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72" r:id="rId2"/>
    <p:sldMasterId id="2147483684" r:id="rId3"/>
  </p:sldMasterIdLst>
  <p:notesMasterIdLst>
    <p:notesMasterId r:id="rId85"/>
  </p:notesMasterIdLst>
  <p:sldIdLst>
    <p:sldId id="553" r:id="rId4"/>
    <p:sldId id="256" r:id="rId5"/>
    <p:sldId id="262" r:id="rId6"/>
    <p:sldId id="263" r:id="rId7"/>
    <p:sldId id="514" r:id="rId8"/>
    <p:sldId id="515" r:id="rId9"/>
    <p:sldId id="516" r:id="rId10"/>
    <p:sldId id="517" r:id="rId11"/>
    <p:sldId id="518" r:id="rId12"/>
    <p:sldId id="519" r:id="rId13"/>
    <p:sldId id="555" r:id="rId14"/>
    <p:sldId id="556" r:id="rId15"/>
    <p:sldId id="563" r:id="rId16"/>
    <p:sldId id="564" r:id="rId17"/>
    <p:sldId id="565" r:id="rId18"/>
    <p:sldId id="566" r:id="rId19"/>
    <p:sldId id="567" r:id="rId20"/>
    <p:sldId id="568" r:id="rId21"/>
    <p:sldId id="569" r:id="rId22"/>
    <p:sldId id="562" r:id="rId23"/>
    <p:sldId id="520" r:id="rId24"/>
    <p:sldId id="521" r:id="rId25"/>
    <p:sldId id="570" r:id="rId26"/>
    <p:sldId id="572" r:id="rId27"/>
    <p:sldId id="524" r:id="rId28"/>
    <p:sldId id="573" r:id="rId29"/>
    <p:sldId id="574" r:id="rId30"/>
    <p:sldId id="577" r:id="rId31"/>
    <p:sldId id="576" r:id="rId32"/>
    <p:sldId id="575" r:id="rId33"/>
    <p:sldId id="578" r:id="rId34"/>
    <p:sldId id="581" r:id="rId35"/>
    <p:sldId id="582" r:id="rId36"/>
    <p:sldId id="584" r:id="rId37"/>
    <p:sldId id="585" r:id="rId38"/>
    <p:sldId id="586" r:id="rId39"/>
    <p:sldId id="587" r:id="rId40"/>
    <p:sldId id="590" r:id="rId41"/>
    <p:sldId id="588" r:id="rId42"/>
    <p:sldId id="589" r:id="rId43"/>
    <p:sldId id="591" r:id="rId44"/>
    <p:sldId id="592" r:id="rId45"/>
    <p:sldId id="593" r:id="rId46"/>
    <p:sldId id="594" r:id="rId47"/>
    <p:sldId id="595" r:id="rId48"/>
    <p:sldId id="596" r:id="rId49"/>
    <p:sldId id="571" r:id="rId50"/>
    <p:sldId id="599" r:id="rId51"/>
    <p:sldId id="601" r:id="rId52"/>
    <p:sldId id="602" r:id="rId53"/>
    <p:sldId id="607" r:id="rId54"/>
    <p:sldId id="608" r:id="rId55"/>
    <p:sldId id="609" r:id="rId56"/>
    <p:sldId id="610" r:id="rId57"/>
    <p:sldId id="603" r:id="rId58"/>
    <p:sldId id="612" r:id="rId59"/>
    <p:sldId id="613" r:id="rId60"/>
    <p:sldId id="604" r:id="rId61"/>
    <p:sldId id="605" r:id="rId62"/>
    <p:sldId id="614" r:id="rId63"/>
    <p:sldId id="615" r:id="rId64"/>
    <p:sldId id="616" r:id="rId65"/>
    <p:sldId id="617" r:id="rId66"/>
    <p:sldId id="606" r:id="rId67"/>
    <p:sldId id="618" r:id="rId68"/>
    <p:sldId id="619" r:id="rId69"/>
    <p:sldId id="624" r:id="rId70"/>
    <p:sldId id="625" r:id="rId71"/>
    <p:sldId id="626" r:id="rId72"/>
    <p:sldId id="627" r:id="rId73"/>
    <p:sldId id="630" r:id="rId74"/>
    <p:sldId id="631" r:id="rId75"/>
    <p:sldId id="632" r:id="rId76"/>
    <p:sldId id="633" r:id="rId77"/>
    <p:sldId id="634" r:id="rId78"/>
    <p:sldId id="635" r:id="rId79"/>
    <p:sldId id="636" r:id="rId80"/>
    <p:sldId id="637" r:id="rId81"/>
    <p:sldId id="638" r:id="rId82"/>
    <p:sldId id="639" r:id="rId83"/>
    <p:sldId id="641" r:id="rId8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0" d="100"/>
          <a:sy n="70" d="100"/>
        </p:scale>
        <p:origin x="240" y="60"/>
      </p:cViewPr>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39" Type="http://schemas.openxmlformats.org/officeDocument/2006/relationships/slide" Target="slides/slide36.xml"/><Relationship Id="rId21" Type="http://schemas.openxmlformats.org/officeDocument/2006/relationships/slide" Target="slides/slide18.xml"/><Relationship Id="rId34" Type="http://schemas.openxmlformats.org/officeDocument/2006/relationships/slide" Target="slides/slide31.xml"/><Relationship Id="rId42" Type="http://schemas.openxmlformats.org/officeDocument/2006/relationships/slide" Target="slides/slide39.xml"/><Relationship Id="rId47" Type="http://schemas.openxmlformats.org/officeDocument/2006/relationships/slide" Target="slides/slide44.xml"/><Relationship Id="rId50" Type="http://schemas.openxmlformats.org/officeDocument/2006/relationships/slide" Target="slides/slide47.xml"/><Relationship Id="rId55" Type="http://schemas.openxmlformats.org/officeDocument/2006/relationships/slide" Target="slides/slide52.xml"/><Relationship Id="rId63" Type="http://schemas.openxmlformats.org/officeDocument/2006/relationships/slide" Target="slides/slide60.xml"/><Relationship Id="rId68" Type="http://schemas.openxmlformats.org/officeDocument/2006/relationships/slide" Target="slides/slide65.xml"/><Relationship Id="rId76" Type="http://schemas.openxmlformats.org/officeDocument/2006/relationships/slide" Target="slides/slide73.xml"/><Relationship Id="rId84" Type="http://schemas.openxmlformats.org/officeDocument/2006/relationships/slide" Target="slides/slide81.xml"/><Relationship Id="rId89" Type="http://schemas.openxmlformats.org/officeDocument/2006/relationships/tableStyles" Target="tableStyles.xml"/><Relationship Id="rId7" Type="http://schemas.openxmlformats.org/officeDocument/2006/relationships/slide" Target="slides/slide4.xml"/><Relationship Id="rId71" Type="http://schemas.openxmlformats.org/officeDocument/2006/relationships/slide" Target="slides/slide68.xml"/><Relationship Id="rId2" Type="http://schemas.openxmlformats.org/officeDocument/2006/relationships/slideMaster" Target="slideMasters/slideMaster2.xml"/><Relationship Id="rId16" Type="http://schemas.openxmlformats.org/officeDocument/2006/relationships/slide" Target="slides/slide13.xml"/><Relationship Id="rId29" Type="http://schemas.openxmlformats.org/officeDocument/2006/relationships/slide" Target="slides/slide26.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slide" Target="slides/slide29.xml"/><Relationship Id="rId37" Type="http://schemas.openxmlformats.org/officeDocument/2006/relationships/slide" Target="slides/slide34.xml"/><Relationship Id="rId40" Type="http://schemas.openxmlformats.org/officeDocument/2006/relationships/slide" Target="slides/slide37.xml"/><Relationship Id="rId45" Type="http://schemas.openxmlformats.org/officeDocument/2006/relationships/slide" Target="slides/slide42.xml"/><Relationship Id="rId53" Type="http://schemas.openxmlformats.org/officeDocument/2006/relationships/slide" Target="slides/slide50.xml"/><Relationship Id="rId58" Type="http://schemas.openxmlformats.org/officeDocument/2006/relationships/slide" Target="slides/slide55.xml"/><Relationship Id="rId66" Type="http://schemas.openxmlformats.org/officeDocument/2006/relationships/slide" Target="slides/slide63.xml"/><Relationship Id="rId74" Type="http://schemas.openxmlformats.org/officeDocument/2006/relationships/slide" Target="slides/slide71.xml"/><Relationship Id="rId79" Type="http://schemas.openxmlformats.org/officeDocument/2006/relationships/slide" Target="slides/slide76.xml"/><Relationship Id="rId87" Type="http://schemas.openxmlformats.org/officeDocument/2006/relationships/viewProps" Target="viewProps.xml"/><Relationship Id="rId5" Type="http://schemas.openxmlformats.org/officeDocument/2006/relationships/slide" Target="slides/slide2.xml"/><Relationship Id="rId61" Type="http://schemas.openxmlformats.org/officeDocument/2006/relationships/slide" Target="slides/slide58.xml"/><Relationship Id="rId82" Type="http://schemas.openxmlformats.org/officeDocument/2006/relationships/slide" Target="slides/slide79.xml"/><Relationship Id="rId19" Type="http://schemas.openxmlformats.org/officeDocument/2006/relationships/slide" Target="slides/slide16.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slide" Target="slides/slide27.xml"/><Relationship Id="rId35" Type="http://schemas.openxmlformats.org/officeDocument/2006/relationships/slide" Target="slides/slide32.xml"/><Relationship Id="rId43" Type="http://schemas.openxmlformats.org/officeDocument/2006/relationships/slide" Target="slides/slide40.xml"/><Relationship Id="rId48" Type="http://schemas.openxmlformats.org/officeDocument/2006/relationships/slide" Target="slides/slide45.xml"/><Relationship Id="rId56" Type="http://schemas.openxmlformats.org/officeDocument/2006/relationships/slide" Target="slides/slide53.xml"/><Relationship Id="rId64" Type="http://schemas.openxmlformats.org/officeDocument/2006/relationships/slide" Target="slides/slide61.xml"/><Relationship Id="rId69" Type="http://schemas.openxmlformats.org/officeDocument/2006/relationships/slide" Target="slides/slide66.xml"/><Relationship Id="rId77" Type="http://schemas.openxmlformats.org/officeDocument/2006/relationships/slide" Target="slides/slide74.xml"/><Relationship Id="rId8" Type="http://schemas.openxmlformats.org/officeDocument/2006/relationships/slide" Target="slides/slide5.xml"/><Relationship Id="rId51" Type="http://schemas.openxmlformats.org/officeDocument/2006/relationships/slide" Target="slides/slide48.xml"/><Relationship Id="rId72" Type="http://schemas.openxmlformats.org/officeDocument/2006/relationships/slide" Target="slides/slide69.xml"/><Relationship Id="rId80" Type="http://schemas.openxmlformats.org/officeDocument/2006/relationships/slide" Target="slides/slide77.xml"/><Relationship Id="rId85" Type="http://schemas.openxmlformats.org/officeDocument/2006/relationships/notesMaster" Target="notesMasters/notesMaster1.xml"/><Relationship Id="rId3" Type="http://schemas.openxmlformats.org/officeDocument/2006/relationships/slideMaster" Target="slideMasters/slideMaster3.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slide" Target="slides/slide30.xml"/><Relationship Id="rId38" Type="http://schemas.openxmlformats.org/officeDocument/2006/relationships/slide" Target="slides/slide35.xml"/><Relationship Id="rId46" Type="http://schemas.openxmlformats.org/officeDocument/2006/relationships/slide" Target="slides/slide43.xml"/><Relationship Id="rId59" Type="http://schemas.openxmlformats.org/officeDocument/2006/relationships/slide" Target="slides/slide56.xml"/><Relationship Id="rId67" Type="http://schemas.openxmlformats.org/officeDocument/2006/relationships/slide" Target="slides/slide64.xml"/><Relationship Id="rId20" Type="http://schemas.openxmlformats.org/officeDocument/2006/relationships/slide" Target="slides/slide17.xml"/><Relationship Id="rId41" Type="http://schemas.openxmlformats.org/officeDocument/2006/relationships/slide" Target="slides/slide38.xml"/><Relationship Id="rId54" Type="http://schemas.openxmlformats.org/officeDocument/2006/relationships/slide" Target="slides/slide51.xml"/><Relationship Id="rId62" Type="http://schemas.openxmlformats.org/officeDocument/2006/relationships/slide" Target="slides/slide59.xml"/><Relationship Id="rId70" Type="http://schemas.openxmlformats.org/officeDocument/2006/relationships/slide" Target="slides/slide67.xml"/><Relationship Id="rId75" Type="http://schemas.openxmlformats.org/officeDocument/2006/relationships/slide" Target="slides/slide72.xml"/><Relationship Id="rId83" Type="http://schemas.openxmlformats.org/officeDocument/2006/relationships/slide" Target="slides/slide80.xml"/><Relationship Id="rId88"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3.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36" Type="http://schemas.openxmlformats.org/officeDocument/2006/relationships/slide" Target="slides/slide33.xml"/><Relationship Id="rId49" Type="http://schemas.openxmlformats.org/officeDocument/2006/relationships/slide" Target="slides/slide46.xml"/><Relationship Id="rId57" Type="http://schemas.openxmlformats.org/officeDocument/2006/relationships/slide" Target="slides/slide54.xml"/><Relationship Id="rId10" Type="http://schemas.openxmlformats.org/officeDocument/2006/relationships/slide" Target="slides/slide7.xml"/><Relationship Id="rId31" Type="http://schemas.openxmlformats.org/officeDocument/2006/relationships/slide" Target="slides/slide28.xml"/><Relationship Id="rId44" Type="http://schemas.openxmlformats.org/officeDocument/2006/relationships/slide" Target="slides/slide41.xml"/><Relationship Id="rId52" Type="http://schemas.openxmlformats.org/officeDocument/2006/relationships/slide" Target="slides/slide49.xml"/><Relationship Id="rId60" Type="http://schemas.openxmlformats.org/officeDocument/2006/relationships/slide" Target="slides/slide57.xml"/><Relationship Id="rId65" Type="http://schemas.openxmlformats.org/officeDocument/2006/relationships/slide" Target="slides/slide62.xml"/><Relationship Id="rId73" Type="http://schemas.openxmlformats.org/officeDocument/2006/relationships/slide" Target="slides/slide70.xml"/><Relationship Id="rId78" Type="http://schemas.openxmlformats.org/officeDocument/2006/relationships/slide" Target="slides/slide75.xml"/><Relationship Id="rId81" Type="http://schemas.openxmlformats.org/officeDocument/2006/relationships/slide" Target="slides/slide78.xml"/><Relationship Id="rId86"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762C166-AE6D-4275-8668-A69DEF9584A6}" type="datetimeFigureOut">
              <a:rPr lang="en-US" smtClean="0"/>
              <a:t>12-Feb-23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1A22E3-70CA-46FB-B94A-D5D9DC7E1875}" type="slidenum">
              <a:rPr lang="en-US" smtClean="0"/>
              <a:t>‹#›</a:t>
            </a:fld>
            <a:endParaRPr lang="en-US"/>
          </a:p>
        </p:txBody>
      </p:sp>
    </p:spTree>
    <p:extLst>
      <p:ext uri="{BB962C8B-B14F-4D97-AF65-F5344CB8AC3E}">
        <p14:creationId xmlns:p14="http://schemas.microsoft.com/office/powerpoint/2010/main" val="373279930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71.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72.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7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74.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75.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76.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77.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78.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7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849D3E0-124D-4DFF-AE99-4EA4CC201DB4}" type="slidenum">
              <a:rPr kumimoji="0" lang="zh-CN" altLang="en-US" sz="1200" b="0" i="0" u="none" strike="noStrike" kern="1200" cap="none" spc="0" normalizeH="0" baseline="0" noProof="0" smtClean="0">
                <a:ln>
                  <a:noFill/>
                </a:ln>
                <a:solidFill>
                  <a:prstClr val="black"/>
                </a:solidFill>
                <a:effectLst/>
                <a:uLnTx/>
                <a:uFillTx/>
                <a:latin typeface="等线" panose="020F0502020204030204"/>
                <a:ea typeface="等线" panose="02010600030101010101" pitchFamily="2" charset="-122"/>
                <a:cs typeface="Calibri" panose="020F050202020403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11</a:t>
            </a:fld>
            <a:endParaRPr kumimoji="0" lang="zh-CN" altLang="en-US" sz="1200" b="0" i="0" u="none" strike="noStrike" kern="1200" cap="none" spc="0" normalizeH="0" baseline="0" noProof="0">
              <a:ln>
                <a:noFill/>
              </a:ln>
              <a:solidFill>
                <a:prstClr val="black"/>
              </a:solidFill>
              <a:effectLst/>
              <a:uLnTx/>
              <a:uFillTx/>
              <a:latin typeface="等线" panose="020F0502020204030204"/>
              <a:ea typeface="等线" panose="02010600030101010101" pitchFamily="2" charset="-122"/>
              <a:cs typeface="Calibri" panose="020F0502020204030204" pitchFamily="34" charset="0"/>
            </a:endParaRPr>
          </a:p>
        </p:txBody>
      </p:sp>
    </p:spTree>
    <p:extLst>
      <p:ext uri="{BB962C8B-B14F-4D97-AF65-F5344CB8AC3E}">
        <p14:creationId xmlns:p14="http://schemas.microsoft.com/office/powerpoint/2010/main" val="44843028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849D3E0-124D-4DFF-AE99-4EA4CC201DB4}" type="slidenum">
              <a:rPr kumimoji="0" lang="zh-CN" altLang="en-US" sz="1200" b="0" i="0" u="none" strike="noStrike" kern="1200" cap="none" spc="0" normalizeH="0" baseline="0" noProof="0" smtClean="0">
                <a:ln>
                  <a:noFill/>
                </a:ln>
                <a:solidFill>
                  <a:prstClr val="black"/>
                </a:solidFill>
                <a:effectLst/>
                <a:uLnTx/>
                <a:uFillTx/>
                <a:latin typeface="等线" panose="020F0502020204030204"/>
                <a:ea typeface="等线" panose="02010600030101010101" pitchFamily="2" charset="-122"/>
                <a:cs typeface="Calibri" panose="020F050202020403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20</a:t>
            </a:fld>
            <a:endParaRPr kumimoji="0" lang="zh-CN" altLang="en-US" sz="1200" b="0" i="0" u="none" strike="noStrike" kern="1200" cap="none" spc="0" normalizeH="0" baseline="0" noProof="0">
              <a:ln>
                <a:noFill/>
              </a:ln>
              <a:solidFill>
                <a:prstClr val="black"/>
              </a:solidFill>
              <a:effectLst/>
              <a:uLnTx/>
              <a:uFillTx/>
              <a:latin typeface="等线" panose="020F0502020204030204"/>
              <a:ea typeface="等线" panose="02010600030101010101" pitchFamily="2" charset="-122"/>
              <a:cs typeface="Calibri" panose="020F0502020204030204" pitchFamily="34" charset="0"/>
            </a:endParaRPr>
          </a:p>
        </p:txBody>
      </p:sp>
    </p:spTree>
    <p:extLst>
      <p:ext uri="{BB962C8B-B14F-4D97-AF65-F5344CB8AC3E}">
        <p14:creationId xmlns:p14="http://schemas.microsoft.com/office/powerpoint/2010/main" val="180017498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849D3E0-124D-4DFF-AE99-4EA4CC201DB4}" type="slidenum">
              <a:rPr kumimoji="0" lang="zh-CN" altLang="en-US" sz="1200" b="0" i="0" u="none" strike="noStrike" kern="1200" cap="none" spc="0" normalizeH="0" baseline="0" noProof="0" smtClean="0">
                <a:ln>
                  <a:noFill/>
                </a:ln>
                <a:solidFill>
                  <a:prstClr val="black"/>
                </a:solidFill>
                <a:effectLst/>
                <a:uLnTx/>
                <a:uFillTx/>
                <a:latin typeface="等线" panose="020F0502020204030204"/>
                <a:ea typeface="等线" panose="02010600030101010101" pitchFamily="2" charset="-122"/>
                <a:cs typeface="Calibri" panose="020F050202020403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24</a:t>
            </a:fld>
            <a:endParaRPr kumimoji="0" lang="zh-CN" altLang="en-US" sz="1200" b="0" i="0" u="none" strike="noStrike" kern="1200" cap="none" spc="0" normalizeH="0" baseline="0" noProof="0">
              <a:ln>
                <a:noFill/>
              </a:ln>
              <a:solidFill>
                <a:prstClr val="black"/>
              </a:solidFill>
              <a:effectLst/>
              <a:uLnTx/>
              <a:uFillTx/>
              <a:latin typeface="等线" panose="020F0502020204030204"/>
              <a:ea typeface="等线" panose="02010600030101010101" pitchFamily="2" charset="-122"/>
              <a:cs typeface="Calibri" panose="020F0502020204030204" pitchFamily="34" charset="0"/>
            </a:endParaRPr>
          </a:p>
        </p:txBody>
      </p:sp>
    </p:spTree>
    <p:extLst>
      <p:ext uri="{BB962C8B-B14F-4D97-AF65-F5344CB8AC3E}">
        <p14:creationId xmlns:p14="http://schemas.microsoft.com/office/powerpoint/2010/main" val="237972461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849D3E0-124D-4DFF-AE99-4EA4CC201DB4}" type="slidenum">
              <a:rPr kumimoji="0" lang="zh-CN" altLang="en-US" sz="1200" b="0" i="0" u="none" strike="noStrike" kern="1200" cap="none" spc="0" normalizeH="0" baseline="0" noProof="0" smtClean="0">
                <a:ln>
                  <a:noFill/>
                </a:ln>
                <a:solidFill>
                  <a:prstClr val="black"/>
                </a:solidFill>
                <a:effectLst/>
                <a:uLnTx/>
                <a:uFillTx/>
                <a:latin typeface="等线" panose="020F0502020204030204"/>
                <a:ea typeface="等线" panose="02010600030101010101" pitchFamily="2" charset="-122"/>
                <a:cs typeface="Calibri" panose="020F050202020403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31</a:t>
            </a:fld>
            <a:endParaRPr kumimoji="0" lang="zh-CN" altLang="en-US" sz="1200" b="0" i="0" u="none" strike="noStrike" kern="1200" cap="none" spc="0" normalizeH="0" baseline="0" noProof="0">
              <a:ln>
                <a:noFill/>
              </a:ln>
              <a:solidFill>
                <a:prstClr val="black"/>
              </a:solidFill>
              <a:effectLst/>
              <a:uLnTx/>
              <a:uFillTx/>
              <a:latin typeface="等线" panose="020F0502020204030204"/>
              <a:ea typeface="等线" panose="02010600030101010101" pitchFamily="2" charset="-122"/>
              <a:cs typeface="Calibri" panose="020F0502020204030204" pitchFamily="34" charset="0"/>
            </a:endParaRPr>
          </a:p>
        </p:txBody>
      </p:sp>
    </p:spTree>
    <p:extLst>
      <p:ext uri="{BB962C8B-B14F-4D97-AF65-F5344CB8AC3E}">
        <p14:creationId xmlns:p14="http://schemas.microsoft.com/office/powerpoint/2010/main" val="418011379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849D3E0-124D-4DFF-AE99-4EA4CC201DB4}" type="slidenum">
              <a:rPr kumimoji="0" lang="zh-CN" altLang="en-US" sz="1200" b="0" i="0" u="none" strike="noStrike" kern="1200" cap="none" spc="0" normalizeH="0" baseline="0" noProof="0" smtClean="0">
                <a:ln>
                  <a:noFill/>
                </a:ln>
                <a:solidFill>
                  <a:prstClr val="black"/>
                </a:solidFill>
                <a:effectLst/>
                <a:uLnTx/>
                <a:uFillTx/>
                <a:latin typeface="等线" panose="020F0502020204030204"/>
                <a:ea typeface="等线" panose="02010600030101010101" pitchFamily="2" charset="-122"/>
                <a:cs typeface="Calibri" panose="020F050202020403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37</a:t>
            </a:fld>
            <a:endParaRPr kumimoji="0" lang="zh-CN" altLang="en-US" sz="1200" b="0" i="0" u="none" strike="noStrike" kern="1200" cap="none" spc="0" normalizeH="0" baseline="0" noProof="0">
              <a:ln>
                <a:noFill/>
              </a:ln>
              <a:solidFill>
                <a:prstClr val="black"/>
              </a:solidFill>
              <a:effectLst/>
              <a:uLnTx/>
              <a:uFillTx/>
              <a:latin typeface="等线" panose="020F0502020204030204"/>
              <a:ea typeface="等线" panose="02010600030101010101" pitchFamily="2" charset="-122"/>
              <a:cs typeface="Calibri" panose="020F0502020204030204" pitchFamily="34" charset="0"/>
            </a:endParaRPr>
          </a:p>
        </p:txBody>
      </p:sp>
    </p:spTree>
    <p:extLst>
      <p:ext uri="{BB962C8B-B14F-4D97-AF65-F5344CB8AC3E}">
        <p14:creationId xmlns:p14="http://schemas.microsoft.com/office/powerpoint/2010/main" val="151224842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849D3E0-124D-4DFF-AE99-4EA4CC201DB4}" type="slidenum">
              <a:rPr kumimoji="0" lang="zh-CN" altLang="en-US" sz="1200" b="0" i="0" u="none" strike="noStrike" kern="1200" cap="none" spc="0" normalizeH="0" baseline="0" noProof="0" smtClean="0">
                <a:ln>
                  <a:noFill/>
                </a:ln>
                <a:solidFill>
                  <a:prstClr val="black"/>
                </a:solidFill>
                <a:effectLst/>
                <a:uLnTx/>
                <a:uFillTx/>
                <a:latin typeface="等线" panose="020F0502020204030204"/>
                <a:ea typeface="等线" panose="02010600030101010101" pitchFamily="2" charset="-122"/>
                <a:cs typeface="Calibri" panose="020F050202020403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43</a:t>
            </a:fld>
            <a:endParaRPr kumimoji="0" lang="zh-CN" altLang="en-US" sz="1200" b="0" i="0" u="none" strike="noStrike" kern="1200" cap="none" spc="0" normalizeH="0" baseline="0" noProof="0">
              <a:ln>
                <a:noFill/>
              </a:ln>
              <a:solidFill>
                <a:prstClr val="black"/>
              </a:solidFill>
              <a:effectLst/>
              <a:uLnTx/>
              <a:uFillTx/>
              <a:latin typeface="等线" panose="020F0502020204030204"/>
              <a:ea typeface="等线" panose="02010600030101010101" pitchFamily="2" charset="-122"/>
              <a:cs typeface="Calibri" panose="020F0502020204030204" pitchFamily="34" charset="0"/>
            </a:endParaRPr>
          </a:p>
        </p:txBody>
      </p:sp>
    </p:spTree>
    <p:extLst>
      <p:ext uri="{BB962C8B-B14F-4D97-AF65-F5344CB8AC3E}">
        <p14:creationId xmlns:p14="http://schemas.microsoft.com/office/powerpoint/2010/main" val="118843479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849D3E0-124D-4DFF-AE99-4EA4CC201DB4}" type="slidenum">
              <a:rPr kumimoji="0" lang="zh-CN" altLang="en-US" sz="1200" b="0" i="0" u="none" strike="noStrike" kern="1200" cap="none" spc="0" normalizeH="0" baseline="0" noProof="0" smtClean="0">
                <a:ln>
                  <a:noFill/>
                </a:ln>
                <a:solidFill>
                  <a:prstClr val="black"/>
                </a:solidFill>
                <a:effectLst/>
                <a:uLnTx/>
                <a:uFillTx/>
                <a:latin typeface="等线" panose="020F0502020204030204"/>
                <a:ea typeface="等线" panose="02010600030101010101" pitchFamily="2" charset="-122"/>
                <a:cs typeface="Calibri" panose="020F050202020403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49</a:t>
            </a:fld>
            <a:endParaRPr kumimoji="0" lang="zh-CN" altLang="en-US" sz="1200" b="0" i="0" u="none" strike="noStrike" kern="1200" cap="none" spc="0" normalizeH="0" baseline="0" noProof="0">
              <a:ln>
                <a:noFill/>
              </a:ln>
              <a:solidFill>
                <a:prstClr val="black"/>
              </a:solidFill>
              <a:effectLst/>
              <a:uLnTx/>
              <a:uFillTx/>
              <a:latin typeface="等线" panose="020F0502020204030204"/>
              <a:ea typeface="等线" panose="02010600030101010101" pitchFamily="2" charset="-122"/>
              <a:cs typeface="Calibri" panose="020F0502020204030204" pitchFamily="34" charset="0"/>
            </a:endParaRPr>
          </a:p>
        </p:txBody>
      </p:sp>
    </p:spTree>
    <p:extLst>
      <p:ext uri="{BB962C8B-B14F-4D97-AF65-F5344CB8AC3E}">
        <p14:creationId xmlns:p14="http://schemas.microsoft.com/office/powerpoint/2010/main" val="133421160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849D3E0-124D-4DFF-AE99-4EA4CC201DB4}" type="slidenum">
              <a:rPr kumimoji="0" lang="zh-CN" altLang="en-US" sz="1200" b="0" i="0" u="none" strike="noStrike" kern="1200" cap="none" spc="0" normalizeH="0" baseline="0" noProof="0" smtClean="0">
                <a:ln>
                  <a:noFill/>
                </a:ln>
                <a:solidFill>
                  <a:prstClr val="black"/>
                </a:solidFill>
                <a:effectLst/>
                <a:uLnTx/>
                <a:uFillTx/>
                <a:latin typeface="等线" panose="020F0502020204030204"/>
                <a:ea typeface="等线" panose="02010600030101010101" pitchFamily="2" charset="-122"/>
                <a:cs typeface="Calibri" panose="020F050202020403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65</a:t>
            </a:fld>
            <a:endParaRPr kumimoji="0" lang="zh-CN" altLang="en-US" sz="1200" b="0" i="0" u="none" strike="noStrike" kern="1200" cap="none" spc="0" normalizeH="0" baseline="0" noProof="0">
              <a:ln>
                <a:noFill/>
              </a:ln>
              <a:solidFill>
                <a:prstClr val="black"/>
              </a:solidFill>
              <a:effectLst/>
              <a:uLnTx/>
              <a:uFillTx/>
              <a:latin typeface="等线" panose="020F0502020204030204"/>
              <a:ea typeface="等线" panose="02010600030101010101" pitchFamily="2" charset="-122"/>
              <a:cs typeface="Calibri" panose="020F0502020204030204" pitchFamily="34" charset="0"/>
            </a:endParaRPr>
          </a:p>
        </p:txBody>
      </p:sp>
    </p:spTree>
    <p:extLst>
      <p:ext uri="{BB962C8B-B14F-4D97-AF65-F5344CB8AC3E}">
        <p14:creationId xmlns:p14="http://schemas.microsoft.com/office/powerpoint/2010/main" val="42079601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849D3E0-124D-4DFF-AE99-4EA4CC201DB4}" type="slidenum">
              <a:rPr kumimoji="0" lang="zh-CN" altLang="en-US" sz="1200" b="0" i="0" u="none" strike="noStrike" kern="1200" cap="none" spc="0" normalizeH="0" baseline="0" noProof="0" smtClean="0">
                <a:ln>
                  <a:noFill/>
                </a:ln>
                <a:solidFill>
                  <a:prstClr val="black"/>
                </a:solidFill>
                <a:effectLst/>
                <a:uLnTx/>
                <a:uFillTx/>
                <a:latin typeface="等线" panose="020F0502020204030204"/>
                <a:ea typeface="等线" panose="02010600030101010101" pitchFamily="2" charset="-122"/>
                <a:cs typeface="Calibri" panose="020F050202020403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71</a:t>
            </a:fld>
            <a:endParaRPr kumimoji="0" lang="zh-CN" altLang="en-US" sz="1200" b="0" i="0" u="none" strike="noStrike" kern="1200" cap="none" spc="0" normalizeH="0" baseline="0" noProof="0">
              <a:ln>
                <a:noFill/>
              </a:ln>
              <a:solidFill>
                <a:prstClr val="black"/>
              </a:solidFill>
              <a:effectLst/>
              <a:uLnTx/>
              <a:uFillTx/>
              <a:latin typeface="等线" panose="020F0502020204030204"/>
              <a:ea typeface="等线" panose="02010600030101010101" pitchFamily="2" charset="-122"/>
              <a:cs typeface="Calibri" panose="020F0502020204030204" pitchFamily="34" charset="0"/>
            </a:endParaRPr>
          </a:p>
        </p:txBody>
      </p:sp>
    </p:spTree>
    <p:extLst>
      <p:ext uri="{BB962C8B-B14F-4D97-AF65-F5344CB8AC3E}">
        <p14:creationId xmlns:p14="http://schemas.microsoft.com/office/powerpoint/2010/main" val="120809579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849D3E0-124D-4DFF-AE99-4EA4CC201DB4}" type="slidenum">
              <a:rPr kumimoji="0" lang="zh-CN" altLang="en-US" sz="1200" b="0" i="0" u="none" strike="noStrike" kern="1200" cap="none" spc="0" normalizeH="0" baseline="0" noProof="0" smtClean="0">
                <a:ln>
                  <a:noFill/>
                </a:ln>
                <a:solidFill>
                  <a:prstClr val="black"/>
                </a:solidFill>
                <a:effectLst/>
                <a:uLnTx/>
                <a:uFillTx/>
                <a:latin typeface="等线" panose="020F0502020204030204"/>
                <a:ea typeface="等线" panose="02010600030101010101" pitchFamily="2" charset="-122"/>
                <a:cs typeface="Calibri" panose="020F050202020403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72</a:t>
            </a:fld>
            <a:endParaRPr kumimoji="0" lang="zh-CN" altLang="en-US" sz="1200" b="0" i="0" u="none" strike="noStrike" kern="1200" cap="none" spc="0" normalizeH="0" baseline="0" noProof="0">
              <a:ln>
                <a:noFill/>
              </a:ln>
              <a:solidFill>
                <a:prstClr val="black"/>
              </a:solidFill>
              <a:effectLst/>
              <a:uLnTx/>
              <a:uFillTx/>
              <a:latin typeface="等线" panose="020F0502020204030204"/>
              <a:ea typeface="等线" panose="02010600030101010101" pitchFamily="2" charset="-122"/>
              <a:cs typeface="Calibri" panose="020F0502020204030204" pitchFamily="34" charset="0"/>
            </a:endParaRPr>
          </a:p>
        </p:txBody>
      </p:sp>
    </p:spTree>
    <p:extLst>
      <p:ext uri="{BB962C8B-B14F-4D97-AF65-F5344CB8AC3E}">
        <p14:creationId xmlns:p14="http://schemas.microsoft.com/office/powerpoint/2010/main" val="184651957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849D3E0-124D-4DFF-AE99-4EA4CC201DB4}" type="slidenum">
              <a:rPr kumimoji="0" lang="zh-CN" altLang="en-US" sz="1200" b="0" i="0" u="none" strike="noStrike" kern="1200" cap="none" spc="0" normalizeH="0" baseline="0" noProof="0" smtClean="0">
                <a:ln>
                  <a:noFill/>
                </a:ln>
                <a:solidFill>
                  <a:prstClr val="black"/>
                </a:solidFill>
                <a:effectLst/>
                <a:uLnTx/>
                <a:uFillTx/>
                <a:latin typeface="等线" panose="020F0502020204030204"/>
                <a:ea typeface="等线" panose="02010600030101010101" pitchFamily="2" charset="-122"/>
                <a:cs typeface="Calibri" panose="020F050202020403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73</a:t>
            </a:fld>
            <a:endParaRPr kumimoji="0" lang="zh-CN" altLang="en-US" sz="1200" b="0" i="0" u="none" strike="noStrike" kern="1200" cap="none" spc="0" normalizeH="0" baseline="0" noProof="0">
              <a:ln>
                <a:noFill/>
              </a:ln>
              <a:solidFill>
                <a:prstClr val="black"/>
              </a:solidFill>
              <a:effectLst/>
              <a:uLnTx/>
              <a:uFillTx/>
              <a:latin typeface="等线" panose="020F0502020204030204"/>
              <a:ea typeface="等线" panose="02010600030101010101" pitchFamily="2" charset="-122"/>
              <a:cs typeface="Calibri" panose="020F0502020204030204" pitchFamily="34" charset="0"/>
            </a:endParaRPr>
          </a:p>
        </p:txBody>
      </p:sp>
    </p:spTree>
    <p:extLst>
      <p:ext uri="{BB962C8B-B14F-4D97-AF65-F5344CB8AC3E}">
        <p14:creationId xmlns:p14="http://schemas.microsoft.com/office/powerpoint/2010/main" val="234278104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849D3E0-124D-4DFF-AE99-4EA4CC201DB4}" type="slidenum">
              <a:rPr kumimoji="0" lang="zh-CN" altLang="en-US" sz="1200" b="0" i="0" u="none" strike="noStrike" kern="1200" cap="none" spc="0" normalizeH="0" baseline="0" noProof="0" smtClean="0">
                <a:ln>
                  <a:noFill/>
                </a:ln>
                <a:solidFill>
                  <a:prstClr val="black"/>
                </a:solidFill>
                <a:effectLst/>
                <a:uLnTx/>
                <a:uFillTx/>
                <a:latin typeface="等线" panose="020F0502020204030204"/>
                <a:ea typeface="等线" panose="02010600030101010101" pitchFamily="2" charset="-122"/>
                <a:cs typeface="Calibri" panose="020F050202020403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12</a:t>
            </a:fld>
            <a:endParaRPr kumimoji="0" lang="zh-CN" altLang="en-US" sz="1200" b="0" i="0" u="none" strike="noStrike" kern="1200" cap="none" spc="0" normalizeH="0" baseline="0" noProof="0">
              <a:ln>
                <a:noFill/>
              </a:ln>
              <a:solidFill>
                <a:prstClr val="black"/>
              </a:solidFill>
              <a:effectLst/>
              <a:uLnTx/>
              <a:uFillTx/>
              <a:latin typeface="等线" panose="020F0502020204030204"/>
              <a:ea typeface="等线" panose="02010600030101010101" pitchFamily="2" charset="-122"/>
              <a:cs typeface="Calibri" panose="020F0502020204030204" pitchFamily="34" charset="0"/>
            </a:endParaRPr>
          </a:p>
        </p:txBody>
      </p:sp>
    </p:spTree>
    <p:extLst>
      <p:ext uri="{BB962C8B-B14F-4D97-AF65-F5344CB8AC3E}">
        <p14:creationId xmlns:p14="http://schemas.microsoft.com/office/powerpoint/2010/main" val="1117273825"/>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849D3E0-124D-4DFF-AE99-4EA4CC201DB4}" type="slidenum">
              <a:rPr kumimoji="0" lang="zh-CN" altLang="en-US" sz="1200" b="0" i="0" u="none" strike="noStrike" kern="1200" cap="none" spc="0" normalizeH="0" baseline="0" noProof="0" smtClean="0">
                <a:ln>
                  <a:noFill/>
                </a:ln>
                <a:solidFill>
                  <a:prstClr val="black"/>
                </a:solidFill>
                <a:effectLst/>
                <a:uLnTx/>
                <a:uFillTx/>
                <a:latin typeface="等线" panose="020F0502020204030204"/>
                <a:ea typeface="等线" panose="02010600030101010101" pitchFamily="2" charset="-122"/>
                <a:cs typeface="Calibri" panose="020F050202020403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74</a:t>
            </a:fld>
            <a:endParaRPr kumimoji="0" lang="zh-CN" altLang="en-US" sz="1200" b="0" i="0" u="none" strike="noStrike" kern="1200" cap="none" spc="0" normalizeH="0" baseline="0" noProof="0">
              <a:ln>
                <a:noFill/>
              </a:ln>
              <a:solidFill>
                <a:prstClr val="black"/>
              </a:solidFill>
              <a:effectLst/>
              <a:uLnTx/>
              <a:uFillTx/>
              <a:latin typeface="等线" panose="020F0502020204030204"/>
              <a:ea typeface="等线" panose="02010600030101010101" pitchFamily="2" charset="-122"/>
              <a:cs typeface="Calibri" panose="020F0502020204030204" pitchFamily="34" charset="0"/>
            </a:endParaRPr>
          </a:p>
        </p:txBody>
      </p:sp>
    </p:spTree>
    <p:extLst>
      <p:ext uri="{BB962C8B-B14F-4D97-AF65-F5344CB8AC3E}">
        <p14:creationId xmlns:p14="http://schemas.microsoft.com/office/powerpoint/2010/main" val="2013869652"/>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849D3E0-124D-4DFF-AE99-4EA4CC201DB4}" type="slidenum">
              <a:rPr kumimoji="0" lang="zh-CN" altLang="en-US" sz="1200" b="0" i="0" u="none" strike="noStrike" kern="1200" cap="none" spc="0" normalizeH="0" baseline="0" noProof="0" smtClean="0">
                <a:ln>
                  <a:noFill/>
                </a:ln>
                <a:solidFill>
                  <a:prstClr val="black"/>
                </a:solidFill>
                <a:effectLst/>
                <a:uLnTx/>
                <a:uFillTx/>
                <a:latin typeface="等线" panose="020F0502020204030204"/>
                <a:ea typeface="等线" panose="02010600030101010101" pitchFamily="2" charset="-122"/>
                <a:cs typeface="Calibri" panose="020F050202020403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75</a:t>
            </a:fld>
            <a:endParaRPr kumimoji="0" lang="zh-CN" altLang="en-US" sz="1200" b="0" i="0" u="none" strike="noStrike" kern="1200" cap="none" spc="0" normalizeH="0" baseline="0" noProof="0">
              <a:ln>
                <a:noFill/>
              </a:ln>
              <a:solidFill>
                <a:prstClr val="black"/>
              </a:solidFill>
              <a:effectLst/>
              <a:uLnTx/>
              <a:uFillTx/>
              <a:latin typeface="等线" panose="020F0502020204030204"/>
              <a:ea typeface="等线" panose="02010600030101010101" pitchFamily="2" charset="-122"/>
              <a:cs typeface="Calibri" panose="020F0502020204030204" pitchFamily="34" charset="0"/>
            </a:endParaRPr>
          </a:p>
        </p:txBody>
      </p:sp>
    </p:spTree>
    <p:extLst>
      <p:ext uri="{BB962C8B-B14F-4D97-AF65-F5344CB8AC3E}">
        <p14:creationId xmlns:p14="http://schemas.microsoft.com/office/powerpoint/2010/main" val="1581210035"/>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849D3E0-124D-4DFF-AE99-4EA4CC201DB4}" type="slidenum">
              <a:rPr kumimoji="0" lang="zh-CN" altLang="en-US" sz="1200" b="0" i="0" u="none" strike="noStrike" kern="1200" cap="none" spc="0" normalizeH="0" baseline="0" noProof="0" smtClean="0">
                <a:ln>
                  <a:noFill/>
                </a:ln>
                <a:solidFill>
                  <a:prstClr val="black"/>
                </a:solidFill>
                <a:effectLst/>
                <a:uLnTx/>
                <a:uFillTx/>
                <a:latin typeface="等线" panose="020F0502020204030204"/>
                <a:ea typeface="等线" panose="02010600030101010101" pitchFamily="2" charset="-122"/>
                <a:cs typeface="Calibri" panose="020F050202020403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76</a:t>
            </a:fld>
            <a:endParaRPr kumimoji="0" lang="zh-CN" altLang="en-US" sz="1200" b="0" i="0" u="none" strike="noStrike" kern="1200" cap="none" spc="0" normalizeH="0" baseline="0" noProof="0">
              <a:ln>
                <a:noFill/>
              </a:ln>
              <a:solidFill>
                <a:prstClr val="black"/>
              </a:solidFill>
              <a:effectLst/>
              <a:uLnTx/>
              <a:uFillTx/>
              <a:latin typeface="等线" panose="020F0502020204030204"/>
              <a:ea typeface="等线" panose="02010600030101010101" pitchFamily="2" charset="-122"/>
              <a:cs typeface="Calibri" panose="020F0502020204030204" pitchFamily="34" charset="0"/>
            </a:endParaRPr>
          </a:p>
        </p:txBody>
      </p:sp>
    </p:spTree>
    <p:extLst>
      <p:ext uri="{BB962C8B-B14F-4D97-AF65-F5344CB8AC3E}">
        <p14:creationId xmlns:p14="http://schemas.microsoft.com/office/powerpoint/2010/main" val="2403604552"/>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849D3E0-124D-4DFF-AE99-4EA4CC201DB4}" type="slidenum">
              <a:rPr kumimoji="0" lang="zh-CN" altLang="en-US" sz="1200" b="0" i="0" u="none" strike="noStrike" kern="1200" cap="none" spc="0" normalizeH="0" baseline="0" noProof="0" smtClean="0">
                <a:ln>
                  <a:noFill/>
                </a:ln>
                <a:solidFill>
                  <a:prstClr val="black"/>
                </a:solidFill>
                <a:effectLst/>
                <a:uLnTx/>
                <a:uFillTx/>
                <a:latin typeface="等线" panose="020F0502020204030204"/>
                <a:ea typeface="等线" panose="02010600030101010101" pitchFamily="2" charset="-122"/>
                <a:cs typeface="Calibri" panose="020F050202020403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77</a:t>
            </a:fld>
            <a:endParaRPr kumimoji="0" lang="zh-CN" altLang="en-US" sz="1200" b="0" i="0" u="none" strike="noStrike" kern="1200" cap="none" spc="0" normalizeH="0" baseline="0" noProof="0">
              <a:ln>
                <a:noFill/>
              </a:ln>
              <a:solidFill>
                <a:prstClr val="black"/>
              </a:solidFill>
              <a:effectLst/>
              <a:uLnTx/>
              <a:uFillTx/>
              <a:latin typeface="等线" panose="020F0502020204030204"/>
              <a:ea typeface="等线" panose="02010600030101010101" pitchFamily="2" charset="-122"/>
              <a:cs typeface="Calibri" panose="020F0502020204030204" pitchFamily="34" charset="0"/>
            </a:endParaRPr>
          </a:p>
        </p:txBody>
      </p:sp>
    </p:spTree>
    <p:extLst>
      <p:ext uri="{BB962C8B-B14F-4D97-AF65-F5344CB8AC3E}">
        <p14:creationId xmlns:p14="http://schemas.microsoft.com/office/powerpoint/2010/main" val="3597973308"/>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849D3E0-124D-4DFF-AE99-4EA4CC201DB4}" type="slidenum">
              <a:rPr kumimoji="0" lang="zh-CN" altLang="en-US" sz="1200" b="0" i="0" u="none" strike="noStrike" kern="1200" cap="none" spc="0" normalizeH="0" baseline="0" noProof="0" smtClean="0">
                <a:ln>
                  <a:noFill/>
                </a:ln>
                <a:solidFill>
                  <a:prstClr val="black"/>
                </a:solidFill>
                <a:effectLst/>
                <a:uLnTx/>
                <a:uFillTx/>
                <a:latin typeface="等线" panose="020F0502020204030204"/>
                <a:ea typeface="等线" panose="02010600030101010101" pitchFamily="2" charset="-122"/>
                <a:cs typeface="Calibri" panose="020F050202020403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78</a:t>
            </a:fld>
            <a:endParaRPr kumimoji="0" lang="zh-CN" altLang="en-US" sz="1200" b="0" i="0" u="none" strike="noStrike" kern="1200" cap="none" spc="0" normalizeH="0" baseline="0" noProof="0">
              <a:ln>
                <a:noFill/>
              </a:ln>
              <a:solidFill>
                <a:prstClr val="black"/>
              </a:solidFill>
              <a:effectLst/>
              <a:uLnTx/>
              <a:uFillTx/>
              <a:latin typeface="等线" panose="020F0502020204030204"/>
              <a:ea typeface="等线" panose="02010600030101010101" pitchFamily="2" charset="-122"/>
              <a:cs typeface="Calibri" panose="020F0502020204030204" pitchFamily="34" charset="0"/>
            </a:endParaRPr>
          </a:p>
        </p:txBody>
      </p:sp>
    </p:spTree>
    <p:extLst>
      <p:ext uri="{BB962C8B-B14F-4D97-AF65-F5344CB8AC3E}">
        <p14:creationId xmlns:p14="http://schemas.microsoft.com/office/powerpoint/2010/main" val="2514838586"/>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849D3E0-124D-4DFF-AE99-4EA4CC201DB4}" type="slidenum">
              <a:rPr kumimoji="0" lang="zh-CN" altLang="en-US" sz="1200" b="0" i="0" u="none" strike="noStrike" kern="1200" cap="none" spc="0" normalizeH="0" baseline="0" noProof="0" smtClean="0">
                <a:ln>
                  <a:noFill/>
                </a:ln>
                <a:solidFill>
                  <a:prstClr val="black"/>
                </a:solidFill>
                <a:effectLst/>
                <a:uLnTx/>
                <a:uFillTx/>
                <a:latin typeface="等线" panose="020F0502020204030204"/>
                <a:ea typeface="等线" panose="02010600030101010101" pitchFamily="2" charset="-122"/>
                <a:cs typeface="Calibri" panose="020F050202020403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79</a:t>
            </a:fld>
            <a:endParaRPr kumimoji="0" lang="zh-CN" altLang="en-US" sz="1200" b="0" i="0" u="none" strike="noStrike" kern="1200" cap="none" spc="0" normalizeH="0" baseline="0" noProof="0">
              <a:ln>
                <a:noFill/>
              </a:ln>
              <a:solidFill>
                <a:prstClr val="black"/>
              </a:solidFill>
              <a:effectLst/>
              <a:uLnTx/>
              <a:uFillTx/>
              <a:latin typeface="等线" panose="020F0502020204030204"/>
              <a:ea typeface="等线" panose="02010600030101010101" pitchFamily="2" charset="-122"/>
              <a:cs typeface="Calibri" panose="020F0502020204030204" pitchFamily="34" charset="0"/>
            </a:endParaRPr>
          </a:p>
        </p:txBody>
      </p:sp>
    </p:spTree>
    <p:extLst>
      <p:ext uri="{BB962C8B-B14F-4D97-AF65-F5344CB8AC3E}">
        <p14:creationId xmlns:p14="http://schemas.microsoft.com/office/powerpoint/2010/main" val="211457746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849D3E0-124D-4DFF-AE99-4EA4CC201DB4}" type="slidenum">
              <a:rPr kumimoji="0" lang="zh-CN" altLang="en-US" sz="1200" b="0" i="0" u="none" strike="noStrike" kern="1200" cap="none" spc="0" normalizeH="0" baseline="0" noProof="0" smtClean="0">
                <a:ln>
                  <a:noFill/>
                </a:ln>
                <a:solidFill>
                  <a:prstClr val="black"/>
                </a:solidFill>
                <a:effectLst/>
                <a:uLnTx/>
                <a:uFillTx/>
                <a:latin typeface="等线" panose="020F0502020204030204"/>
                <a:ea typeface="等线" panose="02010600030101010101" pitchFamily="2" charset="-122"/>
                <a:cs typeface="Calibri" panose="020F050202020403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13</a:t>
            </a:fld>
            <a:endParaRPr kumimoji="0" lang="zh-CN" altLang="en-US" sz="1200" b="0" i="0" u="none" strike="noStrike" kern="1200" cap="none" spc="0" normalizeH="0" baseline="0" noProof="0">
              <a:ln>
                <a:noFill/>
              </a:ln>
              <a:solidFill>
                <a:prstClr val="black"/>
              </a:solidFill>
              <a:effectLst/>
              <a:uLnTx/>
              <a:uFillTx/>
              <a:latin typeface="等线" panose="020F0502020204030204"/>
              <a:ea typeface="等线" panose="02010600030101010101" pitchFamily="2" charset="-122"/>
              <a:cs typeface="Calibri" panose="020F0502020204030204" pitchFamily="34" charset="0"/>
            </a:endParaRPr>
          </a:p>
        </p:txBody>
      </p:sp>
    </p:spTree>
    <p:extLst>
      <p:ext uri="{BB962C8B-B14F-4D97-AF65-F5344CB8AC3E}">
        <p14:creationId xmlns:p14="http://schemas.microsoft.com/office/powerpoint/2010/main" val="44551020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849D3E0-124D-4DFF-AE99-4EA4CC201DB4}" type="slidenum">
              <a:rPr kumimoji="0" lang="zh-CN" altLang="en-US" sz="1200" b="0" i="0" u="none" strike="noStrike" kern="1200" cap="none" spc="0" normalizeH="0" baseline="0" noProof="0" smtClean="0">
                <a:ln>
                  <a:noFill/>
                </a:ln>
                <a:solidFill>
                  <a:prstClr val="black"/>
                </a:solidFill>
                <a:effectLst/>
                <a:uLnTx/>
                <a:uFillTx/>
                <a:latin typeface="等线" panose="020F0502020204030204"/>
                <a:ea typeface="等线" panose="02010600030101010101" pitchFamily="2" charset="-122"/>
                <a:cs typeface="Calibri" panose="020F050202020403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14</a:t>
            </a:fld>
            <a:endParaRPr kumimoji="0" lang="zh-CN" altLang="en-US" sz="1200" b="0" i="0" u="none" strike="noStrike" kern="1200" cap="none" spc="0" normalizeH="0" baseline="0" noProof="0">
              <a:ln>
                <a:noFill/>
              </a:ln>
              <a:solidFill>
                <a:prstClr val="black"/>
              </a:solidFill>
              <a:effectLst/>
              <a:uLnTx/>
              <a:uFillTx/>
              <a:latin typeface="等线" panose="020F0502020204030204"/>
              <a:ea typeface="等线" panose="02010600030101010101" pitchFamily="2" charset="-122"/>
              <a:cs typeface="Calibri" panose="020F0502020204030204" pitchFamily="34" charset="0"/>
            </a:endParaRPr>
          </a:p>
        </p:txBody>
      </p:sp>
    </p:spTree>
    <p:extLst>
      <p:ext uri="{BB962C8B-B14F-4D97-AF65-F5344CB8AC3E}">
        <p14:creationId xmlns:p14="http://schemas.microsoft.com/office/powerpoint/2010/main" val="325509291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849D3E0-124D-4DFF-AE99-4EA4CC201DB4}" type="slidenum">
              <a:rPr kumimoji="0" lang="zh-CN" altLang="en-US" sz="1200" b="0" i="0" u="none" strike="noStrike" kern="1200" cap="none" spc="0" normalizeH="0" baseline="0" noProof="0" smtClean="0">
                <a:ln>
                  <a:noFill/>
                </a:ln>
                <a:solidFill>
                  <a:prstClr val="black"/>
                </a:solidFill>
                <a:effectLst/>
                <a:uLnTx/>
                <a:uFillTx/>
                <a:latin typeface="等线" panose="020F0502020204030204"/>
                <a:ea typeface="等线" panose="02010600030101010101" pitchFamily="2" charset="-122"/>
                <a:cs typeface="Calibri" panose="020F050202020403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15</a:t>
            </a:fld>
            <a:endParaRPr kumimoji="0" lang="zh-CN" altLang="en-US" sz="1200" b="0" i="0" u="none" strike="noStrike" kern="1200" cap="none" spc="0" normalizeH="0" baseline="0" noProof="0">
              <a:ln>
                <a:noFill/>
              </a:ln>
              <a:solidFill>
                <a:prstClr val="black"/>
              </a:solidFill>
              <a:effectLst/>
              <a:uLnTx/>
              <a:uFillTx/>
              <a:latin typeface="等线" panose="020F0502020204030204"/>
              <a:ea typeface="等线" panose="02010600030101010101" pitchFamily="2" charset="-122"/>
              <a:cs typeface="Calibri" panose="020F0502020204030204" pitchFamily="34" charset="0"/>
            </a:endParaRPr>
          </a:p>
        </p:txBody>
      </p:sp>
    </p:spTree>
    <p:extLst>
      <p:ext uri="{BB962C8B-B14F-4D97-AF65-F5344CB8AC3E}">
        <p14:creationId xmlns:p14="http://schemas.microsoft.com/office/powerpoint/2010/main" val="324719473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849D3E0-124D-4DFF-AE99-4EA4CC201DB4}" type="slidenum">
              <a:rPr kumimoji="0" lang="zh-CN" altLang="en-US" sz="1200" b="0" i="0" u="none" strike="noStrike" kern="1200" cap="none" spc="0" normalizeH="0" baseline="0" noProof="0" smtClean="0">
                <a:ln>
                  <a:noFill/>
                </a:ln>
                <a:solidFill>
                  <a:prstClr val="black"/>
                </a:solidFill>
                <a:effectLst/>
                <a:uLnTx/>
                <a:uFillTx/>
                <a:latin typeface="等线" panose="020F0502020204030204"/>
                <a:ea typeface="等线" panose="02010600030101010101" pitchFamily="2" charset="-122"/>
                <a:cs typeface="Calibri" panose="020F050202020403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16</a:t>
            </a:fld>
            <a:endParaRPr kumimoji="0" lang="zh-CN" altLang="en-US" sz="1200" b="0" i="0" u="none" strike="noStrike" kern="1200" cap="none" spc="0" normalizeH="0" baseline="0" noProof="0">
              <a:ln>
                <a:noFill/>
              </a:ln>
              <a:solidFill>
                <a:prstClr val="black"/>
              </a:solidFill>
              <a:effectLst/>
              <a:uLnTx/>
              <a:uFillTx/>
              <a:latin typeface="等线" panose="020F0502020204030204"/>
              <a:ea typeface="等线" panose="02010600030101010101" pitchFamily="2" charset="-122"/>
              <a:cs typeface="Calibri" panose="020F0502020204030204" pitchFamily="34" charset="0"/>
            </a:endParaRPr>
          </a:p>
        </p:txBody>
      </p:sp>
    </p:spTree>
    <p:extLst>
      <p:ext uri="{BB962C8B-B14F-4D97-AF65-F5344CB8AC3E}">
        <p14:creationId xmlns:p14="http://schemas.microsoft.com/office/powerpoint/2010/main" val="354052610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849D3E0-124D-4DFF-AE99-4EA4CC201DB4}" type="slidenum">
              <a:rPr kumimoji="0" lang="zh-CN" altLang="en-US" sz="1200" b="0" i="0" u="none" strike="noStrike" kern="1200" cap="none" spc="0" normalizeH="0" baseline="0" noProof="0" smtClean="0">
                <a:ln>
                  <a:noFill/>
                </a:ln>
                <a:solidFill>
                  <a:prstClr val="black"/>
                </a:solidFill>
                <a:effectLst/>
                <a:uLnTx/>
                <a:uFillTx/>
                <a:latin typeface="等线" panose="020F0502020204030204"/>
                <a:ea typeface="等线" panose="02010600030101010101" pitchFamily="2" charset="-122"/>
                <a:cs typeface="Calibri" panose="020F050202020403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17</a:t>
            </a:fld>
            <a:endParaRPr kumimoji="0" lang="zh-CN" altLang="en-US" sz="1200" b="0" i="0" u="none" strike="noStrike" kern="1200" cap="none" spc="0" normalizeH="0" baseline="0" noProof="0">
              <a:ln>
                <a:noFill/>
              </a:ln>
              <a:solidFill>
                <a:prstClr val="black"/>
              </a:solidFill>
              <a:effectLst/>
              <a:uLnTx/>
              <a:uFillTx/>
              <a:latin typeface="等线" panose="020F0502020204030204"/>
              <a:ea typeface="等线" panose="02010600030101010101" pitchFamily="2" charset="-122"/>
              <a:cs typeface="Calibri" panose="020F0502020204030204" pitchFamily="34" charset="0"/>
            </a:endParaRPr>
          </a:p>
        </p:txBody>
      </p:sp>
    </p:spTree>
    <p:extLst>
      <p:ext uri="{BB962C8B-B14F-4D97-AF65-F5344CB8AC3E}">
        <p14:creationId xmlns:p14="http://schemas.microsoft.com/office/powerpoint/2010/main" val="223789512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849D3E0-124D-4DFF-AE99-4EA4CC201DB4}" type="slidenum">
              <a:rPr kumimoji="0" lang="zh-CN" altLang="en-US" sz="1200" b="0" i="0" u="none" strike="noStrike" kern="1200" cap="none" spc="0" normalizeH="0" baseline="0" noProof="0" smtClean="0">
                <a:ln>
                  <a:noFill/>
                </a:ln>
                <a:solidFill>
                  <a:prstClr val="black"/>
                </a:solidFill>
                <a:effectLst/>
                <a:uLnTx/>
                <a:uFillTx/>
                <a:latin typeface="等线" panose="020F0502020204030204"/>
                <a:ea typeface="等线" panose="02010600030101010101" pitchFamily="2" charset="-122"/>
                <a:cs typeface="Calibri" panose="020F050202020403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18</a:t>
            </a:fld>
            <a:endParaRPr kumimoji="0" lang="zh-CN" altLang="en-US" sz="1200" b="0" i="0" u="none" strike="noStrike" kern="1200" cap="none" spc="0" normalizeH="0" baseline="0" noProof="0">
              <a:ln>
                <a:noFill/>
              </a:ln>
              <a:solidFill>
                <a:prstClr val="black"/>
              </a:solidFill>
              <a:effectLst/>
              <a:uLnTx/>
              <a:uFillTx/>
              <a:latin typeface="等线" panose="020F0502020204030204"/>
              <a:ea typeface="等线" panose="02010600030101010101" pitchFamily="2" charset="-122"/>
              <a:cs typeface="Calibri" panose="020F0502020204030204" pitchFamily="34" charset="0"/>
            </a:endParaRPr>
          </a:p>
        </p:txBody>
      </p:sp>
    </p:spTree>
    <p:extLst>
      <p:ext uri="{BB962C8B-B14F-4D97-AF65-F5344CB8AC3E}">
        <p14:creationId xmlns:p14="http://schemas.microsoft.com/office/powerpoint/2010/main" val="23741250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849D3E0-124D-4DFF-AE99-4EA4CC201DB4}" type="slidenum">
              <a:rPr kumimoji="0" lang="zh-CN" altLang="en-US" sz="1200" b="0" i="0" u="none" strike="noStrike" kern="1200" cap="none" spc="0" normalizeH="0" baseline="0" noProof="0" smtClean="0">
                <a:ln>
                  <a:noFill/>
                </a:ln>
                <a:solidFill>
                  <a:prstClr val="black"/>
                </a:solidFill>
                <a:effectLst/>
                <a:uLnTx/>
                <a:uFillTx/>
                <a:latin typeface="等线" panose="020F0502020204030204"/>
                <a:ea typeface="等线" panose="02010600030101010101" pitchFamily="2" charset="-122"/>
                <a:cs typeface="Calibri" panose="020F050202020403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19</a:t>
            </a:fld>
            <a:endParaRPr kumimoji="0" lang="zh-CN" altLang="en-US" sz="1200" b="0" i="0" u="none" strike="noStrike" kern="1200" cap="none" spc="0" normalizeH="0" baseline="0" noProof="0">
              <a:ln>
                <a:noFill/>
              </a:ln>
              <a:solidFill>
                <a:prstClr val="black"/>
              </a:solidFill>
              <a:effectLst/>
              <a:uLnTx/>
              <a:uFillTx/>
              <a:latin typeface="等线" panose="020F0502020204030204"/>
              <a:ea typeface="等线" panose="02010600030101010101" pitchFamily="2" charset="-122"/>
              <a:cs typeface="Calibri" panose="020F0502020204030204" pitchFamily="34" charset="0"/>
            </a:endParaRPr>
          </a:p>
        </p:txBody>
      </p:sp>
    </p:spTree>
    <p:extLst>
      <p:ext uri="{BB962C8B-B14F-4D97-AF65-F5344CB8AC3E}">
        <p14:creationId xmlns:p14="http://schemas.microsoft.com/office/powerpoint/2010/main" val="341031577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BE982C39-05C4-40C6-A7D4-889A587D8E20}" type="datetimeFigureOut">
              <a:rPr lang="en-US" smtClean="0"/>
              <a:t>12-Feb-23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ED23236-7169-4EA4-9F9A-9C3601082D5A}" type="slidenum">
              <a:rPr lang="en-US" smtClean="0"/>
              <a:t>‹#›</a:t>
            </a:fld>
            <a:endParaRPr lang="en-US"/>
          </a:p>
        </p:txBody>
      </p:sp>
    </p:spTree>
    <p:extLst>
      <p:ext uri="{BB962C8B-B14F-4D97-AF65-F5344CB8AC3E}">
        <p14:creationId xmlns:p14="http://schemas.microsoft.com/office/powerpoint/2010/main" val="373695013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E982C39-05C4-40C6-A7D4-889A587D8E20}" type="datetimeFigureOut">
              <a:rPr lang="en-US" smtClean="0"/>
              <a:t>12-Feb-23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ED23236-7169-4EA4-9F9A-9C3601082D5A}" type="slidenum">
              <a:rPr lang="en-US" smtClean="0"/>
              <a:t>‹#›</a:t>
            </a:fld>
            <a:endParaRPr lang="en-US"/>
          </a:p>
        </p:txBody>
      </p:sp>
    </p:spTree>
    <p:extLst>
      <p:ext uri="{BB962C8B-B14F-4D97-AF65-F5344CB8AC3E}">
        <p14:creationId xmlns:p14="http://schemas.microsoft.com/office/powerpoint/2010/main" val="22248688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E982C39-05C4-40C6-A7D4-889A587D8E20}" type="datetimeFigureOut">
              <a:rPr lang="en-US" smtClean="0"/>
              <a:t>12-Feb-23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ED23236-7169-4EA4-9F9A-9C3601082D5A}" type="slidenum">
              <a:rPr lang="en-US" smtClean="0"/>
              <a:t>‹#›</a:t>
            </a:fld>
            <a:endParaRPr lang="en-US"/>
          </a:p>
        </p:txBody>
      </p:sp>
    </p:spTree>
    <p:extLst>
      <p:ext uri="{BB962C8B-B14F-4D97-AF65-F5344CB8AC3E}">
        <p14:creationId xmlns:p14="http://schemas.microsoft.com/office/powerpoint/2010/main" val="382523896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自定义版式">
    <p:spTree>
      <p:nvGrpSpPr>
        <p:cNvPr id="1" name=""/>
        <p:cNvGrpSpPr/>
        <p:nvPr/>
      </p:nvGrpSpPr>
      <p:grpSpPr>
        <a:xfrm>
          <a:off x="0" y="0"/>
          <a:ext cx="0" cy="0"/>
          <a:chOff x="0" y="0"/>
          <a:chExt cx="0" cy="0"/>
        </a:xfrm>
      </p:grpSpPr>
    </p:spTree>
    <p:extLst>
      <p:ext uri="{BB962C8B-B14F-4D97-AF65-F5344CB8AC3E}">
        <p14:creationId xmlns:p14="http://schemas.microsoft.com/office/powerpoint/2010/main" val="1020886709"/>
      </p:ext>
    </p:extLst>
  </p:cSld>
  <p:clrMapOvr>
    <a:masterClrMapping/>
  </p:clrMapOvr>
  <p:transition spd="slow">
    <p:push dir="u"/>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3335BA53-4500-41A9-BAF5-A7EB0DCDD532}" type="datetimeFigureOut">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12-Feb-23</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5" name="Footer Placeholder 4"/>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DA9A7D5-D735-4F96-878A-BF70EE20950B}"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1660053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3335BA53-4500-41A9-BAF5-A7EB0DCDD532}" type="datetimeFigureOut">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12-Feb-23</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5" name="Footer Placeholder 4"/>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DA9A7D5-D735-4F96-878A-BF70EE20950B}"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21670908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3335BA53-4500-41A9-BAF5-A7EB0DCDD532}" type="datetimeFigureOut">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12-Feb-23</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5" name="Footer Placeholder 4"/>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DA9A7D5-D735-4F96-878A-BF70EE20950B}"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81646007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3335BA53-4500-41A9-BAF5-A7EB0DCDD532}" type="datetimeFigureOut">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12-Feb-23</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6" name="Footer Placeholder 5"/>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7" name="Slide Number Placeholder 6"/>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DA9A7D5-D735-4F96-878A-BF70EE20950B}"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3436496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3335BA53-4500-41A9-BAF5-A7EB0DCDD532}" type="datetimeFigureOut">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12-Feb-23</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8" name="Footer Placeholder 7"/>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9" name="Slide Number Placeholder 8"/>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DA9A7D5-D735-4F96-878A-BF70EE20950B}"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28324020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3335BA53-4500-41A9-BAF5-A7EB0DCDD532}" type="datetimeFigureOut">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12-Feb-23</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4" name="Footer Placeholder 3"/>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5" name="Slide Number Placeholder 4"/>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DA9A7D5-D735-4F96-878A-BF70EE20950B}"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14485613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3335BA53-4500-41A9-BAF5-A7EB0DCDD532}" type="datetimeFigureOut">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12-Feb-23</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3" name="Footer Placeholder 2"/>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4" name="Slide Number Placeholder 3"/>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DA9A7D5-D735-4F96-878A-BF70EE20950B}"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7243692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E982C39-05C4-40C6-A7D4-889A587D8E20}" type="datetimeFigureOut">
              <a:rPr lang="en-US" smtClean="0"/>
              <a:t>12-Feb-23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ED23236-7169-4EA4-9F9A-9C3601082D5A}" type="slidenum">
              <a:rPr lang="en-US" smtClean="0"/>
              <a:t>‹#›</a:t>
            </a:fld>
            <a:endParaRPr lang="en-US"/>
          </a:p>
        </p:txBody>
      </p:sp>
    </p:spTree>
    <p:extLst>
      <p:ext uri="{BB962C8B-B14F-4D97-AF65-F5344CB8AC3E}">
        <p14:creationId xmlns:p14="http://schemas.microsoft.com/office/powerpoint/2010/main" val="2852848823"/>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3335BA53-4500-41A9-BAF5-A7EB0DCDD532}" type="datetimeFigureOut">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12-Feb-23</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6" name="Footer Placeholder 5"/>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7" name="Slide Number Placeholder 6"/>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DA9A7D5-D735-4F96-878A-BF70EE20950B}"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06677580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3335BA53-4500-41A9-BAF5-A7EB0DCDD532}" type="datetimeFigureOut">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12-Feb-23</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6" name="Footer Placeholder 5"/>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7" name="Slide Number Placeholder 6"/>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DA9A7D5-D735-4F96-878A-BF70EE20950B}"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36337962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3335BA53-4500-41A9-BAF5-A7EB0DCDD532}" type="datetimeFigureOut">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12-Feb-23</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5" name="Footer Placeholder 4"/>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DA9A7D5-D735-4F96-878A-BF70EE20950B}"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9240310"/>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3335BA53-4500-41A9-BAF5-A7EB0DCDD532}" type="datetimeFigureOut">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12-Feb-23</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5" name="Footer Placeholder 4"/>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DA9A7D5-D735-4F96-878A-BF70EE20950B}"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608741088"/>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86E1ECB1-5A5B-4C6B-8360-EEF4E7804329}"/>
              </a:ext>
            </a:extLst>
          </p:cNvPr>
          <p:cNvSpPr>
            <a:spLocks noGrp="1"/>
          </p:cNvSpPr>
          <p:nvPr>
            <p:ph type="ctrTitle"/>
          </p:nvPr>
        </p:nvSpPr>
        <p:spPr>
          <a:xfrm>
            <a:off x="1524000" y="1122363"/>
            <a:ext cx="9144000" cy="2387600"/>
          </a:xfrm>
        </p:spPr>
        <p:txBody>
          <a:bodyPr anchor="b"/>
          <a:lstStyle>
            <a:lvl1pPr algn="ctr">
              <a:defRPr sz="6000"/>
            </a:lvl1pPr>
          </a:lstStyle>
          <a:p>
            <a:r>
              <a:rPr lang="zh-CN" altLang="en-US"/>
              <a:t>单击此处编辑母版标题样式</a:t>
            </a:r>
          </a:p>
        </p:txBody>
      </p:sp>
      <p:sp>
        <p:nvSpPr>
          <p:cNvPr id="3" name="副标题 2">
            <a:extLst>
              <a:ext uri="{FF2B5EF4-FFF2-40B4-BE49-F238E27FC236}">
                <a16:creationId xmlns:a16="http://schemas.microsoft.com/office/drawing/2014/main" id="{5BFCC059-4D8E-4C87-A4D1-E4C9E1D59452}"/>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单击此处编辑母版副标题样式</a:t>
            </a:r>
          </a:p>
        </p:txBody>
      </p:sp>
      <p:sp>
        <p:nvSpPr>
          <p:cNvPr id="4" name="日期占位符 3">
            <a:extLst>
              <a:ext uri="{FF2B5EF4-FFF2-40B4-BE49-F238E27FC236}">
                <a16:creationId xmlns:a16="http://schemas.microsoft.com/office/drawing/2014/main" id="{A904FCF4-9A9C-407F-A896-63764D12FEE3}"/>
              </a:ext>
            </a:extLst>
          </p:cNvPr>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F86BAB08-D03A-4FEF-8092-001CB785BBAB}" type="datetimeFigureOut">
              <a:rPr kumimoji="0" lang="zh-CN" altLang="en-US" sz="1200" b="0" i="0" u="none" strike="noStrike" kern="1200" cap="none" spc="0" normalizeH="0" baseline="0" noProof="0" smtClean="0">
                <a:ln>
                  <a:noFill/>
                </a:ln>
                <a:solidFill>
                  <a:prstClr val="black">
                    <a:tint val="75000"/>
                  </a:prstClr>
                </a:solidFill>
                <a:effectLst/>
                <a:uLnTx/>
                <a:uFillTx/>
                <a:latin typeface="等线" panose="020F0502020204030204"/>
                <a:cs typeface="+mn-cs"/>
              </a:rPr>
              <a:pPr marL="0" marR="0" lvl="0" indent="0" algn="l" defTabSz="914400" rtl="0" eaLnBrk="1" fontAlgn="auto" latinLnBrk="0" hangingPunct="1">
                <a:lnSpc>
                  <a:spcPct val="100000"/>
                </a:lnSpc>
                <a:spcBef>
                  <a:spcPts val="0"/>
                </a:spcBef>
                <a:spcAft>
                  <a:spcPts val="0"/>
                </a:spcAft>
                <a:buClrTx/>
                <a:buSzTx/>
                <a:buFontTx/>
                <a:buNone/>
                <a:tabLst/>
                <a:defRPr/>
              </a:pPr>
              <a:t>2023/2/12</a:t>
            </a:fld>
            <a:endParaRPr kumimoji="0" lang="zh-CN" altLang="en-US" sz="1200" b="0" i="0" u="none" strike="noStrike" kern="1200" cap="none" spc="0" normalizeH="0" baseline="0" noProof="0">
              <a:ln>
                <a:noFill/>
              </a:ln>
              <a:solidFill>
                <a:prstClr val="black">
                  <a:tint val="75000"/>
                </a:prstClr>
              </a:solidFill>
              <a:effectLst/>
              <a:uLnTx/>
              <a:uFillTx/>
              <a:latin typeface="等线" panose="020F0502020204030204"/>
              <a:cs typeface="+mn-cs"/>
            </a:endParaRPr>
          </a:p>
        </p:txBody>
      </p:sp>
      <p:sp>
        <p:nvSpPr>
          <p:cNvPr id="5" name="页脚占位符 4">
            <a:extLst>
              <a:ext uri="{FF2B5EF4-FFF2-40B4-BE49-F238E27FC236}">
                <a16:creationId xmlns:a16="http://schemas.microsoft.com/office/drawing/2014/main" id="{69A6E786-3F61-4FD7-AF4B-5CAEC066F415}"/>
              </a:ext>
            </a:extLst>
          </p:cNvPr>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200" b="0" i="0" u="none" strike="noStrike" kern="1200" cap="none" spc="0" normalizeH="0" baseline="0" noProof="0">
              <a:ln>
                <a:noFill/>
              </a:ln>
              <a:solidFill>
                <a:prstClr val="black">
                  <a:tint val="75000"/>
                </a:prstClr>
              </a:solidFill>
              <a:effectLst/>
              <a:uLnTx/>
              <a:uFillTx/>
              <a:latin typeface="等线" panose="020F0502020204030204"/>
              <a:cs typeface="+mn-cs"/>
            </a:endParaRPr>
          </a:p>
        </p:txBody>
      </p:sp>
      <p:sp>
        <p:nvSpPr>
          <p:cNvPr id="6" name="灯片编号占位符 5">
            <a:extLst>
              <a:ext uri="{FF2B5EF4-FFF2-40B4-BE49-F238E27FC236}">
                <a16:creationId xmlns:a16="http://schemas.microsoft.com/office/drawing/2014/main" id="{2D126972-3EDC-4D3D-817C-4CCC7969F7B7}"/>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8AB37BB-E8A6-440B-8775-2A002C97BC55}" type="slidenum">
              <a:rPr kumimoji="0" lang="zh-CN" altLang="en-US" sz="1200" b="0" i="0" u="none" strike="noStrike" kern="1200" cap="none" spc="0" normalizeH="0" baseline="0" noProof="0" smtClean="0">
                <a:ln>
                  <a:noFill/>
                </a:ln>
                <a:solidFill>
                  <a:prstClr val="black">
                    <a:tint val="75000"/>
                  </a:prstClr>
                </a:solidFill>
                <a:effectLst/>
                <a:uLnTx/>
                <a:uFillTx/>
                <a:latin typeface="等线" panose="020F0502020204030204"/>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zh-CN" altLang="en-US" sz="1200" b="0" i="0" u="none" strike="noStrike" kern="1200" cap="none" spc="0" normalizeH="0" baseline="0" noProof="0">
              <a:ln>
                <a:noFill/>
              </a:ln>
              <a:solidFill>
                <a:prstClr val="black">
                  <a:tint val="75000"/>
                </a:prstClr>
              </a:solidFill>
              <a:effectLst/>
              <a:uLnTx/>
              <a:uFillTx/>
              <a:latin typeface="等线" panose="020F0502020204030204"/>
              <a:cs typeface="+mn-cs"/>
            </a:endParaRPr>
          </a:p>
        </p:txBody>
      </p:sp>
    </p:spTree>
    <p:extLst>
      <p:ext uri="{BB962C8B-B14F-4D97-AF65-F5344CB8AC3E}">
        <p14:creationId xmlns:p14="http://schemas.microsoft.com/office/powerpoint/2010/main" val="1243904296"/>
      </p:ext>
    </p:extLst>
  </p:cSld>
  <p:clrMapOvr>
    <a:masterClrMapping/>
  </p:clrMapOvr>
  <p:transition spd="slow">
    <p:push dir="u"/>
  </p:transition>
</p:sldLayout>
</file>

<file path=ppt/slideLayouts/slideLayout25.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141A1C3F-F90A-43A4-9ECD-F00719B56535}"/>
              </a:ext>
            </a:extLst>
          </p:cNvPr>
          <p:cNvSpPr>
            <a:spLocks noGrp="1"/>
          </p:cNvSpPr>
          <p:nvPr>
            <p:ph type="title"/>
          </p:nvPr>
        </p:nvSpPr>
        <p:spPr/>
        <p:txBody>
          <a:bodyPr/>
          <a:lstStyle/>
          <a:p>
            <a:r>
              <a:rPr lang="zh-CN" altLang="en-US"/>
              <a:t>单击此处编辑母版标题样式</a:t>
            </a:r>
          </a:p>
        </p:txBody>
      </p:sp>
      <p:sp>
        <p:nvSpPr>
          <p:cNvPr id="3" name="内容占位符 2">
            <a:extLst>
              <a:ext uri="{FF2B5EF4-FFF2-40B4-BE49-F238E27FC236}">
                <a16:creationId xmlns:a16="http://schemas.microsoft.com/office/drawing/2014/main" id="{5C48D4E4-35F0-4517-A710-16EC966268E6}"/>
              </a:ext>
            </a:extLst>
          </p:cNvPr>
          <p:cNvSpPr>
            <a:spLocks noGrp="1"/>
          </p:cNvSpPr>
          <p:nvPr>
            <p:ph idx="1"/>
          </p:nvPr>
        </p:nvSpPr>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a:extLst>
              <a:ext uri="{FF2B5EF4-FFF2-40B4-BE49-F238E27FC236}">
                <a16:creationId xmlns:a16="http://schemas.microsoft.com/office/drawing/2014/main" id="{4D82627A-5DA8-42DB-A0E5-883D1EDEEB33}"/>
              </a:ext>
            </a:extLst>
          </p:cNvPr>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F86BAB08-D03A-4FEF-8092-001CB785BBAB}" type="datetimeFigureOut">
              <a:rPr kumimoji="0" lang="zh-CN" altLang="en-US" sz="1200" b="0" i="0" u="none" strike="noStrike" kern="1200" cap="none" spc="0" normalizeH="0" baseline="0" noProof="0" smtClean="0">
                <a:ln>
                  <a:noFill/>
                </a:ln>
                <a:solidFill>
                  <a:prstClr val="black">
                    <a:tint val="75000"/>
                  </a:prstClr>
                </a:solidFill>
                <a:effectLst/>
                <a:uLnTx/>
                <a:uFillTx/>
                <a:latin typeface="等线" panose="020F0502020204030204"/>
                <a:cs typeface="+mn-cs"/>
              </a:rPr>
              <a:pPr marL="0" marR="0" lvl="0" indent="0" algn="l" defTabSz="914400" rtl="0" eaLnBrk="1" fontAlgn="auto" latinLnBrk="0" hangingPunct="1">
                <a:lnSpc>
                  <a:spcPct val="100000"/>
                </a:lnSpc>
                <a:spcBef>
                  <a:spcPts val="0"/>
                </a:spcBef>
                <a:spcAft>
                  <a:spcPts val="0"/>
                </a:spcAft>
                <a:buClrTx/>
                <a:buSzTx/>
                <a:buFontTx/>
                <a:buNone/>
                <a:tabLst/>
                <a:defRPr/>
              </a:pPr>
              <a:t>2023/2/12</a:t>
            </a:fld>
            <a:endParaRPr kumimoji="0" lang="zh-CN" altLang="en-US" sz="1200" b="0" i="0" u="none" strike="noStrike" kern="1200" cap="none" spc="0" normalizeH="0" baseline="0" noProof="0">
              <a:ln>
                <a:noFill/>
              </a:ln>
              <a:solidFill>
                <a:prstClr val="black">
                  <a:tint val="75000"/>
                </a:prstClr>
              </a:solidFill>
              <a:effectLst/>
              <a:uLnTx/>
              <a:uFillTx/>
              <a:latin typeface="等线" panose="020F0502020204030204"/>
              <a:cs typeface="+mn-cs"/>
            </a:endParaRPr>
          </a:p>
        </p:txBody>
      </p:sp>
      <p:sp>
        <p:nvSpPr>
          <p:cNvPr id="5" name="页脚占位符 4">
            <a:extLst>
              <a:ext uri="{FF2B5EF4-FFF2-40B4-BE49-F238E27FC236}">
                <a16:creationId xmlns:a16="http://schemas.microsoft.com/office/drawing/2014/main" id="{6709759C-075D-43BD-B60D-906336D3312B}"/>
              </a:ext>
            </a:extLst>
          </p:cNvPr>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200" b="0" i="0" u="none" strike="noStrike" kern="1200" cap="none" spc="0" normalizeH="0" baseline="0" noProof="0">
              <a:ln>
                <a:noFill/>
              </a:ln>
              <a:solidFill>
                <a:prstClr val="black">
                  <a:tint val="75000"/>
                </a:prstClr>
              </a:solidFill>
              <a:effectLst/>
              <a:uLnTx/>
              <a:uFillTx/>
              <a:latin typeface="等线" panose="020F0502020204030204"/>
              <a:cs typeface="+mn-cs"/>
            </a:endParaRPr>
          </a:p>
        </p:txBody>
      </p:sp>
      <p:sp>
        <p:nvSpPr>
          <p:cNvPr id="6" name="灯片编号占位符 5">
            <a:extLst>
              <a:ext uri="{FF2B5EF4-FFF2-40B4-BE49-F238E27FC236}">
                <a16:creationId xmlns:a16="http://schemas.microsoft.com/office/drawing/2014/main" id="{2E769EA7-A4C8-47A7-9F4D-3E4EF4FEB31E}"/>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8AB37BB-E8A6-440B-8775-2A002C97BC55}" type="slidenum">
              <a:rPr kumimoji="0" lang="zh-CN" altLang="en-US" sz="1200" b="0" i="0" u="none" strike="noStrike" kern="1200" cap="none" spc="0" normalizeH="0" baseline="0" noProof="0" smtClean="0">
                <a:ln>
                  <a:noFill/>
                </a:ln>
                <a:solidFill>
                  <a:prstClr val="black">
                    <a:tint val="75000"/>
                  </a:prstClr>
                </a:solidFill>
                <a:effectLst/>
                <a:uLnTx/>
                <a:uFillTx/>
                <a:latin typeface="等线" panose="020F0502020204030204"/>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zh-CN" altLang="en-US" sz="1200" b="0" i="0" u="none" strike="noStrike" kern="1200" cap="none" spc="0" normalizeH="0" baseline="0" noProof="0">
              <a:ln>
                <a:noFill/>
              </a:ln>
              <a:solidFill>
                <a:prstClr val="black">
                  <a:tint val="75000"/>
                </a:prstClr>
              </a:solidFill>
              <a:effectLst/>
              <a:uLnTx/>
              <a:uFillTx/>
              <a:latin typeface="等线" panose="020F0502020204030204"/>
              <a:cs typeface="+mn-cs"/>
            </a:endParaRPr>
          </a:p>
        </p:txBody>
      </p:sp>
    </p:spTree>
    <p:extLst>
      <p:ext uri="{BB962C8B-B14F-4D97-AF65-F5344CB8AC3E}">
        <p14:creationId xmlns:p14="http://schemas.microsoft.com/office/powerpoint/2010/main" val="1472364248"/>
      </p:ext>
    </p:extLst>
  </p:cSld>
  <p:clrMapOvr>
    <a:masterClrMapping/>
  </p:clrMapOvr>
  <p:transition spd="slow">
    <p:push dir="u"/>
  </p:transition>
</p:sldLayout>
</file>

<file path=ppt/slideLayouts/slideLayout26.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D1030536-6B8C-499F-B691-282A56B2234A}"/>
              </a:ext>
            </a:extLst>
          </p:cNvPr>
          <p:cNvSpPr>
            <a:spLocks noGrp="1"/>
          </p:cNvSpPr>
          <p:nvPr>
            <p:ph type="title"/>
          </p:nvPr>
        </p:nvSpPr>
        <p:spPr>
          <a:xfrm>
            <a:off x="831850" y="1709738"/>
            <a:ext cx="10515600" cy="2852737"/>
          </a:xfrm>
        </p:spPr>
        <p:txBody>
          <a:bodyPr anchor="b"/>
          <a:lstStyle>
            <a:lvl1pPr>
              <a:defRPr sz="6000"/>
            </a:lvl1pPr>
          </a:lstStyle>
          <a:p>
            <a:r>
              <a:rPr lang="zh-CN" altLang="en-US"/>
              <a:t>单击此处编辑母版标题样式</a:t>
            </a:r>
          </a:p>
        </p:txBody>
      </p:sp>
      <p:sp>
        <p:nvSpPr>
          <p:cNvPr id="3" name="文本占位符 2">
            <a:extLst>
              <a:ext uri="{FF2B5EF4-FFF2-40B4-BE49-F238E27FC236}">
                <a16:creationId xmlns:a16="http://schemas.microsoft.com/office/drawing/2014/main" id="{592699D7-1ACB-40EF-8948-18C67F14DCCA}"/>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a:t>编辑母版文本样式</a:t>
            </a:r>
          </a:p>
        </p:txBody>
      </p:sp>
      <p:sp>
        <p:nvSpPr>
          <p:cNvPr id="4" name="日期占位符 3">
            <a:extLst>
              <a:ext uri="{FF2B5EF4-FFF2-40B4-BE49-F238E27FC236}">
                <a16:creationId xmlns:a16="http://schemas.microsoft.com/office/drawing/2014/main" id="{A09C0F2B-275E-4EFF-8736-59FDF652047A}"/>
              </a:ext>
            </a:extLst>
          </p:cNvPr>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F86BAB08-D03A-4FEF-8092-001CB785BBAB}" type="datetimeFigureOut">
              <a:rPr kumimoji="0" lang="zh-CN" altLang="en-US" sz="1200" b="0" i="0" u="none" strike="noStrike" kern="1200" cap="none" spc="0" normalizeH="0" baseline="0" noProof="0" smtClean="0">
                <a:ln>
                  <a:noFill/>
                </a:ln>
                <a:solidFill>
                  <a:prstClr val="black">
                    <a:tint val="75000"/>
                  </a:prstClr>
                </a:solidFill>
                <a:effectLst/>
                <a:uLnTx/>
                <a:uFillTx/>
                <a:latin typeface="等线" panose="020F0502020204030204"/>
                <a:cs typeface="+mn-cs"/>
              </a:rPr>
              <a:pPr marL="0" marR="0" lvl="0" indent="0" algn="l" defTabSz="914400" rtl="0" eaLnBrk="1" fontAlgn="auto" latinLnBrk="0" hangingPunct="1">
                <a:lnSpc>
                  <a:spcPct val="100000"/>
                </a:lnSpc>
                <a:spcBef>
                  <a:spcPts val="0"/>
                </a:spcBef>
                <a:spcAft>
                  <a:spcPts val="0"/>
                </a:spcAft>
                <a:buClrTx/>
                <a:buSzTx/>
                <a:buFontTx/>
                <a:buNone/>
                <a:tabLst/>
                <a:defRPr/>
              </a:pPr>
              <a:t>2023/2/12</a:t>
            </a:fld>
            <a:endParaRPr kumimoji="0" lang="zh-CN" altLang="en-US" sz="1200" b="0" i="0" u="none" strike="noStrike" kern="1200" cap="none" spc="0" normalizeH="0" baseline="0" noProof="0">
              <a:ln>
                <a:noFill/>
              </a:ln>
              <a:solidFill>
                <a:prstClr val="black">
                  <a:tint val="75000"/>
                </a:prstClr>
              </a:solidFill>
              <a:effectLst/>
              <a:uLnTx/>
              <a:uFillTx/>
              <a:latin typeface="等线" panose="020F0502020204030204"/>
              <a:cs typeface="+mn-cs"/>
            </a:endParaRPr>
          </a:p>
        </p:txBody>
      </p:sp>
      <p:sp>
        <p:nvSpPr>
          <p:cNvPr id="5" name="页脚占位符 4">
            <a:extLst>
              <a:ext uri="{FF2B5EF4-FFF2-40B4-BE49-F238E27FC236}">
                <a16:creationId xmlns:a16="http://schemas.microsoft.com/office/drawing/2014/main" id="{EC6CBD68-7556-4277-A9CC-0E3698CDD064}"/>
              </a:ext>
            </a:extLst>
          </p:cNvPr>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200" b="0" i="0" u="none" strike="noStrike" kern="1200" cap="none" spc="0" normalizeH="0" baseline="0" noProof="0">
              <a:ln>
                <a:noFill/>
              </a:ln>
              <a:solidFill>
                <a:prstClr val="black">
                  <a:tint val="75000"/>
                </a:prstClr>
              </a:solidFill>
              <a:effectLst/>
              <a:uLnTx/>
              <a:uFillTx/>
              <a:latin typeface="等线" panose="020F0502020204030204"/>
              <a:cs typeface="+mn-cs"/>
            </a:endParaRPr>
          </a:p>
        </p:txBody>
      </p:sp>
      <p:sp>
        <p:nvSpPr>
          <p:cNvPr id="6" name="灯片编号占位符 5">
            <a:extLst>
              <a:ext uri="{FF2B5EF4-FFF2-40B4-BE49-F238E27FC236}">
                <a16:creationId xmlns:a16="http://schemas.microsoft.com/office/drawing/2014/main" id="{F7552142-513F-4E0A-A832-EC32ABA8CBDE}"/>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8AB37BB-E8A6-440B-8775-2A002C97BC55}" type="slidenum">
              <a:rPr kumimoji="0" lang="zh-CN" altLang="en-US" sz="1200" b="0" i="0" u="none" strike="noStrike" kern="1200" cap="none" spc="0" normalizeH="0" baseline="0" noProof="0" smtClean="0">
                <a:ln>
                  <a:noFill/>
                </a:ln>
                <a:solidFill>
                  <a:prstClr val="black">
                    <a:tint val="75000"/>
                  </a:prstClr>
                </a:solidFill>
                <a:effectLst/>
                <a:uLnTx/>
                <a:uFillTx/>
                <a:latin typeface="等线" panose="020F0502020204030204"/>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zh-CN" altLang="en-US" sz="1200" b="0" i="0" u="none" strike="noStrike" kern="1200" cap="none" spc="0" normalizeH="0" baseline="0" noProof="0">
              <a:ln>
                <a:noFill/>
              </a:ln>
              <a:solidFill>
                <a:prstClr val="black">
                  <a:tint val="75000"/>
                </a:prstClr>
              </a:solidFill>
              <a:effectLst/>
              <a:uLnTx/>
              <a:uFillTx/>
              <a:latin typeface="等线" panose="020F0502020204030204"/>
              <a:cs typeface="+mn-cs"/>
            </a:endParaRPr>
          </a:p>
        </p:txBody>
      </p:sp>
    </p:spTree>
    <p:extLst>
      <p:ext uri="{BB962C8B-B14F-4D97-AF65-F5344CB8AC3E}">
        <p14:creationId xmlns:p14="http://schemas.microsoft.com/office/powerpoint/2010/main" val="2389677418"/>
      </p:ext>
    </p:extLst>
  </p:cSld>
  <p:clrMapOvr>
    <a:masterClrMapping/>
  </p:clrMapOvr>
  <p:transition spd="slow">
    <p:push dir="u"/>
  </p:transition>
</p:sldLayout>
</file>

<file path=ppt/slideLayouts/slideLayout27.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D8DA5A0C-41EF-4EF1-B9B9-E309AF8245CE}"/>
              </a:ext>
            </a:extLst>
          </p:cNvPr>
          <p:cNvSpPr>
            <a:spLocks noGrp="1"/>
          </p:cNvSpPr>
          <p:nvPr>
            <p:ph type="title"/>
          </p:nvPr>
        </p:nvSpPr>
        <p:spPr/>
        <p:txBody>
          <a:bodyPr/>
          <a:lstStyle/>
          <a:p>
            <a:r>
              <a:rPr lang="zh-CN" altLang="en-US"/>
              <a:t>单击此处编辑母版标题样式</a:t>
            </a:r>
          </a:p>
        </p:txBody>
      </p:sp>
      <p:sp>
        <p:nvSpPr>
          <p:cNvPr id="3" name="内容占位符 2">
            <a:extLst>
              <a:ext uri="{FF2B5EF4-FFF2-40B4-BE49-F238E27FC236}">
                <a16:creationId xmlns:a16="http://schemas.microsoft.com/office/drawing/2014/main" id="{6898F9A6-7009-487C-9335-9B2655AF34BF}"/>
              </a:ext>
            </a:extLst>
          </p:cNvPr>
          <p:cNvSpPr>
            <a:spLocks noGrp="1"/>
          </p:cNvSpPr>
          <p:nvPr>
            <p:ph sz="half" idx="1"/>
          </p:nvPr>
        </p:nvSpPr>
        <p:spPr>
          <a:xfrm>
            <a:off x="838200" y="1825625"/>
            <a:ext cx="5181600" cy="4351338"/>
          </a:xfrm>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内容占位符 3">
            <a:extLst>
              <a:ext uri="{FF2B5EF4-FFF2-40B4-BE49-F238E27FC236}">
                <a16:creationId xmlns:a16="http://schemas.microsoft.com/office/drawing/2014/main" id="{142523A4-6D85-4E26-BAD9-B5DED0F0D86A}"/>
              </a:ext>
            </a:extLst>
          </p:cNvPr>
          <p:cNvSpPr>
            <a:spLocks noGrp="1"/>
          </p:cNvSpPr>
          <p:nvPr>
            <p:ph sz="half" idx="2"/>
          </p:nvPr>
        </p:nvSpPr>
        <p:spPr>
          <a:xfrm>
            <a:off x="6172200" y="1825625"/>
            <a:ext cx="5181600" cy="4351338"/>
          </a:xfrm>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日期占位符 4">
            <a:extLst>
              <a:ext uri="{FF2B5EF4-FFF2-40B4-BE49-F238E27FC236}">
                <a16:creationId xmlns:a16="http://schemas.microsoft.com/office/drawing/2014/main" id="{DF1B68CC-03DA-4133-9A62-45795BDC56B0}"/>
              </a:ext>
            </a:extLst>
          </p:cNvPr>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F86BAB08-D03A-4FEF-8092-001CB785BBAB}" type="datetimeFigureOut">
              <a:rPr kumimoji="0" lang="zh-CN" altLang="en-US" sz="1200" b="0" i="0" u="none" strike="noStrike" kern="1200" cap="none" spc="0" normalizeH="0" baseline="0" noProof="0" smtClean="0">
                <a:ln>
                  <a:noFill/>
                </a:ln>
                <a:solidFill>
                  <a:prstClr val="black">
                    <a:tint val="75000"/>
                  </a:prstClr>
                </a:solidFill>
                <a:effectLst/>
                <a:uLnTx/>
                <a:uFillTx/>
                <a:latin typeface="等线" panose="020F0502020204030204"/>
                <a:cs typeface="+mn-cs"/>
              </a:rPr>
              <a:pPr marL="0" marR="0" lvl="0" indent="0" algn="l" defTabSz="914400" rtl="0" eaLnBrk="1" fontAlgn="auto" latinLnBrk="0" hangingPunct="1">
                <a:lnSpc>
                  <a:spcPct val="100000"/>
                </a:lnSpc>
                <a:spcBef>
                  <a:spcPts val="0"/>
                </a:spcBef>
                <a:spcAft>
                  <a:spcPts val="0"/>
                </a:spcAft>
                <a:buClrTx/>
                <a:buSzTx/>
                <a:buFontTx/>
                <a:buNone/>
                <a:tabLst/>
                <a:defRPr/>
              </a:pPr>
              <a:t>2023/2/12</a:t>
            </a:fld>
            <a:endParaRPr kumimoji="0" lang="zh-CN" altLang="en-US" sz="1200" b="0" i="0" u="none" strike="noStrike" kern="1200" cap="none" spc="0" normalizeH="0" baseline="0" noProof="0">
              <a:ln>
                <a:noFill/>
              </a:ln>
              <a:solidFill>
                <a:prstClr val="black">
                  <a:tint val="75000"/>
                </a:prstClr>
              </a:solidFill>
              <a:effectLst/>
              <a:uLnTx/>
              <a:uFillTx/>
              <a:latin typeface="等线" panose="020F0502020204030204"/>
              <a:cs typeface="+mn-cs"/>
            </a:endParaRPr>
          </a:p>
        </p:txBody>
      </p:sp>
      <p:sp>
        <p:nvSpPr>
          <p:cNvPr id="6" name="页脚占位符 5">
            <a:extLst>
              <a:ext uri="{FF2B5EF4-FFF2-40B4-BE49-F238E27FC236}">
                <a16:creationId xmlns:a16="http://schemas.microsoft.com/office/drawing/2014/main" id="{37433D43-A8D0-4374-ACF8-E247BE39BC87}"/>
              </a:ext>
            </a:extLst>
          </p:cNvPr>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200" b="0" i="0" u="none" strike="noStrike" kern="1200" cap="none" spc="0" normalizeH="0" baseline="0" noProof="0">
              <a:ln>
                <a:noFill/>
              </a:ln>
              <a:solidFill>
                <a:prstClr val="black">
                  <a:tint val="75000"/>
                </a:prstClr>
              </a:solidFill>
              <a:effectLst/>
              <a:uLnTx/>
              <a:uFillTx/>
              <a:latin typeface="等线" panose="020F0502020204030204"/>
              <a:cs typeface="+mn-cs"/>
            </a:endParaRPr>
          </a:p>
        </p:txBody>
      </p:sp>
      <p:sp>
        <p:nvSpPr>
          <p:cNvPr id="7" name="灯片编号占位符 6">
            <a:extLst>
              <a:ext uri="{FF2B5EF4-FFF2-40B4-BE49-F238E27FC236}">
                <a16:creationId xmlns:a16="http://schemas.microsoft.com/office/drawing/2014/main" id="{DB94F08B-6269-48AE-88E7-BDBB0876FDAD}"/>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8AB37BB-E8A6-440B-8775-2A002C97BC55}" type="slidenum">
              <a:rPr kumimoji="0" lang="zh-CN" altLang="en-US" sz="1200" b="0" i="0" u="none" strike="noStrike" kern="1200" cap="none" spc="0" normalizeH="0" baseline="0" noProof="0" smtClean="0">
                <a:ln>
                  <a:noFill/>
                </a:ln>
                <a:solidFill>
                  <a:prstClr val="black">
                    <a:tint val="75000"/>
                  </a:prstClr>
                </a:solidFill>
                <a:effectLst/>
                <a:uLnTx/>
                <a:uFillTx/>
                <a:latin typeface="等线" panose="020F0502020204030204"/>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zh-CN" altLang="en-US" sz="1200" b="0" i="0" u="none" strike="noStrike" kern="1200" cap="none" spc="0" normalizeH="0" baseline="0" noProof="0">
              <a:ln>
                <a:noFill/>
              </a:ln>
              <a:solidFill>
                <a:prstClr val="black">
                  <a:tint val="75000"/>
                </a:prstClr>
              </a:solidFill>
              <a:effectLst/>
              <a:uLnTx/>
              <a:uFillTx/>
              <a:latin typeface="等线" panose="020F0502020204030204"/>
              <a:cs typeface="+mn-cs"/>
            </a:endParaRPr>
          </a:p>
        </p:txBody>
      </p:sp>
    </p:spTree>
    <p:extLst>
      <p:ext uri="{BB962C8B-B14F-4D97-AF65-F5344CB8AC3E}">
        <p14:creationId xmlns:p14="http://schemas.microsoft.com/office/powerpoint/2010/main" val="3669149519"/>
      </p:ext>
    </p:extLst>
  </p:cSld>
  <p:clrMapOvr>
    <a:masterClrMapping/>
  </p:clrMapOvr>
  <p:transition spd="slow">
    <p:push dir="u"/>
  </p:transition>
</p:sldLayout>
</file>

<file path=ppt/slideLayouts/slideLayout28.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B544134E-0BE5-46C0-929C-F9D4A023FD93}"/>
              </a:ext>
            </a:extLst>
          </p:cNvPr>
          <p:cNvSpPr>
            <a:spLocks noGrp="1"/>
          </p:cNvSpPr>
          <p:nvPr>
            <p:ph type="title"/>
          </p:nvPr>
        </p:nvSpPr>
        <p:spPr>
          <a:xfrm>
            <a:off x="839788" y="365125"/>
            <a:ext cx="10515600" cy="1325563"/>
          </a:xfrm>
        </p:spPr>
        <p:txBody>
          <a:bodyPr/>
          <a:lstStyle/>
          <a:p>
            <a:r>
              <a:rPr lang="zh-CN" altLang="en-US"/>
              <a:t>单击此处编辑母版标题样式</a:t>
            </a:r>
          </a:p>
        </p:txBody>
      </p:sp>
      <p:sp>
        <p:nvSpPr>
          <p:cNvPr id="3" name="文本占位符 2">
            <a:extLst>
              <a:ext uri="{FF2B5EF4-FFF2-40B4-BE49-F238E27FC236}">
                <a16:creationId xmlns:a16="http://schemas.microsoft.com/office/drawing/2014/main" id="{B12113C5-ADEA-4974-BB14-86DAC381EA1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编辑母版文本样式</a:t>
            </a:r>
          </a:p>
        </p:txBody>
      </p:sp>
      <p:sp>
        <p:nvSpPr>
          <p:cNvPr id="4" name="内容占位符 3">
            <a:extLst>
              <a:ext uri="{FF2B5EF4-FFF2-40B4-BE49-F238E27FC236}">
                <a16:creationId xmlns:a16="http://schemas.microsoft.com/office/drawing/2014/main" id="{C9390FF6-61F4-44DF-9C58-15C7C9EAC01D}"/>
              </a:ext>
            </a:extLst>
          </p:cNvPr>
          <p:cNvSpPr>
            <a:spLocks noGrp="1"/>
          </p:cNvSpPr>
          <p:nvPr>
            <p:ph sz="half" idx="2"/>
          </p:nvPr>
        </p:nvSpPr>
        <p:spPr>
          <a:xfrm>
            <a:off x="839788" y="2505075"/>
            <a:ext cx="5157787" cy="3684588"/>
          </a:xfrm>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文本占位符 4">
            <a:extLst>
              <a:ext uri="{FF2B5EF4-FFF2-40B4-BE49-F238E27FC236}">
                <a16:creationId xmlns:a16="http://schemas.microsoft.com/office/drawing/2014/main" id="{5084E920-1203-43C5-9836-AEA95526337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编辑母版文本样式</a:t>
            </a:r>
          </a:p>
        </p:txBody>
      </p:sp>
      <p:sp>
        <p:nvSpPr>
          <p:cNvPr id="6" name="内容占位符 5">
            <a:extLst>
              <a:ext uri="{FF2B5EF4-FFF2-40B4-BE49-F238E27FC236}">
                <a16:creationId xmlns:a16="http://schemas.microsoft.com/office/drawing/2014/main" id="{91FAE36B-07A4-4C4E-9A5F-B58F26998217}"/>
              </a:ext>
            </a:extLst>
          </p:cNvPr>
          <p:cNvSpPr>
            <a:spLocks noGrp="1"/>
          </p:cNvSpPr>
          <p:nvPr>
            <p:ph sz="quarter" idx="4"/>
          </p:nvPr>
        </p:nvSpPr>
        <p:spPr>
          <a:xfrm>
            <a:off x="6172200" y="2505075"/>
            <a:ext cx="5183188" cy="3684588"/>
          </a:xfrm>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7" name="日期占位符 6">
            <a:extLst>
              <a:ext uri="{FF2B5EF4-FFF2-40B4-BE49-F238E27FC236}">
                <a16:creationId xmlns:a16="http://schemas.microsoft.com/office/drawing/2014/main" id="{2C6239AA-BEC2-47D5-B295-1C438B9D2A29}"/>
              </a:ext>
            </a:extLst>
          </p:cNvPr>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F86BAB08-D03A-4FEF-8092-001CB785BBAB}" type="datetimeFigureOut">
              <a:rPr kumimoji="0" lang="zh-CN" altLang="en-US" sz="1200" b="0" i="0" u="none" strike="noStrike" kern="1200" cap="none" spc="0" normalizeH="0" baseline="0" noProof="0" smtClean="0">
                <a:ln>
                  <a:noFill/>
                </a:ln>
                <a:solidFill>
                  <a:prstClr val="black">
                    <a:tint val="75000"/>
                  </a:prstClr>
                </a:solidFill>
                <a:effectLst/>
                <a:uLnTx/>
                <a:uFillTx/>
                <a:latin typeface="等线" panose="020F0502020204030204"/>
                <a:cs typeface="+mn-cs"/>
              </a:rPr>
              <a:pPr marL="0" marR="0" lvl="0" indent="0" algn="l" defTabSz="914400" rtl="0" eaLnBrk="1" fontAlgn="auto" latinLnBrk="0" hangingPunct="1">
                <a:lnSpc>
                  <a:spcPct val="100000"/>
                </a:lnSpc>
                <a:spcBef>
                  <a:spcPts val="0"/>
                </a:spcBef>
                <a:spcAft>
                  <a:spcPts val="0"/>
                </a:spcAft>
                <a:buClrTx/>
                <a:buSzTx/>
                <a:buFontTx/>
                <a:buNone/>
                <a:tabLst/>
                <a:defRPr/>
              </a:pPr>
              <a:t>2023/2/12</a:t>
            </a:fld>
            <a:endParaRPr kumimoji="0" lang="zh-CN" altLang="en-US" sz="1200" b="0" i="0" u="none" strike="noStrike" kern="1200" cap="none" spc="0" normalizeH="0" baseline="0" noProof="0">
              <a:ln>
                <a:noFill/>
              </a:ln>
              <a:solidFill>
                <a:prstClr val="black">
                  <a:tint val="75000"/>
                </a:prstClr>
              </a:solidFill>
              <a:effectLst/>
              <a:uLnTx/>
              <a:uFillTx/>
              <a:latin typeface="等线" panose="020F0502020204030204"/>
              <a:cs typeface="+mn-cs"/>
            </a:endParaRPr>
          </a:p>
        </p:txBody>
      </p:sp>
      <p:sp>
        <p:nvSpPr>
          <p:cNvPr id="8" name="页脚占位符 7">
            <a:extLst>
              <a:ext uri="{FF2B5EF4-FFF2-40B4-BE49-F238E27FC236}">
                <a16:creationId xmlns:a16="http://schemas.microsoft.com/office/drawing/2014/main" id="{2D37E89F-FD72-4884-A2DC-4121C65FDE0D}"/>
              </a:ext>
            </a:extLst>
          </p:cNvPr>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200" b="0" i="0" u="none" strike="noStrike" kern="1200" cap="none" spc="0" normalizeH="0" baseline="0" noProof="0">
              <a:ln>
                <a:noFill/>
              </a:ln>
              <a:solidFill>
                <a:prstClr val="black">
                  <a:tint val="75000"/>
                </a:prstClr>
              </a:solidFill>
              <a:effectLst/>
              <a:uLnTx/>
              <a:uFillTx/>
              <a:latin typeface="等线" panose="020F0502020204030204"/>
              <a:cs typeface="+mn-cs"/>
            </a:endParaRPr>
          </a:p>
        </p:txBody>
      </p:sp>
      <p:sp>
        <p:nvSpPr>
          <p:cNvPr id="9" name="灯片编号占位符 8">
            <a:extLst>
              <a:ext uri="{FF2B5EF4-FFF2-40B4-BE49-F238E27FC236}">
                <a16:creationId xmlns:a16="http://schemas.microsoft.com/office/drawing/2014/main" id="{F4094C68-E649-4A58-B70D-88A203523249}"/>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8AB37BB-E8A6-440B-8775-2A002C97BC55}" type="slidenum">
              <a:rPr kumimoji="0" lang="zh-CN" altLang="en-US" sz="1200" b="0" i="0" u="none" strike="noStrike" kern="1200" cap="none" spc="0" normalizeH="0" baseline="0" noProof="0" smtClean="0">
                <a:ln>
                  <a:noFill/>
                </a:ln>
                <a:solidFill>
                  <a:prstClr val="black">
                    <a:tint val="75000"/>
                  </a:prstClr>
                </a:solidFill>
                <a:effectLst/>
                <a:uLnTx/>
                <a:uFillTx/>
                <a:latin typeface="等线" panose="020F0502020204030204"/>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zh-CN" altLang="en-US" sz="1200" b="0" i="0" u="none" strike="noStrike" kern="1200" cap="none" spc="0" normalizeH="0" baseline="0" noProof="0">
              <a:ln>
                <a:noFill/>
              </a:ln>
              <a:solidFill>
                <a:prstClr val="black">
                  <a:tint val="75000"/>
                </a:prstClr>
              </a:solidFill>
              <a:effectLst/>
              <a:uLnTx/>
              <a:uFillTx/>
              <a:latin typeface="等线" panose="020F0502020204030204"/>
              <a:cs typeface="+mn-cs"/>
            </a:endParaRPr>
          </a:p>
        </p:txBody>
      </p:sp>
    </p:spTree>
    <p:extLst>
      <p:ext uri="{BB962C8B-B14F-4D97-AF65-F5344CB8AC3E}">
        <p14:creationId xmlns:p14="http://schemas.microsoft.com/office/powerpoint/2010/main" val="2109001799"/>
      </p:ext>
    </p:extLst>
  </p:cSld>
  <p:clrMapOvr>
    <a:masterClrMapping/>
  </p:clrMapOvr>
  <p:transition spd="slow">
    <p:push dir="u"/>
  </p:transition>
</p:sldLayout>
</file>

<file path=ppt/slideLayouts/slideLayout29.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865F94A4-B8D7-43C1-80C9-73E124F4F707}"/>
              </a:ext>
            </a:extLst>
          </p:cNvPr>
          <p:cNvSpPr>
            <a:spLocks noGrp="1"/>
          </p:cNvSpPr>
          <p:nvPr>
            <p:ph type="title"/>
          </p:nvPr>
        </p:nvSpPr>
        <p:spPr/>
        <p:txBody>
          <a:bodyPr/>
          <a:lstStyle/>
          <a:p>
            <a:r>
              <a:rPr lang="zh-CN" altLang="en-US"/>
              <a:t>单击此处编辑母版标题样式</a:t>
            </a:r>
          </a:p>
        </p:txBody>
      </p:sp>
      <p:sp>
        <p:nvSpPr>
          <p:cNvPr id="3" name="日期占位符 2">
            <a:extLst>
              <a:ext uri="{FF2B5EF4-FFF2-40B4-BE49-F238E27FC236}">
                <a16:creationId xmlns:a16="http://schemas.microsoft.com/office/drawing/2014/main" id="{A684A534-7F72-44DB-AAA0-39763DA8C1E6}"/>
              </a:ext>
            </a:extLst>
          </p:cNvPr>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F86BAB08-D03A-4FEF-8092-001CB785BBAB}" type="datetimeFigureOut">
              <a:rPr kumimoji="0" lang="zh-CN" altLang="en-US" sz="1200" b="0" i="0" u="none" strike="noStrike" kern="1200" cap="none" spc="0" normalizeH="0" baseline="0" noProof="0" smtClean="0">
                <a:ln>
                  <a:noFill/>
                </a:ln>
                <a:solidFill>
                  <a:prstClr val="black">
                    <a:tint val="75000"/>
                  </a:prstClr>
                </a:solidFill>
                <a:effectLst/>
                <a:uLnTx/>
                <a:uFillTx/>
                <a:latin typeface="等线" panose="020F0502020204030204"/>
                <a:cs typeface="+mn-cs"/>
              </a:rPr>
              <a:pPr marL="0" marR="0" lvl="0" indent="0" algn="l" defTabSz="914400" rtl="0" eaLnBrk="1" fontAlgn="auto" latinLnBrk="0" hangingPunct="1">
                <a:lnSpc>
                  <a:spcPct val="100000"/>
                </a:lnSpc>
                <a:spcBef>
                  <a:spcPts val="0"/>
                </a:spcBef>
                <a:spcAft>
                  <a:spcPts val="0"/>
                </a:spcAft>
                <a:buClrTx/>
                <a:buSzTx/>
                <a:buFontTx/>
                <a:buNone/>
                <a:tabLst/>
                <a:defRPr/>
              </a:pPr>
              <a:t>2023/2/12</a:t>
            </a:fld>
            <a:endParaRPr kumimoji="0" lang="zh-CN" altLang="en-US" sz="1200" b="0" i="0" u="none" strike="noStrike" kern="1200" cap="none" spc="0" normalizeH="0" baseline="0" noProof="0">
              <a:ln>
                <a:noFill/>
              </a:ln>
              <a:solidFill>
                <a:prstClr val="black">
                  <a:tint val="75000"/>
                </a:prstClr>
              </a:solidFill>
              <a:effectLst/>
              <a:uLnTx/>
              <a:uFillTx/>
              <a:latin typeface="等线" panose="020F0502020204030204"/>
              <a:cs typeface="+mn-cs"/>
            </a:endParaRPr>
          </a:p>
        </p:txBody>
      </p:sp>
      <p:sp>
        <p:nvSpPr>
          <p:cNvPr id="4" name="页脚占位符 3">
            <a:extLst>
              <a:ext uri="{FF2B5EF4-FFF2-40B4-BE49-F238E27FC236}">
                <a16:creationId xmlns:a16="http://schemas.microsoft.com/office/drawing/2014/main" id="{ED8F81B8-2C1B-46DA-9FC4-FA4EA6C31445}"/>
              </a:ext>
            </a:extLst>
          </p:cNvPr>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200" b="0" i="0" u="none" strike="noStrike" kern="1200" cap="none" spc="0" normalizeH="0" baseline="0" noProof="0">
              <a:ln>
                <a:noFill/>
              </a:ln>
              <a:solidFill>
                <a:prstClr val="black">
                  <a:tint val="75000"/>
                </a:prstClr>
              </a:solidFill>
              <a:effectLst/>
              <a:uLnTx/>
              <a:uFillTx/>
              <a:latin typeface="等线" panose="020F0502020204030204"/>
              <a:cs typeface="+mn-cs"/>
            </a:endParaRPr>
          </a:p>
        </p:txBody>
      </p:sp>
      <p:sp>
        <p:nvSpPr>
          <p:cNvPr id="5" name="灯片编号占位符 4">
            <a:extLst>
              <a:ext uri="{FF2B5EF4-FFF2-40B4-BE49-F238E27FC236}">
                <a16:creationId xmlns:a16="http://schemas.microsoft.com/office/drawing/2014/main" id="{D4DEF5E0-2338-4BAC-8681-B56466F2D309}"/>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8AB37BB-E8A6-440B-8775-2A002C97BC55}" type="slidenum">
              <a:rPr kumimoji="0" lang="zh-CN" altLang="en-US" sz="1200" b="0" i="0" u="none" strike="noStrike" kern="1200" cap="none" spc="0" normalizeH="0" baseline="0" noProof="0" smtClean="0">
                <a:ln>
                  <a:noFill/>
                </a:ln>
                <a:solidFill>
                  <a:prstClr val="black">
                    <a:tint val="75000"/>
                  </a:prstClr>
                </a:solidFill>
                <a:effectLst/>
                <a:uLnTx/>
                <a:uFillTx/>
                <a:latin typeface="等线" panose="020F0502020204030204"/>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zh-CN" altLang="en-US" sz="1200" b="0" i="0" u="none" strike="noStrike" kern="1200" cap="none" spc="0" normalizeH="0" baseline="0" noProof="0">
              <a:ln>
                <a:noFill/>
              </a:ln>
              <a:solidFill>
                <a:prstClr val="black">
                  <a:tint val="75000"/>
                </a:prstClr>
              </a:solidFill>
              <a:effectLst/>
              <a:uLnTx/>
              <a:uFillTx/>
              <a:latin typeface="等线" panose="020F0502020204030204"/>
              <a:cs typeface="+mn-cs"/>
            </a:endParaRPr>
          </a:p>
        </p:txBody>
      </p:sp>
    </p:spTree>
    <p:extLst>
      <p:ext uri="{BB962C8B-B14F-4D97-AF65-F5344CB8AC3E}">
        <p14:creationId xmlns:p14="http://schemas.microsoft.com/office/powerpoint/2010/main" val="2684824062"/>
      </p:ext>
    </p:extLst>
  </p:cSld>
  <p:clrMapOvr>
    <a:masterClrMapping/>
  </p:clrMapOvr>
  <p:transition spd="slow">
    <p:push dir="u"/>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E982C39-05C4-40C6-A7D4-889A587D8E20}" type="datetimeFigureOut">
              <a:rPr lang="en-US" smtClean="0"/>
              <a:t>12-Feb-23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ED23236-7169-4EA4-9F9A-9C3601082D5A}" type="slidenum">
              <a:rPr lang="en-US" smtClean="0"/>
              <a:t>‹#›</a:t>
            </a:fld>
            <a:endParaRPr lang="en-US"/>
          </a:p>
        </p:txBody>
      </p:sp>
    </p:spTree>
    <p:extLst>
      <p:ext uri="{BB962C8B-B14F-4D97-AF65-F5344CB8AC3E}">
        <p14:creationId xmlns:p14="http://schemas.microsoft.com/office/powerpoint/2010/main" val="2954968701"/>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a:extLst>
              <a:ext uri="{FF2B5EF4-FFF2-40B4-BE49-F238E27FC236}">
                <a16:creationId xmlns:a16="http://schemas.microsoft.com/office/drawing/2014/main" id="{95AE1E47-1B45-4380-AE38-48F51410E38F}"/>
              </a:ext>
            </a:extLst>
          </p:cNvPr>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F86BAB08-D03A-4FEF-8092-001CB785BBAB}" type="datetimeFigureOut">
              <a:rPr kumimoji="0" lang="zh-CN" altLang="en-US" sz="1200" b="0" i="0" u="none" strike="noStrike" kern="1200" cap="none" spc="0" normalizeH="0" baseline="0" noProof="0" smtClean="0">
                <a:ln>
                  <a:noFill/>
                </a:ln>
                <a:solidFill>
                  <a:prstClr val="black">
                    <a:tint val="75000"/>
                  </a:prstClr>
                </a:solidFill>
                <a:effectLst/>
                <a:uLnTx/>
                <a:uFillTx/>
                <a:latin typeface="等线" panose="020F0502020204030204"/>
                <a:cs typeface="+mn-cs"/>
              </a:rPr>
              <a:pPr marL="0" marR="0" lvl="0" indent="0" algn="l" defTabSz="914400" rtl="0" eaLnBrk="1" fontAlgn="auto" latinLnBrk="0" hangingPunct="1">
                <a:lnSpc>
                  <a:spcPct val="100000"/>
                </a:lnSpc>
                <a:spcBef>
                  <a:spcPts val="0"/>
                </a:spcBef>
                <a:spcAft>
                  <a:spcPts val="0"/>
                </a:spcAft>
                <a:buClrTx/>
                <a:buSzTx/>
                <a:buFontTx/>
                <a:buNone/>
                <a:tabLst/>
                <a:defRPr/>
              </a:pPr>
              <a:t>2023/2/12</a:t>
            </a:fld>
            <a:endParaRPr kumimoji="0" lang="zh-CN" altLang="en-US" sz="1200" b="0" i="0" u="none" strike="noStrike" kern="1200" cap="none" spc="0" normalizeH="0" baseline="0" noProof="0">
              <a:ln>
                <a:noFill/>
              </a:ln>
              <a:solidFill>
                <a:prstClr val="black">
                  <a:tint val="75000"/>
                </a:prstClr>
              </a:solidFill>
              <a:effectLst/>
              <a:uLnTx/>
              <a:uFillTx/>
              <a:latin typeface="等线" panose="020F0502020204030204"/>
              <a:cs typeface="+mn-cs"/>
            </a:endParaRPr>
          </a:p>
        </p:txBody>
      </p:sp>
      <p:sp>
        <p:nvSpPr>
          <p:cNvPr id="3" name="页脚占位符 2">
            <a:extLst>
              <a:ext uri="{FF2B5EF4-FFF2-40B4-BE49-F238E27FC236}">
                <a16:creationId xmlns:a16="http://schemas.microsoft.com/office/drawing/2014/main" id="{A5744B09-219A-4BAE-A64A-BA6F51CC35B0}"/>
              </a:ext>
            </a:extLst>
          </p:cNvPr>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200" b="0" i="0" u="none" strike="noStrike" kern="1200" cap="none" spc="0" normalizeH="0" baseline="0" noProof="0">
              <a:ln>
                <a:noFill/>
              </a:ln>
              <a:solidFill>
                <a:prstClr val="black">
                  <a:tint val="75000"/>
                </a:prstClr>
              </a:solidFill>
              <a:effectLst/>
              <a:uLnTx/>
              <a:uFillTx/>
              <a:latin typeface="等线" panose="020F0502020204030204"/>
              <a:cs typeface="+mn-cs"/>
            </a:endParaRPr>
          </a:p>
        </p:txBody>
      </p:sp>
      <p:sp>
        <p:nvSpPr>
          <p:cNvPr id="4" name="灯片编号占位符 3">
            <a:extLst>
              <a:ext uri="{FF2B5EF4-FFF2-40B4-BE49-F238E27FC236}">
                <a16:creationId xmlns:a16="http://schemas.microsoft.com/office/drawing/2014/main" id="{BE5B1853-F3A0-4843-A7DD-B071FABAEC70}"/>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8AB37BB-E8A6-440B-8775-2A002C97BC55}" type="slidenum">
              <a:rPr kumimoji="0" lang="zh-CN" altLang="en-US" sz="1200" b="0" i="0" u="none" strike="noStrike" kern="1200" cap="none" spc="0" normalizeH="0" baseline="0" noProof="0" smtClean="0">
                <a:ln>
                  <a:noFill/>
                </a:ln>
                <a:solidFill>
                  <a:prstClr val="black">
                    <a:tint val="75000"/>
                  </a:prstClr>
                </a:solidFill>
                <a:effectLst/>
                <a:uLnTx/>
                <a:uFillTx/>
                <a:latin typeface="等线" panose="020F0502020204030204"/>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zh-CN" altLang="en-US" sz="1200" b="0" i="0" u="none" strike="noStrike" kern="1200" cap="none" spc="0" normalizeH="0" baseline="0" noProof="0">
              <a:ln>
                <a:noFill/>
              </a:ln>
              <a:solidFill>
                <a:prstClr val="black">
                  <a:tint val="75000"/>
                </a:prstClr>
              </a:solidFill>
              <a:effectLst/>
              <a:uLnTx/>
              <a:uFillTx/>
              <a:latin typeface="等线" panose="020F0502020204030204"/>
              <a:cs typeface="+mn-cs"/>
            </a:endParaRPr>
          </a:p>
        </p:txBody>
      </p:sp>
    </p:spTree>
    <p:extLst>
      <p:ext uri="{BB962C8B-B14F-4D97-AF65-F5344CB8AC3E}">
        <p14:creationId xmlns:p14="http://schemas.microsoft.com/office/powerpoint/2010/main" val="3724135029"/>
      </p:ext>
    </p:extLst>
  </p:cSld>
  <p:clrMapOvr>
    <a:masterClrMapping/>
  </p:clrMapOvr>
  <p:transition spd="slow">
    <p:push dir="u"/>
  </p:transition>
</p:sldLayout>
</file>

<file path=ppt/slideLayouts/slideLayout31.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338A05EE-C361-48B2-881C-5FEDBCF95C2E}"/>
              </a:ext>
            </a:extLst>
          </p:cNvPr>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p>
        </p:txBody>
      </p:sp>
      <p:sp>
        <p:nvSpPr>
          <p:cNvPr id="3" name="内容占位符 2">
            <a:extLst>
              <a:ext uri="{FF2B5EF4-FFF2-40B4-BE49-F238E27FC236}">
                <a16:creationId xmlns:a16="http://schemas.microsoft.com/office/drawing/2014/main" id="{D66B7BA2-C07B-486A-AEBA-E8A379FAE2D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文本占位符 3">
            <a:extLst>
              <a:ext uri="{FF2B5EF4-FFF2-40B4-BE49-F238E27FC236}">
                <a16:creationId xmlns:a16="http://schemas.microsoft.com/office/drawing/2014/main" id="{9609B8D7-C342-4349-A52B-0F630C4968F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编辑母版文本样式</a:t>
            </a:r>
          </a:p>
        </p:txBody>
      </p:sp>
      <p:sp>
        <p:nvSpPr>
          <p:cNvPr id="5" name="日期占位符 4">
            <a:extLst>
              <a:ext uri="{FF2B5EF4-FFF2-40B4-BE49-F238E27FC236}">
                <a16:creationId xmlns:a16="http://schemas.microsoft.com/office/drawing/2014/main" id="{C21A0A05-2E78-4B68-9275-72A6981317F1}"/>
              </a:ext>
            </a:extLst>
          </p:cNvPr>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F86BAB08-D03A-4FEF-8092-001CB785BBAB}" type="datetimeFigureOut">
              <a:rPr kumimoji="0" lang="zh-CN" altLang="en-US" sz="1200" b="0" i="0" u="none" strike="noStrike" kern="1200" cap="none" spc="0" normalizeH="0" baseline="0" noProof="0" smtClean="0">
                <a:ln>
                  <a:noFill/>
                </a:ln>
                <a:solidFill>
                  <a:prstClr val="black">
                    <a:tint val="75000"/>
                  </a:prstClr>
                </a:solidFill>
                <a:effectLst/>
                <a:uLnTx/>
                <a:uFillTx/>
                <a:latin typeface="等线" panose="020F0502020204030204"/>
                <a:cs typeface="+mn-cs"/>
              </a:rPr>
              <a:pPr marL="0" marR="0" lvl="0" indent="0" algn="l" defTabSz="914400" rtl="0" eaLnBrk="1" fontAlgn="auto" latinLnBrk="0" hangingPunct="1">
                <a:lnSpc>
                  <a:spcPct val="100000"/>
                </a:lnSpc>
                <a:spcBef>
                  <a:spcPts val="0"/>
                </a:spcBef>
                <a:spcAft>
                  <a:spcPts val="0"/>
                </a:spcAft>
                <a:buClrTx/>
                <a:buSzTx/>
                <a:buFontTx/>
                <a:buNone/>
                <a:tabLst/>
                <a:defRPr/>
              </a:pPr>
              <a:t>2023/2/12</a:t>
            </a:fld>
            <a:endParaRPr kumimoji="0" lang="zh-CN" altLang="en-US" sz="1200" b="0" i="0" u="none" strike="noStrike" kern="1200" cap="none" spc="0" normalizeH="0" baseline="0" noProof="0">
              <a:ln>
                <a:noFill/>
              </a:ln>
              <a:solidFill>
                <a:prstClr val="black">
                  <a:tint val="75000"/>
                </a:prstClr>
              </a:solidFill>
              <a:effectLst/>
              <a:uLnTx/>
              <a:uFillTx/>
              <a:latin typeface="等线" panose="020F0502020204030204"/>
              <a:cs typeface="+mn-cs"/>
            </a:endParaRPr>
          </a:p>
        </p:txBody>
      </p:sp>
      <p:sp>
        <p:nvSpPr>
          <p:cNvPr id="6" name="页脚占位符 5">
            <a:extLst>
              <a:ext uri="{FF2B5EF4-FFF2-40B4-BE49-F238E27FC236}">
                <a16:creationId xmlns:a16="http://schemas.microsoft.com/office/drawing/2014/main" id="{8E8D064B-850C-449A-B16D-36BA1C5A1FB1}"/>
              </a:ext>
            </a:extLst>
          </p:cNvPr>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200" b="0" i="0" u="none" strike="noStrike" kern="1200" cap="none" spc="0" normalizeH="0" baseline="0" noProof="0">
              <a:ln>
                <a:noFill/>
              </a:ln>
              <a:solidFill>
                <a:prstClr val="black">
                  <a:tint val="75000"/>
                </a:prstClr>
              </a:solidFill>
              <a:effectLst/>
              <a:uLnTx/>
              <a:uFillTx/>
              <a:latin typeface="等线" panose="020F0502020204030204"/>
              <a:cs typeface="+mn-cs"/>
            </a:endParaRPr>
          </a:p>
        </p:txBody>
      </p:sp>
      <p:sp>
        <p:nvSpPr>
          <p:cNvPr id="7" name="灯片编号占位符 6">
            <a:extLst>
              <a:ext uri="{FF2B5EF4-FFF2-40B4-BE49-F238E27FC236}">
                <a16:creationId xmlns:a16="http://schemas.microsoft.com/office/drawing/2014/main" id="{E3919E08-2488-46A8-8B39-E8E3B1A72840}"/>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8AB37BB-E8A6-440B-8775-2A002C97BC55}" type="slidenum">
              <a:rPr kumimoji="0" lang="zh-CN" altLang="en-US" sz="1200" b="0" i="0" u="none" strike="noStrike" kern="1200" cap="none" spc="0" normalizeH="0" baseline="0" noProof="0" smtClean="0">
                <a:ln>
                  <a:noFill/>
                </a:ln>
                <a:solidFill>
                  <a:prstClr val="black">
                    <a:tint val="75000"/>
                  </a:prstClr>
                </a:solidFill>
                <a:effectLst/>
                <a:uLnTx/>
                <a:uFillTx/>
                <a:latin typeface="等线" panose="020F0502020204030204"/>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zh-CN" altLang="en-US" sz="1200" b="0" i="0" u="none" strike="noStrike" kern="1200" cap="none" spc="0" normalizeH="0" baseline="0" noProof="0">
              <a:ln>
                <a:noFill/>
              </a:ln>
              <a:solidFill>
                <a:prstClr val="black">
                  <a:tint val="75000"/>
                </a:prstClr>
              </a:solidFill>
              <a:effectLst/>
              <a:uLnTx/>
              <a:uFillTx/>
              <a:latin typeface="等线" panose="020F0502020204030204"/>
              <a:cs typeface="+mn-cs"/>
            </a:endParaRPr>
          </a:p>
        </p:txBody>
      </p:sp>
    </p:spTree>
    <p:extLst>
      <p:ext uri="{BB962C8B-B14F-4D97-AF65-F5344CB8AC3E}">
        <p14:creationId xmlns:p14="http://schemas.microsoft.com/office/powerpoint/2010/main" val="3332293463"/>
      </p:ext>
    </p:extLst>
  </p:cSld>
  <p:clrMapOvr>
    <a:masterClrMapping/>
  </p:clrMapOvr>
  <p:transition spd="slow">
    <p:push dir="u"/>
  </p:transition>
</p:sldLayout>
</file>

<file path=ppt/slideLayouts/slideLayout32.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A719821D-3169-462D-BDC5-707DAA3731AF}"/>
              </a:ext>
            </a:extLst>
          </p:cNvPr>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p>
        </p:txBody>
      </p:sp>
      <p:sp>
        <p:nvSpPr>
          <p:cNvPr id="3" name="图片占位符 2">
            <a:extLst>
              <a:ext uri="{FF2B5EF4-FFF2-40B4-BE49-F238E27FC236}">
                <a16:creationId xmlns:a16="http://schemas.microsoft.com/office/drawing/2014/main" id="{C25970DE-180B-463A-842D-4B948B1E483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a:extLst>
              <a:ext uri="{FF2B5EF4-FFF2-40B4-BE49-F238E27FC236}">
                <a16:creationId xmlns:a16="http://schemas.microsoft.com/office/drawing/2014/main" id="{27048C78-1503-4FD7-8859-990F963DFC6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编辑母版文本样式</a:t>
            </a:r>
          </a:p>
        </p:txBody>
      </p:sp>
      <p:sp>
        <p:nvSpPr>
          <p:cNvPr id="5" name="日期占位符 4">
            <a:extLst>
              <a:ext uri="{FF2B5EF4-FFF2-40B4-BE49-F238E27FC236}">
                <a16:creationId xmlns:a16="http://schemas.microsoft.com/office/drawing/2014/main" id="{D84969D1-8A89-4051-A7A3-053E791C47D5}"/>
              </a:ext>
            </a:extLst>
          </p:cNvPr>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F86BAB08-D03A-4FEF-8092-001CB785BBAB}" type="datetimeFigureOut">
              <a:rPr kumimoji="0" lang="zh-CN" altLang="en-US" sz="1200" b="0" i="0" u="none" strike="noStrike" kern="1200" cap="none" spc="0" normalizeH="0" baseline="0" noProof="0" smtClean="0">
                <a:ln>
                  <a:noFill/>
                </a:ln>
                <a:solidFill>
                  <a:prstClr val="black">
                    <a:tint val="75000"/>
                  </a:prstClr>
                </a:solidFill>
                <a:effectLst/>
                <a:uLnTx/>
                <a:uFillTx/>
                <a:latin typeface="等线" panose="020F0502020204030204"/>
                <a:cs typeface="+mn-cs"/>
              </a:rPr>
              <a:pPr marL="0" marR="0" lvl="0" indent="0" algn="l" defTabSz="914400" rtl="0" eaLnBrk="1" fontAlgn="auto" latinLnBrk="0" hangingPunct="1">
                <a:lnSpc>
                  <a:spcPct val="100000"/>
                </a:lnSpc>
                <a:spcBef>
                  <a:spcPts val="0"/>
                </a:spcBef>
                <a:spcAft>
                  <a:spcPts val="0"/>
                </a:spcAft>
                <a:buClrTx/>
                <a:buSzTx/>
                <a:buFontTx/>
                <a:buNone/>
                <a:tabLst/>
                <a:defRPr/>
              </a:pPr>
              <a:t>2023/2/12</a:t>
            </a:fld>
            <a:endParaRPr kumimoji="0" lang="zh-CN" altLang="en-US" sz="1200" b="0" i="0" u="none" strike="noStrike" kern="1200" cap="none" spc="0" normalizeH="0" baseline="0" noProof="0">
              <a:ln>
                <a:noFill/>
              </a:ln>
              <a:solidFill>
                <a:prstClr val="black">
                  <a:tint val="75000"/>
                </a:prstClr>
              </a:solidFill>
              <a:effectLst/>
              <a:uLnTx/>
              <a:uFillTx/>
              <a:latin typeface="等线" panose="020F0502020204030204"/>
              <a:cs typeface="+mn-cs"/>
            </a:endParaRPr>
          </a:p>
        </p:txBody>
      </p:sp>
      <p:sp>
        <p:nvSpPr>
          <p:cNvPr id="6" name="页脚占位符 5">
            <a:extLst>
              <a:ext uri="{FF2B5EF4-FFF2-40B4-BE49-F238E27FC236}">
                <a16:creationId xmlns:a16="http://schemas.microsoft.com/office/drawing/2014/main" id="{F2B7B8CF-C72E-438F-A999-E8DA548268FD}"/>
              </a:ext>
            </a:extLst>
          </p:cNvPr>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200" b="0" i="0" u="none" strike="noStrike" kern="1200" cap="none" spc="0" normalizeH="0" baseline="0" noProof="0">
              <a:ln>
                <a:noFill/>
              </a:ln>
              <a:solidFill>
                <a:prstClr val="black">
                  <a:tint val="75000"/>
                </a:prstClr>
              </a:solidFill>
              <a:effectLst/>
              <a:uLnTx/>
              <a:uFillTx/>
              <a:latin typeface="等线" panose="020F0502020204030204"/>
              <a:cs typeface="+mn-cs"/>
            </a:endParaRPr>
          </a:p>
        </p:txBody>
      </p:sp>
      <p:sp>
        <p:nvSpPr>
          <p:cNvPr id="7" name="灯片编号占位符 6">
            <a:extLst>
              <a:ext uri="{FF2B5EF4-FFF2-40B4-BE49-F238E27FC236}">
                <a16:creationId xmlns:a16="http://schemas.microsoft.com/office/drawing/2014/main" id="{6F73A437-B948-459B-B14D-44D796DEEFE1}"/>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8AB37BB-E8A6-440B-8775-2A002C97BC55}" type="slidenum">
              <a:rPr kumimoji="0" lang="zh-CN" altLang="en-US" sz="1200" b="0" i="0" u="none" strike="noStrike" kern="1200" cap="none" spc="0" normalizeH="0" baseline="0" noProof="0" smtClean="0">
                <a:ln>
                  <a:noFill/>
                </a:ln>
                <a:solidFill>
                  <a:prstClr val="black">
                    <a:tint val="75000"/>
                  </a:prstClr>
                </a:solidFill>
                <a:effectLst/>
                <a:uLnTx/>
                <a:uFillTx/>
                <a:latin typeface="等线" panose="020F0502020204030204"/>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zh-CN" altLang="en-US" sz="1200" b="0" i="0" u="none" strike="noStrike" kern="1200" cap="none" spc="0" normalizeH="0" baseline="0" noProof="0">
              <a:ln>
                <a:noFill/>
              </a:ln>
              <a:solidFill>
                <a:prstClr val="black">
                  <a:tint val="75000"/>
                </a:prstClr>
              </a:solidFill>
              <a:effectLst/>
              <a:uLnTx/>
              <a:uFillTx/>
              <a:latin typeface="等线" panose="020F0502020204030204"/>
              <a:cs typeface="+mn-cs"/>
            </a:endParaRPr>
          </a:p>
        </p:txBody>
      </p:sp>
    </p:spTree>
    <p:extLst>
      <p:ext uri="{BB962C8B-B14F-4D97-AF65-F5344CB8AC3E}">
        <p14:creationId xmlns:p14="http://schemas.microsoft.com/office/powerpoint/2010/main" val="3159611606"/>
      </p:ext>
    </p:extLst>
  </p:cSld>
  <p:clrMapOvr>
    <a:masterClrMapping/>
  </p:clrMapOvr>
  <p:transition spd="slow">
    <p:push dir="u"/>
  </p:transition>
</p:sldLayout>
</file>

<file path=ppt/slideLayouts/slideLayout33.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BB517C0B-618B-4B07-8FEE-212F45DF64FC}"/>
              </a:ext>
            </a:extLst>
          </p:cNvPr>
          <p:cNvSpPr>
            <a:spLocks noGrp="1"/>
          </p:cNvSpPr>
          <p:nvPr>
            <p:ph type="title"/>
          </p:nvPr>
        </p:nvSpPr>
        <p:spPr/>
        <p:txBody>
          <a:bodyPr/>
          <a:lstStyle/>
          <a:p>
            <a:r>
              <a:rPr lang="zh-CN" altLang="en-US"/>
              <a:t>单击此处编辑母版标题样式</a:t>
            </a:r>
          </a:p>
        </p:txBody>
      </p:sp>
      <p:sp>
        <p:nvSpPr>
          <p:cNvPr id="3" name="竖排文字占位符 2">
            <a:extLst>
              <a:ext uri="{FF2B5EF4-FFF2-40B4-BE49-F238E27FC236}">
                <a16:creationId xmlns:a16="http://schemas.microsoft.com/office/drawing/2014/main" id="{E76156C6-4F3E-4B26-BEF6-C658183E3C3C}"/>
              </a:ext>
            </a:extLst>
          </p:cNvPr>
          <p:cNvSpPr>
            <a:spLocks noGrp="1"/>
          </p:cNvSpPr>
          <p:nvPr>
            <p:ph type="body" orient="vert" idx="1"/>
          </p:nvPr>
        </p:nvSpPr>
        <p:spPr/>
        <p:txBody>
          <a:bodyPr vert="eaVert"/>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a:extLst>
              <a:ext uri="{FF2B5EF4-FFF2-40B4-BE49-F238E27FC236}">
                <a16:creationId xmlns:a16="http://schemas.microsoft.com/office/drawing/2014/main" id="{190B155B-888E-4B42-8139-225B7CE49039}"/>
              </a:ext>
            </a:extLst>
          </p:cNvPr>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F86BAB08-D03A-4FEF-8092-001CB785BBAB}" type="datetimeFigureOut">
              <a:rPr kumimoji="0" lang="zh-CN" altLang="en-US" sz="1200" b="0" i="0" u="none" strike="noStrike" kern="1200" cap="none" spc="0" normalizeH="0" baseline="0" noProof="0" smtClean="0">
                <a:ln>
                  <a:noFill/>
                </a:ln>
                <a:solidFill>
                  <a:prstClr val="black">
                    <a:tint val="75000"/>
                  </a:prstClr>
                </a:solidFill>
                <a:effectLst/>
                <a:uLnTx/>
                <a:uFillTx/>
                <a:latin typeface="等线" panose="020F0502020204030204"/>
                <a:cs typeface="+mn-cs"/>
              </a:rPr>
              <a:pPr marL="0" marR="0" lvl="0" indent="0" algn="l" defTabSz="914400" rtl="0" eaLnBrk="1" fontAlgn="auto" latinLnBrk="0" hangingPunct="1">
                <a:lnSpc>
                  <a:spcPct val="100000"/>
                </a:lnSpc>
                <a:spcBef>
                  <a:spcPts val="0"/>
                </a:spcBef>
                <a:spcAft>
                  <a:spcPts val="0"/>
                </a:spcAft>
                <a:buClrTx/>
                <a:buSzTx/>
                <a:buFontTx/>
                <a:buNone/>
                <a:tabLst/>
                <a:defRPr/>
              </a:pPr>
              <a:t>2023/2/12</a:t>
            </a:fld>
            <a:endParaRPr kumimoji="0" lang="zh-CN" altLang="en-US" sz="1200" b="0" i="0" u="none" strike="noStrike" kern="1200" cap="none" spc="0" normalizeH="0" baseline="0" noProof="0">
              <a:ln>
                <a:noFill/>
              </a:ln>
              <a:solidFill>
                <a:prstClr val="black">
                  <a:tint val="75000"/>
                </a:prstClr>
              </a:solidFill>
              <a:effectLst/>
              <a:uLnTx/>
              <a:uFillTx/>
              <a:latin typeface="等线" panose="020F0502020204030204"/>
              <a:cs typeface="+mn-cs"/>
            </a:endParaRPr>
          </a:p>
        </p:txBody>
      </p:sp>
      <p:sp>
        <p:nvSpPr>
          <p:cNvPr id="5" name="页脚占位符 4">
            <a:extLst>
              <a:ext uri="{FF2B5EF4-FFF2-40B4-BE49-F238E27FC236}">
                <a16:creationId xmlns:a16="http://schemas.microsoft.com/office/drawing/2014/main" id="{F0848B8B-A45D-48D2-B95C-C234023486ED}"/>
              </a:ext>
            </a:extLst>
          </p:cNvPr>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200" b="0" i="0" u="none" strike="noStrike" kern="1200" cap="none" spc="0" normalizeH="0" baseline="0" noProof="0">
              <a:ln>
                <a:noFill/>
              </a:ln>
              <a:solidFill>
                <a:prstClr val="black">
                  <a:tint val="75000"/>
                </a:prstClr>
              </a:solidFill>
              <a:effectLst/>
              <a:uLnTx/>
              <a:uFillTx/>
              <a:latin typeface="等线" panose="020F0502020204030204"/>
              <a:cs typeface="+mn-cs"/>
            </a:endParaRPr>
          </a:p>
        </p:txBody>
      </p:sp>
      <p:sp>
        <p:nvSpPr>
          <p:cNvPr id="6" name="灯片编号占位符 5">
            <a:extLst>
              <a:ext uri="{FF2B5EF4-FFF2-40B4-BE49-F238E27FC236}">
                <a16:creationId xmlns:a16="http://schemas.microsoft.com/office/drawing/2014/main" id="{0E2847D2-37FF-491E-86F7-2A77B2A5E901}"/>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8AB37BB-E8A6-440B-8775-2A002C97BC55}" type="slidenum">
              <a:rPr kumimoji="0" lang="zh-CN" altLang="en-US" sz="1200" b="0" i="0" u="none" strike="noStrike" kern="1200" cap="none" spc="0" normalizeH="0" baseline="0" noProof="0" smtClean="0">
                <a:ln>
                  <a:noFill/>
                </a:ln>
                <a:solidFill>
                  <a:prstClr val="black">
                    <a:tint val="75000"/>
                  </a:prstClr>
                </a:solidFill>
                <a:effectLst/>
                <a:uLnTx/>
                <a:uFillTx/>
                <a:latin typeface="等线" panose="020F0502020204030204"/>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zh-CN" altLang="en-US" sz="1200" b="0" i="0" u="none" strike="noStrike" kern="1200" cap="none" spc="0" normalizeH="0" baseline="0" noProof="0">
              <a:ln>
                <a:noFill/>
              </a:ln>
              <a:solidFill>
                <a:prstClr val="black">
                  <a:tint val="75000"/>
                </a:prstClr>
              </a:solidFill>
              <a:effectLst/>
              <a:uLnTx/>
              <a:uFillTx/>
              <a:latin typeface="等线" panose="020F0502020204030204"/>
              <a:cs typeface="+mn-cs"/>
            </a:endParaRPr>
          </a:p>
        </p:txBody>
      </p:sp>
    </p:spTree>
    <p:extLst>
      <p:ext uri="{BB962C8B-B14F-4D97-AF65-F5344CB8AC3E}">
        <p14:creationId xmlns:p14="http://schemas.microsoft.com/office/powerpoint/2010/main" val="3429418786"/>
      </p:ext>
    </p:extLst>
  </p:cSld>
  <p:clrMapOvr>
    <a:masterClrMapping/>
  </p:clrMapOvr>
  <p:transition spd="slow">
    <p:push dir="u"/>
  </p:transition>
</p:sldLayout>
</file>

<file path=ppt/slideLayouts/slideLayout34.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竖排标题 1">
            <a:extLst>
              <a:ext uri="{FF2B5EF4-FFF2-40B4-BE49-F238E27FC236}">
                <a16:creationId xmlns:a16="http://schemas.microsoft.com/office/drawing/2014/main" id="{61B51B0E-C5ED-4931-852F-A8DA7E1DB9A4}"/>
              </a:ext>
            </a:extLst>
          </p:cNvPr>
          <p:cNvSpPr>
            <a:spLocks noGrp="1"/>
          </p:cNvSpPr>
          <p:nvPr>
            <p:ph type="title" orient="vert"/>
          </p:nvPr>
        </p:nvSpPr>
        <p:spPr>
          <a:xfrm>
            <a:off x="8724900" y="365125"/>
            <a:ext cx="2628900" cy="5811838"/>
          </a:xfrm>
        </p:spPr>
        <p:txBody>
          <a:bodyPr vert="eaVert"/>
          <a:lstStyle/>
          <a:p>
            <a:r>
              <a:rPr lang="zh-CN" altLang="en-US"/>
              <a:t>单击此处编辑母版标题样式</a:t>
            </a:r>
          </a:p>
        </p:txBody>
      </p:sp>
      <p:sp>
        <p:nvSpPr>
          <p:cNvPr id="3" name="竖排文字占位符 2">
            <a:extLst>
              <a:ext uri="{FF2B5EF4-FFF2-40B4-BE49-F238E27FC236}">
                <a16:creationId xmlns:a16="http://schemas.microsoft.com/office/drawing/2014/main" id="{165174B4-31E8-4BEF-8942-FD3548C70B75}"/>
              </a:ext>
            </a:extLst>
          </p:cNvPr>
          <p:cNvSpPr>
            <a:spLocks noGrp="1"/>
          </p:cNvSpPr>
          <p:nvPr>
            <p:ph type="body" orient="vert" idx="1"/>
          </p:nvPr>
        </p:nvSpPr>
        <p:spPr>
          <a:xfrm>
            <a:off x="838200" y="365125"/>
            <a:ext cx="7734300" cy="5811838"/>
          </a:xfrm>
        </p:spPr>
        <p:txBody>
          <a:bodyPr vert="eaVert"/>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a:extLst>
              <a:ext uri="{FF2B5EF4-FFF2-40B4-BE49-F238E27FC236}">
                <a16:creationId xmlns:a16="http://schemas.microsoft.com/office/drawing/2014/main" id="{42B8F4D3-431E-44CF-A028-C91E2137E9E9}"/>
              </a:ext>
            </a:extLst>
          </p:cNvPr>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F86BAB08-D03A-4FEF-8092-001CB785BBAB}" type="datetimeFigureOut">
              <a:rPr kumimoji="0" lang="zh-CN" altLang="en-US" sz="1200" b="0" i="0" u="none" strike="noStrike" kern="1200" cap="none" spc="0" normalizeH="0" baseline="0" noProof="0" smtClean="0">
                <a:ln>
                  <a:noFill/>
                </a:ln>
                <a:solidFill>
                  <a:prstClr val="black">
                    <a:tint val="75000"/>
                  </a:prstClr>
                </a:solidFill>
                <a:effectLst/>
                <a:uLnTx/>
                <a:uFillTx/>
                <a:latin typeface="等线" panose="020F0502020204030204"/>
                <a:cs typeface="+mn-cs"/>
              </a:rPr>
              <a:pPr marL="0" marR="0" lvl="0" indent="0" algn="l" defTabSz="914400" rtl="0" eaLnBrk="1" fontAlgn="auto" latinLnBrk="0" hangingPunct="1">
                <a:lnSpc>
                  <a:spcPct val="100000"/>
                </a:lnSpc>
                <a:spcBef>
                  <a:spcPts val="0"/>
                </a:spcBef>
                <a:spcAft>
                  <a:spcPts val="0"/>
                </a:spcAft>
                <a:buClrTx/>
                <a:buSzTx/>
                <a:buFontTx/>
                <a:buNone/>
                <a:tabLst/>
                <a:defRPr/>
              </a:pPr>
              <a:t>2023/2/12</a:t>
            </a:fld>
            <a:endParaRPr kumimoji="0" lang="zh-CN" altLang="en-US" sz="1200" b="0" i="0" u="none" strike="noStrike" kern="1200" cap="none" spc="0" normalizeH="0" baseline="0" noProof="0">
              <a:ln>
                <a:noFill/>
              </a:ln>
              <a:solidFill>
                <a:prstClr val="black">
                  <a:tint val="75000"/>
                </a:prstClr>
              </a:solidFill>
              <a:effectLst/>
              <a:uLnTx/>
              <a:uFillTx/>
              <a:latin typeface="等线" panose="020F0502020204030204"/>
              <a:cs typeface="+mn-cs"/>
            </a:endParaRPr>
          </a:p>
        </p:txBody>
      </p:sp>
      <p:sp>
        <p:nvSpPr>
          <p:cNvPr id="5" name="页脚占位符 4">
            <a:extLst>
              <a:ext uri="{FF2B5EF4-FFF2-40B4-BE49-F238E27FC236}">
                <a16:creationId xmlns:a16="http://schemas.microsoft.com/office/drawing/2014/main" id="{15D0F09A-E73B-492B-B10B-3218D86A87B3}"/>
              </a:ext>
            </a:extLst>
          </p:cNvPr>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200" b="0" i="0" u="none" strike="noStrike" kern="1200" cap="none" spc="0" normalizeH="0" baseline="0" noProof="0">
              <a:ln>
                <a:noFill/>
              </a:ln>
              <a:solidFill>
                <a:prstClr val="black">
                  <a:tint val="75000"/>
                </a:prstClr>
              </a:solidFill>
              <a:effectLst/>
              <a:uLnTx/>
              <a:uFillTx/>
              <a:latin typeface="等线" panose="020F0502020204030204"/>
              <a:cs typeface="+mn-cs"/>
            </a:endParaRPr>
          </a:p>
        </p:txBody>
      </p:sp>
      <p:sp>
        <p:nvSpPr>
          <p:cNvPr id="6" name="灯片编号占位符 5">
            <a:extLst>
              <a:ext uri="{FF2B5EF4-FFF2-40B4-BE49-F238E27FC236}">
                <a16:creationId xmlns:a16="http://schemas.microsoft.com/office/drawing/2014/main" id="{99BE3E4A-3F9F-4FA6-A0A2-122D22E57CD0}"/>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8AB37BB-E8A6-440B-8775-2A002C97BC55}" type="slidenum">
              <a:rPr kumimoji="0" lang="zh-CN" altLang="en-US" sz="1200" b="0" i="0" u="none" strike="noStrike" kern="1200" cap="none" spc="0" normalizeH="0" baseline="0" noProof="0" smtClean="0">
                <a:ln>
                  <a:noFill/>
                </a:ln>
                <a:solidFill>
                  <a:prstClr val="black">
                    <a:tint val="75000"/>
                  </a:prstClr>
                </a:solidFill>
                <a:effectLst/>
                <a:uLnTx/>
                <a:uFillTx/>
                <a:latin typeface="等线" panose="020F0502020204030204"/>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zh-CN" altLang="en-US" sz="1200" b="0" i="0" u="none" strike="noStrike" kern="1200" cap="none" spc="0" normalizeH="0" baseline="0" noProof="0">
              <a:ln>
                <a:noFill/>
              </a:ln>
              <a:solidFill>
                <a:prstClr val="black">
                  <a:tint val="75000"/>
                </a:prstClr>
              </a:solidFill>
              <a:effectLst/>
              <a:uLnTx/>
              <a:uFillTx/>
              <a:latin typeface="等线" panose="020F0502020204030204"/>
              <a:cs typeface="+mn-cs"/>
            </a:endParaRPr>
          </a:p>
        </p:txBody>
      </p:sp>
    </p:spTree>
    <p:extLst>
      <p:ext uri="{BB962C8B-B14F-4D97-AF65-F5344CB8AC3E}">
        <p14:creationId xmlns:p14="http://schemas.microsoft.com/office/powerpoint/2010/main" val="1416862127"/>
      </p:ext>
    </p:extLst>
  </p:cSld>
  <p:clrMapOvr>
    <a:masterClrMapping/>
  </p:clrMapOvr>
  <p:transition spd="slow">
    <p:push dir="u"/>
  </p:transition>
</p:sldLayout>
</file>

<file path=ppt/slideLayouts/slideLayout35.xml><?xml version="1.0" encoding="utf-8"?>
<p:sldLayout xmlns:a="http://schemas.openxmlformats.org/drawingml/2006/main" xmlns:r="http://schemas.openxmlformats.org/officeDocument/2006/relationships" xmlns:p="http://schemas.openxmlformats.org/presentationml/2006/main" userDrawn="1">
  <p:cSld name="自定义版式">
    <p:spTree>
      <p:nvGrpSpPr>
        <p:cNvPr id="1" name=""/>
        <p:cNvGrpSpPr/>
        <p:nvPr/>
      </p:nvGrpSpPr>
      <p:grpSpPr>
        <a:xfrm>
          <a:off x="0" y="0"/>
          <a:ext cx="0" cy="0"/>
          <a:chOff x="0" y="0"/>
          <a:chExt cx="0" cy="0"/>
        </a:xfrm>
      </p:grpSpPr>
    </p:spTree>
    <p:extLst>
      <p:ext uri="{BB962C8B-B14F-4D97-AF65-F5344CB8AC3E}">
        <p14:creationId xmlns:p14="http://schemas.microsoft.com/office/powerpoint/2010/main" val="462219626"/>
      </p:ext>
    </p:extLst>
  </p:cSld>
  <p:clrMapOvr>
    <a:masterClrMapping/>
  </p:clrMapOvr>
  <p:transition spd="slow">
    <p:push dir="u"/>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BE982C39-05C4-40C6-A7D4-889A587D8E20}" type="datetimeFigureOut">
              <a:rPr lang="en-US" smtClean="0"/>
              <a:t>12-Feb-23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ED23236-7169-4EA4-9F9A-9C3601082D5A}" type="slidenum">
              <a:rPr lang="en-US" smtClean="0"/>
              <a:t>‹#›</a:t>
            </a:fld>
            <a:endParaRPr lang="en-US"/>
          </a:p>
        </p:txBody>
      </p:sp>
    </p:spTree>
    <p:extLst>
      <p:ext uri="{BB962C8B-B14F-4D97-AF65-F5344CB8AC3E}">
        <p14:creationId xmlns:p14="http://schemas.microsoft.com/office/powerpoint/2010/main" val="372177384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BE982C39-05C4-40C6-A7D4-889A587D8E20}" type="datetimeFigureOut">
              <a:rPr lang="en-US" smtClean="0"/>
              <a:t>12-Feb-23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ED23236-7169-4EA4-9F9A-9C3601082D5A}" type="slidenum">
              <a:rPr lang="en-US" smtClean="0"/>
              <a:t>‹#›</a:t>
            </a:fld>
            <a:endParaRPr lang="en-US"/>
          </a:p>
        </p:txBody>
      </p:sp>
    </p:spTree>
    <p:extLst>
      <p:ext uri="{BB962C8B-B14F-4D97-AF65-F5344CB8AC3E}">
        <p14:creationId xmlns:p14="http://schemas.microsoft.com/office/powerpoint/2010/main" val="1369742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BE982C39-05C4-40C6-A7D4-889A587D8E20}" type="datetimeFigureOut">
              <a:rPr lang="en-US" smtClean="0"/>
              <a:t>12-Feb-23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ED23236-7169-4EA4-9F9A-9C3601082D5A}" type="slidenum">
              <a:rPr lang="en-US" smtClean="0"/>
              <a:t>‹#›</a:t>
            </a:fld>
            <a:endParaRPr lang="en-US"/>
          </a:p>
        </p:txBody>
      </p:sp>
    </p:spTree>
    <p:extLst>
      <p:ext uri="{BB962C8B-B14F-4D97-AF65-F5344CB8AC3E}">
        <p14:creationId xmlns:p14="http://schemas.microsoft.com/office/powerpoint/2010/main" val="390390302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E982C39-05C4-40C6-A7D4-889A587D8E20}" type="datetimeFigureOut">
              <a:rPr lang="en-US" smtClean="0"/>
              <a:t>12-Feb-23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ED23236-7169-4EA4-9F9A-9C3601082D5A}" type="slidenum">
              <a:rPr lang="en-US" smtClean="0"/>
              <a:t>‹#›</a:t>
            </a:fld>
            <a:endParaRPr lang="en-US"/>
          </a:p>
        </p:txBody>
      </p:sp>
    </p:spTree>
    <p:extLst>
      <p:ext uri="{BB962C8B-B14F-4D97-AF65-F5344CB8AC3E}">
        <p14:creationId xmlns:p14="http://schemas.microsoft.com/office/powerpoint/2010/main" val="364146102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BE982C39-05C4-40C6-A7D4-889A587D8E20}" type="datetimeFigureOut">
              <a:rPr lang="en-US" smtClean="0"/>
              <a:t>12-Feb-23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ED23236-7169-4EA4-9F9A-9C3601082D5A}" type="slidenum">
              <a:rPr lang="en-US" smtClean="0"/>
              <a:t>‹#›</a:t>
            </a:fld>
            <a:endParaRPr lang="en-US"/>
          </a:p>
        </p:txBody>
      </p:sp>
    </p:spTree>
    <p:extLst>
      <p:ext uri="{BB962C8B-B14F-4D97-AF65-F5344CB8AC3E}">
        <p14:creationId xmlns:p14="http://schemas.microsoft.com/office/powerpoint/2010/main" val="34117975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BE982C39-05C4-40C6-A7D4-889A587D8E20}" type="datetimeFigureOut">
              <a:rPr lang="en-US" smtClean="0"/>
              <a:t>12-Feb-23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ED23236-7169-4EA4-9F9A-9C3601082D5A}" type="slidenum">
              <a:rPr lang="en-US" smtClean="0"/>
              <a:t>‹#›</a:t>
            </a:fld>
            <a:endParaRPr lang="en-US"/>
          </a:p>
        </p:txBody>
      </p:sp>
    </p:spTree>
    <p:extLst>
      <p:ext uri="{BB962C8B-B14F-4D97-AF65-F5344CB8AC3E}">
        <p14:creationId xmlns:p14="http://schemas.microsoft.com/office/powerpoint/2010/main" val="198551126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theme" Target="../theme/theme2.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1.xml"/><Relationship Id="rId13" Type="http://schemas.openxmlformats.org/officeDocument/2006/relationships/theme" Target="../theme/theme3.xml"/><Relationship Id="rId3" Type="http://schemas.openxmlformats.org/officeDocument/2006/relationships/slideLayout" Target="../slideLayouts/slideLayout26.xml"/><Relationship Id="rId7" Type="http://schemas.openxmlformats.org/officeDocument/2006/relationships/slideLayout" Target="../slideLayouts/slideLayout30.xml"/><Relationship Id="rId12" Type="http://schemas.openxmlformats.org/officeDocument/2006/relationships/slideLayout" Target="../slideLayouts/slideLayout35.xml"/><Relationship Id="rId2" Type="http://schemas.openxmlformats.org/officeDocument/2006/relationships/slideLayout" Target="../slideLayouts/slideLayout25.xml"/><Relationship Id="rId1" Type="http://schemas.openxmlformats.org/officeDocument/2006/relationships/slideLayout" Target="../slideLayouts/slideLayout24.xml"/><Relationship Id="rId6" Type="http://schemas.openxmlformats.org/officeDocument/2006/relationships/slideLayout" Target="../slideLayouts/slideLayout29.xml"/><Relationship Id="rId11" Type="http://schemas.openxmlformats.org/officeDocument/2006/relationships/slideLayout" Target="../slideLayouts/slideLayout34.xml"/><Relationship Id="rId5" Type="http://schemas.openxmlformats.org/officeDocument/2006/relationships/slideLayout" Target="../slideLayouts/slideLayout28.xml"/><Relationship Id="rId10" Type="http://schemas.openxmlformats.org/officeDocument/2006/relationships/slideLayout" Target="../slideLayouts/slideLayout33.xml"/><Relationship Id="rId4" Type="http://schemas.openxmlformats.org/officeDocument/2006/relationships/slideLayout" Target="../slideLayouts/slideLayout27.xml"/><Relationship Id="rId9" Type="http://schemas.openxmlformats.org/officeDocument/2006/relationships/slideLayout" Target="../slideLayouts/slideLayout3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E982C39-05C4-40C6-A7D4-889A587D8E20}" type="datetimeFigureOut">
              <a:rPr lang="en-US" smtClean="0"/>
              <a:t>12-Feb-23</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ED23236-7169-4EA4-9F9A-9C3601082D5A}" type="slidenum">
              <a:rPr lang="en-US" smtClean="0"/>
              <a:t>‹#›</a:t>
            </a:fld>
            <a:endParaRPr lang="en-US"/>
          </a:p>
        </p:txBody>
      </p:sp>
    </p:spTree>
    <p:extLst>
      <p:ext uri="{BB962C8B-B14F-4D97-AF65-F5344CB8AC3E}">
        <p14:creationId xmlns:p14="http://schemas.microsoft.com/office/powerpoint/2010/main" val="168087635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97"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fld id="{3335BA53-4500-41A9-BAF5-A7EB0DCDD532}" type="datetimeFigureOut">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12-Feb-23</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8DA9A7D5-D735-4F96-878A-BF70EE20950B}"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972857295"/>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416">
          <p15:clr>
            <a:srgbClr val="F26B43"/>
          </p15:clr>
        </p15:guide>
        <p15:guide id="2" pos="7256">
          <p15:clr>
            <a:srgbClr val="F26B43"/>
          </p15:clr>
        </p15:guide>
        <p15:guide id="3" orient="horz" pos="648">
          <p15:clr>
            <a:srgbClr val="F26B43"/>
          </p15:clr>
        </p15:guide>
        <p15:guide id="4" orient="horz" pos="712">
          <p15:clr>
            <a:srgbClr val="F26B43"/>
          </p15:clr>
        </p15:guide>
        <p15:guide id="5" orient="horz" pos="3928">
          <p15:clr>
            <a:srgbClr val="F26B43"/>
          </p15:clr>
        </p15:guide>
        <p15:guide id="6" orient="horz" pos="3864">
          <p15:clr>
            <a:srgbClr val="F26B43"/>
          </p15:clr>
        </p15:guide>
      </p15:sldGuideLst>
    </p:ext>
  </p:extLst>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pattFill prst="pct10">
          <a:fgClr>
            <a:schemeClr val="bg1"/>
          </a:fgClr>
          <a:bgClr>
            <a:schemeClr val="bg1"/>
          </a:bgClr>
        </a:pattFill>
        <a:effectLst/>
      </p:bgPr>
    </p:bg>
    <p:spTree>
      <p:nvGrpSpPr>
        <p:cNvPr id="1" name=""/>
        <p:cNvGrpSpPr/>
        <p:nvPr/>
      </p:nvGrpSpPr>
      <p:grpSpPr>
        <a:xfrm>
          <a:off x="0" y="0"/>
          <a:ext cx="0" cy="0"/>
          <a:chOff x="0" y="0"/>
          <a:chExt cx="0" cy="0"/>
        </a:xfrm>
      </p:grpSpPr>
      <p:sp>
        <p:nvSpPr>
          <p:cNvPr id="2" name="标题占位符 1">
            <a:extLst>
              <a:ext uri="{FF2B5EF4-FFF2-40B4-BE49-F238E27FC236}">
                <a16:creationId xmlns:a16="http://schemas.microsoft.com/office/drawing/2014/main" id="{AC74BBE8-1815-4000-8008-945E8B561AD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a:t>单击此处编辑母版标题样式</a:t>
            </a:r>
          </a:p>
        </p:txBody>
      </p:sp>
      <p:sp>
        <p:nvSpPr>
          <p:cNvPr id="3" name="文本占位符 2">
            <a:extLst>
              <a:ext uri="{FF2B5EF4-FFF2-40B4-BE49-F238E27FC236}">
                <a16:creationId xmlns:a16="http://schemas.microsoft.com/office/drawing/2014/main" id="{F3E314DF-819C-4FF1-9C2E-69194E15503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a:extLst>
              <a:ext uri="{FF2B5EF4-FFF2-40B4-BE49-F238E27FC236}">
                <a16:creationId xmlns:a16="http://schemas.microsoft.com/office/drawing/2014/main" id="{ECA1525E-7C66-46A7-89CD-0A0836A4BF0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fld id="{F86BAB08-D03A-4FEF-8092-001CB785BBAB}" type="datetimeFigureOut">
              <a:rPr kumimoji="0" lang="zh-CN" altLang="en-US" sz="1200" b="0" i="0" u="none" strike="noStrike" kern="1200" cap="none" spc="0" normalizeH="0" baseline="0" noProof="0" smtClean="0">
                <a:ln>
                  <a:noFill/>
                </a:ln>
                <a:solidFill>
                  <a:prstClr val="black">
                    <a:tint val="75000"/>
                  </a:prstClr>
                </a:solidFill>
                <a:effectLst/>
                <a:uLnTx/>
                <a:uFillTx/>
                <a:latin typeface="等线" panose="020F0502020204030204"/>
                <a:cs typeface="+mn-cs"/>
              </a:rPr>
              <a:pPr marL="0" marR="0" lvl="0" indent="0" algn="l" defTabSz="914400" rtl="0" eaLnBrk="1" fontAlgn="auto" latinLnBrk="0" hangingPunct="1">
                <a:lnSpc>
                  <a:spcPct val="100000"/>
                </a:lnSpc>
                <a:spcBef>
                  <a:spcPts val="0"/>
                </a:spcBef>
                <a:spcAft>
                  <a:spcPts val="0"/>
                </a:spcAft>
                <a:buClrTx/>
                <a:buSzTx/>
                <a:buFontTx/>
                <a:buNone/>
                <a:tabLst/>
                <a:defRPr/>
              </a:pPr>
              <a:t>2023/2/12</a:t>
            </a:fld>
            <a:endParaRPr kumimoji="0" lang="zh-CN" altLang="en-US" sz="1200" b="0" i="0" u="none" strike="noStrike" kern="1200" cap="none" spc="0" normalizeH="0" baseline="0" noProof="0">
              <a:ln>
                <a:noFill/>
              </a:ln>
              <a:solidFill>
                <a:prstClr val="black">
                  <a:tint val="75000"/>
                </a:prstClr>
              </a:solidFill>
              <a:effectLst/>
              <a:uLnTx/>
              <a:uFillTx/>
              <a:latin typeface="等线" panose="020F0502020204030204"/>
              <a:cs typeface="+mn-cs"/>
            </a:endParaRPr>
          </a:p>
        </p:txBody>
      </p:sp>
      <p:sp>
        <p:nvSpPr>
          <p:cNvPr id="5" name="页脚占位符 4">
            <a:extLst>
              <a:ext uri="{FF2B5EF4-FFF2-40B4-BE49-F238E27FC236}">
                <a16:creationId xmlns:a16="http://schemas.microsoft.com/office/drawing/2014/main" id="{93269161-46AB-416B-9C71-590B71BBF5A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200" b="0" i="0" u="none" strike="noStrike" kern="1200" cap="none" spc="0" normalizeH="0" baseline="0" noProof="0">
              <a:ln>
                <a:noFill/>
              </a:ln>
              <a:solidFill>
                <a:prstClr val="black">
                  <a:tint val="75000"/>
                </a:prstClr>
              </a:solidFill>
              <a:effectLst/>
              <a:uLnTx/>
              <a:uFillTx/>
              <a:latin typeface="等线" panose="020F0502020204030204"/>
              <a:cs typeface="+mn-cs"/>
            </a:endParaRPr>
          </a:p>
        </p:txBody>
      </p:sp>
      <p:sp>
        <p:nvSpPr>
          <p:cNvPr id="6" name="灯片编号占位符 5">
            <a:extLst>
              <a:ext uri="{FF2B5EF4-FFF2-40B4-BE49-F238E27FC236}">
                <a16:creationId xmlns:a16="http://schemas.microsoft.com/office/drawing/2014/main" id="{0347D277-5155-4804-A42E-790F5C4F807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B8AB37BB-E8A6-440B-8775-2A002C97BC55}" type="slidenum">
              <a:rPr kumimoji="0" lang="zh-CN" altLang="en-US" sz="1200" b="0" i="0" u="none" strike="noStrike" kern="1200" cap="none" spc="0" normalizeH="0" baseline="0" noProof="0" smtClean="0">
                <a:ln>
                  <a:noFill/>
                </a:ln>
                <a:solidFill>
                  <a:prstClr val="black">
                    <a:tint val="75000"/>
                  </a:prstClr>
                </a:solidFill>
                <a:effectLst/>
                <a:uLnTx/>
                <a:uFillTx/>
                <a:latin typeface="等线" panose="020F0502020204030204"/>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zh-CN" altLang="en-US" sz="1200" b="0" i="0" u="none" strike="noStrike" kern="1200" cap="none" spc="0" normalizeH="0" baseline="0" noProof="0">
              <a:ln>
                <a:noFill/>
              </a:ln>
              <a:solidFill>
                <a:prstClr val="black">
                  <a:tint val="75000"/>
                </a:prstClr>
              </a:solidFill>
              <a:effectLst/>
              <a:uLnTx/>
              <a:uFillTx/>
              <a:latin typeface="等线" panose="020F0502020204030204"/>
              <a:cs typeface="+mn-cs"/>
            </a:endParaRPr>
          </a:p>
        </p:txBody>
      </p:sp>
    </p:spTree>
    <p:extLst>
      <p:ext uri="{BB962C8B-B14F-4D97-AF65-F5344CB8AC3E}">
        <p14:creationId xmlns:p14="http://schemas.microsoft.com/office/powerpoint/2010/main" val="3634166515"/>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 id="2147483696" r:id="rId12"/>
  </p:sldLayoutIdLst>
  <p:transition spd="slow">
    <p:push dir="u"/>
  </p:transition>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4.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5.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5.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5.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5.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5.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5.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5.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5.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5.xm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5.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5.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35.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35.xml"/></Relationships>
</file>

<file path=ppt/slides/_rels/slide72.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35.xml"/></Relationships>
</file>

<file path=ppt/slides/_rels/slide73.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35.xml"/></Relationships>
</file>

<file path=ppt/slides/_rels/slide74.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35.xml"/></Relationships>
</file>

<file path=ppt/slides/_rels/slide75.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35.xml"/></Relationships>
</file>

<file path=ppt/slides/_rels/slide76.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35.xml"/></Relationships>
</file>

<file path=ppt/slides/_rels/slide77.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35.xml"/></Relationships>
</file>

<file path=ppt/slides/_rels/slide78.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35.xml"/></Relationships>
</file>

<file path=ppt/slides/_rels/slide79.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3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3" name="Rectangle 2"/>
          <p:cNvSpPr/>
          <p:nvPr/>
        </p:nvSpPr>
        <p:spPr>
          <a:xfrm>
            <a:off x="88711" y="1181502"/>
            <a:ext cx="12014578" cy="2888804"/>
          </a:xfrm>
          <a:prstGeom prst="rect">
            <a:avLst/>
          </a:prstGeom>
        </p:spPr>
        <p:txBody>
          <a:bodyPr wrap="square">
            <a:spAutoFit/>
          </a:bodyPr>
          <a:lstStyle/>
          <a:p>
            <a:pPr marL="0" marR="0" lvl="0" indent="0" algn="ctr" defTabSz="914400" rtl="0" eaLnBrk="1" fontAlgn="auto" latinLnBrk="0" hangingPunct="1">
              <a:lnSpc>
                <a:spcPct val="200000"/>
              </a:lnSpc>
              <a:spcBef>
                <a:spcPts val="0"/>
              </a:spcBef>
              <a:spcAft>
                <a:spcPts val="0"/>
              </a:spcAft>
              <a:buClrTx/>
              <a:buSzTx/>
              <a:buFontTx/>
              <a:buNone/>
              <a:tabLst/>
              <a:defRPr/>
            </a:pPr>
            <a:r>
              <a:rPr kumimoji="0" lang="en-US" sz="4000" b="1" i="0" u="none" strike="noStrike" kern="1200" cap="none" spc="0" normalizeH="0" baseline="0" noProof="0" smtClean="0">
                <a:ln>
                  <a:noFill/>
                </a:ln>
                <a:solidFill>
                  <a:srgbClr val="0070C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ÔN TẬP</a:t>
            </a:r>
          </a:p>
          <a:p>
            <a:pPr algn="ctr">
              <a:lnSpc>
                <a:spcPct val="200000"/>
              </a:lnSpc>
              <a:spcAft>
                <a:spcPts val="0"/>
              </a:spcAft>
            </a:pPr>
            <a:r>
              <a:rPr kumimoji="0" lang="en-US" sz="4000" b="1" i="0" u="none" strike="noStrike" kern="1200" cap="none" spc="0" normalizeH="0" baseline="0" noProof="0" smtClean="0">
                <a:ln>
                  <a:noFill/>
                </a:ln>
                <a:solidFill>
                  <a:srgbClr val="0070C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lang="en-US" sz="6000" b="1">
                <a:solidFill>
                  <a:srgbClr val="FF0000"/>
                </a:solidFill>
                <a:latin typeface="Times New Roman" panose="02020603050405020304" pitchFamily="18" charset="0"/>
                <a:ea typeface="Times New Roman" panose="02020603050405020304" pitchFamily="18" charset="0"/>
              </a:rPr>
              <a:t>TRANG SÁCH VÀ CUỘC SỐNG</a:t>
            </a:r>
            <a:endParaRPr lang="en-US" sz="6000">
              <a:effectLst/>
              <a:latin typeface="Times New Roman" panose="02020603050405020304" pitchFamily="18" charset="0"/>
              <a:ea typeface="Times New Roman" panose="02020603050405020304" pitchFamily="18" charset="0"/>
            </a:endParaRPr>
          </a:p>
        </p:txBody>
      </p:sp>
      <p:sp>
        <p:nvSpPr>
          <p:cNvPr id="2" name="Rectangle 1"/>
          <p:cNvSpPr/>
          <p:nvPr/>
        </p:nvSpPr>
        <p:spPr>
          <a:xfrm>
            <a:off x="3534771" y="4558354"/>
            <a:ext cx="6469038" cy="1785104"/>
          </a:xfrm>
          <a:prstGeom prst="rect">
            <a:avLst/>
          </a:prstGeom>
        </p:spPr>
        <p:txBody>
          <a:bodyPr wrap="square">
            <a:spAutoFit/>
          </a:bodyPr>
          <a:lstStyle/>
          <a:p>
            <a:pPr>
              <a:lnSpc>
                <a:spcPct val="150000"/>
              </a:lnSpc>
              <a:spcAft>
                <a:spcPts val="0"/>
              </a:spcAft>
            </a:pPr>
            <a:r>
              <a:rPr lang="en-US" sz="4400" b="1">
                <a:solidFill>
                  <a:srgbClr val="7030A0"/>
                </a:solidFill>
                <a:latin typeface="Times New Roman" panose="02020603050405020304" pitchFamily="18" charset="0"/>
                <a:ea typeface="Brush Script MT" panose="03060802040406070304" pitchFamily="66" charset="0"/>
                <a:cs typeface="Times New Roman" panose="02020603050405020304" pitchFamily="18" charset="0"/>
              </a:rPr>
              <a:t>Học đi đôi với hành</a:t>
            </a:r>
            <a:r>
              <a:rPr lang="vi-VN" sz="4400" b="1">
                <a:solidFill>
                  <a:srgbClr val="7030A0"/>
                </a:solidFill>
                <a:latin typeface="Times New Roman" panose="02020603050405020304" pitchFamily="18" charset="0"/>
                <a:ea typeface="Brush Script MT" panose="03060802040406070304" pitchFamily="66" charset="0"/>
                <a:cs typeface="Times New Roman" panose="02020603050405020304" pitchFamily="18" charset="0"/>
              </a:rPr>
              <a:t>.</a:t>
            </a:r>
            <a:endParaRPr lang="en-US" sz="4400">
              <a:latin typeface="Times New Roman" panose="02020603050405020304" pitchFamily="18" charset="0"/>
              <a:ea typeface="Times New Roman" panose="02020603050405020304" pitchFamily="18" charset="0"/>
              <a:cs typeface="Times New Roman" panose="02020603050405020304" pitchFamily="18" charset="0"/>
            </a:endParaRPr>
          </a:p>
          <a:p>
            <a:pPr algn="r">
              <a:spcAft>
                <a:spcPts val="0"/>
              </a:spcAft>
              <a:tabLst>
                <a:tab pos="400050" algn="l"/>
              </a:tabLst>
            </a:pPr>
            <a:r>
              <a:rPr lang="vi-VN" sz="4400">
                <a:solidFill>
                  <a:srgbClr val="7030A0"/>
                </a:solidFill>
                <a:latin typeface="Times New Roman" panose="02020603050405020304" pitchFamily="18" charset="0"/>
                <a:ea typeface="Brush Script MT" panose="03060802040406070304" pitchFamily="66" charset="0"/>
                <a:cs typeface="Times New Roman" panose="02020603050405020304" pitchFamily="18" charset="0"/>
              </a:rPr>
              <a:t>                   </a:t>
            </a:r>
            <a:r>
              <a:rPr lang="en-US" sz="4400">
                <a:solidFill>
                  <a:srgbClr val="7030A0"/>
                </a:solidFill>
                <a:latin typeface="Times New Roman" panose="02020603050405020304" pitchFamily="18" charset="0"/>
                <a:ea typeface="Brush Script MT" panose="03060802040406070304" pitchFamily="66" charset="0"/>
                <a:cs typeface="Times New Roman" panose="02020603050405020304" pitchFamily="18" charset="0"/>
              </a:rPr>
              <a:t>Hồ Chí Minh</a:t>
            </a:r>
            <a:endParaRPr lang="en-US" sz="4400">
              <a:effectLst/>
              <a:latin typeface="Times New Roman" panose="020206030504050203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1085105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xit" presetSubtype="0" fill="hold" nodeType="clickEffect">
                                  <p:stCondLst>
                                    <p:cond delay="0"/>
                                  </p:stCondLst>
                                  <p:childTnLst>
                                    <p:anim calcmode="lin" valueType="num">
                                      <p:cBhvr>
                                        <p:cTn id="6" dur="1500"/>
                                        <p:tgtEl>
                                          <p:spTgt spid="8"/>
                                        </p:tgtEl>
                                        <p:attrNameLst>
                                          <p:attrName>ppt_w</p:attrName>
                                        </p:attrNameLst>
                                      </p:cBhvr>
                                      <p:tavLst>
                                        <p:tav tm="0">
                                          <p:val>
                                            <p:strVal val="ppt_w"/>
                                          </p:val>
                                        </p:tav>
                                        <p:tav tm="100000">
                                          <p:val>
                                            <p:fltVal val="0"/>
                                          </p:val>
                                        </p:tav>
                                      </p:tavLst>
                                    </p:anim>
                                    <p:anim calcmode="lin" valueType="num">
                                      <p:cBhvr>
                                        <p:cTn id="7" dur="1500"/>
                                        <p:tgtEl>
                                          <p:spTgt spid="8"/>
                                        </p:tgtEl>
                                        <p:attrNameLst>
                                          <p:attrName>ppt_h</p:attrName>
                                        </p:attrNameLst>
                                      </p:cBhvr>
                                      <p:tavLst>
                                        <p:tav tm="0">
                                          <p:val>
                                            <p:strVal val="ppt_h"/>
                                          </p:val>
                                        </p:tav>
                                        <p:tav tm="100000">
                                          <p:val>
                                            <p:fltVal val="0"/>
                                          </p:val>
                                        </p:tav>
                                      </p:tavLst>
                                    </p:anim>
                                    <p:anim calcmode="lin" valueType="num">
                                      <p:cBhvr>
                                        <p:cTn id="8" dur="1500"/>
                                        <p:tgtEl>
                                          <p:spTgt spid="8"/>
                                        </p:tgtEl>
                                        <p:attrNameLst>
                                          <p:attrName>style.rotation</p:attrName>
                                        </p:attrNameLst>
                                      </p:cBhvr>
                                      <p:tavLst>
                                        <p:tav tm="0">
                                          <p:val>
                                            <p:fltVal val="0"/>
                                          </p:val>
                                        </p:tav>
                                        <p:tav tm="100000">
                                          <p:val>
                                            <p:fltVal val="90"/>
                                          </p:val>
                                        </p:tav>
                                      </p:tavLst>
                                    </p:anim>
                                    <p:animEffect transition="out" filter="fade">
                                      <p:cBhvr>
                                        <p:cTn id="9" dur="1500"/>
                                        <p:tgtEl>
                                          <p:spTgt spid="8"/>
                                        </p:tgtEl>
                                      </p:cBhvr>
                                    </p:animEffect>
                                    <p:set>
                                      <p:cBhvr>
                                        <p:cTn id="10" dur="1" fill="hold">
                                          <p:stCondLst>
                                            <p:cond delay="1499"/>
                                          </p:stCondLst>
                                        </p:cTn>
                                        <p:tgtEl>
                                          <p:spTgt spid="8"/>
                                        </p:tgtEl>
                                        <p:attrNameLst>
                                          <p:attrName>style.visibility</p:attrName>
                                        </p:attrNameLst>
                                      </p:cBhvr>
                                      <p:to>
                                        <p:strVal val="hidden"/>
                                      </p:to>
                                    </p:set>
                                  </p:childTnLst>
                                </p:cTn>
                              </p:par>
                              <p:par>
                                <p:cTn id="11" presetID="31" presetClass="exit" presetSubtype="0" fill="hold" grpId="0" nodeType="withEffect">
                                  <p:stCondLst>
                                    <p:cond delay="0"/>
                                  </p:stCondLst>
                                  <p:childTnLst>
                                    <p:anim calcmode="lin" valueType="num">
                                      <p:cBhvr>
                                        <p:cTn id="12" dur="1500"/>
                                        <p:tgtEl>
                                          <p:spTgt spid="3"/>
                                        </p:tgtEl>
                                        <p:attrNameLst>
                                          <p:attrName>ppt_w</p:attrName>
                                        </p:attrNameLst>
                                      </p:cBhvr>
                                      <p:tavLst>
                                        <p:tav tm="0">
                                          <p:val>
                                            <p:strVal val="ppt_w"/>
                                          </p:val>
                                        </p:tav>
                                        <p:tav tm="100000">
                                          <p:val>
                                            <p:fltVal val="0"/>
                                          </p:val>
                                        </p:tav>
                                      </p:tavLst>
                                    </p:anim>
                                    <p:anim calcmode="lin" valueType="num">
                                      <p:cBhvr>
                                        <p:cTn id="13" dur="1500"/>
                                        <p:tgtEl>
                                          <p:spTgt spid="3"/>
                                        </p:tgtEl>
                                        <p:attrNameLst>
                                          <p:attrName>ppt_h</p:attrName>
                                        </p:attrNameLst>
                                      </p:cBhvr>
                                      <p:tavLst>
                                        <p:tav tm="0">
                                          <p:val>
                                            <p:strVal val="ppt_h"/>
                                          </p:val>
                                        </p:tav>
                                        <p:tav tm="100000">
                                          <p:val>
                                            <p:fltVal val="0"/>
                                          </p:val>
                                        </p:tav>
                                      </p:tavLst>
                                    </p:anim>
                                    <p:anim calcmode="lin" valueType="num">
                                      <p:cBhvr>
                                        <p:cTn id="14" dur="1500"/>
                                        <p:tgtEl>
                                          <p:spTgt spid="3"/>
                                        </p:tgtEl>
                                        <p:attrNameLst>
                                          <p:attrName>style.rotation</p:attrName>
                                        </p:attrNameLst>
                                      </p:cBhvr>
                                      <p:tavLst>
                                        <p:tav tm="0">
                                          <p:val>
                                            <p:fltVal val="0"/>
                                          </p:val>
                                        </p:tav>
                                        <p:tav tm="100000">
                                          <p:val>
                                            <p:fltVal val="90"/>
                                          </p:val>
                                        </p:tav>
                                      </p:tavLst>
                                    </p:anim>
                                    <p:animEffect transition="out" filter="fade">
                                      <p:cBhvr>
                                        <p:cTn id="15" dur="1500"/>
                                        <p:tgtEl>
                                          <p:spTgt spid="3"/>
                                        </p:tgtEl>
                                      </p:cBhvr>
                                    </p:animEffect>
                                    <p:set>
                                      <p:cBhvr>
                                        <p:cTn id="16" dur="1" fill="hold">
                                          <p:stCondLst>
                                            <p:cond delay="1499"/>
                                          </p:stCondLst>
                                        </p:cTn>
                                        <p:tgtEl>
                                          <p:spTgt spid="3"/>
                                        </p:tgtEl>
                                        <p:attrNameLst>
                                          <p:attrName>style.visibility</p:attrName>
                                        </p:attrNameLst>
                                      </p:cBhvr>
                                      <p:to>
                                        <p:strVal val="hidden"/>
                                      </p:to>
                                    </p:set>
                                  </p:childTnLst>
                                </p:cTn>
                              </p:par>
                              <p:par>
                                <p:cTn id="17" presetID="31" presetClass="exit" presetSubtype="0" fill="hold" grpId="0" nodeType="withEffect">
                                  <p:stCondLst>
                                    <p:cond delay="0"/>
                                  </p:stCondLst>
                                  <p:childTnLst>
                                    <p:anim calcmode="lin" valueType="num">
                                      <p:cBhvr>
                                        <p:cTn id="18" dur="1500"/>
                                        <p:tgtEl>
                                          <p:spTgt spid="2"/>
                                        </p:tgtEl>
                                        <p:attrNameLst>
                                          <p:attrName>ppt_w</p:attrName>
                                        </p:attrNameLst>
                                      </p:cBhvr>
                                      <p:tavLst>
                                        <p:tav tm="0">
                                          <p:val>
                                            <p:strVal val="ppt_w"/>
                                          </p:val>
                                        </p:tav>
                                        <p:tav tm="100000">
                                          <p:val>
                                            <p:fltVal val="0"/>
                                          </p:val>
                                        </p:tav>
                                      </p:tavLst>
                                    </p:anim>
                                    <p:anim calcmode="lin" valueType="num">
                                      <p:cBhvr>
                                        <p:cTn id="19" dur="1500"/>
                                        <p:tgtEl>
                                          <p:spTgt spid="2"/>
                                        </p:tgtEl>
                                        <p:attrNameLst>
                                          <p:attrName>ppt_h</p:attrName>
                                        </p:attrNameLst>
                                      </p:cBhvr>
                                      <p:tavLst>
                                        <p:tav tm="0">
                                          <p:val>
                                            <p:strVal val="ppt_h"/>
                                          </p:val>
                                        </p:tav>
                                        <p:tav tm="100000">
                                          <p:val>
                                            <p:fltVal val="0"/>
                                          </p:val>
                                        </p:tav>
                                      </p:tavLst>
                                    </p:anim>
                                    <p:anim calcmode="lin" valueType="num">
                                      <p:cBhvr>
                                        <p:cTn id="20" dur="1500"/>
                                        <p:tgtEl>
                                          <p:spTgt spid="2"/>
                                        </p:tgtEl>
                                        <p:attrNameLst>
                                          <p:attrName>style.rotation</p:attrName>
                                        </p:attrNameLst>
                                      </p:cBhvr>
                                      <p:tavLst>
                                        <p:tav tm="0">
                                          <p:val>
                                            <p:fltVal val="0"/>
                                          </p:val>
                                        </p:tav>
                                        <p:tav tm="100000">
                                          <p:val>
                                            <p:fltVal val="90"/>
                                          </p:val>
                                        </p:tav>
                                      </p:tavLst>
                                    </p:anim>
                                    <p:animEffect transition="out" filter="fade">
                                      <p:cBhvr>
                                        <p:cTn id="21" dur="1500"/>
                                        <p:tgtEl>
                                          <p:spTgt spid="2"/>
                                        </p:tgtEl>
                                      </p:cBhvr>
                                    </p:animEffect>
                                    <p:set>
                                      <p:cBhvr>
                                        <p:cTn id="22" dur="1" fill="hold">
                                          <p:stCondLst>
                                            <p:cond delay="1499"/>
                                          </p:stCondLst>
                                        </p:cTn>
                                        <p:tgtEl>
                                          <p:spTgt spid="2"/>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2"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10"/>
          <p:cNvSpPr>
            <a:spLocks noChangeArrowheads="1"/>
          </p:cNvSpPr>
          <p:nvPr/>
        </p:nvSpPr>
        <p:spPr bwMode="auto">
          <a:xfrm>
            <a:off x="696036" y="1160060"/>
            <a:ext cx="11245755" cy="4749421"/>
          </a:xfrm>
          <a:prstGeom prst="roundRect">
            <a:avLst>
              <a:gd name="adj" fmla="val 16667"/>
            </a:avLst>
          </a:prstGeom>
          <a:noFill/>
          <a:ln w="25400">
            <a:solidFill>
              <a:srgbClr val="243F60"/>
            </a:solidFill>
            <a:round/>
            <a:headEnd/>
            <a:tailEnd/>
          </a:ln>
        </p:spPr>
        <p:txBody>
          <a:bodyPr vert="horz" wrap="square" lIns="91440" tIns="45720" rIns="91440" bIns="45720" numCol="1" anchor="ctr" anchorCtr="0" compatLnSpc="1">
            <a:prstTxWarp prst="textNoShape">
              <a:avLst/>
            </a:prstTxWarp>
          </a:bodyPr>
          <a:lstStyle/>
          <a:p>
            <a:pPr lvl="0" eaLnBrk="0" fontAlgn="base" hangingPunct="0">
              <a:spcBef>
                <a:spcPct val="0"/>
              </a:spcBef>
              <a:spcAft>
                <a:spcPts val="800"/>
              </a:spcAft>
            </a:pPr>
            <a:endParaRPr lang="en-US" sz="2400" b="1" dirty="0" smtClean="0">
              <a:latin typeface="Times New Roman" panose="02020603050405020304" pitchFamily="18" charset="0"/>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pPr>
            <a:endParaRPr kumimoji="0" lang="en-US" altLang="en-US" sz="2400" b="0" i="0" u="none" strike="noStrike" cap="none" normalizeH="0" baseline="0" dirty="0" smtClean="0">
              <a:ln>
                <a:noFill/>
              </a:ln>
              <a:solidFill>
                <a:schemeClr val="tx1"/>
              </a:solidFill>
              <a:effectLst/>
              <a:latin typeface="Arial" panose="020B0604020202020204" pitchFamily="34" charset="0"/>
            </a:endParaRPr>
          </a:p>
        </p:txBody>
      </p:sp>
      <p:sp>
        <p:nvSpPr>
          <p:cNvPr id="2" name="Rectangle 1"/>
          <p:cNvSpPr/>
          <p:nvPr/>
        </p:nvSpPr>
        <p:spPr>
          <a:xfrm>
            <a:off x="961221" y="1502285"/>
            <a:ext cx="10578905" cy="3901196"/>
          </a:xfrm>
          <a:prstGeom prst="rect">
            <a:avLst/>
          </a:prstGeom>
        </p:spPr>
        <p:txBody>
          <a:bodyPr wrap="square">
            <a:spAutoFit/>
          </a:bodyPr>
          <a:lstStyle/>
          <a:p>
            <a:pPr algn="just">
              <a:lnSpc>
                <a:spcPct val="150000"/>
              </a:lnSpc>
            </a:pPr>
            <a:r>
              <a:rPr lang="en-US" sz="2800" b="1">
                <a:latin typeface="Times New Roman" panose="02020603050405020304" pitchFamily="18" charset="0"/>
                <a:ea typeface="Times New Roman" panose="02020603050405020304" pitchFamily="18" charset="0"/>
                <a:cs typeface="Times New Roman" panose="02020603050405020304" pitchFamily="18" charset="0"/>
              </a:rPr>
              <a:t>b. Hiểu nội dung và hình thức văn bản</a:t>
            </a:r>
            <a:r>
              <a:rPr lang="en-US" sz="2800">
                <a:latin typeface="Times New Roman" panose="02020603050405020304" pitchFamily="18" charset="0"/>
                <a:ea typeface="Times New Roman" panose="02020603050405020304" pitchFamily="18" charset="0"/>
                <a:cs typeface="Times New Roman" panose="02020603050405020304" pitchFamily="18" charset="0"/>
              </a:rPr>
              <a:t>:</a:t>
            </a:r>
            <a:endParaRPr lang="en-US" sz="240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50000"/>
              </a:lnSpc>
            </a:pPr>
            <a:r>
              <a:rPr lang="en-US" sz="2800">
                <a:latin typeface="Times New Roman" panose="02020603050405020304" pitchFamily="18" charset="0"/>
                <a:ea typeface="Times New Roman" panose="02020603050405020304" pitchFamily="18" charset="0"/>
                <a:cs typeface="Times New Roman" panose="02020603050405020304" pitchFamily="18" charset="0"/>
              </a:rPr>
              <a:t>- Nội dung thể hiện qua  ý nghĩa nhan đề, chủ đề, tư tưởng, thái độ, tình cảm của tác giả với vấn đề nghị luận.</a:t>
            </a:r>
            <a:endParaRPr lang="en-US" sz="240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50000"/>
              </a:lnSpc>
            </a:pPr>
            <a:r>
              <a:rPr lang="en-US" sz="2800">
                <a:latin typeface="Times New Roman" panose="02020603050405020304" pitchFamily="18" charset="0"/>
                <a:ea typeface="Times New Roman" panose="02020603050405020304" pitchFamily="18" charset="0"/>
                <a:cs typeface="Times New Roman" panose="02020603050405020304" pitchFamily="18" charset="0"/>
              </a:rPr>
              <a:t>- Hình thức thể hiện qua cách dùng từ, đặt câu, chi tiết, hình ảnh, </a:t>
            </a:r>
            <a:endParaRPr lang="en-US" sz="240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50000"/>
              </a:lnSpc>
            </a:pPr>
            <a:r>
              <a:rPr lang="en-US" sz="2800" b="1">
                <a:latin typeface="Times New Roman" panose="02020603050405020304" pitchFamily="18" charset="0"/>
                <a:ea typeface="Times New Roman" panose="02020603050405020304" pitchFamily="18" charset="0"/>
                <a:cs typeface="Times New Roman" panose="02020603050405020304" pitchFamily="18" charset="0"/>
              </a:rPr>
              <a:t>c. Liên hệ và vận dụng văn bản vào đời sống:</a:t>
            </a:r>
            <a:endParaRPr lang="en-US" sz="240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50000"/>
              </a:lnSpc>
            </a:pPr>
            <a:r>
              <a:rPr lang="en-US" sz="2800">
                <a:latin typeface="Times New Roman" panose="02020603050405020304" pitchFamily="18" charset="0"/>
                <a:ea typeface="Times New Roman" panose="02020603050405020304" pitchFamily="18" charset="0"/>
                <a:cs typeface="Times New Roman" panose="02020603050405020304" pitchFamily="18" charset="0"/>
              </a:rPr>
              <a:t>- Cần rút ra cho mình bài học gì để vận dụng vào thực tiễn đời sống.</a:t>
            </a:r>
            <a:endParaRPr lang="en-US" sz="2400">
              <a:effectLst/>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744203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00"/>
                                        <p:tgtEl>
                                          <p:spTgt spid="4"/>
                                        </p:tgtEl>
                                      </p:cBhvr>
                                    </p:animEffect>
                                  </p:childTnLst>
                                </p:cTn>
                              </p:par>
                              <p:par>
                                <p:cTn id="8" presetID="22" presetClass="entr" presetSubtype="4" fill="hold" grpId="0"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wipe(down)">
                                      <p:cBhvr>
                                        <p:cTn id="10"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2"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10"/>
          <p:cNvSpPr>
            <a:spLocks noChangeArrowheads="1"/>
          </p:cNvSpPr>
          <p:nvPr/>
        </p:nvSpPr>
        <p:spPr bwMode="auto">
          <a:xfrm>
            <a:off x="657367" y="2377440"/>
            <a:ext cx="10768083" cy="3868615"/>
          </a:xfrm>
          <a:prstGeom prst="roundRect">
            <a:avLst>
              <a:gd name="adj" fmla="val 16667"/>
            </a:avLst>
          </a:prstGeom>
          <a:solidFill>
            <a:sysClr val="window" lastClr="FFFFFF"/>
          </a:solidFill>
          <a:ln w="12700" cap="flat" cmpd="sng" algn="ctr">
            <a:solidFill>
              <a:srgbClr val="ED7D31"/>
            </a:solidFill>
            <a:prstDash val="solid"/>
            <a:miter lim="800000"/>
            <a:headEnd/>
            <a:tailEnd/>
          </a:ln>
          <a:effectLst/>
        </p:spPr>
        <p:txBody>
          <a:bodyPr vert="horz" wrap="square" lIns="91440" tIns="45720" rIns="91440" bIns="45720" numCol="1" anchor="ctr" anchorCtr="0" compatLnSpc="1">
            <a:prstTxWarp prst="textNoShape">
              <a:avLst/>
            </a:prstTxWarp>
          </a:bodyPr>
          <a:lstStyle/>
          <a:p>
            <a:pPr marL="0" marR="0" lvl="0" indent="0" algn="l" defTabSz="914400" rtl="0" eaLnBrk="0" fontAlgn="base" latinLnBrk="0" hangingPunct="0">
              <a:lnSpc>
                <a:spcPct val="100000"/>
              </a:lnSpc>
              <a:spcBef>
                <a:spcPct val="0"/>
              </a:spcBef>
              <a:spcAft>
                <a:spcPts val="800"/>
              </a:spcAft>
              <a:buClrTx/>
              <a:buSzTx/>
              <a:buFontTx/>
              <a:buNone/>
              <a:tabLst/>
              <a:defRPr/>
            </a:pPr>
            <a:endParaRPr kumimoji="0" lang="en-US" sz="2400" b="1" i="0" u="none" strike="noStrike" kern="0" cap="none" spc="0" normalizeH="0" baseline="0" noProof="0" dirty="0" smtClean="0">
              <a:ln>
                <a:noFill/>
              </a:ln>
              <a:solidFill>
                <a:prstClr val="black"/>
              </a:solidFill>
              <a:effectLst/>
              <a:uLnTx/>
              <a:uFillTx/>
              <a:latin typeface="Times New Roman" panose="02020603050405020304" pitchFamily="18" charset="0"/>
              <a:ea typeface="+mn-ea"/>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altLang="en-US" sz="2400" b="0" i="0" u="none" strike="noStrike" kern="0" cap="none" spc="0" normalizeH="0" baseline="0" noProof="0" dirty="0" smtClean="0">
              <a:ln>
                <a:noFill/>
              </a:ln>
              <a:solidFill>
                <a:prstClr val="black"/>
              </a:solidFill>
              <a:effectLst/>
              <a:uLnTx/>
              <a:uFillTx/>
              <a:latin typeface="Arial" panose="020B0604020202020204" pitchFamily="34" charset="0"/>
              <a:ea typeface="+mn-ea"/>
              <a:cs typeface="+mn-cs"/>
            </a:endParaRPr>
          </a:p>
        </p:txBody>
      </p:sp>
      <p:sp>
        <p:nvSpPr>
          <p:cNvPr id="2" name="Rectangle 1"/>
          <p:cNvSpPr/>
          <p:nvPr/>
        </p:nvSpPr>
        <p:spPr>
          <a:xfrm>
            <a:off x="4797318" y="595034"/>
            <a:ext cx="2488182" cy="523220"/>
          </a:xfrm>
          <a:prstGeom prst="rect">
            <a:avLst/>
          </a:prstGeom>
        </p:spPr>
        <p:txBody>
          <a:bodyPr wrap="none">
            <a:spAutoFit/>
          </a:bodyPr>
          <a:lstStyle/>
          <a:p>
            <a:pPr algn="just">
              <a:spcAft>
                <a:spcPts val="0"/>
              </a:spcAft>
              <a:tabLst>
                <a:tab pos="400050" algn="l"/>
              </a:tabLst>
            </a:pPr>
            <a:r>
              <a:rPr lang="en-US" sz="2800" b="1">
                <a:solidFill>
                  <a:srgbClr val="FF0000"/>
                </a:solidFill>
                <a:latin typeface="Times New Roman" panose="02020603050405020304" pitchFamily="18" charset="0"/>
                <a:ea typeface="Times New Roman" panose="02020603050405020304" pitchFamily="18" charset="0"/>
              </a:rPr>
              <a:t>II.</a:t>
            </a:r>
            <a:r>
              <a:rPr lang="en-US" sz="2800" b="1">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b="1">
                <a:solidFill>
                  <a:srgbClr val="FF0000"/>
                </a:solidFill>
                <a:latin typeface="Times New Roman" panose="02020603050405020304" pitchFamily="18" charset="0"/>
                <a:ea typeface="Times New Roman" panose="02020603050405020304" pitchFamily="18" charset="0"/>
              </a:rPr>
              <a:t>LUYỆN ĐỀ</a:t>
            </a:r>
            <a:endParaRPr lang="en-US" sz="2400">
              <a:effectLst/>
              <a:latin typeface="Times New Roman" panose="02020603050405020304" pitchFamily="18" charset="0"/>
              <a:ea typeface="Times New Roman" panose="02020603050405020304" pitchFamily="18" charset="0"/>
            </a:endParaRPr>
          </a:p>
        </p:txBody>
      </p:sp>
      <p:sp>
        <p:nvSpPr>
          <p:cNvPr id="5" name="Rectangle 4"/>
          <p:cNvSpPr/>
          <p:nvPr/>
        </p:nvSpPr>
        <p:spPr>
          <a:xfrm>
            <a:off x="781860" y="1340130"/>
            <a:ext cx="6503640" cy="523220"/>
          </a:xfrm>
          <a:prstGeom prst="rect">
            <a:avLst/>
          </a:prstGeom>
        </p:spPr>
        <p:txBody>
          <a:bodyPr wrap="none">
            <a:spAutoFit/>
          </a:bodyPr>
          <a:lstStyle/>
          <a:p>
            <a:pPr marL="342900" lvl="0" indent="-342900" algn="just">
              <a:spcAft>
                <a:spcPts val="0"/>
              </a:spcAft>
              <a:buFont typeface="+mj-lt"/>
              <a:buAutoNum type="arabicPeriod"/>
              <a:tabLst>
                <a:tab pos="400050" algn="l"/>
              </a:tabLst>
            </a:pPr>
            <a:r>
              <a:rPr lang="en-US" sz="2800" b="1">
                <a:solidFill>
                  <a:srgbClr val="FF0000"/>
                </a:solidFill>
                <a:latin typeface="Times New Roman" panose="02020603050405020304" pitchFamily="18" charset="0"/>
                <a:ea typeface="Times New Roman" panose="02020603050405020304" pitchFamily="18" charset="0"/>
              </a:rPr>
              <a:t>LUYỆN ĐỀ NGỮ LIỆU TRONG SGK</a:t>
            </a:r>
            <a:endParaRPr lang="en-US" sz="2400">
              <a:effectLst/>
              <a:latin typeface="Times New Roman" panose="02020603050405020304" pitchFamily="18" charset="0"/>
              <a:ea typeface="Times New Roman" panose="02020603050405020304" pitchFamily="18" charset="0"/>
            </a:endParaRPr>
          </a:p>
        </p:txBody>
      </p:sp>
      <p:sp>
        <p:nvSpPr>
          <p:cNvPr id="6" name="Rectangle 5"/>
          <p:cNvSpPr/>
          <p:nvPr/>
        </p:nvSpPr>
        <p:spPr>
          <a:xfrm>
            <a:off x="968095" y="2629957"/>
            <a:ext cx="10457355" cy="3400931"/>
          </a:xfrm>
          <a:prstGeom prst="rect">
            <a:avLst/>
          </a:prstGeom>
        </p:spPr>
        <p:txBody>
          <a:bodyPr wrap="square">
            <a:spAutoFit/>
          </a:bodyPr>
          <a:lstStyle/>
          <a:p>
            <a:pPr algn="just">
              <a:lnSpc>
                <a:spcPct val="150000"/>
              </a:lnSpc>
              <a:spcAft>
                <a:spcPts val="0"/>
              </a:spcAft>
            </a:pPr>
            <a:r>
              <a:rPr lang="en-US" sz="2800" b="1">
                <a:solidFill>
                  <a:srgbClr val="FF0000"/>
                </a:solidFill>
                <a:latin typeface="Times New Roman" panose="02020603050405020304" pitchFamily="18" charset="0"/>
                <a:ea typeface="Times New Roman" panose="02020603050405020304" pitchFamily="18" charset="0"/>
              </a:rPr>
              <a:t>Đề số 1: </a:t>
            </a:r>
            <a:endParaRPr lang="en-US" sz="2800">
              <a:solidFill>
                <a:srgbClr val="FF0000"/>
              </a:solidFill>
              <a:latin typeface="Times New Roman" panose="02020603050405020304" pitchFamily="18" charset="0"/>
              <a:ea typeface="Times New Roman" panose="02020603050405020304" pitchFamily="18" charset="0"/>
            </a:endParaRPr>
          </a:p>
          <a:p>
            <a:pPr marL="228600">
              <a:lnSpc>
                <a:spcPct val="150000"/>
              </a:lnSpc>
              <a:spcAft>
                <a:spcPts val="0"/>
              </a:spcAft>
            </a:pPr>
            <a:r>
              <a:rPr lang="en-US" sz="2800">
                <a:latin typeface="Times New Roman" panose="02020603050405020304" pitchFamily="18" charset="0"/>
                <a:ea typeface="Times New Roman" panose="02020603050405020304" pitchFamily="18" charset="0"/>
              </a:rPr>
              <a:t>Đọc văn bản “</a:t>
            </a:r>
            <a:r>
              <a:rPr lang="pt-BR" sz="2800">
                <a:latin typeface="Times New Roman" panose="02020603050405020304" pitchFamily="18" charset="0"/>
                <a:ea typeface="Times New Roman" panose="02020603050405020304" pitchFamily="18" charset="0"/>
              </a:rPr>
              <a:t>Vẻ đẹp giản dị và chân thật của </a:t>
            </a:r>
            <a:r>
              <a:rPr lang="pt-BR" sz="2800" i="1">
                <a:latin typeface="Times New Roman" panose="02020603050405020304" pitchFamily="18" charset="0"/>
                <a:ea typeface="Times New Roman" panose="02020603050405020304" pitchFamily="18" charset="0"/>
              </a:rPr>
              <a:t>Quê nội</a:t>
            </a:r>
            <a:r>
              <a:rPr lang="pt-BR" sz="2800">
                <a:latin typeface="Times New Roman" panose="02020603050405020304" pitchFamily="18" charset="0"/>
                <a:ea typeface="Times New Roman" panose="02020603050405020304" pitchFamily="18" charset="0"/>
              </a:rPr>
              <a:t> (Võ Quảng)” của tác giả  </a:t>
            </a:r>
            <a:r>
              <a:rPr lang="pt-BR" sz="2800" smtClean="0">
                <a:latin typeface="Times New Roman" panose="02020603050405020304" pitchFamily="18" charset="0"/>
                <a:ea typeface="Times New Roman" panose="02020603050405020304" pitchFamily="18" charset="0"/>
              </a:rPr>
              <a:t>Trần </a:t>
            </a:r>
            <a:r>
              <a:rPr lang="pt-BR" sz="2800">
                <a:latin typeface="Times New Roman" panose="02020603050405020304" pitchFamily="18" charset="0"/>
                <a:ea typeface="Times New Roman" panose="02020603050405020304" pitchFamily="18" charset="0"/>
              </a:rPr>
              <a:t>Thanh Địch, </a:t>
            </a:r>
            <a:r>
              <a:rPr lang="en-US" sz="2800">
                <a:latin typeface="Times New Roman" panose="02020603050405020304" pitchFamily="18" charset="0"/>
                <a:ea typeface="Times New Roman" panose="02020603050405020304" pitchFamily="18" charset="0"/>
              </a:rPr>
              <a:t>và trả lời câu hỏi </a:t>
            </a:r>
          </a:p>
          <a:p>
            <a:pPr algn="just">
              <a:lnSpc>
                <a:spcPct val="150000"/>
              </a:lnSpc>
              <a:spcBef>
                <a:spcPts val="600"/>
              </a:spcBef>
              <a:spcAft>
                <a:spcPts val="0"/>
              </a:spcAft>
            </a:pPr>
            <a:r>
              <a:rPr lang="en-US" sz="2800" b="1" i="1">
                <a:solidFill>
                  <a:srgbClr val="000000"/>
                </a:solidFill>
                <a:latin typeface="Times New Roman" panose="02020603050405020304" pitchFamily="18" charset="0"/>
                <a:ea typeface="Times New Roman" panose="02020603050405020304" pitchFamily="18" charset="0"/>
              </a:rPr>
              <a:t>        Chọn phương án trả lời đúng nhất cho mỗi câu hỏi (từ câu 1 đến câu 8)</a:t>
            </a:r>
            <a:r>
              <a:rPr lang="nl-NL" sz="2800" b="1" i="1">
                <a:solidFill>
                  <a:srgbClr val="000000"/>
                </a:solidFill>
                <a:latin typeface="Times New Roman" panose="02020603050405020304" pitchFamily="18" charset="0"/>
                <a:ea typeface="Times New Roman" panose="02020603050405020304" pitchFamily="18" charset="0"/>
              </a:rPr>
              <a:t> và viết chữ cái đứng trước phương án đó vào bài làm.</a:t>
            </a:r>
            <a:endParaRPr lang="en-US" sz="280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01473597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125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circle(in)">
                                      <p:cBhvr>
                                        <p:cTn id="12" dur="125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42" presetClass="entr" presetSubtype="0"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fade">
                                      <p:cBhvr>
                                        <p:cTn id="17" dur="1000"/>
                                        <p:tgtEl>
                                          <p:spTgt spid="6"/>
                                        </p:tgtEl>
                                      </p:cBhvr>
                                    </p:animEffect>
                                    <p:anim calcmode="lin" valueType="num">
                                      <p:cBhvr>
                                        <p:cTn id="18" dur="1000" fill="hold"/>
                                        <p:tgtEl>
                                          <p:spTgt spid="6"/>
                                        </p:tgtEl>
                                        <p:attrNameLst>
                                          <p:attrName>ppt_x</p:attrName>
                                        </p:attrNameLst>
                                      </p:cBhvr>
                                      <p:tavLst>
                                        <p:tav tm="0">
                                          <p:val>
                                            <p:strVal val="#ppt_x"/>
                                          </p:val>
                                        </p:tav>
                                        <p:tav tm="100000">
                                          <p:val>
                                            <p:strVal val="#ppt_x"/>
                                          </p:val>
                                        </p:tav>
                                      </p:tavLst>
                                    </p:anim>
                                    <p:anim calcmode="lin" valueType="num">
                                      <p:cBhvr>
                                        <p:cTn id="19" dur="1000" fill="hold"/>
                                        <p:tgtEl>
                                          <p:spTgt spid="6"/>
                                        </p:tgtEl>
                                        <p:attrNameLst>
                                          <p:attrName>ppt_y</p:attrName>
                                        </p:attrNameLst>
                                      </p:cBhvr>
                                      <p:tavLst>
                                        <p:tav tm="0">
                                          <p:val>
                                            <p:strVal val="#ppt_y+.1"/>
                                          </p:val>
                                        </p:tav>
                                        <p:tav tm="100000">
                                          <p:val>
                                            <p:strVal val="#ppt_y"/>
                                          </p:val>
                                        </p:tav>
                                      </p:tavLst>
                                    </p:anim>
                                  </p:childTnLst>
                                </p:cTn>
                              </p:par>
                              <p:par>
                                <p:cTn id="20" presetID="22" presetClass="entr" presetSubtype="4" fill="hold" grpId="0" nodeType="withEffect">
                                  <p:stCondLst>
                                    <p:cond delay="0"/>
                                  </p:stCondLst>
                                  <p:childTnLst>
                                    <p:set>
                                      <p:cBhvr>
                                        <p:cTn id="21" dur="1" fill="hold">
                                          <p:stCondLst>
                                            <p:cond delay="0"/>
                                          </p:stCondLst>
                                        </p:cTn>
                                        <p:tgtEl>
                                          <p:spTgt spid="4"/>
                                        </p:tgtEl>
                                        <p:attrNameLst>
                                          <p:attrName>style.visibility</p:attrName>
                                        </p:attrNameLst>
                                      </p:cBhvr>
                                      <p:to>
                                        <p:strVal val="visible"/>
                                      </p:to>
                                    </p:set>
                                    <p:animEffect transition="in" filter="wipe(down)">
                                      <p:cBhvr>
                                        <p:cTn id="22"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2" grpId="0"/>
      <p:bldP spid="5" grpId="0"/>
      <p:bldP spid="6"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ounded Rectangle 10"/>
          <p:cNvSpPr>
            <a:spLocks noChangeArrowheads="1"/>
          </p:cNvSpPr>
          <p:nvPr/>
        </p:nvSpPr>
        <p:spPr bwMode="auto">
          <a:xfrm>
            <a:off x="1091821" y="1433015"/>
            <a:ext cx="10440537" cy="4217158"/>
          </a:xfrm>
          <a:prstGeom prst="roundRect">
            <a:avLst>
              <a:gd name="adj" fmla="val 16667"/>
            </a:avLst>
          </a:prstGeom>
          <a:solidFill>
            <a:sysClr val="window" lastClr="FFFFFF"/>
          </a:solidFill>
          <a:ln w="12700" cap="flat" cmpd="sng" algn="ctr">
            <a:solidFill>
              <a:srgbClr val="ED7D31"/>
            </a:solidFill>
            <a:prstDash val="solid"/>
            <a:miter lim="800000"/>
            <a:headEnd/>
            <a:tailEnd/>
          </a:ln>
          <a:effectLst/>
        </p:spPr>
        <p:txBody>
          <a:bodyPr vert="horz" wrap="square" lIns="91440" tIns="45720" rIns="91440" bIns="45720" numCol="1" anchor="ctr" anchorCtr="0" compatLnSpc="1">
            <a:prstTxWarp prst="textNoShape">
              <a:avLst/>
            </a:prstTxWarp>
          </a:bodyPr>
          <a:lstStyle/>
          <a:p>
            <a:pPr marL="0" marR="0" lvl="0" indent="0" algn="l" defTabSz="914400" rtl="0" eaLnBrk="0" fontAlgn="base" latinLnBrk="0" hangingPunct="0">
              <a:lnSpc>
                <a:spcPct val="100000"/>
              </a:lnSpc>
              <a:spcBef>
                <a:spcPct val="0"/>
              </a:spcBef>
              <a:spcAft>
                <a:spcPts val="800"/>
              </a:spcAft>
              <a:buClrTx/>
              <a:buSzTx/>
              <a:buFontTx/>
              <a:buNone/>
              <a:tabLst/>
              <a:defRPr/>
            </a:pPr>
            <a:endParaRPr kumimoji="0" lang="en-US" sz="2400" b="1" i="0" u="none" strike="noStrike" kern="0" cap="none" spc="0" normalizeH="0" baseline="0" noProof="0" dirty="0" smtClean="0">
              <a:ln>
                <a:noFill/>
              </a:ln>
              <a:solidFill>
                <a:prstClr val="black"/>
              </a:solidFill>
              <a:effectLst/>
              <a:uLnTx/>
              <a:uFillTx/>
              <a:latin typeface="Times New Roman" panose="02020603050405020304" pitchFamily="18" charset="0"/>
              <a:ea typeface="+mn-ea"/>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altLang="en-US" sz="2400" b="0" i="0" u="none" strike="noStrike" kern="0" cap="none" spc="0" normalizeH="0" baseline="0" noProof="0" dirty="0" smtClean="0">
              <a:ln>
                <a:noFill/>
              </a:ln>
              <a:solidFill>
                <a:prstClr val="black"/>
              </a:solidFill>
              <a:effectLst/>
              <a:uLnTx/>
              <a:uFillTx/>
              <a:latin typeface="Arial" panose="020B0604020202020204" pitchFamily="34" charset="0"/>
              <a:ea typeface="+mn-ea"/>
              <a:cs typeface="+mn-cs"/>
            </a:endParaRPr>
          </a:p>
        </p:txBody>
      </p:sp>
      <p:sp>
        <p:nvSpPr>
          <p:cNvPr id="4" name="Oval 3"/>
          <p:cNvSpPr/>
          <p:nvPr/>
        </p:nvSpPr>
        <p:spPr>
          <a:xfrm>
            <a:off x="2019868" y="3648075"/>
            <a:ext cx="510083" cy="474379"/>
          </a:xfrm>
          <a:prstGeom prst="ellipse">
            <a:avLst/>
          </a:prstGeom>
          <a:solidFill>
            <a:sysClr val="window" lastClr="FFFFFF"/>
          </a:solidFill>
          <a:ln w="12700" cap="flat" cmpd="sng" algn="ctr">
            <a:solidFill>
              <a:srgbClr val="FF000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rgbClr val="FFFFFF"/>
              </a:solidFill>
              <a:effectLst/>
              <a:uLnTx/>
              <a:uFillTx/>
              <a:latin typeface="Euphemia"/>
              <a:ea typeface="+mn-ea"/>
              <a:cs typeface="+mn-cs"/>
            </a:endParaRPr>
          </a:p>
        </p:txBody>
      </p:sp>
      <p:sp>
        <p:nvSpPr>
          <p:cNvPr id="2" name="Rectangle 1"/>
          <p:cNvSpPr/>
          <p:nvPr/>
        </p:nvSpPr>
        <p:spPr>
          <a:xfrm>
            <a:off x="1605118" y="1556435"/>
            <a:ext cx="9927240" cy="3970318"/>
          </a:xfrm>
          <a:prstGeom prst="rect">
            <a:avLst/>
          </a:prstGeom>
        </p:spPr>
        <p:txBody>
          <a:bodyPr wrap="square">
            <a:spAutoFit/>
          </a:bodyPr>
          <a:lstStyle/>
          <a:p>
            <a:pPr>
              <a:lnSpc>
                <a:spcPct val="150000"/>
              </a:lnSpc>
              <a:spcAft>
                <a:spcPts val="0"/>
              </a:spcAft>
            </a:pPr>
            <a:r>
              <a:rPr lang="vi-VN" sz="2800" b="1">
                <a:solidFill>
                  <a:srgbClr val="000000"/>
                </a:solidFill>
                <a:latin typeface="Times New Roman" panose="02020603050405020304" pitchFamily="18" charset="0"/>
                <a:ea typeface="Times New Roman" panose="02020603050405020304" pitchFamily="18" charset="0"/>
              </a:rPr>
              <a:t>Câu 1</a:t>
            </a:r>
            <a:r>
              <a:rPr lang="vi-VN" sz="2800">
                <a:solidFill>
                  <a:srgbClr val="000000"/>
                </a:solidFill>
                <a:latin typeface="Times New Roman" panose="02020603050405020304" pitchFamily="18" charset="0"/>
                <a:ea typeface="Times New Roman" panose="02020603050405020304" pitchFamily="18" charset="0"/>
              </a:rPr>
              <a:t>. “</a:t>
            </a:r>
            <a:r>
              <a:rPr lang="pt-BR" sz="2800">
                <a:latin typeface="Times New Roman" panose="02020603050405020304" pitchFamily="18" charset="0"/>
                <a:ea typeface="Times New Roman" panose="02020603050405020304" pitchFamily="18" charset="0"/>
              </a:rPr>
              <a:t>Vẻ đẹp giản dị và chân thật của </a:t>
            </a:r>
            <a:r>
              <a:rPr lang="pt-BR" sz="2800" i="1">
                <a:latin typeface="Times New Roman" panose="02020603050405020304" pitchFamily="18" charset="0"/>
                <a:ea typeface="Times New Roman" panose="02020603050405020304" pitchFamily="18" charset="0"/>
              </a:rPr>
              <a:t>Quê nội</a:t>
            </a:r>
            <a:r>
              <a:rPr lang="pt-BR" sz="2800">
                <a:latin typeface="Times New Roman" panose="02020603050405020304" pitchFamily="18" charset="0"/>
                <a:ea typeface="Times New Roman" panose="02020603050405020304" pitchFamily="18" charset="0"/>
              </a:rPr>
              <a:t> (Võ Quảng)</a:t>
            </a:r>
            <a:r>
              <a:rPr lang="vi-VN" sz="2800">
                <a:solidFill>
                  <a:srgbClr val="000000"/>
                </a:solidFill>
                <a:latin typeface="Times New Roman" panose="02020603050405020304" pitchFamily="18" charset="0"/>
                <a:ea typeface="Times New Roman" panose="02020603050405020304" pitchFamily="18" charset="0"/>
              </a:rPr>
              <a:t>” thuộc kiểu văn bản nào?</a:t>
            </a:r>
            <a:endParaRPr lang="en-US" sz="2400">
              <a:latin typeface="Times New Roman" panose="02020603050405020304" pitchFamily="18" charset="0"/>
              <a:ea typeface="Times New Roman" panose="02020603050405020304" pitchFamily="18" charset="0"/>
            </a:endParaRPr>
          </a:p>
          <a:p>
            <a:pPr>
              <a:lnSpc>
                <a:spcPct val="150000"/>
              </a:lnSpc>
              <a:spcAft>
                <a:spcPts val="0"/>
              </a:spcAft>
            </a:pPr>
            <a:r>
              <a:rPr lang="en-US" sz="2800" smtClean="0">
                <a:solidFill>
                  <a:srgbClr val="000000"/>
                </a:solidFill>
                <a:latin typeface="Times New Roman" panose="02020603050405020304" pitchFamily="18" charset="0"/>
                <a:ea typeface="Times New Roman" panose="02020603050405020304" pitchFamily="18" charset="0"/>
              </a:rPr>
              <a:t>     </a:t>
            </a:r>
            <a:r>
              <a:rPr lang="vi-VN" sz="2800" smtClean="0">
                <a:solidFill>
                  <a:srgbClr val="000000"/>
                </a:solidFill>
                <a:latin typeface="Times New Roman" panose="02020603050405020304" pitchFamily="18" charset="0"/>
                <a:ea typeface="Times New Roman" panose="02020603050405020304" pitchFamily="18" charset="0"/>
              </a:rPr>
              <a:t>A</a:t>
            </a:r>
            <a:r>
              <a:rPr lang="vi-VN" sz="2800">
                <a:solidFill>
                  <a:srgbClr val="000000"/>
                </a:solidFill>
                <a:latin typeface="Times New Roman" panose="02020603050405020304" pitchFamily="18" charset="0"/>
                <a:ea typeface="Times New Roman" panose="02020603050405020304" pitchFamily="18" charset="0"/>
              </a:rPr>
              <a:t>. Tự sự			</a:t>
            </a:r>
            <a:endParaRPr lang="en-US" sz="2400">
              <a:latin typeface="Times New Roman" panose="02020603050405020304" pitchFamily="18" charset="0"/>
              <a:ea typeface="Times New Roman" panose="02020603050405020304" pitchFamily="18" charset="0"/>
            </a:endParaRPr>
          </a:p>
          <a:p>
            <a:pPr marL="450215">
              <a:lnSpc>
                <a:spcPct val="150000"/>
              </a:lnSpc>
              <a:spcAft>
                <a:spcPts val="0"/>
              </a:spcAft>
            </a:pPr>
            <a:r>
              <a:rPr lang="vi-VN" sz="2800">
                <a:solidFill>
                  <a:srgbClr val="000000"/>
                </a:solidFill>
                <a:latin typeface="Times New Roman" panose="02020603050405020304" pitchFamily="18" charset="0"/>
                <a:ea typeface="Times New Roman" panose="02020603050405020304" pitchFamily="18" charset="0"/>
              </a:rPr>
              <a:t>B. Nghị luận</a:t>
            </a:r>
            <a:r>
              <a:rPr lang="en-US" sz="2800">
                <a:solidFill>
                  <a:srgbClr val="000000"/>
                </a:solidFill>
                <a:latin typeface="Times New Roman" panose="02020603050405020304" pitchFamily="18" charset="0"/>
                <a:ea typeface="Times New Roman" panose="02020603050405020304" pitchFamily="18" charset="0"/>
              </a:rPr>
              <a:t>		</a:t>
            </a:r>
            <a:endParaRPr lang="en-US" sz="2400">
              <a:latin typeface="Times New Roman" panose="02020603050405020304" pitchFamily="18" charset="0"/>
              <a:ea typeface="Times New Roman" panose="02020603050405020304" pitchFamily="18" charset="0"/>
            </a:endParaRPr>
          </a:p>
          <a:p>
            <a:pPr marL="450215">
              <a:lnSpc>
                <a:spcPct val="150000"/>
              </a:lnSpc>
              <a:spcAft>
                <a:spcPts val="0"/>
              </a:spcAft>
            </a:pPr>
            <a:r>
              <a:rPr lang="vi-VN" sz="2800">
                <a:solidFill>
                  <a:srgbClr val="000000"/>
                </a:solidFill>
                <a:latin typeface="Times New Roman" panose="02020603050405020304" pitchFamily="18" charset="0"/>
                <a:ea typeface="Times New Roman" panose="02020603050405020304" pitchFamily="18" charset="0"/>
              </a:rPr>
              <a:t>C. Biểu cảm</a:t>
            </a:r>
            <a:r>
              <a:rPr lang="en-US" sz="2800">
                <a:solidFill>
                  <a:srgbClr val="000000"/>
                </a:solidFill>
                <a:latin typeface="Times New Roman" panose="02020603050405020304" pitchFamily="18" charset="0"/>
                <a:ea typeface="Times New Roman" panose="02020603050405020304" pitchFamily="18" charset="0"/>
              </a:rPr>
              <a:t>		</a:t>
            </a:r>
            <a:endParaRPr lang="en-US" sz="2400">
              <a:latin typeface="Times New Roman" panose="02020603050405020304" pitchFamily="18" charset="0"/>
              <a:ea typeface="Times New Roman" panose="02020603050405020304" pitchFamily="18" charset="0"/>
            </a:endParaRPr>
          </a:p>
          <a:p>
            <a:pPr marL="450215">
              <a:lnSpc>
                <a:spcPct val="150000"/>
              </a:lnSpc>
              <a:spcAft>
                <a:spcPts val="0"/>
              </a:spcAft>
            </a:pPr>
            <a:r>
              <a:rPr lang="vi-VN" sz="2800">
                <a:solidFill>
                  <a:srgbClr val="000000"/>
                </a:solidFill>
                <a:latin typeface="Times New Roman" panose="02020603050405020304" pitchFamily="18" charset="0"/>
                <a:ea typeface="Times New Roman" panose="02020603050405020304" pitchFamily="18" charset="0"/>
              </a:rPr>
              <a:t>D. Nhật dụng</a:t>
            </a:r>
            <a:endParaRPr lang="en-US" sz="240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482751636"/>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ipe(down)">
                                      <p:cBhvr>
                                        <p:cTn id="7" dur="500"/>
                                        <p:tgtEl>
                                          <p:spTgt spid="3"/>
                                        </p:tgtEl>
                                      </p:cBhvr>
                                    </p:animEffect>
                                  </p:childTnLst>
                                </p:cTn>
                              </p:par>
                              <p:par>
                                <p:cTn id="8" presetID="42" presetClass="entr" presetSubtype="0" fill="hold" nodeType="withEffect">
                                  <p:stCondLst>
                                    <p:cond delay="0"/>
                                  </p:stCondLst>
                                  <p:childTnLst>
                                    <p:set>
                                      <p:cBhvr>
                                        <p:cTn id="9" dur="1" fill="hold">
                                          <p:stCondLst>
                                            <p:cond delay="0"/>
                                          </p:stCondLst>
                                        </p:cTn>
                                        <p:tgtEl>
                                          <p:spTgt spid="2">
                                            <p:txEl>
                                              <p:pRg st="0" end="0"/>
                                            </p:txEl>
                                          </p:spTgt>
                                        </p:tgtEl>
                                        <p:attrNameLst>
                                          <p:attrName>style.visibility</p:attrName>
                                        </p:attrNameLst>
                                      </p:cBhvr>
                                      <p:to>
                                        <p:strVal val="visible"/>
                                      </p:to>
                                    </p:set>
                                    <p:animEffect transition="in" filter="fade">
                                      <p:cBhvr>
                                        <p:cTn id="10" dur="1000"/>
                                        <p:tgtEl>
                                          <p:spTgt spid="2">
                                            <p:txEl>
                                              <p:pRg st="0" end="0"/>
                                            </p:txEl>
                                          </p:spTgt>
                                        </p:tgtEl>
                                      </p:cBhvr>
                                    </p:animEffect>
                                    <p:anim calcmode="lin" valueType="num">
                                      <p:cBhvr>
                                        <p:cTn id="11" dur="1000" fill="hold"/>
                                        <p:tgtEl>
                                          <p:spTgt spid="2">
                                            <p:txEl>
                                              <p:pRg st="0" end="0"/>
                                            </p:txEl>
                                          </p:spTgt>
                                        </p:tgtEl>
                                        <p:attrNameLst>
                                          <p:attrName>ppt_x</p:attrName>
                                        </p:attrNameLst>
                                      </p:cBhvr>
                                      <p:tavLst>
                                        <p:tav tm="0">
                                          <p:val>
                                            <p:strVal val="#ppt_x"/>
                                          </p:val>
                                        </p:tav>
                                        <p:tav tm="100000">
                                          <p:val>
                                            <p:strVal val="#ppt_x"/>
                                          </p:val>
                                        </p:tav>
                                      </p:tavLst>
                                    </p:anim>
                                    <p:anim calcmode="lin" valueType="num">
                                      <p:cBhvr>
                                        <p:cTn id="12" dur="1000" fill="hold"/>
                                        <p:tgtEl>
                                          <p:spTgt spid="2">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42" presetClass="entr" presetSubtype="0" fill="hold" nodeType="clickEffect">
                                  <p:stCondLst>
                                    <p:cond delay="0"/>
                                  </p:stCondLst>
                                  <p:childTnLst>
                                    <p:set>
                                      <p:cBhvr>
                                        <p:cTn id="16" dur="1" fill="hold">
                                          <p:stCondLst>
                                            <p:cond delay="0"/>
                                          </p:stCondLst>
                                        </p:cTn>
                                        <p:tgtEl>
                                          <p:spTgt spid="2">
                                            <p:txEl>
                                              <p:pRg st="1" end="1"/>
                                            </p:txEl>
                                          </p:spTgt>
                                        </p:tgtEl>
                                        <p:attrNameLst>
                                          <p:attrName>style.visibility</p:attrName>
                                        </p:attrNameLst>
                                      </p:cBhvr>
                                      <p:to>
                                        <p:strVal val="visible"/>
                                      </p:to>
                                    </p:set>
                                    <p:animEffect transition="in" filter="fade">
                                      <p:cBhvr>
                                        <p:cTn id="17" dur="1000"/>
                                        <p:tgtEl>
                                          <p:spTgt spid="2">
                                            <p:txEl>
                                              <p:pRg st="1" end="1"/>
                                            </p:txEl>
                                          </p:spTgt>
                                        </p:tgtEl>
                                      </p:cBhvr>
                                    </p:animEffect>
                                    <p:anim calcmode="lin" valueType="num">
                                      <p:cBhvr>
                                        <p:cTn id="18" dur="1000" fill="hold"/>
                                        <p:tgtEl>
                                          <p:spTgt spid="2">
                                            <p:txEl>
                                              <p:pRg st="1" end="1"/>
                                            </p:txEl>
                                          </p:spTgt>
                                        </p:tgtEl>
                                        <p:attrNameLst>
                                          <p:attrName>ppt_x</p:attrName>
                                        </p:attrNameLst>
                                      </p:cBhvr>
                                      <p:tavLst>
                                        <p:tav tm="0">
                                          <p:val>
                                            <p:strVal val="#ppt_x"/>
                                          </p:val>
                                        </p:tav>
                                        <p:tav tm="100000">
                                          <p:val>
                                            <p:strVal val="#ppt_x"/>
                                          </p:val>
                                        </p:tav>
                                      </p:tavLst>
                                    </p:anim>
                                    <p:anim calcmode="lin" valueType="num">
                                      <p:cBhvr>
                                        <p:cTn id="19" dur="1000" fill="hold"/>
                                        <p:tgtEl>
                                          <p:spTgt spid="2">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42" presetClass="entr" presetSubtype="0" fill="hold" nodeType="clickEffect">
                                  <p:stCondLst>
                                    <p:cond delay="0"/>
                                  </p:stCondLst>
                                  <p:childTnLst>
                                    <p:set>
                                      <p:cBhvr>
                                        <p:cTn id="23" dur="1" fill="hold">
                                          <p:stCondLst>
                                            <p:cond delay="0"/>
                                          </p:stCondLst>
                                        </p:cTn>
                                        <p:tgtEl>
                                          <p:spTgt spid="2">
                                            <p:txEl>
                                              <p:pRg st="2" end="2"/>
                                            </p:txEl>
                                          </p:spTgt>
                                        </p:tgtEl>
                                        <p:attrNameLst>
                                          <p:attrName>style.visibility</p:attrName>
                                        </p:attrNameLst>
                                      </p:cBhvr>
                                      <p:to>
                                        <p:strVal val="visible"/>
                                      </p:to>
                                    </p:set>
                                    <p:animEffect transition="in" filter="fade">
                                      <p:cBhvr>
                                        <p:cTn id="24" dur="1000"/>
                                        <p:tgtEl>
                                          <p:spTgt spid="2">
                                            <p:txEl>
                                              <p:pRg st="2" end="2"/>
                                            </p:txEl>
                                          </p:spTgt>
                                        </p:tgtEl>
                                      </p:cBhvr>
                                    </p:animEffect>
                                    <p:anim calcmode="lin" valueType="num">
                                      <p:cBhvr>
                                        <p:cTn id="25" dur="1000" fill="hold"/>
                                        <p:tgtEl>
                                          <p:spTgt spid="2">
                                            <p:txEl>
                                              <p:pRg st="2" end="2"/>
                                            </p:txEl>
                                          </p:spTgt>
                                        </p:tgtEl>
                                        <p:attrNameLst>
                                          <p:attrName>ppt_x</p:attrName>
                                        </p:attrNameLst>
                                      </p:cBhvr>
                                      <p:tavLst>
                                        <p:tav tm="0">
                                          <p:val>
                                            <p:strVal val="#ppt_x"/>
                                          </p:val>
                                        </p:tav>
                                        <p:tav tm="100000">
                                          <p:val>
                                            <p:strVal val="#ppt_x"/>
                                          </p:val>
                                        </p:tav>
                                      </p:tavLst>
                                    </p:anim>
                                    <p:anim calcmode="lin" valueType="num">
                                      <p:cBhvr>
                                        <p:cTn id="26" dur="1000" fill="hold"/>
                                        <p:tgtEl>
                                          <p:spTgt spid="2">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42" presetClass="entr" presetSubtype="0" fill="hold" nodeType="clickEffect">
                                  <p:stCondLst>
                                    <p:cond delay="0"/>
                                  </p:stCondLst>
                                  <p:childTnLst>
                                    <p:set>
                                      <p:cBhvr>
                                        <p:cTn id="30" dur="1" fill="hold">
                                          <p:stCondLst>
                                            <p:cond delay="0"/>
                                          </p:stCondLst>
                                        </p:cTn>
                                        <p:tgtEl>
                                          <p:spTgt spid="2">
                                            <p:txEl>
                                              <p:pRg st="3" end="3"/>
                                            </p:txEl>
                                          </p:spTgt>
                                        </p:tgtEl>
                                        <p:attrNameLst>
                                          <p:attrName>style.visibility</p:attrName>
                                        </p:attrNameLst>
                                      </p:cBhvr>
                                      <p:to>
                                        <p:strVal val="visible"/>
                                      </p:to>
                                    </p:set>
                                    <p:animEffect transition="in" filter="fade">
                                      <p:cBhvr>
                                        <p:cTn id="31" dur="1000"/>
                                        <p:tgtEl>
                                          <p:spTgt spid="2">
                                            <p:txEl>
                                              <p:pRg st="3" end="3"/>
                                            </p:txEl>
                                          </p:spTgt>
                                        </p:tgtEl>
                                      </p:cBhvr>
                                    </p:animEffect>
                                    <p:anim calcmode="lin" valueType="num">
                                      <p:cBhvr>
                                        <p:cTn id="32" dur="1000" fill="hold"/>
                                        <p:tgtEl>
                                          <p:spTgt spid="2">
                                            <p:txEl>
                                              <p:pRg st="3" end="3"/>
                                            </p:txEl>
                                          </p:spTgt>
                                        </p:tgtEl>
                                        <p:attrNameLst>
                                          <p:attrName>ppt_x</p:attrName>
                                        </p:attrNameLst>
                                      </p:cBhvr>
                                      <p:tavLst>
                                        <p:tav tm="0">
                                          <p:val>
                                            <p:strVal val="#ppt_x"/>
                                          </p:val>
                                        </p:tav>
                                        <p:tav tm="100000">
                                          <p:val>
                                            <p:strVal val="#ppt_x"/>
                                          </p:val>
                                        </p:tav>
                                      </p:tavLst>
                                    </p:anim>
                                    <p:anim calcmode="lin" valueType="num">
                                      <p:cBhvr>
                                        <p:cTn id="33" dur="1000" fill="hold"/>
                                        <p:tgtEl>
                                          <p:spTgt spid="2">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4" fill="hold">
                      <p:stCondLst>
                        <p:cond delay="indefinite"/>
                      </p:stCondLst>
                      <p:childTnLst>
                        <p:par>
                          <p:cTn id="35" fill="hold">
                            <p:stCondLst>
                              <p:cond delay="0"/>
                            </p:stCondLst>
                            <p:childTnLst>
                              <p:par>
                                <p:cTn id="36" presetID="42" presetClass="entr" presetSubtype="0" fill="hold" nodeType="clickEffect">
                                  <p:stCondLst>
                                    <p:cond delay="0"/>
                                  </p:stCondLst>
                                  <p:childTnLst>
                                    <p:set>
                                      <p:cBhvr>
                                        <p:cTn id="37" dur="1" fill="hold">
                                          <p:stCondLst>
                                            <p:cond delay="0"/>
                                          </p:stCondLst>
                                        </p:cTn>
                                        <p:tgtEl>
                                          <p:spTgt spid="2">
                                            <p:txEl>
                                              <p:pRg st="4" end="4"/>
                                            </p:txEl>
                                          </p:spTgt>
                                        </p:tgtEl>
                                        <p:attrNameLst>
                                          <p:attrName>style.visibility</p:attrName>
                                        </p:attrNameLst>
                                      </p:cBhvr>
                                      <p:to>
                                        <p:strVal val="visible"/>
                                      </p:to>
                                    </p:set>
                                    <p:animEffect transition="in" filter="fade">
                                      <p:cBhvr>
                                        <p:cTn id="38" dur="1000"/>
                                        <p:tgtEl>
                                          <p:spTgt spid="2">
                                            <p:txEl>
                                              <p:pRg st="4" end="4"/>
                                            </p:txEl>
                                          </p:spTgt>
                                        </p:tgtEl>
                                      </p:cBhvr>
                                    </p:animEffect>
                                    <p:anim calcmode="lin" valueType="num">
                                      <p:cBhvr>
                                        <p:cTn id="39" dur="1000" fill="hold"/>
                                        <p:tgtEl>
                                          <p:spTgt spid="2">
                                            <p:txEl>
                                              <p:pRg st="4" end="4"/>
                                            </p:txEl>
                                          </p:spTgt>
                                        </p:tgtEl>
                                        <p:attrNameLst>
                                          <p:attrName>ppt_x</p:attrName>
                                        </p:attrNameLst>
                                      </p:cBhvr>
                                      <p:tavLst>
                                        <p:tav tm="0">
                                          <p:val>
                                            <p:strVal val="#ppt_x"/>
                                          </p:val>
                                        </p:tav>
                                        <p:tav tm="100000">
                                          <p:val>
                                            <p:strVal val="#ppt_x"/>
                                          </p:val>
                                        </p:tav>
                                      </p:tavLst>
                                    </p:anim>
                                    <p:anim calcmode="lin" valueType="num">
                                      <p:cBhvr>
                                        <p:cTn id="40" dur="1000" fill="hold"/>
                                        <p:tgtEl>
                                          <p:spTgt spid="2">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41" fill="hold">
                      <p:stCondLst>
                        <p:cond delay="indefinite"/>
                      </p:stCondLst>
                      <p:childTnLst>
                        <p:par>
                          <p:cTn id="42" fill="hold">
                            <p:stCondLst>
                              <p:cond delay="0"/>
                            </p:stCondLst>
                            <p:childTnLst>
                              <p:par>
                                <p:cTn id="43" presetID="42" presetClass="entr" presetSubtype="0" fill="hold" grpId="0" nodeType="clickEffect">
                                  <p:stCondLst>
                                    <p:cond delay="0"/>
                                  </p:stCondLst>
                                  <p:childTnLst>
                                    <p:set>
                                      <p:cBhvr>
                                        <p:cTn id="44" dur="1" fill="hold">
                                          <p:stCondLst>
                                            <p:cond delay="0"/>
                                          </p:stCondLst>
                                        </p:cTn>
                                        <p:tgtEl>
                                          <p:spTgt spid="4"/>
                                        </p:tgtEl>
                                        <p:attrNameLst>
                                          <p:attrName>style.visibility</p:attrName>
                                        </p:attrNameLst>
                                      </p:cBhvr>
                                      <p:to>
                                        <p:strVal val="visible"/>
                                      </p:to>
                                    </p:set>
                                    <p:animEffect transition="in" filter="fade">
                                      <p:cBhvr>
                                        <p:cTn id="45" dur="1000"/>
                                        <p:tgtEl>
                                          <p:spTgt spid="4"/>
                                        </p:tgtEl>
                                      </p:cBhvr>
                                    </p:animEffect>
                                    <p:anim calcmode="lin" valueType="num">
                                      <p:cBhvr>
                                        <p:cTn id="46" dur="1000" fill="hold"/>
                                        <p:tgtEl>
                                          <p:spTgt spid="4"/>
                                        </p:tgtEl>
                                        <p:attrNameLst>
                                          <p:attrName>ppt_x</p:attrName>
                                        </p:attrNameLst>
                                      </p:cBhvr>
                                      <p:tavLst>
                                        <p:tav tm="0">
                                          <p:val>
                                            <p:strVal val="#ppt_x"/>
                                          </p:val>
                                        </p:tav>
                                        <p:tav tm="100000">
                                          <p:val>
                                            <p:strVal val="#ppt_x"/>
                                          </p:val>
                                        </p:tav>
                                      </p:tavLst>
                                    </p:anim>
                                    <p:anim calcmode="lin" valueType="num">
                                      <p:cBhvr>
                                        <p:cTn id="47"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ounded Rectangle 10"/>
          <p:cNvSpPr>
            <a:spLocks noChangeArrowheads="1"/>
          </p:cNvSpPr>
          <p:nvPr/>
        </p:nvSpPr>
        <p:spPr bwMode="auto">
          <a:xfrm>
            <a:off x="996287" y="736978"/>
            <a:ext cx="10795379" cy="5213445"/>
          </a:xfrm>
          <a:prstGeom prst="roundRect">
            <a:avLst>
              <a:gd name="adj" fmla="val 16667"/>
            </a:avLst>
          </a:prstGeom>
          <a:solidFill>
            <a:sysClr val="window" lastClr="FFFFFF"/>
          </a:solidFill>
          <a:ln w="12700" cap="flat" cmpd="sng" algn="ctr">
            <a:solidFill>
              <a:srgbClr val="ED7D31"/>
            </a:solidFill>
            <a:prstDash val="solid"/>
            <a:miter lim="800000"/>
            <a:headEnd/>
            <a:tailEnd/>
          </a:ln>
          <a:effectLst/>
        </p:spPr>
        <p:txBody>
          <a:bodyPr vert="horz" wrap="square" lIns="91440" tIns="45720" rIns="91440" bIns="45720" numCol="1" anchor="ctr" anchorCtr="0" compatLnSpc="1">
            <a:prstTxWarp prst="textNoShape">
              <a:avLst/>
            </a:prstTxWarp>
          </a:bodyPr>
          <a:lstStyle/>
          <a:p>
            <a:pPr marL="0" marR="0" lvl="0" indent="0" algn="l" defTabSz="914400" rtl="0" eaLnBrk="0" fontAlgn="base" latinLnBrk="0" hangingPunct="0">
              <a:lnSpc>
                <a:spcPct val="100000"/>
              </a:lnSpc>
              <a:spcBef>
                <a:spcPct val="0"/>
              </a:spcBef>
              <a:spcAft>
                <a:spcPts val="800"/>
              </a:spcAft>
              <a:buClrTx/>
              <a:buSzTx/>
              <a:buFontTx/>
              <a:buNone/>
              <a:tabLst/>
              <a:defRPr/>
            </a:pPr>
            <a:endParaRPr kumimoji="0" lang="en-US" sz="2400" b="1" i="0" u="none" strike="noStrike" kern="0" cap="none" spc="0" normalizeH="0" baseline="0" noProof="0" dirty="0" smtClean="0">
              <a:ln>
                <a:noFill/>
              </a:ln>
              <a:solidFill>
                <a:prstClr val="black"/>
              </a:solidFill>
              <a:effectLst/>
              <a:uLnTx/>
              <a:uFillTx/>
              <a:latin typeface="Times New Roman" panose="02020603050405020304" pitchFamily="18" charset="0"/>
              <a:ea typeface="+mn-ea"/>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altLang="en-US" sz="2400" b="0" i="0" u="none" strike="noStrike" kern="0" cap="none" spc="0" normalizeH="0" baseline="0" noProof="0" dirty="0" smtClean="0">
              <a:ln>
                <a:noFill/>
              </a:ln>
              <a:solidFill>
                <a:prstClr val="black"/>
              </a:solidFill>
              <a:effectLst/>
              <a:uLnTx/>
              <a:uFillTx/>
              <a:latin typeface="Arial" panose="020B0604020202020204" pitchFamily="34" charset="0"/>
              <a:ea typeface="+mn-ea"/>
              <a:cs typeface="+mn-cs"/>
            </a:endParaRPr>
          </a:p>
        </p:txBody>
      </p:sp>
      <p:sp>
        <p:nvSpPr>
          <p:cNvPr id="4" name="Oval 3"/>
          <p:cNvSpPr/>
          <p:nvPr/>
        </p:nvSpPr>
        <p:spPr>
          <a:xfrm>
            <a:off x="1471300" y="3701836"/>
            <a:ext cx="510083" cy="474379"/>
          </a:xfrm>
          <a:prstGeom prst="ellipse">
            <a:avLst/>
          </a:prstGeom>
          <a:solidFill>
            <a:sysClr val="window" lastClr="FFFFFF"/>
          </a:solidFill>
          <a:ln w="12700" cap="flat" cmpd="sng" algn="ctr">
            <a:solidFill>
              <a:srgbClr val="FF000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rgbClr val="FFFFFF"/>
              </a:solidFill>
              <a:effectLst/>
              <a:uLnTx/>
              <a:uFillTx/>
              <a:latin typeface="Euphemia"/>
              <a:ea typeface="+mn-ea"/>
              <a:cs typeface="+mn-cs"/>
            </a:endParaRPr>
          </a:p>
        </p:txBody>
      </p:sp>
      <p:sp>
        <p:nvSpPr>
          <p:cNvPr id="2" name="Rectangle 1"/>
          <p:cNvSpPr/>
          <p:nvPr/>
        </p:nvSpPr>
        <p:spPr>
          <a:xfrm>
            <a:off x="1430356" y="997160"/>
            <a:ext cx="10129298" cy="4770537"/>
          </a:xfrm>
          <a:prstGeom prst="rect">
            <a:avLst/>
          </a:prstGeom>
        </p:spPr>
        <p:txBody>
          <a:bodyPr wrap="square">
            <a:spAutoFit/>
          </a:bodyPr>
          <a:lstStyle/>
          <a:p>
            <a:pPr>
              <a:lnSpc>
                <a:spcPct val="150000"/>
              </a:lnSpc>
              <a:spcAft>
                <a:spcPts val="0"/>
              </a:spcAft>
            </a:pPr>
            <a:r>
              <a:rPr lang="vi-VN" sz="2800" b="1">
                <a:solidFill>
                  <a:srgbClr val="000000"/>
                </a:solidFill>
                <a:latin typeface="Times New Roman" panose="02020603050405020304" pitchFamily="18" charset="0"/>
                <a:ea typeface="Times New Roman" panose="02020603050405020304" pitchFamily="18" charset="0"/>
              </a:rPr>
              <a:t>Câu 2.</a:t>
            </a:r>
            <a:r>
              <a:rPr lang="vi-VN" sz="2800">
                <a:solidFill>
                  <a:srgbClr val="000000"/>
                </a:solidFill>
                <a:latin typeface="Times New Roman" panose="02020603050405020304" pitchFamily="18" charset="0"/>
                <a:ea typeface="Times New Roman" panose="02020603050405020304" pitchFamily="18" charset="0"/>
              </a:rPr>
              <a:t> Văn bản viết về vấn đề gì?</a:t>
            </a:r>
            <a:endParaRPr lang="en-US" sz="2400">
              <a:latin typeface="Times New Roman" panose="02020603050405020304" pitchFamily="18" charset="0"/>
              <a:ea typeface="Times New Roman" panose="02020603050405020304" pitchFamily="18" charset="0"/>
            </a:endParaRPr>
          </a:p>
          <a:p>
            <a:pPr algn="just">
              <a:lnSpc>
                <a:spcPct val="150000"/>
              </a:lnSpc>
              <a:spcAft>
                <a:spcPts val="0"/>
              </a:spcAft>
            </a:pPr>
            <a:r>
              <a:rPr lang="vi-VN" sz="2800">
                <a:solidFill>
                  <a:srgbClr val="000000"/>
                </a:solidFill>
                <a:latin typeface="Times New Roman" panose="02020603050405020304" pitchFamily="18" charset="0"/>
                <a:ea typeface="Times New Roman" panose="02020603050405020304" pitchFamily="18" charset="0"/>
              </a:rPr>
              <a:t>A. Những kí ức tuổi thơ của</a:t>
            </a:r>
            <a:r>
              <a:rPr lang="en-US" sz="2800">
                <a:solidFill>
                  <a:srgbClr val="000000"/>
                </a:solidFill>
                <a:latin typeface="Times New Roman" panose="02020603050405020304" pitchFamily="18" charset="0"/>
                <a:ea typeface="Times New Roman" panose="02020603050405020304" pitchFamily="18" charset="0"/>
              </a:rPr>
              <a:t> tác giả Võ Quảng về </a:t>
            </a:r>
            <a:r>
              <a:rPr lang="en-US" sz="2800" i="1">
                <a:latin typeface="Times New Roman" panose="02020603050405020304" pitchFamily="18" charset="0"/>
                <a:ea typeface="Times New Roman" panose="02020603050405020304" pitchFamily="18" charset="0"/>
              </a:rPr>
              <a:t>một nông thôn miền Trung tại thôn Hòa Phước, bên con sông Thu Bồn</a:t>
            </a:r>
            <a:r>
              <a:rPr lang="vi-VN" sz="2800">
                <a:solidFill>
                  <a:srgbClr val="000000"/>
                </a:solidFill>
                <a:latin typeface="Times New Roman" panose="02020603050405020304" pitchFamily="18" charset="0"/>
                <a:ea typeface="Times New Roman" panose="02020603050405020304" pitchFamily="18" charset="0"/>
              </a:rPr>
              <a:t>	</a:t>
            </a:r>
            <a:endParaRPr lang="en-US" sz="2400">
              <a:latin typeface="Times New Roman" panose="02020603050405020304" pitchFamily="18" charset="0"/>
              <a:ea typeface="Times New Roman" panose="02020603050405020304" pitchFamily="18" charset="0"/>
            </a:endParaRPr>
          </a:p>
          <a:p>
            <a:pPr algn="just">
              <a:lnSpc>
                <a:spcPct val="150000"/>
              </a:lnSpc>
              <a:spcAft>
                <a:spcPts val="0"/>
              </a:spcAft>
            </a:pPr>
            <a:r>
              <a:rPr lang="vi-VN" sz="2800">
                <a:solidFill>
                  <a:srgbClr val="000000"/>
                </a:solidFill>
                <a:latin typeface="Times New Roman" panose="02020603050405020304" pitchFamily="18" charset="0"/>
                <a:ea typeface="Times New Roman" panose="02020603050405020304" pitchFamily="18" charset="0"/>
              </a:rPr>
              <a:t>B. Những hình ảnh </a:t>
            </a:r>
            <a:r>
              <a:rPr lang="en-US" sz="2800" i="1">
                <a:latin typeface="Times New Roman" panose="02020603050405020304" pitchFamily="18" charset="0"/>
                <a:ea typeface="Times New Roman" panose="02020603050405020304" pitchFamily="18" charset="0"/>
              </a:rPr>
              <a:t>những người nông dân bình thường</a:t>
            </a:r>
            <a:endParaRPr lang="en-US" sz="2400">
              <a:latin typeface="Times New Roman" panose="02020603050405020304" pitchFamily="18" charset="0"/>
              <a:ea typeface="Times New Roman" panose="02020603050405020304" pitchFamily="18" charset="0"/>
            </a:endParaRPr>
          </a:p>
          <a:p>
            <a:pPr>
              <a:lnSpc>
                <a:spcPct val="150000"/>
              </a:lnSpc>
              <a:spcAft>
                <a:spcPts val="1200"/>
              </a:spcAft>
            </a:pPr>
            <a:r>
              <a:rPr lang="vi-VN" sz="2800">
                <a:solidFill>
                  <a:srgbClr val="000000"/>
                </a:solidFill>
                <a:latin typeface="Times New Roman" panose="02020603050405020304" pitchFamily="18" charset="0"/>
                <a:ea typeface="Times New Roman" panose="02020603050405020304" pitchFamily="18" charset="0"/>
              </a:rPr>
              <a:t> C. </a:t>
            </a:r>
            <a:r>
              <a:rPr lang="en-US" sz="2800">
                <a:solidFill>
                  <a:srgbClr val="000000"/>
                </a:solidFill>
                <a:latin typeface="Times New Roman" panose="02020603050405020304" pitchFamily="18" charset="0"/>
                <a:ea typeface="Times New Roman" panose="02020603050405020304" pitchFamily="18" charset="0"/>
              </a:rPr>
              <a:t>Vẻ đẹp về </a:t>
            </a:r>
            <a:r>
              <a:rPr lang="en-US" sz="2800">
                <a:latin typeface="Times New Roman" panose="02020603050405020304" pitchFamily="18" charset="0"/>
                <a:ea typeface="Times New Roman" panose="02020603050405020304" pitchFamily="18" charset="0"/>
              </a:rPr>
              <a:t>đặc điểm nghệ thuật và nội dung của tác phẩm </a:t>
            </a:r>
            <a:r>
              <a:rPr lang="en-US" sz="2800" i="1">
                <a:latin typeface="Times New Roman" panose="02020603050405020304" pitchFamily="18" charset="0"/>
                <a:ea typeface="Times New Roman" panose="02020603050405020304" pitchFamily="18" charset="0"/>
              </a:rPr>
              <a:t>Quê nội </a:t>
            </a:r>
            <a:r>
              <a:rPr lang="en-US" sz="2800">
                <a:latin typeface="Times New Roman" panose="02020603050405020304" pitchFamily="18" charset="0"/>
                <a:ea typeface="Times New Roman" panose="02020603050405020304" pitchFamily="18" charset="0"/>
              </a:rPr>
              <a:t>của nhà văn Võ  Quảng.</a:t>
            </a:r>
            <a:endParaRPr lang="en-US" sz="2400">
              <a:latin typeface="Times New Roman" panose="02020603050405020304" pitchFamily="18" charset="0"/>
              <a:ea typeface="Times New Roman" panose="02020603050405020304" pitchFamily="18" charset="0"/>
            </a:endParaRPr>
          </a:p>
          <a:p>
            <a:pPr algn="just">
              <a:lnSpc>
                <a:spcPct val="150000"/>
              </a:lnSpc>
              <a:spcAft>
                <a:spcPts val="0"/>
              </a:spcAft>
            </a:pPr>
            <a:r>
              <a:rPr lang="vi-VN" sz="2800">
                <a:solidFill>
                  <a:srgbClr val="000000"/>
                </a:solidFill>
                <a:latin typeface="Times New Roman" panose="02020603050405020304" pitchFamily="18" charset="0"/>
                <a:ea typeface="Times New Roman" panose="02020603050405020304" pitchFamily="18" charset="0"/>
              </a:rPr>
              <a:t>D. </a:t>
            </a:r>
            <a:r>
              <a:rPr lang="en-US" sz="2800">
                <a:solidFill>
                  <a:srgbClr val="000000"/>
                </a:solidFill>
                <a:latin typeface="Times New Roman" panose="02020603050405020304" pitchFamily="18" charset="0"/>
                <a:ea typeface="Times New Roman" panose="02020603050405020304" pitchFamily="18" charset="0"/>
              </a:rPr>
              <a:t>Tình yêu và niềm tự hào của nhà văn về quê hương.</a:t>
            </a:r>
            <a:endParaRPr lang="en-US" sz="240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9189045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ipe(down)">
                                      <p:cBhvr>
                                        <p:cTn id="7" dur="500"/>
                                        <p:tgtEl>
                                          <p:spTgt spid="3"/>
                                        </p:tgtEl>
                                      </p:cBhvr>
                                    </p:animEffect>
                                  </p:childTnLst>
                                </p:cTn>
                              </p:par>
                              <p:par>
                                <p:cTn id="8" presetID="42" presetClass="entr" presetSubtype="0" fill="hold" nodeType="withEffect">
                                  <p:stCondLst>
                                    <p:cond delay="0"/>
                                  </p:stCondLst>
                                  <p:childTnLst>
                                    <p:set>
                                      <p:cBhvr>
                                        <p:cTn id="9" dur="1" fill="hold">
                                          <p:stCondLst>
                                            <p:cond delay="0"/>
                                          </p:stCondLst>
                                        </p:cTn>
                                        <p:tgtEl>
                                          <p:spTgt spid="2">
                                            <p:txEl>
                                              <p:pRg st="0" end="0"/>
                                            </p:txEl>
                                          </p:spTgt>
                                        </p:tgtEl>
                                        <p:attrNameLst>
                                          <p:attrName>style.visibility</p:attrName>
                                        </p:attrNameLst>
                                      </p:cBhvr>
                                      <p:to>
                                        <p:strVal val="visible"/>
                                      </p:to>
                                    </p:set>
                                    <p:animEffect transition="in" filter="fade">
                                      <p:cBhvr>
                                        <p:cTn id="10" dur="1000"/>
                                        <p:tgtEl>
                                          <p:spTgt spid="2">
                                            <p:txEl>
                                              <p:pRg st="0" end="0"/>
                                            </p:txEl>
                                          </p:spTgt>
                                        </p:tgtEl>
                                      </p:cBhvr>
                                    </p:animEffect>
                                    <p:anim calcmode="lin" valueType="num">
                                      <p:cBhvr>
                                        <p:cTn id="11" dur="1000" fill="hold"/>
                                        <p:tgtEl>
                                          <p:spTgt spid="2">
                                            <p:txEl>
                                              <p:pRg st="0" end="0"/>
                                            </p:txEl>
                                          </p:spTgt>
                                        </p:tgtEl>
                                        <p:attrNameLst>
                                          <p:attrName>ppt_x</p:attrName>
                                        </p:attrNameLst>
                                      </p:cBhvr>
                                      <p:tavLst>
                                        <p:tav tm="0">
                                          <p:val>
                                            <p:strVal val="#ppt_x"/>
                                          </p:val>
                                        </p:tav>
                                        <p:tav tm="100000">
                                          <p:val>
                                            <p:strVal val="#ppt_x"/>
                                          </p:val>
                                        </p:tav>
                                      </p:tavLst>
                                    </p:anim>
                                    <p:anim calcmode="lin" valueType="num">
                                      <p:cBhvr>
                                        <p:cTn id="12" dur="1000" fill="hold"/>
                                        <p:tgtEl>
                                          <p:spTgt spid="2">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42" presetClass="entr" presetSubtype="0" fill="hold" nodeType="clickEffect">
                                  <p:stCondLst>
                                    <p:cond delay="0"/>
                                  </p:stCondLst>
                                  <p:childTnLst>
                                    <p:set>
                                      <p:cBhvr>
                                        <p:cTn id="16" dur="1" fill="hold">
                                          <p:stCondLst>
                                            <p:cond delay="0"/>
                                          </p:stCondLst>
                                        </p:cTn>
                                        <p:tgtEl>
                                          <p:spTgt spid="2">
                                            <p:txEl>
                                              <p:pRg st="1" end="1"/>
                                            </p:txEl>
                                          </p:spTgt>
                                        </p:tgtEl>
                                        <p:attrNameLst>
                                          <p:attrName>style.visibility</p:attrName>
                                        </p:attrNameLst>
                                      </p:cBhvr>
                                      <p:to>
                                        <p:strVal val="visible"/>
                                      </p:to>
                                    </p:set>
                                    <p:animEffect transition="in" filter="fade">
                                      <p:cBhvr>
                                        <p:cTn id="17" dur="1000"/>
                                        <p:tgtEl>
                                          <p:spTgt spid="2">
                                            <p:txEl>
                                              <p:pRg st="1" end="1"/>
                                            </p:txEl>
                                          </p:spTgt>
                                        </p:tgtEl>
                                      </p:cBhvr>
                                    </p:animEffect>
                                    <p:anim calcmode="lin" valueType="num">
                                      <p:cBhvr>
                                        <p:cTn id="18" dur="1000" fill="hold"/>
                                        <p:tgtEl>
                                          <p:spTgt spid="2">
                                            <p:txEl>
                                              <p:pRg st="1" end="1"/>
                                            </p:txEl>
                                          </p:spTgt>
                                        </p:tgtEl>
                                        <p:attrNameLst>
                                          <p:attrName>ppt_x</p:attrName>
                                        </p:attrNameLst>
                                      </p:cBhvr>
                                      <p:tavLst>
                                        <p:tav tm="0">
                                          <p:val>
                                            <p:strVal val="#ppt_x"/>
                                          </p:val>
                                        </p:tav>
                                        <p:tav tm="100000">
                                          <p:val>
                                            <p:strVal val="#ppt_x"/>
                                          </p:val>
                                        </p:tav>
                                      </p:tavLst>
                                    </p:anim>
                                    <p:anim calcmode="lin" valueType="num">
                                      <p:cBhvr>
                                        <p:cTn id="19" dur="1000" fill="hold"/>
                                        <p:tgtEl>
                                          <p:spTgt spid="2">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42" presetClass="entr" presetSubtype="0" fill="hold" nodeType="clickEffect">
                                  <p:stCondLst>
                                    <p:cond delay="0"/>
                                  </p:stCondLst>
                                  <p:childTnLst>
                                    <p:set>
                                      <p:cBhvr>
                                        <p:cTn id="23" dur="1" fill="hold">
                                          <p:stCondLst>
                                            <p:cond delay="0"/>
                                          </p:stCondLst>
                                        </p:cTn>
                                        <p:tgtEl>
                                          <p:spTgt spid="2">
                                            <p:txEl>
                                              <p:pRg st="2" end="2"/>
                                            </p:txEl>
                                          </p:spTgt>
                                        </p:tgtEl>
                                        <p:attrNameLst>
                                          <p:attrName>style.visibility</p:attrName>
                                        </p:attrNameLst>
                                      </p:cBhvr>
                                      <p:to>
                                        <p:strVal val="visible"/>
                                      </p:to>
                                    </p:set>
                                    <p:animEffect transition="in" filter="fade">
                                      <p:cBhvr>
                                        <p:cTn id="24" dur="1000"/>
                                        <p:tgtEl>
                                          <p:spTgt spid="2">
                                            <p:txEl>
                                              <p:pRg st="2" end="2"/>
                                            </p:txEl>
                                          </p:spTgt>
                                        </p:tgtEl>
                                      </p:cBhvr>
                                    </p:animEffect>
                                    <p:anim calcmode="lin" valueType="num">
                                      <p:cBhvr>
                                        <p:cTn id="25" dur="1000" fill="hold"/>
                                        <p:tgtEl>
                                          <p:spTgt spid="2">
                                            <p:txEl>
                                              <p:pRg st="2" end="2"/>
                                            </p:txEl>
                                          </p:spTgt>
                                        </p:tgtEl>
                                        <p:attrNameLst>
                                          <p:attrName>ppt_x</p:attrName>
                                        </p:attrNameLst>
                                      </p:cBhvr>
                                      <p:tavLst>
                                        <p:tav tm="0">
                                          <p:val>
                                            <p:strVal val="#ppt_x"/>
                                          </p:val>
                                        </p:tav>
                                        <p:tav tm="100000">
                                          <p:val>
                                            <p:strVal val="#ppt_x"/>
                                          </p:val>
                                        </p:tav>
                                      </p:tavLst>
                                    </p:anim>
                                    <p:anim calcmode="lin" valueType="num">
                                      <p:cBhvr>
                                        <p:cTn id="26" dur="1000" fill="hold"/>
                                        <p:tgtEl>
                                          <p:spTgt spid="2">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42" presetClass="entr" presetSubtype="0" fill="hold" nodeType="clickEffect">
                                  <p:stCondLst>
                                    <p:cond delay="0"/>
                                  </p:stCondLst>
                                  <p:childTnLst>
                                    <p:set>
                                      <p:cBhvr>
                                        <p:cTn id="30" dur="1" fill="hold">
                                          <p:stCondLst>
                                            <p:cond delay="0"/>
                                          </p:stCondLst>
                                        </p:cTn>
                                        <p:tgtEl>
                                          <p:spTgt spid="2">
                                            <p:txEl>
                                              <p:pRg st="3" end="3"/>
                                            </p:txEl>
                                          </p:spTgt>
                                        </p:tgtEl>
                                        <p:attrNameLst>
                                          <p:attrName>style.visibility</p:attrName>
                                        </p:attrNameLst>
                                      </p:cBhvr>
                                      <p:to>
                                        <p:strVal val="visible"/>
                                      </p:to>
                                    </p:set>
                                    <p:animEffect transition="in" filter="fade">
                                      <p:cBhvr>
                                        <p:cTn id="31" dur="1000"/>
                                        <p:tgtEl>
                                          <p:spTgt spid="2">
                                            <p:txEl>
                                              <p:pRg st="3" end="3"/>
                                            </p:txEl>
                                          </p:spTgt>
                                        </p:tgtEl>
                                      </p:cBhvr>
                                    </p:animEffect>
                                    <p:anim calcmode="lin" valueType="num">
                                      <p:cBhvr>
                                        <p:cTn id="32" dur="1000" fill="hold"/>
                                        <p:tgtEl>
                                          <p:spTgt spid="2">
                                            <p:txEl>
                                              <p:pRg st="3" end="3"/>
                                            </p:txEl>
                                          </p:spTgt>
                                        </p:tgtEl>
                                        <p:attrNameLst>
                                          <p:attrName>ppt_x</p:attrName>
                                        </p:attrNameLst>
                                      </p:cBhvr>
                                      <p:tavLst>
                                        <p:tav tm="0">
                                          <p:val>
                                            <p:strVal val="#ppt_x"/>
                                          </p:val>
                                        </p:tav>
                                        <p:tav tm="100000">
                                          <p:val>
                                            <p:strVal val="#ppt_x"/>
                                          </p:val>
                                        </p:tav>
                                      </p:tavLst>
                                    </p:anim>
                                    <p:anim calcmode="lin" valueType="num">
                                      <p:cBhvr>
                                        <p:cTn id="33" dur="1000" fill="hold"/>
                                        <p:tgtEl>
                                          <p:spTgt spid="2">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4" fill="hold">
                      <p:stCondLst>
                        <p:cond delay="indefinite"/>
                      </p:stCondLst>
                      <p:childTnLst>
                        <p:par>
                          <p:cTn id="35" fill="hold">
                            <p:stCondLst>
                              <p:cond delay="0"/>
                            </p:stCondLst>
                            <p:childTnLst>
                              <p:par>
                                <p:cTn id="36" presetID="42" presetClass="entr" presetSubtype="0" fill="hold" nodeType="clickEffect">
                                  <p:stCondLst>
                                    <p:cond delay="0"/>
                                  </p:stCondLst>
                                  <p:childTnLst>
                                    <p:set>
                                      <p:cBhvr>
                                        <p:cTn id="37" dur="1" fill="hold">
                                          <p:stCondLst>
                                            <p:cond delay="0"/>
                                          </p:stCondLst>
                                        </p:cTn>
                                        <p:tgtEl>
                                          <p:spTgt spid="2">
                                            <p:txEl>
                                              <p:pRg st="4" end="4"/>
                                            </p:txEl>
                                          </p:spTgt>
                                        </p:tgtEl>
                                        <p:attrNameLst>
                                          <p:attrName>style.visibility</p:attrName>
                                        </p:attrNameLst>
                                      </p:cBhvr>
                                      <p:to>
                                        <p:strVal val="visible"/>
                                      </p:to>
                                    </p:set>
                                    <p:animEffect transition="in" filter="fade">
                                      <p:cBhvr>
                                        <p:cTn id="38" dur="1000"/>
                                        <p:tgtEl>
                                          <p:spTgt spid="2">
                                            <p:txEl>
                                              <p:pRg st="4" end="4"/>
                                            </p:txEl>
                                          </p:spTgt>
                                        </p:tgtEl>
                                      </p:cBhvr>
                                    </p:animEffect>
                                    <p:anim calcmode="lin" valueType="num">
                                      <p:cBhvr>
                                        <p:cTn id="39" dur="1000" fill="hold"/>
                                        <p:tgtEl>
                                          <p:spTgt spid="2">
                                            <p:txEl>
                                              <p:pRg st="4" end="4"/>
                                            </p:txEl>
                                          </p:spTgt>
                                        </p:tgtEl>
                                        <p:attrNameLst>
                                          <p:attrName>ppt_x</p:attrName>
                                        </p:attrNameLst>
                                      </p:cBhvr>
                                      <p:tavLst>
                                        <p:tav tm="0">
                                          <p:val>
                                            <p:strVal val="#ppt_x"/>
                                          </p:val>
                                        </p:tav>
                                        <p:tav tm="100000">
                                          <p:val>
                                            <p:strVal val="#ppt_x"/>
                                          </p:val>
                                        </p:tav>
                                      </p:tavLst>
                                    </p:anim>
                                    <p:anim calcmode="lin" valueType="num">
                                      <p:cBhvr>
                                        <p:cTn id="40" dur="1000" fill="hold"/>
                                        <p:tgtEl>
                                          <p:spTgt spid="2">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41" fill="hold">
                      <p:stCondLst>
                        <p:cond delay="indefinite"/>
                      </p:stCondLst>
                      <p:childTnLst>
                        <p:par>
                          <p:cTn id="42" fill="hold">
                            <p:stCondLst>
                              <p:cond delay="0"/>
                            </p:stCondLst>
                            <p:childTnLst>
                              <p:par>
                                <p:cTn id="43" presetID="42" presetClass="entr" presetSubtype="0" fill="hold" grpId="0" nodeType="clickEffect">
                                  <p:stCondLst>
                                    <p:cond delay="0"/>
                                  </p:stCondLst>
                                  <p:childTnLst>
                                    <p:set>
                                      <p:cBhvr>
                                        <p:cTn id="44" dur="1" fill="hold">
                                          <p:stCondLst>
                                            <p:cond delay="0"/>
                                          </p:stCondLst>
                                        </p:cTn>
                                        <p:tgtEl>
                                          <p:spTgt spid="4"/>
                                        </p:tgtEl>
                                        <p:attrNameLst>
                                          <p:attrName>style.visibility</p:attrName>
                                        </p:attrNameLst>
                                      </p:cBhvr>
                                      <p:to>
                                        <p:strVal val="visible"/>
                                      </p:to>
                                    </p:set>
                                    <p:animEffect transition="in" filter="fade">
                                      <p:cBhvr>
                                        <p:cTn id="45" dur="1000"/>
                                        <p:tgtEl>
                                          <p:spTgt spid="4"/>
                                        </p:tgtEl>
                                      </p:cBhvr>
                                    </p:animEffect>
                                    <p:anim calcmode="lin" valueType="num">
                                      <p:cBhvr>
                                        <p:cTn id="46" dur="1000" fill="hold"/>
                                        <p:tgtEl>
                                          <p:spTgt spid="4"/>
                                        </p:tgtEl>
                                        <p:attrNameLst>
                                          <p:attrName>ppt_x</p:attrName>
                                        </p:attrNameLst>
                                      </p:cBhvr>
                                      <p:tavLst>
                                        <p:tav tm="0">
                                          <p:val>
                                            <p:strVal val="#ppt_x"/>
                                          </p:val>
                                        </p:tav>
                                        <p:tav tm="100000">
                                          <p:val>
                                            <p:strVal val="#ppt_x"/>
                                          </p:val>
                                        </p:tav>
                                      </p:tavLst>
                                    </p:anim>
                                    <p:anim calcmode="lin" valueType="num">
                                      <p:cBhvr>
                                        <p:cTn id="47"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ounded Rectangle 10"/>
          <p:cNvSpPr>
            <a:spLocks noChangeArrowheads="1"/>
          </p:cNvSpPr>
          <p:nvPr/>
        </p:nvSpPr>
        <p:spPr bwMode="auto">
          <a:xfrm>
            <a:off x="835172" y="436728"/>
            <a:ext cx="10983789" cy="5964072"/>
          </a:xfrm>
          <a:prstGeom prst="roundRect">
            <a:avLst>
              <a:gd name="adj" fmla="val 16667"/>
            </a:avLst>
          </a:prstGeom>
          <a:solidFill>
            <a:sysClr val="window" lastClr="FFFFFF"/>
          </a:solidFill>
          <a:ln w="12700" cap="flat" cmpd="sng" algn="ctr">
            <a:solidFill>
              <a:srgbClr val="ED7D31"/>
            </a:solidFill>
            <a:prstDash val="solid"/>
            <a:miter lim="800000"/>
            <a:headEnd/>
            <a:tailEnd/>
          </a:ln>
          <a:effectLst/>
        </p:spPr>
        <p:txBody>
          <a:bodyPr vert="horz" wrap="square" lIns="91440" tIns="45720" rIns="91440" bIns="45720" numCol="1" anchor="ctr" anchorCtr="0" compatLnSpc="1">
            <a:prstTxWarp prst="textNoShape">
              <a:avLst/>
            </a:prstTxWarp>
          </a:bodyPr>
          <a:lstStyle/>
          <a:p>
            <a:pPr marL="0" marR="0" lvl="0" indent="0" algn="l" defTabSz="914400" rtl="0" eaLnBrk="0" fontAlgn="base" latinLnBrk="0" hangingPunct="0">
              <a:lnSpc>
                <a:spcPct val="100000"/>
              </a:lnSpc>
              <a:spcBef>
                <a:spcPct val="0"/>
              </a:spcBef>
              <a:spcAft>
                <a:spcPts val="800"/>
              </a:spcAft>
              <a:buClrTx/>
              <a:buSzTx/>
              <a:buFontTx/>
              <a:buNone/>
              <a:tabLst/>
              <a:defRPr/>
            </a:pPr>
            <a:endParaRPr kumimoji="0" lang="en-US" sz="2400" b="1" i="0" u="none" strike="noStrike" kern="0" cap="none" spc="0" normalizeH="0" baseline="0" noProof="0" dirty="0" smtClean="0">
              <a:ln>
                <a:noFill/>
              </a:ln>
              <a:solidFill>
                <a:prstClr val="black"/>
              </a:solidFill>
              <a:effectLst/>
              <a:uLnTx/>
              <a:uFillTx/>
              <a:latin typeface="Times New Roman" panose="02020603050405020304" pitchFamily="18" charset="0"/>
              <a:ea typeface="+mn-ea"/>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altLang="en-US" sz="2400" b="0" i="0" u="none" strike="noStrike" kern="0" cap="none" spc="0" normalizeH="0" baseline="0" noProof="0" dirty="0" smtClean="0">
              <a:ln>
                <a:noFill/>
              </a:ln>
              <a:solidFill>
                <a:prstClr val="black"/>
              </a:solidFill>
              <a:effectLst/>
              <a:uLnTx/>
              <a:uFillTx/>
              <a:latin typeface="Arial" panose="020B0604020202020204" pitchFamily="34" charset="0"/>
              <a:ea typeface="+mn-ea"/>
              <a:cs typeface="+mn-cs"/>
            </a:endParaRPr>
          </a:p>
        </p:txBody>
      </p:sp>
      <p:sp>
        <p:nvSpPr>
          <p:cNvPr id="4" name="Oval 3"/>
          <p:cNvSpPr/>
          <p:nvPr/>
        </p:nvSpPr>
        <p:spPr>
          <a:xfrm>
            <a:off x="1526093" y="4588941"/>
            <a:ext cx="510083" cy="474379"/>
          </a:xfrm>
          <a:prstGeom prst="ellipse">
            <a:avLst/>
          </a:prstGeom>
          <a:solidFill>
            <a:sysClr val="window" lastClr="FFFFFF"/>
          </a:solidFill>
          <a:ln w="12700" cap="flat" cmpd="sng" algn="ctr">
            <a:solidFill>
              <a:srgbClr val="FF000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rgbClr val="FFFFFF"/>
              </a:solidFill>
              <a:effectLst/>
              <a:uLnTx/>
              <a:uFillTx/>
              <a:latin typeface="Euphemia"/>
              <a:ea typeface="+mn-ea"/>
              <a:cs typeface="+mn-cs"/>
            </a:endParaRPr>
          </a:p>
        </p:txBody>
      </p:sp>
      <p:sp>
        <p:nvSpPr>
          <p:cNvPr id="2" name="Rectangle 1"/>
          <p:cNvSpPr/>
          <p:nvPr/>
        </p:nvSpPr>
        <p:spPr>
          <a:xfrm>
            <a:off x="1310185" y="600498"/>
            <a:ext cx="10290412" cy="5758499"/>
          </a:xfrm>
          <a:prstGeom prst="rect">
            <a:avLst/>
          </a:prstGeom>
        </p:spPr>
        <p:txBody>
          <a:bodyPr wrap="square">
            <a:spAutoFit/>
          </a:bodyPr>
          <a:lstStyle/>
          <a:p>
            <a:pPr algn="just">
              <a:spcAft>
                <a:spcPts val="0"/>
              </a:spcAft>
            </a:pPr>
            <a:r>
              <a:rPr lang="vi-VN" sz="2800" b="1">
                <a:solidFill>
                  <a:srgbClr val="000000"/>
                </a:solidFill>
                <a:latin typeface="Times New Roman" panose="02020603050405020304" pitchFamily="18" charset="0"/>
                <a:ea typeface="Times New Roman" panose="02020603050405020304" pitchFamily="18" charset="0"/>
              </a:rPr>
              <a:t>Câu 3.</a:t>
            </a:r>
            <a:r>
              <a:rPr lang="vi-VN" sz="2800">
                <a:solidFill>
                  <a:srgbClr val="000000"/>
                </a:solidFill>
                <a:latin typeface="Times New Roman" panose="02020603050405020304" pitchFamily="18" charset="0"/>
                <a:ea typeface="Times New Roman" panose="02020603050405020304" pitchFamily="18" charset="0"/>
              </a:rPr>
              <a:t> Câu văn nào nêu bằng chứng?</a:t>
            </a:r>
            <a:endParaRPr lang="en-US" sz="2400">
              <a:latin typeface="Times New Roman" panose="02020603050405020304" pitchFamily="18" charset="0"/>
              <a:ea typeface="Times New Roman" panose="02020603050405020304" pitchFamily="18" charset="0"/>
            </a:endParaRPr>
          </a:p>
          <a:p>
            <a:pPr indent="254000" algn="just">
              <a:lnSpc>
                <a:spcPct val="135000"/>
              </a:lnSpc>
              <a:spcAft>
                <a:spcPts val="0"/>
              </a:spcAft>
              <a:tabLst>
                <a:tab pos="547370" algn="l"/>
              </a:tabLst>
            </a:pPr>
            <a:r>
              <a:rPr lang="en-US" sz="2800" i="1">
                <a:solidFill>
                  <a:srgbClr val="000000"/>
                </a:solidFill>
                <a:latin typeface="Times New Roman" panose="02020603050405020304" pitchFamily="18" charset="0"/>
                <a:ea typeface="Times New Roman" panose="02020603050405020304" pitchFamily="18" charset="0"/>
              </a:rPr>
              <a:t>A. </a:t>
            </a:r>
            <a:r>
              <a:rPr lang="en-US" sz="2800" i="1">
                <a:latin typeface="Times New Roman" panose="02020603050405020304" pitchFamily="18" charset="0"/>
                <a:ea typeface="Times New Roman" panose="02020603050405020304" pitchFamily="18" charset="0"/>
              </a:rPr>
              <a:t>Đây là một sự chuyển mình toàn bộ, thay đổi toàn diện của chế độ xã hội mới, ngấm vào từng gia đình từng con người, từ già đến trẻ.</a:t>
            </a:r>
            <a:endParaRPr lang="en-US" sz="1600">
              <a:latin typeface="Times New Roman" panose="02020603050405020304" pitchFamily="18" charset="0"/>
              <a:ea typeface="Times New Roman" panose="02020603050405020304" pitchFamily="18" charset="0"/>
            </a:endParaRPr>
          </a:p>
          <a:p>
            <a:pPr indent="254000" algn="just">
              <a:lnSpc>
                <a:spcPct val="135000"/>
              </a:lnSpc>
              <a:spcAft>
                <a:spcPts val="0"/>
              </a:spcAft>
              <a:tabLst>
                <a:tab pos="547370" algn="l"/>
              </a:tabLst>
            </a:pPr>
            <a:r>
              <a:rPr lang="en-US" sz="2800" i="1">
                <a:solidFill>
                  <a:srgbClr val="000000"/>
                </a:solidFill>
                <a:latin typeface="Times New Roman" panose="02020603050405020304" pitchFamily="18" charset="0"/>
                <a:ea typeface="Times New Roman" panose="02020603050405020304" pitchFamily="18" charset="0"/>
              </a:rPr>
              <a:t>B. </a:t>
            </a:r>
            <a:r>
              <a:rPr lang="en-US" sz="2800" i="1">
                <a:latin typeface="Times New Roman" panose="02020603050405020304" pitchFamily="18" charset="0"/>
                <a:ea typeface="Times New Roman" panose="02020603050405020304" pitchFamily="18" charset="0"/>
              </a:rPr>
              <a:t>Thế mà truyện âm thầm như một mùi hương gây mê, có sức hấp dẫn và quyến rũ lạ lùng</a:t>
            </a:r>
            <a:endParaRPr lang="en-US" sz="1600">
              <a:latin typeface="Times New Roman" panose="02020603050405020304" pitchFamily="18" charset="0"/>
              <a:ea typeface="Times New Roman" panose="02020603050405020304" pitchFamily="18" charset="0"/>
            </a:endParaRPr>
          </a:p>
          <a:p>
            <a:pPr indent="254000" algn="just">
              <a:lnSpc>
                <a:spcPct val="135000"/>
              </a:lnSpc>
              <a:spcAft>
                <a:spcPts val="0"/>
              </a:spcAft>
              <a:tabLst>
                <a:tab pos="547370" algn="l"/>
              </a:tabLst>
            </a:pPr>
            <a:r>
              <a:rPr lang="en-US" sz="2800" i="1">
                <a:solidFill>
                  <a:srgbClr val="000000"/>
                </a:solidFill>
                <a:latin typeface="Times New Roman" panose="02020603050405020304" pitchFamily="18" charset="0"/>
                <a:ea typeface="Times New Roman" panose="02020603050405020304" pitchFamily="18" charset="0"/>
              </a:rPr>
              <a:t>C. </a:t>
            </a:r>
            <a:r>
              <a:rPr lang="en-US" sz="2800" i="1">
                <a:latin typeface="Times New Roman" panose="02020603050405020304" pitchFamily="18" charset="0"/>
                <a:ea typeface="Times New Roman" panose="02020603050405020304" pitchFamily="18" charset="0"/>
              </a:rPr>
              <a:t>Vai “tôi” trong tiểu thuyết thường có những thế mạnh, tương như bộc tuệch gửi gắm cả “tấm lòng” của tác giả.</a:t>
            </a:r>
            <a:endParaRPr lang="en-US" sz="1600">
              <a:latin typeface="Times New Roman" panose="02020603050405020304" pitchFamily="18" charset="0"/>
              <a:ea typeface="Times New Roman" panose="02020603050405020304" pitchFamily="18" charset="0"/>
            </a:endParaRPr>
          </a:p>
          <a:p>
            <a:pPr indent="254000" algn="just">
              <a:lnSpc>
                <a:spcPct val="135000"/>
              </a:lnSpc>
              <a:spcAft>
                <a:spcPts val="0"/>
              </a:spcAft>
              <a:tabLst>
                <a:tab pos="547370" algn="l"/>
              </a:tabLst>
            </a:pPr>
            <a:r>
              <a:rPr lang="en-US" sz="2800" i="1">
                <a:solidFill>
                  <a:srgbClr val="000000"/>
                </a:solidFill>
                <a:latin typeface="Times New Roman" panose="02020603050405020304" pitchFamily="18" charset="0"/>
                <a:ea typeface="Times New Roman" panose="02020603050405020304" pitchFamily="18" charset="0"/>
              </a:rPr>
              <a:t>D. </a:t>
            </a:r>
            <a:r>
              <a:rPr lang="en-US" sz="2800" i="1">
                <a:latin typeface="Times New Roman" panose="02020603050405020304" pitchFamily="18" charset="0"/>
                <a:ea typeface="Times New Roman" panose="02020603050405020304" pitchFamily="18" charset="0"/>
              </a:rPr>
              <a:t>Một tuyến nhân vật thứ hai nữa có mặt ít hơn, nhưng vẫn xuất sắc và lí thú không kém các nhân vật trên: chị ba, anh Bốn Linh, chú Năm Mùi, anh Bảy Hoành, ông Tư Đàm, cô tuyết Hạnh,</a:t>
            </a:r>
            <a:r>
              <a:rPr lang="en-US" sz="2800">
                <a:latin typeface="Times New Roman" panose="02020603050405020304" pitchFamily="18" charset="0"/>
                <a:ea typeface="Times New Roman" panose="02020603050405020304" pitchFamily="18" charset="0"/>
              </a:rPr>
              <a:t> …</a:t>
            </a:r>
            <a:endParaRPr lang="en-US" sz="160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84609087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ipe(down)">
                                      <p:cBhvr>
                                        <p:cTn id="7" dur="500"/>
                                        <p:tgtEl>
                                          <p:spTgt spid="3"/>
                                        </p:tgtEl>
                                      </p:cBhvr>
                                    </p:animEffect>
                                  </p:childTnLst>
                                </p:cTn>
                              </p:par>
                              <p:par>
                                <p:cTn id="8" presetID="42" presetClass="entr" presetSubtype="0" fill="hold" nodeType="withEffect">
                                  <p:stCondLst>
                                    <p:cond delay="0"/>
                                  </p:stCondLst>
                                  <p:childTnLst>
                                    <p:set>
                                      <p:cBhvr>
                                        <p:cTn id="9" dur="1" fill="hold">
                                          <p:stCondLst>
                                            <p:cond delay="0"/>
                                          </p:stCondLst>
                                        </p:cTn>
                                        <p:tgtEl>
                                          <p:spTgt spid="2">
                                            <p:txEl>
                                              <p:pRg st="0" end="0"/>
                                            </p:txEl>
                                          </p:spTgt>
                                        </p:tgtEl>
                                        <p:attrNameLst>
                                          <p:attrName>style.visibility</p:attrName>
                                        </p:attrNameLst>
                                      </p:cBhvr>
                                      <p:to>
                                        <p:strVal val="visible"/>
                                      </p:to>
                                    </p:set>
                                    <p:animEffect transition="in" filter="fade">
                                      <p:cBhvr>
                                        <p:cTn id="10" dur="1000"/>
                                        <p:tgtEl>
                                          <p:spTgt spid="2">
                                            <p:txEl>
                                              <p:pRg st="0" end="0"/>
                                            </p:txEl>
                                          </p:spTgt>
                                        </p:tgtEl>
                                      </p:cBhvr>
                                    </p:animEffect>
                                    <p:anim calcmode="lin" valueType="num">
                                      <p:cBhvr>
                                        <p:cTn id="11" dur="1000" fill="hold"/>
                                        <p:tgtEl>
                                          <p:spTgt spid="2">
                                            <p:txEl>
                                              <p:pRg st="0" end="0"/>
                                            </p:txEl>
                                          </p:spTgt>
                                        </p:tgtEl>
                                        <p:attrNameLst>
                                          <p:attrName>ppt_x</p:attrName>
                                        </p:attrNameLst>
                                      </p:cBhvr>
                                      <p:tavLst>
                                        <p:tav tm="0">
                                          <p:val>
                                            <p:strVal val="#ppt_x"/>
                                          </p:val>
                                        </p:tav>
                                        <p:tav tm="100000">
                                          <p:val>
                                            <p:strVal val="#ppt_x"/>
                                          </p:val>
                                        </p:tav>
                                      </p:tavLst>
                                    </p:anim>
                                    <p:anim calcmode="lin" valueType="num">
                                      <p:cBhvr>
                                        <p:cTn id="12" dur="1000" fill="hold"/>
                                        <p:tgtEl>
                                          <p:spTgt spid="2">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42" presetClass="entr" presetSubtype="0" fill="hold" nodeType="clickEffect">
                                  <p:stCondLst>
                                    <p:cond delay="0"/>
                                  </p:stCondLst>
                                  <p:childTnLst>
                                    <p:set>
                                      <p:cBhvr>
                                        <p:cTn id="16" dur="1" fill="hold">
                                          <p:stCondLst>
                                            <p:cond delay="0"/>
                                          </p:stCondLst>
                                        </p:cTn>
                                        <p:tgtEl>
                                          <p:spTgt spid="2">
                                            <p:txEl>
                                              <p:pRg st="1" end="1"/>
                                            </p:txEl>
                                          </p:spTgt>
                                        </p:tgtEl>
                                        <p:attrNameLst>
                                          <p:attrName>style.visibility</p:attrName>
                                        </p:attrNameLst>
                                      </p:cBhvr>
                                      <p:to>
                                        <p:strVal val="visible"/>
                                      </p:to>
                                    </p:set>
                                    <p:animEffect transition="in" filter="fade">
                                      <p:cBhvr>
                                        <p:cTn id="17" dur="1000"/>
                                        <p:tgtEl>
                                          <p:spTgt spid="2">
                                            <p:txEl>
                                              <p:pRg st="1" end="1"/>
                                            </p:txEl>
                                          </p:spTgt>
                                        </p:tgtEl>
                                      </p:cBhvr>
                                    </p:animEffect>
                                    <p:anim calcmode="lin" valueType="num">
                                      <p:cBhvr>
                                        <p:cTn id="18" dur="1000" fill="hold"/>
                                        <p:tgtEl>
                                          <p:spTgt spid="2">
                                            <p:txEl>
                                              <p:pRg st="1" end="1"/>
                                            </p:txEl>
                                          </p:spTgt>
                                        </p:tgtEl>
                                        <p:attrNameLst>
                                          <p:attrName>ppt_x</p:attrName>
                                        </p:attrNameLst>
                                      </p:cBhvr>
                                      <p:tavLst>
                                        <p:tav tm="0">
                                          <p:val>
                                            <p:strVal val="#ppt_x"/>
                                          </p:val>
                                        </p:tav>
                                        <p:tav tm="100000">
                                          <p:val>
                                            <p:strVal val="#ppt_x"/>
                                          </p:val>
                                        </p:tav>
                                      </p:tavLst>
                                    </p:anim>
                                    <p:anim calcmode="lin" valueType="num">
                                      <p:cBhvr>
                                        <p:cTn id="19" dur="1000" fill="hold"/>
                                        <p:tgtEl>
                                          <p:spTgt spid="2">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42" presetClass="entr" presetSubtype="0" fill="hold" nodeType="clickEffect">
                                  <p:stCondLst>
                                    <p:cond delay="0"/>
                                  </p:stCondLst>
                                  <p:childTnLst>
                                    <p:set>
                                      <p:cBhvr>
                                        <p:cTn id="23" dur="1" fill="hold">
                                          <p:stCondLst>
                                            <p:cond delay="0"/>
                                          </p:stCondLst>
                                        </p:cTn>
                                        <p:tgtEl>
                                          <p:spTgt spid="2">
                                            <p:txEl>
                                              <p:pRg st="2" end="2"/>
                                            </p:txEl>
                                          </p:spTgt>
                                        </p:tgtEl>
                                        <p:attrNameLst>
                                          <p:attrName>style.visibility</p:attrName>
                                        </p:attrNameLst>
                                      </p:cBhvr>
                                      <p:to>
                                        <p:strVal val="visible"/>
                                      </p:to>
                                    </p:set>
                                    <p:animEffect transition="in" filter="fade">
                                      <p:cBhvr>
                                        <p:cTn id="24" dur="1000"/>
                                        <p:tgtEl>
                                          <p:spTgt spid="2">
                                            <p:txEl>
                                              <p:pRg st="2" end="2"/>
                                            </p:txEl>
                                          </p:spTgt>
                                        </p:tgtEl>
                                      </p:cBhvr>
                                    </p:animEffect>
                                    <p:anim calcmode="lin" valueType="num">
                                      <p:cBhvr>
                                        <p:cTn id="25" dur="1000" fill="hold"/>
                                        <p:tgtEl>
                                          <p:spTgt spid="2">
                                            <p:txEl>
                                              <p:pRg st="2" end="2"/>
                                            </p:txEl>
                                          </p:spTgt>
                                        </p:tgtEl>
                                        <p:attrNameLst>
                                          <p:attrName>ppt_x</p:attrName>
                                        </p:attrNameLst>
                                      </p:cBhvr>
                                      <p:tavLst>
                                        <p:tav tm="0">
                                          <p:val>
                                            <p:strVal val="#ppt_x"/>
                                          </p:val>
                                        </p:tav>
                                        <p:tav tm="100000">
                                          <p:val>
                                            <p:strVal val="#ppt_x"/>
                                          </p:val>
                                        </p:tav>
                                      </p:tavLst>
                                    </p:anim>
                                    <p:anim calcmode="lin" valueType="num">
                                      <p:cBhvr>
                                        <p:cTn id="26" dur="1000" fill="hold"/>
                                        <p:tgtEl>
                                          <p:spTgt spid="2">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42" presetClass="entr" presetSubtype="0" fill="hold" nodeType="clickEffect">
                                  <p:stCondLst>
                                    <p:cond delay="0"/>
                                  </p:stCondLst>
                                  <p:childTnLst>
                                    <p:set>
                                      <p:cBhvr>
                                        <p:cTn id="30" dur="1" fill="hold">
                                          <p:stCondLst>
                                            <p:cond delay="0"/>
                                          </p:stCondLst>
                                        </p:cTn>
                                        <p:tgtEl>
                                          <p:spTgt spid="2">
                                            <p:txEl>
                                              <p:pRg st="3" end="3"/>
                                            </p:txEl>
                                          </p:spTgt>
                                        </p:tgtEl>
                                        <p:attrNameLst>
                                          <p:attrName>style.visibility</p:attrName>
                                        </p:attrNameLst>
                                      </p:cBhvr>
                                      <p:to>
                                        <p:strVal val="visible"/>
                                      </p:to>
                                    </p:set>
                                    <p:animEffect transition="in" filter="fade">
                                      <p:cBhvr>
                                        <p:cTn id="31" dur="1000"/>
                                        <p:tgtEl>
                                          <p:spTgt spid="2">
                                            <p:txEl>
                                              <p:pRg st="3" end="3"/>
                                            </p:txEl>
                                          </p:spTgt>
                                        </p:tgtEl>
                                      </p:cBhvr>
                                    </p:animEffect>
                                    <p:anim calcmode="lin" valueType="num">
                                      <p:cBhvr>
                                        <p:cTn id="32" dur="1000" fill="hold"/>
                                        <p:tgtEl>
                                          <p:spTgt spid="2">
                                            <p:txEl>
                                              <p:pRg st="3" end="3"/>
                                            </p:txEl>
                                          </p:spTgt>
                                        </p:tgtEl>
                                        <p:attrNameLst>
                                          <p:attrName>ppt_x</p:attrName>
                                        </p:attrNameLst>
                                      </p:cBhvr>
                                      <p:tavLst>
                                        <p:tav tm="0">
                                          <p:val>
                                            <p:strVal val="#ppt_x"/>
                                          </p:val>
                                        </p:tav>
                                        <p:tav tm="100000">
                                          <p:val>
                                            <p:strVal val="#ppt_x"/>
                                          </p:val>
                                        </p:tav>
                                      </p:tavLst>
                                    </p:anim>
                                    <p:anim calcmode="lin" valueType="num">
                                      <p:cBhvr>
                                        <p:cTn id="33" dur="1000" fill="hold"/>
                                        <p:tgtEl>
                                          <p:spTgt spid="2">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4" fill="hold">
                      <p:stCondLst>
                        <p:cond delay="indefinite"/>
                      </p:stCondLst>
                      <p:childTnLst>
                        <p:par>
                          <p:cTn id="35" fill="hold">
                            <p:stCondLst>
                              <p:cond delay="0"/>
                            </p:stCondLst>
                            <p:childTnLst>
                              <p:par>
                                <p:cTn id="36" presetID="42" presetClass="entr" presetSubtype="0" fill="hold" nodeType="clickEffect">
                                  <p:stCondLst>
                                    <p:cond delay="0"/>
                                  </p:stCondLst>
                                  <p:childTnLst>
                                    <p:set>
                                      <p:cBhvr>
                                        <p:cTn id="37" dur="1" fill="hold">
                                          <p:stCondLst>
                                            <p:cond delay="0"/>
                                          </p:stCondLst>
                                        </p:cTn>
                                        <p:tgtEl>
                                          <p:spTgt spid="2">
                                            <p:txEl>
                                              <p:pRg st="4" end="4"/>
                                            </p:txEl>
                                          </p:spTgt>
                                        </p:tgtEl>
                                        <p:attrNameLst>
                                          <p:attrName>style.visibility</p:attrName>
                                        </p:attrNameLst>
                                      </p:cBhvr>
                                      <p:to>
                                        <p:strVal val="visible"/>
                                      </p:to>
                                    </p:set>
                                    <p:animEffect transition="in" filter="fade">
                                      <p:cBhvr>
                                        <p:cTn id="38" dur="1000"/>
                                        <p:tgtEl>
                                          <p:spTgt spid="2">
                                            <p:txEl>
                                              <p:pRg st="4" end="4"/>
                                            </p:txEl>
                                          </p:spTgt>
                                        </p:tgtEl>
                                      </p:cBhvr>
                                    </p:animEffect>
                                    <p:anim calcmode="lin" valueType="num">
                                      <p:cBhvr>
                                        <p:cTn id="39" dur="1000" fill="hold"/>
                                        <p:tgtEl>
                                          <p:spTgt spid="2">
                                            <p:txEl>
                                              <p:pRg st="4" end="4"/>
                                            </p:txEl>
                                          </p:spTgt>
                                        </p:tgtEl>
                                        <p:attrNameLst>
                                          <p:attrName>ppt_x</p:attrName>
                                        </p:attrNameLst>
                                      </p:cBhvr>
                                      <p:tavLst>
                                        <p:tav tm="0">
                                          <p:val>
                                            <p:strVal val="#ppt_x"/>
                                          </p:val>
                                        </p:tav>
                                        <p:tav tm="100000">
                                          <p:val>
                                            <p:strVal val="#ppt_x"/>
                                          </p:val>
                                        </p:tav>
                                      </p:tavLst>
                                    </p:anim>
                                    <p:anim calcmode="lin" valueType="num">
                                      <p:cBhvr>
                                        <p:cTn id="40" dur="1000" fill="hold"/>
                                        <p:tgtEl>
                                          <p:spTgt spid="2">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41" fill="hold">
                      <p:stCondLst>
                        <p:cond delay="indefinite"/>
                      </p:stCondLst>
                      <p:childTnLst>
                        <p:par>
                          <p:cTn id="42" fill="hold">
                            <p:stCondLst>
                              <p:cond delay="0"/>
                            </p:stCondLst>
                            <p:childTnLst>
                              <p:par>
                                <p:cTn id="43" presetID="42" presetClass="entr" presetSubtype="0" fill="hold" grpId="0" nodeType="clickEffect">
                                  <p:stCondLst>
                                    <p:cond delay="0"/>
                                  </p:stCondLst>
                                  <p:childTnLst>
                                    <p:set>
                                      <p:cBhvr>
                                        <p:cTn id="44" dur="1" fill="hold">
                                          <p:stCondLst>
                                            <p:cond delay="0"/>
                                          </p:stCondLst>
                                        </p:cTn>
                                        <p:tgtEl>
                                          <p:spTgt spid="4"/>
                                        </p:tgtEl>
                                        <p:attrNameLst>
                                          <p:attrName>style.visibility</p:attrName>
                                        </p:attrNameLst>
                                      </p:cBhvr>
                                      <p:to>
                                        <p:strVal val="visible"/>
                                      </p:to>
                                    </p:set>
                                    <p:animEffect transition="in" filter="fade">
                                      <p:cBhvr>
                                        <p:cTn id="45" dur="1000"/>
                                        <p:tgtEl>
                                          <p:spTgt spid="4"/>
                                        </p:tgtEl>
                                      </p:cBhvr>
                                    </p:animEffect>
                                    <p:anim calcmode="lin" valueType="num">
                                      <p:cBhvr>
                                        <p:cTn id="46" dur="1000" fill="hold"/>
                                        <p:tgtEl>
                                          <p:spTgt spid="4"/>
                                        </p:tgtEl>
                                        <p:attrNameLst>
                                          <p:attrName>ppt_x</p:attrName>
                                        </p:attrNameLst>
                                      </p:cBhvr>
                                      <p:tavLst>
                                        <p:tav tm="0">
                                          <p:val>
                                            <p:strVal val="#ppt_x"/>
                                          </p:val>
                                        </p:tav>
                                        <p:tav tm="100000">
                                          <p:val>
                                            <p:strVal val="#ppt_x"/>
                                          </p:val>
                                        </p:tav>
                                      </p:tavLst>
                                    </p:anim>
                                    <p:anim calcmode="lin" valueType="num">
                                      <p:cBhvr>
                                        <p:cTn id="47"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ounded Rectangle 10"/>
          <p:cNvSpPr>
            <a:spLocks noChangeArrowheads="1"/>
          </p:cNvSpPr>
          <p:nvPr/>
        </p:nvSpPr>
        <p:spPr bwMode="auto">
          <a:xfrm>
            <a:off x="955344" y="436728"/>
            <a:ext cx="10877266" cy="5964071"/>
          </a:xfrm>
          <a:prstGeom prst="roundRect">
            <a:avLst>
              <a:gd name="adj" fmla="val 16667"/>
            </a:avLst>
          </a:prstGeom>
          <a:solidFill>
            <a:sysClr val="window" lastClr="FFFFFF"/>
          </a:solidFill>
          <a:ln w="12700" cap="flat" cmpd="sng" algn="ctr">
            <a:solidFill>
              <a:srgbClr val="ED7D31"/>
            </a:solidFill>
            <a:prstDash val="solid"/>
            <a:miter lim="800000"/>
            <a:headEnd/>
            <a:tailEnd/>
          </a:ln>
          <a:effectLst/>
        </p:spPr>
        <p:txBody>
          <a:bodyPr vert="horz" wrap="square" lIns="91440" tIns="45720" rIns="91440" bIns="45720" numCol="1" anchor="ctr" anchorCtr="0" compatLnSpc="1">
            <a:prstTxWarp prst="textNoShape">
              <a:avLst/>
            </a:prstTxWarp>
          </a:bodyPr>
          <a:lstStyle/>
          <a:p>
            <a:pPr marL="0" marR="0" lvl="0" indent="0" algn="l" defTabSz="914400" rtl="0" eaLnBrk="0" fontAlgn="base" latinLnBrk="0" hangingPunct="0">
              <a:lnSpc>
                <a:spcPct val="100000"/>
              </a:lnSpc>
              <a:spcBef>
                <a:spcPct val="0"/>
              </a:spcBef>
              <a:spcAft>
                <a:spcPts val="800"/>
              </a:spcAft>
              <a:buClrTx/>
              <a:buSzTx/>
              <a:buFontTx/>
              <a:buNone/>
              <a:tabLst/>
              <a:defRPr/>
            </a:pPr>
            <a:endParaRPr kumimoji="0" lang="en-US" sz="2400" b="1" i="0" u="none" strike="noStrike" kern="0" cap="none" spc="0" normalizeH="0" baseline="0" noProof="0" dirty="0" smtClean="0">
              <a:ln>
                <a:noFill/>
              </a:ln>
              <a:solidFill>
                <a:prstClr val="black"/>
              </a:solidFill>
              <a:effectLst/>
              <a:uLnTx/>
              <a:uFillTx/>
              <a:latin typeface="Times New Roman" panose="02020603050405020304" pitchFamily="18" charset="0"/>
              <a:ea typeface="+mn-ea"/>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altLang="en-US" sz="2400" b="0" i="0" u="none" strike="noStrike" kern="0" cap="none" spc="0" normalizeH="0" baseline="0" noProof="0" dirty="0" smtClean="0">
              <a:ln>
                <a:noFill/>
              </a:ln>
              <a:solidFill>
                <a:prstClr val="black"/>
              </a:solidFill>
              <a:effectLst/>
              <a:uLnTx/>
              <a:uFillTx/>
              <a:latin typeface="Arial" panose="020B0604020202020204" pitchFamily="34" charset="0"/>
              <a:ea typeface="+mn-ea"/>
              <a:cs typeface="+mn-cs"/>
            </a:endParaRPr>
          </a:p>
        </p:txBody>
      </p:sp>
      <p:sp>
        <p:nvSpPr>
          <p:cNvPr id="4" name="Oval 3"/>
          <p:cNvSpPr/>
          <p:nvPr/>
        </p:nvSpPr>
        <p:spPr>
          <a:xfrm>
            <a:off x="1296537" y="2118696"/>
            <a:ext cx="510083" cy="474379"/>
          </a:xfrm>
          <a:prstGeom prst="ellipse">
            <a:avLst/>
          </a:prstGeom>
          <a:solidFill>
            <a:sysClr val="window" lastClr="FFFFFF"/>
          </a:solidFill>
          <a:ln w="12700" cap="flat" cmpd="sng" algn="ctr">
            <a:solidFill>
              <a:srgbClr val="FF000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rgbClr val="FFFFFF"/>
              </a:solidFill>
              <a:effectLst/>
              <a:uLnTx/>
              <a:uFillTx/>
              <a:latin typeface="Euphemia"/>
              <a:ea typeface="+mn-ea"/>
              <a:cs typeface="+mn-cs"/>
            </a:endParaRPr>
          </a:p>
        </p:txBody>
      </p:sp>
      <p:sp>
        <p:nvSpPr>
          <p:cNvPr id="2" name="Rectangle 1"/>
          <p:cNvSpPr/>
          <p:nvPr/>
        </p:nvSpPr>
        <p:spPr>
          <a:xfrm>
            <a:off x="1337481" y="737568"/>
            <a:ext cx="10026938" cy="5435334"/>
          </a:xfrm>
          <a:prstGeom prst="rect">
            <a:avLst/>
          </a:prstGeom>
        </p:spPr>
        <p:txBody>
          <a:bodyPr wrap="square">
            <a:spAutoFit/>
          </a:bodyPr>
          <a:lstStyle/>
          <a:p>
            <a:pPr algn="just">
              <a:spcAft>
                <a:spcPts val="0"/>
              </a:spcAft>
            </a:pPr>
            <a:r>
              <a:rPr lang="vi-VN" sz="2800" b="1" spc="-30">
                <a:solidFill>
                  <a:srgbClr val="000000"/>
                </a:solidFill>
                <a:latin typeface="Times New Roman" panose="02020603050405020304" pitchFamily="18" charset="0"/>
                <a:ea typeface="Times New Roman" panose="02020603050405020304" pitchFamily="18" charset="0"/>
              </a:rPr>
              <a:t>Câu 4</a:t>
            </a:r>
            <a:r>
              <a:rPr lang="vi-VN" sz="2800" spc="-30">
                <a:solidFill>
                  <a:srgbClr val="000000"/>
                </a:solidFill>
                <a:latin typeface="Times New Roman" panose="02020603050405020304" pitchFamily="18" charset="0"/>
                <a:ea typeface="Times New Roman" panose="02020603050405020304" pitchFamily="18" charset="0"/>
              </a:rPr>
              <a:t>. Câu văn nào nêu lên ý kiến của người viết về </a:t>
            </a:r>
            <a:r>
              <a:rPr lang="en-US" sz="2800">
                <a:latin typeface="Times New Roman" panose="02020603050405020304" pitchFamily="18" charset="0"/>
                <a:ea typeface="Times New Roman" panose="02020603050405020304" pitchFamily="18" charset="0"/>
              </a:rPr>
              <a:t>về thế giới nhân vật trong tác phẩm “</a:t>
            </a:r>
            <a:r>
              <a:rPr lang="en-US" sz="2800" i="1">
                <a:latin typeface="Times New Roman" panose="02020603050405020304" pitchFamily="18" charset="0"/>
                <a:ea typeface="Times New Roman" panose="02020603050405020304" pitchFamily="18" charset="0"/>
              </a:rPr>
              <a:t>Quê nội”</a:t>
            </a:r>
            <a:r>
              <a:rPr lang="en-US" sz="2800">
                <a:latin typeface="Times New Roman" panose="02020603050405020304" pitchFamily="18" charset="0"/>
                <a:ea typeface="Times New Roman" panose="02020603050405020304" pitchFamily="18" charset="0"/>
              </a:rPr>
              <a:t>?</a:t>
            </a:r>
            <a:endParaRPr lang="en-US" sz="2400">
              <a:latin typeface="Times New Roman" panose="02020603050405020304" pitchFamily="18" charset="0"/>
              <a:ea typeface="Times New Roman" panose="02020603050405020304" pitchFamily="18" charset="0"/>
            </a:endParaRPr>
          </a:p>
          <a:p>
            <a:pPr algn="just">
              <a:spcAft>
                <a:spcPts val="0"/>
              </a:spcAft>
            </a:pPr>
            <a:r>
              <a:rPr lang="vi-VN" sz="2800" i="1">
                <a:solidFill>
                  <a:srgbClr val="000000"/>
                </a:solidFill>
                <a:latin typeface="Times New Roman" panose="02020603050405020304" pitchFamily="18" charset="0"/>
                <a:ea typeface="Times New Roman" panose="02020603050405020304" pitchFamily="18" charset="0"/>
              </a:rPr>
              <a:t>A.</a:t>
            </a:r>
            <a:r>
              <a:rPr lang="en-US" sz="2800" i="1">
                <a:latin typeface="Times New Roman" panose="02020603050405020304" pitchFamily="18" charset="0"/>
                <a:ea typeface="Times New Roman" panose="02020603050405020304" pitchFamily="18" charset="0"/>
              </a:rPr>
              <a:t> Nội dung câu chuyện xảy ra trong những khung cảnh quê hương</a:t>
            </a:r>
            <a:r>
              <a:rPr lang="vi-VN" sz="2800" i="1">
                <a:solidFill>
                  <a:srgbClr val="000000"/>
                </a:solidFill>
                <a:latin typeface="Times New Roman" panose="02020603050405020304" pitchFamily="18" charset="0"/>
                <a:ea typeface="Times New Roman" panose="02020603050405020304" pitchFamily="18" charset="0"/>
              </a:rPr>
              <a:t>.</a:t>
            </a:r>
            <a:endParaRPr lang="en-US" sz="2400">
              <a:latin typeface="Times New Roman" panose="02020603050405020304" pitchFamily="18" charset="0"/>
              <a:ea typeface="Times New Roman" panose="02020603050405020304" pitchFamily="18" charset="0"/>
            </a:endParaRPr>
          </a:p>
          <a:p>
            <a:pPr algn="just">
              <a:lnSpc>
                <a:spcPct val="135000"/>
              </a:lnSpc>
              <a:spcAft>
                <a:spcPts val="0"/>
              </a:spcAft>
              <a:tabLst>
                <a:tab pos="547370" algn="l"/>
              </a:tabLst>
            </a:pPr>
            <a:r>
              <a:rPr lang="en-US" sz="2800" i="1">
                <a:solidFill>
                  <a:srgbClr val="000000"/>
                </a:solidFill>
                <a:latin typeface="Times New Roman" panose="02020603050405020304" pitchFamily="18" charset="0"/>
                <a:ea typeface="Times New Roman" panose="02020603050405020304" pitchFamily="18" charset="0"/>
              </a:rPr>
              <a:t>B. </a:t>
            </a:r>
            <a:r>
              <a:rPr lang="en-US" sz="2800" i="1">
                <a:latin typeface="Times New Roman" panose="02020603050405020304" pitchFamily="18" charset="0"/>
                <a:ea typeface="Times New Roman" panose="02020603050405020304" pitchFamily="18" charset="0"/>
              </a:rPr>
              <a:t>Các nhân vật là những người nông dân bình thường, mấy cô bác kèm luôn theo bên chân mấy chú bé hiếu động trong thôn, trong làng, trong xóm vừa tự xây chính quyền cách mạng địa phương vừa chuẩn bị công tác chống giặc giữ làng.</a:t>
            </a:r>
            <a:endParaRPr lang="en-US" sz="1600">
              <a:latin typeface="Times New Roman" panose="02020603050405020304" pitchFamily="18" charset="0"/>
              <a:ea typeface="Times New Roman" panose="02020603050405020304" pitchFamily="18" charset="0"/>
            </a:endParaRPr>
          </a:p>
          <a:p>
            <a:pPr algn="just">
              <a:spcAft>
                <a:spcPts val="0"/>
              </a:spcAft>
            </a:pPr>
            <a:r>
              <a:rPr lang="vi-VN" sz="2800" i="1">
                <a:solidFill>
                  <a:srgbClr val="000000"/>
                </a:solidFill>
                <a:latin typeface="Times New Roman" panose="02020603050405020304" pitchFamily="18" charset="0"/>
                <a:ea typeface="Times New Roman" panose="02020603050405020304" pitchFamily="18" charset="0"/>
              </a:rPr>
              <a:t>C. </a:t>
            </a:r>
            <a:r>
              <a:rPr lang="en-US" sz="2800" i="1">
                <a:solidFill>
                  <a:srgbClr val="000000"/>
                </a:solidFill>
                <a:latin typeface="Times New Roman" panose="02020603050405020304" pitchFamily="18" charset="0"/>
                <a:ea typeface="Times New Roman" panose="02020603050405020304" pitchFamily="18" charset="0"/>
              </a:rPr>
              <a:t>Còn những chú chó thì vô cùng đa dạng, mỗi con một tính, mỗi đứa một nết, mỗi Vằn, Vện một thái độ.</a:t>
            </a:r>
            <a:endParaRPr lang="en-US" sz="2400">
              <a:latin typeface="Times New Roman" panose="02020603050405020304" pitchFamily="18" charset="0"/>
              <a:ea typeface="Times New Roman" panose="02020603050405020304" pitchFamily="18" charset="0"/>
            </a:endParaRPr>
          </a:p>
          <a:p>
            <a:pPr algn="just">
              <a:spcAft>
                <a:spcPts val="0"/>
              </a:spcAft>
            </a:pPr>
            <a:r>
              <a:rPr lang="vi-VN" sz="2800" i="1" spc="-10">
                <a:solidFill>
                  <a:srgbClr val="000000"/>
                </a:solidFill>
                <a:latin typeface="Times New Roman" panose="02020603050405020304" pitchFamily="18" charset="0"/>
                <a:ea typeface="Times New Roman" panose="02020603050405020304" pitchFamily="18" charset="0"/>
              </a:rPr>
              <a:t>D. </a:t>
            </a:r>
            <a:r>
              <a:rPr lang="en-US" sz="2800" i="1">
                <a:latin typeface="Times New Roman" panose="02020603050405020304" pitchFamily="18" charset="0"/>
                <a:ea typeface="Times New Roman" panose="02020603050405020304" pitchFamily="18" charset="0"/>
              </a:rPr>
              <a:t>Vai “tôi” cũng có khá nhiều nhược điểm…không nhìn xa được, không nói được nội dung, suy nghĩ của các nhân vật trực diện khác.</a:t>
            </a:r>
            <a:endParaRPr lang="en-US" sz="240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87679169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ipe(down)">
                                      <p:cBhvr>
                                        <p:cTn id="7" dur="500"/>
                                        <p:tgtEl>
                                          <p:spTgt spid="3"/>
                                        </p:tgtEl>
                                      </p:cBhvr>
                                    </p:animEffect>
                                  </p:childTnLst>
                                </p:cTn>
                              </p:par>
                              <p:par>
                                <p:cTn id="8" presetID="42" presetClass="entr" presetSubtype="0" fill="hold" nodeType="withEffect">
                                  <p:stCondLst>
                                    <p:cond delay="0"/>
                                  </p:stCondLst>
                                  <p:childTnLst>
                                    <p:set>
                                      <p:cBhvr>
                                        <p:cTn id="9" dur="1" fill="hold">
                                          <p:stCondLst>
                                            <p:cond delay="0"/>
                                          </p:stCondLst>
                                        </p:cTn>
                                        <p:tgtEl>
                                          <p:spTgt spid="2">
                                            <p:txEl>
                                              <p:pRg st="0" end="0"/>
                                            </p:txEl>
                                          </p:spTgt>
                                        </p:tgtEl>
                                        <p:attrNameLst>
                                          <p:attrName>style.visibility</p:attrName>
                                        </p:attrNameLst>
                                      </p:cBhvr>
                                      <p:to>
                                        <p:strVal val="visible"/>
                                      </p:to>
                                    </p:set>
                                    <p:animEffect transition="in" filter="fade">
                                      <p:cBhvr>
                                        <p:cTn id="10" dur="1000"/>
                                        <p:tgtEl>
                                          <p:spTgt spid="2">
                                            <p:txEl>
                                              <p:pRg st="0" end="0"/>
                                            </p:txEl>
                                          </p:spTgt>
                                        </p:tgtEl>
                                      </p:cBhvr>
                                    </p:animEffect>
                                    <p:anim calcmode="lin" valueType="num">
                                      <p:cBhvr>
                                        <p:cTn id="11" dur="1000" fill="hold"/>
                                        <p:tgtEl>
                                          <p:spTgt spid="2">
                                            <p:txEl>
                                              <p:pRg st="0" end="0"/>
                                            </p:txEl>
                                          </p:spTgt>
                                        </p:tgtEl>
                                        <p:attrNameLst>
                                          <p:attrName>ppt_x</p:attrName>
                                        </p:attrNameLst>
                                      </p:cBhvr>
                                      <p:tavLst>
                                        <p:tav tm="0">
                                          <p:val>
                                            <p:strVal val="#ppt_x"/>
                                          </p:val>
                                        </p:tav>
                                        <p:tav tm="100000">
                                          <p:val>
                                            <p:strVal val="#ppt_x"/>
                                          </p:val>
                                        </p:tav>
                                      </p:tavLst>
                                    </p:anim>
                                    <p:anim calcmode="lin" valueType="num">
                                      <p:cBhvr>
                                        <p:cTn id="12" dur="1000" fill="hold"/>
                                        <p:tgtEl>
                                          <p:spTgt spid="2">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42" presetClass="entr" presetSubtype="0" fill="hold" nodeType="clickEffect">
                                  <p:stCondLst>
                                    <p:cond delay="0"/>
                                  </p:stCondLst>
                                  <p:childTnLst>
                                    <p:set>
                                      <p:cBhvr>
                                        <p:cTn id="16" dur="1" fill="hold">
                                          <p:stCondLst>
                                            <p:cond delay="0"/>
                                          </p:stCondLst>
                                        </p:cTn>
                                        <p:tgtEl>
                                          <p:spTgt spid="2">
                                            <p:txEl>
                                              <p:pRg st="1" end="1"/>
                                            </p:txEl>
                                          </p:spTgt>
                                        </p:tgtEl>
                                        <p:attrNameLst>
                                          <p:attrName>style.visibility</p:attrName>
                                        </p:attrNameLst>
                                      </p:cBhvr>
                                      <p:to>
                                        <p:strVal val="visible"/>
                                      </p:to>
                                    </p:set>
                                    <p:animEffect transition="in" filter="fade">
                                      <p:cBhvr>
                                        <p:cTn id="17" dur="1000"/>
                                        <p:tgtEl>
                                          <p:spTgt spid="2">
                                            <p:txEl>
                                              <p:pRg st="1" end="1"/>
                                            </p:txEl>
                                          </p:spTgt>
                                        </p:tgtEl>
                                      </p:cBhvr>
                                    </p:animEffect>
                                    <p:anim calcmode="lin" valueType="num">
                                      <p:cBhvr>
                                        <p:cTn id="18" dur="1000" fill="hold"/>
                                        <p:tgtEl>
                                          <p:spTgt spid="2">
                                            <p:txEl>
                                              <p:pRg st="1" end="1"/>
                                            </p:txEl>
                                          </p:spTgt>
                                        </p:tgtEl>
                                        <p:attrNameLst>
                                          <p:attrName>ppt_x</p:attrName>
                                        </p:attrNameLst>
                                      </p:cBhvr>
                                      <p:tavLst>
                                        <p:tav tm="0">
                                          <p:val>
                                            <p:strVal val="#ppt_x"/>
                                          </p:val>
                                        </p:tav>
                                        <p:tav tm="100000">
                                          <p:val>
                                            <p:strVal val="#ppt_x"/>
                                          </p:val>
                                        </p:tav>
                                      </p:tavLst>
                                    </p:anim>
                                    <p:anim calcmode="lin" valueType="num">
                                      <p:cBhvr>
                                        <p:cTn id="19" dur="1000" fill="hold"/>
                                        <p:tgtEl>
                                          <p:spTgt spid="2">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42" presetClass="entr" presetSubtype="0" fill="hold" nodeType="clickEffect">
                                  <p:stCondLst>
                                    <p:cond delay="0"/>
                                  </p:stCondLst>
                                  <p:childTnLst>
                                    <p:set>
                                      <p:cBhvr>
                                        <p:cTn id="23" dur="1" fill="hold">
                                          <p:stCondLst>
                                            <p:cond delay="0"/>
                                          </p:stCondLst>
                                        </p:cTn>
                                        <p:tgtEl>
                                          <p:spTgt spid="2">
                                            <p:txEl>
                                              <p:pRg st="2" end="2"/>
                                            </p:txEl>
                                          </p:spTgt>
                                        </p:tgtEl>
                                        <p:attrNameLst>
                                          <p:attrName>style.visibility</p:attrName>
                                        </p:attrNameLst>
                                      </p:cBhvr>
                                      <p:to>
                                        <p:strVal val="visible"/>
                                      </p:to>
                                    </p:set>
                                    <p:animEffect transition="in" filter="fade">
                                      <p:cBhvr>
                                        <p:cTn id="24" dur="1000"/>
                                        <p:tgtEl>
                                          <p:spTgt spid="2">
                                            <p:txEl>
                                              <p:pRg st="2" end="2"/>
                                            </p:txEl>
                                          </p:spTgt>
                                        </p:tgtEl>
                                      </p:cBhvr>
                                    </p:animEffect>
                                    <p:anim calcmode="lin" valueType="num">
                                      <p:cBhvr>
                                        <p:cTn id="25" dur="1000" fill="hold"/>
                                        <p:tgtEl>
                                          <p:spTgt spid="2">
                                            <p:txEl>
                                              <p:pRg st="2" end="2"/>
                                            </p:txEl>
                                          </p:spTgt>
                                        </p:tgtEl>
                                        <p:attrNameLst>
                                          <p:attrName>ppt_x</p:attrName>
                                        </p:attrNameLst>
                                      </p:cBhvr>
                                      <p:tavLst>
                                        <p:tav tm="0">
                                          <p:val>
                                            <p:strVal val="#ppt_x"/>
                                          </p:val>
                                        </p:tav>
                                        <p:tav tm="100000">
                                          <p:val>
                                            <p:strVal val="#ppt_x"/>
                                          </p:val>
                                        </p:tav>
                                      </p:tavLst>
                                    </p:anim>
                                    <p:anim calcmode="lin" valueType="num">
                                      <p:cBhvr>
                                        <p:cTn id="26" dur="1000" fill="hold"/>
                                        <p:tgtEl>
                                          <p:spTgt spid="2">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42" presetClass="entr" presetSubtype="0" fill="hold" nodeType="clickEffect">
                                  <p:stCondLst>
                                    <p:cond delay="0"/>
                                  </p:stCondLst>
                                  <p:childTnLst>
                                    <p:set>
                                      <p:cBhvr>
                                        <p:cTn id="30" dur="1" fill="hold">
                                          <p:stCondLst>
                                            <p:cond delay="0"/>
                                          </p:stCondLst>
                                        </p:cTn>
                                        <p:tgtEl>
                                          <p:spTgt spid="2">
                                            <p:txEl>
                                              <p:pRg st="3" end="3"/>
                                            </p:txEl>
                                          </p:spTgt>
                                        </p:tgtEl>
                                        <p:attrNameLst>
                                          <p:attrName>style.visibility</p:attrName>
                                        </p:attrNameLst>
                                      </p:cBhvr>
                                      <p:to>
                                        <p:strVal val="visible"/>
                                      </p:to>
                                    </p:set>
                                    <p:animEffect transition="in" filter="fade">
                                      <p:cBhvr>
                                        <p:cTn id="31" dur="1000"/>
                                        <p:tgtEl>
                                          <p:spTgt spid="2">
                                            <p:txEl>
                                              <p:pRg st="3" end="3"/>
                                            </p:txEl>
                                          </p:spTgt>
                                        </p:tgtEl>
                                      </p:cBhvr>
                                    </p:animEffect>
                                    <p:anim calcmode="lin" valueType="num">
                                      <p:cBhvr>
                                        <p:cTn id="32" dur="1000" fill="hold"/>
                                        <p:tgtEl>
                                          <p:spTgt spid="2">
                                            <p:txEl>
                                              <p:pRg st="3" end="3"/>
                                            </p:txEl>
                                          </p:spTgt>
                                        </p:tgtEl>
                                        <p:attrNameLst>
                                          <p:attrName>ppt_x</p:attrName>
                                        </p:attrNameLst>
                                      </p:cBhvr>
                                      <p:tavLst>
                                        <p:tav tm="0">
                                          <p:val>
                                            <p:strVal val="#ppt_x"/>
                                          </p:val>
                                        </p:tav>
                                        <p:tav tm="100000">
                                          <p:val>
                                            <p:strVal val="#ppt_x"/>
                                          </p:val>
                                        </p:tav>
                                      </p:tavLst>
                                    </p:anim>
                                    <p:anim calcmode="lin" valueType="num">
                                      <p:cBhvr>
                                        <p:cTn id="33" dur="1000" fill="hold"/>
                                        <p:tgtEl>
                                          <p:spTgt spid="2">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4" fill="hold">
                      <p:stCondLst>
                        <p:cond delay="indefinite"/>
                      </p:stCondLst>
                      <p:childTnLst>
                        <p:par>
                          <p:cTn id="35" fill="hold">
                            <p:stCondLst>
                              <p:cond delay="0"/>
                            </p:stCondLst>
                            <p:childTnLst>
                              <p:par>
                                <p:cTn id="36" presetID="42" presetClass="entr" presetSubtype="0" fill="hold" nodeType="clickEffect">
                                  <p:stCondLst>
                                    <p:cond delay="0"/>
                                  </p:stCondLst>
                                  <p:childTnLst>
                                    <p:set>
                                      <p:cBhvr>
                                        <p:cTn id="37" dur="1" fill="hold">
                                          <p:stCondLst>
                                            <p:cond delay="0"/>
                                          </p:stCondLst>
                                        </p:cTn>
                                        <p:tgtEl>
                                          <p:spTgt spid="2">
                                            <p:txEl>
                                              <p:pRg st="4" end="4"/>
                                            </p:txEl>
                                          </p:spTgt>
                                        </p:tgtEl>
                                        <p:attrNameLst>
                                          <p:attrName>style.visibility</p:attrName>
                                        </p:attrNameLst>
                                      </p:cBhvr>
                                      <p:to>
                                        <p:strVal val="visible"/>
                                      </p:to>
                                    </p:set>
                                    <p:animEffect transition="in" filter="fade">
                                      <p:cBhvr>
                                        <p:cTn id="38" dur="1000"/>
                                        <p:tgtEl>
                                          <p:spTgt spid="2">
                                            <p:txEl>
                                              <p:pRg st="4" end="4"/>
                                            </p:txEl>
                                          </p:spTgt>
                                        </p:tgtEl>
                                      </p:cBhvr>
                                    </p:animEffect>
                                    <p:anim calcmode="lin" valueType="num">
                                      <p:cBhvr>
                                        <p:cTn id="39" dur="1000" fill="hold"/>
                                        <p:tgtEl>
                                          <p:spTgt spid="2">
                                            <p:txEl>
                                              <p:pRg st="4" end="4"/>
                                            </p:txEl>
                                          </p:spTgt>
                                        </p:tgtEl>
                                        <p:attrNameLst>
                                          <p:attrName>ppt_x</p:attrName>
                                        </p:attrNameLst>
                                      </p:cBhvr>
                                      <p:tavLst>
                                        <p:tav tm="0">
                                          <p:val>
                                            <p:strVal val="#ppt_x"/>
                                          </p:val>
                                        </p:tav>
                                        <p:tav tm="100000">
                                          <p:val>
                                            <p:strVal val="#ppt_x"/>
                                          </p:val>
                                        </p:tav>
                                      </p:tavLst>
                                    </p:anim>
                                    <p:anim calcmode="lin" valueType="num">
                                      <p:cBhvr>
                                        <p:cTn id="40" dur="1000" fill="hold"/>
                                        <p:tgtEl>
                                          <p:spTgt spid="2">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41" fill="hold">
                      <p:stCondLst>
                        <p:cond delay="indefinite"/>
                      </p:stCondLst>
                      <p:childTnLst>
                        <p:par>
                          <p:cTn id="42" fill="hold">
                            <p:stCondLst>
                              <p:cond delay="0"/>
                            </p:stCondLst>
                            <p:childTnLst>
                              <p:par>
                                <p:cTn id="43" presetID="42" presetClass="entr" presetSubtype="0" fill="hold" grpId="0" nodeType="clickEffect">
                                  <p:stCondLst>
                                    <p:cond delay="0"/>
                                  </p:stCondLst>
                                  <p:childTnLst>
                                    <p:set>
                                      <p:cBhvr>
                                        <p:cTn id="44" dur="1" fill="hold">
                                          <p:stCondLst>
                                            <p:cond delay="0"/>
                                          </p:stCondLst>
                                        </p:cTn>
                                        <p:tgtEl>
                                          <p:spTgt spid="4"/>
                                        </p:tgtEl>
                                        <p:attrNameLst>
                                          <p:attrName>style.visibility</p:attrName>
                                        </p:attrNameLst>
                                      </p:cBhvr>
                                      <p:to>
                                        <p:strVal val="visible"/>
                                      </p:to>
                                    </p:set>
                                    <p:animEffect transition="in" filter="fade">
                                      <p:cBhvr>
                                        <p:cTn id="45" dur="1000"/>
                                        <p:tgtEl>
                                          <p:spTgt spid="4"/>
                                        </p:tgtEl>
                                      </p:cBhvr>
                                    </p:animEffect>
                                    <p:anim calcmode="lin" valueType="num">
                                      <p:cBhvr>
                                        <p:cTn id="46" dur="1000" fill="hold"/>
                                        <p:tgtEl>
                                          <p:spTgt spid="4"/>
                                        </p:tgtEl>
                                        <p:attrNameLst>
                                          <p:attrName>ppt_x</p:attrName>
                                        </p:attrNameLst>
                                      </p:cBhvr>
                                      <p:tavLst>
                                        <p:tav tm="0">
                                          <p:val>
                                            <p:strVal val="#ppt_x"/>
                                          </p:val>
                                        </p:tav>
                                        <p:tav tm="100000">
                                          <p:val>
                                            <p:strVal val="#ppt_x"/>
                                          </p:val>
                                        </p:tav>
                                      </p:tavLst>
                                    </p:anim>
                                    <p:anim calcmode="lin" valueType="num">
                                      <p:cBhvr>
                                        <p:cTn id="47"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ounded Rectangle 10"/>
          <p:cNvSpPr>
            <a:spLocks noChangeArrowheads="1"/>
          </p:cNvSpPr>
          <p:nvPr/>
        </p:nvSpPr>
        <p:spPr bwMode="auto">
          <a:xfrm>
            <a:off x="835173" y="1009935"/>
            <a:ext cx="10929198" cy="4940490"/>
          </a:xfrm>
          <a:prstGeom prst="roundRect">
            <a:avLst>
              <a:gd name="adj" fmla="val 16667"/>
            </a:avLst>
          </a:prstGeom>
          <a:solidFill>
            <a:sysClr val="window" lastClr="FFFFFF"/>
          </a:solidFill>
          <a:ln w="12700" cap="flat" cmpd="sng" algn="ctr">
            <a:solidFill>
              <a:srgbClr val="ED7D31"/>
            </a:solidFill>
            <a:prstDash val="solid"/>
            <a:miter lim="800000"/>
            <a:headEnd/>
            <a:tailEnd/>
          </a:ln>
          <a:effectLst/>
        </p:spPr>
        <p:txBody>
          <a:bodyPr vert="horz" wrap="square" lIns="91440" tIns="45720" rIns="91440" bIns="45720" numCol="1" anchor="ctr" anchorCtr="0" compatLnSpc="1">
            <a:prstTxWarp prst="textNoShape">
              <a:avLst/>
            </a:prstTxWarp>
          </a:bodyPr>
          <a:lstStyle/>
          <a:p>
            <a:pPr marL="0" marR="0" lvl="0" indent="0" algn="l" defTabSz="914400" rtl="0" eaLnBrk="0" fontAlgn="base" latinLnBrk="0" hangingPunct="0">
              <a:lnSpc>
                <a:spcPct val="100000"/>
              </a:lnSpc>
              <a:spcBef>
                <a:spcPct val="0"/>
              </a:spcBef>
              <a:spcAft>
                <a:spcPts val="800"/>
              </a:spcAft>
              <a:buClrTx/>
              <a:buSzTx/>
              <a:buFontTx/>
              <a:buNone/>
              <a:tabLst/>
              <a:defRPr/>
            </a:pPr>
            <a:endParaRPr kumimoji="0" lang="en-US" sz="2400" b="1" i="0" u="none" strike="noStrike" kern="0" cap="none" spc="0" normalizeH="0" baseline="0" noProof="0" dirty="0" smtClean="0">
              <a:ln>
                <a:noFill/>
              </a:ln>
              <a:solidFill>
                <a:prstClr val="black"/>
              </a:solidFill>
              <a:effectLst/>
              <a:uLnTx/>
              <a:uFillTx/>
              <a:latin typeface="Times New Roman" panose="02020603050405020304" pitchFamily="18" charset="0"/>
              <a:ea typeface="+mn-ea"/>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altLang="en-US" sz="2400" b="0" i="0" u="none" strike="noStrike" kern="0" cap="none" spc="0" normalizeH="0" baseline="0" noProof="0" dirty="0" smtClean="0">
              <a:ln>
                <a:noFill/>
              </a:ln>
              <a:solidFill>
                <a:prstClr val="black"/>
              </a:solidFill>
              <a:effectLst/>
              <a:uLnTx/>
              <a:uFillTx/>
              <a:latin typeface="Arial" panose="020B0604020202020204" pitchFamily="34" charset="0"/>
              <a:ea typeface="+mn-ea"/>
              <a:cs typeface="+mn-cs"/>
            </a:endParaRPr>
          </a:p>
        </p:txBody>
      </p:sp>
      <p:sp>
        <p:nvSpPr>
          <p:cNvPr id="4" name="Oval 3"/>
          <p:cNvSpPr/>
          <p:nvPr/>
        </p:nvSpPr>
        <p:spPr>
          <a:xfrm>
            <a:off x="955342" y="2623664"/>
            <a:ext cx="510083" cy="474379"/>
          </a:xfrm>
          <a:prstGeom prst="ellipse">
            <a:avLst/>
          </a:prstGeom>
          <a:solidFill>
            <a:sysClr val="window" lastClr="FFFFFF"/>
          </a:solidFill>
          <a:ln w="12700" cap="flat" cmpd="sng" algn="ctr">
            <a:solidFill>
              <a:srgbClr val="FF000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rgbClr val="FFFFFF"/>
              </a:solidFill>
              <a:effectLst/>
              <a:uLnTx/>
              <a:uFillTx/>
              <a:latin typeface="Euphemia"/>
              <a:ea typeface="+mn-ea"/>
              <a:cs typeface="+mn-cs"/>
            </a:endParaRPr>
          </a:p>
        </p:txBody>
      </p:sp>
      <p:sp>
        <p:nvSpPr>
          <p:cNvPr id="2" name="Rectangle 1"/>
          <p:cNvSpPr/>
          <p:nvPr/>
        </p:nvSpPr>
        <p:spPr>
          <a:xfrm>
            <a:off x="1009934" y="1310185"/>
            <a:ext cx="10522423" cy="4388148"/>
          </a:xfrm>
          <a:prstGeom prst="rect">
            <a:avLst/>
          </a:prstGeom>
        </p:spPr>
        <p:txBody>
          <a:bodyPr wrap="square">
            <a:spAutoFit/>
          </a:bodyPr>
          <a:lstStyle/>
          <a:p>
            <a:pPr algn="just">
              <a:spcAft>
                <a:spcPts val="0"/>
              </a:spcAft>
            </a:pPr>
            <a:r>
              <a:rPr lang="vi-VN" sz="2800" b="1">
                <a:solidFill>
                  <a:srgbClr val="000000"/>
                </a:solidFill>
                <a:latin typeface="Times New Roman" panose="02020603050405020304" pitchFamily="18" charset="0"/>
                <a:ea typeface="Times New Roman" panose="02020603050405020304" pitchFamily="18" charset="0"/>
              </a:rPr>
              <a:t>Câu 5</a:t>
            </a:r>
            <a:r>
              <a:rPr lang="vi-VN" sz="2800">
                <a:solidFill>
                  <a:srgbClr val="000000"/>
                </a:solidFill>
                <a:latin typeface="Times New Roman" panose="02020603050405020304" pitchFamily="18" charset="0"/>
                <a:ea typeface="Times New Roman" panose="02020603050405020304" pitchFamily="18" charset="0"/>
              </a:rPr>
              <a:t>. </a:t>
            </a:r>
            <a:r>
              <a:rPr lang="en-US" sz="2800">
                <a:solidFill>
                  <a:srgbClr val="000000"/>
                </a:solidFill>
                <a:latin typeface="Times New Roman" panose="02020603050405020304" pitchFamily="18" charset="0"/>
                <a:ea typeface="Times New Roman" panose="02020603050405020304" pitchFamily="18" charset="0"/>
              </a:rPr>
              <a:t>Câu nào là ý kiến nào của người viết về đặc sắc nghệ thuật của tác phẩm “</a:t>
            </a:r>
            <a:r>
              <a:rPr lang="en-US" sz="2800" i="1">
                <a:solidFill>
                  <a:srgbClr val="000000"/>
                </a:solidFill>
                <a:latin typeface="Times New Roman" panose="02020603050405020304" pitchFamily="18" charset="0"/>
                <a:ea typeface="Times New Roman" panose="02020603050405020304" pitchFamily="18" charset="0"/>
              </a:rPr>
              <a:t>Quê nội</a:t>
            </a:r>
            <a:r>
              <a:rPr lang="en-US" sz="2800">
                <a:solidFill>
                  <a:srgbClr val="000000"/>
                </a:solidFill>
                <a:latin typeface="Times New Roman" panose="02020603050405020304" pitchFamily="18" charset="0"/>
                <a:ea typeface="Times New Roman" panose="02020603050405020304" pitchFamily="18" charset="0"/>
              </a:rPr>
              <a:t>”?</a:t>
            </a:r>
            <a:endParaRPr lang="en-US" sz="2400">
              <a:latin typeface="Times New Roman" panose="02020603050405020304" pitchFamily="18" charset="0"/>
              <a:ea typeface="Times New Roman" panose="02020603050405020304" pitchFamily="18" charset="0"/>
            </a:endParaRPr>
          </a:p>
          <a:p>
            <a:pPr algn="just">
              <a:spcAft>
                <a:spcPts val="0"/>
              </a:spcAft>
            </a:pPr>
            <a:r>
              <a:rPr lang="vi-VN" sz="2800" i="1">
                <a:solidFill>
                  <a:srgbClr val="000000"/>
                </a:solidFill>
                <a:latin typeface="Times New Roman" panose="02020603050405020304" pitchFamily="18" charset="0"/>
                <a:ea typeface="Times New Roman" panose="02020603050405020304" pitchFamily="18" charset="0"/>
              </a:rPr>
              <a:t>A. </a:t>
            </a:r>
            <a:r>
              <a:rPr lang="en-US" sz="2800" i="1">
                <a:latin typeface="Times New Roman" panose="02020603050405020304" pitchFamily="18" charset="0"/>
                <a:ea typeface="Times New Roman" panose="02020603050405020304" pitchFamily="18" charset="0"/>
              </a:rPr>
              <a:t>Nội dung câu chuyện xảy ra trong những khung cảnh quê hương.</a:t>
            </a:r>
            <a:endParaRPr lang="en-US" sz="2400">
              <a:latin typeface="Times New Roman" panose="02020603050405020304" pitchFamily="18" charset="0"/>
              <a:ea typeface="Times New Roman" panose="02020603050405020304" pitchFamily="18" charset="0"/>
            </a:endParaRPr>
          </a:p>
          <a:p>
            <a:pPr algn="just">
              <a:spcAft>
                <a:spcPts val="0"/>
              </a:spcAft>
            </a:pPr>
            <a:r>
              <a:rPr lang="vi-VN" sz="2800" i="1">
                <a:solidFill>
                  <a:srgbClr val="000000"/>
                </a:solidFill>
                <a:latin typeface="Times New Roman" panose="02020603050405020304" pitchFamily="18" charset="0"/>
                <a:ea typeface="Times New Roman" panose="02020603050405020304" pitchFamily="18" charset="0"/>
              </a:rPr>
              <a:t>B.</a:t>
            </a:r>
            <a:r>
              <a:rPr lang="en-US" sz="2800" i="1">
                <a:latin typeface="Times New Roman" panose="02020603050405020304" pitchFamily="18" charset="0"/>
                <a:ea typeface="Times New Roman" panose="02020603050405020304" pitchFamily="18" charset="0"/>
              </a:rPr>
              <a:t> Các nhân vật là những người nông dân bình thường, mấy cô bác kèm luôn theo bên chân mấy chú bé hiếu động trong thôn, trong làng, trong xóm vừa tự xây chính quyền cách mạng địa phương vừa chuẩn bị công tác chống giặc giữ làng.</a:t>
            </a:r>
            <a:endParaRPr lang="en-US" sz="2400">
              <a:latin typeface="Times New Roman" panose="02020603050405020304" pitchFamily="18" charset="0"/>
              <a:ea typeface="Times New Roman" panose="02020603050405020304" pitchFamily="18" charset="0"/>
            </a:endParaRPr>
          </a:p>
          <a:p>
            <a:pPr algn="just">
              <a:spcAft>
                <a:spcPts val="0"/>
              </a:spcAft>
            </a:pPr>
            <a:r>
              <a:rPr lang="vi-VN" sz="2800" i="1">
                <a:solidFill>
                  <a:srgbClr val="000000"/>
                </a:solidFill>
                <a:latin typeface="Times New Roman" panose="02020603050405020304" pitchFamily="18" charset="0"/>
                <a:ea typeface="Times New Roman" panose="02020603050405020304" pitchFamily="18" charset="0"/>
              </a:rPr>
              <a:t>C. </a:t>
            </a:r>
            <a:r>
              <a:rPr lang="en-US" sz="2800" i="1">
                <a:latin typeface="Times New Roman" panose="02020603050405020304" pitchFamily="18" charset="0"/>
                <a:ea typeface="Times New Roman" panose="02020603050405020304" pitchFamily="18" charset="0"/>
              </a:rPr>
              <a:t>Quê nội được viết theo lối tự sự vai “tôi”.</a:t>
            </a:r>
            <a:endParaRPr lang="en-US" sz="2400">
              <a:latin typeface="Times New Roman" panose="02020603050405020304" pitchFamily="18" charset="0"/>
              <a:ea typeface="Times New Roman" panose="02020603050405020304" pitchFamily="18" charset="0"/>
            </a:endParaRPr>
          </a:p>
          <a:p>
            <a:pPr algn="just">
              <a:spcAft>
                <a:spcPts val="0"/>
              </a:spcAft>
            </a:pPr>
            <a:r>
              <a:rPr lang="vi-VN" sz="2800" i="1">
                <a:solidFill>
                  <a:srgbClr val="000000"/>
                </a:solidFill>
                <a:latin typeface="Times New Roman" panose="02020603050405020304" pitchFamily="18" charset="0"/>
                <a:ea typeface="Times New Roman" panose="02020603050405020304" pitchFamily="18" charset="0"/>
              </a:rPr>
              <a:t>D.</a:t>
            </a:r>
            <a:r>
              <a:rPr lang="en-US" sz="2800" i="1">
                <a:solidFill>
                  <a:srgbClr val="000000"/>
                </a:solidFill>
                <a:latin typeface="Times New Roman" panose="02020603050405020304" pitchFamily="18" charset="0"/>
                <a:ea typeface="Times New Roman" panose="02020603050405020304" pitchFamily="18" charset="0"/>
              </a:rPr>
              <a:t> Trâu Bĩnh là một nhân vật thân thuộc, lung linh, trở đi trở lại qua nhiều tập truyện của tác giả từ Cái Thăng.</a:t>
            </a:r>
            <a:endParaRPr lang="en-US" sz="240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64708479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ipe(down)">
                                      <p:cBhvr>
                                        <p:cTn id="7" dur="500"/>
                                        <p:tgtEl>
                                          <p:spTgt spid="3"/>
                                        </p:tgtEl>
                                      </p:cBhvr>
                                    </p:animEffect>
                                  </p:childTnLst>
                                </p:cTn>
                              </p:par>
                              <p:par>
                                <p:cTn id="8" presetID="42" presetClass="entr" presetSubtype="0" fill="hold" nodeType="withEffect">
                                  <p:stCondLst>
                                    <p:cond delay="0"/>
                                  </p:stCondLst>
                                  <p:childTnLst>
                                    <p:set>
                                      <p:cBhvr>
                                        <p:cTn id="9" dur="1" fill="hold">
                                          <p:stCondLst>
                                            <p:cond delay="0"/>
                                          </p:stCondLst>
                                        </p:cTn>
                                        <p:tgtEl>
                                          <p:spTgt spid="2">
                                            <p:txEl>
                                              <p:pRg st="0" end="0"/>
                                            </p:txEl>
                                          </p:spTgt>
                                        </p:tgtEl>
                                        <p:attrNameLst>
                                          <p:attrName>style.visibility</p:attrName>
                                        </p:attrNameLst>
                                      </p:cBhvr>
                                      <p:to>
                                        <p:strVal val="visible"/>
                                      </p:to>
                                    </p:set>
                                    <p:animEffect transition="in" filter="fade">
                                      <p:cBhvr>
                                        <p:cTn id="10" dur="1000"/>
                                        <p:tgtEl>
                                          <p:spTgt spid="2">
                                            <p:txEl>
                                              <p:pRg st="0" end="0"/>
                                            </p:txEl>
                                          </p:spTgt>
                                        </p:tgtEl>
                                      </p:cBhvr>
                                    </p:animEffect>
                                    <p:anim calcmode="lin" valueType="num">
                                      <p:cBhvr>
                                        <p:cTn id="11" dur="1000" fill="hold"/>
                                        <p:tgtEl>
                                          <p:spTgt spid="2">
                                            <p:txEl>
                                              <p:pRg st="0" end="0"/>
                                            </p:txEl>
                                          </p:spTgt>
                                        </p:tgtEl>
                                        <p:attrNameLst>
                                          <p:attrName>ppt_x</p:attrName>
                                        </p:attrNameLst>
                                      </p:cBhvr>
                                      <p:tavLst>
                                        <p:tav tm="0">
                                          <p:val>
                                            <p:strVal val="#ppt_x"/>
                                          </p:val>
                                        </p:tav>
                                        <p:tav tm="100000">
                                          <p:val>
                                            <p:strVal val="#ppt_x"/>
                                          </p:val>
                                        </p:tav>
                                      </p:tavLst>
                                    </p:anim>
                                    <p:anim calcmode="lin" valueType="num">
                                      <p:cBhvr>
                                        <p:cTn id="12" dur="1000" fill="hold"/>
                                        <p:tgtEl>
                                          <p:spTgt spid="2">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42" presetClass="entr" presetSubtype="0" fill="hold" nodeType="clickEffect">
                                  <p:stCondLst>
                                    <p:cond delay="0"/>
                                  </p:stCondLst>
                                  <p:childTnLst>
                                    <p:set>
                                      <p:cBhvr>
                                        <p:cTn id="16" dur="1" fill="hold">
                                          <p:stCondLst>
                                            <p:cond delay="0"/>
                                          </p:stCondLst>
                                        </p:cTn>
                                        <p:tgtEl>
                                          <p:spTgt spid="2">
                                            <p:txEl>
                                              <p:pRg st="1" end="1"/>
                                            </p:txEl>
                                          </p:spTgt>
                                        </p:tgtEl>
                                        <p:attrNameLst>
                                          <p:attrName>style.visibility</p:attrName>
                                        </p:attrNameLst>
                                      </p:cBhvr>
                                      <p:to>
                                        <p:strVal val="visible"/>
                                      </p:to>
                                    </p:set>
                                    <p:animEffect transition="in" filter="fade">
                                      <p:cBhvr>
                                        <p:cTn id="17" dur="1000"/>
                                        <p:tgtEl>
                                          <p:spTgt spid="2">
                                            <p:txEl>
                                              <p:pRg st="1" end="1"/>
                                            </p:txEl>
                                          </p:spTgt>
                                        </p:tgtEl>
                                      </p:cBhvr>
                                    </p:animEffect>
                                    <p:anim calcmode="lin" valueType="num">
                                      <p:cBhvr>
                                        <p:cTn id="18" dur="1000" fill="hold"/>
                                        <p:tgtEl>
                                          <p:spTgt spid="2">
                                            <p:txEl>
                                              <p:pRg st="1" end="1"/>
                                            </p:txEl>
                                          </p:spTgt>
                                        </p:tgtEl>
                                        <p:attrNameLst>
                                          <p:attrName>ppt_x</p:attrName>
                                        </p:attrNameLst>
                                      </p:cBhvr>
                                      <p:tavLst>
                                        <p:tav tm="0">
                                          <p:val>
                                            <p:strVal val="#ppt_x"/>
                                          </p:val>
                                        </p:tav>
                                        <p:tav tm="100000">
                                          <p:val>
                                            <p:strVal val="#ppt_x"/>
                                          </p:val>
                                        </p:tav>
                                      </p:tavLst>
                                    </p:anim>
                                    <p:anim calcmode="lin" valueType="num">
                                      <p:cBhvr>
                                        <p:cTn id="19" dur="1000" fill="hold"/>
                                        <p:tgtEl>
                                          <p:spTgt spid="2">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42" presetClass="entr" presetSubtype="0" fill="hold" nodeType="clickEffect">
                                  <p:stCondLst>
                                    <p:cond delay="0"/>
                                  </p:stCondLst>
                                  <p:childTnLst>
                                    <p:set>
                                      <p:cBhvr>
                                        <p:cTn id="23" dur="1" fill="hold">
                                          <p:stCondLst>
                                            <p:cond delay="0"/>
                                          </p:stCondLst>
                                        </p:cTn>
                                        <p:tgtEl>
                                          <p:spTgt spid="2">
                                            <p:txEl>
                                              <p:pRg st="2" end="2"/>
                                            </p:txEl>
                                          </p:spTgt>
                                        </p:tgtEl>
                                        <p:attrNameLst>
                                          <p:attrName>style.visibility</p:attrName>
                                        </p:attrNameLst>
                                      </p:cBhvr>
                                      <p:to>
                                        <p:strVal val="visible"/>
                                      </p:to>
                                    </p:set>
                                    <p:animEffect transition="in" filter="fade">
                                      <p:cBhvr>
                                        <p:cTn id="24" dur="1000"/>
                                        <p:tgtEl>
                                          <p:spTgt spid="2">
                                            <p:txEl>
                                              <p:pRg st="2" end="2"/>
                                            </p:txEl>
                                          </p:spTgt>
                                        </p:tgtEl>
                                      </p:cBhvr>
                                    </p:animEffect>
                                    <p:anim calcmode="lin" valueType="num">
                                      <p:cBhvr>
                                        <p:cTn id="25" dur="1000" fill="hold"/>
                                        <p:tgtEl>
                                          <p:spTgt spid="2">
                                            <p:txEl>
                                              <p:pRg st="2" end="2"/>
                                            </p:txEl>
                                          </p:spTgt>
                                        </p:tgtEl>
                                        <p:attrNameLst>
                                          <p:attrName>ppt_x</p:attrName>
                                        </p:attrNameLst>
                                      </p:cBhvr>
                                      <p:tavLst>
                                        <p:tav tm="0">
                                          <p:val>
                                            <p:strVal val="#ppt_x"/>
                                          </p:val>
                                        </p:tav>
                                        <p:tav tm="100000">
                                          <p:val>
                                            <p:strVal val="#ppt_x"/>
                                          </p:val>
                                        </p:tav>
                                      </p:tavLst>
                                    </p:anim>
                                    <p:anim calcmode="lin" valueType="num">
                                      <p:cBhvr>
                                        <p:cTn id="26" dur="1000" fill="hold"/>
                                        <p:tgtEl>
                                          <p:spTgt spid="2">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42" presetClass="entr" presetSubtype="0" fill="hold" nodeType="clickEffect">
                                  <p:stCondLst>
                                    <p:cond delay="0"/>
                                  </p:stCondLst>
                                  <p:childTnLst>
                                    <p:set>
                                      <p:cBhvr>
                                        <p:cTn id="30" dur="1" fill="hold">
                                          <p:stCondLst>
                                            <p:cond delay="0"/>
                                          </p:stCondLst>
                                        </p:cTn>
                                        <p:tgtEl>
                                          <p:spTgt spid="2">
                                            <p:txEl>
                                              <p:pRg st="3" end="3"/>
                                            </p:txEl>
                                          </p:spTgt>
                                        </p:tgtEl>
                                        <p:attrNameLst>
                                          <p:attrName>style.visibility</p:attrName>
                                        </p:attrNameLst>
                                      </p:cBhvr>
                                      <p:to>
                                        <p:strVal val="visible"/>
                                      </p:to>
                                    </p:set>
                                    <p:animEffect transition="in" filter="fade">
                                      <p:cBhvr>
                                        <p:cTn id="31" dur="1000"/>
                                        <p:tgtEl>
                                          <p:spTgt spid="2">
                                            <p:txEl>
                                              <p:pRg st="3" end="3"/>
                                            </p:txEl>
                                          </p:spTgt>
                                        </p:tgtEl>
                                      </p:cBhvr>
                                    </p:animEffect>
                                    <p:anim calcmode="lin" valueType="num">
                                      <p:cBhvr>
                                        <p:cTn id="32" dur="1000" fill="hold"/>
                                        <p:tgtEl>
                                          <p:spTgt spid="2">
                                            <p:txEl>
                                              <p:pRg st="3" end="3"/>
                                            </p:txEl>
                                          </p:spTgt>
                                        </p:tgtEl>
                                        <p:attrNameLst>
                                          <p:attrName>ppt_x</p:attrName>
                                        </p:attrNameLst>
                                      </p:cBhvr>
                                      <p:tavLst>
                                        <p:tav tm="0">
                                          <p:val>
                                            <p:strVal val="#ppt_x"/>
                                          </p:val>
                                        </p:tav>
                                        <p:tav tm="100000">
                                          <p:val>
                                            <p:strVal val="#ppt_x"/>
                                          </p:val>
                                        </p:tav>
                                      </p:tavLst>
                                    </p:anim>
                                    <p:anim calcmode="lin" valueType="num">
                                      <p:cBhvr>
                                        <p:cTn id="33" dur="1000" fill="hold"/>
                                        <p:tgtEl>
                                          <p:spTgt spid="2">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4" fill="hold">
                      <p:stCondLst>
                        <p:cond delay="indefinite"/>
                      </p:stCondLst>
                      <p:childTnLst>
                        <p:par>
                          <p:cTn id="35" fill="hold">
                            <p:stCondLst>
                              <p:cond delay="0"/>
                            </p:stCondLst>
                            <p:childTnLst>
                              <p:par>
                                <p:cTn id="36" presetID="42" presetClass="entr" presetSubtype="0" fill="hold" nodeType="clickEffect">
                                  <p:stCondLst>
                                    <p:cond delay="0"/>
                                  </p:stCondLst>
                                  <p:childTnLst>
                                    <p:set>
                                      <p:cBhvr>
                                        <p:cTn id="37" dur="1" fill="hold">
                                          <p:stCondLst>
                                            <p:cond delay="0"/>
                                          </p:stCondLst>
                                        </p:cTn>
                                        <p:tgtEl>
                                          <p:spTgt spid="2">
                                            <p:txEl>
                                              <p:pRg st="4" end="4"/>
                                            </p:txEl>
                                          </p:spTgt>
                                        </p:tgtEl>
                                        <p:attrNameLst>
                                          <p:attrName>style.visibility</p:attrName>
                                        </p:attrNameLst>
                                      </p:cBhvr>
                                      <p:to>
                                        <p:strVal val="visible"/>
                                      </p:to>
                                    </p:set>
                                    <p:animEffect transition="in" filter="fade">
                                      <p:cBhvr>
                                        <p:cTn id="38" dur="1000"/>
                                        <p:tgtEl>
                                          <p:spTgt spid="2">
                                            <p:txEl>
                                              <p:pRg st="4" end="4"/>
                                            </p:txEl>
                                          </p:spTgt>
                                        </p:tgtEl>
                                      </p:cBhvr>
                                    </p:animEffect>
                                    <p:anim calcmode="lin" valueType="num">
                                      <p:cBhvr>
                                        <p:cTn id="39" dur="1000" fill="hold"/>
                                        <p:tgtEl>
                                          <p:spTgt spid="2">
                                            <p:txEl>
                                              <p:pRg st="4" end="4"/>
                                            </p:txEl>
                                          </p:spTgt>
                                        </p:tgtEl>
                                        <p:attrNameLst>
                                          <p:attrName>ppt_x</p:attrName>
                                        </p:attrNameLst>
                                      </p:cBhvr>
                                      <p:tavLst>
                                        <p:tav tm="0">
                                          <p:val>
                                            <p:strVal val="#ppt_x"/>
                                          </p:val>
                                        </p:tav>
                                        <p:tav tm="100000">
                                          <p:val>
                                            <p:strVal val="#ppt_x"/>
                                          </p:val>
                                        </p:tav>
                                      </p:tavLst>
                                    </p:anim>
                                    <p:anim calcmode="lin" valueType="num">
                                      <p:cBhvr>
                                        <p:cTn id="40" dur="1000" fill="hold"/>
                                        <p:tgtEl>
                                          <p:spTgt spid="2">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41" fill="hold">
                      <p:stCondLst>
                        <p:cond delay="indefinite"/>
                      </p:stCondLst>
                      <p:childTnLst>
                        <p:par>
                          <p:cTn id="42" fill="hold">
                            <p:stCondLst>
                              <p:cond delay="0"/>
                            </p:stCondLst>
                            <p:childTnLst>
                              <p:par>
                                <p:cTn id="43" presetID="42" presetClass="entr" presetSubtype="0" fill="hold" grpId="0" nodeType="clickEffect">
                                  <p:stCondLst>
                                    <p:cond delay="0"/>
                                  </p:stCondLst>
                                  <p:childTnLst>
                                    <p:set>
                                      <p:cBhvr>
                                        <p:cTn id="44" dur="1" fill="hold">
                                          <p:stCondLst>
                                            <p:cond delay="0"/>
                                          </p:stCondLst>
                                        </p:cTn>
                                        <p:tgtEl>
                                          <p:spTgt spid="4"/>
                                        </p:tgtEl>
                                        <p:attrNameLst>
                                          <p:attrName>style.visibility</p:attrName>
                                        </p:attrNameLst>
                                      </p:cBhvr>
                                      <p:to>
                                        <p:strVal val="visible"/>
                                      </p:to>
                                    </p:set>
                                    <p:animEffect transition="in" filter="fade">
                                      <p:cBhvr>
                                        <p:cTn id="45" dur="1000"/>
                                        <p:tgtEl>
                                          <p:spTgt spid="4"/>
                                        </p:tgtEl>
                                      </p:cBhvr>
                                    </p:animEffect>
                                    <p:anim calcmode="lin" valueType="num">
                                      <p:cBhvr>
                                        <p:cTn id="46" dur="1000" fill="hold"/>
                                        <p:tgtEl>
                                          <p:spTgt spid="4"/>
                                        </p:tgtEl>
                                        <p:attrNameLst>
                                          <p:attrName>ppt_x</p:attrName>
                                        </p:attrNameLst>
                                      </p:cBhvr>
                                      <p:tavLst>
                                        <p:tav tm="0">
                                          <p:val>
                                            <p:strVal val="#ppt_x"/>
                                          </p:val>
                                        </p:tav>
                                        <p:tav tm="100000">
                                          <p:val>
                                            <p:strVal val="#ppt_x"/>
                                          </p:val>
                                        </p:tav>
                                      </p:tavLst>
                                    </p:anim>
                                    <p:anim calcmode="lin" valueType="num">
                                      <p:cBhvr>
                                        <p:cTn id="47"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ounded Rectangle 10"/>
          <p:cNvSpPr>
            <a:spLocks noChangeArrowheads="1"/>
          </p:cNvSpPr>
          <p:nvPr/>
        </p:nvSpPr>
        <p:spPr bwMode="auto">
          <a:xfrm>
            <a:off x="1105469" y="900752"/>
            <a:ext cx="10563367" cy="5008729"/>
          </a:xfrm>
          <a:prstGeom prst="roundRect">
            <a:avLst>
              <a:gd name="adj" fmla="val 16667"/>
            </a:avLst>
          </a:prstGeom>
          <a:solidFill>
            <a:sysClr val="window" lastClr="FFFFFF"/>
          </a:solidFill>
          <a:ln w="12700" cap="flat" cmpd="sng" algn="ctr">
            <a:solidFill>
              <a:srgbClr val="ED7D31"/>
            </a:solidFill>
            <a:prstDash val="solid"/>
            <a:miter lim="800000"/>
            <a:headEnd/>
            <a:tailEnd/>
          </a:ln>
          <a:effectLst/>
        </p:spPr>
        <p:txBody>
          <a:bodyPr vert="horz" wrap="square" lIns="91440" tIns="45720" rIns="91440" bIns="45720" numCol="1" anchor="ctr" anchorCtr="0" compatLnSpc="1">
            <a:prstTxWarp prst="textNoShape">
              <a:avLst/>
            </a:prstTxWarp>
          </a:bodyPr>
          <a:lstStyle/>
          <a:p>
            <a:pPr marL="0" marR="0" lvl="0" indent="0" algn="l" defTabSz="914400" rtl="0" eaLnBrk="0" fontAlgn="base" latinLnBrk="0" hangingPunct="0">
              <a:lnSpc>
                <a:spcPct val="100000"/>
              </a:lnSpc>
              <a:spcBef>
                <a:spcPct val="0"/>
              </a:spcBef>
              <a:spcAft>
                <a:spcPts val="800"/>
              </a:spcAft>
              <a:buClrTx/>
              <a:buSzTx/>
              <a:buFontTx/>
              <a:buNone/>
              <a:tabLst/>
              <a:defRPr/>
            </a:pPr>
            <a:endParaRPr kumimoji="0" lang="en-US" sz="2400" b="1" i="0" u="none" strike="noStrike" kern="0" cap="none" spc="0" normalizeH="0" baseline="0" noProof="0" dirty="0" smtClean="0">
              <a:ln>
                <a:noFill/>
              </a:ln>
              <a:solidFill>
                <a:prstClr val="black"/>
              </a:solidFill>
              <a:effectLst/>
              <a:uLnTx/>
              <a:uFillTx/>
              <a:latin typeface="Times New Roman" panose="02020603050405020304" pitchFamily="18" charset="0"/>
              <a:ea typeface="+mn-ea"/>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altLang="en-US" sz="2400" b="0" i="0" u="none" strike="noStrike" kern="0" cap="none" spc="0" normalizeH="0" baseline="0" noProof="0" dirty="0" smtClean="0">
              <a:ln>
                <a:noFill/>
              </a:ln>
              <a:solidFill>
                <a:prstClr val="black"/>
              </a:solidFill>
              <a:effectLst/>
              <a:uLnTx/>
              <a:uFillTx/>
              <a:latin typeface="Arial" panose="020B0604020202020204" pitchFamily="34" charset="0"/>
              <a:ea typeface="+mn-ea"/>
              <a:cs typeface="+mn-cs"/>
            </a:endParaRPr>
          </a:p>
        </p:txBody>
      </p:sp>
      <p:sp>
        <p:nvSpPr>
          <p:cNvPr id="4" name="Oval 3"/>
          <p:cNvSpPr/>
          <p:nvPr/>
        </p:nvSpPr>
        <p:spPr>
          <a:xfrm>
            <a:off x="1255595" y="3208870"/>
            <a:ext cx="510083" cy="474379"/>
          </a:xfrm>
          <a:prstGeom prst="ellipse">
            <a:avLst/>
          </a:prstGeom>
          <a:solidFill>
            <a:sysClr val="window" lastClr="FFFFFF"/>
          </a:solidFill>
          <a:ln w="12700" cap="flat" cmpd="sng" algn="ctr">
            <a:solidFill>
              <a:srgbClr val="FF000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rgbClr val="FFFFFF"/>
              </a:solidFill>
              <a:effectLst/>
              <a:uLnTx/>
              <a:uFillTx/>
              <a:latin typeface="Euphemia"/>
              <a:ea typeface="+mn-ea"/>
              <a:cs typeface="+mn-cs"/>
            </a:endParaRPr>
          </a:p>
        </p:txBody>
      </p:sp>
      <p:sp>
        <p:nvSpPr>
          <p:cNvPr id="2" name="Rectangle 1"/>
          <p:cNvSpPr/>
          <p:nvPr/>
        </p:nvSpPr>
        <p:spPr>
          <a:xfrm>
            <a:off x="1310185" y="1110982"/>
            <a:ext cx="10222173" cy="4539191"/>
          </a:xfrm>
          <a:prstGeom prst="rect">
            <a:avLst/>
          </a:prstGeom>
        </p:spPr>
        <p:txBody>
          <a:bodyPr wrap="square">
            <a:spAutoFit/>
          </a:bodyPr>
          <a:lstStyle/>
          <a:p>
            <a:pPr algn="just">
              <a:lnSpc>
                <a:spcPct val="150000"/>
              </a:lnSpc>
              <a:spcAft>
                <a:spcPts val="0"/>
              </a:spcAft>
              <a:tabLst>
                <a:tab pos="547370" algn="l"/>
              </a:tabLst>
            </a:pPr>
            <a:r>
              <a:rPr lang="en-US" sz="2800" b="1">
                <a:solidFill>
                  <a:srgbClr val="000000"/>
                </a:solidFill>
                <a:latin typeface="Times New Roman" panose="02020603050405020304" pitchFamily="18" charset="0"/>
                <a:ea typeface="Times New Roman" panose="02020603050405020304" pitchFamily="18" charset="0"/>
              </a:rPr>
              <a:t>Câu 6</a:t>
            </a:r>
            <a:r>
              <a:rPr lang="en-US" sz="2800">
                <a:solidFill>
                  <a:srgbClr val="000000"/>
                </a:solidFill>
                <a:latin typeface="Times New Roman" panose="02020603050405020304" pitchFamily="18" charset="0"/>
                <a:ea typeface="Times New Roman" panose="02020603050405020304" pitchFamily="18" charset="0"/>
              </a:rPr>
              <a:t>. Câu văn: "</a:t>
            </a:r>
            <a:r>
              <a:rPr lang="en-US" sz="2800">
                <a:latin typeface="Times New Roman" panose="02020603050405020304" pitchFamily="18" charset="0"/>
                <a:ea typeface="Times New Roman" panose="02020603050405020304" pitchFamily="18" charset="0"/>
              </a:rPr>
              <a:t>Trong</a:t>
            </a:r>
            <a:r>
              <a:rPr lang="en-US" sz="2800" i="1">
                <a:latin typeface="Times New Roman" panose="02020603050405020304" pitchFamily="18" charset="0"/>
                <a:ea typeface="Times New Roman" panose="02020603050405020304" pitchFamily="18" charset="0"/>
              </a:rPr>
              <a:t> Tảng sáng, </a:t>
            </a:r>
            <a:r>
              <a:rPr lang="en-US" sz="2800">
                <a:latin typeface="Times New Roman" panose="02020603050405020304" pitchFamily="18" charset="0"/>
                <a:ea typeface="Times New Roman" panose="02020603050405020304" pitchFamily="18" charset="0"/>
              </a:rPr>
              <a:t>đó là những Cục, những Cục, Cù Lao, bà Kiến, ông Hai Dĩ, thầy Lê Tảo,... là những con người thật đáng yêu.” có chủ ngữ là:</a:t>
            </a:r>
            <a:endParaRPr lang="en-US" sz="1600">
              <a:latin typeface="Times New Roman" panose="02020603050405020304" pitchFamily="18" charset="0"/>
              <a:ea typeface="Times New Roman" panose="02020603050405020304" pitchFamily="18" charset="0"/>
            </a:endParaRPr>
          </a:p>
          <a:p>
            <a:pPr algn="just">
              <a:lnSpc>
                <a:spcPct val="150000"/>
              </a:lnSpc>
              <a:spcAft>
                <a:spcPts val="0"/>
              </a:spcAft>
            </a:pPr>
            <a:r>
              <a:rPr lang="vi-VN" sz="2800" smtClean="0">
                <a:solidFill>
                  <a:srgbClr val="000000"/>
                </a:solidFill>
                <a:latin typeface="Times New Roman" panose="02020603050405020304" pitchFamily="18" charset="0"/>
                <a:ea typeface="Times New Roman" panose="02020603050405020304" pitchFamily="18" charset="0"/>
              </a:rPr>
              <a:t>A</a:t>
            </a:r>
            <a:r>
              <a:rPr lang="vi-VN" sz="2800">
                <a:solidFill>
                  <a:srgbClr val="000000"/>
                </a:solidFill>
                <a:latin typeface="Times New Roman" panose="02020603050405020304" pitchFamily="18" charset="0"/>
                <a:ea typeface="Times New Roman" panose="02020603050405020304" pitchFamily="18" charset="0"/>
              </a:rPr>
              <a:t>. </a:t>
            </a:r>
            <a:r>
              <a:rPr lang="en-US" sz="2800">
                <a:solidFill>
                  <a:srgbClr val="000000"/>
                </a:solidFill>
                <a:latin typeface="Times New Roman" panose="02020603050405020304" pitchFamily="18" charset="0"/>
                <a:ea typeface="Times New Roman" panose="02020603050405020304" pitchFamily="18" charset="0"/>
              </a:rPr>
              <a:t>một từ</a:t>
            </a:r>
            <a:endParaRPr lang="en-US" sz="2400">
              <a:latin typeface="Times New Roman" panose="02020603050405020304" pitchFamily="18" charset="0"/>
              <a:ea typeface="Times New Roman" panose="02020603050405020304" pitchFamily="18" charset="0"/>
            </a:endParaRPr>
          </a:p>
          <a:p>
            <a:pPr algn="just">
              <a:lnSpc>
                <a:spcPct val="150000"/>
              </a:lnSpc>
              <a:spcAft>
                <a:spcPts val="0"/>
              </a:spcAft>
            </a:pPr>
            <a:r>
              <a:rPr lang="vi-VN" sz="2800">
                <a:solidFill>
                  <a:srgbClr val="000000"/>
                </a:solidFill>
                <a:latin typeface="Times New Roman" panose="02020603050405020304" pitchFamily="18" charset="0"/>
                <a:ea typeface="Times New Roman" panose="02020603050405020304" pitchFamily="18" charset="0"/>
              </a:rPr>
              <a:t>B. </a:t>
            </a:r>
            <a:r>
              <a:rPr lang="en-US" sz="2800">
                <a:solidFill>
                  <a:srgbClr val="000000"/>
                </a:solidFill>
                <a:latin typeface="Times New Roman" panose="02020603050405020304" pitchFamily="18" charset="0"/>
                <a:ea typeface="Times New Roman" panose="02020603050405020304" pitchFamily="18" charset="0"/>
              </a:rPr>
              <a:t>một cụm danh</a:t>
            </a:r>
            <a:endParaRPr lang="en-US" sz="2400">
              <a:latin typeface="Times New Roman" panose="02020603050405020304" pitchFamily="18" charset="0"/>
              <a:ea typeface="Times New Roman" panose="02020603050405020304" pitchFamily="18" charset="0"/>
            </a:endParaRPr>
          </a:p>
          <a:p>
            <a:pPr algn="just">
              <a:lnSpc>
                <a:spcPct val="150000"/>
              </a:lnSpc>
              <a:spcAft>
                <a:spcPts val="0"/>
              </a:spcAft>
            </a:pPr>
            <a:r>
              <a:rPr lang="vi-VN" sz="2800">
                <a:solidFill>
                  <a:srgbClr val="000000"/>
                </a:solidFill>
                <a:latin typeface="Times New Roman" panose="02020603050405020304" pitchFamily="18" charset="0"/>
                <a:ea typeface="Times New Roman" panose="02020603050405020304" pitchFamily="18" charset="0"/>
              </a:rPr>
              <a:t>C. </a:t>
            </a:r>
            <a:r>
              <a:rPr lang="en-US" sz="2800">
                <a:solidFill>
                  <a:srgbClr val="000000"/>
                </a:solidFill>
                <a:latin typeface="Times New Roman" panose="02020603050405020304" pitchFamily="18" charset="0"/>
                <a:ea typeface="Times New Roman" panose="02020603050405020304" pitchFamily="18" charset="0"/>
              </a:rPr>
              <a:t>một cụm chủ vị</a:t>
            </a:r>
            <a:endParaRPr lang="en-US" sz="2400">
              <a:latin typeface="Times New Roman" panose="02020603050405020304" pitchFamily="18" charset="0"/>
              <a:ea typeface="Times New Roman" panose="02020603050405020304" pitchFamily="18" charset="0"/>
            </a:endParaRPr>
          </a:p>
          <a:p>
            <a:pPr algn="just">
              <a:lnSpc>
                <a:spcPct val="150000"/>
              </a:lnSpc>
              <a:spcAft>
                <a:spcPts val="0"/>
              </a:spcAft>
            </a:pPr>
            <a:r>
              <a:rPr lang="vi-VN" sz="2800">
                <a:solidFill>
                  <a:srgbClr val="000000"/>
                </a:solidFill>
                <a:latin typeface="Times New Roman" panose="02020603050405020304" pitchFamily="18" charset="0"/>
                <a:ea typeface="Times New Roman" panose="02020603050405020304" pitchFamily="18" charset="0"/>
              </a:rPr>
              <a:t>D. </a:t>
            </a:r>
            <a:r>
              <a:rPr lang="en-US" sz="2800">
                <a:solidFill>
                  <a:srgbClr val="000000"/>
                </a:solidFill>
                <a:latin typeface="Times New Roman" panose="02020603050405020304" pitchFamily="18" charset="0"/>
                <a:ea typeface="Times New Roman" panose="02020603050405020304" pitchFamily="18" charset="0"/>
              </a:rPr>
              <a:t>một cụm động từ</a:t>
            </a:r>
            <a:endParaRPr lang="en-US" sz="240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063452123"/>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ipe(down)">
                                      <p:cBhvr>
                                        <p:cTn id="7" dur="500"/>
                                        <p:tgtEl>
                                          <p:spTgt spid="3"/>
                                        </p:tgtEl>
                                      </p:cBhvr>
                                    </p:animEffect>
                                  </p:childTnLst>
                                </p:cTn>
                              </p:par>
                              <p:par>
                                <p:cTn id="8" presetID="42" presetClass="entr" presetSubtype="0" fill="hold" nodeType="withEffect">
                                  <p:stCondLst>
                                    <p:cond delay="0"/>
                                  </p:stCondLst>
                                  <p:childTnLst>
                                    <p:set>
                                      <p:cBhvr>
                                        <p:cTn id="9" dur="1" fill="hold">
                                          <p:stCondLst>
                                            <p:cond delay="0"/>
                                          </p:stCondLst>
                                        </p:cTn>
                                        <p:tgtEl>
                                          <p:spTgt spid="2">
                                            <p:txEl>
                                              <p:pRg st="0" end="0"/>
                                            </p:txEl>
                                          </p:spTgt>
                                        </p:tgtEl>
                                        <p:attrNameLst>
                                          <p:attrName>style.visibility</p:attrName>
                                        </p:attrNameLst>
                                      </p:cBhvr>
                                      <p:to>
                                        <p:strVal val="visible"/>
                                      </p:to>
                                    </p:set>
                                    <p:animEffect transition="in" filter="fade">
                                      <p:cBhvr>
                                        <p:cTn id="10" dur="1000"/>
                                        <p:tgtEl>
                                          <p:spTgt spid="2">
                                            <p:txEl>
                                              <p:pRg st="0" end="0"/>
                                            </p:txEl>
                                          </p:spTgt>
                                        </p:tgtEl>
                                      </p:cBhvr>
                                    </p:animEffect>
                                    <p:anim calcmode="lin" valueType="num">
                                      <p:cBhvr>
                                        <p:cTn id="11" dur="1000" fill="hold"/>
                                        <p:tgtEl>
                                          <p:spTgt spid="2">
                                            <p:txEl>
                                              <p:pRg st="0" end="0"/>
                                            </p:txEl>
                                          </p:spTgt>
                                        </p:tgtEl>
                                        <p:attrNameLst>
                                          <p:attrName>ppt_x</p:attrName>
                                        </p:attrNameLst>
                                      </p:cBhvr>
                                      <p:tavLst>
                                        <p:tav tm="0">
                                          <p:val>
                                            <p:strVal val="#ppt_x"/>
                                          </p:val>
                                        </p:tav>
                                        <p:tav tm="100000">
                                          <p:val>
                                            <p:strVal val="#ppt_x"/>
                                          </p:val>
                                        </p:tav>
                                      </p:tavLst>
                                    </p:anim>
                                    <p:anim calcmode="lin" valueType="num">
                                      <p:cBhvr>
                                        <p:cTn id="12" dur="1000" fill="hold"/>
                                        <p:tgtEl>
                                          <p:spTgt spid="2">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42" presetClass="entr" presetSubtype="0" fill="hold" nodeType="clickEffect">
                                  <p:stCondLst>
                                    <p:cond delay="0"/>
                                  </p:stCondLst>
                                  <p:childTnLst>
                                    <p:set>
                                      <p:cBhvr>
                                        <p:cTn id="16" dur="1" fill="hold">
                                          <p:stCondLst>
                                            <p:cond delay="0"/>
                                          </p:stCondLst>
                                        </p:cTn>
                                        <p:tgtEl>
                                          <p:spTgt spid="2">
                                            <p:txEl>
                                              <p:pRg st="1" end="1"/>
                                            </p:txEl>
                                          </p:spTgt>
                                        </p:tgtEl>
                                        <p:attrNameLst>
                                          <p:attrName>style.visibility</p:attrName>
                                        </p:attrNameLst>
                                      </p:cBhvr>
                                      <p:to>
                                        <p:strVal val="visible"/>
                                      </p:to>
                                    </p:set>
                                    <p:animEffect transition="in" filter="fade">
                                      <p:cBhvr>
                                        <p:cTn id="17" dur="1000"/>
                                        <p:tgtEl>
                                          <p:spTgt spid="2">
                                            <p:txEl>
                                              <p:pRg st="1" end="1"/>
                                            </p:txEl>
                                          </p:spTgt>
                                        </p:tgtEl>
                                      </p:cBhvr>
                                    </p:animEffect>
                                    <p:anim calcmode="lin" valueType="num">
                                      <p:cBhvr>
                                        <p:cTn id="18" dur="1000" fill="hold"/>
                                        <p:tgtEl>
                                          <p:spTgt spid="2">
                                            <p:txEl>
                                              <p:pRg st="1" end="1"/>
                                            </p:txEl>
                                          </p:spTgt>
                                        </p:tgtEl>
                                        <p:attrNameLst>
                                          <p:attrName>ppt_x</p:attrName>
                                        </p:attrNameLst>
                                      </p:cBhvr>
                                      <p:tavLst>
                                        <p:tav tm="0">
                                          <p:val>
                                            <p:strVal val="#ppt_x"/>
                                          </p:val>
                                        </p:tav>
                                        <p:tav tm="100000">
                                          <p:val>
                                            <p:strVal val="#ppt_x"/>
                                          </p:val>
                                        </p:tav>
                                      </p:tavLst>
                                    </p:anim>
                                    <p:anim calcmode="lin" valueType="num">
                                      <p:cBhvr>
                                        <p:cTn id="19" dur="1000" fill="hold"/>
                                        <p:tgtEl>
                                          <p:spTgt spid="2">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42" presetClass="entr" presetSubtype="0" fill="hold" nodeType="clickEffect">
                                  <p:stCondLst>
                                    <p:cond delay="0"/>
                                  </p:stCondLst>
                                  <p:childTnLst>
                                    <p:set>
                                      <p:cBhvr>
                                        <p:cTn id="23" dur="1" fill="hold">
                                          <p:stCondLst>
                                            <p:cond delay="0"/>
                                          </p:stCondLst>
                                        </p:cTn>
                                        <p:tgtEl>
                                          <p:spTgt spid="2">
                                            <p:txEl>
                                              <p:pRg st="2" end="2"/>
                                            </p:txEl>
                                          </p:spTgt>
                                        </p:tgtEl>
                                        <p:attrNameLst>
                                          <p:attrName>style.visibility</p:attrName>
                                        </p:attrNameLst>
                                      </p:cBhvr>
                                      <p:to>
                                        <p:strVal val="visible"/>
                                      </p:to>
                                    </p:set>
                                    <p:animEffect transition="in" filter="fade">
                                      <p:cBhvr>
                                        <p:cTn id="24" dur="1000"/>
                                        <p:tgtEl>
                                          <p:spTgt spid="2">
                                            <p:txEl>
                                              <p:pRg st="2" end="2"/>
                                            </p:txEl>
                                          </p:spTgt>
                                        </p:tgtEl>
                                      </p:cBhvr>
                                    </p:animEffect>
                                    <p:anim calcmode="lin" valueType="num">
                                      <p:cBhvr>
                                        <p:cTn id="25" dur="1000" fill="hold"/>
                                        <p:tgtEl>
                                          <p:spTgt spid="2">
                                            <p:txEl>
                                              <p:pRg st="2" end="2"/>
                                            </p:txEl>
                                          </p:spTgt>
                                        </p:tgtEl>
                                        <p:attrNameLst>
                                          <p:attrName>ppt_x</p:attrName>
                                        </p:attrNameLst>
                                      </p:cBhvr>
                                      <p:tavLst>
                                        <p:tav tm="0">
                                          <p:val>
                                            <p:strVal val="#ppt_x"/>
                                          </p:val>
                                        </p:tav>
                                        <p:tav tm="100000">
                                          <p:val>
                                            <p:strVal val="#ppt_x"/>
                                          </p:val>
                                        </p:tav>
                                      </p:tavLst>
                                    </p:anim>
                                    <p:anim calcmode="lin" valueType="num">
                                      <p:cBhvr>
                                        <p:cTn id="26" dur="1000" fill="hold"/>
                                        <p:tgtEl>
                                          <p:spTgt spid="2">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42" presetClass="entr" presetSubtype="0" fill="hold" nodeType="clickEffect">
                                  <p:stCondLst>
                                    <p:cond delay="0"/>
                                  </p:stCondLst>
                                  <p:childTnLst>
                                    <p:set>
                                      <p:cBhvr>
                                        <p:cTn id="30" dur="1" fill="hold">
                                          <p:stCondLst>
                                            <p:cond delay="0"/>
                                          </p:stCondLst>
                                        </p:cTn>
                                        <p:tgtEl>
                                          <p:spTgt spid="2">
                                            <p:txEl>
                                              <p:pRg st="3" end="3"/>
                                            </p:txEl>
                                          </p:spTgt>
                                        </p:tgtEl>
                                        <p:attrNameLst>
                                          <p:attrName>style.visibility</p:attrName>
                                        </p:attrNameLst>
                                      </p:cBhvr>
                                      <p:to>
                                        <p:strVal val="visible"/>
                                      </p:to>
                                    </p:set>
                                    <p:animEffect transition="in" filter="fade">
                                      <p:cBhvr>
                                        <p:cTn id="31" dur="1000"/>
                                        <p:tgtEl>
                                          <p:spTgt spid="2">
                                            <p:txEl>
                                              <p:pRg st="3" end="3"/>
                                            </p:txEl>
                                          </p:spTgt>
                                        </p:tgtEl>
                                      </p:cBhvr>
                                    </p:animEffect>
                                    <p:anim calcmode="lin" valueType="num">
                                      <p:cBhvr>
                                        <p:cTn id="32" dur="1000" fill="hold"/>
                                        <p:tgtEl>
                                          <p:spTgt spid="2">
                                            <p:txEl>
                                              <p:pRg st="3" end="3"/>
                                            </p:txEl>
                                          </p:spTgt>
                                        </p:tgtEl>
                                        <p:attrNameLst>
                                          <p:attrName>ppt_x</p:attrName>
                                        </p:attrNameLst>
                                      </p:cBhvr>
                                      <p:tavLst>
                                        <p:tav tm="0">
                                          <p:val>
                                            <p:strVal val="#ppt_x"/>
                                          </p:val>
                                        </p:tav>
                                        <p:tav tm="100000">
                                          <p:val>
                                            <p:strVal val="#ppt_x"/>
                                          </p:val>
                                        </p:tav>
                                      </p:tavLst>
                                    </p:anim>
                                    <p:anim calcmode="lin" valueType="num">
                                      <p:cBhvr>
                                        <p:cTn id="33" dur="1000" fill="hold"/>
                                        <p:tgtEl>
                                          <p:spTgt spid="2">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4" fill="hold">
                      <p:stCondLst>
                        <p:cond delay="indefinite"/>
                      </p:stCondLst>
                      <p:childTnLst>
                        <p:par>
                          <p:cTn id="35" fill="hold">
                            <p:stCondLst>
                              <p:cond delay="0"/>
                            </p:stCondLst>
                            <p:childTnLst>
                              <p:par>
                                <p:cTn id="36" presetID="42" presetClass="entr" presetSubtype="0" fill="hold" nodeType="clickEffect">
                                  <p:stCondLst>
                                    <p:cond delay="0"/>
                                  </p:stCondLst>
                                  <p:childTnLst>
                                    <p:set>
                                      <p:cBhvr>
                                        <p:cTn id="37" dur="1" fill="hold">
                                          <p:stCondLst>
                                            <p:cond delay="0"/>
                                          </p:stCondLst>
                                        </p:cTn>
                                        <p:tgtEl>
                                          <p:spTgt spid="2">
                                            <p:txEl>
                                              <p:pRg st="4" end="4"/>
                                            </p:txEl>
                                          </p:spTgt>
                                        </p:tgtEl>
                                        <p:attrNameLst>
                                          <p:attrName>style.visibility</p:attrName>
                                        </p:attrNameLst>
                                      </p:cBhvr>
                                      <p:to>
                                        <p:strVal val="visible"/>
                                      </p:to>
                                    </p:set>
                                    <p:animEffect transition="in" filter="fade">
                                      <p:cBhvr>
                                        <p:cTn id="38" dur="1000"/>
                                        <p:tgtEl>
                                          <p:spTgt spid="2">
                                            <p:txEl>
                                              <p:pRg st="4" end="4"/>
                                            </p:txEl>
                                          </p:spTgt>
                                        </p:tgtEl>
                                      </p:cBhvr>
                                    </p:animEffect>
                                    <p:anim calcmode="lin" valueType="num">
                                      <p:cBhvr>
                                        <p:cTn id="39" dur="1000" fill="hold"/>
                                        <p:tgtEl>
                                          <p:spTgt spid="2">
                                            <p:txEl>
                                              <p:pRg st="4" end="4"/>
                                            </p:txEl>
                                          </p:spTgt>
                                        </p:tgtEl>
                                        <p:attrNameLst>
                                          <p:attrName>ppt_x</p:attrName>
                                        </p:attrNameLst>
                                      </p:cBhvr>
                                      <p:tavLst>
                                        <p:tav tm="0">
                                          <p:val>
                                            <p:strVal val="#ppt_x"/>
                                          </p:val>
                                        </p:tav>
                                        <p:tav tm="100000">
                                          <p:val>
                                            <p:strVal val="#ppt_x"/>
                                          </p:val>
                                        </p:tav>
                                      </p:tavLst>
                                    </p:anim>
                                    <p:anim calcmode="lin" valueType="num">
                                      <p:cBhvr>
                                        <p:cTn id="40" dur="1000" fill="hold"/>
                                        <p:tgtEl>
                                          <p:spTgt spid="2">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41" fill="hold">
                      <p:stCondLst>
                        <p:cond delay="indefinite"/>
                      </p:stCondLst>
                      <p:childTnLst>
                        <p:par>
                          <p:cTn id="42" fill="hold">
                            <p:stCondLst>
                              <p:cond delay="0"/>
                            </p:stCondLst>
                            <p:childTnLst>
                              <p:par>
                                <p:cTn id="43" presetID="42" presetClass="entr" presetSubtype="0" fill="hold" grpId="0" nodeType="clickEffect">
                                  <p:stCondLst>
                                    <p:cond delay="0"/>
                                  </p:stCondLst>
                                  <p:childTnLst>
                                    <p:set>
                                      <p:cBhvr>
                                        <p:cTn id="44" dur="1" fill="hold">
                                          <p:stCondLst>
                                            <p:cond delay="0"/>
                                          </p:stCondLst>
                                        </p:cTn>
                                        <p:tgtEl>
                                          <p:spTgt spid="4"/>
                                        </p:tgtEl>
                                        <p:attrNameLst>
                                          <p:attrName>style.visibility</p:attrName>
                                        </p:attrNameLst>
                                      </p:cBhvr>
                                      <p:to>
                                        <p:strVal val="visible"/>
                                      </p:to>
                                    </p:set>
                                    <p:animEffect transition="in" filter="fade">
                                      <p:cBhvr>
                                        <p:cTn id="45" dur="1000"/>
                                        <p:tgtEl>
                                          <p:spTgt spid="4"/>
                                        </p:tgtEl>
                                      </p:cBhvr>
                                    </p:animEffect>
                                    <p:anim calcmode="lin" valueType="num">
                                      <p:cBhvr>
                                        <p:cTn id="46" dur="1000" fill="hold"/>
                                        <p:tgtEl>
                                          <p:spTgt spid="4"/>
                                        </p:tgtEl>
                                        <p:attrNameLst>
                                          <p:attrName>ppt_x</p:attrName>
                                        </p:attrNameLst>
                                      </p:cBhvr>
                                      <p:tavLst>
                                        <p:tav tm="0">
                                          <p:val>
                                            <p:strVal val="#ppt_x"/>
                                          </p:val>
                                        </p:tav>
                                        <p:tav tm="100000">
                                          <p:val>
                                            <p:strVal val="#ppt_x"/>
                                          </p:val>
                                        </p:tav>
                                      </p:tavLst>
                                    </p:anim>
                                    <p:anim calcmode="lin" valueType="num">
                                      <p:cBhvr>
                                        <p:cTn id="47"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ounded Rectangle 10"/>
          <p:cNvSpPr>
            <a:spLocks noChangeArrowheads="1"/>
          </p:cNvSpPr>
          <p:nvPr/>
        </p:nvSpPr>
        <p:spPr bwMode="auto">
          <a:xfrm>
            <a:off x="835173" y="655093"/>
            <a:ext cx="10983788" cy="5554638"/>
          </a:xfrm>
          <a:prstGeom prst="roundRect">
            <a:avLst>
              <a:gd name="adj" fmla="val 16667"/>
            </a:avLst>
          </a:prstGeom>
          <a:solidFill>
            <a:sysClr val="window" lastClr="FFFFFF"/>
          </a:solidFill>
          <a:ln w="12700" cap="flat" cmpd="sng" algn="ctr">
            <a:solidFill>
              <a:srgbClr val="ED7D31"/>
            </a:solidFill>
            <a:prstDash val="solid"/>
            <a:miter lim="800000"/>
            <a:headEnd/>
            <a:tailEnd/>
          </a:ln>
          <a:effectLst/>
        </p:spPr>
        <p:txBody>
          <a:bodyPr vert="horz" wrap="square" lIns="91440" tIns="45720" rIns="91440" bIns="45720" numCol="1" anchor="ctr" anchorCtr="0" compatLnSpc="1">
            <a:prstTxWarp prst="textNoShape">
              <a:avLst/>
            </a:prstTxWarp>
          </a:bodyPr>
          <a:lstStyle/>
          <a:p>
            <a:pPr marL="0" marR="0" lvl="0" indent="0" algn="l" defTabSz="914400" rtl="0" eaLnBrk="0" fontAlgn="base" latinLnBrk="0" hangingPunct="0">
              <a:lnSpc>
                <a:spcPct val="100000"/>
              </a:lnSpc>
              <a:spcBef>
                <a:spcPct val="0"/>
              </a:spcBef>
              <a:spcAft>
                <a:spcPts val="800"/>
              </a:spcAft>
              <a:buClrTx/>
              <a:buSzTx/>
              <a:buFontTx/>
              <a:buNone/>
              <a:tabLst/>
              <a:defRPr/>
            </a:pPr>
            <a:endParaRPr kumimoji="0" lang="en-US" sz="2400" b="1" i="0" u="none" strike="noStrike" kern="0" cap="none" spc="0" normalizeH="0" baseline="0" noProof="0" dirty="0" smtClean="0">
              <a:ln>
                <a:noFill/>
              </a:ln>
              <a:solidFill>
                <a:prstClr val="black"/>
              </a:solidFill>
              <a:effectLst/>
              <a:uLnTx/>
              <a:uFillTx/>
              <a:latin typeface="Times New Roman" panose="02020603050405020304" pitchFamily="18" charset="0"/>
              <a:ea typeface="+mn-ea"/>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altLang="en-US" sz="2400" b="0" i="0" u="none" strike="noStrike" kern="0" cap="none" spc="0" normalizeH="0" baseline="0" noProof="0" dirty="0" smtClean="0">
              <a:ln>
                <a:noFill/>
              </a:ln>
              <a:solidFill>
                <a:prstClr val="black"/>
              </a:solidFill>
              <a:effectLst/>
              <a:uLnTx/>
              <a:uFillTx/>
              <a:latin typeface="Arial" panose="020B0604020202020204" pitchFamily="34" charset="0"/>
              <a:ea typeface="+mn-ea"/>
              <a:cs typeface="+mn-cs"/>
            </a:endParaRPr>
          </a:p>
        </p:txBody>
      </p:sp>
      <p:sp>
        <p:nvSpPr>
          <p:cNvPr id="4" name="Oval 3"/>
          <p:cNvSpPr/>
          <p:nvPr/>
        </p:nvSpPr>
        <p:spPr>
          <a:xfrm>
            <a:off x="1239490" y="4124919"/>
            <a:ext cx="510083" cy="474379"/>
          </a:xfrm>
          <a:prstGeom prst="ellipse">
            <a:avLst/>
          </a:prstGeom>
          <a:solidFill>
            <a:sysClr val="window" lastClr="FFFFFF"/>
          </a:solidFill>
          <a:ln w="12700" cap="flat" cmpd="sng" algn="ctr">
            <a:solidFill>
              <a:srgbClr val="FF000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rgbClr val="FFFFFF"/>
              </a:solidFill>
              <a:effectLst/>
              <a:uLnTx/>
              <a:uFillTx/>
              <a:latin typeface="Euphemia"/>
              <a:ea typeface="+mn-ea"/>
              <a:cs typeface="+mn-cs"/>
            </a:endParaRPr>
          </a:p>
        </p:txBody>
      </p:sp>
      <p:sp>
        <p:nvSpPr>
          <p:cNvPr id="2" name="Rectangle 1"/>
          <p:cNvSpPr/>
          <p:nvPr/>
        </p:nvSpPr>
        <p:spPr>
          <a:xfrm>
            <a:off x="1282890" y="778512"/>
            <a:ext cx="10222172" cy="5262979"/>
          </a:xfrm>
          <a:prstGeom prst="rect">
            <a:avLst/>
          </a:prstGeom>
        </p:spPr>
        <p:txBody>
          <a:bodyPr wrap="square">
            <a:spAutoFit/>
          </a:bodyPr>
          <a:lstStyle/>
          <a:p>
            <a:pPr algn="just">
              <a:lnSpc>
                <a:spcPct val="150000"/>
              </a:lnSpc>
              <a:spcAft>
                <a:spcPts val="0"/>
              </a:spcAft>
            </a:pPr>
            <a:r>
              <a:rPr lang="vi-VN" sz="2800" b="1">
                <a:solidFill>
                  <a:srgbClr val="000000"/>
                </a:solidFill>
                <a:latin typeface="Times New Roman" panose="02020603050405020304" pitchFamily="18" charset="0"/>
                <a:ea typeface="Times New Roman" panose="02020603050405020304" pitchFamily="18" charset="0"/>
              </a:rPr>
              <a:t>Câu 7</a:t>
            </a:r>
            <a:r>
              <a:rPr lang="vi-VN" sz="2800">
                <a:solidFill>
                  <a:srgbClr val="000000"/>
                </a:solidFill>
                <a:latin typeface="Times New Roman" panose="02020603050405020304" pitchFamily="18" charset="0"/>
                <a:ea typeface="Times New Roman" panose="02020603050405020304" pitchFamily="18" charset="0"/>
              </a:rPr>
              <a:t>. Mối liên hệ giữa lí lẽ và bằng chứng trong bài viết trên có tác dụng như thế nào?</a:t>
            </a:r>
            <a:endParaRPr lang="en-US" sz="2400">
              <a:latin typeface="Times New Roman" panose="02020603050405020304" pitchFamily="18" charset="0"/>
              <a:ea typeface="Times New Roman" panose="02020603050405020304" pitchFamily="18" charset="0"/>
            </a:endParaRPr>
          </a:p>
          <a:p>
            <a:pPr algn="just">
              <a:lnSpc>
                <a:spcPct val="150000"/>
              </a:lnSpc>
              <a:spcAft>
                <a:spcPts val="0"/>
              </a:spcAft>
            </a:pPr>
            <a:r>
              <a:rPr lang="vi-VN" sz="2800">
                <a:solidFill>
                  <a:srgbClr val="000000"/>
                </a:solidFill>
                <a:latin typeface="Times New Roman" panose="02020603050405020304" pitchFamily="18" charset="0"/>
                <a:ea typeface="Times New Roman" panose="02020603050405020304" pitchFamily="18" charset="0"/>
              </a:rPr>
              <a:t>A. Làm nổi bật tình yêu và niềm tự hào về quê hương của tác giả.</a:t>
            </a:r>
            <a:endParaRPr lang="en-US" sz="2400">
              <a:latin typeface="Times New Roman" panose="02020603050405020304" pitchFamily="18" charset="0"/>
              <a:ea typeface="Times New Roman" panose="02020603050405020304" pitchFamily="18" charset="0"/>
            </a:endParaRPr>
          </a:p>
          <a:p>
            <a:pPr algn="just">
              <a:lnSpc>
                <a:spcPct val="150000"/>
              </a:lnSpc>
              <a:spcAft>
                <a:spcPts val="0"/>
              </a:spcAft>
            </a:pPr>
            <a:r>
              <a:rPr lang="vi-VN" sz="2800">
                <a:solidFill>
                  <a:srgbClr val="000000"/>
                </a:solidFill>
                <a:latin typeface="Times New Roman" panose="02020603050405020304" pitchFamily="18" charset="0"/>
                <a:ea typeface="Times New Roman" panose="02020603050405020304" pitchFamily="18" charset="0"/>
              </a:rPr>
              <a:t>B. Giúp khắc họa hình ảnh </a:t>
            </a:r>
            <a:r>
              <a:rPr lang="en-US" sz="2800">
                <a:solidFill>
                  <a:srgbClr val="000000"/>
                </a:solidFill>
                <a:latin typeface="Times New Roman" panose="02020603050405020304" pitchFamily="18" charset="0"/>
                <a:ea typeface="Times New Roman" panose="02020603050405020304" pitchFamily="18" charset="0"/>
              </a:rPr>
              <a:t>làng quê </a:t>
            </a:r>
            <a:r>
              <a:rPr lang="en-US" sz="2800">
                <a:latin typeface="Times New Roman" panose="02020603050405020304" pitchFamily="18" charset="0"/>
                <a:ea typeface="Times New Roman" panose="02020603050405020304" pitchFamily="18" charset="0"/>
              </a:rPr>
              <a:t>tại thôn Hòa Phước, bên con sông Thu Bồn sau cách mạng tháng Tám thành công</a:t>
            </a:r>
            <a:endParaRPr lang="en-US" sz="2400">
              <a:latin typeface="Times New Roman" panose="02020603050405020304" pitchFamily="18" charset="0"/>
              <a:ea typeface="Times New Roman" panose="02020603050405020304" pitchFamily="18" charset="0"/>
            </a:endParaRPr>
          </a:p>
          <a:p>
            <a:pPr algn="just">
              <a:lnSpc>
                <a:spcPct val="150000"/>
              </a:lnSpc>
              <a:spcAft>
                <a:spcPts val="0"/>
              </a:spcAft>
            </a:pPr>
            <a:r>
              <a:rPr lang="vi-VN" sz="2800">
                <a:solidFill>
                  <a:srgbClr val="000000"/>
                </a:solidFill>
                <a:latin typeface="Times New Roman" panose="02020603050405020304" pitchFamily="18" charset="0"/>
                <a:ea typeface="Times New Roman" panose="02020603050405020304" pitchFamily="18" charset="0"/>
              </a:rPr>
              <a:t>C. Giúp người đọc cảm nhận được vẻ đẹp </a:t>
            </a:r>
            <a:r>
              <a:rPr lang="en-US" sz="2800">
                <a:solidFill>
                  <a:srgbClr val="000000"/>
                </a:solidFill>
                <a:latin typeface="Times New Roman" panose="02020603050405020304" pitchFamily="18" charset="0"/>
                <a:ea typeface="Times New Roman" panose="02020603050405020304" pitchFamily="18" charset="0"/>
              </a:rPr>
              <a:t>nội dung, nghệ thuật của tác phẩm “</a:t>
            </a:r>
            <a:r>
              <a:rPr lang="en-US" sz="2800" i="1">
                <a:solidFill>
                  <a:srgbClr val="000000"/>
                </a:solidFill>
                <a:latin typeface="Times New Roman" panose="02020603050405020304" pitchFamily="18" charset="0"/>
                <a:ea typeface="Times New Roman" panose="02020603050405020304" pitchFamily="18" charset="0"/>
              </a:rPr>
              <a:t>Quê nội”</a:t>
            </a:r>
            <a:endParaRPr lang="en-US" sz="2400">
              <a:latin typeface="Times New Roman" panose="02020603050405020304" pitchFamily="18" charset="0"/>
              <a:ea typeface="Times New Roman" panose="02020603050405020304" pitchFamily="18" charset="0"/>
            </a:endParaRPr>
          </a:p>
          <a:p>
            <a:pPr algn="just">
              <a:lnSpc>
                <a:spcPct val="150000"/>
              </a:lnSpc>
              <a:spcAft>
                <a:spcPts val="0"/>
              </a:spcAft>
            </a:pPr>
            <a:r>
              <a:rPr lang="vi-VN" sz="2800">
                <a:solidFill>
                  <a:srgbClr val="000000"/>
                </a:solidFill>
                <a:latin typeface="Times New Roman" panose="02020603050405020304" pitchFamily="18" charset="0"/>
                <a:ea typeface="Times New Roman" panose="02020603050405020304" pitchFamily="18" charset="0"/>
              </a:rPr>
              <a:t>D. Đưa ra thông điệp ý nghĩa về tình</a:t>
            </a:r>
            <a:r>
              <a:rPr lang="en-US" sz="2800">
                <a:solidFill>
                  <a:srgbClr val="000000"/>
                </a:solidFill>
                <a:latin typeface="Times New Roman" panose="02020603050405020304" pitchFamily="18" charset="0"/>
                <a:ea typeface="Times New Roman" panose="02020603050405020304" pitchFamily="18" charset="0"/>
              </a:rPr>
              <a:t> yêu quê hương, đất nước</a:t>
            </a:r>
            <a:r>
              <a:rPr lang="vi-VN" sz="2800">
                <a:solidFill>
                  <a:srgbClr val="000000"/>
                </a:solidFill>
                <a:latin typeface="Times New Roman" panose="02020603050405020304" pitchFamily="18" charset="0"/>
                <a:ea typeface="Times New Roman" panose="02020603050405020304" pitchFamily="18" charset="0"/>
              </a:rPr>
              <a:t>.</a:t>
            </a:r>
            <a:endParaRPr lang="en-US" sz="240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96295654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ipe(down)">
                                      <p:cBhvr>
                                        <p:cTn id="7" dur="500"/>
                                        <p:tgtEl>
                                          <p:spTgt spid="3"/>
                                        </p:tgtEl>
                                      </p:cBhvr>
                                    </p:animEffect>
                                  </p:childTnLst>
                                </p:cTn>
                              </p:par>
                              <p:par>
                                <p:cTn id="8" presetID="42" presetClass="entr" presetSubtype="0" fill="hold" nodeType="withEffect">
                                  <p:stCondLst>
                                    <p:cond delay="0"/>
                                  </p:stCondLst>
                                  <p:childTnLst>
                                    <p:set>
                                      <p:cBhvr>
                                        <p:cTn id="9" dur="1" fill="hold">
                                          <p:stCondLst>
                                            <p:cond delay="0"/>
                                          </p:stCondLst>
                                        </p:cTn>
                                        <p:tgtEl>
                                          <p:spTgt spid="2">
                                            <p:txEl>
                                              <p:pRg st="0" end="0"/>
                                            </p:txEl>
                                          </p:spTgt>
                                        </p:tgtEl>
                                        <p:attrNameLst>
                                          <p:attrName>style.visibility</p:attrName>
                                        </p:attrNameLst>
                                      </p:cBhvr>
                                      <p:to>
                                        <p:strVal val="visible"/>
                                      </p:to>
                                    </p:set>
                                    <p:animEffect transition="in" filter="fade">
                                      <p:cBhvr>
                                        <p:cTn id="10" dur="1000"/>
                                        <p:tgtEl>
                                          <p:spTgt spid="2">
                                            <p:txEl>
                                              <p:pRg st="0" end="0"/>
                                            </p:txEl>
                                          </p:spTgt>
                                        </p:tgtEl>
                                      </p:cBhvr>
                                    </p:animEffect>
                                    <p:anim calcmode="lin" valueType="num">
                                      <p:cBhvr>
                                        <p:cTn id="11" dur="1000" fill="hold"/>
                                        <p:tgtEl>
                                          <p:spTgt spid="2">
                                            <p:txEl>
                                              <p:pRg st="0" end="0"/>
                                            </p:txEl>
                                          </p:spTgt>
                                        </p:tgtEl>
                                        <p:attrNameLst>
                                          <p:attrName>ppt_x</p:attrName>
                                        </p:attrNameLst>
                                      </p:cBhvr>
                                      <p:tavLst>
                                        <p:tav tm="0">
                                          <p:val>
                                            <p:strVal val="#ppt_x"/>
                                          </p:val>
                                        </p:tav>
                                        <p:tav tm="100000">
                                          <p:val>
                                            <p:strVal val="#ppt_x"/>
                                          </p:val>
                                        </p:tav>
                                      </p:tavLst>
                                    </p:anim>
                                    <p:anim calcmode="lin" valueType="num">
                                      <p:cBhvr>
                                        <p:cTn id="12" dur="1000" fill="hold"/>
                                        <p:tgtEl>
                                          <p:spTgt spid="2">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42" presetClass="entr" presetSubtype="0" fill="hold" nodeType="clickEffect">
                                  <p:stCondLst>
                                    <p:cond delay="0"/>
                                  </p:stCondLst>
                                  <p:childTnLst>
                                    <p:set>
                                      <p:cBhvr>
                                        <p:cTn id="16" dur="1" fill="hold">
                                          <p:stCondLst>
                                            <p:cond delay="0"/>
                                          </p:stCondLst>
                                        </p:cTn>
                                        <p:tgtEl>
                                          <p:spTgt spid="2">
                                            <p:txEl>
                                              <p:pRg st="1" end="1"/>
                                            </p:txEl>
                                          </p:spTgt>
                                        </p:tgtEl>
                                        <p:attrNameLst>
                                          <p:attrName>style.visibility</p:attrName>
                                        </p:attrNameLst>
                                      </p:cBhvr>
                                      <p:to>
                                        <p:strVal val="visible"/>
                                      </p:to>
                                    </p:set>
                                    <p:animEffect transition="in" filter="fade">
                                      <p:cBhvr>
                                        <p:cTn id="17" dur="1000"/>
                                        <p:tgtEl>
                                          <p:spTgt spid="2">
                                            <p:txEl>
                                              <p:pRg st="1" end="1"/>
                                            </p:txEl>
                                          </p:spTgt>
                                        </p:tgtEl>
                                      </p:cBhvr>
                                    </p:animEffect>
                                    <p:anim calcmode="lin" valueType="num">
                                      <p:cBhvr>
                                        <p:cTn id="18" dur="1000" fill="hold"/>
                                        <p:tgtEl>
                                          <p:spTgt spid="2">
                                            <p:txEl>
                                              <p:pRg st="1" end="1"/>
                                            </p:txEl>
                                          </p:spTgt>
                                        </p:tgtEl>
                                        <p:attrNameLst>
                                          <p:attrName>ppt_x</p:attrName>
                                        </p:attrNameLst>
                                      </p:cBhvr>
                                      <p:tavLst>
                                        <p:tav tm="0">
                                          <p:val>
                                            <p:strVal val="#ppt_x"/>
                                          </p:val>
                                        </p:tav>
                                        <p:tav tm="100000">
                                          <p:val>
                                            <p:strVal val="#ppt_x"/>
                                          </p:val>
                                        </p:tav>
                                      </p:tavLst>
                                    </p:anim>
                                    <p:anim calcmode="lin" valueType="num">
                                      <p:cBhvr>
                                        <p:cTn id="19" dur="1000" fill="hold"/>
                                        <p:tgtEl>
                                          <p:spTgt spid="2">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42" presetClass="entr" presetSubtype="0" fill="hold" nodeType="clickEffect">
                                  <p:stCondLst>
                                    <p:cond delay="0"/>
                                  </p:stCondLst>
                                  <p:childTnLst>
                                    <p:set>
                                      <p:cBhvr>
                                        <p:cTn id="23" dur="1" fill="hold">
                                          <p:stCondLst>
                                            <p:cond delay="0"/>
                                          </p:stCondLst>
                                        </p:cTn>
                                        <p:tgtEl>
                                          <p:spTgt spid="2">
                                            <p:txEl>
                                              <p:pRg st="2" end="2"/>
                                            </p:txEl>
                                          </p:spTgt>
                                        </p:tgtEl>
                                        <p:attrNameLst>
                                          <p:attrName>style.visibility</p:attrName>
                                        </p:attrNameLst>
                                      </p:cBhvr>
                                      <p:to>
                                        <p:strVal val="visible"/>
                                      </p:to>
                                    </p:set>
                                    <p:animEffect transition="in" filter="fade">
                                      <p:cBhvr>
                                        <p:cTn id="24" dur="1000"/>
                                        <p:tgtEl>
                                          <p:spTgt spid="2">
                                            <p:txEl>
                                              <p:pRg st="2" end="2"/>
                                            </p:txEl>
                                          </p:spTgt>
                                        </p:tgtEl>
                                      </p:cBhvr>
                                    </p:animEffect>
                                    <p:anim calcmode="lin" valueType="num">
                                      <p:cBhvr>
                                        <p:cTn id="25" dur="1000" fill="hold"/>
                                        <p:tgtEl>
                                          <p:spTgt spid="2">
                                            <p:txEl>
                                              <p:pRg st="2" end="2"/>
                                            </p:txEl>
                                          </p:spTgt>
                                        </p:tgtEl>
                                        <p:attrNameLst>
                                          <p:attrName>ppt_x</p:attrName>
                                        </p:attrNameLst>
                                      </p:cBhvr>
                                      <p:tavLst>
                                        <p:tav tm="0">
                                          <p:val>
                                            <p:strVal val="#ppt_x"/>
                                          </p:val>
                                        </p:tav>
                                        <p:tav tm="100000">
                                          <p:val>
                                            <p:strVal val="#ppt_x"/>
                                          </p:val>
                                        </p:tav>
                                      </p:tavLst>
                                    </p:anim>
                                    <p:anim calcmode="lin" valueType="num">
                                      <p:cBhvr>
                                        <p:cTn id="26" dur="1000" fill="hold"/>
                                        <p:tgtEl>
                                          <p:spTgt spid="2">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42" presetClass="entr" presetSubtype="0" fill="hold" nodeType="clickEffect">
                                  <p:stCondLst>
                                    <p:cond delay="0"/>
                                  </p:stCondLst>
                                  <p:childTnLst>
                                    <p:set>
                                      <p:cBhvr>
                                        <p:cTn id="30" dur="1" fill="hold">
                                          <p:stCondLst>
                                            <p:cond delay="0"/>
                                          </p:stCondLst>
                                        </p:cTn>
                                        <p:tgtEl>
                                          <p:spTgt spid="2">
                                            <p:txEl>
                                              <p:pRg st="3" end="3"/>
                                            </p:txEl>
                                          </p:spTgt>
                                        </p:tgtEl>
                                        <p:attrNameLst>
                                          <p:attrName>style.visibility</p:attrName>
                                        </p:attrNameLst>
                                      </p:cBhvr>
                                      <p:to>
                                        <p:strVal val="visible"/>
                                      </p:to>
                                    </p:set>
                                    <p:animEffect transition="in" filter="fade">
                                      <p:cBhvr>
                                        <p:cTn id="31" dur="1000"/>
                                        <p:tgtEl>
                                          <p:spTgt spid="2">
                                            <p:txEl>
                                              <p:pRg st="3" end="3"/>
                                            </p:txEl>
                                          </p:spTgt>
                                        </p:tgtEl>
                                      </p:cBhvr>
                                    </p:animEffect>
                                    <p:anim calcmode="lin" valueType="num">
                                      <p:cBhvr>
                                        <p:cTn id="32" dur="1000" fill="hold"/>
                                        <p:tgtEl>
                                          <p:spTgt spid="2">
                                            <p:txEl>
                                              <p:pRg st="3" end="3"/>
                                            </p:txEl>
                                          </p:spTgt>
                                        </p:tgtEl>
                                        <p:attrNameLst>
                                          <p:attrName>ppt_x</p:attrName>
                                        </p:attrNameLst>
                                      </p:cBhvr>
                                      <p:tavLst>
                                        <p:tav tm="0">
                                          <p:val>
                                            <p:strVal val="#ppt_x"/>
                                          </p:val>
                                        </p:tav>
                                        <p:tav tm="100000">
                                          <p:val>
                                            <p:strVal val="#ppt_x"/>
                                          </p:val>
                                        </p:tav>
                                      </p:tavLst>
                                    </p:anim>
                                    <p:anim calcmode="lin" valueType="num">
                                      <p:cBhvr>
                                        <p:cTn id="33" dur="1000" fill="hold"/>
                                        <p:tgtEl>
                                          <p:spTgt spid="2">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4" fill="hold">
                      <p:stCondLst>
                        <p:cond delay="indefinite"/>
                      </p:stCondLst>
                      <p:childTnLst>
                        <p:par>
                          <p:cTn id="35" fill="hold">
                            <p:stCondLst>
                              <p:cond delay="0"/>
                            </p:stCondLst>
                            <p:childTnLst>
                              <p:par>
                                <p:cTn id="36" presetID="42" presetClass="entr" presetSubtype="0" fill="hold" nodeType="clickEffect">
                                  <p:stCondLst>
                                    <p:cond delay="0"/>
                                  </p:stCondLst>
                                  <p:childTnLst>
                                    <p:set>
                                      <p:cBhvr>
                                        <p:cTn id="37" dur="1" fill="hold">
                                          <p:stCondLst>
                                            <p:cond delay="0"/>
                                          </p:stCondLst>
                                        </p:cTn>
                                        <p:tgtEl>
                                          <p:spTgt spid="2">
                                            <p:txEl>
                                              <p:pRg st="4" end="4"/>
                                            </p:txEl>
                                          </p:spTgt>
                                        </p:tgtEl>
                                        <p:attrNameLst>
                                          <p:attrName>style.visibility</p:attrName>
                                        </p:attrNameLst>
                                      </p:cBhvr>
                                      <p:to>
                                        <p:strVal val="visible"/>
                                      </p:to>
                                    </p:set>
                                    <p:animEffect transition="in" filter="fade">
                                      <p:cBhvr>
                                        <p:cTn id="38" dur="1000"/>
                                        <p:tgtEl>
                                          <p:spTgt spid="2">
                                            <p:txEl>
                                              <p:pRg st="4" end="4"/>
                                            </p:txEl>
                                          </p:spTgt>
                                        </p:tgtEl>
                                      </p:cBhvr>
                                    </p:animEffect>
                                    <p:anim calcmode="lin" valueType="num">
                                      <p:cBhvr>
                                        <p:cTn id="39" dur="1000" fill="hold"/>
                                        <p:tgtEl>
                                          <p:spTgt spid="2">
                                            <p:txEl>
                                              <p:pRg st="4" end="4"/>
                                            </p:txEl>
                                          </p:spTgt>
                                        </p:tgtEl>
                                        <p:attrNameLst>
                                          <p:attrName>ppt_x</p:attrName>
                                        </p:attrNameLst>
                                      </p:cBhvr>
                                      <p:tavLst>
                                        <p:tav tm="0">
                                          <p:val>
                                            <p:strVal val="#ppt_x"/>
                                          </p:val>
                                        </p:tav>
                                        <p:tav tm="100000">
                                          <p:val>
                                            <p:strVal val="#ppt_x"/>
                                          </p:val>
                                        </p:tav>
                                      </p:tavLst>
                                    </p:anim>
                                    <p:anim calcmode="lin" valueType="num">
                                      <p:cBhvr>
                                        <p:cTn id="40" dur="1000" fill="hold"/>
                                        <p:tgtEl>
                                          <p:spTgt spid="2">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41" fill="hold">
                      <p:stCondLst>
                        <p:cond delay="indefinite"/>
                      </p:stCondLst>
                      <p:childTnLst>
                        <p:par>
                          <p:cTn id="42" fill="hold">
                            <p:stCondLst>
                              <p:cond delay="0"/>
                            </p:stCondLst>
                            <p:childTnLst>
                              <p:par>
                                <p:cTn id="43" presetID="42" presetClass="entr" presetSubtype="0" fill="hold" grpId="0" nodeType="clickEffect">
                                  <p:stCondLst>
                                    <p:cond delay="0"/>
                                  </p:stCondLst>
                                  <p:childTnLst>
                                    <p:set>
                                      <p:cBhvr>
                                        <p:cTn id="44" dur="1" fill="hold">
                                          <p:stCondLst>
                                            <p:cond delay="0"/>
                                          </p:stCondLst>
                                        </p:cTn>
                                        <p:tgtEl>
                                          <p:spTgt spid="4"/>
                                        </p:tgtEl>
                                        <p:attrNameLst>
                                          <p:attrName>style.visibility</p:attrName>
                                        </p:attrNameLst>
                                      </p:cBhvr>
                                      <p:to>
                                        <p:strVal val="visible"/>
                                      </p:to>
                                    </p:set>
                                    <p:animEffect transition="in" filter="fade">
                                      <p:cBhvr>
                                        <p:cTn id="45" dur="1000"/>
                                        <p:tgtEl>
                                          <p:spTgt spid="4"/>
                                        </p:tgtEl>
                                      </p:cBhvr>
                                    </p:animEffect>
                                    <p:anim calcmode="lin" valueType="num">
                                      <p:cBhvr>
                                        <p:cTn id="46" dur="1000" fill="hold"/>
                                        <p:tgtEl>
                                          <p:spTgt spid="4"/>
                                        </p:tgtEl>
                                        <p:attrNameLst>
                                          <p:attrName>ppt_x</p:attrName>
                                        </p:attrNameLst>
                                      </p:cBhvr>
                                      <p:tavLst>
                                        <p:tav tm="0">
                                          <p:val>
                                            <p:strVal val="#ppt_x"/>
                                          </p:val>
                                        </p:tav>
                                        <p:tav tm="100000">
                                          <p:val>
                                            <p:strVal val="#ppt_x"/>
                                          </p:val>
                                        </p:tav>
                                      </p:tavLst>
                                    </p:anim>
                                    <p:anim calcmode="lin" valueType="num">
                                      <p:cBhvr>
                                        <p:cTn id="47"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ounded Rectangle 10"/>
          <p:cNvSpPr>
            <a:spLocks noChangeArrowheads="1"/>
          </p:cNvSpPr>
          <p:nvPr/>
        </p:nvSpPr>
        <p:spPr bwMode="auto">
          <a:xfrm>
            <a:off x="982639" y="941696"/>
            <a:ext cx="10768083" cy="5131558"/>
          </a:xfrm>
          <a:prstGeom prst="roundRect">
            <a:avLst>
              <a:gd name="adj" fmla="val 16667"/>
            </a:avLst>
          </a:prstGeom>
          <a:solidFill>
            <a:sysClr val="window" lastClr="FFFFFF"/>
          </a:solidFill>
          <a:ln w="12700" cap="flat" cmpd="sng" algn="ctr">
            <a:solidFill>
              <a:srgbClr val="ED7D31"/>
            </a:solidFill>
            <a:prstDash val="solid"/>
            <a:miter lim="800000"/>
            <a:headEnd/>
            <a:tailEnd/>
          </a:ln>
          <a:effectLst/>
        </p:spPr>
        <p:txBody>
          <a:bodyPr vert="horz" wrap="square" lIns="91440" tIns="45720" rIns="91440" bIns="45720" numCol="1" anchor="ctr" anchorCtr="0" compatLnSpc="1">
            <a:prstTxWarp prst="textNoShape">
              <a:avLst/>
            </a:prstTxWarp>
          </a:bodyPr>
          <a:lstStyle/>
          <a:p>
            <a:pPr marL="0" marR="0" lvl="0" indent="0" algn="l" defTabSz="914400" rtl="0" eaLnBrk="0" fontAlgn="base" latinLnBrk="0" hangingPunct="0">
              <a:lnSpc>
                <a:spcPct val="100000"/>
              </a:lnSpc>
              <a:spcBef>
                <a:spcPct val="0"/>
              </a:spcBef>
              <a:spcAft>
                <a:spcPts val="800"/>
              </a:spcAft>
              <a:buClrTx/>
              <a:buSzTx/>
              <a:buFontTx/>
              <a:buNone/>
              <a:tabLst/>
              <a:defRPr/>
            </a:pPr>
            <a:endParaRPr kumimoji="0" lang="en-US" sz="2400" b="1" i="0" u="none" strike="noStrike" kern="0" cap="none" spc="0" normalizeH="0" baseline="0" noProof="0" dirty="0" smtClean="0">
              <a:ln>
                <a:noFill/>
              </a:ln>
              <a:solidFill>
                <a:prstClr val="black"/>
              </a:solidFill>
              <a:effectLst/>
              <a:uLnTx/>
              <a:uFillTx/>
              <a:latin typeface="Times New Roman" panose="02020603050405020304" pitchFamily="18" charset="0"/>
              <a:ea typeface="+mn-ea"/>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altLang="en-US" sz="2400" b="0" i="0" u="none" strike="noStrike" kern="0" cap="none" spc="0" normalizeH="0" baseline="0" noProof="0" dirty="0" smtClean="0">
              <a:ln>
                <a:noFill/>
              </a:ln>
              <a:solidFill>
                <a:prstClr val="black"/>
              </a:solidFill>
              <a:effectLst/>
              <a:uLnTx/>
              <a:uFillTx/>
              <a:latin typeface="Arial" panose="020B0604020202020204" pitchFamily="34" charset="0"/>
              <a:ea typeface="+mn-ea"/>
              <a:cs typeface="+mn-cs"/>
            </a:endParaRPr>
          </a:p>
        </p:txBody>
      </p:sp>
      <p:sp>
        <p:nvSpPr>
          <p:cNvPr id="4" name="Oval 3"/>
          <p:cNvSpPr/>
          <p:nvPr/>
        </p:nvSpPr>
        <p:spPr>
          <a:xfrm>
            <a:off x="1150575" y="4575295"/>
            <a:ext cx="510083" cy="474379"/>
          </a:xfrm>
          <a:prstGeom prst="ellipse">
            <a:avLst/>
          </a:prstGeom>
          <a:solidFill>
            <a:sysClr val="window" lastClr="FFFFFF"/>
          </a:solidFill>
          <a:ln w="12700" cap="flat" cmpd="sng" algn="ctr">
            <a:solidFill>
              <a:srgbClr val="FF000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rgbClr val="FFFFFF"/>
              </a:solidFill>
              <a:effectLst/>
              <a:uLnTx/>
              <a:uFillTx/>
              <a:latin typeface="Euphemia"/>
              <a:ea typeface="+mn-ea"/>
              <a:cs typeface="+mn-cs"/>
            </a:endParaRPr>
          </a:p>
        </p:txBody>
      </p:sp>
      <p:sp>
        <p:nvSpPr>
          <p:cNvPr id="2" name="Rectangle 1"/>
          <p:cNvSpPr/>
          <p:nvPr/>
        </p:nvSpPr>
        <p:spPr>
          <a:xfrm>
            <a:off x="1218815" y="1192325"/>
            <a:ext cx="10295730" cy="4616648"/>
          </a:xfrm>
          <a:prstGeom prst="rect">
            <a:avLst/>
          </a:prstGeom>
        </p:spPr>
        <p:txBody>
          <a:bodyPr wrap="square">
            <a:spAutoFit/>
          </a:bodyPr>
          <a:lstStyle/>
          <a:p>
            <a:pPr algn="just">
              <a:lnSpc>
                <a:spcPct val="150000"/>
              </a:lnSpc>
              <a:spcAft>
                <a:spcPts val="0"/>
              </a:spcAft>
            </a:pPr>
            <a:r>
              <a:rPr lang="vi-VN" sz="2800" b="1" spc="-30">
                <a:solidFill>
                  <a:srgbClr val="000000"/>
                </a:solidFill>
                <a:latin typeface="Times New Roman" panose="02020603050405020304" pitchFamily="18" charset="0"/>
                <a:ea typeface="Times New Roman" panose="02020603050405020304" pitchFamily="18" charset="0"/>
              </a:rPr>
              <a:t>Câu 8</a:t>
            </a:r>
            <a:r>
              <a:rPr lang="vi-VN" sz="2800" spc="-30">
                <a:solidFill>
                  <a:srgbClr val="000000"/>
                </a:solidFill>
                <a:latin typeface="Times New Roman" panose="02020603050405020304" pitchFamily="18" charset="0"/>
                <a:ea typeface="Times New Roman" panose="02020603050405020304" pitchFamily="18" charset="0"/>
              </a:rPr>
              <a:t>. Nhận định nào đúng với cảm xúc của người viết trong văn bản "</a:t>
            </a:r>
            <a:r>
              <a:rPr lang="pt-BR" sz="2800">
                <a:latin typeface="Times New Roman" panose="02020603050405020304" pitchFamily="18" charset="0"/>
                <a:ea typeface="Times New Roman" panose="02020603050405020304" pitchFamily="18" charset="0"/>
              </a:rPr>
              <a:t>Vẻ đẹp giản dị và chân thật của </a:t>
            </a:r>
            <a:r>
              <a:rPr lang="pt-BR" sz="2800" i="1">
                <a:latin typeface="Times New Roman" panose="02020603050405020304" pitchFamily="18" charset="0"/>
                <a:ea typeface="Times New Roman" panose="02020603050405020304" pitchFamily="18" charset="0"/>
              </a:rPr>
              <a:t>Quê nội</a:t>
            </a:r>
            <a:r>
              <a:rPr lang="pt-BR" sz="2800">
                <a:latin typeface="Times New Roman" panose="02020603050405020304" pitchFamily="18" charset="0"/>
                <a:ea typeface="Times New Roman" panose="02020603050405020304" pitchFamily="18" charset="0"/>
              </a:rPr>
              <a:t> (Võ Quảng)”</a:t>
            </a:r>
            <a:endParaRPr lang="en-US" sz="2400">
              <a:latin typeface="Times New Roman" panose="02020603050405020304" pitchFamily="18" charset="0"/>
              <a:ea typeface="Times New Roman" panose="02020603050405020304" pitchFamily="18" charset="0"/>
            </a:endParaRPr>
          </a:p>
          <a:p>
            <a:pPr algn="just">
              <a:lnSpc>
                <a:spcPct val="150000"/>
              </a:lnSpc>
              <a:spcAft>
                <a:spcPts val="0"/>
              </a:spcAft>
            </a:pPr>
            <a:r>
              <a:rPr lang="vi-VN" sz="2800">
                <a:solidFill>
                  <a:srgbClr val="000000"/>
                </a:solidFill>
                <a:latin typeface="Times New Roman" panose="02020603050405020304" pitchFamily="18" charset="0"/>
                <a:ea typeface="Times New Roman" panose="02020603050405020304" pitchFamily="18" charset="0"/>
              </a:rPr>
              <a:t>A. Trân trọng </a:t>
            </a:r>
            <a:r>
              <a:rPr lang="en-US" sz="2800">
                <a:solidFill>
                  <a:srgbClr val="000000"/>
                </a:solidFill>
                <a:latin typeface="Times New Roman" panose="02020603050405020304" pitchFamily="18" charset="0"/>
                <a:ea typeface="Times New Roman" panose="02020603050405020304" pitchFamily="18" charset="0"/>
              </a:rPr>
              <a:t>vẻ đẹp của con người nơi quê nhà</a:t>
            </a:r>
            <a:endParaRPr lang="en-US" sz="2400">
              <a:latin typeface="Times New Roman" panose="02020603050405020304" pitchFamily="18" charset="0"/>
              <a:ea typeface="Times New Roman" panose="02020603050405020304" pitchFamily="18" charset="0"/>
            </a:endParaRPr>
          </a:p>
          <a:p>
            <a:pPr algn="just">
              <a:lnSpc>
                <a:spcPct val="150000"/>
              </a:lnSpc>
              <a:spcAft>
                <a:spcPts val="0"/>
              </a:spcAft>
            </a:pPr>
            <a:r>
              <a:rPr lang="vi-VN" sz="2800">
                <a:solidFill>
                  <a:srgbClr val="000000"/>
                </a:solidFill>
                <a:latin typeface="Times New Roman" panose="02020603050405020304" pitchFamily="18" charset="0"/>
                <a:ea typeface="Times New Roman" panose="02020603050405020304" pitchFamily="18" charset="0"/>
              </a:rPr>
              <a:t>B. Ngưỡng mộ tài năng, phong cách nghệ thuật của nhà </a:t>
            </a:r>
            <a:r>
              <a:rPr lang="en-US" sz="2800">
                <a:solidFill>
                  <a:srgbClr val="000000"/>
                </a:solidFill>
                <a:latin typeface="Times New Roman" panose="02020603050405020304" pitchFamily="18" charset="0"/>
                <a:ea typeface="Times New Roman" panose="02020603050405020304" pitchFamily="18" charset="0"/>
              </a:rPr>
              <a:t>văn Võ Quảng</a:t>
            </a:r>
            <a:endParaRPr lang="en-US" sz="2400">
              <a:latin typeface="Times New Roman" panose="02020603050405020304" pitchFamily="18" charset="0"/>
              <a:ea typeface="Times New Roman" panose="02020603050405020304" pitchFamily="18" charset="0"/>
            </a:endParaRPr>
          </a:p>
          <a:p>
            <a:pPr algn="just">
              <a:lnSpc>
                <a:spcPct val="150000"/>
              </a:lnSpc>
              <a:spcAft>
                <a:spcPts val="0"/>
              </a:spcAft>
            </a:pPr>
            <a:r>
              <a:rPr lang="vi-VN" sz="2800">
                <a:solidFill>
                  <a:srgbClr val="000000"/>
                </a:solidFill>
                <a:latin typeface="Times New Roman" panose="02020603050405020304" pitchFamily="18" charset="0"/>
                <a:ea typeface="Times New Roman" panose="02020603050405020304" pitchFamily="18" charset="0"/>
              </a:rPr>
              <a:t>C. </a:t>
            </a:r>
            <a:r>
              <a:rPr lang="en-US" sz="2800">
                <a:solidFill>
                  <a:srgbClr val="000000"/>
                </a:solidFill>
                <a:latin typeface="Times New Roman" panose="02020603050405020304" pitchFamily="18" charset="0"/>
                <a:ea typeface="Times New Roman" panose="02020603050405020304" pitchFamily="18" charset="0"/>
              </a:rPr>
              <a:t>Tình yêu và nỗi nhớ quê nhà của mình</a:t>
            </a:r>
            <a:endParaRPr lang="en-US" sz="2400">
              <a:latin typeface="Times New Roman" panose="02020603050405020304" pitchFamily="18" charset="0"/>
              <a:ea typeface="Times New Roman" panose="02020603050405020304" pitchFamily="18" charset="0"/>
            </a:endParaRPr>
          </a:p>
          <a:p>
            <a:pPr algn="just">
              <a:lnSpc>
                <a:spcPct val="150000"/>
              </a:lnSpc>
              <a:spcAft>
                <a:spcPts val="0"/>
              </a:spcAft>
            </a:pPr>
            <a:r>
              <a:rPr lang="vi-VN" sz="2800">
                <a:solidFill>
                  <a:srgbClr val="000000"/>
                </a:solidFill>
                <a:latin typeface="Times New Roman" panose="02020603050405020304" pitchFamily="18" charset="0"/>
                <a:ea typeface="Times New Roman" panose="02020603050405020304" pitchFamily="18" charset="0"/>
              </a:rPr>
              <a:t>D. Xao xuyến, xúc động trước những trang văn tả cảnh </a:t>
            </a:r>
            <a:r>
              <a:rPr lang="en-US" sz="2800">
                <a:solidFill>
                  <a:srgbClr val="000000"/>
                </a:solidFill>
                <a:latin typeface="Times New Roman" panose="02020603050405020304" pitchFamily="18" charset="0"/>
                <a:ea typeface="Times New Roman" panose="02020603050405020304" pitchFamily="18" charset="0"/>
              </a:rPr>
              <a:t>vật và con người ở</a:t>
            </a:r>
            <a:r>
              <a:rPr lang="vi-VN" sz="2800">
                <a:solidFill>
                  <a:srgbClr val="000000"/>
                </a:solidFill>
                <a:latin typeface="Times New Roman" panose="02020603050405020304" pitchFamily="18" charset="0"/>
                <a:ea typeface="Times New Roman" panose="02020603050405020304" pitchFamily="18" charset="0"/>
              </a:rPr>
              <a:t> làng quê</a:t>
            </a:r>
            <a:r>
              <a:rPr lang="en-US" sz="2800">
                <a:solidFill>
                  <a:srgbClr val="000000"/>
                </a:solidFill>
                <a:latin typeface="Times New Roman" panose="02020603050405020304" pitchFamily="18" charset="0"/>
                <a:ea typeface="Times New Roman" panose="02020603050405020304" pitchFamily="18" charset="0"/>
              </a:rPr>
              <a:t>.</a:t>
            </a:r>
            <a:endParaRPr lang="en-US" sz="240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26603879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ipe(down)">
                                      <p:cBhvr>
                                        <p:cTn id="7" dur="500"/>
                                        <p:tgtEl>
                                          <p:spTgt spid="3"/>
                                        </p:tgtEl>
                                      </p:cBhvr>
                                    </p:animEffect>
                                  </p:childTnLst>
                                </p:cTn>
                              </p:par>
                              <p:par>
                                <p:cTn id="8" presetID="42" presetClass="entr" presetSubtype="0" fill="hold" nodeType="withEffect">
                                  <p:stCondLst>
                                    <p:cond delay="0"/>
                                  </p:stCondLst>
                                  <p:childTnLst>
                                    <p:set>
                                      <p:cBhvr>
                                        <p:cTn id="9" dur="1" fill="hold">
                                          <p:stCondLst>
                                            <p:cond delay="0"/>
                                          </p:stCondLst>
                                        </p:cTn>
                                        <p:tgtEl>
                                          <p:spTgt spid="2">
                                            <p:txEl>
                                              <p:pRg st="0" end="0"/>
                                            </p:txEl>
                                          </p:spTgt>
                                        </p:tgtEl>
                                        <p:attrNameLst>
                                          <p:attrName>style.visibility</p:attrName>
                                        </p:attrNameLst>
                                      </p:cBhvr>
                                      <p:to>
                                        <p:strVal val="visible"/>
                                      </p:to>
                                    </p:set>
                                    <p:animEffect transition="in" filter="fade">
                                      <p:cBhvr>
                                        <p:cTn id="10" dur="1000"/>
                                        <p:tgtEl>
                                          <p:spTgt spid="2">
                                            <p:txEl>
                                              <p:pRg st="0" end="0"/>
                                            </p:txEl>
                                          </p:spTgt>
                                        </p:tgtEl>
                                      </p:cBhvr>
                                    </p:animEffect>
                                    <p:anim calcmode="lin" valueType="num">
                                      <p:cBhvr>
                                        <p:cTn id="11" dur="1000" fill="hold"/>
                                        <p:tgtEl>
                                          <p:spTgt spid="2">
                                            <p:txEl>
                                              <p:pRg st="0" end="0"/>
                                            </p:txEl>
                                          </p:spTgt>
                                        </p:tgtEl>
                                        <p:attrNameLst>
                                          <p:attrName>ppt_x</p:attrName>
                                        </p:attrNameLst>
                                      </p:cBhvr>
                                      <p:tavLst>
                                        <p:tav tm="0">
                                          <p:val>
                                            <p:strVal val="#ppt_x"/>
                                          </p:val>
                                        </p:tav>
                                        <p:tav tm="100000">
                                          <p:val>
                                            <p:strVal val="#ppt_x"/>
                                          </p:val>
                                        </p:tav>
                                      </p:tavLst>
                                    </p:anim>
                                    <p:anim calcmode="lin" valueType="num">
                                      <p:cBhvr>
                                        <p:cTn id="12" dur="1000" fill="hold"/>
                                        <p:tgtEl>
                                          <p:spTgt spid="2">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42" presetClass="entr" presetSubtype="0" fill="hold" nodeType="clickEffect">
                                  <p:stCondLst>
                                    <p:cond delay="0"/>
                                  </p:stCondLst>
                                  <p:childTnLst>
                                    <p:set>
                                      <p:cBhvr>
                                        <p:cTn id="16" dur="1" fill="hold">
                                          <p:stCondLst>
                                            <p:cond delay="0"/>
                                          </p:stCondLst>
                                        </p:cTn>
                                        <p:tgtEl>
                                          <p:spTgt spid="2">
                                            <p:txEl>
                                              <p:pRg st="1" end="1"/>
                                            </p:txEl>
                                          </p:spTgt>
                                        </p:tgtEl>
                                        <p:attrNameLst>
                                          <p:attrName>style.visibility</p:attrName>
                                        </p:attrNameLst>
                                      </p:cBhvr>
                                      <p:to>
                                        <p:strVal val="visible"/>
                                      </p:to>
                                    </p:set>
                                    <p:animEffect transition="in" filter="fade">
                                      <p:cBhvr>
                                        <p:cTn id="17" dur="1000"/>
                                        <p:tgtEl>
                                          <p:spTgt spid="2">
                                            <p:txEl>
                                              <p:pRg st="1" end="1"/>
                                            </p:txEl>
                                          </p:spTgt>
                                        </p:tgtEl>
                                      </p:cBhvr>
                                    </p:animEffect>
                                    <p:anim calcmode="lin" valueType="num">
                                      <p:cBhvr>
                                        <p:cTn id="18" dur="1000" fill="hold"/>
                                        <p:tgtEl>
                                          <p:spTgt spid="2">
                                            <p:txEl>
                                              <p:pRg st="1" end="1"/>
                                            </p:txEl>
                                          </p:spTgt>
                                        </p:tgtEl>
                                        <p:attrNameLst>
                                          <p:attrName>ppt_x</p:attrName>
                                        </p:attrNameLst>
                                      </p:cBhvr>
                                      <p:tavLst>
                                        <p:tav tm="0">
                                          <p:val>
                                            <p:strVal val="#ppt_x"/>
                                          </p:val>
                                        </p:tav>
                                        <p:tav tm="100000">
                                          <p:val>
                                            <p:strVal val="#ppt_x"/>
                                          </p:val>
                                        </p:tav>
                                      </p:tavLst>
                                    </p:anim>
                                    <p:anim calcmode="lin" valueType="num">
                                      <p:cBhvr>
                                        <p:cTn id="19" dur="1000" fill="hold"/>
                                        <p:tgtEl>
                                          <p:spTgt spid="2">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42" presetClass="entr" presetSubtype="0" fill="hold" nodeType="clickEffect">
                                  <p:stCondLst>
                                    <p:cond delay="0"/>
                                  </p:stCondLst>
                                  <p:childTnLst>
                                    <p:set>
                                      <p:cBhvr>
                                        <p:cTn id="23" dur="1" fill="hold">
                                          <p:stCondLst>
                                            <p:cond delay="0"/>
                                          </p:stCondLst>
                                        </p:cTn>
                                        <p:tgtEl>
                                          <p:spTgt spid="2">
                                            <p:txEl>
                                              <p:pRg st="2" end="2"/>
                                            </p:txEl>
                                          </p:spTgt>
                                        </p:tgtEl>
                                        <p:attrNameLst>
                                          <p:attrName>style.visibility</p:attrName>
                                        </p:attrNameLst>
                                      </p:cBhvr>
                                      <p:to>
                                        <p:strVal val="visible"/>
                                      </p:to>
                                    </p:set>
                                    <p:animEffect transition="in" filter="fade">
                                      <p:cBhvr>
                                        <p:cTn id="24" dur="1000"/>
                                        <p:tgtEl>
                                          <p:spTgt spid="2">
                                            <p:txEl>
                                              <p:pRg st="2" end="2"/>
                                            </p:txEl>
                                          </p:spTgt>
                                        </p:tgtEl>
                                      </p:cBhvr>
                                    </p:animEffect>
                                    <p:anim calcmode="lin" valueType="num">
                                      <p:cBhvr>
                                        <p:cTn id="25" dur="1000" fill="hold"/>
                                        <p:tgtEl>
                                          <p:spTgt spid="2">
                                            <p:txEl>
                                              <p:pRg st="2" end="2"/>
                                            </p:txEl>
                                          </p:spTgt>
                                        </p:tgtEl>
                                        <p:attrNameLst>
                                          <p:attrName>ppt_x</p:attrName>
                                        </p:attrNameLst>
                                      </p:cBhvr>
                                      <p:tavLst>
                                        <p:tav tm="0">
                                          <p:val>
                                            <p:strVal val="#ppt_x"/>
                                          </p:val>
                                        </p:tav>
                                        <p:tav tm="100000">
                                          <p:val>
                                            <p:strVal val="#ppt_x"/>
                                          </p:val>
                                        </p:tav>
                                      </p:tavLst>
                                    </p:anim>
                                    <p:anim calcmode="lin" valueType="num">
                                      <p:cBhvr>
                                        <p:cTn id="26" dur="1000" fill="hold"/>
                                        <p:tgtEl>
                                          <p:spTgt spid="2">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42" presetClass="entr" presetSubtype="0" fill="hold" nodeType="clickEffect">
                                  <p:stCondLst>
                                    <p:cond delay="0"/>
                                  </p:stCondLst>
                                  <p:childTnLst>
                                    <p:set>
                                      <p:cBhvr>
                                        <p:cTn id="30" dur="1" fill="hold">
                                          <p:stCondLst>
                                            <p:cond delay="0"/>
                                          </p:stCondLst>
                                        </p:cTn>
                                        <p:tgtEl>
                                          <p:spTgt spid="2">
                                            <p:txEl>
                                              <p:pRg st="3" end="3"/>
                                            </p:txEl>
                                          </p:spTgt>
                                        </p:tgtEl>
                                        <p:attrNameLst>
                                          <p:attrName>style.visibility</p:attrName>
                                        </p:attrNameLst>
                                      </p:cBhvr>
                                      <p:to>
                                        <p:strVal val="visible"/>
                                      </p:to>
                                    </p:set>
                                    <p:animEffect transition="in" filter="fade">
                                      <p:cBhvr>
                                        <p:cTn id="31" dur="1000"/>
                                        <p:tgtEl>
                                          <p:spTgt spid="2">
                                            <p:txEl>
                                              <p:pRg st="3" end="3"/>
                                            </p:txEl>
                                          </p:spTgt>
                                        </p:tgtEl>
                                      </p:cBhvr>
                                    </p:animEffect>
                                    <p:anim calcmode="lin" valueType="num">
                                      <p:cBhvr>
                                        <p:cTn id="32" dur="1000" fill="hold"/>
                                        <p:tgtEl>
                                          <p:spTgt spid="2">
                                            <p:txEl>
                                              <p:pRg st="3" end="3"/>
                                            </p:txEl>
                                          </p:spTgt>
                                        </p:tgtEl>
                                        <p:attrNameLst>
                                          <p:attrName>ppt_x</p:attrName>
                                        </p:attrNameLst>
                                      </p:cBhvr>
                                      <p:tavLst>
                                        <p:tav tm="0">
                                          <p:val>
                                            <p:strVal val="#ppt_x"/>
                                          </p:val>
                                        </p:tav>
                                        <p:tav tm="100000">
                                          <p:val>
                                            <p:strVal val="#ppt_x"/>
                                          </p:val>
                                        </p:tav>
                                      </p:tavLst>
                                    </p:anim>
                                    <p:anim calcmode="lin" valueType="num">
                                      <p:cBhvr>
                                        <p:cTn id="33" dur="1000" fill="hold"/>
                                        <p:tgtEl>
                                          <p:spTgt spid="2">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4" fill="hold">
                      <p:stCondLst>
                        <p:cond delay="indefinite"/>
                      </p:stCondLst>
                      <p:childTnLst>
                        <p:par>
                          <p:cTn id="35" fill="hold">
                            <p:stCondLst>
                              <p:cond delay="0"/>
                            </p:stCondLst>
                            <p:childTnLst>
                              <p:par>
                                <p:cTn id="36" presetID="42" presetClass="entr" presetSubtype="0" fill="hold" nodeType="clickEffect">
                                  <p:stCondLst>
                                    <p:cond delay="0"/>
                                  </p:stCondLst>
                                  <p:childTnLst>
                                    <p:set>
                                      <p:cBhvr>
                                        <p:cTn id="37" dur="1" fill="hold">
                                          <p:stCondLst>
                                            <p:cond delay="0"/>
                                          </p:stCondLst>
                                        </p:cTn>
                                        <p:tgtEl>
                                          <p:spTgt spid="2">
                                            <p:txEl>
                                              <p:pRg st="4" end="4"/>
                                            </p:txEl>
                                          </p:spTgt>
                                        </p:tgtEl>
                                        <p:attrNameLst>
                                          <p:attrName>style.visibility</p:attrName>
                                        </p:attrNameLst>
                                      </p:cBhvr>
                                      <p:to>
                                        <p:strVal val="visible"/>
                                      </p:to>
                                    </p:set>
                                    <p:animEffect transition="in" filter="fade">
                                      <p:cBhvr>
                                        <p:cTn id="38" dur="1000"/>
                                        <p:tgtEl>
                                          <p:spTgt spid="2">
                                            <p:txEl>
                                              <p:pRg st="4" end="4"/>
                                            </p:txEl>
                                          </p:spTgt>
                                        </p:tgtEl>
                                      </p:cBhvr>
                                    </p:animEffect>
                                    <p:anim calcmode="lin" valueType="num">
                                      <p:cBhvr>
                                        <p:cTn id="39" dur="1000" fill="hold"/>
                                        <p:tgtEl>
                                          <p:spTgt spid="2">
                                            <p:txEl>
                                              <p:pRg st="4" end="4"/>
                                            </p:txEl>
                                          </p:spTgt>
                                        </p:tgtEl>
                                        <p:attrNameLst>
                                          <p:attrName>ppt_x</p:attrName>
                                        </p:attrNameLst>
                                      </p:cBhvr>
                                      <p:tavLst>
                                        <p:tav tm="0">
                                          <p:val>
                                            <p:strVal val="#ppt_x"/>
                                          </p:val>
                                        </p:tav>
                                        <p:tav tm="100000">
                                          <p:val>
                                            <p:strVal val="#ppt_x"/>
                                          </p:val>
                                        </p:tav>
                                      </p:tavLst>
                                    </p:anim>
                                    <p:anim calcmode="lin" valueType="num">
                                      <p:cBhvr>
                                        <p:cTn id="40" dur="1000" fill="hold"/>
                                        <p:tgtEl>
                                          <p:spTgt spid="2">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41" fill="hold">
                      <p:stCondLst>
                        <p:cond delay="indefinite"/>
                      </p:stCondLst>
                      <p:childTnLst>
                        <p:par>
                          <p:cTn id="42" fill="hold">
                            <p:stCondLst>
                              <p:cond delay="0"/>
                            </p:stCondLst>
                            <p:childTnLst>
                              <p:par>
                                <p:cTn id="43" presetID="42" presetClass="entr" presetSubtype="0" fill="hold" grpId="0" nodeType="clickEffect">
                                  <p:stCondLst>
                                    <p:cond delay="0"/>
                                  </p:stCondLst>
                                  <p:childTnLst>
                                    <p:set>
                                      <p:cBhvr>
                                        <p:cTn id="44" dur="1" fill="hold">
                                          <p:stCondLst>
                                            <p:cond delay="0"/>
                                          </p:stCondLst>
                                        </p:cTn>
                                        <p:tgtEl>
                                          <p:spTgt spid="4"/>
                                        </p:tgtEl>
                                        <p:attrNameLst>
                                          <p:attrName>style.visibility</p:attrName>
                                        </p:attrNameLst>
                                      </p:cBhvr>
                                      <p:to>
                                        <p:strVal val="visible"/>
                                      </p:to>
                                    </p:set>
                                    <p:animEffect transition="in" filter="fade">
                                      <p:cBhvr>
                                        <p:cTn id="45" dur="1000"/>
                                        <p:tgtEl>
                                          <p:spTgt spid="4"/>
                                        </p:tgtEl>
                                      </p:cBhvr>
                                    </p:animEffect>
                                    <p:anim calcmode="lin" valueType="num">
                                      <p:cBhvr>
                                        <p:cTn id="46" dur="1000" fill="hold"/>
                                        <p:tgtEl>
                                          <p:spTgt spid="4"/>
                                        </p:tgtEl>
                                        <p:attrNameLst>
                                          <p:attrName>ppt_x</p:attrName>
                                        </p:attrNameLst>
                                      </p:cBhvr>
                                      <p:tavLst>
                                        <p:tav tm="0">
                                          <p:val>
                                            <p:strVal val="#ppt_x"/>
                                          </p:val>
                                        </p:tav>
                                        <p:tav tm="100000">
                                          <p:val>
                                            <p:strVal val="#ppt_x"/>
                                          </p:val>
                                        </p:tav>
                                      </p:tavLst>
                                    </p:anim>
                                    <p:anim calcmode="lin" valueType="num">
                                      <p:cBhvr>
                                        <p:cTn id="47"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Rounded Rectangle 10"/>
          <p:cNvSpPr>
            <a:spLocks noChangeArrowheads="1"/>
          </p:cNvSpPr>
          <p:nvPr/>
        </p:nvSpPr>
        <p:spPr bwMode="auto">
          <a:xfrm>
            <a:off x="3261815" y="434898"/>
            <a:ext cx="5609230" cy="867190"/>
          </a:xfrm>
          <a:prstGeom prst="roundRect">
            <a:avLst>
              <a:gd name="adj" fmla="val 16667"/>
            </a:avLst>
          </a:prstGeom>
          <a:blipFill>
            <a:blip r:embed="rId2"/>
            <a:tile tx="0" ty="0" sx="100000" sy="100000" flip="none" algn="tl"/>
          </a:blipFill>
          <a:ln w="25400">
            <a:solidFill>
              <a:srgbClr val="243F60"/>
            </a:solidFill>
            <a:round/>
            <a:headEnd/>
            <a:tailEnd/>
          </a:ln>
        </p:spPr>
        <p:txBody>
          <a:bodyPr vert="horz" wrap="square" lIns="91440" tIns="45720" rIns="91440" bIns="45720" numCol="1" anchor="ctr" anchorCtr="0" compatLnSpc="1">
            <a:prstTxWarp prst="textNoShape">
              <a:avLst/>
            </a:prstTxWarp>
          </a:bodyPr>
          <a:lstStyle/>
          <a:p>
            <a:pPr lvl="0" eaLnBrk="0" fontAlgn="base" hangingPunct="0">
              <a:spcBef>
                <a:spcPct val="0"/>
              </a:spcBef>
              <a:spcAft>
                <a:spcPts val="800"/>
              </a:spcAft>
            </a:pPr>
            <a:endParaRPr lang="en-US" b="1" dirty="0" smtClean="0">
              <a:latin typeface="Times New Roman" panose="02020603050405020304" pitchFamily="18" charset="0"/>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pPr>
            <a:endParaRPr kumimoji="0" lang="en-US" altLang="en-US" sz="2000" b="0" i="0" u="none" strike="noStrike" cap="none" normalizeH="0" baseline="0" dirty="0" smtClean="0">
              <a:ln>
                <a:noFill/>
              </a:ln>
              <a:solidFill>
                <a:schemeClr val="tx1"/>
              </a:solidFill>
              <a:effectLst/>
              <a:latin typeface="Arial" panose="020B0604020202020204" pitchFamily="34" charset="0"/>
            </a:endParaRPr>
          </a:p>
        </p:txBody>
      </p:sp>
      <p:sp>
        <p:nvSpPr>
          <p:cNvPr id="4" name="Rectangle 3"/>
          <p:cNvSpPr/>
          <p:nvPr/>
        </p:nvSpPr>
        <p:spPr>
          <a:xfrm>
            <a:off x="3469520" y="596842"/>
            <a:ext cx="5230214" cy="523220"/>
          </a:xfrm>
          <a:prstGeom prst="rect">
            <a:avLst/>
          </a:prstGeom>
        </p:spPr>
        <p:txBody>
          <a:bodyPr wrap="none">
            <a:spAutoFit/>
          </a:bodyPr>
          <a:lstStyle/>
          <a:p>
            <a:pPr marL="57150" marR="177165" algn="ctr">
              <a:spcAft>
                <a:spcPts val="0"/>
              </a:spcAft>
              <a:tabLst>
                <a:tab pos="57150" algn="l"/>
              </a:tabLst>
            </a:pPr>
            <a:r>
              <a:rPr lang="fr-FR" sz="2800" b="1">
                <a:solidFill>
                  <a:srgbClr val="7030A0"/>
                </a:solidFill>
                <a:latin typeface="Times New Roman" panose="02020603050405020304" pitchFamily="18" charset="0"/>
                <a:ea typeface="Times New Roman" panose="02020603050405020304" pitchFamily="18" charset="0"/>
              </a:rPr>
              <a:t>HOẠT ĐỘNG 1. KHỞI ĐỘNG</a:t>
            </a:r>
            <a:endParaRPr lang="en-US" sz="2400">
              <a:effectLst/>
              <a:latin typeface="Times New Roman" panose="02020603050405020304" pitchFamily="18" charset="0"/>
              <a:ea typeface="Times New Roman" panose="02020603050405020304" pitchFamily="18" charset="0"/>
            </a:endParaRPr>
          </a:p>
        </p:txBody>
      </p:sp>
      <p:sp>
        <p:nvSpPr>
          <p:cNvPr id="13" name="Rectangle 12"/>
          <p:cNvSpPr/>
          <p:nvPr/>
        </p:nvSpPr>
        <p:spPr>
          <a:xfrm>
            <a:off x="732429" y="2251882"/>
            <a:ext cx="10486031" cy="2677656"/>
          </a:xfrm>
          <a:prstGeom prst="rect">
            <a:avLst/>
          </a:prstGeom>
          <a:blipFill>
            <a:blip r:embed="rId3"/>
            <a:tile tx="0" ty="0" sx="100000" sy="100000" flip="none" algn="tl"/>
          </a:blip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wrap="square">
            <a:spAutoFit/>
          </a:bodyPr>
          <a:lstStyle/>
          <a:p>
            <a:pPr algn="just">
              <a:spcAft>
                <a:spcPts val="0"/>
              </a:spcAft>
            </a:pPr>
            <a:endParaRPr lang="da-DK" sz="2800" smtClean="0">
              <a:latin typeface="Times New Roman" panose="02020603050405020304" pitchFamily="18" charset="0"/>
              <a:ea typeface="Times New Roman" panose="02020603050405020304" pitchFamily="18" charset="0"/>
            </a:endParaRPr>
          </a:p>
          <a:p>
            <a:pPr algn="just">
              <a:spcAft>
                <a:spcPts val="0"/>
              </a:spcAft>
            </a:pPr>
            <a:r>
              <a:rPr lang="da-DK" sz="2800" smtClean="0">
                <a:latin typeface="Times New Roman" panose="02020603050405020304" pitchFamily="18" charset="0"/>
                <a:ea typeface="Times New Roman" panose="02020603050405020304" pitchFamily="18" charset="0"/>
              </a:rPr>
              <a:t>   Hãy </a:t>
            </a:r>
            <a:r>
              <a:rPr lang="da-DK" sz="2800">
                <a:latin typeface="Times New Roman" panose="02020603050405020304" pitchFamily="18" charset="0"/>
                <a:ea typeface="Times New Roman" panose="02020603050405020304" pitchFamily="18" charset="0"/>
              </a:rPr>
              <a:t>trình bày sản phẩm của em </a:t>
            </a:r>
            <a:r>
              <a:rPr lang="en-US" sz="2800">
                <a:latin typeface="Times New Roman" panose="02020603050405020304" pitchFamily="18" charset="0"/>
                <a:ea typeface="Calibri" panose="020F0502020204030204" pitchFamily="34" charset="0"/>
              </a:rPr>
              <a:t>truyện tranh, bài thơ bốn năm chữ để tóm tắt câu chuyện đã đọc, t</a:t>
            </a:r>
            <a:r>
              <a:rPr lang="pt-BR" sz="2800">
                <a:latin typeface="Times New Roman" panose="02020603050405020304" pitchFamily="18" charset="0"/>
                <a:ea typeface="Times New Roman" panose="02020603050405020304" pitchFamily="18" charset="0"/>
              </a:rPr>
              <a:t>ranh ảnh, vi deo, hoặc bài viết giới thiệu về các tác phẩm văn học (cuốn sách) em đọc, một đoạn trong tác phẩm yêu </a:t>
            </a:r>
            <a:r>
              <a:rPr lang="pt-BR" sz="2800" smtClean="0">
                <a:latin typeface="Times New Roman" panose="02020603050405020304" pitchFamily="18" charset="0"/>
                <a:ea typeface="Times New Roman" panose="02020603050405020304" pitchFamily="18" charset="0"/>
              </a:rPr>
              <a:t>thích</a:t>
            </a:r>
          </a:p>
          <a:p>
            <a:pPr algn="just">
              <a:spcAft>
                <a:spcPts val="0"/>
              </a:spcAft>
            </a:pPr>
            <a:endParaRPr lang="pt-BR" sz="2800">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8568310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wipe(left)">
                                      <p:cBhvr>
                                        <p:cTn id="7" dur="1000"/>
                                        <p:tgtEl>
                                          <p:spTgt spid="12"/>
                                        </p:tgtEl>
                                      </p:cBhvr>
                                    </p:animEffect>
                                  </p:childTnLst>
                                </p:cTn>
                              </p:par>
                              <p:par>
                                <p:cTn id="8" presetID="22" presetClass="entr" presetSubtype="4" fill="hold" grpId="0" nodeType="withEffect">
                                  <p:stCondLst>
                                    <p:cond delay="0"/>
                                  </p:stCondLst>
                                  <p:childTnLst>
                                    <p:set>
                                      <p:cBhvr>
                                        <p:cTn id="9" dur="1" fill="hold">
                                          <p:stCondLst>
                                            <p:cond delay="0"/>
                                          </p:stCondLst>
                                        </p:cTn>
                                        <p:tgtEl>
                                          <p:spTgt spid="4"/>
                                        </p:tgtEl>
                                        <p:attrNameLst>
                                          <p:attrName>style.visibility</p:attrName>
                                        </p:attrNameLst>
                                      </p:cBhvr>
                                      <p:to>
                                        <p:strVal val="visible"/>
                                      </p:to>
                                    </p:set>
                                    <p:animEffect transition="in" filter="wipe(down)">
                                      <p:cBhvr>
                                        <p:cTn id="10" dur="1000"/>
                                        <p:tgtEl>
                                          <p:spTgt spid="4"/>
                                        </p:tgtEl>
                                      </p:cBhvr>
                                    </p:animEffect>
                                  </p:childTnLst>
                                </p:cTn>
                              </p:par>
                            </p:childTnLst>
                          </p:cTn>
                        </p:par>
                      </p:childTnLst>
                    </p:cTn>
                  </p:par>
                  <p:par>
                    <p:cTn id="11" fill="hold">
                      <p:stCondLst>
                        <p:cond delay="indefinite"/>
                      </p:stCondLst>
                      <p:childTnLst>
                        <p:par>
                          <p:cTn id="12" fill="hold">
                            <p:stCondLst>
                              <p:cond delay="0"/>
                            </p:stCondLst>
                            <p:childTnLst>
                              <p:par>
                                <p:cTn id="13" presetID="16" presetClass="entr" presetSubtype="21" fill="hold" grpId="0" nodeType="clickEffect">
                                  <p:stCondLst>
                                    <p:cond delay="0"/>
                                  </p:stCondLst>
                                  <p:childTnLst>
                                    <p:set>
                                      <p:cBhvr>
                                        <p:cTn id="14" dur="1" fill="hold">
                                          <p:stCondLst>
                                            <p:cond delay="0"/>
                                          </p:stCondLst>
                                        </p:cTn>
                                        <p:tgtEl>
                                          <p:spTgt spid="13"/>
                                        </p:tgtEl>
                                        <p:attrNameLst>
                                          <p:attrName>style.visibility</p:attrName>
                                        </p:attrNameLst>
                                      </p:cBhvr>
                                      <p:to>
                                        <p:strVal val="visible"/>
                                      </p:to>
                                    </p:set>
                                    <p:animEffect transition="in" filter="barn(inVertical)">
                                      <p:cBhvr>
                                        <p:cTn id="15" dur="10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P spid="4" grpId="0"/>
      <p:bldP spid="13" grpId="0" animBg="1"/>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10"/>
          <p:cNvSpPr>
            <a:spLocks noChangeArrowheads="1"/>
          </p:cNvSpPr>
          <p:nvPr/>
        </p:nvSpPr>
        <p:spPr bwMode="auto">
          <a:xfrm>
            <a:off x="764275" y="1746914"/>
            <a:ext cx="10768083" cy="3903259"/>
          </a:xfrm>
          <a:prstGeom prst="roundRect">
            <a:avLst>
              <a:gd name="adj" fmla="val 16667"/>
            </a:avLst>
          </a:prstGeom>
          <a:solidFill>
            <a:sysClr val="window" lastClr="FFFFFF"/>
          </a:solidFill>
          <a:ln w="12700" cap="flat" cmpd="sng" algn="ctr">
            <a:solidFill>
              <a:srgbClr val="ED7D31"/>
            </a:solidFill>
            <a:prstDash val="solid"/>
            <a:miter lim="800000"/>
            <a:headEnd/>
            <a:tailEnd/>
          </a:ln>
          <a:effectLst/>
        </p:spPr>
        <p:txBody>
          <a:bodyPr vert="horz" wrap="square" lIns="91440" tIns="45720" rIns="91440" bIns="45720" numCol="1" anchor="ctr" anchorCtr="0" compatLnSpc="1">
            <a:prstTxWarp prst="textNoShape">
              <a:avLst/>
            </a:prstTxWarp>
          </a:bodyPr>
          <a:lstStyle/>
          <a:p>
            <a:pPr marL="0" marR="0" lvl="0" indent="0" algn="l" defTabSz="914400" rtl="0" eaLnBrk="0" fontAlgn="base" latinLnBrk="0" hangingPunct="0">
              <a:lnSpc>
                <a:spcPct val="100000"/>
              </a:lnSpc>
              <a:spcBef>
                <a:spcPct val="0"/>
              </a:spcBef>
              <a:spcAft>
                <a:spcPts val="800"/>
              </a:spcAft>
              <a:buClrTx/>
              <a:buSzTx/>
              <a:buFontTx/>
              <a:buNone/>
              <a:tabLst/>
              <a:defRPr/>
            </a:pPr>
            <a:endParaRPr kumimoji="0" lang="en-US" sz="2400" b="1" i="0" u="none" strike="noStrike" kern="0" cap="none" spc="0" normalizeH="0" baseline="0" noProof="0" dirty="0" smtClean="0">
              <a:ln>
                <a:noFill/>
              </a:ln>
              <a:solidFill>
                <a:prstClr val="black"/>
              </a:solidFill>
              <a:effectLst/>
              <a:uLnTx/>
              <a:uFillTx/>
              <a:latin typeface="Times New Roman" panose="02020603050405020304" pitchFamily="18" charset="0"/>
              <a:ea typeface="+mn-ea"/>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altLang="en-US" sz="2400" b="0" i="0" u="none" strike="noStrike" kern="0" cap="none" spc="0" normalizeH="0" baseline="0" noProof="0" dirty="0" smtClean="0">
              <a:ln>
                <a:noFill/>
              </a:ln>
              <a:solidFill>
                <a:prstClr val="black"/>
              </a:solidFill>
              <a:effectLst/>
              <a:uLnTx/>
              <a:uFillTx/>
              <a:latin typeface="Arial" panose="020B0604020202020204" pitchFamily="34" charset="0"/>
              <a:ea typeface="+mn-ea"/>
              <a:cs typeface="+mn-cs"/>
            </a:endParaRPr>
          </a:p>
        </p:txBody>
      </p:sp>
      <p:sp>
        <p:nvSpPr>
          <p:cNvPr id="2" name="Rectangle 1"/>
          <p:cNvSpPr/>
          <p:nvPr/>
        </p:nvSpPr>
        <p:spPr>
          <a:xfrm>
            <a:off x="1023581" y="2075278"/>
            <a:ext cx="10467833" cy="3246530"/>
          </a:xfrm>
          <a:prstGeom prst="rect">
            <a:avLst/>
          </a:prstGeom>
        </p:spPr>
        <p:txBody>
          <a:bodyPr wrap="square">
            <a:spAutoFit/>
          </a:bodyPr>
          <a:lstStyle/>
          <a:p>
            <a:pPr algn="just">
              <a:lnSpc>
                <a:spcPct val="150000"/>
              </a:lnSpc>
              <a:spcAft>
                <a:spcPts val="0"/>
              </a:spcAft>
            </a:pPr>
            <a:r>
              <a:rPr lang="vi-VN" sz="2800" b="1">
                <a:solidFill>
                  <a:srgbClr val="000000"/>
                </a:solidFill>
                <a:latin typeface="Times New Roman" panose="02020603050405020304" pitchFamily="18" charset="0"/>
                <a:ea typeface="Times New Roman" panose="02020603050405020304" pitchFamily="18" charset="0"/>
              </a:rPr>
              <a:t>Câu 9</a:t>
            </a:r>
            <a:r>
              <a:rPr lang="vi-VN" sz="2800">
                <a:solidFill>
                  <a:srgbClr val="000000"/>
                </a:solidFill>
                <a:latin typeface="Times New Roman" panose="02020603050405020304" pitchFamily="18" charset="0"/>
                <a:ea typeface="Times New Roman" panose="02020603050405020304" pitchFamily="18" charset="0"/>
              </a:rPr>
              <a:t>. Em thích nhất ý kiến nào trong văn bản </a:t>
            </a:r>
            <a:r>
              <a:rPr lang="en-US" sz="2800">
                <a:latin typeface="Times New Roman" panose="02020603050405020304" pitchFamily="18" charset="0"/>
                <a:ea typeface="Times New Roman" panose="02020603050405020304" pitchFamily="18" charset="0"/>
              </a:rPr>
              <a:t>“</a:t>
            </a:r>
            <a:r>
              <a:rPr lang="pt-BR" sz="2800">
                <a:latin typeface="Times New Roman" panose="02020603050405020304" pitchFamily="18" charset="0"/>
                <a:ea typeface="Times New Roman" panose="02020603050405020304" pitchFamily="18" charset="0"/>
              </a:rPr>
              <a:t>Vẻ đẹp giản dị và chân thật của </a:t>
            </a:r>
            <a:r>
              <a:rPr lang="pt-BR" sz="2800" i="1">
                <a:latin typeface="Times New Roman" panose="02020603050405020304" pitchFamily="18" charset="0"/>
                <a:ea typeface="Times New Roman" panose="02020603050405020304" pitchFamily="18" charset="0"/>
              </a:rPr>
              <a:t>Quê nội</a:t>
            </a:r>
            <a:r>
              <a:rPr lang="pt-BR" sz="2800">
                <a:latin typeface="Times New Roman" panose="02020603050405020304" pitchFamily="18" charset="0"/>
                <a:ea typeface="Times New Roman" panose="02020603050405020304" pitchFamily="18" charset="0"/>
              </a:rPr>
              <a:t> (Võ Quảng)” của tác giả Trần Thanh Địch</a:t>
            </a:r>
            <a:r>
              <a:rPr lang="vi-VN" sz="2800">
                <a:solidFill>
                  <a:srgbClr val="000000"/>
                </a:solidFill>
                <a:latin typeface="Times New Roman" panose="02020603050405020304" pitchFamily="18" charset="0"/>
                <a:ea typeface="Times New Roman" panose="02020603050405020304" pitchFamily="18" charset="0"/>
              </a:rPr>
              <a:t>? Vì sao?</a:t>
            </a:r>
            <a:endParaRPr lang="en-US" sz="2400">
              <a:latin typeface="Times New Roman" panose="02020603050405020304" pitchFamily="18" charset="0"/>
              <a:ea typeface="Times New Roman" panose="02020603050405020304" pitchFamily="18" charset="0"/>
            </a:endParaRPr>
          </a:p>
          <a:p>
            <a:pPr algn="just">
              <a:lnSpc>
                <a:spcPct val="150000"/>
              </a:lnSpc>
              <a:spcAft>
                <a:spcPts val="0"/>
              </a:spcAft>
            </a:pPr>
            <a:r>
              <a:rPr lang="vi-VN" sz="2800" b="1" spc="-30">
                <a:solidFill>
                  <a:srgbClr val="000000"/>
                </a:solidFill>
                <a:latin typeface="Times New Roman" panose="02020603050405020304" pitchFamily="18" charset="0"/>
                <a:ea typeface="Times New Roman" panose="02020603050405020304" pitchFamily="18" charset="0"/>
              </a:rPr>
              <a:t>Câu 10</a:t>
            </a:r>
            <a:r>
              <a:rPr lang="vi-VN" sz="2800" spc="-30">
                <a:solidFill>
                  <a:srgbClr val="000000"/>
                </a:solidFill>
                <a:latin typeface="Times New Roman" panose="02020603050405020304" pitchFamily="18" charset="0"/>
                <a:ea typeface="Times New Roman" panose="02020603050405020304" pitchFamily="18" charset="0"/>
              </a:rPr>
              <a:t>. </a:t>
            </a:r>
            <a:r>
              <a:rPr lang="en-US" sz="2800" spc="-30">
                <a:solidFill>
                  <a:srgbClr val="000000"/>
                </a:solidFill>
                <a:latin typeface="Times New Roman" panose="02020603050405020304" pitchFamily="18" charset="0"/>
                <a:ea typeface="Times New Roman" panose="02020603050405020304" pitchFamily="18" charset="0"/>
              </a:rPr>
              <a:t>Qua tác phẩm “Quê nội” và văn bản </a:t>
            </a:r>
            <a:r>
              <a:rPr lang="en-US" sz="2800">
                <a:latin typeface="Times New Roman" panose="02020603050405020304" pitchFamily="18" charset="0"/>
                <a:ea typeface="Times New Roman" panose="02020603050405020304" pitchFamily="18" charset="0"/>
              </a:rPr>
              <a:t>“</a:t>
            </a:r>
            <a:r>
              <a:rPr lang="pt-BR" sz="2800">
                <a:latin typeface="Times New Roman" panose="02020603050405020304" pitchFamily="18" charset="0"/>
                <a:ea typeface="Times New Roman" panose="02020603050405020304" pitchFamily="18" charset="0"/>
              </a:rPr>
              <a:t>Vẻ đẹp giản dị và chân thật của </a:t>
            </a:r>
            <a:r>
              <a:rPr lang="pt-BR" sz="2800" i="1">
                <a:latin typeface="Times New Roman" panose="02020603050405020304" pitchFamily="18" charset="0"/>
                <a:ea typeface="Times New Roman" panose="02020603050405020304" pitchFamily="18" charset="0"/>
              </a:rPr>
              <a:t>Quê nội</a:t>
            </a:r>
            <a:r>
              <a:rPr lang="pt-BR" sz="2800">
                <a:latin typeface="Times New Roman" panose="02020603050405020304" pitchFamily="18" charset="0"/>
                <a:ea typeface="Times New Roman" panose="02020603050405020304" pitchFamily="18" charset="0"/>
              </a:rPr>
              <a:t> (Võ Quảng)”, em có suy nghĩ gì về vai trò của quê hương trong tâm hồn mỗi con người </a:t>
            </a:r>
            <a:r>
              <a:rPr lang="vi-VN" sz="2800" spc="-30">
                <a:solidFill>
                  <a:srgbClr val="000000"/>
                </a:solidFill>
                <a:latin typeface="Times New Roman" panose="02020603050405020304" pitchFamily="18" charset="0"/>
                <a:ea typeface="Times New Roman" panose="02020603050405020304" pitchFamily="18" charset="0"/>
              </a:rPr>
              <a:t>(trả lời bằng 5-7 dòng)</a:t>
            </a:r>
            <a:endParaRPr lang="en-US" sz="2400">
              <a:effectLst/>
              <a:latin typeface="Times New Roman" panose="02020603050405020304" pitchFamily="18" charset="0"/>
              <a:ea typeface="Times New Roman" panose="02020603050405020304" pitchFamily="18" charset="0"/>
            </a:endParaRPr>
          </a:p>
        </p:txBody>
      </p:sp>
      <p:sp>
        <p:nvSpPr>
          <p:cNvPr id="3" name="Rectangle 2"/>
          <p:cNvSpPr/>
          <p:nvPr/>
        </p:nvSpPr>
        <p:spPr>
          <a:xfrm>
            <a:off x="1164081" y="797173"/>
            <a:ext cx="5540812" cy="661207"/>
          </a:xfrm>
          <a:prstGeom prst="rect">
            <a:avLst/>
          </a:prstGeom>
        </p:spPr>
        <p:txBody>
          <a:bodyPr wrap="none">
            <a:spAutoFit/>
          </a:bodyPr>
          <a:lstStyle/>
          <a:p>
            <a:pPr marL="0" marR="0" lvl="0" indent="0" algn="just" defTabSz="457200" rtl="0" eaLnBrk="1" fontAlgn="auto" latinLnBrk="0" hangingPunct="1">
              <a:lnSpc>
                <a:spcPct val="150000"/>
              </a:lnSpc>
              <a:spcBef>
                <a:spcPts val="0"/>
              </a:spcBef>
              <a:spcAft>
                <a:spcPts val="0"/>
              </a:spcAft>
              <a:buClrTx/>
              <a:buSzTx/>
              <a:buFontTx/>
              <a:buNone/>
              <a:tabLst/>
              <a:defRPr/>
            </a:pPr>
            <a:r>
              <a:rPr kumimoji="0" lang="en-US" sz="2800" b="1" i="0" u="none" strike="noStrike" kern="1200" cap="none" spc="0" normalizeH="0" baseline="0" noProof="0">
                <a:ln>
                  <a:noFill/>
                </a:ln>
                <a:solidFill>
                  <a:srgbClr val="FF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Trả lời câu hỏi/ Thực hiện yêu cầu:</a:t>
            </a:r>
            <a:endParaRPr kumimoji="0" lang="en-US" sz="2800" b="0" i="0" u="none" strike="noStrike" kern="1200" cap="none" spc="0" normalizeH="0" baseline="0" noProof="0">
              <a:ln>
                <a:noFill/>
              </a:ln>
              <a:solidFill>
                <a:srgbClr val="FF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74133806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circle(in)">
                                      <p:cBhvr>
                                        <p:cTn id="7" dur="125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wipe(down)">
                                      <p:cBhvr>
                                        <p:cTn id="12" dur="500"/>
                                        <p:tgtEl>
                                          <p:spTgt spid="2"/>
                                        </p:tgtEl>
                                      </p:cBhvr>
                                    </p:animEffect>
                                  </p:childTnLst>
                                </p:cTn>
                              </p:par>
                              <p:par>
                                <p:cTn id="13" presetID="22" presetClass="entr" presetSubtype="4" fill="hold" grpId="0" nodeType="withEffect">
                                  <p:stCondLst>
                                    <p:cond delay="0"/>
                                  </p:stCondLst>
                                  <p:childTnLst>
                                    <p:set>
                                      <p:cBhvr>
                                        <p:cTn id="14" dur="1" fill="hold">
                                          <p:stCondLst>
                                            <p:cond delay="0"/>
                                          </p:stCondLst>
                                        </p:cTn>
                                        <p:tgtEl>
                                          <p:spTgt spid="4"/>
                                        </p:tgtEl>
                                        <p:attrNameLst>
                                          <p:attrName>style.visibility</p:attrName>
                                        </p:attrNameLst>
                                      </p:cBhvr>
                                      <p:to>
                                        <p:strVal val="visible"/>
                                      </p:to>
                                    </p:set>
                                    <p:animEffect transition="in" filter="wipe(down)">
                                      <p:cBhvr>
                                        <p:cTn id="15"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2" grpId="0"/>
      <p:bldP spid="3"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10"/>
          <p:cNvSpPr>
            <a:spLocks noChangeArrowheads="1"/>
          </p:cNvSpPr>
          <p:nvPr/>
        </p:nvSpPr>
        <p:spPr bwMode="auto">
          <a:xfrm>
            <a:off x="680113" y="1296537"/>
            <a:ext cx="11166144" cy="5221435"/>
          </a:xfrm>
          <a:prstGeom prst="roundRect">
            <a:avLst>
              <a:gd name="adj" fmla="val 16667"/>
            </a:avLst>
          </a:prstGeom>
          <a:ln>
            <a:headEnd/>
            <a:tailEn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anchor="ctr" anchorCtr="0" compatLnSpc="1">
            <a:prstTxWarp prst="textNoShape">
              <a:avLst/>
            </a:prstTxWarp>
          </a:bodyPr>
          <a:lstStyle/>
          <a:p>
            <a:pPr lvl="0" eaLnBrk="0" fontAlgn="base" hangingPunct="0">
              <a:spcBef>
                <a:spcPct val="0"/>
              </a:spcBef>
              <a:spcAft>
                <a:spcPts val="800"/>
              </a:spcAft>
            </a:pPr>
            <a:endParaRPr lang="en-US" sz="2400" b="1" dirty="0" smtClean="0">
              <a:latin typeface="Times New Roman" panose="02020603050405020304" pitchFamily="18" charset="0"/>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pPr>
            <a:endParaRPr kumimoji="0" lang="en-US" altLang="en-US" sz="2400" b="0" i="0" u="none" strike="noStrike" cap="none" normalizeH="0" baseline="0" dirty="0" smtClean="0">
              <a:ln>
                <a:noFill/>
              </a:ln>
              <a:solidFill>
                <a:schemeClr val="tx1"/>
              </a:solidFill>
              <a:effectLst/>
              <a:latin typeface="Arial" panose="020B0604020202020204" pitchFamily="34" charset="0"/>
            </a:endParaRPr>
          </a:p>
        </p:txBody>
      </p:sp>
      <p:sp>
        <p:nvSpPr>
          <p:cNvPr id="2" name="Rectangle 1"/>
          <p:cNvSpPr/>
          <p:nvPr/>
        </p:nvSpPr>
        <p:spPr>
          <a:xfrm>
            <a:off x="721057" y="1560532"/>
            <a:ext cx="10957823" cy="4666149"/>
          </a:xfrm>
          <a:prstGeom prst="rect">
            <a:avLst/>
          </a:prstGeom>
        </p:spPr>
        <p:txBody>
          <a:bodyPr wrap="square">
            <a:spAutoFit/>
          </a:bodyPr>
          <a:lstStyle/>
          <a:p>
            <a:pPr algn="just">
              <a:lnSpc>
                <a:spcPct val="115000"/>
              </a:lnSpc>
              <a:spcBef>
                <a:spcPts val="300"/>
              </a:spcBef>
              <a:spcAft>
                <a:spcPts val="300"/>
              </a:spcAft>
            </a:pPr>
            <a:r>
              <a:rPr lang="vi-VN" sz="2800" b="1">
                <a:solidFill>
                  <a:srgbClr val="FF0000"/>
                </a:solidFill>
                <a:latin typeface="Times New Roman" panose="02020603050405020304" pitchFamily="18" charset="0"/>
                <a:ea typeface="Times New Roman" panose="02020603050405020304" pitchFamily="18" charset="0"/>
              </a:rPr>
              <a:t>Câu 9</a:t>
            </a:r>
            <a:r>
              <a:rPr lang="vi-VN" sz="2800">
                <a:solidFill>
                  <a:srgbClr val="FF0000"/>
                </a:solidFill>
                <a:latin typeface="Times New Roman" panose="02020603050405020304" pitchFamily="18" charset="0"/>
                <a:ea typeface="Times New Roman" panose="02020603050405020304" pitchFamily="18" charset="0"/>
              </a:rPr>
              <a:t>. </a:t>
            </a:r>
            <a:r>
              <a:rPr lang="en-US" sz="2800" smtClean="0">
                <a:latin typeface="Times New Roman" panose="02020603050405020304" pitchFamily="18" charset="0"/>
                <a:ea typeface="Times New Roman" panose="02020603050405020304" pitchFamily="18" charset="0"/>
              </a:rPr>
              <a:t>- </a:t>
            </a:r>
            <a:r>
              <a:rPr lang="en-US" sz="2800">
                <a:latin typeface="Times New Roman" panose="02020603050405020304" pitchFamily="18" charset="0"/>
                <a:ea typeface="Times New Roman" panose="02020603050405020304" pitchFamily="18" charset="0"/>
              </a:rPr>
              <a:t>HS có thể diễn đạt khác nhau song cần nêu rõ ý kiến mình thích nhất trong bài và lí giải, ví dụ:</a:t>
            </a:r>
            <a:endParaRPr lang="en-US" sz="2400">
              <a:latin typeface="Times New Roman" panose="02020603050405020304" pitchFamily="18" charset="0"/>
              <a:ea typeface="Times New Roman" panose="02020603050405020304" pitchFamily="18" charset="0"/>
            </a:endParaRPr>
          </a:p>
          <a:p>
            <a:pPr algn="just">
              <a:lnSpc>
                <a:spcPct val="115000"/>
              </a:lnSpc>
              <a:spcBef>
                <a:spcPts val="300"/>
              </a:spcBef>
              <a:spcAft>
                <a:spcPts val="300"/>
              </a:spcAft>
            </a:pPr>
            <a:r>
              <a:rPr lang="en-US" sz="2800">
                <a:latin typeface="Times New Roman" panose="02020603050405020304" pitchFamily="18" charset="0"/>
                <a:ea typeface="Times New Roman" panose="02020603050405020304" pitchFamily="18" charset="0"/>
              </a:rPr>
              <a:t>+ Ý kiến thích nhất: </a:t>
            </a:r>
            <a:r>
              <a:rPr lang="en-US" sz="2800" b="1">
                <a:latin typeface="Times New Roman" panose="02020603050405020304" pitchFamily="18" charset="0"/>
                <a:ea typeface="Times New Roman" panose="02020603050405020304" pitchFamily="18" charset="0"/>
              </a:rPr>
              <a:t>Ý kiến của người viết về thế giới nhân vật trong tác phẩm</a:t>
            </a:r>
            <a:endParaRPr lang="en-US" sz="2400">
              <a:latin typeface="Times New Roman" panose="02020603050405020304" pitchFamily="18" charset="0"/>
              <a:ea typeface="Times New Roman" panose="02020603050405020304" pitchFamily="18" charset="0"/>
            </a:endParaRPr>
          </a:p>
          <a:p>
            <a:pPr algn="just">
              <a:lnSpc>
                <a:spcPct val="115000"/>
              </a:lnSpc>
              <a:spcBef>
                <a:spcPts val="300"/>
              </a:spcBef>
              <a:spcAft>
                <a:spcPts val="300"/>
              </a:spcAft>
            </a:pPr>
            <a:r>
              <a:rPr lang="en-US" sz="2800">
                <a:latin typeface="Times New Roman" panose="02020603050405020304" pitchFamily="18" charset="0"/>
                <a:ea typeface="Times New Roman" panose="02020603050405020304" pitchFamily="18" charset="0"/>
              </a:rPr>
              <a:t>+ HS có thể lí giải: Vì nhân vật là linh hồn của tác phẩm. Nhờ việc xây dựng các nhân vật với đặc điểm tính cách phù hợp tác phẩm mới có sức sống, giúp người đọc nắm bắt được ý nghĩa, thông điệp của tác phẩm, …Thông qua nhân vật, người đọc nắm bắt đề tài, chủ đề câu chuyện, nắm bắt được cảm xúc của người viết….</a:t>
            </a:r>
            <a:endParaRPr lang="en-US" sz="2400">
              <a:effectLst/>
              <a:latin typeface="Times New Roman" panose="02020603050405020304" pitchFamily="18" charset="0"/>
              <a:ea typeface="Times New Roman" panose="02020603050405020304" pitchFamily="18" charset="0"/>
            </a:endParaRPr>
          </a:p>
        </p:txBody>
      </p:sp>
      <p:sp>
        <p:nvSpPr>
          <p:cNvPr id="3" name="Rectangle 2"/>
          <p:cNvSpPr/>
          <p:nvPr/>
        </p:nvSpPr>
        <p:spPr>
          <a:xfrm>
            <a:off x="4888667" y="379710"/>
            <a:ext cx="2278188" cy="523220"/>
          </a:xfrm>
          <a:prstGeom prst="rect">
            <a:avLst/>
          </a:prstGeom>
        </p:spPr>
        <p:txBody>
          <a:bodyPr wrap="none">
            <a:spAutoFit/>
          </a:bodyPr>
          <a:lstStyle/>
          <a:p>
            <a:pPr lvl="0">
              <a:spcAft>
                <a:spcPts val="1800"/>
              </a:spcAft>
            </a:pPr>
            <a:r>
              <a:rPr lang="en-US" sz="2800" b="1">
                <a:solidFill>
                  <a:srgbClr val="FF0000"/>
                </a:solidFill>
                <a:latin typeface="Times New Roman" panose="02020603050405020304" pitchFamily="18" charset="0"/>
                <a:ea typeface="Times New Roman" panose="02020603050405020304" pitchFamily="18" charset="0"/>
              </a:rPr>
              <a:t>Gợi ý đề số 1:</a:t>
            </a:r>
            <a:endParaRPr lang="en-US" sz="2400">
              <a:solidFill>
                <a:prstClr val="black"/>
              </a:solidFill>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40059056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arn(inVertical)">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fade">
                                      <p:cBhvr>
                                        <p:cTn id="12" dur="1000"/>
                                        <p:tgtEl>
                                          <p:spTgt spid="4"/>
                                        </p:tgtEl>
                                      </p:cBhvr>
                                    </p:animEffect>
                                    <p:anim calcmode="lin" valueType="num">
                                      <p:cBhvr>
                                        <p:cTn id="13" dur="1000" fill="hold"/>
                                        <p:tgtEl>
                                          <p:spTgt spid="4"/>
                                        </p:tgtEl>
                                        <p:attrNameLst>
                                          <p:attrName>ppt_x</p:attrName>
                                        </p:attrNameLst>
                                      </p:cBhvr>
                                      <p:tavLst>
                                        <p:tav tm="0">
                                          <p:val>
                                            <p:strVal val="#ppt_x"/>
                                          </p:val>
                                        </p:tav>
                                        <p:tav tm="100000">
                                          <p:val>
                                            <p:strVal val="#ppt_x"/>
                                          </p:val>
                                        </p:tav>
                                      </p:tavLst>
                                    </p:anim>
                                    <p:anim calcmode="lin" valueType="num">
                                      <p:cBhvr>
                                        <p:cTn id="14" dur="1000" fill="hold"/>
                                        <p:tgtEl>
                                          <p:spTgt spid="4"/>
                                        </p:tgtEl>
                                        <p:attrNameLst>
                                          <p:attrName>ppt_y</p:attrName>
                                        </p:attrNameLst>
                                      </p:cBhvr>
                                      <p:tavLst>
                                        <p:tav tm="0">
                                          <p:val>
                                            <p:strVal val="#ppt_y+.1"/>
                                          </p:val>
                                        </p:tav>
                                        <p:tav tm="100000">
                                          <p:val>
                                            <p:strVal val="#ppt_y"/>
                                          </p:val>
                                        </p:tav>
                                      </p:tavLst>
                                    </p:anim>
                                  </p:childTnLst>
                                </p:cTn>
                              </p:par>
                              <p:par>
                                <p:cTn id="15" presetID="42" presetClass="entr" presetSubtype="0" fill="hold" nodeType="withEffect">
                                  <p:stCondLst>
                                    <p:cond delay="0"/>
                                  </p:stCondLst>
                                  <p:childTnLst>
                                    <p:set>
                                      <p:cBhvr>
                                        <p:cTn id="16" dur="1" fill="hold">
                                          <p:stCondLst>
                                            <p:cond delay="0"/>
                                          </p:stCondLst>
                                        </p:cTn>
                                        <p:tgtEl>
                                          <p:spTgt spid="2">
                                            <p:txEl>
                                              <p:pRg st="0" end="0"/>
                                            </p:txEl>
                                          </p:spTgt>
                                        </p:tgtEl>
                                        <p:attrNameLst>
                                          <p:attrName>style.visibility</p:attrName>
                                        </p:attrNameLst>
                                      </p:cBhvr>
                                      <p:to>
                                        <p:strVal val="visible"/>
                                      </p:to>
                                    </p:set>
                                    <p:animEffect transition="in" filter="fade">
                                      <p:cBhvr>
                                        <p:cTn id="17" dur="1000"/>
                                        <p:tgtEl>
                                          <p:spTgt spid="2">
                                            <p:txEl>
                                              <p:pRg st="0" end="0"/>
                                            </p:txEl>
                                          </p:spTgt>
                                        </p:tgtEl>
                                      </p:cBhvr>
                                    </p:animEffect>
                                    <p:anim calcmode="lin" valueType="num">
                                      <p:cBhvr>
                                        <p:cTn id="18" dur="1000" fill="hold"/>
                                        <p:tgtEl>
                                          <p:spTgt spid="2">
                                            <p:txEl>
                                              <p:pRg st="0" end="0"/>
                                            </p:txEl>
                                          </p:spTgt>
                                        </p:tgtEl>
                                        <p:attrNameLst>
                                          <p:attrName>ppt_x</p:attrName>
                                        </p:attrNameLst>
                                      </p:cBhvr>
                                      <p:tavLst>
                                        <p:tav tm="0">
                                          <p:val>
                                            <p:strVal val="#ppt_x"/>
                                          </p:val>
                                        </p:tav>
                                        <p:tav tm="100000">
                                          <p:val>
                                            <p:strVal val="#ppt_x"/>
                                          </p:val>
                                        </p:tav>
                                      </p:tavLst>
                                    </p:anim>
                                    <p:anim calcmode="lin" valueType="num">
                                      <p:cBhvr>
                                        <p:cTn id="19" dur="1000" fill="hold"/>
                                        <p:tgtEl>
                                          <p:spTgt spid="2">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42" presetClass="entr" presetSubtype="0" fill="hold" nodeType="clickEffect">
                                  <p:stCondLst>
                                    <p:cond delay="0"/>
                                  </p:stCondLst>
                                  <p:childTnLst>
                                    <p:set>
                                      <p:cBhvr>
                                        <p:cTn id="23" dur="1" fill="hold">
                                          <p:stCondLst>
                                            <p:cond delay="0"/>
                                          </p:stCondLst>
                                        </p:cTn>
                                        <p:tgtEl>
                                          <p:spTgt spid="2">
                                            <p:txEl>
                                              <p:pRg st="1" end="1"/>
                                            </p:txEl>
                                          </p:spTgt>
                                        </p:tgtEl>
                                        <p:attrNameLst>
                                          <p:attrName>style.visibility</p:attrName>
                                        </p:attrNameLst>
                                      </p:cBhvr>
                                      <p:to>
                                        <p:strVal val="visible"/>
                                      </p:to>
                                    </p:set>
                                    <p:animEffect transition="in" filter="fade">
                                      <p:cBhvr>
                                        <p:cTn id="24" dur="1000"/>
                                        <p:tgtEl>
                                          <p:spTgt spid="2">
                                            <p:txEl>
                                              <p:pRg st="1" end="1"/>
                                            </p:txEl>
                                          </p:spTgt>
                                        </p:tgtEl>
                                      </p:cBhvr>
                                    </p:animEffect>
                                    <p:anim calcmode="lin" valueType="num">
                                      <p:cBhvr>
                                        <p:cTn id="25" dur="1000" fill="hold"/>
                                        <p:tgtEl>
                                          <p:spTgt spid="2">
                                            <p:txEl>
                                              <p:pRg st="1" end="1"/>
                                            </p:txEl>
                                          </p:spTgt>
                                        </p:tgtEl>
                                        <p:attrNameLst>
                                          <p:attrName>ppt_x</p:attrName>
                                        </p:attrNameLst>
                                      </p:cBhvr>
                                      <p:tavLst>
                                        <p:tav tm="0">
                                          <p:val>
                                            <p:strVal val="#ppt_x"/>
                                          </p:val>
                                        </p:tav>
                                        <p:tav tm="100000">
                                          <p:val>
                                            <p:strVal val="#ppt_x"/>
                                          </p:val>
                                        </p:tav>
                                      </p:tavLst>
                                    </p:anim>
                                    <p:anim calcmode="lin" valueType="num">
                                      <p:cBhvr>
                                        <p:cTn id="26" dur="1000" fill="hold"/>
                                        <p:tgtEl>
                                          <p:spTgt spid="2">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42" presetClass="entr" presetSubtype="0" fill="hold" nodeType="clickEffect">
                                  <p:stCondLst>
                                    <p:cond delay="0"/>
                                  </p:stCondLst>
                                  <p:childTnLst>
                                    <p:set>
                                      <p:cBhvr>
                                        <p:cTn id="30" dur="1" fill="hold">
                                          <p:stCondLst>
                                            <p:cond delay="0"/>
                                          </p:stCondLst>
                                        </p:cTn>
                                        <p:tgtEl>
                                          <p:spTgt spid="2">
                                            <p:txEl>
                                              <p:pRg st="2" end="2"/>
                                            </p:txEl>
                                          </p:spTgt>
                                        </p:tgtEl>
                                        <p:attrNameLst>
                                          <p:attrName>style.visibility</p:attrName>
                                        </p:attrNameLst>
                                      </p:cBhvr>
                                      <p:to>
                                        <p:strVal val="visible"/>
                                      </p:to>
                                    </p:set>
                                    <p:animEffect transition="in" filter="fade">
                                      <p:cBhvr>
                                        <p:cTn id="31" dur="1000"/>
                                        <p:tgtEl>
                                          <p:spTgt spid="2">
                                            <p:txEl>
                                              <p:pRg st="2" end="2"/>
                                            </p:txEl>
                                          </p:spTgt>
                                        </p:tgtEl>
                                      </p:cBhvr>
                                    </p:animEffect>
                                    <p:anim calcmode="lin" valueType="num">
                                      <p:cBhvr>
                                        <p:cTn id="32" dur="1000" fill="hold"/>
                                        <p:tgtEl>
                                          <p:spTgt spid="2">
                                            <p:txEl>
                                              <p:pRg st="2" end="2"/>
                                            </p:txEl>
                                          </p:spTgt>
                                        </p:tgtEl>
                                        <p:attrNameLst>
                                          <p:attrName>ppt_x</p:attrName>
                                        </p:attrNameLst>
                                      </p:cBhvr>
                                      <p:tavLst>
                                        <p:tav tm="0">
                                          <p:val>
                                            <p:strVal val="#ppt_x"/>
                                          </p:val>
                                        </p:tav>
                                        <p:tav tm="100000">
                                          <p:val>
                                            <p:strVal val="#ppt_x"/>
                                          </p:val>
                                        </p:tav>
                                      </p:tavLst>
                                    </p:anim>
                                    <p:anim calcmode="lin" valueType="num">
                                      <p:cBhvr>
                                        <p:cTn id="33" dur="1000" fill="hold"/>
                                        <p:tgtEl>
                                          <p:spTgt spid="2">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3"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10"/>
          <p:cNvSpPr>
            <a:spLocks noChangeArrowheads="1"/>
          </p:cNvSpPr>
          <p:nvPr/>
        </p:nvSpPr>
        <p:spPr bwMode="auto">
          <a:xfrm>
            <a:off x="471794" y="1078174"/>
            <a:ext cx="11248413" cy="4817660"/>
          </a:xfrm>
          <a:prstGeom prst="roundRect">
            <a:avLst>
              <a:gd name="adj" fmla="val 16667"/>
            </a:avLst>
          </a:prstGeom>
          <a:noFill/>
          <a:ln w="25400">
            <a:solidFill>
              <a:srgbClr val="243F60"/>
            </a:solidFill>
            <a:round/>
            <a:headEnd/>
            <a:tailEnd/>
          </a:ln>
        </p:spPr>
        <p:txBody>
          <a:bodyPr vert="horz" wrap="square" lIns="91440" tIns="45720" rIns="91440" bIns="45720" numCol="1" anchor="ctr" anchorCtr="0" compatLnSpc="1">
            <a:prstTxWarp prst="textNoShape">
              <a:avLst/>
            </a:prstTxWarp>
          </a:bodyPr>
          <a:lstStyle/>
          <a:p>
            <a:pPr lvl="0" eaLnBrk="0" fontAlgn="base" hangingPunct="0">
              <a:spcBef>
                <a:spcPct val="0"/>
              </a:spcBef>
              <a:spcAft>
                <a:spcPts val="800"/>
              </a:spcAft>
            </a:pPr>
            <a:endParaRPr lang="en-US" sz="2400" b="1" dirty="0" smtClean="0">
              <a:latin typeface="Times New Roman" panose="02020603050405020304" pitchFamily="18" charset="0"/>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pPr>
            <a:endParaRPr kumimoji="0" lang="en-US" altLang="en-US" sz="2400" b="0" i="0" u="none" strike="noStrike" cap="none" normalizeH="0" baseline="0" dirty="0" smtClean="0">
              <a:ln>
                <a:noFill/>
              </a:ln>
              <a:solidFill>
                <a:schemeClr val="tx1"/>
              </a:solidFill>
              <a:effectLst/>
              <a:latin typeface="Arial" panose="020B0604020202020204" pitchFamily="34" charset="0"/>
            </a:endParaRPr>
          </a:p>
        </p:txBody>
      </p:sp>
      <p:sp>
        <p:nvSpPr>
          <p:cNvPr id="2" name="Rectangle 1"/>
          <p:cNvSpPr/>
          <p:nvPr/>
        </p:nvSpPr>
        <p:spPr>
          <a:xfrm>
            <a:off x="915729" y="1436629"/>
            <a:ext cx="10578905" cy="4324517"/>
          </a:xfrm>
          <a:prstGeom prst="rect">
            <a:avLst/>
          </a:prstGeom>
        </p:spPr>
        <p:txBody>
          <a:bodyPr wrap="square">
            <a:spAutoFit/>
          </a:bodyPr>
          <a:lstStyle/>
          <a:p>
            <a:pPr algn="just">
              <a:lnSpc>
                <a:spcPct val="115000"/>
              </a:lnSpc>
              <a:spcBef>
                <a:spcPts val="300"/>
              </a:spcBef>
              <a:spcAft>
                <a:spcPts val="300"/>
              </a:spcAft>
            </a:pPr>
            <a:r>
              <a:rPr lang="en-US" sz="2800">
                <a:latin typeface="Times New Roman" panose="02020603050405020304" pitchFamily="18" charset="0"/>
                <a:ea typeface="Times New Roman" panose="02020603050405020304" pitchFamily="18" charset="0"/>
              </a:rPr>
              <a:t> Lưu ý: các mức độ trả lời của HS</a:t>
            </a:r>
            <a:endParaRPr lang="en-US" sz="2400">
              <a:latin typeface="Times New Roman" panose="02020603050405020304" pitchFamily="18" charset="0"/>
              <a:ea typeface="Times New Roman" panose="02020603050405020304" pitchFamily="18" charset="0"/>
            </a:endParaRPr>
          </a:p>
          <a:p>
            <a:pPr marL="342900" lvl="0" indent="-342900" algn="just">
              <a:lnSpc>
                <a:spcPct val="115000"/>
              </a:lnSpc>
              <a:spcBef>
                <a:spcPts val="300"/>
              </a:spcBef>
              <a:spcAft>
                <a:spcPts val="300"/>
              </a:spcAft>
              <a:buFont typeface="Times New Roman" panose="02020603050405020304" pitchFamily="18" charset="0"/>
              <a:buChar char="-"/>
            </a:pPr>
            <a:r>
              <a:rPr lang="en-US" sz="2800">
                <a:latin typeface="Times New Roman" panose="02020603050405020304" pitchFamily="18" charset="0"/>
                <a:ea typeface="Times New Roman" panose="02020603050405020304" pitchFamily="18" charset="0"/>
              </a:rPr>
              <a:t>Mức tốt: HS Nêu rõ ý kiến mình thích và lí giải một cách thuyết phục về sự đồng tình, tâm đắc của bản thân về ý kiến đó.</a:t>
            </a:r>
            <a:endParaRPr lang="en-US" sz="2400">
              <a:latin typeface="Times New Roman" panose="02020603050405020304" pitchFamily="18" charset="0"/>
              <a:ea typeface="Times New Roman" panose="02020603050405020304" pitchFamily="18" charset="0"/>
            </a:endParaRPr>
          </a:p>
          <a:p>
            <a:pPr marL="342900" lvl="0" indent="-342900" algn="just">
              <a:lnSpc>
                <a:spcPct val="115000"/>
              </a:lnSpc>
              <a:spcBef>
                <a:spcPts val="300"/>
              </a:spcBef>
              <a:spcAft>
                <a:spcPts val="300"/>
              </a:spcAft>
              <a:buFont typeface="Times New Roman" panose="02020603050405020304" pitchFamily="18" charset="0"/>
              <a:buChar char="-"/>
            </a:pPr>
            <a:r>
              <a:rPr lang="en-US" sz="2800">
                <a:latin typeface="Times New Roman" panose="02020603050405020304" pitchFamily="18" charset="0"/>
                <a:ea typeface="Times New Roman" panose="02020603050405020304" pitchFamily="18" charset="0"/>
              </a:rPr>
              <a:t>Mức khá: HS nêu được ý kiến khiến mình thích thú nhất trong văn bản song lí giải chưa thật đúng hoặc chưa thật thuyết phục.</a:t>
            </a:r>
            <a:endParaRPr lang="en-US" sz="2400">
              <a:latin typeface="Times New Roman" panose="02020603050405020304" pitchFamily="18" charset="0"/>
              <a:ea typeface="Times New Roman" panose="02020603050405020304" pitchFamily="18" charset="0"/>
            </a:endParaRPr>
          </a:p>
          <a:p>
            <a:pPr marL="342900" lvl="0" indent="-342900" algn="just">
              <a:lnSpc>
                <a:spcPct val="115000"/>
              </a:lnSpc>
              <a:spcBef>
                <a:spcPts val="300"/>
              </a:spcBef>
              <a:spcAft>
                <a:spcPts val="300"/>
              </a:spcAft>
              <a:buFont typeface="Times New Roman" panose="02020603050405020304" pitchFamily="18" charset="0"/>
              <a:buChar char="-"/>
            </a:pPr>
            <a:r>
              <a:rPr lang="en-US" sz="2800">
                <a:latin typeface="Times New Roman" panose="02020603050405020304" pitchFamily="18" charset="0"/>
                <a:ea typeface="Times New Roman" panose="02020603050405020304" pitchFamily="18" charset="0"/>
              </a:rPr>
              <a:t>Mức trung bình: HS chỉ nêu được ý kiến mình thích nhưng chưa lí giải được.</a:t>
            </a:r>
            <a:endParaRPr lang="en-US" sz="2400">
              <a:latin typeface="Times New Roman" panose="02020603050405020304" pitchFamily="18" charset="0"/>
              <a:ea typeface="Times New Roman" panose="02020603050405020304" pitchFamily="18" charset="0"/>
            </a:endParaRPr>
          </a:p>
          <a:p>
            <a:pPr marL="342900" lvl="0" indent="-342900" algn="just">
              <a:lnSpc>
                <a:spcPct val="115000"/>
              </a:lnSpc>
              <a:spcBef>
                <a:spcPts val="300"/>
              </a:spcBef>
              <a:spcAft>
                <a:spcPts val="300"/>
              </a:spcAft>
              <a:buFont typeface="Times New Roman" panose="02020603050405020304" pitchFamily="18" charset="0"/>
              <a:buChar char="-"/>
            </a:pPr>
            <a:r>
              <a:rPr lang="en-US" sz="2800">
                <a:latin typeface="Times New Roman" panose="02020603050405020304" pitchFamily="18" charset="0"/>
                <a:ea typeface="Times New Roman" panose="02020603050405020304" pitchFamily="18" charset="0"/>
              </a:rPr>
              <a:t>Mức yếu: </a:t>
            </a:r>
            <a:endParaRPr lang="en-US" sz="240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9928680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00"/>
                                        <p:tgtEl>
                                          <p:spTgt spid="4"/>
                                        </p:tgtEl>
                                      </p:cBhvr>
                                    </p:animEffect>
                                  </p:childTnLst>
                                </p:cTn>
                              </p:par>
                              <p:par>
                                <p:cTn id="8" presetID="22" presetClass="entr" presetSubtype="4" fill="hold" grpId="0"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wipe(down)">
                                      <p:cBhvr>
                                        <p:cTn id="10"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2"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10"/>
          <p:cNvSpPr>
            <a:spLocks noChangeArrowheads="1"/>
          </p:cNvSpPr>
          <p:nvPr/>
        </p:nvSpPr>
        <p:spPr bwMode="auto">
          <a:xfrm>
            <a:off x="696035" y="423081"/>
            <a:ext cx="11150221" cy="6094891"/>
          </a:xfrm>
          <a:prstGeom prst="roundRect">
            <a:avLst>
              <a:gd name="adj" fmla="val 16667"/>
            </a:avLst>
          </a:prstGeom>
          <a:noFill/>
          <a:ln w="25400">
            <a:solidFill>
              <a:srgbClr val="243F60"/>
            </a:solidFill>
            <a:round/>
            <a:headEnd/>
            <a:tailEnd/>
          </a:ln>
        </p:spPr>
        <p:txBody>
          <a:bodyPr vert="horz" wrap="square" lIns="91440" tIns="45720" rIns="91440" bIns="45720" numCol="1" anchor="ctr" anchorCtr="0" compatLnSpc="1">
            <a:prstTxWarp prst="textNoShape">
              <a:avLst/>
            </a:prstTxWarp>
          </a:bodyPr>
          <a:lstStyle/>
          <a:p>
            <a:pPr lvl="0" eaLnBrk="0" fontAlgn="base" hangingPunct="0">
              <a:spcBef>
                <a:spcPct val="0"/>
              </a:spcBef>
              <a:spcAft>
                <a:spcPts val="800"/>
              </a:spcAft>
            </a:pPr>
            <a:endParaRPr lang="en-US" sz="2400" b="1" dirty="0" smtClean="0">
              <a:latin typeface="Times New Roman" panose="02020603050405020304" pitchFamily="18" charset="0"/>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pPr>
            <a:endParaRPr kumimoji="0" lang="en-US" altLang="en-US" sz="2400" b="0" i="0" u="none" strike="noStrike" cap="none" normalizeH="0" baseline="0" dirty="0" smtClean="0">
              <a:ln>
                <a:noFill/>
              </a:ln>
              <a:solidFill>
                <a:schemeClr val="tx1"/>
              </a:solidFill>
              <a:effectLst/>
              <a:latin typeface="Arial" panose="020B0604020202020204" pitchFamily="34" charset="0"/>
            </a:endParaRPr>
          </a:p>
        </p:txBody>
      </p:sp>
      <p:sp>
        <p:nvSpPr>
          <p:cNvPr id="2" name="Rectangle 1"/>
          <p:cNvSpPr/>
          <p:nvPr/>
        </p:nvSpPr>
        <p:spPr>
          <a:xfrm>
            <a:off x="847489" y="688591"/>
            <a:ext cx="10957823" cy="5618461"/>
          </a:xfrm>
          <a:prstGeom prst="rect">
            <a:avLst/>
          </a:prstGeom>
        </p:spPr>
        <p:txBody>
          <a:bodyPr wrap="square">
            <a:spAutoFit/>
          </a:bodyPr>
          <a:lstStyle/>
          <a:p>
            <a:pPr algn="just">
              <a:lnSpc>
                <a:spcPct val="115000"/>
              </a:lnSpc>
              <a:spcBef>
                <a:spcPts val="300"/>
              </a:spcBef>
              <a:spcAft>
                <a:spcPts val="300"/>
              </a:spcAft>
            </a:pPr>
            <a:r>
              <a:rPr lang="vi-VN" sz="2800" b="1">
                <a:solidFill>
                  <a:srgbClr val="FF0000"/>
                </a:solidFill>
                <a:latin typeface="Times New Roman" panose="02020603050405020304" pitchFamily="18" charset="0"/>
                <a:ea typeface="Times New Roman" panose="02020603050405020304" pitchFamily="18" charset="0"/>
              </a:rPr>
              <a:t>Câu </a:t>
            </a:r>
            <a:r>
              <a:rPr lang="en-US" sz="2800" b="1" smtClean="0">
                <a:solidFill>
                  <a:srgbClr val="FF0000"/>
                </a:solidFill>
                <a:latin typeface="Times New Roman" panose="02020603050405020304" pitchFamily="18" charset="0"/>
                <a:ea typeface="Times New Roman" panose="02020603050405020304" pitchFamily="18" charset="0"/>
              </a:rPr>
              <a:t>10</a:t>
            </a:r>
            <a:r>
              <a:rPr lang="vi-VN" sz="2800" smtClean="0">
                <a:solidFill>
                  <a:srgbClr val="FF0000"/>
                </a:solidFill>
                <a:latin typeface="Times New Roman" panose="02020603050405020304" pitchFamily="18" charset="0"/>
                <a:ea typeface="Times New Roman" panose="02020603050405020304" pitchFamily="18" charset="0"/>
              </a:rPr>
              <a:t>. </a:t>
            </a:r>
            <a:r>
              <a:rPr lang="en-US" sz="2800">
                <a:latin typeface="Times New Roman" panose="02020603050405020304" pitchFamily="18" charset="0"/>
                <a:ea typeface="Times New Roman" panose="02020603050405020304" pitchFamily="18" charset="0"/>
              </a:rPr>
              <a:t>HS có thể diễn đạt khác nhau song cần nêu được vai trò quê hương đối với mỗi con người: </a:t>
            </a:r>
            <a:endParaRPr lang="en-US" sz="2400">
              <a:latin typeface="Times New Roman" panose="02020603050405020304" pitchFamily="18" charset="0"/>
              <a:ea typeface="Times New Roman" panose="02020603050405020304" pitchFamily="18" charset="0"/>
            </a:endParaRPr>
          </a:p>
          <a:p>
            <a:pPr algn="just">
              <a:lnSpc>
                <a:spcPct val="115000"/>
              </a:lnSpc>
              <a:spcBef>
                <a:spcPts val="300"/>
              </a:spcBef>
              <a:spcAft>
                <a:spcPts val="300"/>
              </a:spcAft>
            </a:pPr>
            <a:r>
              <a:rPr lang="en-US" sz="2800">
                <a:latin typeface="Times New Roman" panose="02020603050405020304" pitchFamily="18" charset="0"/>
                <a:ea typeface="Times New Roman" panose="02020603050405020304" pitchFamily="18" charset="0"/>
              </a:rPr>
              <a:t>- Quê hương nuôi dưỡng con người cả về tâm hồn và thể chất.</a:t>
            </a:r>
            <a:endParaRPr lang="en-US" sz="2400">
              <a:latin typeface="Times New Roman" panose="02020603050405020304" pitchFamily="18" charset="0"/>
              <a:ea typeface="Times New Roman" panose="02020603050405020304" pitchFamily="18" charset="0"/>
            </a:endParaRPr>
          </a:p>
          <a:p>
            <a:pPr algn="just">
              <a:lnSpc>
                <a:spcPct val="115000"/>
              </a:lnSpc>
              <a:spcBef>
                <a:spcPts val="300"/>
              </a:spcBef>
              <a:spcAft>
                <a:spcPts val="300"/>
              </a:spcAft>
            </a:pPr>
            <a:r>
              <a:rPr lang="en-US" sz="2800">
                <a:latin typeface="Times New Roman" panose="02020603050405020304" pitchFamily="18" charset="0"/>
                <a:ea typeface="Times New Roman" panose="02020603050405020304" pitchFamily="18" charset="0"/>
              </a:rPr>
              <a:t>- Quê hương dõi theo từng bước ta đi trong trong cuộc đời, là chỗ dựa vững chắc cho ta nhất là khi ta gặp khó khăn, thử thách của cuộc sống; là bến đỗ bình yên cho ta tìm về sau những chặng đường vất vả mưu sinh, …</a:t>
            </a:r>
            <a:endParaRPr lang="en-US" sz="2400">
              <a:latin typeface="Times New Roman" panose="02020603050405020304" pitchFamily="18" charset="0"/>
              <a:ea typeface="Times New Roman" panose="02020603050405020304" pitchFamily="18" charset="0"/>
            </a:endParaRPr>
          </a:p>
          <a:p>
            <a:pPr algn="just">
              <a:lnSpc>
                <a:spcPct val="115000"/>
              </a:lnSpc>
              <a:spcBef>
                <a:spcPts val="300"/>
              </a:spcBef>
              <a:spcAft>
                <a:spcPts val="300"/>
              </a:spcAft>
            </a:pPr>
            <a:r>
              <a:rPr lang="en-US" sz="2800">
                <a:latin typeface="Times New Roman" panose="02020603050405020304" pitchFamily="18" charset="0"/>
                <a:ea typeface="Times New Roman" panose="02020603050405020304" pitchFamily="18" charset="0"/>
              </a:rPr>
              <a:t>- Quê hương luôn khiến cho mỗi người tự hào về những vẻ đẹp bình dị, về cội nguồn sinh dưỡng.</a:t>
            </a:r>
            <a:endParaRPr lang="en-US" sz="2400">
              <a:latin typeface="Times New Roman" panose="02020603050405020304" pitchFamily="18" charset="0"/>
              <a:ea typeface="Times New Roman" panose="02020603050405020304" pitchFamily="18" charset="0"/>
            </a:endParaRPr>
          </a:p>
          <a:p>
            <a:r>
              <a:rPr lang="en-US" sz="2800">
                <a:latin typeface="Times New Roman" panose="02020603050405020304" pitchFamily="18" charset="0"/>
                <a:ea typeface="Times New Roman" panose="02020603050405020304" pitchFamily="18" charset="0"/>
              </a:rPr>
              <a:t>- Mỗi chúng ta cần trân trọng, yêu quý quê hương, không nggừng giữ gìn và phát huy những giá trị tốt đẹp của quê hương, có ý thức xây dựng quê hương giàu đẹp.</a:t>
            </a:r>
            <a:endParaRPr lang="en-US" sz="240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2907177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2">
                                            <p:txEl>
                                              <p:pRg st="0" end="0"/>
                                            </p:txEl>
                                          </p:spTgt>
                                        </p:tgtEl>
                                        <p:attrNameLst>
                                          <p:attrName>style.visibility</p:attrName>
                                        </p:attrNameLst>
                                      </p:cBhvr>
                                      <p:to>
                                        <p:strVal val="visible"/>
                                      </p:to>
                                    </p:set>
                                    <p:animEffect transition="in" filter="fade">
                                      <p:cBhvr>
                                        <p:cTn id="12" dur="1000"/>
                                        <p:tgtEl>
                                          <p:spTgt spid="2">
                                            <p:txEl>
                                              <p:pRg st="0" end="0"/>
                                            </p:txEl>
                                          </p:spTgt>
                                        </p:tgtEl>
                                      </p:cBhvr>
                                    </p:animEffect>
                                    <p:anim calcmode="lin" valueType="num">
                                      <p:cBhvr>
                                        <p:cTn id="13" dur="1000" fill="hold"/>
                                        <p:tgtEl>
                                          <p:spTgt spid="2">
                                            <p:txEl>
                                              <p:pRg st="0" end="0"/>
                                            </p:txEl>
                                          </p:spTgt>
                                        </p:tgtEl>
                                        <p:attrNameLst>
                                          <p:attrName>ppt_x</p:attrName>
                                        </p:attrNameLst>
                                      </p:cBhvr>
                                      <p:tavLst>
                                        <p:tav tm="0">
                                          <p:val>
                                            <p:strVal val="#ppt_x"/>
                                          </p:val>
                                        </p:tav>
                                        <p:tav tm="100000">
                                          <p:val>
                                            <p:strVal val="#ppt_x"/>
                                          </p:val>
                                        </p:tav>
                                      </p:tavLst>
                                    </p:anim>
                                    <p:anim calcmode="lin" valueType="num">
                                      <p:cBhvr>
                                        <p:cTn id="14" dur="1000" fill="hold"/>
                                        <p:tgtEl>
                                          <p:spTgt spid="2">
                                            <p:txEl>
                                              <p:pRg st="0" end="0"/>
                                            </p:txEl>
                                          </p:spTgt>
                                        </p:tgtEl>
                                        <p:attrNameLst>
                                          <p:attrName>ppt_y</p:attrName>
                                        </p:attrNameLst>
                                      </p:cBhvr>
                                      <p:tavLst>
                                        <p:tav tm="0">
                                          <p:val>
                                            <p:strVal val="#ppt_y+.1"/>
                                          </p:val>
                                        </p:tav>
                                        <p:tav tm="100000">
                                          <p:val>
                                            <p:strVal val="#ppt_y"/>
                                          </p:val>
                                        </p:tav>
                                      </p:tavLst>
                                    </p:anim>
                                  </p:childTnLst>
                                </p:cTn>
                              </p:par>
                              <p:par>
                                <p:cTn id="15" presetID="42" presetClass="entr" presetSubtype="0" fill="hold" nodeType="withEffect">
                                  <p:stCondLst>
                                    <p:cond delay="0"/>
                                  </p:stCondLst>
                                  <p:childTnLst>
                                    <p:set>
                                      <p:cBhvr>
                                        <p:cTn id="16" dur="1" fill="hold">
                                          <p:stCondLst>
                                            <p:cond delay="0"/>
                                          </p:stCondLst>
                                        </p:cTn>
                                        <p:tgtEl>
                                          <p:spTgt spid="2">
                                            <p:txEl>
                                              <p:pRg st="1" end="1"/>
                                            </p:txEl>
                                          </p:spTgt>
                                        </p:tgtEl>
                                        <p:attrNameLst>
                                          <p:attrName>style.visibility</p:attrName>
                                        </p:attrNameLst>
                                      </p:cBhvr>
                                      <p:to>
                                        <p:strVal val="visible"/>
                                      </p:to>
                                    </p:set>
                                    <p:animEffect transition="in" filter="fade">
                                      <p:cBhvr>
                                        <p:cTn id="17" dur="1000"/>
                                        <p:tgtEl>
                                          <p:spTgt spid="2">
                                            <p:txEl>
                                              <p:pRg st="1" end="1"/>
                                            </p:txEl>
                                          </p:spTgt>
                                        </p:tgtEl>
                                      </p:cBhvr>
                                    </p:animEffect>
                                    <p:anim calcmode="lin" valueType="num">
                                      <p:cBhvr>
                                        <p:cTn id="18" dur="1000" fill="hold"/>
                                        <p:tgtEl>
                                          <p:spTgt spid="2">
                                            <p:txEl>
                                              <p:pRg st="1" end="1"/>
                                            </p:txEl>
                                          </p:spTgt>
                                        </p:tgtEl>
                                        <p:attrNameLst>
                                          <p:attrName>ppt_x</p:attrName>
                                        </p:attrNameLst>
                                      </p:cBhvr>
                                      <p:tavLst>
                                        <p:tav tm="0">
                                          <p:val>
                                            <p:strVal val="#ppt_x"/>
                                          </p:val>
                                        </p:tav>
                                        <p:tav tm="100000">
                                          <p:val>
                                            <p:strVal val="#ppt_x"/>
                                          </p:val>
                                        </p:tav>
                                      </p:tavLst>
                                    </p:anim>
                                    <p:anim calcmode="lin" valueType="num">
                                      <p:cBhvr>
                                        <p:cTn id="19" dur="1000" fill="hold"/>
                                        <p:tgtEl>
                                          <p:spTgt spid="2">
                                            <p:txEl>
                                              <p:pRg st="1" end="1"/>
                                            </p:txEl>
                                          </p:spTgt>
                                        </p:tgtEl>
                                        <p:attrNameLst>
                                          <p:attrName>ppt_y</p:attrName>
                                        </p:attrNameLst>
                                      </p:cBhvr>
                                      <p:tavLst>
                                        <p:tav tm="0">
                                          <p:val>
                                            <p:strVal val="#ppt_y+.1"/>
                                          </p:val>
                                        </p:tav>
                                        <p:tav tm="100000">
                                          <p:val>
                                            <p:strVal val="#ppt_y"/>
                                          </p:val>
                                        </p:tav>
                                      </p:tavLst>
                                    </p:anim>
                                  </p:childTnLst>
                                </p:cTn>
                              </p:par>
                              <p:par>
                                <p:cTn id="20" presetID="42" presetClass="entr" presetSubtype="0" fill="hold" nodeType="withEffect">
                                  <p:stCondLst>
                                    <p:cond delay="0"/>
                                  </p:stCondLst>
                                  <p:childTnLst>
                                    <p:set>
                                      <p:cBhvr>
                                        <p:cTn id="21" dur="1" fill="hold">
                                          <p:stCondLst>
                                            <p:cond delay="0"/>
                                          </p:stCondLst>
                                        </p:cTn>
                                        <p:tgtEl>
                                          <p:spTgt spid="2">
                                            <p:txEl>
                                              <p:pRg st="2" end="2"/>
                                            </p:txEl>
                                          </p:spTgt>
                                        </p:tgtEl>
                                        <p:attrNameLst>
                                          <p:attrName>style.visibility</p:attrName>
                                        </p:attrNameLst>
                                      </p:cBhvr>
                                      <p:to>
                                        <p:strVal val="visible"/>
                                      </p:to>
                                    </p:set>
                                    <p:animEffect transition="in" filter="fade">
                                      <p:cBhvr>
                                        <p:cTn id="22" dur="1000"/>
                                        <p:tgtEl>
                                          <p:spTgt spid="2">
                                            <p:txEl>
                                              <p:pRg st="2" end="2"/>
                                            </p:txEl>
                                          </p:spTgt>
                                        </p:tgtEl>
                                      </p:cBhvr>
                                    </p:animEffect>
                                    <p:anim calcmode="lin" valueType="num">
                                      <p:cBhvr>
                                        <p:cTn id="23" dur="1000" fill="hold"/>
                                        <p:tgtEl>
                                          <p:spTgt spid="2">
                                            <p:txEl>
                                              <p:pRg st="2" end="2"/>
                                            </p:txEl>
                                          </p:spTgt>
                                        </p:tgtEl>
                                        <p:attrNameLst>
                                          <p:attrName>ppt_x</p:attrName>
                                        </p:attrNameLst>
                                      </p:cBhvr>
                                      <p:tavLst>
                                        <p:tav tm="0">
                                          <p:val>
                                            <p:strVal val="#ppt_x"/>
                                          </p:val>
                                        </p:tav>
                                        <p:tav tm="100000">
                                          <p:val>
                                            <p:strVal val="#ppt_x"/>
                                          </p:val>
                                        </p:tav>
                                      </p:tavLst>
                                    </p:anim>
                                    <p:anim calcmode="lin" valueType="num">
                                      <p:cBhvr>
                                        <p:cTn id="24" dur="1000" fill="hold"/>
                                        <p:tgtEl>
                                          <p:spTgt spid="2">
                                            <p:txEl>
                                              <p:pRg st="2" end="2"/>
                                            </p:txEl>
                                          </p:spTgt>
                                        </p:tgtEl>
                                        <p:attrNameLst>
                                          <p:attrName>ppt_y</p:attrName>
                                        </p:attrNameLst>
                                      </p:cBhvr>
                                      <p:tavLst>
                                        <p:tav tm="0">
                                          <p:val>
                                            <p:strVal val="#ppt_y+.1"/>
                                          </p:val>
                                        </p:tav>
                                        <p:tav tm="100000">
                                          <p:val>
                                            <p:strVal val="#ppt_y"/>
                                          </p:val>
                                        </p:tav>
                                      </p:tavLst>
                                    </p:anim>
                                  </p:childTnLst>
                                </p:cTn>
                              </p:par>
                              <p:par>
                                <p:cTn id="25" presetID="42" presetClass="entr" presetSubtype="0" fill="hold" nodeType="withEffect">
                                  <p:stCondLst>
                                    <p:cond delay="0"/>
                                  </p:stCondLst>
                                  <p:childTnLst>
                                    <p:set>
                                      <p:cBhvr>
                                        <p:cTn id="26" dur="1" fill="hold">
                                          <p:stCondLst>
                                            <p:cond delay="0"/>
                                          </p:stCondLst>
                                        </p:cTn>
                                        <p:tgtEl>
                                          <p:spTgt spid="2">
                                            <p:txEl>
                                              <p:pRg st="3" end="3"/>
                                            </p:txEl>
                                          </p:spTgt>
                                        </p:tgtEl>
                                        <p:attrNameLst>
                                          <p:attrName>style.visibility</p:attrName>
                                        </p:attrNameLst>
                                      </p:cBhvr>
                                      <p:to>
                                        <p:strVal val="visible"/>
                                      </p:to>
                                    </p:set>
                                    <p:animEffect transition="in" filter="fade">
                                      <p:cBhvr>
                                        <p:cTn id="27" dur="1000"/>
                                        <p:tgtEl>
                                          <p:spTgt spid="2">
                                            <p:txEl>
                                              <p:pRg st="3" end="3"/>
                                            </p:txEl>
                                          </p:spTgt>
                                        </p:tgtEl>
                                      </p:cBhvr>
                                    </p:animEffect>
                                    <p:anim calcmode="lin" valueType="num">
                                      <p:cBhvr>
                                        <p:cTn id="28" dur="1000" fill="hold"/>
                                        <p:tgtEl>
                                          <p:spTgt spid="2">
                                            <p:txEl>
                                              <p:pRg st="3" end="3"/>
                                            </p:txEl>
                                          </p:spTgt>
                                        </p:tgtEl>
                                        <p:attrNameLst>
                                          <p:attrName>ppt_x</p:attrName>
                                        </p:attrNameLst>
                                      </p:cBhvr>
                                      <p:tavLst>
                                        <p:tav tm="0">
                                          <p:val>
                                            <p:strVal val="#ppt_x"/>
                                          </p:val>
                                        </p:tav>
                                        <p:tav tm="100000">
                                          <p:val>
                                            <p:strVal val="#ppt_x"/>
                                          </p:val>
                                        </p:tav>
                                      </p:tavLst>
                                    </p:anim>
                                    <p:anim calcmode="lin" valueType="num">
                                      <p:cBhvr>
                                        <p:cTn id="29" dur="1000" fill="hold"/>
                                        <p:tgtEl>
                                          <p:spTgt spid="2">
                                            <p:txEl>
                                              <p:pRg st="3" end="3"/>
                                            </p:txEl>
                                          </p:spTgt>
                                        </p:tgtEl>
                                        <p:attrNameLst>
                                          <p:attrName>ppt_y</p:attrName>
                                        </p:attrNameLst>
                                      </p:cBhvr>
                                      <p:tavLst>
                                        <p:tav tm="0">
                                          <p:val>
                                            <p:strVal val="#ppt_y+.1"/>
                                          </p:val>
                                        </p:tav>
                                        <p:tav tm="100000">
                                          <p:val>
                                            <p:strVal val="#ppt_y"/>
                                          </p:val>
                                        </p:tav>
                                      </p:tavLst>
                                    </p:anim>
                                  </p:childTnLst>
                                </p:cTn>
                              </p:par>
                              <p:par>
                                <p:cTn id="30" presetID="42" presetClass="entr" presetSubtype="0" fill="hold" nodeType="withEffect">
                                  <p:stCondLst>
                                    <p:cond delay="0"/>
                                  </p:stCondLst>
                                  <p:childTnLst>
                                    <p:set>
                                      <p:cBhvr>
                                        <p:cTn id="31" dur="1" fill="hold">
                                          <p:stCondLst>
                                            <p:cond delay="0"/>
                                          </p:stCondLst>
                                        </p:cTn>
                                        <p:tgtEl>
                                          <p:spTgt spid="2">
                                            <p:txEl>
                                              <p:pRg st="4" end="4"/>
                                            </p:txEl>
                                          </p:spTgt>
                                        </p:tgtEl>
                                        <p:attrNameLst>
                                          <p:attrName>style.visibility</p:attrName>
                                        </p:attrNameLst>
                                      </p:cBhvr>
                                      <p:to>
                                        <p:strVal val="visible"/>
                                      </p:to>
                                    </p:set>
                                    <p:animEffect transition="in" filter="fade">
                                      <p:cBhvr>
                                        <p:cTn id="32" dur="1000"/>
                                        <p:tgtEl>
                                          <p:spTgt spid="2">
                                            <p:txEl>
                                              <p:pRg st="4" end="4"/>
                                            </p:txEl>
                                          </p:spTgt>
                                        </p:tgtEl>
                                      </p:cBhvr>
                                    </p:animEffect>
                                    <p:anim calcmode="lin" valueType="num">
                                      <p:cBhvr>
                                        <p:cTn id="33" dur="1000" fill="hold"/>
                                        <p:tgtEl>
                                          <p:spTgt spid="2">
                                            <p:txEl>
                                              <p:pRg st="4" end="4"/>
                                            </p:txEl>
                                          </p:spTgt>
                                        </p:tgtEl>
                                        <p:attrNameLst>
                                          <p:attrName>ppt_x</p:attrName>
                                        </p:attrNameLst>
                                      </p:cBhvr>
                                      <p:tavLst>
                                        <p:tav tm="0">
                                          <p:val>
                                            <p:strVal val="#ppt_x"/>
                                          </p:val>
                                        </p:tav>
                                        <p:tav tm="100000">
                                          <p:val>
                                            <p:strVal val="#ppt_x"/>
                                          </p:val>
                                        </p:tav>
                                      </p:tavLst>
                                    </p:anim>
                                    <p:anim calcmode="lin" valueType="num">
                                      <p:cBhvr>
                                        <p:cTn id="34" dur="1000" fill="hold"/>
                                        <p:tgtEl>
                                          <p:spTgt spid="2">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10"/>
          <p:cNvSpPr>
            <a:spLocks noChangeArrowheads="1"/>
          </p:cNvSpPr>
          <p:nvPr/>
        </p:nvSpPr>
        <p:spPr bwMode="auto">
          <a:xfrm>
            <a:off x="657367" y="2129051"/>
            <a:ext cx="10768083" cy="3944203"/>
          </a:xfrm>
          <a:prstGeom prst="roundRect">
            <a:avLst>
              <a:gd name="adj" fmla="val 16667"/>
            </a:avLst>
          </a:prstGeom>
          <a:solidFill>
            <a:sysClr val="window" lastClr="FFFFFF"/>
          </a:solidFill>
          <a:ln w="12700" cap="flat" cmpd="sng" algn="ctr">
            <a:solidFill>
              <a:srgbClr val="ED7D31"/>
            </a:solidFill>
            <a:prstDash val="solid"/>
            <a:miter lim="800000"/>
            <a:headEnd/>
            <a:tailEnd/>
          </a:ln>
          <a:effectLst/>
        </p:spPr>
        <p:txBody>
          <a:bodyPr vert="horz" wrap="square" lIns="91440" tIns="45720" rIns="91440" bIns="45720" numCol="1" anchor="ctr" anchorCtr="0" compatLnSpc="1">
            <a:prstTxWarp prst="textNoShape">
              <a:avLst/>
            </a:prstTxWarp>
          </a:bodyPr>
          <a:lstStyle/>
          <a:p>
            <a:pPr marL="0" marR="0" lvl="0" indent="0" algn="l" defTabSz="914400" rtl="0" eaLnBrk="0" fontAlgn="base" latinLnBrk="0" hangingPunct="0">
              <a:lnSpc>
                <a:spcPct val="100000"/>
              </a:lnSpc>
              <a:spcBef>
                <a:spcPct val="0"/>
              </a:spcBef>
              <a:spcAft>
                <a:spcPts val="800"/>
              </a:spcAft>
              <a:buClrTx/>
              <a:buSzTx/>
              <a:buFontTx/>
              <a:buNone/>
              <a:tabLst/>
              <a:defRPr/>
            </a:pPr>
            <a:endParaRPr kumimoji="0" lang="en-US" sz="2400" b="1" i="0" u="none" strike="noStrike" kern="0" cap="none" spc="0" normalizeH="0" baseline="0" noProof="0" dirty="0" smtClean="0">
              <a:ln>
                <a:noFill/>
              </a:ln>
              <a:solidFill>
                <a:prstClr val="black"/>
              </a:solidFill>
              <a:effectLst/>
              <a:uLnTx/>
              <a:uFillTx/>
              <a:latin typeface="Times New Roman" panose="02020603050405020304" pitchFamily="18" charset="0"/>
              <a:ea typeface="+mn-ea"/>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altLang="en-US" sz="2400" b="0" i="0" u="none" strike="noStrike" kern="0" cap="none" spc="0" normalizeH="0" baseline="0" noProof="0" dirty="0" smtClean="0">
              <a:ln>
                <a:noFill/>
              </a:ln>
              <a:solidFill>
                <a:prstClr val="black"/>
              </a:solidFill>
              <a:effectLst/>
              <a:uLnTx/>
              <a:uFillTx/>
              <a:latin typeface="Arial" panose="020B0604020202020204" pitchFamily="34" charset="0"/>
              <a:ea typeface="+mn-ea"/>
              <a:cs typeface="+mn-cs"/>
            </a:endParaRPr>
          </a:p>
        </p:txBody>
      </p:sp>
      <p:sp>
        <p:nvSpPr>
          <p:cNvPr id="5" name="Rectangle 4"/>
          <p:cNvSpPr/>
          <p:nvPr/>
        </p:nvSpPr>
        <p:spPr>
          <a:xfrm>
            <a:off x="781860" y="398435"/>
            <a:ext cx="6415539" cy="523220"/>
          </a:xfrm>
          <a:prstGeom prst="rect">
            <a:avLst/>
          </a:prstGeom>
        </p:spPr>
        <p:txBody>
          <a:bodyPr wrap="none">
            <a:spAutoFit/>
          </a:bodyPr>
          <a:lstStyle/>
          <a:p>
            <a:pPr lvl="0">
              <a:spcAft>
                <a:spcPts val="0"/>
              </a:spcAft>
            </a:pPr>
            <a:r>
              <a:rPr lang="en-US" sz="2800" b="1" smtClean="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2. LUYỆN </a:t>
            </a:r>
            <a:r>
              <a:rPr lang="en-US" sz="2800" b="1">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ĐỀ NGỮ LIỆU</a:t>
            </a:r>
            <a:r>
              <a:rPr lang="en-US" sz="2800" b="1">
                <a:solidFill>
                  <a:srgbClr val="FF0000"/>
                </a:solidFill>
                <a:latin typeface="Calibri" panose="020F0502020204030204" pitchFamily="34" charset="0"/>
                <a:ea typeface="Times New Roman" panose="02020603050405020304" pitchFamily="18" charset="0"/>
                <a:cs typeface="Times New Roman" panose="02020603050405020304" pitchFamily="18" charset="0"/>
              </a:rPr>
              <a:t> </a:t>
            </a:r>
            <a:r>
              <a:rPr lang="en-US" sz="2800" b="1">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NGOÀI SGK</a:t>
            </a:r>
            <a:endParaRPr lang="en-US" sz="2400">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6" name="Rectangle 5"/>
          <p:cNvSpPr/>
          <p:nvPr/>
        </p:nvSpPr>
        <p:spPr>
          <a:xfrm>
            <a:off x="657367" y="2409129"/>
            <a:ext cx="10457355" cy="3323987"/>
          </a:xfrm>
          <a:prstGeom prst="rect">
            <a:avLst/>
          </a:prstGeom>
        </p:spPr>
        <p:txBody>
          <a:bodyPr wrap="square">
            <a:spAutoFit/>
          </a:bodyPr>
          <a:lstStyle/>
          <a:p>
            <a:pPr marL="228600" lvl="0">
              <a:lnSpc>
                <a:spcPct val="150000"/>
              </a:lnSpc>
            </a:pPr>
            <a:r>
              <a:rPr lang="vi-VN" sz="2800">
                <a:solidFill>
                  <a:srgbClr val="000000"/>
                </a:solidFill>
                <a:latin typeface="Times New Roman" panose="02020603050405020304" pitchFamily="18" charset="0"/>
                <a:ea typeface="Times New Roman" panose="02020603050405020304" pitchFamily="18" charset="0"/>
              </a:rPr>
              <a:t> “ Đoàn Giỏi đã từng viết một loạt sách về các con vật trên rừng, dưới biển, trong đó mỗi con (hổ, cá sấu, voi,..) ông đều kể đến trên dưới 50 trang sách. Không chỉ có kiến thức về loài, họ, thói quen s</a:t>
            </a:r>
            <a:r>
              <a:rPr lang="en-US" sz="2800">
                <a:solidFill>
                  <a:srgbClr val="000000"/>
                </a:solidFill>
                <a:latin typeface="Times New Roman" panose="02020603050405020304" pitchFamily="18" charset="0"/>
                <a:ea typeface="Times New Roman" panose="02020603050405020304" pitchFamily="18" charset="0"/>
              </a:rPr>
              <a:t>inh</a:t>
            </a:r>
            <a:r>
              <a:rPr lang="vi-VN" sz="2800">
                <a:solidFill>
                  <a:srgbClr val="000000"/>
                </a:solidFill>
                <a:latin typeface="Times New Roman" panose="02020603050405020304" pitchFamily="18" charset="0"/>
                <a:ea typeface="Times New Roman" panose="02020603050405020304" pitchFamily="18" charset="0"/>
              </a:rPr>
              <a:t> thái,... mà phần nhiều là những mẩu chuyện có thật, sinh động xen lẫn những huyền thoại có xuất xứ </a:t>
            </a:r>
            <a:r>
              <a:rPr lang="vi-VN" sz="2800" smtClean="0">
                <a:solidFill>
                  <a:srgbClr val="000000"/>
                </a:solidFill>
                <a:latin typeface="Times New Roman" panose="02020603050405020304" pitchFamily="18" charset="0"/>
                <a:ea typeface="Times New Roman" panose="02020603050405020304" pitchFamily="18" charset="0"/>
              </a:rPr>
              <a:t>hẳn</a:t>
            </a:r>
            <a:r>
              <a:rPr lang="en-US" sz="2800" smtClean="0">
                <a:solidFill>
                  <a:srgbClr val="000000"/>
                </a:solidFill>
                <a:latin typeface="Times New Roman" panose="02020603050405020304" pitchFamily="18" charset="0"/>
                <a:ea typeface="Times New Roman" panose="02020603050405020304" pitchFamily="18" charset="0"/>
              </a:rPr>
              <a:t> hoi.</a:t>
            </a:r>
            <a:endParaRPr kumimoji="0" lang="en-US" sz="2800" b="0" i="0" u="none" strike="noStrike" kern="1200" cap="none" spc="0" normalizeH="0" baseline="0" noProof="0">
              <a:ln>
                <a:noFill/>
              </a:ln>
              <a:solidFill>
                <a:prstClr val="black"/>
              </a:solidFill>
              <a:effectLst/>
              <a:uLnTx/>
              <a:uFillTx/>
              <a:latin typeface="Times New Roman" panose="02020603050405020304" pitchFamily="18" charset="0"/>
              <a:ea typeface="Times New Roman" panose="02020603050405020304" pitchFamily="18" charset="0"/>
              <a:cs typeface="+mn-cs"/>
            </a:endParaRPr>
          </a:p>
        </p:txBody>
      </p:sp>
      <p:sp>
        <p:nvSpPr>
          <p:cNvPr id="3" name="Rectangle 2"/>
          <p:cNvSpPr/>
          <p:nvPr/>
        </p:nvSpPr>
        <p:spPr>
          <a:xfrm>
            <a:off x="657367" y="1029794"/>
            <a:ext cx="5166799" cy="738664"/>
          </a:xfrm>
          <a:prstGeom prst="rect">
            <a:avLst/>
          </a:prstGeom>
        </p:spPr>
        <p:txBody>
          <a:bodyPr wrap="none">
            <a:spAutoFit/>
          </a:bodyPr>
          <a:lstStyle/>
          <a:p>
            <a:pPr lvl="0" algn="just">
              <a:lnSpc>
                <a:spcPct val="150000"/>
              </a:lnSpc>
              <a:defRPr/>
            </a:pPr>
            <a:r>
              <a:rPr lang="en-US" sz="2800" b="1">
                <a:solidFill>
                  <a:srgbClr val="FF0000"/>
                </a:solidFill>
                <a:latin typeface="Times New Roman" panose="02020603050405020304" pitchFamily="18" charset="0"/>
                <a:ea typeface="Times New Roman" panose="02020603050405020304" pitchFamily="18" charset="0"/>
              </a:rPr>
              <a:t>Đề số </a:t>
            </a:r>
            <a:r>
              <a:rPr lang="en-US" sz="2800" b="1" smtClean="0">
                <a:solidFill>
                  <a:srgbClr val="FF0000"/>
                </a:solidFill>
                <a:latin typeface="Times New Roman" panose="02020603050405020304" pitchFamily="18" charset="0"/>
                <a:ea typeface="Times New Roman" panose="02020603050405020304" pitchFamily="18" charset="0"/>
              </a:rPr>
              <a:t>2: </a:t>
            </a:r>
            <a:r>
              <a:rPr lang="vi-VN" sz="2800" b="1" smtClean="0">
                <a:solidFill>
                  <a:srgbClr val="000000"/>
                </a:solidFill>
                <a:latin typeface="Times New Roman" panose="02020603050405020304" pitchFamily="18" charset="0"/>
                <a:ea typeface="Times New Roman" panose="02020603050405020304" pitchFamily="18" charset="0"/>
              </a:rPr>
              <a:t>Đọc </a:t>
            </a:r>
            <a:r>
              <a:rPr lang="vi-VN" sz="2800" b="1">
                <a:solidFill>
                  <a:srgbClr val="000000"/>
                </a:solidFill>
                <a:latin typeface="Times New Roman" panose="02020603050405020304" pitchFamily="18" charset="0"/>
                <a:ea typeface="Times New Roman" panose="02020603050405020304" pitchFamily="18" charset="0"/>
              </a:rPr>
              <a:t>đoạn văn bản sau </a:t>
            </a:r>
            <a:r>
              <a:rPr lang="en-US" sz="2800" b="1">
                <a:solidFill>
                  <a:srgbClr val="000000"/>
                </a:solidFill>
                <a:latin typeface="Times New Roman" panose="02020603050405020304" pitchFamily="18" charset="0"/>
                <a:ea typeface="Times New Roman" panose="02020603050405020304" pitchFamily="18" charset="0"/>
              </a:rPr>
              <a:t>:</a:t>
            </a:r>
            <a:r>
              <a:rPr lang="en-US" sz="2800" b="1" smtClean="0">
                <a:solidFill>
                  <a:srgbClr val="FF0000"/>
                </a:solidFill>
                <a:latin typeface="Times New Roman" panose="02020603050405020304" pitchFamily="18" charset="0"/>
                <a:ea typeface="Times New Roman" panose="02020603050405020304" pitchFamily="18" charset="0"/>
              </a:rPr>
              <a:t> </a:t>
            </a:r>
            <a:endParaRPr lang="en-US" sz="2800">
              <a:solidFill>
                <a:srgbClr val="FF0000"/>
              </a:solidFill>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54566911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circle(in)">
                                      <p:cBhvr>
                                        <p:cTn id="7" dur="125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barn(inVertical)">
                                      <p:cBhvr>
                                        <p:cTn id="12" dur="500"/>
                                        <p:tgtEl>
                                          <p:spTgt spid="3"/>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4"/>
                                        </p:tgtEl>
                                        <p:attrNameLst>
                                          <p:attrName>style.visibility</p:attrName>
                                        </p:attrNameLst>
                                      </p:cBhvr>
                                      <p:to>
                                        <p:strVal val="visible"/>
                                      </p:to>
                                    </p:set>
                                    <p:animEffect transition="in" filter="wipe(down)">
                                      <p:cBhvr>
                                        <p:cTn id="17" dur="500"/>
                                        <p:tgtEl>
                                          <p:spTgt spid="4"/>
                                        </p:tgtEl>
                                      </p:cBhvr>
                                    </p:animEffect>
                                  </p:childTnLst>
                                </p:cTn>
                              </p:par>
                              <p:par>
                                <p:cTn id="18" presetID="22" presetClass="entr" presetSubtype="4" fill="hold" grpId="0" nodeType="withEffect">
                                  <p:stCondLst>
                                    <p:cond delay="0"/>
                                  </p:stCondLst>
                                  <p:childTnLst>
                                    <p:set>
                                      <p:cBhvr>
                                        <p:cTn id="19" dur="1" fill="hold">
                                          <p:stCondLst>
                                            <p:cond delay="0"/>
                                          </p:stCondLst>
                                        </p:cTn>
                                        <p:tgtEl>
                                          <p:spTgt spid="6"/>
                                        </p:tgtEl>
                                        <p:attrNameLst>
                                          <p:attrName>style.visibility</p:attrName>
                                        </p:attrNameLst>
                                      </p:cBhvr>
                                      <p:to>
                                        <p:strVal val="visible"/>
                                      </p:to>
                                    </p:set>
                                    <p:animEffect transition="in" filter="wipe(down)">
                                      <p:cBhvr>
                                        <p:cTn id="20"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p:bldP spid="6" grpId="0"/>
      <p:bldP spid="3" grpId="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10"/>
          <p:cNvSpPr>
            <a:spLocks noChangeArrowheads="1"/>
          </p:cNvSpPr>
          <p:nvPr/>
        </p:nvSpPr>
        <p:spPr bwMode="auto">
          <a:xfrm>
            <a:off x="777922" y="1146412"/>
            <a:ext cx="10849971" cy="4817660"/>
          </a:xfrm>
          <a:prstGeom prst="roundRect">
            <a:avLst>
              <a:gd name="adj" fmla="val 16667"/>
            </a:avLst>
          </a:prstGeom>
          <a:ln>
            <a:headEnd/>
            <a:tailEn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anchor="ctr" anchorCtr="0" compatLnSpc="1">
            <a:prstTxWarp prst="textNoShape">
              <a:avLst/>
            </a:prstTxWarp>
          </a:bodyPr>
          <a:lstStyle/>
          <a:p>
            <a:pPr lvl="0" eaLnBrk="0" fontAlgn="base" hangingPunct="0">
              <a:spcBef>
                <a:spcPct val="0"/>
              </a:spcBef>
              <a:spcAft>
                <a:spcPts val="800"/>
              </a:spcAft>
            </a:pPr>
            <a:endParaRPr lang="en-US" sz="2400" b="1" dirty="0" smtClean="0">
              <a:latin typeface="Times New Roman" panose="02020603050405020304" pitchFamily="18" charset="0"/>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pPr>
            <a:endParaRPr kumimoji="0" lang="en-US" altLang="en-US" sz="2400" b="0" i="0" u="none" strike="noStrike" cap="none" normalizeH="0" baseline="0" dirty="0" smtClean="0">
              <a:ln>
                <a:noFill/>
              </a:ln>
              <a:solidFill>
                <a:schemeClr val="tx1"/>
              </a:solidFill>
              <a:effectLst/>
              <a:latin typeface="Arial" panose="020B0604020202020204" pitchFamily="34" charset="0"/>
            </a:endParaRPr>
          </a:p>
        </p:txBody>
      </p:sp>
      <p:sp>
        <p:nvSpPr>
          <p:cNvPr id="2" name="Rectangle 1"/>
          <p:cNvSpPr/>
          <p:nvPr/>
        </p:nvSpPr>
        <p:spPr>
          <a:xfrm>
            <a:off x="1040168" y="1332450"/>
            <a:ext cx="10325478" cy="4539191"/>
          </a:xfrm>
          <a:prstGeom prst="rect">
            <a:avLst/>
          </a:prstGeom>
        </p:spPr>
        <p:txBody>
          <a:bodyPr wrap="square">
            <a:spAutoFit/>
          </a:bodyPr>
          <a:lstStyle/>
          <a:p>
            <a:pPr algn="just">
              <a:lnSpc>
                <a:spcPct val="150000"/>
              </a:lnSpc>
              <a:spcAft>
                <a:spcPts val="0"/>
              </a:spcAft>
            </a:pPr>
            <a:r>
              <a:rPr lang="vi-VN" sz="2800" smtClean="0">
                <a:solidFill>
                  <a:srgbClr val="000000"/>
                </a:solidFill>
                <a:latin typeface="Times New Roman" panose="02020603050405020304" pitchFamily="18" charset="0"/>
                <a:ea typeface="Times New Roman" panose="02020603050405020304" pitchFamily="18" charset="0"/>
              </a:rPr>
              <a:t>Trong </a:t>
            </a:r>
            <a:r>
              <a:rPr lang="vi-VN" sz="2800" i="1">
                <a:solidFill>
                  <a:srgbClr val="000000"/>
                </a:solidFill>
                <a:latin typeface="Times New Roman" panose="02020603050405020304" pitchFamily="18" charset="0"/>
                <a:ea typeface="Times New Roman" panose="02020603050405020304" pitchFamily="18" charset="0"/>
              </a:rPr>
              <a:t>Đất rừng phương Nam</a:t>
            </a:r>
            <a:r>
              <a:rPr lang="vi-VN" sz="2800">
                <a:solidFill>
                  <a:srgbClr val="000000"/>
                </a:solidFill>
                <a:latin typeface="Times New Roman" panose="02020603050405020304" pitchFamily="18" charset="0"/>
                <a:ea typeface="Times New Roman" panose="02020603050405020304" pitchFamily="18" charset="0"/>
              </a:rPr>
              <a:t>, ông chỉ sử dụng một phần rất nhỏ vốn sống phong phú đó mà đã làm người đọc đi từ ngạc nhiên này đến ngạc nhiên khác: ba ba to bằng cái nia, kì đã lớn hơn chiếc xuồng tam bản</a:t>
            </a:r>
            <a:r>
              <a:rPr lang="en-US" sz="2800">
                <a:solidFill>
                  <a:srgbClr val="000000"/>
                </a:solidFill>
                <a:latin typeface="Times New Roman" panose="02020603050405020304" pitchFamily="18" charset="0"/>
                <a:ea typeface="Times New Roman" panose="02020603050405020304" pitchFamily="18" charset="0"/>
              </a:rPr>
              <a:t>, cá sấu phải mười hai trai tráng lực lưỡng mới khiêng nổi. Người đọc không chỉ ngạc nhiên mà còn thấm đẫm cảm xúc, bởi Đoàn Giỏi là một nhà thơ, một “thi sĩ của đất rừng phương Nam” (ý của Trần Đình Nam</a:t>
            </a:r>
            <a:r>
              <a:rPr lang="en-US" sz="2800" i="1">
                <a:solidFill>
                  <a:srgbClr val="000000"/>
                </a:solidFill>
                <a:latin typeface="Times New Roman" panose="02020603050405020304" pitchFamily="18" charset="0"/>
                <a:ea typeface="Times New Roman" panose="02020603050405020304" pitchFamily="18" charset="0"/>
              </a:rPr>
              <a:t>).</a:t>
            </a:r>
            <a:endParaRPr lang="en-US" sz="240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4286395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00"/>
                                        <p:tgtEl>
                                          <p:spTgt spid="4"/>
                                        </p:tgtEl>
                                      </p:cBhvr>
                                    </p:animEffect>
                                  </p:childTnLst>
                                </p:cTn>
                              </p:par>
                              <p:par>
                                <p:cTn id="8" presetID="22" presetClass="entr" presetSubtype="4" fill="hold" grpId="0"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wipe(down)">
                                      <p:cBhvr>
                                        <p:cTn id="10"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2" grpId="0"/>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10"/>
          <p:cNvSpPr>
            <a:spLocks noChangeArrowheads="1"/>
          </p:cNvSpPr>
          <p:nvPr/>
        </p:nvSpPr>
        <p:spPr bwMode="auto">
          <a:xfrm>
            <a:off x="614150" y="245661"/>
            <a:ext cx="11163868" cy="6237026"/>
          </a:xfrm>
          <a:prstGeom prst="roundRect">
            <a:avLst>
              <a:gd name="adj" fmla="val 16667"/>
            </a:avLst>
          </a:prstGeom>
          <a:ln>
            <a:headEnd/>
            <a:tailEn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anchor="ctr" anchorCtr="0" compatLnSpc="1">
            <a:prstTxWarp prst="textNoShape">
              <a:avLst/>
            </a:prstTxWarp>
          </a:bodyPr>
          <a:lstStyle/>
          <a:p>
            <a:pPr lvl="0" eaLnBrk="0" fontAlgn="base" hangingPunct="0">
              <a:spcBef>
                <a:spcPct val="0"/>
              </a:spcBef>
              <a:spcAft>
                <a:spcPts val="800"/>
              </a:spcAft>
            </a:pPr>
            <a:endParaRPr lang="en-US" sz="2400" b="1" dirty="0" smtClean="0">
              <a:latin typeface="Times New Roman" panose="02020603050405020304" pitchFamily="18" charset="0"/>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pPr>
            <a:endParaRPr kumimoji="0" lang="en-US" altLang="en-US" sz="2400" b="0" i="0" u="none" strike="noStrike" cap="none" normalizeH="0" baseline="0" dirty="0" smtClean="0">
              <a:ln>
                <a:noFill/>
              </a:ln>
              <a:solidFill>
                <a:schemeClr val="tx1"/>
              </a:solidFill>
              <a:effectLst/>
              <a:latin typeface="Arial" panose="020B0604020202020204" pitchFamily="34" charset="0"/>
            </a:endParaRPr>
          </a:p>
        </p:txBody>
      </p:sp>
      <p:sp>
        <p:nvSpPr>
          <p:cNvPr id="2" name="Rectangle 1"/>
          <p:cNvSpPr/>
          <p:nvPr/>
        </p:nvSpPr>
        <p:spPr>
          <a:xfrm>
            <a:off x="999225" y="357933"/>
            <a:ext cx="10601372" cy="6124754"/>
          </a:xfrm>
          <a:prstGeom prst="rect">
            <a:avLst/>
          </a:prstGeom>
        </p:spPr>
        <p:txBody>
          <a:bodyPr wrap="square">
            <a:spAutoFit/>
          </a:bodyPr>
          <a:lstStyle/>
          <a:p>
            <a:pPr algn="just">
              <a:spcAft>
                <a:spcPts val="0"/>
              </a:spcAft>
              <a:tabLst>
                <a:tab pos="1386840" algn="l"/>
              </a:tabLst>
            </a:pPr>
            <a:r>
              <a:rPr lang="en-US" sz="2800">
                <a:solidFill>
                  <a:srgbClr val="000000"/>
                </a:solidFill>
                <a:latin typeface="Times New Roman" panose="02020603050405020304" pitchFamily="18" charset="0"/>
                <a:ea typeface="Times New Roman" panose="02020603050405020304" pitchFamily="18" charset="0"/>
              </a:rPr>
              <a:t>Đó là cảm giác ngây ngất trước vẻ đẹp của rừng U Minh dưới ánh </a:t>
            </a:r>
            <a:r>
              <a:rPr lang="vi-VN" sz="2800">
                <a:solidFill>
                  <a:srgbClr val="000000"/>
                </a:solidFill>
                <a:latin typeface="Times New Roman" panose="02020603050405020304" pitchFamily="18" charset="0"/>
                <a:ea typeface="Times New Roman" panose="02020603050405020304" pitchFamily="18" charset="0"/>
              </a:rPr>
              <a:t>Mặt Trời </a:t>
            </a:r>
            <a:r>
              <a:rPr lang="en-US" sz="2800">
                <a:solidFill>
                  <a:srgbClr val="000000"/>
                </a:solidFill>
                <a:latin typeface="Times New Roman" panose="02020603050405020304" pitchFamily="18" charset="0"/>
                <a:ea typeface="Times New Roman" panose="02020603050405020304" pitchFamily="18" charset="0"/>
              </a:rPr>
              <a:t>vàng óng</a:t>
            </a:r>
            <a:r>
              <a:rPr lang="en-US" sz="2800" i="1">
                <a:solidFill>
                  <a:srgbClr val="000000"/>
                </a:solidFill>
                <a:latin typeface="Times New Roman" panose="02020603050405020304" pitchFamily="18" charset="0"/>
                <a:ea typeface="Times New Roman" panose="02020603050405020304" pitchFamily="18" charset="0"/>
              </a:rPr>
              <a:t>: Những thân cây tràm vỏ trắng vươn thẳng lên trời, chẳng khác gì những cây nến khổng lồ, đầu lá rũ phất phơ như những đầu lá liễu bạt ngàn. Từ trong biển lá xanh rờn đã bắt đầu ngả sang màu úa, ngát dậy một mùi hương lá tràm bị hun nóng… tiếng chim không ngớt vang ra, vọng mãi lên trời cao xanh thẳm không cùng… </a:t>
            </a:r>
            <a:r>
              <a:rPr lang="en-US" sz="2800">
                <a:solidFill>
                  <a:srgbClr val="000000"/>
                </a:solidFill>
                <a:latin typeface="Times New Roman" panose="02020603050405020304" pitchFamily="18" charset="0"/>
                <a:ea typeface="Times New Roman" panose="02020603050405020304" pitchFamily="18" charset="0"/>
              </a:rPr>
              <a:t>Và nỗi rợn ngợp trước dòng sông Năm Căn: </a:t>
            </a:r>
            <a:r>
              <a:rPr lang="en-US" sz="2800" i="1">
                <a:solidFill>
                  <a:srgbClr val="000000"/>
                </a:solidFill>
                <a:latin typeface="Times New Roman" panose="02020603050405020304" pitchFamily="18" charset="0"/>
                <a:ea typeface="Times New Roman" panose="02020603050405020304" pitchFamily="18" charset="0"/>
              </a:rPr>
              <a:t>nước ầm ầm đổ ra biển ngày đêm như thác, cá nước bơi hàng đàn đen trũi nhô lên hụp xuống như người bơi ếch giữa những đầu sóng trắng… con sông rộng hơn ngàn thước, trông hai bên bờ, rừng đước dựng lên cao ngất như hai dãy trường thành vô tận…”</a:t>
            </a:r>
            <a:endParaRPr lang="en-US" sz="2400">
              <a:latin typeface="Times New Roman" panose="02020603050405020304" pitchFamily="18" charset="0"/>
              <a:ea typeface="Times New Roman" panose="02020603050405020304" pitchFamily="18" charset="0"/>
            </a:endParaRPr>
          </a:p>
          <a:p>
            <a:pPr algn="just">
              <a:spcAft>
                <a:spcPts val="0"/>
              </a:spcAft>
              <a:tabLst>
                <a:tab pos="1386840" algn="l"/>
              </a:tabLst>
            </a:pPr>
            <a:r>
              <a:rPr lang="en-US" sz="2800" i="1">
                <a:solidFill>
                  <a:srgbClr val="000000"/>
                </a:solidFill>
                <a:latin typeface="Times New Roman" panose="02020603050405020304" pitchFamily="18" charset="0"/>
                <a:ea typeface="Times New Roman" panose="02020603050405020304" pitchFamily="18" charset="0"/>
              </a:rPr>
              <a:t>    </a:t>
            </a:r>
            <a:r>
              <a:rPr lang="en-US" sz="2800" i="1" smtClean="0">
                <a:solidFill>
                  <a:srgbClr val="000000"/>
                </a:solidFill>
                <a:latin typeface="Times New Roman" panose="02020603050405020304" pitchFamily="18" charset="0"/>
                <a:ea typeface="Times New Roman" panose="02020603050405020304" pitchFamily="18" charset="0"/>
              </a:rPr>
              <a:t>(</a:t>
            </a:r>
            <a:r>
              <a:rPr lang="en-US" sz="2800">
                <a:solidFill>
                  <a:srgbClr val="000000"/>
                </a:solidFill>
                <a:latin typeface="Times New Roman" panose="02020603050405020304" pitchFamily="18" charset="0"/>
                <a:ea typeface="Times New Roman" panose="02020603050405020304" pitchFamily="18" charset="0"/>
              </a:rPr>
              <a:t>Bùi </a:t>
            </a:r>
            <a:r>
              <a:rPr lang="vi-VN" sz="2800">
                <a:solidFill>
                  <a:srgbClr val="000000"/>
                </a:solidFill>
                <a:latin typeface="Times New Roman" panose="02020603050405020304" pitchFamily="18" charset="0"/>
                <a:ea typeface="Times New Roman" panose="02020603050405020304" pitchFamily="18" charset="0"/>
              </a:rPr>
              <a:t>Hồng, </a:t>
            </a:r>
            <a:r>
              <a:rPr lang="vi-VN" sz="2800" i="1">
                <a:solidFill>
                  <a:srgbClr val="000000"/>
                </a:solidFill>
                <a:latin typeface="Times New Roman" panose="02020603050405020304" pitchFamily="18" charset="0"/>
                <a:ea typeface="Times New Roman" panose="02020603050405020304" pitchFamily="18" charset="0"/>
              </a:rPr>
              <a:t>“</a:t>
            </a:r>
            <a:r>
              <a:rPr lang="en-US" sz="2800">
                <a:solidFill>
                  <a:srgbClr val="000000"/>
                </a:solidFill>
                <a:latin typeface="Times New Roman" panose="02020603050405020304" pitchFamily="18" charset="0"/>
                <a:ea typeface="Times New Roman" panose="02020603050405020304" pitchFamily="18" charset="0"/>
              </a:rPr>
              <a:t>Thiên nhiên và con người trong truyện</a:t>
            </a:r>
            <a:r>
              <a:rPr lang="en-US" sz="2800" i="1">
                <a:solidFill>
                  <a:srgbClr val="000000"/>
                </a:solidFill>
                <a:latin typeface="Times New Roman" panose="02020603050405020304" pitchFamily="18" charset="0"/>
                <a:ea typeface="Times New Roman" panose="02020603050405020304" pitchFamily="18" charset="0"/>
              </a:rPr>
              <a:t> Đất rừng phương </a:t>
            </a:r>
            <a:r>
              <a:rPr lang="vi-VN" sz="2800" i="1">
                <a:solidFill>
                  <a:srgbClr val="000000"/>
                </a:solidFill>
                <a:latin typeface="Times New Roman" panose="02020603050405020304" pitchFamily="18" charset="0"/>
                <a:ea typeface="Times New Roman" panose="02020603050405020304" pitchFamily="18" charset="0"/>
              </a:rPr>
              <a:t>Nam”, </a:t>
            </a:r>
            <a:r>
              <a:rPr lang="vi-VN" sz="2800">
                <a:solidFill>
                  <a:srgbClr val="000000"/>
                </a:solidFill>
                <a:latin typeface="Times New Roman" panose="02020603050405020304" pitchFamily="18" charset="0"/>
                <a:ea typeface="Times New Roman" panose="02020603050405020304" pitchFamily="18" charset="0"/>
              </a:rPr>
              <a:t>Ngữ văn 7- Cánh diều, trang 85, Nhà XB Đại học Sư phạm</a:t>
            </a:r>
            <a:r>
              <a:rPr lang="vi-VN" sz="2800" i="1">
                <a:solidFill>
                  <a:srgbClr val="000000"/>
                </a:solidFill>
                <a:latin typeface="Times New Roman" panose="02020603050405020304" pitchFamily="18" charset="0"/>
                <a:ea typeface="Times New Roman" panose="02020603050405020304" pitchFamily="18" charset="0"/>
              </a:rPr>
              <a:t> TPHCM</a:t>
            </a:r>
            <a:r>
              <a:rPr lang="en-US" sz="2800" i="1">
                <a:solidFill>
                  <a:srgbClr val="000000"/>
                </a:solidFill>
                <a:latin typeface="Times New Roman" panose="02020603050405020304" pitchFamily="18" charset="0"/>
                <a:ea typeface="Times New Roman" panose="02020603050405020304" pitchFamily="18" charset="0"/>
              </a:rPr>
              <a:t>)</a:t>
            </a:r>
            <a:endParaRPr lang="en-US" sz="240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7410292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00"/>
                                        <p:tgtEl>
                                          <p:spTgt spid="4"/>
                                        </p:tgtEl>
                                      </p:cBhvr>
                                    </p:animEffect>
                                  </p:childTnLst>
                                </p:cTn>
                              </p:par>
                              <p:par>
                                <p:cTn id="8" presetID="22" presetClass="entr" presetSubtype="4" fill="hold" grpId="0"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wipe(down)">
                                      <p:cBhvr>
                                        <p:cTn id="10"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2" grpId="0"/>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10"/>
          <p:cNvSpPr>
            <a:spLocks noChangeArrowheads="1"/>
          </p:cNvSpPr>
          <p:nvPr/>
        </p:nvSpPr>
        <p:spPr bwMode="auto">
          <a:xfrm>
            <a:off x="777922" y="1146412"/>
            <a:ext cx="10849971" cy="4817660"/>
          </a:xfrm>
          <a:prstGeom prst="roundRect">
            <a:avLst>
              <a:gd name="adj" fmla="val 16667"/>
            </a:avLst>
          </a:prstGeom>
          <a:ln>
            <a:headEnd/>
            <a:tailEn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anchor="ctr" anchorCtr="0" compatLnSpc="1">
            <a:prstTxWarp prst="textNoShape">
              <a:avLst/>
            </a:prstTxWarp>
          </a:bodyPr>
          <a:lstStyle/>
          <a:p>
            <a:pPr lvl="0" eaLnBrk="0" fontAlgn="base" hangingPunct="0">
              <a:spcBef>
                <a:spcPct val="0"/>
              </a:spcBef>
              <a:spcAft>
                <a:spcPts val="800"/>
              </a:spcAft>
            </a:pPr>
            <a:endParaRPr lang="en-US" sz="2400" b="1" dirty="0" smtClean="0">
              <a:latin typeface="Times New Roman" panose="02020603050405020304" pitchFamily="18" charset="0"/>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pPr>
            <a:endParaRPr kumimoji="0" lang="en-US" altLang="en-US" sz="2400" b="0" i="0" u="none" strike="noStrike" cap="none" normalizeH="0" baseline="0" dirty="0" smtClean="0">
              <a:ln>
                <a:noFill/>
              </a:ln>
              <a:solidFill>
                <a:schemeClr val="tx1"/>
              </a:solidFill>
              <a:effectLst/>
              <a:latin typeface="Arial" panose="020B0604020202020204" pitchFamily="34" charset="0"/>
            </a:endParaRPr>
          </a:p>
        </p:txBody>
      </p:sp>
      <p:sp>
        <p:nvSpPr>
          <p:cNvPr id="2" name="Rectangle 1"/>
          <p:cNvSpPr/>
          <p:nvPr/>
        </p:nvSpPr>
        <p:spPr>
          <a:xfrm>
            <a:off x="1040168" y="1332450"/>
            <a:ext cx="10325478" cy="4547527"/>
          </a:xfrm>
          <a:prstGeom prst="rect">
            <a:avLst/>
          </a:prstGeom>
        </p:spPr>
        <p:txBody>
          <a:bodyPr wrap="square">
            <a:spAutoFit/>
          </a:bodyPr>
          <a:lstStyle/>
          <a:p>
            <a:pPr>
              <a:lnSpc>
                <a:spcPct val="150000"/>
              </a:lnSpc>
              <a:spcAft>
                <a:spcPts val="0"/>
              </a:spcAft>
              <a:tabLst>
                <a:tab pos="1386840" algn="l"/>
              </a:tabLst>
            </a:pPr>
            <a:r>
              <a:rPr lang="en-US" sz="2800" b="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V</a:t>
            </a:r>
            <a:r>
              <a:rPr lang="vi-VN" sz="2800" b="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à trả lời các câu hỏi:</a:t>
            </a:r>
            <a:endParaRPr lang="en-US" sz="2400">
              <a:latin typeface="Times New Roman" panose="02020603050405020304" pitchFamily="18" charset="0"/>
              <a:ea typeface="Times New Roman" panose="02020603050405020304" pitchFamily="18" charset="0"/>
              <a:cs typeface="Times New Roman" panose="02020603050405020304" pitchFamily="18" charset="0"/>
            </a:endParaRPr>
          </a:p>
          <a:p>
            <a:pPr algn="just">
              <a:lnSpc>
                <a:spcPct val="150000"/>
              </a:lnSpc>
              <a:spcAft>
                <a:spcPts val="0"/>
              </a:spcAft>
              <a:tabLst>
                <a:tab pos="1386840" algn="l"/>
              </a:tabLst>
            </a:pPr>
            <a:r>
              <a:rPr lang="en-US" sz="2800" b="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Câu 1. </a:t>
            </a:r>
            <a:r>
              <a:rPr lang="en-US" sz="280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Xác định nội dung chính của đoạn trích.</a:t>
            </a:r>
            <a:endParaRPr lang="en-US" sz="2400">
              <a:latin typeface="Times New Roman" panose="02020603050405020304" pitchFamily="18" charset="0"/>
              <a:ea typeface="Times New Roman" panose="02020603050405020304" pitchFamily="18" charset="0"/>
              <a:cs typeface="Times New Roman" panose="02020603050405020304" pitchFamily="18" charset="0"/>
            </a:endParaRPr>
          </a:p>
          <a:p>
            <a:pPr algn="just">
              <a:lnSpc>
                <a:spcPct val="150000"/>
              </a:lnSpc>
              <a:spcAft>
                <a:spcPts val="0"/>
              </a:spcAft>
              <a:tabLst>
                <a:tab pos="1386840" algn="l"/>
              </a:tabLst>
            </a:pPr>
            <a:r>
              <a:rPr lang="en-US" sz="2800" b="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Câu 2. </a:t>
            </a:r>
            <a:r>
              <a:rPr lang="en-US" sz="280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Nêu mục đích nghị luận của tác </a:t>
            </a:r>
            <a:r>
              <a:rPr lang="vi-VN" sz="280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giả.</a:t>
            </a:r>
            <a:endParaRPr lang="en-US" sz="2400">
              <a:latin typeface="Times New Roman" panose="02020603050405020304" pitchFamily="18" charset="0"/>
              <a:ea typeface="Times New Roman" panose="02020603050405020304" pitchFamily="18" charset="0"/>
              <a:cs typeface="Times New Roman" panose="02020603050405020304" pitchFamily="18" charset="0"/>
            </a:endParaRPr>
          </a:p>
          <a:p>
            <a:pPr algn="just">
              <a:lnSpc>
                <a:spcPct val="150000"/>
              </a:lnSpc>
              <a:spcAft>
                <a:spcPts val="0"/>
              </a:spcAft>
            </a:pPr>
            <a:r>
              <a:rPr lang="en-US" sz="2800" b="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Câu 3. </a:t>
            </a:r>
            <a:r>
              <a:rPr lang="en-US" sz="280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Chỉ ra lí lẽ và các bằng chứng được Bùi Hồng sử dụng trong đoạn trích. </a:t>
            </a:r>
            <a:endParaRPr lang="en-US" sz="2400">
              <a:latin typeface="Times New Roman" panose="02020603050405020304" pitchFamily="18" charset="0"/>
              <a:ea typeface="Times New Roman" panose="02020603050405020304" pitchFamily="18" charset="0"/>
              <a:cs typeface="Times New Roman" panose="02020603050405020304" pitchFamily="18" charset="0"/>
            </a:endParaRPr>
          </a:p>
          <a:p>
            <a:pPr algn="just">
              <a:lnSpc>
                <a:spcPct val="150000"/>
              </a:lnSpc>
              <a:spcAft>
                <a:spcPts val="0"/>
              </a:spcAft>
            </a:pPr>
            <a:r>
              <a:rPr lang="en-US" sz="2800" b="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Câu 4.</a:t>
            </a:r>
            <a:r>
              <a:rPr lang="en-US" sz="280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Qua đoạn trích em rút ra bài học nào về cách đưa lí lẽ và dẫn chứng trong văn nghị luận?</a:t>
            </a:r>
            <a:endParaRPr lang="en-US" sz="2400">
              <a:effectLst/>
              <a:latin typeface="Times New Roman" panose="020206030504050203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5443392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00"/>
                                        <p:tgtEl>
                                          <p:spTgt spid="4"/>
                                        </p:tgtEl>
                                      </p:cBhvr>
                                    </p:animEffect>
                                  </p:childTnLst>
                                </p:cTn>
                              </p:par>
                              <p:par>
                                <p:cTn id="8" presetID="22" presetClass="entr" presetSubtype="4" fill="hold" nodeType="withEffect">
                                  <p:stCondLst>
                                    <p:cond delay="0"/>
                                  </p:stCondLst>
                                  <p:childTnLst>
                                    <p:set>
                                      <p:cBhvr>
                                        <p:cTn id="9" dur="1" fill="hold">
                                          <p:stCondLst>
                                            <p:cond delay="0"/>
                                          </p:stCondLst>
                                        </p:cTn>
                                        <p:tgtEl>
                                          <p:spTgt spid="2">
                                            <p:txEl>
                                              <p:pRg st="0" end="0"/>
                                            </p:txEl>
                                          </p:spTgt>
                                        </p:tgtEl>
                                        <p:attrNameLst>
                                          <p:attrName>style.visibility</p:attrName>
                                        </p:attrNameLst>
                                      </p:cBhvr>
                                      <p:to>
                                        <p:strVal val="visible"/>
                                      </p:to>
                                    </p:set>
                                    <p:animEffect transition="in" filter="wipe(down)">
                                      <p:cBhvr>
                                        <p:cTn id="10" dur="500"/>
                                        <p:tgtEl>
                                          <p:spTgt spid="2">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42" presetClass="entr" presetSubtype="0" fill="hold" nodeType="clickEffect">
                                  <p:stCondLst>
                                    <p:cond delay="0"/>
                                  </p:stCondLst>
                                  <p:childTnLst>
                                    <p:set>
                                      <p:cBhvr>
                                        <p:cTn id="14" dur="1" fill="hold">
                                          <p:stCondLst>
                                            <p:cond delay="0"/>
                                          </p:stCondLst>
                                        </p:cTn>
                                        <p:tgtEl>
                                          <p:spTgt spid="2">
                                            <p:txEl>
                                              <p:pRg st="1" end="1"/>
                                            </p:txEl>
                                          </p:spTgt>
                                        </p:tgtEl>
                                        <p:attrNameLst>
                                          <p:attrName>style.visibility</p:attrName>
                                        </p:attrNameLst>
                                      </p:cBhvr>
                                      <p:to>
                                        <p:strVal val="visible"/>
                                      </p:to>
                                    </p:set>
                                    <p:animEffect transition="in" filter="fade">
                                      <p:cBhvr>
                                        <p:cTn id="15" dur="1000"/>
                                        <p:tgtEl>
                                          <p:spTgt spid="2">
                                            <p:txEl>
                                              <p:pRg st="1" end="1"/>
                                            </p:txEl>
                                          </p:spTgt>
                                        </p:tgtEl>
                                      </p:cBhvr>
                                    </p:animEffect>
                                    <p:anim calcmode="lin" valueType="num">
                                      <p:cBhvr>
                                        <p:cTn id="16" dur="1000" fill="hold"/>
                                        <p:tgtEl>
                                          <p:spTgt spid="2">
                                            <p:txEl>
                                              <p:pRg st="1" end="1"/>
                                            </p:txEl>
                                          </p:spTgt>
                                        </p:tgtEl>
                                        <p:attrNameLst>
                                          <p:attrName>ppt_x</p:attrName>
                                        </p:attrNameLst>
                                      </p:cBhvr>
                                      <p:tavLst>
                                        <p:tav tm="0">
                                          <p:val>
                                            <p:strVal val="#ppt_x"/>
                                          </p:val>
                                        </p:tav>
                                        <p:tav tm="100000">
                                          <p:val>
                                            <p:strVal val="#ppt_x"/>
                                          </p:val>
                                        </p:tav>
                                      </p:tavLst>
                                    </p:anim>
                                    <p:anim calcmode="lin" valueType="num">
                                      <p:cBhvr>
                                        <p:cTn id="17" dur="1000" fill="hold"/>
                                        <p:tgtEl>
                                          <p:spTgt spid="2">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8" fill="hold">
                      <p:stCondLst>
                        <p:cond delay="indefinite"/>
                      </p:stCondLst>
                      <p:childTnLst>
                        <p:par>
                          <p:cTn id="19" fill="hold">
                            <p:stCondLst>
                              <p:cond delay="0"/>
                            </p:stCondLst>
                            <p:childTnLst>
                              <p:par>
                                <p:cTn id="20" presetID="42" presetClass="entr" presetSubtype="0" fill="hold" nodeType="clickEffect">
                                  <p:stCondLst>
                                    <p:cond delay="0"/>
                                  </p:stCondLst>
                                  <p:childTnLst>
                                    <p:set>
                                      <p:cBhvr>
                                        <p:cTn id="21" dur="1" fill="hold">
                                          <p:stCondLst>
                                            <p:cond delay="0"/>
                                          </p:stCondLst>
                                        </p:cTn>
                                        <p:tgtEl>
                                          <p:spTgt spid="2">
                                            <p:txEl>
                                              <p:pRg st="2" end="2"/>
                                            </p:txEl>
                                          </p:spTgt>
                                        </p:tgtEl>
                                        <p:attrNameLst>
                                          <p:attrName>style.visibility</p:attrName>
                                        </p:attrNameLst>
                                      </p:cBhvr>
                                      <p:to>
                                        <p:strVal val="visible"/>
                                      </p:to>
                                    </p:set>
                                    <p:animEffect transition="in" filter="fade">
                                      <p:cBhvr>
                                        <p:cTn id="22" dur="1000"/>
                                        <p:tgtEl>
                                          <p:spTgt spid="2">
                                            <p:txEl>
                                              <p:pRg st="2" end="2"/>
                                            </p:txEl>
                                          </p:spTgt>
                                        </p:tgtEl>
                                      </p:cBhvr>
                                    </p:animEffect>
                                    <p:anim calcmode="lin" valueType="num">
                                      <p:cBhvr>
                                        <p:cTn id="23" dur="1000" fill="hold"/>
                                        <p:tgtEl>
                                          <p:spTgt spid="2">
                                            <p:txEl>
                                              <p:pRg st="2" end="2"/>
                                            </p:txEl>
                                          </p:spTgt>
                                        </p:tgtEl>
                                        <p:attrNameLst>
                                          <p:attrName>ppt_x</p:attrName>
                                        </p:attrNameLst>
                                      </p:cBhvr>
                                      <p:tavLst>
                                        <p:tav tm="0">
                                          <p:val>
                                            <p:strVal val="#ppt_x"/>
                                          </p:val>
                                        </p:tav>
                                        <p:tav tm="100000">
                                          <p:val>
                                            <p:strVal val="#ppt_x"/>
                                          </p:val>
                                        </p:tav>
                                      </p:tavLst>
                                    </p:anim>
                                    <p:anim calcmode="lin" valueType="num">
                                      <p:cBhvr>
                                        <p:cTn id="24" dur="1000" fill="hold"/>
                                        <p:tgtEl>
                                          <p:spTgt spid="2">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42" presetClass="entr" presetSubtype="0" fill="hold" nodeType="clickEffect">
                                  <p:stCondLst>
                                    <p:cond delay="0"/>
                                  </p:stCondLst>
                                  <p:childTnLst>
                                    <p:set>
                                      <p:cBhvr>
                                        <p:cTn id="28" dur="1" fill="hold">
                                          <p:stCondLst>
                                            <p:cond delay="0"/>
                                          </p:stCondLst>
                                        </p:cTn>
                                        <p:tgtEl>
                                          <p:spTgt spid="2">
                                            <p:txEl>
                                              <p:pRg st="3" end="3"/>
                                            </p:txEl>
                                          </p:spTgt>
                                        </p:tgtEl>
                                        <p:attrNameLst>
                                          <p:attrName>style.visibility</p:attrName>
                                        </p:attrNameLst>
                                      </p:cBhvr>
                                      <p:to>
                                        <p:strVal val="visible"/>
                                      </p:to>
                                    </p:set>
                                    <p:animEffect transition="in" filter="fade">
                                      <p:cBhvr>
                                        <p:cTn id="29" dur="1000"/>
                                        <p:tgtEl>
                                          <p:spTgt spid="2">
                                            <p:txEl>
                                              <p:pRg st="3" end="3"/>
                                            </p:txEl>
                                          </p:spTgt>
                                        </p:tgtEl>
                                      </p:cBhvr>
                                    </p:animEffect>
                                    <p:anim calcmode="lin" valueType="num">
                                      <p:cBhvr>
                                        <p:cTn id="30" dur="1000" fill="hold"/>
                                        <p:tgtEl>
                                          <p:spTgt spid="2">
                                            <p:txEl>
                                              <p:pRg st="3" end="3"/>
                                            </p:txEl>
                                          </p:spTgt>
                                        </p:tgtEl>
                                        <p:attrNameLst>
                                          <p:attrName>ppt_x</p:attrName>
                                        </p:attrNameLst>
                                      </p:cBhvr>
                                      <p:tavLst>
                                        <p:tav tm="0">
                                          <p:val>
                                            <p:strVal val="#ppt_x"/>
                                          </p:val>
                                        </p:tav>
                                        <p:tav tm="100000">
                                          <p:val>
                                            <p:strVal val="#ppt_x"/>
                                          </p:val>
                                        </p:tav>
                                      </p:tavLst>
                                    </p:anim>
                                    <p:anim calcmode="lin" valueType="num">
                                      <p:cBhvr>
                                        <p:cTn id="31" dur="1000" fill="hold"/>
                                        <p:tgtEl>
                                          <p:spTgt spid="2">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2" fill="hold">
                      <p:stCondLst>
                        <p:cond delay="indefinite"/>
                      </p:stCondLst>
                      <p:childTnLst>
                        <p:par>
                          <p:cTn id="33" fill="hold">
                            <p:stCondLst>
                              <p:cond delay="0"/>
                            </p:stCondLst>
                            <p:childTnLst>
                              <p:par>
                                <p:cTn id="34" presetID="42" presetClass="entr" presetSubtype="0" fill="hold" nodeType="clickEffect">
                                  <p:stCondLst>
                                    <p:cond delay="0"/>
                                  </p:stCondLst>
                                  <p:childTnLst>
                                    <p:set>
                                      <p:cBhvr>
                                        <p:cTn id="35" dur="1" fill="hold">
                                          <p:stCondLst>
                                            <p:cond delay="0"/>
                                          </p:stCondLst>
                                        </p:cTn>
                                        <p:tgtEl>
                                          <p:spTgt spid="2">
                                            <p:txEl>
                                              <p:pRg st="4" end="4"/>
                                            </p:txEl>
                                          </p:spTgt>
                                        </p:tgtEl>
                                        <p:attrNameLst>
                                          <p:attrName>style.visibility</p:attrName>
                                        </p:attrNameLst>
                                      </p:cBhvr>
                                      <p:to>
                                        <p:strVal val="visible"/>
                                      </p:to>
                                    </p:set>
                                    <p:animEffect transition="in" filter="fade">
                                      <p:cBhvr>
                                        <p:cTn id="36" dur="1000"/>
                                        <p:tgtEl>
                                          <p:spTgt spid="2">
                                            <p:txEl>
                                              <p:pRg st="4" end="4"/>
                                            </p:txEl>
                                          </p:spTgt>
                                        </p:tgtEl>
                                      </p:cBhvr>
                                    </p:animEffect>
                                    <p:anim calcmode="lin" valueType="num">
                                      <p:cBhvr>
                                        <p:cTn id="37" dur="1000" fill="hold"/>
                                        <p:tgtEl>
                                          <p:spTgt spid="2">
                                            <p:txEl>
                                              <p:pRg st="4" end="4"/>
                                            </p:txEl>
                                          </p:spTgt>
                                        </p:tgtEl>
                                        <p:attrNameLst>
                                          <p:attrName>ppt_x</p:attrName>
                                        </p:attrNameLst>
                                      </p:cBhvr>
                                      <p:tavLst>
                                        <p:tav tm="0">
                                          <p:val>
                                            <p:strVal val="#ppt_x"/>
                                          </p:val>
                                        </p:tav>
                                        <p:tav tm="100000">
                                          <p:val>
                                            <p:strVal val="#ppt_x"/>
                                          </p:val>
                                        </p:tav>
                                      </p:tavLst>
                                    </p:anim>
                                    <p:anim calcmode="lin" valueType="num">
                                      <p:cBhvr>
                                        <p:cTn id="38" dur="1000" fill="hold"/>
                                        <p:tgtEl>
                                          <p:spTgt spid="2">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10"/>
          <p:cNvSpPr>
            <a:spLocks noChangeArrowheads="1"/>
          </p:cNvSpPr>
          <p:nvPr/>
        </p:nvSpPr>
        <p:spPr bwMode="auto">
          <a:xfrm>
            <a:off x="680113" y="1296537"/>
            <a:ext cx="11166144" cy="5221435"/>
          </a:xfrm>
          <a:prstGeom prst="roundRect">
            <a:avLst>
              <a:gd name="adj" fmla="val 16667"/>
            </a:avLst>
          </a:prstGeom>
          <a:ln>
            <a:headEnd/>
            <a:tailEn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anchor="ctr" anchorCtr="0" compatLnSpc="1">
            <a:prstTxWarp prst="textNoShape">
              <a:avLst/>
            </a:prstTxWarp>
          </a:bodyPr>
          <a:lstStyle/>
          <a:p>
            <a:pPr marL="0" marR="0" lvl="0" indent="0" algn="l" defTabSz="914400" rtl="0" eaLnBrk="0" fontAlgn="base" latinLnBrk="0" hangingPunct="0">
              <a:lnSpc>
                <a:spcPct val="100000"/>
              </a:lnSpc>
              <a:spcBef>
                <a:spcPct val="0"/>
              </a:spcBef>
              <a:spcAft>
                <a:spcPts val="800"/>
              </a:spcAft>
              <a:buClrTx/>
              <a:buSzTx/>
              <a:buFontTx/>
              <a:buNone/>
              <a:tabLst/>
              <a:defRPr/>
            </a:pPr>
            <a:endParaRPr kumimoji="0" lang="en-US" sz="2400" b="1" i="0" u="none" strike="noStrike" kern="1200" cap="none" spc="0" normalizeH="0" baseline="0" noProof="0" dirty="0" smtClean="0">
              <a:ln>
                <a:noFill/>
              </a:ln>
              <a:solidFill>
                <a:prstClr val="black"/>
              </a:solidFill>
              <a:effectLst/>
              <a:uLnTx/>
              <a:uFillTx/>
              <a:latin typeface="Times New Roman" panose="02020603050405020304" pitchFamily="18" charset="0"/>
              <a:ea typeface="+mn-ea"/>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altLang="en-US" sz="2400" b="0" i="0" u="none" strike="noStrike" kern="1200" cap="none" spc="0" normalizeH="0" baseline="0" noProof="0" dirty="0" smtClean="0">
              <a:ln>
                <a:noFill/>
              </a:ln>
              <a:solidFill>
                <a:prstClr val="black"/>
              </a:solidFill>
              <a:effectLst/>
              <a:uLnTx/>
              <a:uFillTx/>
              <a:latin typeface="Arial" panose="020B0604020202020204" pitchFamily="34" charset="0"/>
              <a:ea typeface="+mn-ea"/>
              <a:cs typeface="+mn-cs"/>
            </a:endParaRPr>
          </a:p>
        </p:txBody>
      </p:sp>
      <p:sp>
        <p:nvSpPr>
          <p:cNvPr id="2" name="Rectangle 1"/>
          <p:cNvSpPr/>
          <p:nvPr/>
        </p:nvSpPr>
        <p:spPr>
          <a:xfrm>
            <a:off x="784273" y="1518074"/>
            <a:ext cx="10957823" cy="4778359"/>
          </a:xfrm>
          <a:prstGeom prst="rect">
            <a:avLst/>
          </a:prstGeom>
        </p:spPr>
        <p:txBody>
          <a:bodyPr wrap="square">
            <a:spAutoFit/>
          </a:bodyPr>
          <a:lstStyle/>
          <a:p>
            <a:pPr>
              <a:lnSpc>
                <a:spcPct val="150000"/>
              </a:lnSpc>
              <a:spcAft>
                <a:spcPts val="1800"/>
              </a:spcAft>
            </a:pPr>
            <a:r>
              <a:rPr lang="en-US" sz="2800" b="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Câu 1. </a:t>
            </a:r>
            <a:endParaRPr lang="en-US" sz="2400">
              <a:latin typeface="Times New Roman" panose="02020603050405020304" pitchFamily="18" charset="0"/>
              <a:ea typeface="Times New Roman" panose="02020603050405020304" pitchFamily="18" charset="0"/>
              <a:cs typeface="Times New Roman" panose="02020603050405020304" pitchFamily="18" charset="0"/>
            </a:endParaRPr>
          </a:p>
          <a:p>
            <a:pPr algn="just">
              <a:lnSpc>
                <a:spcPct val="150000"/>
              </a:lnSpc>
              <a:spcAft>
                <a:spcPts val="0"/>
              </a:spcAft>
            </a:pPr>
            <a:r>
              <a:rPr lang="en-US" sz="2800" i="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Nội dung đoạn trích: </a:t>
            </a:r>
            <a:r>
              <a:rPr lang="en-US" sz="280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Đoạn trích phân tích vẻ đẹp của thiên nhiên trong truyện “Đất rừng phương Nam” của Đoàn Giỏi.</a:t>
            </a:r>
            <a:endParaRPr lang="en-US" sz="240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50000"/>
              </a:lnSpc>
              <a:spcAft>
                <a:spcPts val="0"/>
              </a:spcAft>
            </a:pPr>
            <a:r>
              <a:rPr lang="en-US" sz="2800" b="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Câu 2. </a:t>
            </a:r>
            <a:endParaRPr lang="en-US" sz="240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50000"/>
              </a:lnSpc>
              <a:spcAft>
                <a:spcPts val="0"/>
              </a:spcAft>
            </a:pPr>
            <a:r>
              <a:rPr lang="en-US" sz="2800" i="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Mục đích nghị luận: </a:t>
            </a:r>
            <a:r>
              <a:rPr lang="en-US" sz="280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Mục đích của tác giả muốn đem đến cho bạn đọc hiểu biết về đặc điểm của thiên nhiên trong truyện “</a:t>
            </a:r>
            <a:r>
              <a:rPr lang="en-US" sz="2800" i="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Đất rừng phương Nam”</a:t>
            </a:r>
            <a:r>
              <a:rPr lang="en-US" sz="280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của Đoàn Giỏi</a:t>
            </a:r>
            <a:r>
              <a:rPr lang="en-US" sz="2800" i="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endParaRPr lang="en-US" sz="2400">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3" name="Rectangle 2"/>
          <p:cNvSpPr/>
          <p:nvPr/>
        </p:nvSpPr>
        <p:spPr>
          <a:xfrm>
            <a:off x="4902315" y="325895"/>
            <a:ext cx="2278188" cy="523220"/>
          </a:xfrm>
          <a:prstGeom prst="rect">
            <a:avLst/>
          </a:prstGeom>
        </p:spPr>
        <p:txBody>
          <a:bodyPr wrap="none">
            <a:spAutoFit/>
          </a:bodyPr>
          <a:lstStyle/>
          <a:p>
            <a:pPr marL="0" marR="0" lvl="0" indent="0" algn="l" defTabSz="914400" rtl="0" eaLnBrk="1" fontAlgn="auto" latinLnBrk="0" hangingPunct="1">
              <a:lnSpc>
                <a:spcPct val="100000"/>
              </a:lnSpc>
              <a:spcBef>
                <a:spcPts val="0"/>
              </a:spcBef>
              <a:spcAft>
                <a:spcPts val="1800"/>
              </a:spcAft>
              <a:buClrTx/>
              <a:buSzTx/>
              <a:buFontTx/>
              <a:buNone/>
              <a:tabLst/>
              <a:defRPr/>
            </a:pPr>
            <a:r>
              <a:rPr kumimoji="0" lang="en-US" sz="2800" b="1" i="0" u="none" strike="noStrike" kern="1200" cap="none" spc="0" normalizeH="0" baseline="0" noProof="0">
                <a:ln>
                  <a:noFill/>
                </a:ln>
                <a:solidFill>
                  <a:srgbClr val="FF0000"/>
                </a:solidFill>
                <a:effectLst/>
                <a:uLnTx/>
                <a:uFillTx/>
                <a:latin typeface="Times New Roman" panose="02020603050405020304" pitchFamily="18" charset="0"/>
                <a:ea typeface="Times New Roman" panose="02020603050405020304" pitchFamily="18" charset="0"/>
                <a:cs typeface="+mn-cs"/>
              </a:rPr>
              <a:t>Gợi ý đề số </a:t>
            </a:r>
            <a:r>
              <a:rPr kumimoji="0" lang="en-US" sz="2800" b="1" i="0" u="none" strike="noStrike" kern="1200" cap="none" spc="0" normalizeH="0" baseline="0" noProof="0" smtClean="0">
                <a:ln>
                  <a:noFill/>
                </a:ln>
                <a:solidFill>
                  <a:srgbClr val="FF0000"/>
                </a:solidFill>
                <a:effectLst/>
                <a:uLnTx/>
                <a:uFillTx/>
                <a:latin typeface="Times New Roman" panose="02020603050405020304" pitchFamily="18" charset="0"/>
                <a:ea typeface="Times New Roman" panose="02020603050405020304" pitchFamily="18" charset="0"/>
                <a:cs typeface="+mn-cs"/>
              </a:rPr>
              <a:t>2:</a:t>
            </a:r>
            <a:endParaRPr kumimoji="0" lang="en-US" sz="2400" b="0" i="0" u="none" strike="noStrike" kern="1200" cap="none" spc="0" normalizeH="0" baseline="0" noProof="0">
              <a:ln>
                <a:noFill/>
              </a:ln>
              <a:solidFill>
                <a:prstClr val="black"/>
              </a:solidFill>
              <a:effectLst/>
              <a:uLnTx/>
              <a:uFillTx/>
              <a:latin typeface="Times New Roman" panose="02020603050405020304" pitchFamily="18" charset="0"/>
              <a:ea typeface="Times New Roman" panose="02020603050405020304" pitchFamily="18" charset="0"/>
              <a:cs typeface="+mn-cs"/>
            </a:endParaRPr>
          </a:p>
        </p:txBody>
      </p:sp>
    </p:spTree>
    <p:extLst>
      <p:ext uri="{BB962C8B-B14F-4D97-AF65-F5344CB8AC3E}">
        <p14:creationId xmlns:p14="http://schemas.microsoft.com/office/powerpoint/2010/main" val="2448572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arn(inVertical)">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fade">
                                      <p:cBhvr>
                                        <p:cTn id="12" dur="1000"/>
                                        <p:tgtEl>
                                          <p:spTgt spid="4"/>
                                        </p:tgtEl>
                                      </p:cBhvr>
                                    </p:animEffect>
                                    <p:anim calcmode="lin" valueType="num">
                                      <p:cBhvr>
                                        <p:cTn id="13" dur="1000" fill="hold"/>
                                        <p:tgtEl>
                                          <p:spTgt spid="4"/>
                                        </p:tgtEl>
                                        <p:attrNameLst>
                                          <p:attrName>ppt_x</p:attrName>
                                        </p:attrNameLst>
                                      </p:cBhvr>
                                      <p:tavLst>
                                        <p:tav tm="0">
                                          <p:val>
                                            <p:strVal val="#ppt_x"/>
                                          </p:val>
                                        </p:tav>
                                        <p:tav tm="100000">
                                          <p:val>
                                            <p:strVal val="#ppt_x"/>
                                          </p:val>
                                        </p:tav>
                                      </p:tavLst>
                                    </p:anim>
                                    <p:anim calcmode="lin" valueType="num">
                                      <p:cBhvr>
                                        <p:cTn id="14" dur="1000" fill="hold"/>
                                        <p:tgtEl>
                                          <p:spTgt spid="4"/>
                                        </p:tgtEl>
                                        <p:attrNameLst>
                                          <p:attrName>ppt_y</p:attrName>
                                        </p:attrNameLst>
                                      </p:cBhvr>
                                      <p:tavLst>
                                        <p:tav tm="0">
                                          <p:val>
                                            <p:strVal val="#ppt_y+.1"/>
                                          </p:val>
                                        </p:tav>
                                        <p:tav tm="100000">
                                          <p:val>
                                            <p:strVal val="#ppt_y"/>
                                          </p:val>
                                        </p:tav>
                                      </p:tavLst>
                                    </p:anim>
                                  </p:childTnLst>
                                </p:cTn>
                              </p:par>
                              <p:par>
                                <p:cTn id="15" presetID="22" presetClass="entr" presetSubtype="4" fill="hold" nodeType="withEffect">
                                  <p:stCondLst>
                                    <p:cond delay="0"/>
                                  </p:stCondLst>
                                  <p:childTnLst>
                                    <p:set>
                                      <p:cBhvr>
                                        <p:cTn id="16" dur="1" fill="hold">
                                          <p:stCondLst>
                                            <p:cond delay="0"/>
                                          </p:stCondLst>
                                        </p:cTn>
                                        <p:tgtEl>
                                          <p:spTgt spid="2">
                                            <p:txEl>
                                              <p:pRg st="0" end="0"/>
                                            </p:txEl>
                                          </p:spTgt>
                                        </p:tgtEl>
                                        <p:attrNameLst>
                                          <p:attrName>style.visibility</p:attrName>
                                        </p:attrNameLst>
                                      </p:cBhvr>
                                      <p:to>
                                        <p:strVal val="visible"/>
                                      </p:to>
                                    </p:set>
                                    <p:animEffect transition="in" filter="wipe(down)">
                                      <p:cBhvr>
                                        <p:cTn id="17" dur="500"/>
                                        <p:tgtEl>
                                          <p:spTgt spid="2">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42" presetClass="entr" presetSubtype="0" fill="hold" nodeType="clickEffect">
                                  <p:stCondLst>
                                    <p:cond delay="0"/>
                                  </p:stCondLst>
                                  <p:childTnLst>
                                    <p:set>
                                      <p:cBhvr>
                                        <p:cTn id="21" dur="1" fill="hold">
                                          <p:stCondLst>
                                            <p:cond delay="0"/>
                                          </p:stCondLst>
                                        </p:cTn>
                                        <p:tgtEl>
                                          <p:spTgt spid="2">
                                            <p:txEl>
                                              <p:pRg st="1" end="1"/>
                                            </p:txEl>
                                          </p:spTgt>
                                        </p:tgtEl>
                                        <p:attrNameLst>
                                          <p:attrName>style.visibility</p:attrName>
                                        </p:attrNameLst>
                                      </p:cBhvr>
                                      <p:to>
                                        <p:strVal val="visible"/>
                                      </p:to>
                                    </p:set>
                                    <p:animEffect transition="in" filter="fade">
                                      <p:cBhvr>
                                        <p:cTn id="22" dur="1000"/>
                                        <p:tgtEl>
                                          <p:spTgt spid="2">
                                            <p:txEl>
                                              <p:pRg st="1" end="1"/>
                                            </p:txEl>
                                          </p:spTgt>
                                        </p:tgtEl>
                                      </p:cBhvr>
                                    </p:animEffect>
                                    <p:anim calcmode="lin" valueType="num">
                                      <p:cBhvr>
                                        <p:cTn id="23" dur="1000" fill="hold"/>
                                        <p:tgtEl>
                                          <p:spTgt spid="2">
                                            <p:txEl>
                                              <p:pRg st="1" end="1"/>
                                            </p:txEl>
                                          </p:spTgt>
                                        </p:tgtEl>
                                        <p:attrNameLst>
                                          <p:attrName>ppt_x</p:attrName>
                                        </p:attrNameLst>
                                      </p:cBhvr>
                                      <p:tavLst>
                                        <p:tav tm="0">
                                          <p:val>
                                            <p:strVal val="#ppt_x"/>
                                          </p:val>
                                        </p:tav>
                                        <p:tav tm="100000">
                                          <p:val>
                                            <p:strVal val="#ppt_x"/>
                                          </p:val>
                                        </p:tav>
                                      </p:tavLst>
                                    </p:anim>
                                    <p:anim calcmode="lin" valueType="num">
                                      <p:cBhvr>
                                        <p:cTn id="24" dur="1000" fill="hold"/>
                                        <p:tgtEl>
                                          <p:spTgt spid="2">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42" presetClass="entr" presetSubtype="0" fill="hold" nodeType="clickEffect">
                                  <p:stCondLst>
                                    <p:cond delay="0"/>
                                  </p:stCondLst>
                                  <p:childTnLst>
                                    <p:set>
                                      <p:cBhvr>
                                        <p:cTn id="28" dur="1" fill="hold">
                                          <p:stCondLst>
                                            <p:cond delay="0"/>
                                          </p:stCondLst>
                                        </p:cTn>
                                        <p:tgtEl>
                                          <p:spTgt spid="2">
                                            <p:txEl>
                                              <p:pRg st="2" end="2"/>
                                            </p:txEl>
                                          </p:spTgt>
                                        </p:tgtEl>
                                        <p:attrNameLst>
                                          <p:attrName>style.visibility</p:attrName>
                                        </p:attrNameLst>
                                      </p:cBhvr>
                                      <p:to>
                                        <p:strVal val="visible"/>
                                      </p:to>
                                    </p:set>
                                    <p:animEffect transition="in" filter="fade">
                                      <p:cBhvr>
                                        <p:cTn id="29" dur="1000"/>
                                        <p:tgtEl>
                                          <p:spTgt spid="2">
                                            <p:txEl>
                                              <p:pRg st="2" end="2"/>
                                            </p:txEl>
                                          </p:spTgt>
                                        </p:tgtEl>
                                      </p:cBhvr>
                                    </p:animEffect>
                                    <p:anim calcmode="lin" valueType="num">
                                      <p:cBhvr>
                                        <p:cTn id="30" dur="1000" fill="hold"/>
                                        <p:tgtEl>
                                          <p:spTgt spid="2">
                                            <p:txEl>
                                              <p:pRg st="2" end="2"/>
                                            </p:txEl>
                                          </p:spTgt>
                                        </p:tgtEl>
                                        <p:attrNameLst>
                                          <p:attrName>ppt_x</p:attrName>
                                        </p:attrNameLst>
                                      </p:cBhvr>
                                      <p:tavLst>
                                        <p:tav tm="0">
                                          <p:val>
                                            <p:strVal val="#ppt_x"/>
                                          </p:val>
                                        </p:tav>
                                        <p:tav tm="100000">
                                          <p:val>
                                            <p:strVal val="#ppt_x"/>
                                          </p:val>
                                        </p:tav>
                                      </p:tavLst>
                                    </p:anim>
                                    <p:anim calcmode="lin" valueType="num">
                                      <p:cBhvr>
                                        <p:cTn id="31" dur="1000" fill="hold"/>
                                        <p:tgtEl>
                                          <p:spTgt spid="2">
                                            <p:txEl>
                                              <p:pRg st="2" end="2"/>
                                            </p:txEl>
                                          </p:spTgt>
                                        </p:tgtEl>
                                        <p:attrNameLst>
                                          <p:attrName>ppt_y</p:attrName>
                                        </p:attrNameLst>
                                      </p:cBhvr>
                                      <p:tavLst>
                                        <p:tav tm="0">
                                          <p:val>
                                            <p:strVal val="#ppt_y+.1"/>
                                          </p:val>
                                        </p:tav>
                                        <p:tav tm="100000">
                                          <p:val>
                                            <p:strVal val="#ppt_y"/>
                                          </p:val>
                                        </p:tav>
                                      </p:tavLst>
                                    </p:anim>
                                  </p:childTnLst>
                                </p:cTn>
                              </p:par>
                              <p:par>
                                <p:cTn id="32" presetID="42" presetClass="entr" presetSubtype="0" fill="hold" nodeType="withEffect">
                                  <p:stCondLst>
                                    <p:cond delay="0"/>
                                  </p:stCondLst>
                                  <p:childTnLst>
                                    <p:set>
                                      <p:cBhvr>
                                        <p:cTn id="33" dur="1" fill="hold">
                                          <p:stCondLst>
                                            <p:cond delay="0"/>
                                          </p:stCondLst>
                                        </p:cTn>
                                        <p:tgtEl>
                                          <p:spTgt spid="2">
                                            <p:txEl>
                                              <p:pRg st="3" end="3"/>
                                            </p:txEl>
                                          </p:spTgt>
                                        </p:tgtEl>
                                        <p:attrNameLst>
                                          <p:attrName>style.visibility</p:attrName>
                                        </p:attrNameLst>
                                      </p:cBhvr>
                                      <p:to>
                                        <p:strVal val="visible"/>
                                      </p:to>
                                    </p:set>
                                    <p:animEffect transition="in" filter="fade">
                                      <p:cBhvr>
                                        <p:cTn id="34" dur="1000"/>
                                        <p:tgtEl>
                                          <p:spTgt spid="2">
                                            <p:txEl>
                                              <p:pRg st="3" end="3"/>
                                            </p:txEl>
                                          </p:spTgt>
                                        </p:tgtEl>
                                      </p:cBhvr>
                                    </p:animEffect>
                                    <p:anim calcmode="lin" valueType="num">
                                      <p:cBhvr>
                                        <p:cTn id="35" dur="1000" fill="hold"/>
                                        <p:tgtEl>
                                          <p:spTgt spid="2">
                                            <p:txEl>
                                              <p:pRg st="3" end="3"/>
                                            </p:txEl>
                                          </p:spTgt>
                                        </p:tgtEl>
                                        <p:attrNameLst>
                                          <p:attrName>ppt_x</p:attrName>
                                        </p:attrNameLst>
                                      </p:cBhvr>
                                      <p:tavLst>
                                        <p:tav tm="0">
                                          <p:val>
                                            <p:strVal val="#ppt_x"/>
                                          </p:val>
                                        </p:tav>
                                        <p:tav tm="100000">
                                          <p:val>
                                            <p:strVal val="#ppt_x"/>
                                          </p:val>
                                        </p:tav>
                                      </p:tavLst>
                                    </p:anim>
                                    <p:anim calcmode="lin" valueType="num">
                                      <p:cBhvr>
                                        <p:cTn id="36" dur="1000" fill="hold"/>
                                        <p:tgtEl>
                                          <p:spTgt spid="2">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3" grpId="0"/>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3583252879"/>
              </p:ext>
            </p:extLst>
          </p:nvPr>
        </p:nvGraphicFramePr>
        <p:xfrm>
          <a:off x="518615" y="1146411"/>
          <a:ext cx="11095629" cy="5406390"/>
        </p:xfrm>
        <a:graphic>
          <a:graphicData uri="http://schemas.openxmlformats.org/drawingml/2006/table">
            <a:tbl>
              <a:tblPr firstRow="1" firstCol="1" bandRow="1"/>
              <a:tblGrid>
                <a:gridCol w="5773003">
                  <a:extLst>
                    <a:ext uri="{9D8B030D-6E8A-4147-A177-3AD203B41FA5}">
                      <a16:colId xmlns:a16="http://schemas.microsoft.com/office/drawing/2014/main" val="2093555044"/>
                    </a:ext>
                  </a:extLst>
                </a:gridCol>
                <a:gridCol w="5322626">
                  <a:extLst>
                    <a:ext uri="{9D8B030D-6E8A-4147-A177-3AD203B41FA5}">
                      <a16:colId xmlns:a16="http://schemas.microsoft.com/office/drawing/2014/main" val="2795437896"/>
                    </a:ext>
                  </a:extLst>
                </a:gridCol>
              </a:tblGrid>
              <a:tr h="501474">
                <a:tc>
                  <a:txBody>
                    <a:bodyPr/>
                    <a:lstStyle/>
                    <a:p>
                      <a:pPr algn="ctr">
                        <a:spcAft>
                          <a:spcPts val="0"/>
                        </a:spcAft>
                      </a:pPr>
                      <a:r>
                        <a:rPr lang="en-US" sz="2800" b="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Lí lẽ</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7625" marR="47625" marT="47625" marB="4762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BE4D5"/>
                    </a:solidFill>
                  </a:tcPr>
                </a:tc>
                <a:tc>
                  <a:txBody>
                    <a:bodyPr/>
                    <a:lstStyle/>
                    <a:p>
                      <a:pPr algn="ctr">
                        <a:spcAft>
                          <a:spcPts val="0"/>
                        </a:spcAft>
                      </a:pPr>
                      <a:r>
                        <a:rPr lang="en-US" sz="2800" b="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Bằng chứng (dẫn chứng)</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7625" marR="47625" marT="47625" marB="4762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BE4D5"/>
                    </a:solidFill>
                  </a:tcPr>
                </a:tc>
                <a:extLst>
                  <a:ext uri="{0D108BD9-81ED-4DB2-BD59-A6C34878D82A}">
                    <a16:rowId xmlns:a16="http://schemas.microsoft.com/office/drawing/2014/main" val="2291531858"/>
                  </a:ext>
                </a:extLst>
              </a:tr>
              <a:tr h="1778012">
                <a:tc>
                  <a:txBody>
                    <a:bodyPr/>
                    <a:lstStyle/>
                    <a:p>
                      <a:pPr algn="just">
                        <a:spcAft>
                          <a:spcPts val="0"/>
                        </a:spcAft>
                      </a:pPr>
                      <a:r>
                        <a:rPr lang="en-US" sz="28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Trong </a:t>
                      </a:r>
                      <a:r>
                        <a:rPr lang="en-US" sz="2800" i="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Đất rừng phương Nam,</a:t>
                      </a:r>
                      <a:r>
                        <a:rPr lang="en-US" sz="28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ông chỉ sử dụng một phần rất nhỏ vốn sống phong phú đó mà đã làm người đọc đi từ ngạc nhiên này đến ngạc nhiên khác</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7625" marR="47625" marT="47625" marB="4762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en-US" sz="2800" i="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ba ba to bằng cái nia, kì đà lớn hơn chiếc thuyền tam bản, cá sấu phải 12 trai tráng lực lưỡng mới khiêng nổi.</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7625" marR="47625" marT="47625" marB="4762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827434418"/>
                  </a:ext>
                </a:extLst>
              </a:tr>
              <a:tr h="2961257">
                <a:tc>
                  <a:txBody>
                    <a:bodyPr/>
                    <a:lstStyle/>
                    <a:p>
                      <a:pPr algn="just">
                        <a:spcAft>
                          <a:spcPts val="0"/>
                        </a:spcAft>
                      </a:pPr>
                      <a:r>
                        <a:rPr lang="en-US" sz="28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Người đọc không chỉ ngạc nhiên mà còn thấm đẫm cảm xúc, bởi Đoàn Giỏi là một nhà thơ, một “thi sĩ của đất rừng phương Nam” (Ý của Trần Đình Nam</a:t>
                      </a:r>
                      <a:r>
                        <a:rPr lang="en-US" sz="2800" i="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7625" marR="47625" marT="47625" marB="4762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vi-VN" sz="28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Dẫn chứng 1:  </a:t>
                      </a:r>
                      <a:r>
                        <a:rPr lang="vi-VN" sz="2800" i="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Cảm giác ngâ</a:t>
                      </a:r>
                      <a:r>
                        <a:rPr lang="en-US" sz="2800" i="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y</a:t>
                      </a:r>
                      <a:r>
                        <a:rPr lang="vi-VN" sz="2800" i="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ngất trước vẻ đẹp rừng U Minh dưới ánh Mặt Trời vàng ón</a:t>
                      </a:r>
                      <a:r>
                        <a:rPr lang="en-US" sz="2800" i="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g “Những thân… không cùng”</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p>
                      <a:pPr algn="just">
                        <a:spcAft>
                          <a:spcPts val="0"/>
                        </a:spcAft>
                      </a:pPr>
                      <a:r>
                        <a:rPr lang="vi-VN" sz="28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Dẫn chứng 2</a:t>
                      </a:r>
                      <a:r>
                        <a:rPr lang="en-US" sz="28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Dẫn chứng về vẻ</a:t>
                      </a:r>
                      <a:r>
                        <a:rPr lang="vi-VN" sz="28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rợn ngợp trước dòng sông Năm Căn</a:t>
                      </a:r>
                      <a:r>
                        <a:rPr lang="en-US" sz="2800" i="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“nước ầm ầm… vô tận”</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7625" marR="47625" marT="47625" marB="4762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47009127"/>
                  </a:ext>
                </a:extLst>
              </a:tr>
            </a:tbl>
          </a:graphicData>
        </a:graphic>
      </p:graphicFrame>
      <p:sp>
        <p:nvSpPr>
          <p:cNvPr id="5" name="Rectangle 4"/>
          <p:cNvSpPr/>
          <p:nvPr/>
        </p:nvSpPr>
        <p:spPr>
          <a:xfrm>
            <a:off x="518615" y="139048"/>
            <a:ext cx="1273105" cy="661207"/>
          </a:xfrm>
          <a:prstGeom prst="rect">
            <a:avLst/>
          </a:prstGeom>
        </p:spPr>
        <p:txBody>
          <a:bodyPr wrap="none">
            <a:spAutoFit/>
          </a:bodyPr>
          <a:lstStyle/>
          <a:p>
            <a:pPr lvl="0">
              <a:lnSpc>
                <a:spcPct val="150000"/>
              </a:lnSpc>
              <a:spcAft>
                <a:spcPts val="1800"/>
              </a:spcAft>
            </a:pPr>
            <a:r>
              <a:rPr lang="en-US" sz="2800" b="1">
                <a:latin typeface="Times New Roman" panose="02020603050405020304" pitchFamily="18" charset="0"/>
                <a:ea typeface="Times New Roman" panose="02020603050405020304" pitchFamily="18" charset="0"/>
                <a:cs typeface="Times New Roman" panose="02020603050405020304" pitchFamily="18" charset="0"/>
              </a:rPr>
              <a:t>Câu </a:t>
            </a:r>
            <a:r>
              <a:rPr lang="en-US" sz="2800" b="1" smtClean="0">
                <a:latin typeface="Times New Roman" panose="02020603050405020304" pitchFamily="18" charset="0"/>
                <a:ea typeface="Times New Roman" panose="02020603050405020304" pitchFamily="18" charset="0"/>
                <a:cs typeface="Times New Roman" panose="02020603050405020304" pitchFamily="18" charset="0"/>
              </a:rPr>
              <a:t>3. </a:t>
            </a:r>
            <a:endParaRPr lang="en-US" sz="2400">
              <a:latin typeface="Times New Roman" panose="020206030504050203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23725047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ounded Rectangle 10"/>
          <p:cNvSpPr>
            <a:spLocks noChangeArrowheads="1"/>
          </p:cNvSpPr>
          <p:nvPr/>
        </p:nvSpPr>
        <p:spPr bwMode="auto">
          <a:xfrm>
            <a:off x="805218" y="2538484"/>
            <a:ext cx="10781732" cy="3043450"/>
          </a:xfrm>
          <a:prstGeom prst="roundRect">
            <a:avLst>
              <a:gd name="adj" fmla="val 16667"/>
            </a:avLst>
          </a:prstGeom>
          <a:noFill/>
          <a:ln w="25400">
            <a:solidFill>
              <a:srgbClr val="243F60"/>
            </a:solidFill>
            <a:round/>
            <a:headEnd/>
            <a:tailEnd/>
          </a:ln>
        </p:spPr>
        <p:txBody>
          <a:bodyPr vert="horz" wrap="square" lIns="91440" tIns="45720" rIns="91440" bIns="45720" numCol="1" anchor="ctr" anchorCtr="0" compatLnSpc="1">
            <a:prstTxWarp prst="textNoShape">
              <a:avLst/>
            </a:prstTxWarp>
          </a:bodyPr>
          <a:lstStyle/>
          <a:p>
            <a:pPr marL="457200">
              <a:lnSpc>
                <a:spcPct val="150000"/>
              </a:lnSpc>
              <a:spcAft>
                <a:spcPts val="0"/>
              </a:spcAft>
              <a:tabLst>
                <a:tab pos="400050" algn="l"/>
              </a:tabLst>
            </a:pPr>
            <a:r>
              <a:rPr lang="da-DK" sz="2800">
                <a:latin typeface="Times New Roman" panose="02020603050405020304" pitchFamily="18" charset="0"/>
                <a:ea typeface="Times New Roman" panose="02020603050405020304" pitchFamily="18" charset="0"/>
                <a:cs typeface="Times New Roman" panose="02020603050405020304" pitchFamily="18" charset="0"/>
              </a:rPr>
              <a:t>- GV hướng dẫn HS ôn lại các đơn vị kiến thức cơ bản bằng phương pháp hỏi đáp, đàm thoại gợi mở; hoạt động nhóm,</a:t>
            </a:r>
            <a:endParaRPr lang="en-US" sz="2000">
              <a:latin typeface="Calibri" panose="020F0502020204030204" pitchFamily="34" charset="0"/>
              <a:ea typeface="Times New Roman" panose="02020603050405020304" pitchFamily="18" charset="0"/>
              <a:cs typeface="Times New Roman" panose="02020603050405020304" pitchFamily="18" charset="0"/>
            </a:endParaRPr>
          </a:p>
          <a:p>
            <a:pPr marL="457200">
              <a:lnSpc>
                <a:spcPct val="150000"/>
              </a:lnSpc>
              <a:spcAft>
                <a:spcPts val="0"/>
              </a:spcAft>
              <a:tabLst>
                <a:tab pos="400050" algn="l"/>
              </a:tabLst>
            </a:pPr>
            <a:r>
              <a:rPr lang="da-DK" sz="2800">
                <a:latin typeface="Times New Roman" panose="02020603050405020304" pitchFamily="18" charset="0"/>
                <a:ea typeface="Times New Roman" panose="02020603050405020304" pitchFamily="18" charset="0"/>
                <a:cs typeface="Times New Roman" panose="02020603050405020304" pitchFamily="18" charset="0"/>
              </a:rPr>
              <a:t>- HS lần lượt trả lời nhanh các câu hỏi của GV các đơn vị kiến thức cơ bản của bài học </a:t>
            </a:r>
            <a:endParaRPr lang="en-US" sz="2000">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8" name="Rounded Rectangle 10"/>
          <p:cNvSpPr>
            <a:spLocks noChangeArrowheads="1"/>
          </p:cNvSpPr>
          <p:nvPr/>
        </p:nvSpPr>
        <p:spPr bwMode="auto">
          <a:xfrm>
            <a:off x="3439236" y="434898"/>
            <a:ext cx="5172501" cy="695205"/>
          </a:xfrm>
          <a:prstGeom prst="roundRect">
            <a:avLst>
              <a:gd name="adj" fmla="val 16667"/>
            </a:avLst>
          </a:prstGeom>
          <a:blipFill>
            <a:blip r:embed="rId2"/>
            <a:tile tx="0" ty="0" sx="100000" sy="100000" flip="none" algn="tl"/>
          </a:blipFill>
          <a:ln w="25400">
            <a:solidFill>
              <a:srgbClr val="243F60"/>
            </a:solidFill>
            <a:round/>
            <a:headEnd/>
            <a:tailEnd/>
          </a:ln>
        </p:spPr>
        <p:txBody>
          <a:bodyPr vert="horz" wrap="square" lIns="91440" tIns="45720" rIns="91440" bIns="45720" numCol="1" anchor="ctr" anchorCtr="0" compatLnSpc="1">
            <a:prstTxWarp prst="textNoShape">
              <a:avLst/>
            </a:prstTxWarp>
          </a:bodyPr>
          <a:lstStyle/>
          <a:p>
            <a:pPr lvl="0" eaLnBrk="0" fontAlgn="base" hangingPunct="0">
              <a:spcBef>
                <a:spcPct val="0"/>
              </a:spcBef>
              <a:spcAft>
                <a:spcPts val="800"/>
              </a:spcAft>
            </a:pPr>
            <a:endParaRPr lang="en-US" b="1" dirty="0" smtClean="0">
              <a:latin typeface="Times New Roman" panose="02020603050405020304" pitchFamily="18" charset="0"/>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pPr>
            <a:endParaRPr kumimoji="0" lang="en-US" altLang="en-US" sz="2000" b="0" i="0" u="none" strike="noStrike" cap="none" normalizeH="0" baseline="0" dirty="0" smtClean="0">
              <a:ln>
                <a:noFill/>
              </a:ln>
              <a:solidFill>
                <a:schemeClr val="tx1"/>
              </a:solidFill>
              <a:effectLst/>
              <a:latin typeface="Arial" panose="020B0604020202020204" pitchFamily="34" charset="0"/>
            </a:endParaRPr>
          </a:p>
        </p:txBody>
      </p:sp>
      <p:sp>
        <p:nvSpPr>
          <p:cNvPr id="2" name="Rectangle 1"/>
          <p:cNvSpPr/>
          <p:nvPr/>
        </p:nvSpPr>
        <p:spPr>
          <a:xfrm>
            <a:off x="3839259" y="516786"/>
            <a:ext cx="4427046" cy="523220"/>
          </a:xfrm>
          <a:prstGeom prst="rect">
            <a:avLst/>
          </a:prstGeom>
        </p:spPr>
        <p:txBody>
          <a:bodyPr wrap="none">
            <a:spAutoFit/>
          </a:bodyPr>
          <a:lstStyle/>
          <a:p>
            <a:pPr marL="57150" marR="177165" algn="ctr">
              <a:spcAft>
                <a:spcPts val="0"/>
              </a:spcAft>
              <a:tabLst>
                <a:tab pos="57150" algn="l"/>
              </a:tabLst>
            </a:pPr>
            <a:r>
              <a:rPr lang="fr-FR" sz="2800" b="1">
                <a:solidFill>
                  <a:srgbClr val="FF0000"/>
                </a:solidFill>
                <a:latin typeface="Times New Roman" panose="02020603050405020304" pitchFamily="18" charset="0"/>
                <a:ea typeface="Times New Roman" panose="02020603050405020304" pitchFamily="18" charset="0"/>
              </a:rPr>
              <a:t>HOẠT ĐỘNG 2. ÔN TẬP</a:t>
            </a:r>
            <a:endParaRPr lang="en-US" sz="2800">
              <a:solidFill>
                <a:srgbClr val="FF0000"/>
              </a:solidFill>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3281342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wipe(left)">
                                      <p:cBhvr>
                                        <p:cTn id="7" dur="1000"/>
                                        <p:tgtEl>
                                          <p:spTgt spid="8"/>
                                        </p:tgtEl>
                                      </p:cBhvr>
                                    </p:animEffect>
                                  </p:childTnLst>
                                </p:cTn>
                              </p:par>
                              <p:par>
                                <p:cTn id="8" presetID="22" presetClass="entr" presetSubtype="4" fill="hold" grpId="0"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wipe(down)">
                                      <p:cBhvr>
                                        <p:cTn id="10" dur="1000"/>
                                        <p:tgtEl>
                                          <p:spTgt spid="2"/>
                                        </p:tgtEl>
                                      </p:cBhvr>
                                    </p:animEffect>
                                  </p:childTnLst>
                                </p:cTn>
                              </p:par>
                            </p:childTnLst>
                          </p:cTn>
                        </p:par>
                      </p:childTnLst>
                    </p:cTn>
                  </p:par>
                  <p:par>
                    <p:cTn id="11" fill="hold">
                      <p:stCondLst>
                        <p:cond delay="indefinite"/>
                      </p:stCondLst>
                      <p:childTnLst>
                        <p:par>
                          <p:cTn id="12" fill="hold">
                            <p:stCondLst>
                              <p:cond delay="0"/>
                            </p:stCondLst>
                            <p:childTnLst>
                              <p:par>
                                <p:cTn id="13" presetID="22" presetClass="entr" presetSubtype="8"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animEffect transition="in" filter="wipe(left)">
                                      <p:cBhvr>
                                        <p:cTn id="15" dur="1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8" grpId="0" animBg="1"/>
      <p:bldP spid="2" grpId="0"/>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10"/>
          <p:cNvSpPr>
            <a:spLocks noChangeArrowheads="1"/>
          </p:cNvSpPr>
          <p:nvPr/>
        </p:nvSpPr>
        <p:spPr bwMode="auto">
          <a:xfrm>
            <a:off x="777922" y="1146412"/>
            <a:ext cx="10849971" cy="4817660"/>
          </a:xfrm>
          <a:prstGeom prst="roundRect">
            <a:avLst>
              <a:gd name="adj" fmla="val 16667"/>
            </a:avLst>
          </a:prstGeom>
          <a:ln>
            <a:headEnd/>
            <a:tailEn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anchor="ctr" anchorCtr="0" compatLnSpc="1">
            <a:prstTxWarp prst="textNoShape">
              <a:avLst/>
            </a:prstTxWarp>
          </a:bodyPr>
          <a:lstStyle/>
          <a:p>
            <a:pPr lvl="0" eaLnBrk="0" fontAlgn="base" hangingPunct="0">
              <a:spcBef>
                <a:spcPct val="0"/>
              </a:spcBef>
              <a:spcAft>
                <a:spcPts val="800"/>
              </a:spcAft>
            </a:pPr>
            <a:endParaRPr lang="en-US" sz="2400" b="1" dirty="0" smtClean="0">
              <a:latin typeface="Times New Roman" panose="02020603050405020304" pitchFamily="18" charset="0"/>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pPr>
            <a:endParaRPr kumimoji="0" lang="en-US" altLang="en-US" sz="2400" b="0" i="0" u="none" strike="noStrike" cap="none" normalizeH="0" baseline="0" dirty="0" smtClean="0">
              <a:ln>
                <a:noFill/>
              </a:ln>
              <a:solidFill>
                <a:schemeClr val="tx1"/>
              </a:solidFill>
              <a:effectLst/>
              <a:latin typeface="Arial" panose="020B0604020202020204" pitchFamily="34" charset="0"/>
            </a:endParaRPr>
          </a:p>
        </p:txBody>
      </p:sp>
      <p:sp>
        <p:nvSpPr>
          <p:cNvPr id="2" name="Rectangle 1"/>
          <p:cNvSpPr/>
          <p:nvPr/>
        </p:nvSpPr>
        <p:spPr>
          <a:xfrm>
            <a:off x="1040168" y="1332450"/>
            <a:ext cx="10325478" cy="4269887"/>
          </a:xfrm>
          <a:prstGeom prst="rect">
            <a:avLst/>
          </a:prstGeom>
        </p:spPr>
        <p:txBody>
          <a:bodyPr wrap="square">
            <a:spAutoFit/>
          </a:bodyPr>
          <a:lstStyle/>
          <a:p>
            <a:pPr algn="just">
              <a:lnSpc>
                <a:spcPct val="200000"/>
              </a:lnSpc>
              <a:spcAft>
                <a:spcPts val="0"/>
              </a:spcAft>
              <a:tabLst>
                <a:tab pos="1386840" algn="l"/>
              </a:tabLst>
            </a:pPr>
            <a:r>
              <a:rPr lang="en-US" sz="2800" b="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Câu 4: </a:t>
            </a:r>
            <a:endParaRPr lang="en-US" sz="2400">
              <a:latin typeface="Times New Roman" panose="02020603050405020304" pitchFamily="18" charset="0"/>
              <a:ea typeface="Times New Roman" panose="02020603050405020304" pitchFamily="18" charset="0"/>
              <a:cs typeface="Times New Roman" panose="02020603050405020304" pitchFamily="18" charset="0"/>
            </a:endParaRPr>
          </a:p>
          <a:p>
            <a:pPr algn="just">
              <a:lnSpc>
                <a:spcPct val="200000"/>
              </a:lnSpc>
              <a:spcAft>
                <a:spcPts val="0"/>
              </a:spcAft>
              <a:tabLst>
                <a:tab pos="1386840" algn="l"/>
              </a:tabLst>
            </a:pPr>
            <a:r>
              <a:rPr lang="en-US" sz="2800" i="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Bài học</a:t>
            </a:r>
            <a:r>
              <a:rPr lang="vi-VN" sz="2800" i="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về cách đưa dẫn lí lẽ và dẫn chứng:</a:t>
            </a:r>
            <a:endParaRPr lang="en-US" sz="2400">
              <a:latin typeface="Times New Roman" panose="02020603050405020304" pitchFamily="18" charset="0"/>
              <a:ea typeface="Times New Roman" panose="02020603050405020304" pitchFamily="18" charset="0"/>
              <a:cs typeface="Times New Roman" panose="02020603050405020304" pitchFamily="18" charset="0"/>
            </a:endParaRPr>
          </a:p>
          <a:p>
            <a:pPr marL="457200" algn="just">
              <a:lnSpc>
                <a:spcPct val="200000"/>
              </a:lnSpc>
              <a:spcAft>
                <a:spcPts val="0"/>
              </a:spcAft>
              <a:tabLst>
                <a:tab pos="1386840" algn="l"/>
              </a:tabLst>
            </a:pPr>
            <a:r>
              <a:rPr lang="en-US" sz="280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Lí lẽ: Xác đáng, thuyết phục</a:t>
            </a:r>
            <a:endParaRPr lang="en-US" sz="2000">
              <a:latin typeface="Times New Roman" panose="02020603050405020304" pitchFamily="18" charset="0"/>
              <a:ea typeface="Times New Roman" panose="02020603050405020304" pitchFamily="18" charset="0"/>
              <a:cs typeface="Times New Roman" panose="02020603050405020304" pitchFamily="18" charset="0"/>
            </a:endParaRPr>
          </a:p>
          <a:p>
            <a:pPr marL="457200" algn="just">
              <a:lnSpc>
                <a:spcPct val="200000"/>
              </a:lnSpc>
              <a:spcAft>
                <a:spcPts val="0"/>
              </a:spcAft>
              <a:tabLst>
                <a:tab pos="1386840" algn="l"/>
              </a:tabLst>
            </a:pPr>
            <a:r>
              <a:rPr lang="en-US" sz="280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Dẫn chứng: Chính xác, lấy từ tác phẩm và có khi là trích dẫn nguyên câu</a:t>
            </a:r>
            <a:r>
              <a:rPr lang="vi-VN" sz="280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văn</a:t>
            </a:r>
            <a:r>
              <a:rPr lang="en-US" sz="280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từ tác phẩm mà mình phân tích.</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8760091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00"/>
                                        <p:tgtEl>
                                          <p:spTgt spid="4"/>
                                        </p:tgtEl>
                                      </p:cBhvr>
                                    </p:animEffect>
                                  </p:childTnLst>
                                </p:cTn>
                              </p:par>
                              <p:par>
                                <p:cTn id="8" presetID="22" presetClass="entr" presetSubtype="4" fill="hold" grpId="0"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wipe(down)">
                                      <p:cBhvr>
                                        <p:cTn id="10"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2" grpId="0"/>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10"/>
          <p:cNvSpPr>
            <a:spLocks noChangeArrowheads="1"/>
          </p:cNvSpPr>
          <p:nvPr/>
        </p:nvSpPr>
        <p:spPr bwMode="auto">
          <a:xfrm>
            <a:off x="668740" y="1105468"/>
            <a:ext cx="11191164" cy="5308979"/>
          </a:xfrm>
          <a:prstGeom prst="roundRect">
            <a:avLst>
              <a:gd name="adj" fmla="val 16667"/>
            </a:avLst>
          </a:prstGeom>
          <a:solidFill>
            <a:sysClr val="window" lastClr="FFFFFF"/>
          </a:solidFill>
          <a:ln w="12700" cap="flat" cmpd="sng" algn="ctr">
            <a:solidFill>
              <a:srgbClr val="ED7D31"/>
            </a:solidFill>
            <a:prstDash val="solid"/>
            <a:miter lim="800000"/>
            <a:headEnd/>
            <a:tailEnd/>
          </a:ln>
          <a:effectLst/>
        </p:spPr>
        <p:txBody>
          <a:bodyPr vert="horz" wrap="square" lIns="91440" tIns="45720" rIns="91440" bIns="45720" numCol="1" anchor="ctr" anchorCtr="0" compatLnSpc="1">
            <a:prstTxWarp prst="textNoShape">
              <a:avLst/>
            </a:prstTxWarp>
          </a:bodyPr>
          <a:lstStyle/>
          <a:p>
            <a:pPr marL="0" marR="0" lvl="0" indent="0" algn="l" defTabSz="914400" rtl="0" eaLnBrk="0" fontAlgn="base" latinLnBrk="0" hangingPunct="0">
              <a:lnSpc>
                <a:spcPct val="100000"/>
              </a:lnSpc>
              <a:spcBef>
                <a:spcPct val="0"/>
              </a:spcBef>
              <a:spcAft>
                <a:spcPts val="800"/>
              </a:spcAft>
              <a:buClrTx/>
              <a:buSzTx/>
              <a:buFontTx/>
              <a:buNone/>
              <a:tabLst/>
              <a:defRPr/>
            </a:pPr>
            <a:endParaRPr kumimoji="0" lang="en-US" sz="2400" b="1" i="0" u="none" strike="noStrike" kern="0" cap="none" spc="0" normalizeH="0" baseline="0" noProof="0" dirty="0" smtClean="0">
              <a:ln>
                <a:noFill/>
              </a:ln>
              <a:solidFill>
                <a:prstClr val="black"/>
              </a:solidFill>
              <a:effectLst/>
              <a:uLnTx/>
              <a:uFillTx/>
              <a:latin typeface="Times New Roman" panose="02020603050405020304" pitchFamily="18" charset="0"/>
              <a:ea typeface="+mn-ea"/>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altLang="en-US" sz="2400" b="0" i="0" u="none" strike="noStrike" kern="0" cap="none" spc="0" normalizeH="0" baseline="0" noProof="0" dirty="0" smtClean="0">
              <a:ln>
                <a:noFill/>
              </a:ln>
              <a:solidFill>
                <a:prstClr val="black"/>
              </a:solidFill>
              <a:effectLst/>
              <a:uLnTx/>
              <a:uFillTx/>
              <a:latin typeface="Arial" panose="020B0604020202020204" pitchFamily="34" charset="0"/>
              <a:ea typeface="+mn-ea"/>
              <a:cs typeface="+mn-cs"/>
            </a:endParaRPr>
          </a:p>
        </p:txBody>
      </p:sp>
      <p:sp>
        <p:nvSpPr>
          <p:cNvPr id="6" name="Rectangle 5"/>
          <p:cNvSpPr/>
          <p:nvPr/>
        </p:nvSpPr>
        <p:spPr>
          <a:xfrm>
            <a:off x="812730" y="1308420"/>
            <a:ext cx="10692333" cy="4832092"/>
          </a:xfrm>
          <a:prstGeom prst="rect">
            <a:avLst/>
          </a:prstGeom>
        </p:spPr>
        <p:txBody>
          <a:bodyPr wrap="square">
            <a:spAutoFit/>
          </a:bodyPr>
          <a:lstStyle/>
          <a:p>
            <a:pPr algn="just">
              <a:spcAft>
                <a:spcPts val="0"/>
              </a:spcAft>
            </a:pPr>
            <a:r>
              <a:rPr kumimoji="0" lang="vi-VN" sz="2800" b="0" i="0" u="none" strike="noStrike" kern="1200" cap="none" spc="0" normalizeH="0" baseline="0" noProof="0">
                <a:ln>
                  <a:noFill/>
                </a:ln>
                <a:solidFill>
                  <a:srgbClr val="000000"/>
                </a:solidFill>
                <a:effectLst/>
                <a:uLnTx/>
                <a:uFillTx/>
                <a:latin typeface="Times New Roman" panose="02020603050405020304" pitchFamily="18" charset="0"/>
                <a:ea typeface="Times New Roman" panose="02020603050405020304" pitchFamily="18" charset="0"/>
                <a:cs typeface="+mn-cs"/>
              </a:rPr>
              <a:t> </a:t>
            </a:r>
            <a:r>
              <a:rPr lang="en-US" sz="2800" i="1">
                <a:solidFill>
                  <a:srgbClr val="000000"/>
                </a:solidFill>
                <a:latin typeface="Times New Roman" panose="02020603050405020304" pitchFamily="18" charset="0"/>
                <a:ea typeface="Times New Roman" panose="02020603050405020304" pitchFamily="18" charset="0"/>
              </a:rPr>
              <a:t> “Bên cạnh đó, sức hấp dẫn của truyện còn đến từ kết thúc hết sức bất</a:t>
            </a:r>
            <a:r>
              <a:rPr lang="en-US" sz="2800" i="1" spc="5">
                <a:solidFill>
                  <a:srgbClr val="000000"/>
                </a:solidFill>
                <a:latin typeface="Times New Roman" panose="02020603050405020304" pitchFamily="18" charset="0"/>
                <a:ea typeface="Times New Roman" panose="02020603050405020304" pitchFamily="18" charset="0"/>
              </a:rPr>
              <a:t> </a:t>
            </a:r>
            <a:r>
              <a:rPr lang="en-US" sz="2800" i="1">
                <a:solidFill>
                  <a:srgbClr val="000000"/>
                </a:solidFill>
                <a:latin typeface="Times New Roman" panose="02020603050405020304" pitchFamily="18" charset="0"/>
                <a:ea typeface="Times New Roman" panose="02020603050405020304" pitchFamily="18" charset="0"/>
              </a:rPr>
              <a:t>ngờ.</a:t>
            </a:r>
            <a:r>
              <a:rPr lang="en-US" sz="2800" i="1" spc="-40">
                <a:solidFill>
                  <a:srgbClr val="000000"/>
                </a:solidFill>
                <a:latin typeface="Times New Roman" panose="02020603050405020304" pitchFamily="18" charset="0"/>
                <a:ea typeface="Times New Roman" panose="02020603050405020304" pitchFamily="18" charset="0"/>
              </a:rPr>
              <a:t> </a:t>
            </a:r>
            <a:r>
              <a:rPr lang="en-US" sz="2800" i="1">
                <a:solidFill>
                  <a:srgbClr val="000000"/>
                </a:solidFill>
                <a:latin typeface="Times New Roman" panose="02020603050405020304" pitchFamily="18" charset="0"/>
                <a:ea typeface="Times New Roman" panose="02020603050405020304" pitchFamily="18" charset="0"/>
              </a:rPr>
              <a:t>Cho</a:t>
            </a:r>
            <a:r>
              <a:rPr lang="en-US" sz="2800" i="1" spc="-35">
                <a:solidFill>
                  <a:srgbClr val="000000"/>
                </a:solidFill>
                <a:latin typeface="Times New Roman" panose="02020603050405020304" pitchFamily="18" charset="0"/>
                <a:ea typeface="Times New Roman" panose="02020603050405020304" pitchFamily="18" charset="0"/>
              </a:rPr>
              <a:t> </a:t>
            </a:r>
            <a:r>
              <a:rPr lang="en-US" sz="2800" i="1">
                <a:solidFill>
                  <a:srgbClr val="000000"/>
                </a:solidFill>
                <a:latin typeface="Times New Roman" panose="02020603050405020304" pitchFamily="18" charset="0"/>
                <a:ea typeface="Times New Roman" panose="02020603050405020304" pitchFamily="18" charset="0"/>
              </a:rPr>
              <a:t>đến</a:t>
            </a:r>
            <a:r>
              <a:rPr lang="en-US" sz="2800" i="1" spc="-40">
                <a:solidFill>
                  <a:srgbClr val="000000"/>
                </a:solidFill>
                <a:latin typeface="Times New Roman" panose="02020603050405020304" pitchFamily="18" charset="0"/>
                <a:ea typeface="Times New Roman" panose="02020603050405020304" pitchFamily="18" charset="0"/>
              </a:rPr>
              <a:t> </a:t>
            </a:r>
            <a:r>
              <a:rPr lang="en-US" sz="2800" i="1">
                <a:solidFill>
                  <a:srgbClr val="000000"/>
                </a:solidFill>
                <a:latin typeface="Times New Roman" panose="02020603050405020304" pitchFamily="18" charset="0"/>
                <a:ea typeface="Times New Roman" panose="02020603050405020304" pitchFamily="18" charset="0"/>
              </a:rPr>
              <a:t>cuối</a:t>
            </a:r>
            <a:r>
              <a:rPr lang="en-US" sz="2800" i="1" spc="-35">
                <a:solidFill>
                  <a:srgbClr val="000000"/>
                </a:solidFill>
                <a:latin typeface="Times New Roman" panose="02020603050405020304" pitchFamily="18" charset="0"/>
                <a:ea typeface="Times New Roman" panose="02020603050405020304" pitchFamily="18" charset="0"/>
              </a:rPr>
              <a:t> </a:t>
            </a:r>
            <a:r>
              <a:rPr lang="en-US" sz="2800" i="1">
                <a:solidFill>
                  <a:srgbClr val="000000"/>
                </a:solidFill>
                <a:latin typeface="Times New Roman" panose="02020603050405020304" pitchFamily="18" charset="0"/>
                <a:ea typeface="Times New Roman" panose="02020603050405020304" pitchFamily="18" charset="0"/>
              </a:rPr>
              <a:t>văn</a:t>
            </a:r>
            <a:r>
              <a:rPr lang="en-US" sz="2800" i="1" spc="-40">
                <a:solidFill>
                  <a:srgbClr val="000000"/>
                </a:solidFill>
                <a:latin typeface="Times New Roman" panose="02020603050405020304" pitchFamily="18" charset="0"/>
                <a:ea typeface="Times New Roman" panose="02020603050405020304" pitchFamily="18" charset="0"/>
              </a:rPr>
              <a:t> </a:t>
            </a:r>
            <a:r>
              <a:rPr lang="en-US" sz="2800" i="1">
                <a:solidFill>
                  <a:srgbClr val="000000"/>
                </a:solidFill>
                <a:latin typeface="Times New Roman" panose="02020603050405020304" pitchFamily="18" charset="0"/>
                <a:ea typeface="Times New Roman" panose="02020603050405020304" pitchFamily="18" charset="0"/>
              </a:rPr>
              <a:t>bản,</a:t>
            </a:r>
            <a:r>
              <a:rPr lang="en-US" sz="2800" i="1" spc="-35">
                <a:solidFill>
                  <a:srgbClr val="000000"/>
                </a:solidFill>
                <a:latin typeface="Times New Roman" panose="02020603050405020304" pitchFamily="18" charset="0"/>
                <a:ea typeface="Times New Roman" panose="02020603050405020304" pitchFamily="18" charset="0"/>
              </a:rPr>
              <a:t> </a:t>
            </a:r>
            <a:r>
              <a:rPr lang="en-US" sz="2800" i="1">
                <a:solidFill>
                  <a:srgbClr val="000000"/>
                </a:solidFill>
                <a:latin typeface="Times New Roman" panose="02020603050405020304" pitchFamily="18" charset="0"/>
                <a:ea typeface="Times New Roman" panose="02020603050405020304" pitchFamily="18" charset="0"/>
              </a:rPr>
              <a:t>cũng</a:t>
            </a:r>
            <a:r>
              <a:rPr lang="en-US" sz="2800" i="1" spc="-40">
                <a:solidFill>
                  <a:srgbClr val="000000"/>
                </a:solidFill>
                <a:latin typeface="Times New Roman" panose="02020603050405020304" pitchFamily="18" charset="0"/>
                <a:ea typeface="Times New Roman" panose="02020603050405020304" pitchFamily="18" charset="0"/>
              </a:rPr>
              <a:t> </a:t>
            </a:r>
            <a:r>
              <a:rPr lang="en-US" sz="2800" i="1">
                <a:solidFill>
                  <a:srgbClr val="000000"/>
                </a:solidFill>
                <a:latin typeface="Times New Roman" panose="02020603050405020304" pitchFamily="18" charset="0"/>
                <a:ea typeface="Times New Roman" panose="02020603050405020304" pitchFamily="18" charset="0"/>
              </a:rPr>
              <a:t>tức</a:t>
            </a:r>
            <a:r>
              <a:rPr lang="en-US" sz="2800" i="1" spc="-35">
                <a:solidFill>
                  <a:srgbClr val="000000"/>
                </a:solidFill>
                <a:latin typeface="Times New Roman" panose="02020603050405020304" pitchFamily="18" charset="0"/>
                <a:ea typeface="Times New Roman" panose="02020603050405020304" pitchFamily="18" charset="0"/>
              </a:rPr>
              <a:t> </a:t>
            </a:r>
            <a:r>
              <a:rPr lang="en-US" sz="2800" i="1">
                <a:solidFill>
                  <a:srgbClr val="000000"/>
                </a:solidFill>
                <a:latin typeface="Times New Roman" panose="02020603050405020304" pitchFamily="18" charset="0"/>
                <a:ea typeface="Times New Roman" panose="02020603050405020304" pitchFamily="18" charset="0"/>
              </a:rPr>
              <a:t>là</a:t>
            </a:r>
            <a:r>
              <a:rPr lang="en-US" sz="2800" i="1" spc="-40">
                <a:solidFill>
                  <a:srgbClr val="000000"/>
                </a:solidFill>
                <a:latin typeface="Times New Roman" panose="02020603050405020304" pitchFamily="18" charset="0"/>
                <a:ea typeface="Times New Roman" panose="02020603050405020304" pitchFamily="18" charset="0"/>
              </a:rPr>
              <a:t> </a:t>
            </a:r>
            <a:r>
              <a:rPr lang="en-US" sz="2800" i="1">
                <a:solidFill>
                  <a:srgbClr val="000000"/>
                </a:solidFill>
                <a:latin typeface="Times New Roman" panose="02020603050405020304" pitchFamily="18" charset="0"/>
                <a:ea typeface="Times New Roman" panose="02020603050405020304" pitchFamily="18" charset="0"/>
              </a:rPr>
              <a:t>cuối</a:t>
            </a:r>
            <a:r>
              <a:rPr lang="en-US" sz="2800" i="1" spc="-35">
                <a:solidFill>
                  <a:srgbClr val="000000"/>
                </a:solidFill>
                <a:latin typeface="Times New Roman" panose="02020603050405020304" pitchFamily="18" charset="0"/>
                <a:ea typeface="Times New Roman" panose="02020603050405020304" pitchFamily="18" charset="0"/>
              </a:rPr>
              <a:t> </a:t>
            </a:r>
            <a:r>
              <a:rPr lang="en-US" sz="2800" i="1">
                <a:solidFill>
                  <a:srgbClr val="000000"/>
                </a:solidFill>
                <a:latin typeface="Times New Roman" panose="02020603050405020304" pitchFamily="18" charset="0"/>
                <a:ea typeface="Times New Roman" panose="02020603050405020304" pitchFamily="18" charset="0"/>
              </a:rPr>
              <a:t>truyện</a:t>
            </a:r>
            <a:r>
              <a:rPr lang="en-US" sz="2800" i="1" spc="-40">
                <a:solidFill>
                  <a:srgbClr val="000000"/>
                </a:solidFill>
                <a:latin typeface="Times New Roman" panose="02020603050405020304" pitchFamily="18" charset="0"/>
                <a:ea typeface="Times New Roman" panose="02020603050405020304" pitchFamily="18" charset="0"/>
              </a:rPr>
              <a:t> </a:t>
            </a:r>
            <a:r>
              <a:rPr lang="en-US" sz="2800" i="1">
                <a:solidFill>
                  <a:srgbClr val="000000"/>
                </a:solidFill>
                <a:latin typeface="Times New Roman" panose="02020603050405020304" pitchFamily="18" charset="0"/>
                <a:ea typeface="Times New Roman" panose="02020603050405020304" pitchFamily="18" charset="0"/>
              </a:rPr>
              <a:t>ngắn,</a:t>
            </a:r>
            <a:r>
              <a:rPr lang="en-US" sz="2800" i="1" spc="-35">
                <a:solidFill>
                  <a:srgbClr val="000000"/>
                </a:solidFill>
                <a:latin typeface="Times New Roman" panose="02020603050405020304" pitchFamily="18" charset="0"/>
                <a:ea typeface="Times New Roman" panose="02020603050405020304" pitchFamily="18" charset="0"/>
              </a:rPr>
              <a:t> </a:t>
            </a:r>
            <a:r>
              <a:rPr lang="en-US" sz="2800" i="1">
                <a:solidFill>
                  <a:srgbClr val="000000"/>
                </a:solidFill>
                <a:latin typeface="Times New Roman" panose="02020603050405020304" pitchFamily="18" charset="0"/>
                <a:ea typeface="Times New Roman" panose="02020603050405020304" pitchFamily="18" charset="0"/>
              </a:rPr>
              <a:t>O-</a:t>
            </a:r>
            <a:r>
              <a:rPr lang="en-US" sz="2800" i="1" spc="-35">
                <a:solidFill>
                  <a:srgbClr val="000000"/>
                </a:solidFill>
                <a:latin typeface="Times New Roman" panose="02020603050405020304" pitchFamily="18" charset="0"/>
                <a:ea typeface="Times New Roman" panose="02020603050405020304" pitchFamily="18" charset="0"/>
              </a:rPr>
              <a:t> </a:t>
            </a:r>
            <a:r>
              <a:rPr lang="en-US" sz="2800" i="1">
                <a:solidFill>
                  <a:srgbClr val="000000"/>
                </a:solidFill>
                <a:latin typeface="Times New Roman" panose="02020603050405020304" pitchFamily="18" charset="0"/>
                <a:ea typeface="Times New Roman" panose="02020603050405020304" pitchFamily="18" charset="0"/>
              </a:rPr>
              <a:t>Hen-ri</a:t>
            </a:r>
            <a:r>
              <a:rPr lang="en-US" sz="2800" i="1" spc="-40">
                <a:solidFill>
                  <a:srgbClr val="000000"/>
                </a:solidFill>
                <a:latin typeface="Times New Roman" panose="02020603050405020304" pitchFamily="18" charset="0"/>
                <a:ea typeface="Times New Roman" panose="02020603050405020304" pitchFamily="18" charset="0"/>
              </a:rPr>
              <a:t> </a:t>
            </a:r>
            <a:r>
              <a:rPr lang="en-US" sz="2800" i="1">
                <a:solidFill>
                  <a:srgbClr val="000000"/>
                </a:solidFill>
                <a:latin typeface="Times New Roman" panose="02020603050405020304" pitchFamily="18" charset="0"/>
                <a:ea typeface="Times New Roman" panose="02020603050405020304" pitchFamily="18" charset="0"/>
              </a:rPr>
              <a:t>mới</a:t>
            </a:r>
            <a:r>
              <a:rPr lang="en-US" sz="2800" i="1" spc="-35">
                <a:solidFill>
                  <a:srgbClr val="000000"/>
                </a:solidFill>
                <a:latin typeface="Times New Roman" panose="02020603050405020304" pitchFamily="18" charset="0"/>
                <a:ea typeface="Times New Roman" panose="02020603050405020304" pitchFamily="18" charset="0"/>
              </a:rPr>
              <a:t> </a:t>
            </a:r>
            <a:r>
              <a:rPr lang="en-US" sz="2800" i="1">
                <a:solidFill>
                  <a:srgbClr val="000000"/>
                </a:solidFill>
                <a:latin typeface="Times New Roman" panose="02020603050405020304" pitchFamily="18" charset="0"/>
                <a:ea typeface="Times New Roman" panose="02020603050405020304" pitchFamily="18" charset="0"/>
              </a:rPr>
              <a:t>để cho</a:t>
            </a:r>
            <a:r>
              <a:rPr lang="vi-VN" sz="2800" i="1" spc="-50">
                <a:solidFill>
                  <a:srgbClr val="000000"/>
                </a:solidFill>
                <a:latin typeface="Times New Roman" panose="02020603050405020304" pitchFamily="18" charset="0"/>
                <a:ea typeface="Times New Roman" panose="02020603050405020304" pitchFamily="18" charset="0"/>
              </a:rPr>
              <a:t> Xi</a:t>
            </a:r>
            <a:r>
              <a:rPr lang="en-US" sz="2800" i="1">
                <a:solidFill>
                  <a:srgbClr val="000000"/>
                </a:solidFill>
                <a:latin typeface="Times New Roman" panose="02020603050405020304" pitchFamily="18" charset="0"/>
                <a:ea typeface="Times New Roman" panose="02020603050405020304" pitchFamily="18" charset="0"/>
              </a:rPr>
              <a:t>u</a:t>
            </a:r>
            <a:r>
              <a:rPr lang="en-US" sz="2800" i="1" spc="-50">
                <a:solidFill>
                  <a:srgbClr val="000000"/>
                </a:solidFill>
                <a:latin typeface="Times New Roman" panose="02020603050405020304" pitchFamily="18" charset="0"/>
                <a:ea typeface="Times New Roman" panose="02020603050405020304" pitchFamily="18" charset="0"/>
              </a:rPr>
              <a:t> </a:t>
            </a:r>
            <a:r>
              <a:rPr lang="en-US" sz="2800" i="1">
                <a:solidFill>
                  <a:srgbClr val="000000"/>
                </a:solidFill>
                <a:latin typeface="Times New Roman" panose="02020603050405020304" pitchFamily="18" charset="0"/>
                <a:ea typeface="Times New Roman" panose="02020603050405020304" pitchFamily="18" charset="0"/>
              </a:rPr>
              <a:t>kể</a:t>
            </a:r>
            <a:r>
              <a:rPr lang="en-US" sz="2800" i="1" spc="-50">
                <a:solidFill>
                  <a:srgbClr val="000000"/>
                </a:solidFill>
                <a:latin typeface="Times New Roman" panose="02020603050405020304" pitchFamily="18" charset="0"/>
                <a:ea typeface="Times New Roman" panose="02020603050405020304" pitchFamily="18" charset="0"/>
              </a:rPr>
              <a:t> </a:t>
            </a:r>
            <a:r>
              <a:rPr lang="en-US" sz="2800" i="1">
                <a:solidFill>
                  <a:srgbClr val="000000"/>
                </a:solidFill>
                <a:latin typeface="Times New Roman" panose="02020603050405020304" pitchFamily="18" charset="0"/>
                <a:ea typeface="Times New Roman" panose="02020603050405020304" pitchFamily="18" charset="0"/>
              </a:rPr>
              <a:t>lại</a:t>
            </a:r>
            <a:r>
              <a:rPr lang="en-US" sz="2800" i="1" spc="-45">
                <a:solidFill>
                  <a:srgbClr val="000000"/>
                </a:solidFill>
                <a:latin typeface="Times New Roman" panose="02020603050405020304" pitchFamily="18" charset="0"/>
                <a:ea typeface="Times New Roman" panose="02020603050405020304" pitchFamily="18" charset="0"/>
              </a:rPr>
              <a:t> </a:t>
            </a:r>
            <a:r>
              <a:rPr lang="en-US" sz="2800" i="1">
                <a:solidFill>
                  <a:srgbClr val="000000"/>
                </a:solidFill>
                <a:latin typeface="Times New Roman" panose="02020603050405020304" pitchFamily="18" charset="0"/>
                <a:ea typeface="Times New Roman" panose="02020603050405020304" pitchFamily="18" charset="0"/>
              </a:rPr>
              <a:t>cho</a:t>
            </a:r>
            <a:r>
              <a:rPr lang="en-US" sz="2800" i="1" spc="-50">
                <a:solidFill>
                  <a:srgbClr val="000000"/>
                </a:solidFill>
                <a:latin typeface="Times New Roman" panose="02020603050405020304" pitchFamily="18" charset="0"/>
                <a:ea typeface="Times New Roman" panose="02020603050405020304" pitchFamily="18" charset="0"/>
              </a:rPr>
              <a:t> </a:t>
            </a:r>
            <a:r>
              <a:rPr lang="en-US" sz="2800" i="1">
                <a:solidFill>
                  <a:srgbClr val="000000"/>
                </a:solidFill>
                <a:latin typeface="Times New Roman" panose="02020603050405020304" pitchFamily="18" charset="0"/>
                <a:ea typeface="Times New Roman" panose="02020603050405020304" pitchFamily="18" charset="0"/>
              </a:rPr>
              <a:t>Giôn-xi</a:t>
            </a:r>
            <a:r>
              <a:rPr lang="en-US" sz="2800" i="1" spc="-50">
                <a:solidFill>
                  <a:srgbClr val="000000"/>
                </a:solidFill>
                <a:latin typeface="Times New Roman" panose="02020603050405020304" pitchFamily="18" charset="0"/>
                <a:ea typeface="Times New Roman" panose="02020603050405020304" pitchFamily="18" charset="0"/>
              </a:rPr>
              <a:t> </a:t>
            </a:r>
            <a:r>
              <a:rPr lang="en-US" sz="2800" i="1">
                <a:solidFill>
                  <a:srgbClr val="000000"/>
                </a:solidFill>
                <a:latin typeface="Times New Roman" panose="02020603050405020304" pitchFamily="18" charset="0"/>
                <a:ea typeface="Times New Roman" panose="02020603050405020304" pitchFamily="18" charset="0"/>
              </a:rPr>
              <a:t>(lúc</a:t>
            </a:r>
            <a:r>
              <a:rPr lang="en-US" sz="2800" i="1" spc="-50">
                <a:solidFill>
                  <a:srgbClr val="000000"/>
                </a:solidFill>
                <a:latin typeface="Times New Roman" panose="02020603050405020304" pitchFamily="18" charset="0"/>
                <a:ea typeface="Times New Roman" panose="02020603050405020304" pitchFamily="18" charset="0"/>
              </a:rPr>
              <a:t> </a:t>
            </a:r>
            <a:r>
              <a:rPr lang="en-US" sz="2800" i="1">
                <a:solidFill>
                  <a:srgbClr val="000000"/>
                </a:solidFill>
                <a:latin typeface="Times New Roman" panose="02020603050405020304" pitchFamily="18" charset="0"/>
                <a:ea typeface="Times New Roman" panose="02020603050405020304" pitchFamily="18" charset="0"/>
              </a:rPr>
              <a:t>đó</a:t>
            </a:r>
            <a:r>
              <a:rPr lang="en-US" sz="2800" i="1" spc="-45">
                <a:solidFill>
                  <a:srgbClr val="000000"/>
                </a:solidFill>
                <a:latin typeface="Times New Roman" panose="02020603050405020304" pitchFamily="18" charset="0"/>
                <a:ea typeface="Times New Roman" panose="02020603050405020304" pitchFamily="18" charset="0"/>
              </a:rPr>
              <a:t> </a:t>
            </a:r>
            <a:r>
              <a:rPr lang="en-US" sz="2800" i="1">
                <a:solidFill>
                  <a:srgbClr val="000000"/>
                </a:solidFill>
                <a:latin typeface="Times New Roman" panose="02020603050405020304" pitchFamily="18" charset="0"/>
                <a:ea typeface="Times New Roman" panose="02020603050405020304" pitchFamily="18" charset="0"/>
              </a:rPr>
              <a:t>là</a:t>
            </a:r>
            <a:r>
              <a:rPr lang="en-US" sz="2800" i="1" spc="-50">
                <a:solidFill>
                  <a:srgbClr val="000000"/>
                </a:solidFill>
                <a:latin typeface="Times New Roman" panose="02020603050405020304" pitchFamily="18" charset="0"/>
                <a:ea typeface="Times New Roman" panose="02020603050405020304" pitchFamily="18" charset="0"/>
              </a:rPr>
              <a:t> </a:t>
            </a:r>
            <a:r>
              <a:rPr lang="en-US" sz="2800" i="1">
                <a:solidFill>
                  <a:srgbClr val="000000"/>
                </a:solidFill>
                <a:latin typeface="Times New Roman" panose="02020603050405020304" pitchFamily="18" charset="0"/>
                <a:ea typeface="Times New Roman" panose="02020603050405020304" pitchFamily="18" charset="0"/>
              </a:rPr>
              <a:t>vào</a:t>
            </a:r>
            <a:r>
              <a:rPr lang="en-US" sz="2800" i="1" spc="-50">
                <a:solidFill>
                  <a:srgbClr val="000000"/>
                </a:solidFill>
                <a:latin typeface="Times New Roman" panose="02020603050405020304" pitchFamily="18" charset="0"/>
                <a:ea typeface="Times New Roman" panose="02020603050405020304" pitchFamily="18" charset="0"/>
              </a:rPr>
              <a:t> </a:t>
            </a:r>
            <a:r>
              <a:rPr lang="en-US" sz="2800" i="1">
                <a:solidFill>
                  <a:srgbClr val="000000"/>
                </a:solidFill>
                <a:latin typeface="Times New Roman" panose="02020603050405020304" pitchFamily="18" charset="0"/>
                <a:ea typeface="Times New Roman" panose="02020603050405020304" pitchFamily="18" charset="0"/>
              </a:rPr>
              <a:t>buổi</a:t>
            </a:r>
            <a:r>
              <a:rPr lang="en-US" sz="2800" i="1" spc="-45">
                <a:solidFill>
                  <a:srgbClr val="000000"/>
                </a:solidFill>
                <a:latin typeface="Times New Roman" panose="02020603050405020304" pitchFamily="18" charset="0"/>
                <a:ea typeface="Times New Roman" panose="02020603050405020304" pitchFamily="18" charset="0"/>
              </a:rPr>
              <a:t> </a:t>
            </a:r>
            <a:r>
              <a:rPr lang="en-US" sz="2800" i="1">
                <a:solidFill>
                  <a:srgbClr val="000000"/>
                </a:solidFill>
                <a:latin typeface="Times New Roman" panose="02020603050405020304" pitchFamily="18" charset="0"/>
                <a:ea typeface="Times New Roman" panose="02020603050405020304" pitchFamily="18" charset="0"/>
              </a:rPr>
              <a:t>chiều,</a:t>
            </a:r>
            <a:r>
              <a:rPr lang="en-US" sz="2800" i="1" spc="-50">
                <a:solidFill>
                  <a:srgbClr val="000000"/>
                </a:solidFill>
                <a:latin typeface="Times New Roman" panose="02020603050405020304" pitchFamily="18" charset="0"/>
                <a:ea typeface="Times New Roman" panose="02020603050405020304" pitchFamily="18" charset="0"/>
              </a:rPr>
              <a:t> </a:t>
            </a:r>
            <a:r>
              <a:rPr lang="en-US" sz="2800" i="1">
                <a:solidFill>
                  <a:srgbClr val="000000"/>
                </a:solidFill>
                <a:latin typeface="Times New Roman" panose="02020603050405020304" pitchFamily="18" charset="0"/>
                <a:ea typeface="Times New Roman" panose="02020603050405020304" pitchFamily="18" charset="0"/>
              </a:rPr>
              <a:t>Giôn-xi</a:t>
            </a:r>
            <a:r>
              <a:rPr lang="en-US" sz="2800" i="1" spc="-50">
                <a:solidFill>
                  <a:srgbClr val="000000"/>
                </a:solidFill>
                <a:latin typeface="Times New Roman" panose="02020603050405020304" pitchFamily="18" charset="0"/>
                <a:ea typeface="Times New Roman" panose="02020603050405020304" pitchFamily="18" charset="0"/>
              </a:rPr>
              <a:t> </a:t>
            </a:r>
            <a:r>
              <a:rPr lang="en-US" sz="2800" i="1">
                <a:solidFill>
                  <a:srgbClr val="000000"/>
                </a:solidFill>
                <a:latin typeface="Times New Roman" panose="02020603050405020304" pitchFamily="18" charset="0"/>
                <a:ea typeface="Times New Roman" panose="02020603050405020304" pitchFamily="18" charset="0"/>
              </a:rPr>
              <a:t>đang</a:t>
            </a:r>
            <a:r>
              <a:rPr lang="en-US" sz="2800" i="1" spc="-50">
                <a:solidFill>
                  <a:srgbClr val="000000"/>
                </a:solidFill>
                <a:latin typeface="Times New Roman" panose="02020603050405020304" pitchFamily="18" charset="0"/>
                <a:ea typeface="Times New Roman" panose="02020603050405020304" pitchFamily="18" charset="0"/>
              </a:rPr>
              <a:t> </a:t>
            </a:r>
            <a:r>
              <a:rPr lang="en-US" sz="2800" i="1">
                <a:solidFill>
                  <a:srgbClr val="000000"/>
                </a:solidFill>
                <a:latin typeface="Times New Roman" panose="02020603050405020304" pitchFamily="18" charset="0"/>
                <a:ea typeface="Times New Roman" panose="02020603050405020304" pitchFamily="18" charset="0"/>
              </a:rPr>
              <a:t>vui</a:t>
            </a:r>
            <a:r>
              <a:rPr lang="en-US" sz="2800" i="1" spc="-45">
                <a:solidFill>
                  <a:srgbClr val="000000"/>
                </a:solidFill>
                <a:latin typeface="Times New Roman" panose="02020603050405020304" pitchFamily="18" charset="0"/>
                <a:ea typeface="Times New Roman" panose="02020603050405020304" pitchFamily="18" charset="0"/>
              </a:rPr>
              <a:t> </a:t>
            </a:r>
            <a:r>
              <a:rPr lang="en-US" sz="2800" i="1">
                <a:solidFill>
                  <a:srgbClr val="000000"/>
                </a:solidFill>
                <a:latin typeface="Times New Roman" panose="02020603050405020304" pitchFamily="18" charset="0"/>
                <a:ea typeface="Times New Roman" panose="02020603050405020304" pitchFamily="18" charset="0"/>
              </a:rPr>
              <a:t>vẻ</a:t>
            </a:r>
            <a:r>
              <a:rPr lang="en-US" sz="2800" i="1" spc="-50">
                <a:solidFill>
                  <a:srgbClr val="000000"/>
                </a:solidFill>
                <a:latin typeface="Times New Roman" panose="02020603050405020304" pitchFamily="18" charset="0"/>
                <a:ea typeface="Times New Roman" panose="02020603050405020304" pitchFamily="18" charset="0"/>
              </a:rPr>
              <a:t> </a:t>
            </a:r>
            <a:r>
              <a:rPr lang="en-US" sz="2800" i="1">
                <a:solidFill>
                  <a:srgbClr val="000000"/>
                </a:solidFill>
                <a:latin typeface="Times New Roman" panose="02020603050405020304" pitchFamily="18" charset="0"/>
                <a:ea typeface="Times New Roman" panose="02020603050405020304" pitchFamily="18" charset="0"/>
              </a:rPr>
              <a:t>và đan chiếc khăn choàng len màu xanh sẫm) về cái chết của cụ Bơ-</a:t>
            </a:r>
            <a:r>
              <a:rPr lang="vi-VN" sz="2800" i="1">
                <a:solidFill>
                  <a:srgbClr val="000000"/>
                </a:solidFill>
                <a:latin typeface="Times New Roman" panose="02020603050405020304" pitchFamily="18" charset="0"/>
                <a:ea typeface="Times New Roman" panose="02020603050405020304" pitchFamily="18" charset="0"/>
              </a:rPr>
              <a:t>me</a:t>
            </a:r>
            <a:r>
              <a:rPr lang="en-US" sz="2800" i="1">
                <a:solidFill>
                  <a:srgbClr val="000000"/>
                </a:solidFill>
                <a:latin typeface="Times New Roman" panose="02020603050405020304" pitchFamily="18" charset="0"/>
                <a:ea typeface="Times New Roman" panose="02020603050405020304" pitchFamily="18" charset="0"/>
              </a:rPr>
              <a:t>n, về</a:t>
            </a:r>
            <a:r>
              <a:rPr lang="en-US" sz="2800" i="1" spc="-285">
                <a:solidFill>
                  <a:srgbClr val="000000"/>
                </a:solidFill>
                <a:latin typeface="Times New Roman" panose="02020603050405020304" pitchFamily="18" charset="0"/>
                <a:ea typeface="Times New Roman" panose="02020603050405020304" pitchFamily="18" charset="0"/>
              </a:rPr>
              <a:t> </a:t>
            </a:r>
            <a:r>
              <a:rPr lang="vi-VN" sz="2800" i="1" spc="-285">
                <a:solidFill>
                  <a:srgbClr val="000000"/>
                </a:solidFill>
                <a:latin typeface="Times New Roman" panose="02020603050405020304" pitchFamily="18" charset="0"/>
                <a:ea typeface="Times New Roman" panose="02020603050405020304" pitchFamily="18" charset="0"/>
              </a:rPr>
              <a:t>   </a:t>
            </a:r>
            <a:r>
              <a:rPr lang="en-US" sz="2800" i="1">
                <a:solidFill>
                  <a:srgbClr val="000000"/>
                </a:solidFill>
                <a:latin typeface="Times New Roman" panose="02020603050405020304" pitchFamily="18" charset="0"/>
                <a:ea typeface="Times New Roman" panose="02020603050405020304" pitchFamily="18" charset="0"/>
              </a:rPr>
              <a:t>“kiệt</a:t>
            </a:r>
            <a:r>
              <a:rPr lang="en-US" sz="2800" i="1" spc="-35">
                <a:solidFill>
                  <a:srgbClr val="000000"/>
                </a:solidFill>
                <a:latin typeface="Times New Roman" panose="02020603050405020304" pitchFamily="18" charset="0"/>
                <a:ea typeface="Times New Roman" panose="02020603050405020304" pitchFamily="18" charset="0"/>
              </a:rPr>
              <a:t> </a:t>
            </a:r>
            <a:r>
              <a:rPr lang="en-US" sz="2800" i="1">
                <a:solidFill>
                  <a:srgbClr val="000000"/>
                </a:solidFill>
                <a:latin typeface="Times New Roman" panose="02020603050405020304" pitchFamily="18" charset="0"/>
                <a:ea typeface="Times New Roman" panose="02020603050405020304" pitchFamily="18" charset="0"/>
              </a:rPr>
              <a:t>tác”</a:t>
            </a:r>
            <a:r>
              <a:rPr lang="en-US" sz="2800" i="1" spc="-25">
                <a:solidFill>
                  <a:srgbClr val="000000"/>
                </a:solidFill>
                <a:latin typeface="Times New Roman" panose="02020603050405020304" pitchFamily="18" charset="0"/>
                <a:ea typeface="Times New Roman" panose="02020603050405020304" pitchFamily="18" charset="0"/>
              </a:rPr>
              <a:t>  </a:t>
            </a:r>
            <a:r>
              <a:rPr lang="en-US" sz="2800" i="1">
                <a:solidFill>
                  <a:srgbClr val="000000"/>
                </a:solidFill>
                <a:latin typeface="Times New Roman" panose="02020603050405020304" pitchFamily="18" charset="0"/>
                <a:ea typeface="Times New Roman" panose="02020603050405020304" pitchFamily="18" charset="0"/>
              </a:rPr>
              <a:t>chiếc</a:t>
            </a:r>
            <a:r>
              <a:rPr lang="en-US" sz="2800" i="1" spc="-35">
                <a:solidFill>
                  <a:srgbClr val="000000"/>
                </a:solidFill>
                <a:latin typeface="Times New Roman" panose="02020603050405020304" pitchFamily="18" charset="0"/>
                <a:ea typeface="Times New Roman" panose="02020603050405020304" pitchFamily="18" charset="0"/>
              </a:rPr>
              <a:t> </a:t>
            </a:r>
            <a:r>
              <a:rPr lang="en-US" sz="2800" i="1">
                <a:solidFill>
                  <a:srgbClr val="000000"/>
                </a:solidFill>
                <a:latin typeface="Times New Roman" panose="02020603050405020304" pitchFamily="18" charset="0"/>
                <a:ea typeface="Times New Roman" panose="02020603050405020304" pitchFamily="18" charset="0"/>
              </a:rPr>
              <a:t>lá</a:t>
            </a:r>
            <a:r>
              <a:rPr lang="en-US" sz="2800" i="1" spc="-30">
                <a:solidFill>
                  <a:srgbClr val="000000"/>
                </a:solidFill>
                <a:latin typeface="Times New Roman" panose="02020603050405020304" pitchFamily="18" charset="0"/>
                <a:ea typeface="Times New Roman" panose="02020603050405020304" pitchFamily="18" charset="0"/>
              </a:rPr>
              <a:t> </a:t>
            </a:r>
            <a:r>
              <a:rPr lang="en-US" sz="2800" i="1">
                <a:solidFill>
                  <a:srgbClr val="000000"/>
                </a:solidFill>
                <a:latin typeface="Times New Roman" panose="02020603050405020304" pitchFamily="18" charset="0"/>
                <a:ea typeface="Times New Roman" panose="02020603050405020304" pitchFamily="18" charset="0"/>
              </a:rPr>
              <a:t>cuối</a:t>
            </a:r>
            <a:r>
              <a:rPr lang="en-US" sz="2800" i="1" spc="-35">
                <a:solidFill>
                  <a:srgbClr val="000000"/>
                </a:solidFill>
                <a:latin typeface="Times New Roman" panose="02020603050405020304" pitchFamily="18" charset="0"/>
                <a:ea typeface="Times New Roman" panose="02020603050405020304" pitchFamily="18" charset="0"/>
              </a:rPr>
              <a:t> </a:t>
            </a:r>
            <a:r>
              <a:rPr lang="vi-VN" sz="2800" i="1" spc="-35">
                <a:solidFill>
                  <a:srgbClr val="000000"/>
                </a:solidFill>
                <a:latin typeface="Times New Roman" panose="02020603050405020304" pitchFamily="18" charset="0"/>
                <a:ea typeface="Times New Roman" panose="02020603050405020304" pitchFamily="18" charset="0"/>
              </a:rPr>
              <a:t>cùng.</a:t>
            </a:r>
            <a:r>
              <a:rPr lang="vi-VN" sz="2800" i="1" spc="-30">
                <a:solidFill>
                  <a:srgbClr val="000000"/>
                </a:solidFill>
                <a:latin typeface="Times New Roman" panose="02020603050405020304" pitchFamily="18" charset="0"/>
                <a:ea typeface="Times New Roman" panose="02020603050405020304" pitchFamily="18" charset="0"/>
              </a:rPr>
              <a:t> </a:t>
            </a:r>
            <a:r>
              <a:rPr lang="en-US" sz="2800" i="1">
                <a:solidFill>
                  <a:srgbClr val="000000"/>
                </a:solidFill>
                <a:latin typeface="Times New Roman" panose="02020603050405020304" pitchFamily="18" charset="0"/>
                <a:ea typeface="Times New Roman" panose="02020603050405020304" pitchFamily="18" charset="0"/>
              </a:rPr>
              <a:t>Người</a:t>
            </a:r>
            <a:r>
              <a:rPr lang="en-US" sz="2800" i="1" spc="-35">
                <a:solidFill>
                  <a:srgbClr val="000000"/>
                </a:solidFill>
                <a:latin typeface="Times New Roman" panose="02020603050405020304" pitchFamily="18" charset="0"/>
                <a:ea typeface="Times New Roman" panose="02020603050405020304" pitchFamily="18" charset="0"/>
              </a:rPr>
              <a:t> </a:t>
            </a:r>
            <a:r>
              <a:rPr lang="en-US" sz="2800" i="1">
                <a:solidFill>
                  <a:srgbClr val="000000"/>
                </a:solidFill>
                <a:latin typeface="Times New Roman" panose="02020603050405020304" pitchFamily="18" charset="0"/>
                <a:ea typeface="Times New Roman" panose="02020603050405020304" pitchFamily="18" charset="0"/>
              </a:rPr>
              <a:t>kể</a:t>
            </a:r>
            <a:r>
              <a:rPr lang="en-US" sz="2800" i="1" spc="-30">
                <a:solidFill>
                  <a:srgbClr val="000000"/>
                </a:solidFill>
                <a:latin typeface="Times New Roman" panose="02020603050405020304" pitchFamily="18" charset="0"/>
                <a:ea typeface="Times New Roman" panose="02020603050405020304" pitchFamily="18" charset="0"/>
              </a:rPr>
              <a:t> </a:t>
            </a:r>
            <a:r>
              <a:rPr lang="en-US" sz="2800" i="1">
                <a:solidFill>
                  <a:srgbClr val="000000"/>
                </a:solidFill>
                <a:latin typeface="Times New Roman" panose="02020603050405020304" pitchFamily="18" charset="0"/>
                <a:ea typeface="Times New Roman" panose="02020603050405020304" pitchFamily="18" charset="0"/>
              </a:rPr>
              <a:t>chuyện</a:t>
            </a:r>
            <a:r>
              <a:rPr lang="en-US" sz="2800" i="1" spc="-35">
                <a:solidFill>
                  <a:srgbClr val="000000"/>
                </a:solidFill>
                <a:latin typeface="Times New Roman" panose="02020603050405020304" pitchFamily="18" charset="0"/>
                <a:ea typeface="Times New Roman" panose="02020603050405020304" pitchFamily="18" charset="0"/>
              </a:rPr>
              <a:t> </a:t>
            </a:r>
            <a:r>
              <a:rPr lang="en-US" sz="2800" i="1">
                <a:solidFill>
                  <a:srgbClr val="000000"/>
                </a:solidFill>
                <a:latin typeface="Times New Roman" panose="02020603050405020304" pitchFamily="18" charset="0"/>
                <a:ea typeface="Times New Roman" panose="02020603050405020304" pitchFamily="18" charset="0"/>
              </a:rPr>
              <a:t>không</a:t>
            </a:r>
            <a:r>
              <a:rPr lang="en-US" sz="2800" i="1" spc="-30">
                <a:solidFill>
                  <a:srgbClr val="000000"/>
                </a:solidFill>
                <a:latin typeface="Times New Roman" panose="02020603050405020304" pitchFamily="18" charset="0"/>
                <a:ea typeface="Times New Roman" panose="02020603050405020304" pitchFamily="18" charset="0"/>
              </a:rPr>
              <a:t> </a:t>
            </a:r>
            <a:r>
              <a:rPr lang="en-US" sz="2800" i="1">
                <a:solidFill>
                  <a:srgbClr val="000000"/>
                </a:solidFill>
                <a:latin typeface="Times New Roman" panose="02020603050405020304" pitchFamily="18" charset="0"/>
                <a:ea typeface="Times New Roman" panose="02020603050405020304" pitchFamily="18" charset="0"/>
              </a:rPr>
              <a:t>“nói</a:t>
            </a:r>
            <a:r>
              <a:rPr lang="en-US" sz="2800" i="1" spc="-35">
                <a:solidFill>
                  <a:srgbClr val="000000"/>
                </a:solidFill>
                <a:latin typeface="Times New Roman" panose="02020603050405020304" pitchFamily="18" charset="0"/>
                <a:ea typeface="Times New Roman" panose="02020603050405020304" pitchFamily="18" charset="0"/>
              </a:rPr>
              <a:t> </a:t>
            </a:r>
            <a:r>
              <a:rPr lang="en-US" sz="2800" i="1">
                <a:solidFill>
                  <a:srgbClr val="000000"/>
                </a:solidFill>
                <a:latin typeface="Times New Roman" panose="02020603050405020304" pitchFamily="18" charset="0"/>
                <a:ea typeface="Times New Roman" panose="02020603050405020304" pitchFamily="18" charset="0"/>
              </a:rPr>
              <a:t>hộ”</a:t>
            </a:r>
            <a:r>
              <a:rPr lang="en-US" sz="2800" i="1" spc="-30">
                <a:solidFill>
                  <a:srgbClr val="000000"/>
                </a:solidFill>
                <a:latin typeface="Times New Roman" panose="02020603050405020304" pitchFamily="18" charset="0"/>
                <a:ea typeface="Times New Roman" panose="02020603050405020304" pitchFamily="18" charset="0"/>
              </a:rPr>
              <a:t> </a:t>
            </a:r>
            <a:r>
              <a:rPr lang="en-US" sz="2800" i="1">
                <a:solidFill>
                  <a:srgbClr val="000000"/>
                </a:solidFill>
                <a:latin typeface="Times New Roman" panose="02020603050405020304" pitchFamily="18" charset="0"/>
                <a:ea typeface="Times New Roman" panose="02020603050405020304" pitchFamily="18" charset="0"/>
              </a:rPr>
              <a:t>ý</a:t>
            </a:r>
            <a:r>
              <a:rPr lang="en-US" sz="2800" i="1" spc="-35">
                <a:solidFill>
                  <a:srgbClr val="000000"/>
                </a:solidFill>
                <a:latin typeface="Times New Roman" panose="02020603050405020304" pitchFamily="18" charset="0"/>
                <a:ea typeface="Times New Roman" panose="02020603050405020304" pitchFamily="18" charset="0"/>
              </a:rPr>
              <a:t> </a:t>
            </a:r>
            <a:r>
              <a:rPr lang="en-US" sz="2800" i="1">
                <a:solidFill>
                  <a:srgbClr val="000000"/>
                </a:solidFill>
                <a:latin typeface="Times New Roman" panose="02020603050405020304" pitchFamily="18" charset="0"/>
                <a:ea typeface="Times New Roman" panose="02020603050405020304" pitchFamily="18" charset="0"/>
              </a:rPr>
              <a:t>nghĩ</a:t>
            </a:r>
            <a:r>
              <a:rPr lang="en-US" sz="2800" i="1" spc="-30">
                <a:solidFill>
                  <a:srgbClr val="000000"/>
                </a:solidFill>
                <a:latin typeface="Times New Roman" panose="02020603050405020304" pitchFamily="18" charset="0"/>
                <a:ea typeface="Times New Roman" panose="02020603050405020304" pitchFamily="18" charset="0"/>
              </a:rPr>
              <a:t> </a:t>
            </a:r>
            <a:r>
              <a:rPr lang="en-US" sz="2800" i="1">
                <a:solidFill>
                  <a:srgbClr val="000000"/>
                </a:solidFill>
                <a:latin typeface="Times New Roman" panose="02020603050405020304" pitchFamily="18" charset="0"/>
                <a:ea typeface="Times New Roman" panose="02020603050405020304" pitchFamily="18" charset="0"/>
              </a:rPr>
              <a:t>của </a:t>
            </a:r>
            <a:r>
              <a:rPr lang="en-US" sz="2800" i="1" spc="-290">
                <a:solidFill>
                  <a:srgbClr val="000000"/>
                </a:solidFill>
                <a:latin typeface="Times New Roman" panose="02020603050405020304" pitchFamily="18" charset="0"/>
                <a:ea typeface="Times New Roman" panose="02020603050405020304" pitchFamily="18" charset="0"/>
              </a:rPr>
              <a:t>  </a:t>
            </a:r>
            <a:r>
              <a:rPr lang="en-US" sz="2800" i="1">
                <a:solidFill>
                  <a:srgbClr val="000000"/>
                </a:solidFill>
                <a:latin typeface="Times New Roman" panose="02020603050405020304" pitchFamily="18" charset="0"/>
                <a:ea typeface="Times New Roman" panose="02020603050405020304" pitchFamily="18" charset="0"/>
              </a:rPr>
              <a:t>nhân vật cụ Bơ-</a:t>
            </a:r>
            <a:r>
              <a:rPr lang="vi-VN" sz="2800" i="1">
                <a:solidFill>
                  <a:srgbClr val="000000"/>
                </a:solidFill>
                <a:latin typeface="Times New Roman" panose="02020603050405020304" pitchFamily="18" charset="0"/>
                <a:ea typeface="Times New Roman" panose="02020603050405020304" pitchFamily="18" charset="0"/>
              </a:rPr>
              <a:t>me</a:t>
            </a:r>
            <a:r>
              <a:rPr lang="en-US" sz="2800" i="1">
                <a:solidFill>
                  <a:srgbClr val="000000"/>
                </a:solidFill>
                <a:latin typeface="Times New Roman" panose="02020603050405020304" pitchFamily="18" charset="0"/>
                <a:ea typeface="Times New Roman" panose="02020603050405020304" pitchFamily="18" charset="0"/>
              </a:rPr>
              <a:t>n nhưng lại cố ý “bỏ qua”, không kể việc cụ đã hoàn</a:t>
            </a:r>
            <a:r>
              <a:rPr lang="en-US" sz="2800" i="1" spc="5">
                <a:solidFill>
                  <a:srgbClr val="000000"/>
                </a:solidFill>
                <a:latin typeface="Times New Roman" panose="02020603050405020304" pitchFamily="18" charset="0"/>
                <a:ea typeface="Times New Roman" panose="02020603050405020304" pitchFamily="18" charset="0"/>
              </a:rPr>
              <a:t> </a:t>
            </a:r>
            <a:r>
              <a:rPr lang="en-US" sz="2800" i="1">
                <a:solidFill>
                  <a:srgbClr val="000000"/>
                </a:solidFill>
                <a:latin typeface="Times New Roman" panose="02020603050405020304" pitchFamily="18" charset="0"/>
                <a:ea typeface="Times New Roman" panose="02020603050405020304" pitchFamily="18" charset="0"/>
              </a:rPr>
              <a:t>thành</a:t>
            </a:r>
            <a:r>
              <a:rPr lang="en-US" sz="2800" i="1" spc="-45">
                <a:solidFill>
                  <a:srgbClr val="000000"/>
                </a:solidFill>
                <a:latin typeface="Times New Roman" panose="02020603050405020304" pitchFamily="18" charset="0"/>
                <a:ea typeface="Times New Roman" panose="02020603050405020304" pitchFamily="18" charset="0"/>
              </a:rPr>
              <a:t> </a:t>
            </a:r>
            <a:r>
              <a:rPr lang="en-US" sz="2800" i="1">
                <a:solidFill>
                  <a:srgbClr val="000000"/>
                </a:solidFill>
                <a:latin typeface="Times New Roman" panose="02020603050405020304" pitchFamily="18" charset="0"/>
                <a:ea typeface="Times New Roman" panose="02020603050405020304" pitchFamily="18" charset="0"/>
              </a:rPr>
              <a:t>bức</a:t>
            </a:r>
            <a:r>
              <a:rPr lang="en-US" sz="2800" i="1" spc="-45">
                <a:solidFill>
                  <a:srgbClr val="000000"/>
                </a:solidFill>
                <a:latin typeface="Times New Roman" panose="02020603050405020304" pitchFamily="18" charset="0"/>
                <a:ea typeface="Times New Roman" panose="02020603050405020304" pitchFamily="18" charset="0"/>
              </a:rPr>
              <a:t> </a:t>
            </a:r>
            <a:r>
              <a:rPr lang="en-US" sz="2800" i="1">
                <a:solidFill>
                  <a:srgbClr val="000000"/>
                </a:solidFill>
                <a:latin typeface="Times New Roman" panose="02020603050405020304" pitchFamily="18" charset="0"/>
                <a:ea typeface="Times New Roman" panose="02020603050405020304" pitchFamily="18" charset="0"/>
              </a:rPr>
              <a:t>vẽ</a:t>
            </a:r>
            <a:r>
              <a:rPr lang="en-US" sz="2800" i="1" spc="-40">
                <a:solidFill>
                  <a:srgbClr val="000000"/>
                </a:solidFill>
                <a:latin typeface="Times New Roman" panose="02020603050405020304" pitchFamily="18" charset="0"/>
                <a:ea typeface="Times New Roman" panose="02020603050405020304" pitchFamily="18" charset="0"/>
              </a:rPr>
              <a:t> </a:t>
            </a:r>
            <a:r>
              <a:rPr lang="en-US" sz="2800" i="1">
                <a:solidFill>
                  <a:srgbClr val="000000"/>
                </a:solidFill>
                <a:latin typeface="Times New Roman" panose="02020603050405020304" pitchFamily="18" charset="0"/>
                <a:ea typeface="Times New Roman" panose="02020603050405020304" pitchFamily="18" charset="0"/>
              </a:rPr>
              <a:t>đó</a:t>
            </a:r>
            <a:r>
              <a:rPr lang="en-US" sz="2800" i="1" spc="-45">
                <a:solidFill>
                  <a:srgbClr val="000000"/>
                </a:solidFill>
                <a:latin typeface="Times New Roman" panose="02020603050405020304" pitchFamily="18" charset="0"/>
                <a:ea typeface="Times New Roman" panose="02020603050405020304" pitchFamily="18" charset="0"/>
              </a:rPr>
              <a:t> </a:t>
            </a:r>
            <a:r>
              <a:rPr lang="en-US" sz="2800" i="1">
                <a:solidFill>
                  <a:srgbClr val="000000"/>
                </a:solidFill>
                <a:latin typeface="Times New Roman" panose="02020603050405020304" pitchFamily="18" charset="0"/>
                <a:ea typeface="Times New Roman" panose="02020603050405020304" pitchFamily="18" charset="0"/>
              </a:rPr>
              <a:t>trong</a:t>
            </a:r>
            <a:r>
              <a:rPr lang="en-US" sz="2800" i="1" spc="-40">
                <a:solidFill>
                  <a:srgbClr val="000000"/>
                </a:solidFill>
                <a:latin typeface="Times New Roman" panose="02020603050405020304" pitchFamily="18" charset="0"/>
                <a:ea typeface="Times New Roman" panose="02020603050405020304" pitchFamily="18" charset="0"/>
              </a:rPr>
              <a:t> </a:t>
            </a:r>
            <a:r>
              <a:rPr lang="en-US" sz="2800" i="1">
                <a:solidFill>
                  <a:srgbClr val="000000"/>
                </a:solidFill>
                <a:latin typeface="Times New Roman" panose="02020603050405020304" pitchFamily="18" charset="0"/>
                <a:ea typeface="Times New Roman" panose="02020603050405020304" pitchFamily="18" charset="0"/>
              </a:rPr>
              <a:t>đêm</a:t>
            </a:r>
            <a:r>
              <a:rPr lang="en-US" sz="2800" i="1" spc="-45">
                <a:solidFill>
                  <a:srgbClr val="000000"/>
                </a:solidFill>
                <a:latin typeface="Times New Roman" panose="02020603050405020304" pitchFamily="18" charset="0"/>
                <a:ea typeface="Times New Roman" panose="02020603050405020304" pitchFamily="18" charset="0"/>
              </a:rPr>
              <a:t> </a:t>
            </a:r>
            <a:r>
              <a:rPr lang="en-US" sz="2800" i="1">
                <a:solidFill>
                  <a:srgbClr val="000000"/>
                </a:solidFill>
                <a:latin typeface="Times New Roman" panose="02020603050405020304" pitchFamily="18" charset="0"/>
                <a:ea typeface="Times New Roman" panose="02020603050405020304" pitchFamily="18" charset="0"/>
              </a:rPr>
              <a:t>như</a:t>
            </a:r>
            <a:r>
              <a:rPr lang="en-US" sz="2800" i="1" spc="-40">
                <a:solidFill>
                  <a:srgbClr val="000000"/>
                </a:solidFill>
                <a:latin typeface="Times New Roman" panose="02020603050405020304" pitchFamily="18" charset="0"/>
                <a:ea typeface="Times New Roman" panose="02020603050405020304" pitchFamily="18" charset="0"/>
              </a:rPr>
              <a:t> </a:t>
            </a:r>
            <a:r>
              <a:rPr lang="en-US" sz="2800" i="1">
                <a:solidFill>
                  <a:srgbClr val="000000"/>
                </a:solidFill>
                <a:latin typeface="Times New Roman" panose="02020603050405020304" pitchFamily="18" charset="0"/>
                <a:ea typeface="Times New Roman" panose="02020603050405020304" pitchFamily="18" charset="0"/>
              </a:rPr>
              <a:t>thế</a:t>
            </a:r>
            <a:r>
              <a:rPr lang="en-US" sz="2800" i="1" spc="-45">
                <a:solidFill>
                  <a:srgbClr val="000000"/>
                </a:solidFill>
                <a:latin typeface="Times New Roman" panose="02020603050405020304" pitchFamily="18" charset="0"/>
                <a:ea typeface="Times New Roman" panose="02020603050405020304" pitchFamily="18" charset="0"/>
              </a:rPr>
              <a:t> </a:t>
            </a:r>
            <a:r>
              <a:rPr lang="en-US" sz="2800" i="1">
                <a:solidFill>
                  <a:srgbClr val="000000"/>
                </a:solidFill>
                <a:latin typeface="Times New Roman" panose="02020603050405020304" pitchFamily="18" charset="0"/>
                <a:ea typeface="Times New Roman" panose="02020603050405020304" pitchFamily="18" charset="0"/>
              </a:rPr>
              <a:t>nào.</a:t>
            </a:r>
            <a:r>
              <a:rPr lang="en-US" sz="2800" i="1" spc="-40">
                <a:solidFill>
                  <a:srgbClr val="000000"/>
                </a:solidFill>
                <a:latin typeface="Times New Roman" panose="02020603050405020304" pitchFamily="18" charset="0"/>
                <a:ea typeface="Times New Roman" panose="02020603050405020304" pitchFamily="18" charset="0"/>
              </a:rPr>
              <a:t> </a:t>
            </a:r>
            <a:r>
              <a:rPr lang="en-US" sz="2800" i="1">
                <a:solidFill>
                  <a:srgbClr val="000000"/>
                </a:solidFill>
                <a:latin typeface="Times New Roman" panose="02020603050405020304" pitchFamily="18" charset="0"/>
                <a:ea typeface="Times New Roman" panose="02020603050405020304" pitchFamily="18" charset="0"/>
              </a:rPr>
              <a:t>Nhưng</a:t>
            </a:r>
            <a:r>
              <a:rPr lang="en-US" sz="2800" i="1" spc="-45">
                <a:solidFill>
                  <a:srgbClr val="000000"/>
                </a:solidFill>
                <a:latin typeface="Times New Roman" panose="02020603050405020304" pitchFamily="18" charset="0"/>
                <a:ea typeface="Times New Roman" panose="02020603050405020304" pitchFamily="18" charset="0"/>
              </a:rPr>
              <a:t> </a:t>
            </a:r>
            <a:r>
              <a:rPr lang="en-US" sz="2800" i="1">
                <a:solidFill>
                  <a:srgbClr val="000000"/>
                </a:solidFill>
                <a:latin typeface="Times New Roman" panose="02020603050405020304" pitchFamily="18" charset="0"/>
                <a:ea typeface="Times New Roman" panose="02020603050405020304" pitchFamily="18" charset="0"/>
              </a:rPr>
              <a:t>đó</a:t>
            </a:r>
            <a:r>
              <a:rPr lang="en-US" sz="2800" i="1" spc="-45">
                <a:solidFill>
                  <a:srgbClr val="000000"/>
                </a:solidFill>
                <a:latin typeface="Times New Roman" panose="02020603050405020304" pitchFamily="18" charset="0"/>
                <a:ea typeface="Times New Roman" panose="02020603050405020304" pitchFamily="18" charset="0"/>
              </a:rPr>
              <a:t> </a:t>
            </a:r>
            <a:r>
              <a:rPr lang="en-US" sz="2800" i="1">
                <a:solidFill>
                  <a:srgbClr val="000000"/>
                </a:solidFill>
                <a:latin typeface="Times New Roman" panose="02020603050405020304" pitchFamily="18" charset="0"/>
                <a:ea typeface="Times New Roman" panose="02020603050405020304" pitchFamily="18" charset="0"/>
              </a:rPr>
              <a:t>cũng</a:t>
            </a:r>
            <a:r>
              <a:rPr lang="en-US" sz="2800" i="1" spc="-40">
                <a:solidFill>
                  <a:srgbClr val="000000"/>
                </a:solidFill>
                <a:latin typeface="Times New Roman" panose="02020603050405020304" pitchFamily="18" charset="0"/>
                <a:ea typeface="Times New Roman" panose="02020603050405020304" pitchFamily="18" charset="0"/>
              </a:rPr>
              <a:t> </a:t>
            </a:r>
            <a:r>
              <a:rPr lang="en-US" sz="2800" i="1">
                <a:solidFill>
                  <a:srgbClr val="000000"/>
                </a:solidFill>
                <a:latin typeface="Times New Roman" panose="02020603050405020304" pitchFamily="18" charset="0"/>
                <a:ea typeface="Times New Roman" panose="02020603050405020304" pitchFamily="18" charset="0"/>
              </a:rPr>
              <a:t>chính</a:t>
            </a:r>
            <a:r>
              <a:rPr lang="en-US" sz="2800" i="1" spc="-45">
                <a:solidFill>
                  <a:srgbClr val="000000"/>
                </a:solidFill>
                <a:latin typeface="Times New Roman" panose="02020603050405020304" pitchFamily="18" charset="0"/>
                <a:ea typeface="Times New Roman" panose="02020603050405020304" pitchFamily="18" charset="0"/>
              </a:rPr>
              <a:t> </a:t>
            </a:r>
            <a:r>
              <a:rPr lang="en-US" sz="2800" i="1">
                <a:solidFill>
                  <a:srgbClr val="000000"/>
                </a:solidFill>
                <a:latin typeface="Times New Roman" panose="02020603050405020304" pitchFamily="18" charset="0"/>
                <a:ea typeface="Times New Roman" panose="02020603050405020304" pitchFamily="18" charset="0"/>
              </a:rPr>
              <a:t>là</a:t>
            </a:r>
            <a:r>
              <a:rPr lang="en-US" sz="2800" i="1" spc="-40">
                <a:solidFill>
                  <a:srgbClr val="000000"/>
                </a:solidFill>
                <a:latin typeface="Times New Roman" panose="02020603050405020304" pitchFamily="18" charset="0"/>
                <a:ea typeface="Times New Roman" panose="02020603050405020304" pitchFamily="18" charset="0"/>
              </a:rPr>
              <a:t> </a:t>
            </a:r>
            <a:r>
              <a:rPr lang="en-US" sz="2800" i="1">
                <a:solidFill>
                  <a:srgbClr val="000000"/>
                </a:solidFill>
                <a:latin typeface="Times New Roman" panose="02020603050405020304" pitchFamily="18" charset="0"/>
                <a:ea typeface="Times New Roman" panose="02020603050405020304" pitchFamily="18" charset="0"/>
              </a:rPr>
              <a:t>ý</a:t>
            </a:r>
            <a:r>
              <a:rPr lang="en-US" sz="2800" i="1" spc="-45">
                <a:solidFill>
                  <a:srgbClr val="000000"/>
                </a:solidFill>
                <a:latin typeface="Times New Roman" panose="02020603050405020304" pitchFamily="18" charset="0"/>
                <a:ea typeface="Times New Roman" panose="02020603050405020304" pitchFamily="18" charset="0"/>
              </a:rPr>
              <a:t> </a:t>
            </a:r>
            <a:r>
              <a:rPr lang="en-US" sz="2800" i="1">
                <a:solidFill>
                  <a:srgbClr val="000000"/>
                </a:solidFill>
                <a:latin typeface="Times New Roman" panose="02020603050405020304" pitchFamily="18" charset="0"/>
                <a:ea typeface="Times New Roman" panose="02020603050405020304" pitchFamily="18" charset="0"/>
              </a:rPr>
              <a:t>đồ</a:t>
            </a:r>
            <a:r>
              <a:rPr lang="en-US" sz="2800" i="1" spc="-40">
                <a:solidFill>
                  <a:srgbClr val="000000"/>
                </a:solidFill>
                <a:latin typeface="Times New Roman" panose="02020603050405020304" pitchFamily="18" charset="0"/>
                <a:ea typeface="Times New Roman" panose="02020603050405020304" pitchFamily="18" charset="0"/>
              </a:rPr>
              <a:t> </a:t>
            </a:r>
            <a:r>
              <a:rPr lang="en-US" sz="2800" i="1">
                <a:solidFill>
                  <a:srgbClr val="000000"/>
                </a:solidFill>
                <a:latin typeface="Times New Roman" panose="02020603050405020304" pitchFamily="18" charset="0"/>
                <a:ea typeface="Times New Roman" panose="02020603050405020304" pitchFamily="18" charset="0"/>
              </a:rPr>
              <a:t>nghệ thuật</a:t>
            </a:r>
            <a:r>
              <a:rPr lang="en-US" sz="2800" i="1" spc="-30">
                <a:solidFill>
                  <a:srgbClr val="000000"/>
                </a:solidFill>
                <a:latin typeface="Times New Roman" panose="02020603050405020304" pitchFamily="18" charset="0"/>
                <a:ea typeface="Times New Roman" panose="02020603050405020304" pitchFamily="18" charset="0"/>
              </a:rPr>
              <a:t> </a:t>
            </a:r>
            <a:r>
              <a:rPr lang="en-US" sz="2800" i="1">
                <a:solidFill>
                  <a:srgbClr val="000000"/>
                </a:solidFill>
                <a:latin typeface="Times New Roman" panose="02020603050405020304" pitchFamily="18" charset="0"/>
                <a:ea typeface="Times New Roman" panose="02020603050405020304" pitchFamily="18" charset="0"/>
              </a:rPr>
              <a:t>của</a:t>
            </a:r>
            <a:r>
              <a:rPr lang="en-US" sz="2800" i="1" spc="-25">
                <a:solidFill>
                  <a:srgbClr val="000000"/>
                </a:solidFill>
                <a:latin typeface="Times New Roman" panose="02020603050405020304" pitchFamily="18" charset="0"/>
                <a:ea typeface="Times New Roman" panose="02020603050405020304" pitchFamily="18" charset="0"/>
              </a:rPr>
              <a:t> </a:t>
            </a:r>
            <a:r>
              <a:rPr lang="en-US" sz="2800" i="1">
                <a:solidFill>
                  <a:srgbClr val="000000"/>
                </a:solidFill>
                <a:latin typeface="Times New Roman" panose="02020603050405020304" pitchFamily="18" charset="0"/>
                <a:ea typeface="Times New Roman" panose="02020603050405020304" pitchFamily="18" charset="0"/>
              </a:rPr>
              <a:t>người</a:t>
            </a:r>
            <a:r>
              <a:rPr lang="en-US" sz="2800" i="1" spc="-30">
                <a:solidFill>
                  <a:srgbClr val="000000"/>
                </a:solidFill>
                <a:latin typeface="Times New Roman" panose="02020603050405020304" pitchFamily="18" charset="0"/>
                <a:ea typeface="Times New Roman" panose="02020603050405020304" pitchFamily="18" charset="0"/>
              </a:rPr>
              <a:t> </a:t>
            </a:r>
            <a:r>
              <a:rPr lang="en-US" sz="2800" i="1">
                <a:solidFill>
                  <a:srgbClr val="000000"/>
                </a:solidFill>
                <a:latin typeface="Times New Roman" panose="02020603050405020304" pitchFamily="18" charset="0"/>
                <a:ea typeface="Times New Roman" panose="02020603050405020304" pitchFamily="18" charset="0"/>
              </a:rPr>
              <a:t>sáng</a:t>
            </a:r>
            <a:r>
              <a:rPr lang="en-US" sz="2800" i="1" spc="-25">
                <a:solidFill>
                  <a:srgbClr val="000000"/>
                </a:solidFill>
                <a:latin typeface="Times New Roman" panose="02020603050405020304" pitchFamily="18" charset="0"/>
                <a:ea typeface="Times New Roman" panose="02020603050405020304" pitchFamily="18" charset="0"/>
              </a:rPr>
              <a:t> </a:t>
            </a:r>
            <a:r>
              <a:rPr lang="en-US" sz="2800" i="1">
                <a:solidFill>
                  <a:srgbClr val="000000"/>
                </a:solidFill>
                <a:latin typeface="Times New Roman" panose="02020603050405020304" pitchFamily="18" charset="0"/>
                <a:ea typeface="Times New Roman" panose="02020603050405020304" pitchFamily="18" charset="0"/>
              </a:rPr>
              <a:t>tạo</a:t>
            </a:r>
            <a:r>
              <a:rPr lang="en-US" sz="2800" i="1" spc="-25">
                <a:solidFill>
                  <a:srgbClr val="000000"/>
                </a:solidFill>
                <a:latin typeface="Times New Roman" panose="02020603050405020304" pitchFamily="18" charset="0"/>
                <a:ea typeface="Times New Roman" panose="02020603050405020304" pitchFamily="18" charset="0"/>
              </a:rPr>
              <a:t> </a:t>
            </a:r>
            <a:r>
              <a:rPr lang="en-US" sz="2800" i="1">
                <a:solidFill>
                  <a:srgbClr val="000000"/>
                </a:solidFill>
                <a:latin typeface="Times New Roman" panose="02020603050405020304" pitchFamily="18" charset="0"/>
                <a:ea typeface="Times New Roman" panose="02020603050405020304" pitchFamily="18" charset="0"/>
              </a:rPr>
              <a:t>mà</a:t>
            </a:r>
            <a:r>
              <a:rPr lang="en-US" sz="2800" i="1" spc="-30">
                <a:solidFill>
                  <a:srgbClr val="000000"/>
                </a:solidFill>
                <a:latin typeface="Times New Roman" panose="02020603050405020304" pitchFamily="18" charset="0"/>
                <a:ea typeface="Times New Roman" panose="02020603050405020304" pitchFamily="18" charset="0"/>
              </a:rPr>
              <a:t> </a:t>
            </a:r>
            <a:r>
              <a:rPr lang="en-US" sz="2800" i="1">
                <a:solidFill>
                  <a:srgbClr val="000000"/>
                </a:solidFill>
                <a:latin typeface="Times New Roman" panose="02020603050405020304" pitchFamily="18" charset="0"/>
                <a:ea typeface="Times New Roman" panose="02020603050405020304" pitchFamily="18" charset="0"/>
              </a:rPr>
              <a:t>người</a:t>
            </a:r>
            <a:r>
              <a:rPr lang="en-US" sz="2800" i="1" spc="-25">
                <a:solidFill>
                  <a:srgbClr val="000000"/>
                </a:solidFill>
                <a:latin typeface="Times New Roman" panose="02020603050405020304" pitchFamily="18" charset="0"/>
                <a:ea typeface="Times New Roman" panose="02020603050405020304" pitchFamily="18" charset="0"/>
              </a:rPr>
              <a:t> </a:t>
            </a:r>
            <a:r>
              <a:rPr lang="en-US" sz="2800" i="1">
                <a:solidFill>
                  <a:srgbClr val="000000"/>
                </a:solidFill>
                <a:latin typeface="Times New Roman" panose="02020603050405020304" pitchFamily="18" charset="0"/>
                <a:ea typeface="Times New Roman" panose="02020603050405020304" pitchFamily="18" charset="0"/>
              </a:rPr>
              <a:t>đọc</a:t>
            </a:r>
            <a:r>
              <a:rPr lang="en-US" sz="2800" i="1" spc="-30">
                <a:solidFill>
                  <a:srgbClr val="000000"/>
                </a:solidFill>
                <a:latin typeface="Times New Roman" panose="02020603050405020304" pitchFamily="18" charset="0"/>
                <a:ea typeface="Times New Roman" panose="02020603050405020304" pitchFamily="18" charset="0"/>
              </a:rPr>
              <a:t> </a:t>
            </a:r>
            <a:r>
              <a:rPr lang="en-US" sz="2800" i="1">
                <a:solidFill>
                  <a:srgbClr val="000000"/>
                </a:solidFill>
                <a:latin typeface="Times New Roman" panose="02020603050405020304" pitchFamily="18" charset="0"/>
                <a:ea typeface="Times New Roman" panose="02020603050405020304" pitchFamily="18" charset="0"/>
              </a:rPr>
              <a:t>cảm</a:t>
            </a:r>
            <a:r>
              <a:rPr lang="en-US" sz="2800" i="1" spc="-25">
                <a:solidFill>
                  <a:srgbClr val="000000"/>
                </a:solidFill>
                <a:latin typeface="Times New Roman" panose="02020603050405020304" pitchFamily="18" charset="0"/>
                <a:ea typeface="Times New Roman" panose="02020603050405020304" pitchFamily="18" charset="0"/>
              </a:rPr>
              <a:t> </a:t>
            </a:r>
            <a:r>
              <a:rPr lang="en-US" sz="2800" i="1">
                <a:solidFill>
                  <a:srgbClr val="000000"/>
                </a:solidFill>
                <a:latin typeface="Times New Roman" panose="02020603050405020304" pitchFamily="18" charset="0"/>
                <a:ea typeface="Times New Roman" panose="02020603050405020304" pitchFamily="18" charset="0"/>
              </a:rPr>
              <a:t>nhận</a:t>
            </a:r>
            <a:r>
              <a:rPr lang="en-US" sz="2800" i="1" spc="-25">
                <a:solidFill>
                  <a:srgbClr val="000000"/>
                </a:solidFill>
                <a:latin typeface="Times New Roman" panose="02020603050405020304" pitchFamily="18" charset="0"/>
                <a:ea typeface="Times New Roman" panose="02020603050405020304" pitchFamily="18" charset="0"/>
              </a:rPr>
              <a:t> </a:t>
            </a:r>
            <a:r>
              <a:rPr lang="en-US" sz="2800" i="1">
                <a:solidFill>
                  <a:srgbClr val="000000"/>
                </a:solidFill>
                <a:latin typeface="Times New Roman" panose="02020603050405020304" pitchFamily="18" charset="0"/>
                <a:ea typeface="Times New Roman" panose="02020603050405020304" pitchFamily="18" charset="0"/>
              </a:rPr>
              <a:t>được</a:t>
            </a:r>
            <a:r>
              <a:rPr lang="en-US" sz="2800" i="1" spc="-30">
                <a:solidFill>
                  <a:srgbClr val="000000"/>
                </a:solidFill>
                <a:latin typeface="Times New Roman" panose="02020603050405020304" pitchFamily="18" charset="0"/>
                <a:ea typeface="Times New Roman" panose="02020603050405020304" pitchFamily="18" charset="0"/>
              </a:rPr>
              <a:t> </a:t>
            </a:r>
            <a:r>
              <a:rPr lang="en-US" sz="2800" i="1">
                <a:solidFill>
                  <a:srgbClr val="000000"/>
                </a:solidFill>
                <a:latin typeface="Times New Roman" panose="02020603050405020304" pitchFamily="18" charset="0"/>
                <a:ea typeface="Times New Roman" panose="02020603050405020304" pitchFamily="18" charset="0"/>
              </a:rPr>
              <a:t>qua</a:t>
            </a:r>
            <a:r>
              <a:rPr lang="en-US" sz="2800" i="1" spc="-25">
                <a:solidFill>
                  <a:srgbClr val="000000"/>
                </a:solidFill>
                <a:latin typeface="Times New Roman" panose="02020603050405020304" pitchFamily="18" charset="0"/>
                <a:ea typeface="Times New Roman" panose="02020603050405020304" pitchFamily="18" charset="0"/>
              </a:rPr>
              <a:t> </a:t>
            </a:r>
            <a:r>
              <a:rPr lang="en-US" sz="2800" i="1">
                <a:solidFill>
                  <a:srgbClr val="000000"/>
                </a:solidFill>
                <a:latin typeface="Times New Roman" panose="02020603050405020304" pitchFamily="18" charset="0"/>
                <a:ea typeface="Times New Roman" panose="02020603050405020304" pitchFamily="18" charset="0"/>
              </a:rPr>
              <a:t>sự</a:t>
            </a:r>
            <a:r>
              <a:rPr lang="en-US" sz="2800" i="1" spc="-30">
                <a:solidFill>
                  <a:srgbClr val="000000"/>
                </a:solidFill>
                <a:latin typeface="Times New Roman" panose="02020603050405020304" pitchFamily="18" charset="0"/>
                <a:ea typeface="Times New Roman" panose="02020603050405020304" pitchFamily="18" charset="0"/>
              </a:rPr>
              <a:t> </a:t>
            </a:r>
            <a:r>
              <a:rPr lang="en-US" sz="2800" i="1">
                <a:solidFill>
                  <a:srgbClr val="000000"/>
                </a:solidFill>
                <a:latin typeface="Times New Roman" panose="02020603050405020304" pitchFamily="18" charset="0"/>
                <a:ea typeface="Times New Roman" panose="02020603050405020304" pitchFamily="18" charset="0"/>
              </a:rPr>
              <a:t>mô</a:t>
            </a:r>
            <a:r>
              <a:rPr lang="en-US" sz="2800" i="1" spc="-25">
                <a:solidFill>
                  <a:srgbClr val="000000"/>
                </a:solidFill>
                <a:latin typeface="Times New Roman" panose="02020603050405020304" pitchFamily="18" charset="0"/>
                <a:ea typeface="Times New Roman" panose="02020603050405020304" pitchFamily="18" charset="0"/>
              </a:rPr>
              <a:t> </a:t>
            </a:r>
            <a:r>
              <a:rPr lang="en-US" sz="2800" i="1">
                <a:solidFill>
                  <a:srgbClr val="000000"/>
                </a:solidFill>
                <a:latin typeface="Times New Roman" panose="02020603050405020304" pitchFamily="18" charset="0"/>
                <a:ea typeface="Times New Roman" panose="02020603050405020304" pitchFamily="18" charset="0"/>
              </a:rPr>
              <a:t>tả</a:t>
            </a:r>
            <a:r>
              <a:rPr lang="en-US" sz="2800" i="1" spc="-25">
                <a:solidFill>
                  <a:srgbClr val="000000"/>
                </a:solidFill>
                <a:latin typeface="Times New Roman" panose="02020603050405020304" pitchFamily="18" charset="0"/>
                <a:ea typeface="Times New Roman" panose="02020603050405020304" pitchFamily="18" charset="0"/>
              </a:rPr>
              <a:t> </a:t>
            </a:r>
            <a:r>
              <a:rPr lang="en-US" sz="2800" i="1">
                <a:solidFill>
                  <a:srgbClr val="000000"/>
                </a:solidFill>
                <a:latin typeface="Times New Roman" panose="02020603050405020304" pitchFamily="18" charset="0"/>
                <a:ea typeface="Times New Roman" panose="02020603050405020304" pitchFamily="18" charset="0"/>
              </a:rPr>
              <a:t>cách</a:t>
            </a:r>
            <a:r>
              <a:rPr lang="en-US" sz="2800" i="1" spc="-290">
                <a:solidFill>
                  <a:srgbClr val="000000"/>
                </a:solidFill>
                <a:latin typeface="Times New Roman" panose="02020603050405020304" pitchFamily="18" charset="0"/>
                <a:ea typeface="Times New Roman" panose="02020603050405020304" pitchFamily="18" charset="0"/>
              </a:rPr>
              <a:t> </a:t>
            </a:r>
            <a:r>
              <a:rPr lang="vi-VN" sz="2800" i="1" spc="-290">
                <a:solidFill>
                  <a:srgbClr val="000000"/>
                </a:solidFill>
                <a:latin typeface="Times New Roman" panose="02020603050405020304" pitchFamily="18" charset="0"/>
                <a:ea typeface="Times New Roman" panose="02020603050405020304" pitchFamily="18" charset="0"/>
              </a:rPr>
              <a:t>  </a:t>
            </a:r>
            <a:r>
              <a:rPr lang="en-US" sz="2800" i="1">
                <a:solidFill>
                  <a:srgbClr val="000000"/>
                </a:solidFill>
                <a:latin typeface="Times New Roman" panose="02020603050405020304" pitchFamily="18" charset="0"/>
                <a:ea typeface="Times New Roman" panose="02020603050405020304" pitchFamily="18" charset="0"/>
              </a:rPr>
              <a:t>nhìn, thái độ, trạng thái tinh thần của cụ Bơ-</a:t>
            </a:r>
            <a:r>
              <a:rPr lang="vi-VN" sz="2800" i="1">
                <a:solidFill>
                  <a:srgbClr val="000000"/>
                </a:solidFill>
                <a:latin typeface="Times New Roman" panose="02020603050405020304" pitchFamily="18" charset="0"/>
                <a:ea typeface="Times New Roman" panose="02020603050405020304" pitchFamily="18" charset="0"/>
              </a:rPr>
              <a:t>me</a:t>
            </a:r>
            <a:r>
              <a:rPr lang="en-US" sz="2800" i="1">
                <a:solidFill>
                  <a:srgbClr val="000000"/>
                </a:solidFill>
                <a:latin typeface="Times New Roman" panose="02020603050405020304" pitchFamily="18" charset="0"/>
                <a:ea typeface="Times New Roman" panose="02020603050405020304" pitchFamily="18" charset="0"/>
              </a:rPr>
              <a:t>n.” </a:t>
            </a:r>
            <a:endParaRPr lang="en-US" sz="2400">
              <a:latin typeface="Times New Roman" panose="02020603050405020304" pitchFamily="18" charset="0"/>
              <a:ea typeface="Times New Roman" panose="02020603050405020304" pitchFamily="18" charset="0"/>
            </a:endParaRPr>
          </a:p>
          <a:p>
            <a:pPr algn="just">
              <a:spcAft>
                <a:spcPts val="0"/>
              </a:spcAft>
            </a:pPr>
            <a:r>
              <a:rPr lang="en-US" sz="2800">
                <a:solidFill>
                  <a:srgbClr val="000000"/>
                </a:solidFill>
                <a:latin typeface="Times New Roman" panose="02020603050405020304" pitchFamily="18" charset="0"/>
                <a:ea typeface="Times New Roman" panose="02020603050405020304" pitchFamily="18" charset="0"/>
              </a:rPr>
              <a:t>               (</a:t>
            </a:r>
            <a:r>
              <a:rPr lang="en-US" sz="2800" i="1">
                <a:solidFill>
                  <a:srgbClr val="000000"/>
                </a:solidFill>
                <a:latin typeface="Times New Roman" panose="02020603050405020304" pitchFamily="18" charset="0"/>
                <a:ea typeface="Times New Roman" panose="02020603050405020304" pitchFamily="18" charset="0"/>
              </a:rPr>
              <a:t>Theo</a:t>
            </a:r>
            <a:r>
              <a:rPr lang="en-US" sz="2800" i="1" spc="30">
                <a:solidFill>
                  <a:srgbClr val="000000"/>
                </a:solidFill>
                <a:latin typeface="Times New Roman" panose="02020603050405020304" pitchFamily="18" charset="0"/>
                <a:ea typeface="Times New Roman" panose="02020603050405020304" pitchFamily="18" charset="0"/>
              </a:rPr>
              <a:t> </a:t>
            </a:r>
            <a:r>
              <a:rPr lang="en-US" sz="2800">
                <a:solidFill>
                  <a:srgbClr val="000000"/>
                </a:solidFill>
                <a:latin typeface="Times New Roman" panose="02020603050405020304" pitchFamily="18" charset="0"/>
                <a:ea typeface="Times New Roman" panose="02020603050405020304" pitchFamily="18" charset="0"/>
              </a:rPr>
              <a:t>Minh</a:t>
            </a:r>
            <a:r>
              <a:rPr lang="en-US" sz="2800" spc="5">
                <a:solidFill>
                  <a:srgbClr val="000000"/>
                </a:solidFill>
                <a:latin typeface="Times New Roman" panose="02020603050405020304" pitchFamily="18" charset="0"/>
                <a:ea typeface="Times New Roman" panose="02020603050405020304" pitchFamily="18" charset="0"/>
              </a:rPr>
              <a:t> </a:t>
            </a:r>
            <a:r>
              <a:rPr lang="en-US" sz="2800">
                <a:solidFill>
                  <a:srgbClr val="000000"/>
                </a:solidFill>
                <a:latin typeface="Times New Roman" panose="02020603050405020304" pitchFamily="18" charset="0"/>
                <a:ea typeface="Times New Roman" panose="02020603050405020304" pitchFamily="18" charset="0"/>
              </a:rPr>
              <a:t>Khuê, trích</a:t>
            </a:r>
            <a:r>
              <a:rPr lang="en-US" sz="2800" spc="5">
                <a:solidFill>
                  <a:srgbClr val="000000"/>
                </a:solidFill>
                <a:latin typeface="Times New Roman" panose="02020603050405020304" pitchFamily="18" charset="0"/>
                <a:ea typeface="Times New Roman" panose="02020603050405020304" pitchFamily="18" charset="0"/>
              </a:rPr>
              <a:t> </a:t>
            </a:r>
            <a:r>
              <a:rPr lang="en-US" sz="2800" i="1">
                <a:solidFill>
                  <a:srgbClr val="000000"/>
                </a:solidFill>
                <a:latin typeface="Times New Roman" panose="02020603050405020304" pitchFamily="18" charset="0"/>
                <a:ea typeface="Times New Roman" panose="02020603050405020304" pitchFamily="18" charset="0"/>
              </a:rPr>
              <a:t>Tác</a:t>
            </a:r>
            <a:r>
              <a:rPr lang="en-US" sz="2800" i="1" spc="-5">
                <a:solidFill>
                  <a:srgbClr val="000000"/>
                </a:solidFill>
                <a:latin typeface="Times New Roman" panose="02020603050405020304" pitchFamily="18" charset="0"/>
                <a:ea typeface="Times New Roman" panose="02020603050405020304" pitchFamily="18" charset="0"/>
              </a:rPr>
              <a:t> </a:t>
            </a:r>
            <a:r>
              <a:rPr lang="en-US" sz="2800" i="1">
                <a:solidFill>
                  <a:srgbClr val="000000"/>
                </a:solidFill>
                <a:latin typeface="Times New Roman" panose="02020603050405020304" pitchFamily="18" charset="0"/>
                <a:ea typeface="Times New Roman" panose="02020603050405020304" pitchFamily="18" charset="0"/>
              </a:rPr>
              <a:t>phẩm</a:t>
            </a:r>
            <a:r>
              <a:rPr lang="en-US" sz="2800" i="1" spc="-10">
                <a:solidFill>
                  <a:srgbClr val="000000"/>
                </a:solidFill>
                <a:latin typeface="Times New Roman" panose="02020603050405020304" pitchFamily="18" charset="0"/>
                <a:ea typeface="Times New Roman" panose="02020603050405020304" pitchFamily="18" charset="0"/>
              </a:rPr>
              <a:t> </a:t>
            </a:r>
            <a:r>
              <a:rPr lang="en-US" sz="2800" i="1">
                <a:solidFill>
                  <a:srgbClr val="000000"/>
                </a:solidFill>
                <a:latin typeface="Times New Roman" panose="02020603050405020304" pitchFamily="18" charset="0"/>
                <a:ea typeface="Times New Roman" panose="02020603050405020304" pitchFamily="18" charset="0"/>
              </a:rPr>
              <a:t>văn</a:t>
            </a:r>
            <a:r>
              <a:rPr lang="en-US" sz="2800" i="1" spc="-5">
                <a:solidFill>
                  <a:srgbClr val="000000"/>
                </a:solidFill>
                <a:latin typeface="Times New Roman" panose="02020603050405020304" pitchFamily="18" charset="0"/>
                <a:ea typeface="Times New Roman" panose="02020603050405020304" pitchFamily="18" charset="0"/>
              </a:rPr>
              <a:t> </a:t>
            </a:r>
            <a:r>
              <a:rPr lang="en-US" sz="2800" i="1">
                <a:solidFill>
                  <a:srgbClr val="000000"/>
                </a:solidFill>
                <a:latin typeface="Times New Roman" panose="02020603050405020304" pitchFamily="18" charset="0"/>
                <a:ea typeface="Times New Roman" panose="02020603050405020304" pitchFamily="18" charset="0"/>
              </a:rPr>
              <a:t>học</a:t>
            </a:r>
            <a:r>
              <a:rPr lang="en-US" sz="2800" i="1" spc="-10">
                <a:solidFill>
                  <a:srgbClr val="000000"/>
                </a:solidFill>
                <a:latin typeface="Times New Roman" panose="02020603050405020304" pitchFamily="18" charset="0"/>
                <a:ea typeface="Times New Roman" panose="02020603050405020304" pitchFamily="18" charset="0"/>
              </a:rPr>
              <a:t> </a:t>
            </a:r>
            <a:r>
              <a:rPr lang="en-US" sz="2800" i="1">
                <a:solidFill>
                  <a:srgbClr val="000000"/>
                </a:solidFill>
                <a:latin typeface="Times New Roman" panose="02020603050405020304" pitchFamily="18" charset="0"/>
                <a:ea typeface="Times New Roman" panose="02020603050405020304" pitchFamily="18" charset="0"/>
              </a:rPr>
              <a:t>trong</a:t>
            </a:r>
            <a:r>
              <a:rPr lang="en-US" sz="2800" i="1" spc="-5">
                <a:solidFill>
                  <a:srgbClr val="000000"/>
                </a:solidFill>
                <a:latin typeface="Times New Roman" panose="02020603050405020304" pitchFamily="18" charset="0"/>
                <a:ea typeface="Times New Roman" panose="02020603050405020304" pitchFamily="18" charset="0"/>
              </a:rPr>
              <a:t> </a:t>
            </a:r>
            <a:r>
              <a:rPr lang="en-US" sz="2800" i="1">
                <a:solidFill>
                  <a:srgbClr val="000000"/>
                </a:solidFill>
                <a:latin typeface="Times New Roman" panose="02020603050405020304" pitchFamily="18" charset="0"/>
                <a:ea typeface="Times New Roman" panose="02020603050405020304" pitchFamily="18" charset="0"/>
              </a:rPr>
              <a:t>nhà</a:t>
            </a:r>
            <a:r>
              <a:rPr lang="en-US" sz="2800" i="1" spc="-5">
                <a:solidFill>
                  <a:srgbClr val="000000"/>
                </a:solidFill>
                <a:latin typeface="Times New Roman" panose="02020603050405020304" pitchFamily="18" charset="0"/>
                <a:ea typeface="Times New Roman" panose="02020603050405020304" pitchFamily="18" charset="0"/>
              </a:rPr>
              <a:t> trường </a:t>
            </a:r>
            <a:r>
              <a:rPr lang="en-US" sz="2800" i="1">
                <a:solidFill>
                  <a:srgbClr val="000000"/>
                </a:solidFill>
                <a:latin typeface="Times New Roman" panose="02020603050405020304" pitchFamily="18" charset="0"/>
                <a:ea typeface="Times New Roman" panose="02020603050405020304" pitchFamily="18" charset="0"/>
              </a:rPr>
              <a:t>–</a:t>
            </a:r>
            <a:r>
              <a:rPr lang="en-US" sz="2800" i="1" spc="-15">
                <a:solidFill>
                  <a:srgbClr val="000000"/>
                </a:solidFill>
                <a:latin typeface="Times New Roman" panose="02020603050405020304" pitchFamily="18" charset="0"/>
                <a:ea typeface="Times New Roman" panose="02020603050405020304" pitchFamily="18" charset="0"/>
              </a:rPr>
              <a:t> </a:t>
            </a:r>
            <a:r>
              <a:rPr lang="en-US" sz="2800" i="1">
                <a:solidFill>
                  <a:srgbClr val="000000"/>
                </a:solidFill>
                <a:latin typeface="Times New Roman" panose="02020603050405020304" pitchFamily="18" charset="0"/>
                <a:ea typeface="Times New Roman" panose="02020603050405020304" pitchFamily="18" charset="0"/>
              </a:rPr>
              <a:t>Những</a:t>
            </a:r>
            <a:r>
              <a:rPr lang="en-US" sz="2800" i="1" spc="-15">
                <a:solidFill>
                  <a:srgbClr val="000000"/>
                </a:solidFill>
                <a:latin typeface="Times New Roman" panose="02020603050405020304" pitchFamily="18" charset="0"/>
                <a:ea typeface="Times New Roman" panose="02020603050405020304" pitchFamily="18" charset="0"/>
              </a:rPr>
              <a:t> </a:t>
            </a:r>
            <a:r>
              <a:rPr lang="en-US" sz="2800" i="1">
                <a:solidFill>
                  <a:srgbClr val="000000"/>
                </a:solidFill>
                <a:latin typeface="Times New Roman" panose="02020603050405020304" pitchFamily="18" charset="0"/>
                <a:ea typeface="Times New Roman" panose="02020603050405020304" pitchFamily="18" charset="0"/>
              </a:rPr>
              <a:t>vấn</a:t>
            </a:r>
            <a:r>
              <a:rPr lang="en-US" sz="2800" i="1" spc="-15">
                <a:solidFill>
                  <a:srgbClr val="000000"/>
                </a:solidFill>
                <a:latin typeface="Times New Roman" panose="02020603050405020304" pitchFamily="18" charset="0"/>
                <a:ea typeface="Times New Roman" panose="02020603050405020304" pitchFamily="18" charset="0"/>
              </a:rPr>
              <a:t> </a:t>
            </a:r>
            <a:r>
              <a:rPr lang="en-US" sz="2800" i="1">
                <a:solidFill>
                  <a:srgbClr val="000000"/>
                </a:solidFill>
                <a:latin typeface="Times New Roman" panose="02020603050405020304" pitchFamily="18" charset="0"/>
                <a:ea typeface="Times New Roman" panose="02020603050405020304" pitchFamily="18" charset="0"/>
              </a:rPr>
              <a:t>đề</a:t>
            </a:r>
            <a:r>
              <a:rPr lang="en-US" sz="2800" i="1" spc="-10">
                <a:solidFill>
                  <a:srgbClr val="000000"/>
                </a:solidFill>
                <a:latin typeface="Times New Roman" panose="02020603050405020304" pitchFamily="18" charset="0"/>
                <a:ea typeface="Times New Roman" panose="02020603050405020304" pitchFamily="18" charset="0"/>
              </a:rPr>
              <a:t> </a:t>
            </a:r>
            <a:r>
              <a:rPr lang="en-US" sz="2800" i="1">
                <a:solidFill>
                  <a:srgbClr val="000000"/>
                </a:solidFill>
                <a:latin typeface="Times New Roman" panose="02020603050405020304" pitchFamily="18" charset="0"/>
                <a:ea typeface="Times New Roman" panose="02020603050405020304" pitchFamily="18" charset="0"/>
              </a:rPr>
              <a:t>trao</a:t>
            </a:r>
            <a:r>
              <a:rPr lang="en-US" sz="2800" i="1" spc="-15">
                <a:solidFill>
                  <a:srgbClr val="000000"/>
                </a:solidFill>
                <a:latin typeface="Times New Roman" panose="02020603050405020304" pitchFamily="18" charset="0"/>
                <a:ea typeface="Times New Roman" panose="02020603050405020304" pitchFamily="18" charset="0"/>
              </a:rPr>
              <a:t> </a:t>
            </a:r>
            <a:r>
              <a:rPr lang="en-US" sz="2800" i="1">
                <a:solidFill>
                  <a:srgbClr val="000000"/>
                </a:solidFill>
                <a:latin typeface="Times New Roman" panose="02020603050405020304" pitchFamily="18" charset="0"/>
                <a:ea typeface="Times New Roman" panose="02020603050405020304" pitchFamily="18" charset="0"/>
              </a:rPr>
              <a:t>đổi</a:t>
            </a:r>
            <a:r>
              <a:rPr lang="en-US" sz="2800">
                <a:solidFill>
                  <a:srgbClr val="000000"/>
                </a:solidFill>
                <a:latin typeface="Times New Roman" panose="02020603050405020304" pitchFamily="18" charset="0"/>
                <a:ea typeface="Times New Roman" panose="02020603050405020304" pitchFamily="18" charset="0"/>
              </a:rPr>
              <a:t>,</a:t>
            </a:r>
            <a:r>
              <a:rPr lang="en-US" sz="2800" spc="-5">
                <a:solidFill>
                  <a:srgbClr val="000000"/>
                </a:solidFill>
                <a:latin typeface="Times New Roman" panose="02020603050405020304" pitchFamily="18" charset="0"/>
                <a:ea typeface="Times New Roman" panose="02020603050405020304" pitchFamily="18" charset="0"/>
              </a:rPr>
              <a:t> </a:t>
            </a:r>
            <a:r>
              <a:rPr lang="en-US" sz="2800">
                <a:solidFill>
                  <a:srgbClr val="000000"/>
                </a:solidFill>
                <a:latin typeface="Times New Roman" panose="02020603050405020304" pitchFamily="18" charset="0"/>
                <a:ea typeface="Times New Roman" panose="02020603050405020304" pitchFamily="18" charset="0"/>
              </a:rPr>
              <a:t>tập</a:t>
            </a:r>
            <a:r>
              <a:rPr lang="en-US" sz="2800" spc="-5">
                <a:solidFill>
                  <a:srgbClr val="000000"/>
                </a:solidFill>
                <a:latin typeface="Times New Roman" panose="02020603050405020304" pitchFamily="18" charset="0"/>
                <a:ea typeface="Times New Roman" panose="02020603050405020304" pitchFamily="18" charset="0"/>
              </a:rPr>
              <a:t> </a:t>
            </a:r>
            <a:r>
              <a:rPr lang="en-US" sz="2800">
                <a:solidFill>
                  <a:srgbClr val="000000"/>
                </a:solidFill>
                <a:latin typeface="Times New Roman" panose="02020603050405020304" pitchFamily="18" charset="0"/>
                <a:ea typeface="Times New Roman" panose="02020603050405020304" pitchFamily="18" charset="0"/>
              </a:rPr>
              <a:t>3,</a:t>
            </a:r>
            <a:r>
              <a:rPr lang="en-US" sz="2800" spc="-5">
                <a:solidFill>
                  <a:srgbClr val="000000"/>
                </a:solidFill>
                <a:latin typeface="Times New Roman" panose="02020603050405020304" pitchFamily="18" charset="0"/>
                <a:ea typeface="Times New Roman" panose="02020603050405020304" pitchFamily="18" charset="0"/>
              </a:rPr>
              <a:t> </a:t>
            </a:r>
            <a:r>
              <a:rPr lang="en-US" sz="2800">
                <a:solidFill>
                  <a:srgbClr val="000000"/>
                </a:solidFill>
                <a:latin typeface="Times New Roman" panose="02020603050405020304" pitchFamily="18" charset="0"/>
                <a:ea typeface="Times New Roman" panose="02020603050405020304" pitchFamily="18" charset="0"/>
              </a:rPr>
              <a:t>NXB</a:t>
            </a:r>
            <a:r>
              <a:rPr lang="en-US" sz="2800" spc="-5">
                <a:solidFill>
                  <a:srgbClr val="000000"/>
                </a:solidFill>
                <a:latin typeface="Times New Roman" panose="02020603050405020304" pitchFamily="18" charset="0"/>
                <a:ea typeface="Times New Roman" panose="02020603050405020304" pitchFamily="18" charset="0"/>
              </a:rPr>
              <a:t> </a:t>
            </a:r>
            <a:r>
              <a:rPr lang="en-US" sz="2800">
                <a:solidFill>
                  <a:srgbClr val="000000"/>
                </a:solidFill>
                <a:latin typeface="Times New Roman" panose="02020603050405020304" pitchFamily="18" charset="0"/>
                <a:ea typeface="Times New Roman" panose="02020603050405020304" pitchFamily="18" charset="0"/>
              </a:rPr>
              <a:t>Giáo</a:t>
            </a:r>
            <a:r>
              <a:rPr lang="en-US" sz="2800" spc="-5">
                <a:solidFill>
                  <a:srgbClr val="000000"/>
                </a:solidFill>
                <a:latin typeface="Times New Roman" panose="02020603050405020304" pitchFamily="18" charset="0"/>
                <a:ea typeface="Times New Roman" panose="02020603050405020304" pitchFamily="18" charset="0"/>
              </a:rPr>
              <a:t> </a:t>
            </a:r>
            <a:r>
              <a:rPr lang="en-US" sz="2800">
                <a:solidFill>
                  <a:srgbClr val="000000"/>
                </a:solidFill>
                <a:latin typeface="Times New Roman" panose="02020603050405020304" pitchFamily="18" charset="0"/>
                <a:ea typeface="Times New Roman" panose="02020603050405020304" pitchFamily="18" charset="0"/>
              </a:rPr>
              <a:t>dục</a:t>
            </a:r>
            <a:r>
              <a:rPr lang="en-US" sz="2800" spc="-55">
                <a:solidFill>
                  <a:srgbClr val="000000"/>
                </a:solidFill>
                <a:latin typeface="Times New Roman" panose="02020603050405020304" pitchFamily="18" charset="0"/>
                <a:ea typeface="Times New Roman" panose="02020603050405020304" pitchFamily="18" charset="0"/>
              </a:rPr>
              <a:t> </a:t>
            </a:r>
            <a:r>
              <a:rPr lang="en-US" sz="2800">
                <a:solidFill>
                  <a:srgbClr val="000000"/>
                </a:solidFill>
                <a:latin typeface="Times New Roman" panose="02020603050405020304" pitchFamily="18" charset="0"/>
                <a:ea typeface="Times New Roman" panose="02020603050405020304" pitchFamily="18" charset="0"/>
              </a:rPr>
              <a:t>Việt</a:t>
            </a:r>
            <a:r>
              <a:rPr lang="en-US" sz="2800" spc="-5">
                <a:solidFill>
                  <a:srgbClr val="000000"/>
                </a:solidFill>
                <a:latin typeface="Times New Roman" panose="02020603050405020304" pitchFamily="18" charset="0"/>
                <a:ea typeface="Times New Roman" panose="02020603050405020304" pitchFamily="18" charset="0"/>
              </a:rPr>
              <a:t> </a:t>
            </a:r>
            <a:r>
              <a:rPr lang="en-US" sz="2800">
                <a:solidFill>
                  <a:srgbClr val="000000"/>
                </a:solidFill>
                <a:latin typeface="Times New Roman" panose="02020603050405020304" pitchFamily="18" charset="0"/>
                <a:ea typeface="Times New Roman" panose="02020603050405020304" pitchFamily="18" charset="0"/>
              </a:rPr>
              <a:t>Nam,</a:t>
            </a:r>
            <a:r>
              <a:rPr lang="en-US" sz="2800" spc="-5">
                <a:solidFill>
                  <a:srgbClr val="000000"/>
                </a:solidFill>
                <a:latin typeface="Times New Roman" panose="02020603050405020304" pitchFamily="18" charset="0"/>
                <a:ea typeface="Times New Roman" panose="02020603050405020304" pitchFamily="18" charset="0"/>
              </a:rPr>
              <a:t> </a:t>
            </a:r>
            <a:r>
              <a:rPr lang="en-US" sz="2800">
                <a:solidFill>
                  <a:srgbClr val="000000"/>
                </a:solidFill>
                <a:latin typeface="Times New Roman" panose="02020603050405020304" pitchFamily="18" charset="0"/>
                <a:ea typeface="Times New Roman" panose="02020603050405020304" pitchFamily="18" charset="0"/>
              </a:rPr>
              <a:t>2012)</a:t>
            </a:r>
            <a:endParaRPr kumimoji="0" lang="en-US" sz="2800" b="0" i="0" u="none" strike="noStrike" kern="1200" cap="none" spc="0" normalizeH="0" baseline="0" noProof="0">
              <a:ln>
                <a:noFill/>
              </a:ln>
              <a:solidFill>
                <a:prstClr val="black"/>
              </a:solidFill>
              <a:effectLst/>
              <a:uLnTx/>
              <a:uFillTx/>
              <a:latin typeface="Times New Roman" panose="02020603050405020304" pitchFamily="18" charset="0"/>
              <a:ea typeface="Times New Roman" panose="02020603050405020304" pitchFamily="18" charset="0"/>
              <a:cs typeface="+mn-cs"/>
            </a:endParaRPr>
          </a:p>
        </p:txBody>
      </p:sp>
      <p:sp>
        <p:nvSpPr>
          <p:cNvPr id="3" name="Rectangle 2"/>
          <p:cNvSpPr/>
          <p:nvPr/>
        </p:nvSpPr>
        <p:spPr>
          <a:xfrm>
            <a:off x="812730" y="320111"/>
            <a:ext cx="7406195" cy="523220"/>
          </a:xfrm>
          <a:prstGeom prst="rect">
            <a:avLst/>
          </a:prstGeom>
        </p:spPr>
        <p:txBody>
          <a:bodyPr wrap="none">
            <a:spAutoFit/>
          </a:bodyPr>
          <a:lstStyle/>
          <a:p>
            <a:pPr algn="just">
              <a:spcAft>
                <a:spcPts val="0"/>
              </a:spcAft>
            </a:pPr>
            <a:r>
              <a:rPr kumimoji="0" lang="en-US" sz="2800" b="1" i="0" u="none" strike="noStrike" kern="1200" cap="none" spc="0" normalizeH="0" baseline="0" noProof="0">
                <a:ln>
                  <a:noFill/>
                </a:ln>
                <a:solidFill>
                  <a:srgbClr val="FF0000"/>
                </a:solidFill>
                <a:effectLst/>
                <a:uLnTx/>
                <a:uFillTx/>
                <a:latin typeface="Times New Roman" panose="02020603050405020304" pitchFamily="18" charset="0"/>
                <a:ea typeface="Times New Roman" panose="02020603050405020304" pitchFamily="18" charset="0"/>
                <a:cs typeface="+mn-cs"/>
              </a:rPr>
              <a:t>Đề số </a:t>
            </a:r>
            <a:r>
              <a:rPr lang="en-US" sz="2800" b="1">
                <a:solidFill>
                  <a:srgbClr val="FF0000"/>
                </a:solidFill>
                <a:latin typeface="Times New Roman" panose="02020603050405020304" pitchFamily="18" charset="0"/>
                <a:ea typeface="Times New Roman" panose="02020603050405020304" pitchFamily="18" charset="0"/>
              </a:rPr>
              <a:t>3</a:t>
            </a:r>
            <a:r>
              <a:rPr kumimoji="0" lang="en-US" sz="2800" b="1" i="0" u="none" strike="noStrike" kern="1200" cap="none" spc="0" normalizeH="0" baseline="0" noProof="0" smtClean="0">
                <a:ln>
                  <a:noFill/>
                </a:ln>
                <a:solidFill>
                  <a:srgbClr val="FF0000"/>
                </a:solidFill>
                <a:effectLst/>
                <a:uLnTx/>
                <a:uFillTx/>
                <a:latin typeface="Times New Roman" panose="02020603050405020304" pitchFamily="18" charset="0"/>
                <a:ea typeface="Times New Roman" panose="02020603050405020304" pitchFamily="18" charset="0"/>
                <a:cs typeface="+mn-cs"/>
              </a:rPr>
              <a:t>: </a:t>
            </a:r>
            <a:r>
              <a:rPr lang="en-US" sz="2800" b="1">
                <a:solidFill>
                  <a:srgbClr val="0D0D0D"/>
                </a:solidFill>
                <a:latin typeface="Times New Roman" panose="02020603050405020304" pitchFamily="18" charset="0"/>
                <a:ea typeface="Times New Roman" panose="02020603050405020304" pitchFamily="18" charset="0"/>
              </a:rPr>
              <a:t>Đọc văn bản sau và trả lời các câu hỏi:</a:t>
            </a:r>
            <a:endParaRPr lang="en-US" sz="240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26165684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arn(inVertical)">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wipe(down)">
                                      <p:cBhvr>
                                        <p:cTn id="12" dur="500"/>
                                        <p:tgtEl>
                                          <p:spTgt spid="4"/>
                                        </p:tgtEl>
                                      </p:cBhvr>
                                    </p:animEffect>
                                  </p:childTnLst>
                                </p:cTn>
                              </p:par>
                              <p:par>
                                <p:cTn id="13" presetID="22" presetClass="entr" presetSubtype="4" fill="hold" grpId="0" nodeType="withEffect">
                                  <p:stCondLst>
                                    <p:cond delay="0"/>
                                  </p:stCondLst>
                                  <p:childTnLst>
                                    <p:set>
                                      <p:cBhvr>
                                        <p:cTn id="14" dur="1" fill="hold">
                                          <p:stCondLst>
                                            <p:cond delay="0"/>
                                          </p:stCondLst>
                                        </p:cTn>
                                        <p:tgtEl>
                                          <p:spTgt spid="6"/>
                                        </p:tgtEl>
                                        <p:attrNameLst>
                                          <p:attrName>style.visibility</p:attrName>
                                        </p:attrNameLst>
                                      </p:cBhvr>
                                      <p:to>
                                        <p:strVal val="visible"/>
                                      </p:to>
                                    </p:set>
                                    <p:animEffect transition="in" filter="wipe(down)">
                                      <p:cBhvr>
                                        <p:cTn id="15"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6" grpId="0"/>
      <p:bldP spid="3" grpId="0"/>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10"/>
          <p:cNvSpPr>
            <a:spLocks noChangeArrowheads="1"/>
          </p:cNvSpPr>
          <p:nvPr/>
        </p:nvSpPr>
        <p:spPr bwMode="auto">
          <a:xfrm>
            <a:off x="682388" y="668740"/>
            <a:ext cx="11027391" cy="5486400"/>
          </a:xfrm>
          <a:prstGeom prst="roundRect">
            <a:avLst>
              <a:gd name="adj" fmla="val 16667"/>
            </a:avLst>
          </a:prstGeom>
          <a:ln>
            <a:headEnd/>
            <a:tailEn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anchor="ctr" anchorCtr="0" compatLnSpc="1">
            <a:prstTxWarp prst="textNoShape">
              <a:avLst/>
            </a:prstTxWarp>
          </a:bodyPr>
          <a:lstStyle/>
          <a:p>
            <a:pPr marL="0" marR="0" lvl="0" indent="0" algn="l" defTabSz="914400" rtl="0" eaLnBrk="0" fontAlgn="base" latinLnBrk="0" hangingPunct="0">
              <a:lnSpc>
                <a:spcPct val="100000"/>
              </a:lnSpc>
              <a:spcBef>
                <a:spcPct val="0"/>
              </a:spcBef>
              <a:spcAft>
                <a:spcPts val="800"/>
              </a:spcAft>
              <a:buClrTx/>
              <a:buSzTx/>
              <a:buFontTx/>
              <a:buNone/>
              <a:tabLst/>
              <a:defRPr/>
            </a:pPr>
            <a:endParaRPr kumimoji="0" lang="en-US" sz="2400" b="1" i="0" u="none" strike="noStrike" kern="1200" cap="none" spc="0" normalizeH="0" baseline="0" noProof="0" dirty="0" smtClean="0">
              <a:ln>
                <a:noFill/>
              </a:ln>
              <a:solidFill>
                <a:prstClr val="black"/>
              </a:solidFill>
              <a:effectLst/>
              <a:uLnTx/>
              <a:uFillTx/>
              <a:latin typeface="Times New Roman" panose="02020603050405020304" pitchFamily="18" charset="0"/>
              <a:ea typeface="+mn-ea"/>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altLang="en-US" sz="2400" b="0" i="0" u="none" strike="noStrike" kern="1200" cap="none" spc="0" normalizeH="0" baseline="0" noProof="0" dirty="0" smtClean="0">
              <a:ln>
                <a:noFill/>
              </a:ln>
              <a:solidFill>
                <a:prstClr val="black"/>
              </a:solidFill>
              <a:effectLst/>
              <a:uLnTx/>
              <a:uFillTx/>
              <a:latin typeface="Arial" panose="020B0604020202020204" pitchFamily="34" charset="0"/>
              <a:ea typeface="+mn-ea"/>
              <a:cs typeface="+mn-cs"/>
            </a:endParaRPr>
          </a:p>
        </p:txBody>
      </p:sp>
      <p:sp>
        <p:nvSpPr>
          <p:cNvPr id="2" name="Rectangle 1"/>
          <p:cNvSpPr/>
          <p:nvPr/>
        </p:nvSpPr>
        <p:spPr>
          <a:xfrm>
            <a:off x="992401" y="778550"/>
            <a:ext cx="10485366" cy="5262979"/>
          </a:xfrm>
          <a:prstGeom prst="rect">
            <a:avLst/>
          </a:prstGeom>
        </p:spPr>
        <p:txBody>
          <a:bodyPr wrap="square">
            <a:spAutoFit/>
          </a:bodyPr>
          <a:lstStyle/>
          <a:p>
            <a:pPr marL="0" marR="0" lvl="0" indent="0" algn="l" defTabSz="914400" rtl="0" eaLnBrk="1" fontAlgn="auto" latinLnBrk="0" hangingPunct="1">
              <a:lnSpc>
                <a:spcPct val="150000"/>
              </a:lnSpc>
              <a:spcBef>
                <a:spcPts val="0"/>
              </a:spcBef>
              <a:spcAft>
                <a:spcPts val="0"/>
              </a:spcAft>
              <a:buClrTx/>
              <a:buSzTx/>
              <a:buFontTx/>
              <a:buNone/>
              <a:tabLst>
                <a:tab pos="1386840" algn="l"/>
              </a:tabLst>
              <a:defRPr/>
            </a:pPr>
            <a:r>
              <a:rPr kumimoji="0" lang="en-US" sz="2800" b="1" i="0" u="none" strike="noStrike" kern="1200" cap="none" spc="0" normalizeH="0" baseline="0" noProof="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V</a:t>
            </a:r>
            <a:r>
              <a:rPr kumimoji="0" lang="vi-VN" sz="2800" b="1" i="0" u="none" strike="noStrike" kern="1200" cap="none" spc="0" normalizeH="0" baseline="0" noProof="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à trả lời các câu hỏi:</a:t>
            </a:r>
            <a:endParaRPr kumimoji="0" lang="en-US" sz="2400" b="0" i="0" u="none" strike="noStrike" kern="1200" cap="none" spc="0" normalizeH="0" baseline="0" noProof="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endParaRPr>
          </a:p>
          <a:p>
            <a:pPr algn="just">
              <a:lnSpc>
                <a:spcPct val="150000"/>
              </a:lnSpc>
              <a:spcAft>
                <a:spcPts val="0"/>
              </a:spcAft>
            </a:pPr>
            <a:r>
              <a:rPr lang="en-US" sz="2800" b="1">
                <a:solidFill>
                  <a:srgbClr val="000000"/>
                </a:solidFill>
                <a:latin typeface="Times New Roman" panose="02020603050405020304" pitchFamily="18" charset="0"/>
                <a:ea typeface="Times New Roman" panose="02020603050405020304" pitchFamily="18" charset="0"/>
              </a:rPr>
              <a:t>Câu </a:t>
            </a:r>
            <a:r>
              <a:rPr lang="vi-VN" sz="2800" b="1">
                <a:solidFill>
                  <a:srgbClr val="000000"/>
                </a:solidFill>
                <a:latin typeface="Times New Roman" panose="02020603050405020304" pitchFamily="18" charset="0"/>
                <a:ea typeface="Times New Roman" panose="02020603050405020304" pitchFamily="18" charset="0"/>
              </a:rPr>
              <a:t>1. </a:t>
            </a:r>
            <a:r>
              <a:rPr lang="en-US" sz="2800">
                <a:solidFill>
                  <a:srgbClr val="000000"/>
                </a:solidFill>
                <a:latin typeface="Times New Roman" panose="02020603050405020304" pitchFamily="18" charset="0"/>
                <a:ea typeface="Times New Roman" panose="02020603050405020304" pitchFamily="18" charset="0"/>
              </a:rPr>
              <a:t>Xác định phương thức biểu đạt chính và nội dung của đoạn trích trên.</a:t>
            </a:r>
            <a:endParaRPr lang="en-US" sz="2400">
              <a:latin typeface="Times New Roman" panose="02020603050405020304" pitchFamily="18" charset="0"/>
              <a:ea typeface="Times New Roman" panose="02020603050405020304" pitchFamily="18" charset="0"/>
            </a:endParaRPr>
          </a:p>
          <a:p>
            <a:pPr algn="just">
              <a:lnSpc>
                <a:spcPct val="150000"/>
              </a:lnSpc>
              <a:spcAft>
                <a:spcPts val="0"/>
              </a:spcAft>
            </a:pPr>
            <a:r>
              <a:rPr lang="en-US" sz="2800">
                <a:solidFill>
                  <a:srgbClr val="000000"/>
                </a:solidFill>
                <a:latin typeface="Times New Roman" panose="02020603050405020304" pitchFamily="18" charset="0"/>
                <a:ea typeface="Times New Roman" panose="02020603050405020304" pitchFamily="18" charset="0"/>
              </a:rPr>
              <a:t> </a:t>
            </a:r>
            <a:r>
              <a:rPr lang="en-US" sz="2800" b="1">
                <a:solidFill>
                  <a:srgbClr val="000000"/>
                </a:solidFill>
                <a:latin typeface="Times New Roman" panose="02020603050405020304" pitchFamily="18" charset="0"/>
                <a:ea typeface="Times New Roman" panose="02020603050405020304" pitchFamily="18" charset="0"/>
              </a:rPr>
              <a:t>Câu </a:t>
            </a:r>
            <a:r>
              <a:rPr lang="vi-VN" sz="2800" b="1">
                <a:solidFill>
                  <a:srgbClr val="000000"/>
                </a:solidFill>
                <a:latin typeface="Times New Roman" panose="02020603050405020304" pitchFamily="18" charset="0"/>
                <a:ea typeface="Times New Roman" panose="02020603050405020304" pitchFamily="18" charset="0"/>
              </a:rPr>
              <a:t>2. </a:t>
            </a:r>
            <a:r>
              <a:rPr lang="en-US" sz="2800">
                <a:solidFill>
                  <a:srgbClr val="000000"/>
                </a:solidFill>
                <a:latin typeface="Times New Roman" panose="02020603050405020304" pitchFamily="18" charset="0"/>
                <a:ea typeface="Times New Roman" panose="02020603050405020304" pitchFamily="18" charset="0"/>
              </a:rPr>
              <a:t>Chỉ ra cách triển khai vấn đề của tác giả trong đoạn văn và cho biết cách tác giả trình bày nội dung đoạn văn.</a:t>
            </a:r>
            <a:endParaRPr lang="en-US" sz="2400">
              <a:latin typeface="Times New Roman" panose="02020603050405020304" pitchFamily="18" charset="0"/>
              <a:ea typeface="Times New Roman" panose="02020603050405020304" pitchFamily="18" charset="0"/>
            </a:endParaRPr>
          </a:p>
          <a:p>
            <a:pPr algn="just">
              <a:lnSpc>
                <a:spcPct val="150000"/>
              </a:lnSpc>
              <a:spcAft>
                <a:spcPts val="0"/>
              </a:spcAft>
            </a:pPr>
            <a:r>
              <a:rPr lang="en-US" sz="2800" b="1">
                <a:solidFill>
                  <a:srgbClr val="000000"/>
                </a:solidFill>
                <a:latin typeface="Times New Roman" panose="02020603050405020304" pitchFamily="18" charset="0"/>
                <a:ea typeface="Times New Roman" panose="02020603050405020304" pitchFamily="18" charset="0"/>
              </a:rPr>
              <a:t>Câu 3. </a:t>
            </a:r>
            <a:r>
              <a:rPr lang="en-US" sz="2800">
                <a:solidFill>
                  <a:srgbClr val="000000"/>
                </a:solidFill>
                <a:latin typeface="Times New Roman" panose="02020603050405020304" pitchFamily="18" charset="0"/>
                <a:ea typeface="Times New Roman" panose="02020603050405020304" pitchFamily="18" charset="0"/>
              </a:rPr>
              <a:t>Theo em đoạn văn trên thuộc phần nào của bài văn nghị luận.</a:t>
            </a:r>
            <a:endParaRPr lang="en-US" sz="2400">
              <a:latin typeface="Times New Roman" panose="02020603050405020304" pitchFamily="18" charset="0"/>
              <a:ea typeface="Times New Roman" panose="02020603050405020304" pitchFamily="18" charset="0"/>
            </a:endParaRPr>
          </a:p>
          <a:p>
            <a:pPr algn="just">
              <a:lnSpc>
                <a:spcPct val="150000"/>
              </a:lnSpc>
              <a:spcAft>
                <a:spcPts val="0"/>
              </a:spcAft>
            </a:pPr>
            <a:r>
              <a:rPr lang="vi-VN" sz="2800" b="1">
                <a:solidFill>
                  <a:srgbClr val="000000"/>
                </a:solidFill>
                <a:latin typeface="Times New Roman" panose="02020603050405020304" pitchFamily="18" charset="0"/>
                <a:ea typeface="Times New Roman" panose="02020603050405020304" pitchFamily="18" charset="0"/>
              </a:rPr>
              <a:t>Câu 4. </a:t>
            </a:r>
            <a:r>
              <a:rPr lang="en-US" sz="2800">
                <a:solidFill>
                  <a:srgbClr val="000000"/>
                </a:solidFill>
                <a:latin typeface="Times New Roman" panose="02020603050405020304" pitchFamily="18" charset="0"/>
                <a:ea typeface="Times New Roman" panose="02020603050405020304" pitchFamily="18" charset="0"/>
              </a:rPr>
              <a:t>Những</a:t>
            </a:r>
            <a:r>
              <a:rPr lang="en-US" sz="2800" spc="-40">
                <a:solidFill>
                  <a:srgbClr val="000000"/>
                </a:solidFill>
                <a:latin typeface="Times New Roman" panose="02020603050405020304" pitchFamily="18" charset="0"/>
                <a:ea typeface="Times New Roman" panose="02020603050405020304" pitchFamily="18" charset="0"/>
              </a:rPr>
              <a:t> </a:t>
            </a:r>
            <a:r>
              <a:rPr lang="en-US" sz="2800">
                <a:solidFill>
                  <a:srgbClr val="000000"/>
                </a:solidFill>
                <a:latin typeface="Times New Roman" panose="02020603050405020304" pitchFamily="18" charset="0"/>
                <a:ea typeface="Times New Roman" panose="02020603050405020304" pitchFamily="18" charset="0"/>
              </a:rPr>
              <a:t>dấu</a:t>
            </a:r>
            <a:r>
              <a:rPr lang="en-US" sz="2800" spc="-35">
                <a:solidFill>
                  <a:srgbClr val="000000"/>
                </a:solidFill>
                <a:latin typeface="Times New Roman" panose="02020603050405020304" pitchFamily="18" charset="0"/>
                <a:ea typeface="Times New Roman" panose="02020603050405020304" pitchFamily="18" charset="0"/>
              </a:rPr>
              <a:t> </a:t>
            </a:r>
            <a:r>
              <a:rPr lang="en-US" sz="2800">
                <a:solidFill>
                  <a:srgbClr val="000000"/>
                </a:solidFill>
                <a:latin typeface="Times New Roman" panose="02020603050405020304" pitchFamily="18" charset="0"/>
                <a:ea typeface="Times New Roman" panose="02020603050405020304" pitchFamily="18" charset="0"/>
              </a:rPr>
              <a:t>hiệu</a:t>
            </a:r>
            <a:r>
              <a:rPr lang="en-US" sz="2800" spc="-40">
                <a:solidFill>
                  <a:srgbClr val="000000"/>
                </a:solidFill>
                <a:latin typeface="Times New Roman" panose="02020603050405020304" pitchFamily="18" charset="0"/>
                <a:ea typeface="Times New Roman" panose="02020603050405020304" pitchFamily="18" charset="0"/>
              </a:rPr>
              <a:t> </a:t>
            </a:r>
            <a:r>
              <a:rPr lang="en-US" sz="2800">
                <a:solidFill>
                  <a:srgbClr val="000000"/>
                </a:solidFill>
                <a:latin typeface="Times New Roman" panose="02020603050405020304" pitchFamily="18" charset="0"/>
                <a:ea typeface="Times New Roman" panose="02020603050405020304" pitchFamily="18" charset="0"/>
              </a:rPr>
              <a:t>nào</a:t>
            </a:r>
            <a:r>
              <a:rPr lang="en-US" sz="2800" spc="-35">
                <a:solidFill>
                  <a:srgbClr val="000000"/>
                </a:solidFill>
                <a:latin typeface="Times New Roman" panose="02020603050405020304" pitchFamily="18" charset="0"/>
                <a:ea typeface="Times New Roman" panose="02020603050405020304" pitchFamily="18" charset="0"/>
              </a:rPr>
              <a:t> </a:t>
            </a:r>
            <a:r>
              <a:rPr lang="en-US" sz="2800">
                <a:solidFill>
                  <a:srgbClr val="000000"/>
                </a:solidFill>
                <a:latin typeface="Times New Roman" panose="02020603050405020304" pitchFamily="18" charset="0"/>
                <a:ea typeface="Times New Roman" panose="02020603050405020304" pitchFamily="18" charset="0"/>
              </a:rPr>
              <a:t>giúp</a:t>
            </a:r>
            <a:r>
              <a:rPr lang="en-US" sz="2800" spc="-35">
                <a:solidFill>
                  <a:srgbClr val="000000"/>
                </a:solidFill>
                <a:latin typeface="Times New Roman" panose="02020603050405020304" pitchFamily="18" charset="0"/>
                <a:ea typeface="Times New Roman" panose="02020603050405020304" pitchFamily="18" charset="0"/>
              </a:rPr>
              <a:t> </a:t>
            </a:r>
            <a:r>
              <a:rPr lang="en-US" sz="2800">
                <a:solidFill>
                  <a:srgbClr val="000000"/>
                </a:solidFill>
                <a:latin typeface="Times New Roman" panose="02020603050405020304" pitchFamily="18" charset="0"/>
                <a:ea typeface="Times New Roman" panose="02020603050405020304" pitchFamily="18" charset="0"/>
              </a:rPr>
              <a:t>em</a:t>
            </a:r>
            <a:r>
              <a:rPr lang="en-US" sz="2800" spc="-40">
                <a:solidFill>
                  <a:srgbClr val="000000"/>
                </a:solidFill>
                <a:latin typeface="Times New Roman" panose="02020603050405020304" pitchFamily="18" charset="0"/>
                <a:ea typeface="Times New Roman" panose="02020603050405020304" pitchFamily="18" charset="0"/>
              </a:rPr>
              <a:t> </a:t>
            </a:r>
            <a:r>
              <a:rPr lang="en-US" sz="2800">
                <a:solidFill>
                  <a:srgbClr val="000000"/>
                </a:solidFill>
                <a:latin typeface="Times New Roman" panose="02020603050405020304" pitchFamily="18" charset="0"/>
                <a:ea typeface="Times New Roman" panose="02020603050405020304" pitchFamily="18" charset="0"/>
              </a:rPr>
              <a:t>nhận</a:t>
            </a:r>
            <a:r>
              <a:rPr lang="en-US" sz="2800" spc="-35">
                <a:solidFill>
                  <a:srgbClr val="000000"/>
                </a:solidFill>
                <a:latin typeface="Times New Roman" panose="02020603050405020304" pitchFamily="18" charset="0"/>
                <a:ea typeface="Times New Roman" panose="02020603050405020304" pitchFamily="18" charset="0"/>
              </a:rPr>
              <a:t> </a:t>
            </a:r>
            <a:r>
              <a:rPr lang="en-US" sz="2800">
                <a:solidFill>
                  <a:srgbClr val="000000"/>
                </a:solidFill>
                <a:latin typeface="Times New Roman" panose="02020603050405020304" pitchFamily="18" charset="0"/>
                <a:ea typeface="Times New Roman" panose="02020603050405020304" pitchFamily="18" charset="0"/>
              </a:rPr>
              <a:t>ra</a:t>
            </a:r>
            <a:r>
              <a:rPr lang="en-US" sz="2800" spc="-40">
                <a:solidFill>
                  <a:srgbClr val="000000"/>
                </a:solidFill>
                <a:latin typeface="Times New Roman" panose="02020603050405020304" pitchFamily="18" charset="0"/>
                <a:ea typeface="Times New Roman" panose="02020603050405020304" pitchFamily="18" charset="0"/>
              </a:rPr>
              <a:t> </a:t>
            </a:r>
            <a:r>
              <a:rPr lang="en-US" sz="2800">
                <a:solidFill>
                  <a:srgbClr val="000000"/>
                </a:solidFill>
                <a:latin typeface="Times New Roman" panose="02020603050405020304" pitchFamily="18" charset="0"/>
                <a:ea typeface="Times New Roman" panose="02020603050405020304" pitchFamily="18" charset="0"/>
              </a:rPr>
              <a:t>đoạn</a:t>
            </a:r>
            <a:r>
              <a:rPr lang="en-US" sz="2800" spc="-35">
                <a:solidFill>
                  <a:srgbClr val="000000"/>
                </a:solidFill>
                <a:latin typeface="Times New Roman" panose="02020603050405020304" pitchFamily="18" charset="0"/>
                <a:ea typeface="Times New Roman" panose="02020603050405020304" pitchFamily="18" charset="0"/>
              </a:rPr>
              <a:t> </a:t>
            </a:r>
            <a:r>
              <a:rPr lang="en-US" sz="2800">
                <a:solidFill>
                  <a:srgbClr val="000000"/>
                </a:solidFill>
                <a:latin typeface="Times New Roman" panose="02020603050405020304" pitchFamily="18" charset="0"/>
                <a:ea typeface="Times New Roman" panose="02020603050405020304" pitchFamily="18" charset="0"/>
              </a:rPr>
              <a:t>văn</a:t>
            </a:r>
            <a:r>
              <a:rPr lang="en-US" sz="2800" spc="-35">
                <a:solidFill>
                  <a:srgbClr val="000000"/>
                </a:solidFill>
                <a:latin typeface="Times New Roman" panose="02020603050405020304" pitchFamily="18" charset="0"/>
                <a:ea typeface="Times New Roman" panose="02020603050405020304" pitchFamily="18" charset="0"/>
              </a:rPr>
              <a:t> </a:t>
            </a:r>
            <a:r>
              <a:rPr lang="en-US" sz="2800">
                <a:solidFill>
                  <a:srgbClr val="000000"/>
                </a:solidFill>
                <a:latin typeface="Times New Roman" panose="02020603050405020304" pitchFamily="18" charset="0"/>
                <a:ea typeface="Times New Roman" panose="02020603050405020304" pitchFamily="18" charset="0"/>
              </a:rPr>
              <a:t>thuộc</a:t>
            </a:r>
            <a:r>
              <a:rPr lang="en-US" sz="2800" spc="-35">
                <a:solidFill>
                  <a:srgbClr val="000000"/>
                </a:solidFill>
                <a:latin typeface="Times New Roman" panose="02020603050405020304" pitchFamily="18" charset="0"/>
                <a:ea typeface="Times New Roman" panose="02020603050405020304" pitchFamily="18" charset="0"/>
              </a:rPr>
              <a:t> </a:t>
            </a:r>
            <a:r>
              <a:rPr lang="en-US" sz="2800">
                <a:solidFill>
                  <a:srgbClr val="000000"/>
                </a:solidFill>
                <a:latin typeface="Times New Roman" panose="02020603050405020304" pitchFamily="18" charset="0"/>
                <a:ea typeface="Times New Roman" panose="02020603050405020304" pitchFamily="18" charset="0"/>
              </a:rPr>
              <a:t>văn</a:t>
            </a:r>
            <a:r>
              <a:rPr lang="en-US" sz="2800" spc="-40">
                <a:solidFill>
                  <a:srgbClr val="000000"/>
                </a:solidFill>
                <a:latin typeface="Times New Roman" panose="02020603050405020304" pitchFamily="18" charset="0"/>
                <a:ea typeface="Times New Roman" panose="02020603050405020304" pitchFamily="18" charset="0"/>
              </a:rPr>
              <a:t> </a:t>
            </a:r>
            <a:r>
              <a:rPr lang="en-US" sz="2800">
                <a:solidFill>
                  <a:srgbClr val="000000"/>
                </a:solidFill>
                <a:latin typeface="Times New Roman" panose="02020603050405020304" pitchFamily="18" charset="0"/>
                <a:ea typeface="Times New Roman" panose="02020603050405020304" pitchFamily="18" charset="0"/>
              </a:rPr>
              <a:t>bản</a:t>
            </a:r>
            <a:r>
              <a:rPr lang="en-US" sz="2800" spc="-35">
                <a:solidFill>
                  <a:srgbClr val="000000"/>
                </a:solidFill>
                <a:latin typeface="Times New Roman" panose="02020603050405020304" pitchFamily="18" charset="0"/>
                <a:ea typeface="Times New Roman" panose="02020603050405020304" pitchFamily="18" charset="0"/>
              </a:rPr>
              <a:t> </a:t>
            </a:r>
            <a:r>
              <a:rPr lang="en-US" sz="2800">
                <a:solidFill>
                  <a:srgbClr val="000000"/>
                </a:solidFill>
                <a:latin typeface="Times New Roman" panose="02020603050405020304" pitchFamily="18" charset="0"/>
                <a:ea typeface="Times New Roman" panose="02020603050405020304" pitchFamily="18" charset="0"/>
              </a:rPr>
              <a:t>nghị</a:t>
            </a:r>
            <a:r>
              <a:rPr lang="en-US" sz="2800" spc="-35">
                <a:solidFill>
                  <a:srgbClr val="000000"/>
                </a:solidFill>
                <a:latin typeface="Times New Roman" panose="02020603050405020304" pitchFamily="18" charset="0"/>
                <a:ea typeface="Times New Roman" panose="02020603050405020304" pitchFamily="18" charset="0"/>
              </a:rPr>
              <a:t> </a:t>
            </a:r>
            <a:r>
              <a:rPr lang="en-US" sz="2800">
                <a:solidFill>
                  <a:srgbClr val="000000"/>
                </a:solidFill>
                <a:latin typeface="Times New Roman" panose="02020603050405020304" pitchFamily="18" charset="0"/>
                <a:ea typeface="Times New Roman" panose="02020603050405020304" pitchFamily="18" charset="0"/>
              </a:rPr>
              <a:t>luận phân tích một tác phẩm văn học? </a:t>
            </a:r>
            <a:endParaRPr lang="en-US" sz="240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8903381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00"/>
                                        <p:tgtEl>
                                          <p:spTgt spid="4"/>
                                        </p:tgtEl>
                                      </p:cBhvr>
                                    </p:animEffect>
                                  </p:childTnLst>
                                </p:cTn>
                              </p:par>
                              <p:par>
                                <p:cTn id="8" presetID="42" presetClass="entr" presetSubtype="0" fill="hold" grpId="0"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fade">
                                      <p:cBhvr>
                                        <p:cTn id="10" dur="1000"/>
                                        <p:tgtEl>
                                          <p:spTgt spid="2"/>
                                        </p:tgtEl>
                                      </p:cBhvr>
                                    </p:animEffect>
                                    <p:anim calcmode="lin" valueType="num">
                                      <p:cBhvr>
                                        <p:cTn id="11" dur="1000" fill="hold"/>
                                        <p:tgtEl>
                                          <p:spTgt spid="2"/>
                                        </p:tgtEl>
                                        <p:attrNameLst>
                                          <p:attrName>ppt_x</p:attrName>
                                        </p:attrNameLst>
                                      </p:cBhvr>
                                      <p:tavLst>
                                        <p:tav tm="0">
                                          <p:val>
                                            <p:strVal val="#ppt_x"/>
                                          </p:val>
                                        </p:tav>
                                        <p:tav tm="100000">
                                          <p:val>
                                            <p:strVal val="#ppt_x"/>
                                          </p:val>
                                        </p:tav>
                                      </p:tavLst>
                                    </p:anim>
                                    <p:anim calcmode="lin" valueType="num">
                                      <p:cBhvr>
                                        <p:cTn id="12" dur="1000" fill="hold"/>
                                        <p:tgtEl>
                                          <p:spTgt spid="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2" grpId="0"/>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10"/>
          <p:cNvSpPr>
            <a:spLocks noChangeArrowheads="1"/>
          </p:cNvSpPr>
          <p:nvPr/>
        </p:nvSpPr>
        <p:spPr bwMode="auto">
          <a:xfrm>
            <a:off x="680113" y="1760560"/>
            <a:ext cx="11166144" cy="3671249"/>
          </a:xfrm>
          <a:prstGeom prst="roundRect">
            <a:avLst>
              <a:gd name="adj" fmla="val 16667"/>
            </a:avLst>
          </a:prstGeom>
          <a:ln>
            <a:headEnd/>
            <a:tailEn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anchor="ctr" anchorCtr="0" compatLnSpc="1">
            <a:prstTxWarp prst="textNoShape">
              <a:avLst/>
            </a:prstTxWarp>
          </a:bodyPr>
          <a:lstStyle/>
          <a:p>
            <a:pPr marL="0" marR="0" lvl="0" indent="0" algn="l" defTabSz="914400" rtl="0" eaLnBrk="0" fontAlgn="base" latinLnBrk="0" hangingPunct="0">
              <a:lnSpc>
                <a:spcPct val="150000"/>
              </a:lnSpc>
              <a:spcBef>
                <a:spcPct val="0"/>
              </a:spcBef>
              <a:spcAft>
                <a:spcPts val="800"/>
              </a:spcAft>
              <a:buClrTx/>
              <a:buSzTx/>
              <a:buFontTx/>
              <a:buNone/>
              <a:tabLst/>
              <a:defRPr/>
            </a:pPr>
            <a:endParaRPr kumimoji="0" lang="en-US" sz="2400" b="1" i="0" u="none" strike="noStrike" kern="1200" cap="none" spc="0" normalizeH="0" baseline="0" noProof="0" dirty="0" smtClean="0">
              <a:ln>
                <a:noFill/>
              </a:ln>
              <a:solidFill>
                <a:prstClr val="black"/>
              </a:solidFill>
              <a:effectLst/>
              <a:uLnTx/>
              <a:uFillTx/>
              <a:latin typeface="Times New Roman" panose="02020603050405020304" pitchFamily="18" charset="0"/>
              <a:ea typeface="+mn-ea"/>
              <a:cs typeface="Times New Roman" panose="02020603050405020304" pitchFamily="18" charset="0"/>
            </a:endParaRPr>
          </a:p>
          <a:p>
            <a:pPr marL="0" marR="0" lvl="0" indent="0" algn="ctr" defTabSz="914400" rtl="0" eaLnBrk="0" fontAlgn="base" latinLnBrk="0" hangingPunct="0">
              <a:lnSpc>
                <a:spcPct val="150000"/>
              </a:lnSpc>
              <a:spcBef>
                <a:spcPct val="0"/>
              </a:spcBef>
              <a:spcAft>
                <a:spcPct val="0"/>
              </a:spcAft>
              <a:buClrTx/>
              <a:buSzTx/>
              <a:buFontTx/>
              <a:buNone/>
              <a:tabLst/>
              <a:defRPr/>
            </a:pPr>
            <a:endParaRPr kumimoji="0" lang="en-US" altLang="en-US" sz="2400" b="0" i="0" u="none" strike="noStrike" kern="1200" cap="none" spc="0" normalizeH="0" baseline="0" noProof="0" dirty="0" smtClean="0">
              <a:ln>
                <a:noFill/>
              </a:ln>
              <a:solidFill>
                <a:prstClr val="black"/>
              </a:solidFill>
              <a:effectLst/>
              <a:uLnTx/>
              <a:uFillTx/>
              <a:latin typeface="Arial" panose="020B0604020202020204" pitchFamily="34" charset="0"/>
              <a:ea typeface="+mn-ea"/>
              <a:cs typeface="+mn-cs"/>
            </a:endParaRPr>
          </a:p>
        </p:txBody>
      </p:sp>
      <p:sp>
        <p:nvSpPr>
          <p:cNvPr id="2" name="Rectangle 1"/>
          <p:cNvSpPr/>
          <p:nvPr/>
        </p:nvSpPr>
        <p:spPr>
          <a:xfrm>
            <a:off x="977853" y="2233273"/>
            <a:ext cx="10570664" cy="2546338"/>
          </a:xfrm>
          <a:prstGeom prst="rect">
            <a:avLst/>
          </a:prstGeom>
        </p:spPr>
        <p:txBody>
          <a:bodyPr wrap="square">
            <a:spAutoFit/>
          </a:bodyPr>
          <a:lstStyle/>
          <a:p>
            <a:pPr algn="just">
              <a:lnSpc>
                <a:spcPct val="200000"/>
              </a:lnSpc>
              <a:spcAft>
                <a:spcPts val="0"/>
              </a:spcAft>
            </a:pPr>
            <a:r>
              <a:rPr lang="vi-VN" sz="2800" b="1">
                <a:solidFill>
                  <a:srgbClr val="000000"/>
                </a:solidFill>
                <a:latin typeface="Times New Roman" panose="02020603050405020304" pitchFamily="18" charset="0"/>
                <a:ea typeface="Times New Roman" panose="02020603050405020304" pitchFamily="18" charset="0"/>
              </a:rPr>
              <a:t>Câu 1.</a:t>
            </a:r>
            <a:r>
              <a:rPr lang="vi-VN" sz="2800">
                <a:solidFill>
                  <a:srgbClr val="000000"/>
                </a:solidFill>
                <a:latin typeface="Times New Roman" panose="02020603050405020304" pitchFamily="18" charset="0"/>
                <a:ea typeface="Times New Roman" panose="02020603050405020304" pitchFamily="18" charset="0"/>
              </a:rPr>
              <a:t> Phương thức biểu đạt chính: Nghị luận</a:t>
            </a:r>
            <a:endParaRPr lang="en-US" sz="2400">
              <a:latin typeface="Times New Roman" panose="02020603050405020304" pitchFamily="18" charset="0"/>
              <a:ea typeface="Times New Roman" panose="02020603050405020304" pitchFamily="18" charset="0"/>
            </a:endParaRPr>
          </a:p>
          <a:p>
            <a:pPr algn="just">
              <a:lnSpc>
                <a:spcPct val="200000"/>
              </a:lnSpc>
              <a:spcAft>
                <a:spcPts val="0"/>
              </a:spcAft>
            </a:pPr>
            <a:r>
              <a:rPr lang="vi-VN" sz="2800">
                <a:solidFill>
                  <a:srgbClr val="000000"/>
                </a:solidFill>
                <a:latin typeface="Times New Roman" panose="02020603050405020304" pitchFamily="18" charset="0"/>
                <a:ea typeface="Times New Roman" panose="02020603050405020304" pitchFamily="18" charset="0"/>
              </a:rPr>
              <a:t>         Nội dung: Nghị luận về sắc nghệ thuật kết thúc truyện của O-Hen- ri trong truyện ngắn “ Chiếc lá cuối cùng</a:t>
            </a:r>
            <a:r>
              <a:rPr lang="vi-VN" sz="2800" smtClean="0">
                <a:solidFill>
                  <a:srgbClr val="000000"/>
                </a:solidFill>
                <a:latin typeface="Times New Roman" panose="02020603050405020304" pitchFamily="18" charset="0"/>
                <a:ea typeface="Times New Roman" panose="02020603050405020304" pitchFamily="18" charset="0"/>
              </a:rPr>
              <a:t>”</a:t>
            </a:r>
            <a:endParaRPr lang="en-US" sz="2400">
              <a:latin typeface="Times New Roman" panose="02020603050405020304" pitchFamily="18" charset="0"/>
              <a:ea typeface="Times New Roman" panose="02020603050405020304" pitchFamily="18" charset="0"/>
            </a:endParaRPr>
          </a:p>
        </p:txBody>
      </p:sp>
      <p:sp>
        <p:nvSpPr>
          <p:cNvPr id="3" name="Rectangle 2"/>
          <p:cNvSpPr/>
          <p:nvPr/>
        </p:nvSpPr>
        <p:spPr>
          <a:xfrm>
            <a:off x="4861372" y="585142"/>
            <a:ext cx="2278188" cy="523220"/>
          </a:xfrm>
          <a:prstGeom prst="rect">
            <a:avLst/>
          </a:prstGeom>
        </p:spPr>
        <p:txBody>
          <a:bodyPr wrap="none">
            <a:spAutoFit/>
          </a:bodyPr>
          <a:lstStyle/>
          <a:p>
            <a:pPr marL="0" marR="0" lvl="0" indent="0" algn="l" defTabSz="914400" rtl="0" eaLnBrk="1" fontAlgn="auto" latinLnBrk="0" hangingPunct="1">
              <a:lnSpc>
                <a:spcPct val="100000"/>
              </a:lnSpc>
              <a:spcBef>
                <a:spcPts val="0"/>
              </a:spcBef>
              <a:spcAft>
                <a:spcPts val="1800"/>
              </a:spcAft>
              <a:buClrTx/>
              <a:buSzTx/>
              <a:buFontTx/>
              <a:buNone/>
              <a:tabLst/>
              <a:defRPr/>
            </a:pPr>
            <a:r>
              <a:rPr kumimoji="0" lang="en-US" sz="2800" b="1" i="0" u="none" strike="noStrike" kern="1200" cap="none" spc="0" normalizeH="0" baseline="0" noProof="0">
                <a:ln>
                  <a:noFill/>
                </a:ln>
                <a:solidFill>
                  <a:srgbClr val="FF0000"/>
                </a:solidFill>
                <a:effectLst/>
                <a:uLnTx/>
                <a:uFillTx/>
                <a:latin typeface="Times New Roman" panose="02020603050405020304" pitchFamily="18" charset="0"/>
                <a:ea typeface="Times New Roman" panose="02020603050405020304" pitchFamily="18" charset="0"/>
                <a:cs typeface="+mn-cs"/>
              </a:rPr>
              <a:t>Gợi ý đề số </a:t>
            </a:r>
            <a:r>
              <a:rPr lang="en-US" sz="2800" b="1">
                <a:solidFill>
                  <a:srgbClr val="FF0000"/>
                </a:solidFill>
                <a:latin typeface="Times New Roman" panose="02020603050405020304" pitchFamily="18" charset="0"/>
                <a:ea typeface="Times New Roman" panose="02020603050405020304" pitchFamily="18" charset="0"/>
              </a:rPr>
              <a:t>3</a:t>
            </a:r>
            <a:r>
              <a:rPr kumimoji="0" lang="en-US" sz="2800" b="1" i="0" u="none" strike="noStrike" kern="1200" cap="none" spc="0" normalizeH="0" baseline="0" noProof="0" smtClean="0">
                <a:ln>
                  <a:noFill/>
                </a:ln>
                <a:solidFill>
                  <a:srgbClr val="FF0000"/>
                </a:solidFill>
                <a:effectLst/>
                <a:uLnTx/>
                <a:uFillTx/>
                <a:latin typeface="Times New Roman" panose="02020603050405020304" pitchFamily="18" charset="0"/>
                <a:ea typeface="Times New Roman" panose="02020603050405020304" pitchFamily="18" charset="0"/>
                <a:cs typeface="+mn-cs"/>
              </a:rPr>
              <a:t>:</a:t>
            </a:r>
            <a:endParaRPr kumimoji="0" lang="en-US" sz="2400" b="0" i="0" u="none" strike="noStrike" kern="1200" cap="none" spc="0" normalizeH="0" baseline="0" noProof="0">
              <a:ln>
                <a:noFill/>
              </a:ln>
              <a:solidFill>
                <a:prstClr val="black"/>
              </a:solidFill>
              <a:effectLst/>
              <a:uLnTx/>
              <a:uFillTx/>
              <a:latin typeface="Times New Roman" panose="02020603050405020304" pitchFamily="18" charset="0"/>
              <a:ea typeface="Times New Roman" panose="02020603050405020304" pitchFamily="18" charset="0"/>
              <a:cs typeface="+mn-cs"/>
            </a:endParaRPr>
          </a:p>
        </p:txBody>
      </p:sp>
    </p:spTree>
    <p:extLst>
      <p:ext uri="{BB962C8B-B14F-4D97-AF65-F5344CB8AC3E}">
        <p14:creationId xmlns:p14="http://schemas.microsoft.com/office/powerpoint/2010/main" val="28660224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arn(inVertical)">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fade">
                                      <p:cBhvr>
                                        <p:cTn id="12" dur="1000"/>
                                        <p:tgtEl>
                                          <p:spTgt spid="4"/>
                                        </p:tgtEl>
                                      </p:cBhvr>
                                    </p:animEffect>
                                    <p:anim calcmode="lin" valueType="num">
                                      <p:cBhvr>
                                        <p:cTn id="13" dur="1000" fill="hold"/>
                                        <p:tgtEl>
                                          <p:spTgt spid="4"/>
                                        </p:tgtEl>
                                        <p:attrNameLst>
                                          <p:attrName>ppt_x</p:attrName>
                                        </p:attrNameLst>
                                      </p:cBhvr>
                                      <p:tavLst>
                                        <p:tav tm="0">
                                          <p:val>
                                            <p:strVal val="#ppt_x"/>
                                          </p:val>
                                        </p:tav>
                                        <p:tav tm="100000">
                                          <p:val>
                                            <p:strVal val="#ppt_x"/>
                                          </p:val>
                                        </p:tav>
                                      </p:tavLst>
                                    </p:anim>
                                    <p:anim calcmode="lin" valueType="num">
                                      <p:cBhvr>
                                        <p:cTn id="14" dur="1000" fill="hold"/>
                                        <p:tgtEl>
                                          <p:spTgt spid="4"/>
                                        </p:tgtEl>
                                        <p:attrNameLst>
                                          <p:attrName>ppt_y</p:attrName>
                                        </p:attrNameLst>
                                      </p:cBhvr>
                                      <p:tavLst>
                                        <p:tav tm="0">
                                          <p:val>
                                            <p:strVal val="#ppt_y+.1"/>
                                          </p:val>
                                        </p:tav>
                                        <p:tav tm="100000">
                                          <p:val>
                                            <p:strVal val="#ppt_y"/>
                                          </p:val>
                                        </p:tav>
                                      </p:tavLst>
                                    </p:anim>
                                  </p:childTnLst>
                                </p:cTn>
                              </p:par>
                              <p:par>
                                <p:cTn id="15" presetID="42" presetClass="entr" presetSubtype="0" fill="hold" grpId="0" nodeType="withEffect">
                                  <p:stCondLst>
                                    <p:cond delay="0"/>
                                  </p:stCondLst>
                                  <p:childTnLst>
                                    <p:set>
                                      <p:cBhvr>
                                        <p:cTn id="16" dur="1" fill="hold">
                                          <p:stCondLst>
                                            <p:cond delay="0"/>
                                          </p:stCondLst>
                                        </p:cTn>
                                        <p:tgtEl>
                                          <p:spTgt spid="2"/>
                                        </p:tgtEl>
                                        <p:attrNameLst>
                                          <p:attrName>style.visibility</p:attrName>
                                        </p:attrNameLst>
                                      </p:cBhvr>
                                      <p:to>
                                        <p:strVal val="visible"/>
                                      </p:to>
                                    </p:set>
                                    <p:animEffect transition="in" filter="fade">
                                      <p:cBhvr>
                                        <p:cTn id="17" dur="1000"/>
                                        <p:tgtEl>
                                          <p:spTgt spid="2"/>
                                        </p:tgtEl>
                                      </p:cBhvr>
                                    </p:animEffect>
                                    <p:anim calcmode="lin" valueType="num">
                                      <p:cBhvr>
                                        <p:cTn id="18" dur="1000" fill="hold"/>
                                        <p:tgtEl>
                                          <p:spTgt spid="2"/>
                                        </p:tgtEl>
                                        <p:attrNameLst>
                                          <p:attrName>ppt_x</p:attrName>
                                        </p:attrNameLst>
                                      </p:cBhvr>
                                      <p:tavLst>
                                        <p:tav tm="0">
                                          <p:val>
                                            <p:strVal val="#ppt_x"/>
                                          </p:val>
                                        </p:tav>
                                        <p:tav tm="100000">
                                          <p:val>
                                            <p:strVal val="#ppt_x"/>
                                          </p:val>
                                        </p:tav>
                                      </p:tavLst>
                                    </p:anim>
                                    <p:anim calcmode="lin" valueType="num">
                                      <p:cBhvr>
                                        <p:cTn id="1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2" grpId="0"/>
      <p:bldP spid="3" grpId="0"/>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10"/>
          <p:cNvSpPr>
            <a:spLocks noChangeArrowheads="1"/>
          </p:cNvSpPr>
          <p:nvPr/>
        </p:nvSpPr>
        <p:spPr bwMode="auto">
          <a:xfrm>
            <a:off x="777922" y="1146412"/>
            <a:ext cx="10849971" cy="4817660"/>
          </a:xfrm>
          <a:prstGeom prst="roundRect">
            <a:avLst>
              <a:gd name="adj" fmla="val 16667"/>
            </a:avLst>
          </a:prstGeom>
          <a:ln>
            <a:headEnd/>
            <a:tailEn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anchor="ctr" anchorCtr="0" compatLnSpc="1">
            <a:prstTxWarp prst="textNoShape">
              <a:avLst/>
            </a:prstTxWarp>
          </a:bodyPr>
          <a:lstStyle/>
          <a:p>
            <a:pPr marL="0" marR="0" lvl="0" indent="0" algn="l" defTabSz="914400" rtl="0" eaLnBrk="0" fontAlgn="base" latinLnBrk="0" hangingPunct="0">
              <a:lnSpc>
                <a:spcPct val="100000"/>
              </a:lnSpc>
              <a:spcBef>
                <a:spcPct val="0"/>
              </a:spcBef>
              <a:spcAft>
                <a:spcPts val="800"/>
              </a:spcAft>
              <a:buClrTx/>
              <a:buSzTx/>
              <a:buFontTx/>
              <a:buNone/>
              <a:tabLst/>
              <a:defRPr/>
            </a:pPr>
            <a:endParaRPr kumimoji="0" lang="en-US" sz="2400" b="1" i="0" u="none" strike="noStrike" kern="1200" cap="none" spc="0" normalizeH="0" baseline="0" noProof="0" dirty="0" smtClean="0">
              <a:ln>
                <a:noFill/>
              </a:ln>
              <a:solidFill>
                <a:prstClr val="black"/>
              </a:solidFill>
              <a:effectLst/>
              <a:uLnTx/>
              <a:uFillTx/>
              <a:latin typeface="Times New Roman" panose="02020603050405020304" pitchFamily="18" charset="0"/>
              <a:ea typeface="+mn-ea"/>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altLang="en-US" sz="2400" b="0" i="0" u="none" strike="noStrike" kern="1200" cap="none" spc="0" normalizeH="0" baseline="0" noProof="0" dirty="0" smtClean="0">
              <a:ln>
                <a:noFill/>
              </a:ln>
              <a:solidFill>
                <a:prstClr val="black"/>
              </a:solidFill>
              <a:effectLst/>
              <a:uLnTx/>
              <a:uFillTx/>
              <a:latin typeface="Arial" panose="020B0604020202020204" pitchFamily="34" charset="0"/>
              <a:ea typeface="+mn-ea"/>
              <a:cs typeface="+mn-cs"/>
            </a:endParaRPr>
          </a:p>
        </p:txBody>
      </p:sp>
      <p:sp>
        <p:nvSpPr>
          <p:cNvPr id="2" name="Rectangle 1"/>
          <p:cNvSpPr/>
          <p:nvPr/>
        </p:nvSpPr>
        <p:spPr>
          <a:xfrm>
            <a:off x="1040168" y="1608811"/>
            <a:ext cx="10325478" cy="3892861"/>
          </a:xfrm>
          <a:prstGeom prst="rect">
            <a:avLst/>
          </a:prstGeom>
        </p:spPr>
        <p:txBody>
          <a:bodyPr wrap="square">
            <a:spAutoFit/>
          </a:bodyPr>
          <a:lstStyle/>
          <a:p>
            <a:pPr lvl="0" algn="just">
              <a:lnSpc>
                <a:spcPct val="150000"/>
              </a:lnSpc>
            </a:pPr>
            <a:r>
              <a:rPr lang="vi-VN" sz="2800" b="1">
                <a:solidFill>
                  <a:srgbClr val="000000"/>
                </a:solidFill>
                <a:latin typeface="Times New Roman" panose="02020603050405020304" pitchFamily="18" charset="0"/>
                <a:ea typeface="Times New Roman" panose="02020603050405020304" pitchFamily="18" charset="0"/>
              </a:rPr>
              <a:t>Câu 2.</a:t>
            </a:r>
            <a:r>
              <a:rPr lang="vi-VN" sz="2800">
                <a:solidFill>
                  <a:srgbClr val="000000"/>
                </a:solidFill>
                <a:latin typeface="Times New Roman" panose="02020603050405020304" pitchFamily="18" charset="0"/>
                <a:ea typeface="Times New Roman" panose="02020603050405020304" pitchFamily="18" charset="0"/>
              </a:rPr>
              <a:t> Nghệ thuật triển khai vấn đề</a:t>
            </a:r>
            <a:endParaRPr lang="en-US" sz="2400">
              <a:solidFill>
                <a:prstClr val="black"/>
              </a:solidFill>
              <a:latin typeface="Times New Roman" panose="02020603050405020304" pitchFamily="18" charset="0"/>
              <a:ea typeface="Times New Roman" panose="02020603050405020304" pitchFamily="18" charset="0"/>
            </a:endParaRPr>
          </a:p>
          <a:p>
            <a:pPr lvl="0" algn="just">
              <a:lnSpc>
                <a:spcPct val="150000"/>
              </a:lnSpc>
            </a:pPr>
            <a:r>
              <a:rPr lang="vi-VN" sz="2800">
                <a:solidFill>
                  <a:srgbClr val="000000"/>
                </a:solidFill>
                <a:latin typeface="Times New Roman" panose="02020603050405020304" pitchFamily="18" charset="0"/>
                <a:ea typeface="Times New Roman" panose="02020603050405020304" pitchFamily="18" charset="0"/>
              </a:rPr>
              <a:t>	 Câu 1: Nêu ý kiến nhận xét</a:t>
            </a:r>
            <a:endParaRPr lang="en-US" sz="2400">
              <a:solidFill>
                <a:prstClr val="black"/>
              </a:solidFill>
              <a:latin typeface="Times New Roman" panose="02020603050405020304" pitchFamily="18" charset="0"/>
              <a:ea typeface="Times New Roman" panose="02020603050405020304" pitchFamily="18" charset="0"/>
            </a:endParaRPr>
          </a:p>
          <a:p>
            <a:pPr lvl="0" algn="just">
              <a:lnSpc>
                <a:spcPct val="150000"/>
              </a:lnSpc>
            </a:pPr>
            <a:r>
              <a:rPr lang="vi-VN" sz="2800">
                <a:solidFill>
                  <a:srgbClr val="000000"/>
                </a:solidFill>
                <a:latin typeface="Times New Roman" panose="02020603050405020304" pitchFamily="18" charset="0"/>
                <a:ea typeface="Times New Roman" panose="02020603050405020304" pitchFamily="18" charset="0"/>
              </a:rPr>
              <a:t>           Câu 2,3: Đưa ra lí lẽ và dẫn chứng để làm sáng tỏ ý câu 1</a:t>
            </a:r>
            <a:endParaRPr lang="en-US" sz="2400">
              <a:solidFill>
                <a:prstClr val="black"/>
              </a:solidFill>
              <a:latin typeface="Times New Roman" panose="02020603050405020304" pitchFamily="18" charset="0"/>
              <a:ea typeface="Times New Roman" panose="02020603050405020304" pitchFamily="18" charset="0"/>
            </a:endParaRPr>
          </a:p>
          <a:p>
            <a:pPr lvl="0" algn="just">
              <a:lnSpc>
                <a:spcPct val="150000"/>
              </a:lnSpc>
            </a:pPr>
            <a:r>
              <a:rPr lang="vi-VN" sz="2800">
                <a:solidFill>
                  <a:srgbClr val="000000"/>
                </a:solidFill>
                <a:latin typeface="Times New Roman" panose="02020603050405020304" pitchFamily="18" charset="0"/>
                <a:ea typeface="Times New Roman" panose="02020603050405020304" pitchFamily="18" charset="0"/>
              </a:rPr>
              <a:t>           Câu cuối: Đánh giá dụng ý nghệ thuật của nhà văn trong cách kết thúc truyện</a:t>
            </a:r>
            <a:endParaRPr lang="en-US" sz="2400">
              <a:solidFill>
                <a:prstClr val="black"/>
              </a:solidFill>
              <a:latin typeface="Times New Roman" panose="02020603050405020304" pitchFamily="18" charset="0"/>
              <a:ea typeface="Times New Roman" panose="02020603050405020304" pitchFamily="18" charset="0"/>
            </a:endParaRPr>
          </a:p>
          <a:p>
            <a:pPr lvl="0" algn="just">
              <a:lnSpc>
                <a:spcPct val="150000"/>
              </a:lnSpc>
            </a:pPr>
            <a:r>
              <a:rPr lang="vi-VN" sz="2800">
                <a:solidFill>
                  <a:srgbClr val="000000"/>
                </a:solidFill>
                <a:latin typeface="Times New Roman" panose="02020603050405020304" pitchFamily="18" charset="0"/>
                <a:ea typeface="Times New Roman" panose="02020603050405020304" pitchFamily="18" charset="0"/>
              </a:rPr>
              <a:t>            Đoạn văn trình bày theo lối tổng- phân- hợp</a:t>
            </a:r>
            <a:endParaRPr lang="en-US" sz="2400">
              <a:solidFill>
                <a:prstClr val="black"/>
              </a:solidFill>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5179533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00"/>
                                        <p:tgtEl>
                                          <p:spTgt spid="4"/>
                                        </p:tgtEl>
                                      </p:cBhvr>
                                    </p:animEffect>
                                  </p:childTnLst>
                                </p:cTn>
                              </p:par>
                              <p:par>
                                <p:cTn id="8" presetID="22" presetClass="entr" presetSubtype="4" fill="hold" grpId="0"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wipe(down)">
                                      <p:cBhvr>
                                        <p:cTn id="10"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2" grpId="0"/>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10"/>
          <p:cNvSpPr>
            <a:spLocks noChangeArrowheads="1"/>
          </p:cNvSpPr>
          <p:nvPr/>
        </p:nvSpPr>
        <p:spPr bwMode="auto">
          <a:xfrm>
            <a:off x="682388" y="887104"/>
            <a:ext cx="11027391" cy="5076968"/>
          </a:xfrm>
          <a:prstGeom prst="roundRect">
            <a:avLst>
              <a:gd name="adj" fmla="val 16667"/>
            </a:avLst>
          </a:prstGeom>
          <a:ln>
            <a:headEnd/>
            <a:tailEn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anchor="ctr" anchorCtr="0" compatLnSpc="1">
            <a:prstTxWarp prst="textNoShape">
              <a:avLst/>
            </a:prstTxWarp>
          </a:bodyPr>
          <a:lstStyle/>
          <a:p>
            <a:pPr marL="0" marR="0" lvl="0" indent="0" algn="l" defTabSz="914400" rtl="0" eaLnBrk="0" fontAlgn="base" latinLnBrk="0" hangingPunct="0">
              <a:lnSpc>
                <a:spcPct val="100000"/>
              </a:lnSpc>
              <a:spcBef>
                <a:spcPct val="0"/>
              </a:spcBef>
              <a:spcAft>
                <a:spcPts val="800"/>
              </a:spcAft>
              <a:buClrTx/>
              <a:buSzTx/>
              <a:buFontTx/>
              <a:buNone/>
              <a:tabLst/>
              <a:defRPr/>
            </a:pPr>
            <a:endParaRPr kumimoji="0" lang="en-US" sz="2400" b="1" i="0" u="none" strike="noStrike" kern="1200" cap="none" spc="0" normalizeH="0" baseline="0" noProof="0" dirty="0" smtClean="0">
              <a:ln>
                <a:noFill/>
              </a:ln>
              <a:solidFill>
                <a:prstClr val="black"/>
              </a:solidFill>
              <a:effectLst/>
              <a:uLnTx/>
              <a:uFillTx/>
              <a:latin typeface="Times New Roman" panose="02020603050405020304" pitchFamily="18" charset="0"/>
              <a:ea typeface="+mn-ea"/>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altLang="en-US" sz="2400" b="0" i="0" u="none" strike="noStrike" kern="1200" cap="none" spc="0" normalizeH="0" baseline="0" noProof="0" dirty="0" smtClean="0">
              <a:ln>
                <a:noFill/>
              </a:ln>
              <a:solidFill>
                <a:prstClr val="black"/>
              </a:solidFill>
              <a:effectLst/>
              <a:uLnTx/>
              <a:uFillTx/>
              <a:latin typeface="Arial" panose="020B0604020202020204" pitchFamily="34" charset="0"/>
              <a:ea typeface="+mn-ea"/>
              <a:cs typeface="+mn-cs"/>
            </a:endParaRPr>
          </a:p>
        </p:txBody>
      </p:sp>
      <p:sp>
        <p:nvSpPr>
          <p:cNvPr id="2" name="Rectangle 1"/>
          <p:cNvSpPr/>
          <p:nvPr/>
        </p:nvSpPr>
        <p:spPr>
          <a:xfrm>
            <a:off x="953400" y="1211337"/>
            <a:ext cx="10485366" cy="4401205"/>
          </a:xfrm>
          <a:prstGeom prst="rect">
            <a:avLst/>
          </a:prstGeom>
        </p:spPr>
        <p:txBody>
          <a:bodyPr wrap="square">
            <a:spAutoFit/>
          </a:bodyPr>
          <a:lstStyle/>
          <a:p>
            <a:pPr algn="just">
              <a:spcAft>
                <a:spcPts val="0"/>
              </a:spcAft>
            </a:pPr>
            <a:r>
              <a:rPr lang="vi-VN" sz="2800" b="1">
                <a:solidFill>
                  <a:srgbClr val="000000"/>
                </a:solidFill>
                <a:latin typeface="Times New Roman" panose="02020603050405020304" pitchFamily="18" charset="0"/>
                <a:ea typeface="Times New Roman" panose="02020603050405020304" pitchFamily="18" charset="0"/>
              </a:rPr>
              <a:t>Câu 3.</a:t>
            </a:r>
            <a:r>
              <a:rPr lang="vi-VN" sz="2800">
                <a:solidFill>
                  <a:srgbClr val="000000"/>
                </a:solidFill>
                <a:latin typeface="Times New Roman" panose="02020603050405020304" pitchFamily="18" charset="0"/>
                <a:ea typeface="Times New Roman" panose="02020603050405020304" pitchFamily="18" charset="0"/>
              </a:rPr>
              <a:t> Vị trí của đoạn văn: Là một đoạn của thân bài</a:t>
            </a:r>
            <a:endParaRPr lang="en-US" sz="2400">
              <a:latin typeface="Times New Roman" panose="02020603050405020304" pitchFamily="18" charset="0"/>
              <a:ea typeface="Times New Roman" panose="02020603050405020304" pitchFamily="18" charset="0"/>
            </a:endParaRPr>
          </a:p>
          <a:p>
            <a:pPr algn="just">
              <a:spcAft>
                <a:spcPts val="0"/>
              </a:spcAft>
              <a:tabLst>
                <a:tab pos="690245" algn="l"/>
              </a:tabLst>
            </a:pPr>
            <a:r>
              <a:rPr lang="vi-VN" sz="2800" b="1">
                <a:solidFill>
                  <a:srgbClr val="000000"/>
                </a:solidFill>
                <a:latin typeface="Times New Roman" panose="02020603050405020304" pitchFamily="18" charset="0"/>
                <a:ea typeface="Times New Roman" panose="02020603050405020304" pitchFamily="18" charset="0"/>
              </a:rPr>
              <a:t>Câu </a:t>
            </a:r>
            <a:r>
              <a:rPr lang="en-US" sz="2800" b="1">
                <a:solidFill>
                  <a:srgbClr val="000000"/>
                </a:solidFill>
                <a:latin typeface="Times New Roman" panose="02020603050405020304" pitchFamily="18" charset="0"/>
                <a:ea typeface="Times New Roman" panose="02020603050405020304" pitchFamily="18" charset="0"/>
              </a:rPr>
              <a:t>4</a:t>
            </a:r>
            <a:r>
              <a:rPr lang="vi-VN" sz="2800" b="1">
                <a:solidFill>
                  <a:srgbClr val="000000"/>
                </a:solidFill>
                <a:latin typeface="Times New Roman" panose="02020603050405020304" pitchFamily="18" charset="0"/>
                <a:ea typeface="Times New Roman" panose="02020603050405020304" pitchFamily="18" charset="0"/>
              </a:rPr>
              <a:t> . </a:t>
            </a:r>
            <a:r>
              <a:rPr lang="en-US" sz="2800">
                <a:solidFill>
                  <a:srgbClr val="000000"/>
                </a:solidFill>
                <a:latin typeface="Times New Roman" panose="02020603050405020304" pitchFamily="18" charset="0"/>
                <a:ea typeface="Times New Roman" panose="02020603050405020304" pitchFamily="18" charset="0"/>
              </a:rPr>
              <a:t>Các</a:t>
            </a:r>
            <a:r>
              <a:rPr lang="en-US" sz="2800" spc="-40">
                <a:solidFill>
                  <a:srgbClr val="000000"/>
                </a:solidFill>
                <a:latin typeface="Times New Roman" panose="02020603050405020304" pitchFamily="18" charset="0"/>
                <a:ea typeface="Times New Roman" panose="02020603050405020304" pitchFamily="18" charset="0"/>
              </a:rPr>
              <a:t> </a:t>
            </a:r>
            <a:r>
              <a:rPr lang="en-US" sz="2800">
                <a:solidFill>
                  <a:srgbClr val="000000"/>
                </a:solidFill>
                <a:latin typeface="Times New Roman" panose="02020603050405020304" pitchFamily="18" charset="0"/>
                <a:ea typeface="Times New Roman" panose="02020603050405020304" pitchFamily="18" charset="0"/>
              </a:rPr>
              <a:t>dấu</a:t>
            </a:r>
            <a:r>
              <a:rPr lang="en-US" sz="2800" spc="-35">
                <a:solidFill>
                  <a:srgbClr val="000000"/>
                </a:solidFill>
                <a:latin typeface="Times New Roman" panose="02020603050405020304" pitchFamily="18" charset="0"/>
                <a:ea typeface="Times New Roman" panose="02020603050405020304" pitchFamily="18" charset="0"/>
              </a:rPr>
              <a:t> </a:t>
            </a:r>
            <a:r>
              <a:rPr lang="en-US" sz="2800">
                <a:solidFill>
                  <a:srgbClr val="000000"/>
                </a:solidFill>
                <a:latin typeface="Times New Roman" panose="02020603050405020304" pitchFamily="18" charset="0"/>
                <a:ea typeface="Times New Roman" panose="02020603050405020304" pitchFamily="18" charset="0"/>
              </a:rPr>
              <a:t>hiệu</a:t>
            </a:r>
            <a:r>
              <a:rPr lang="en-US" sz="2800" spc="-35">
                <a:solidFill>
                  <a:srgbClr val="000000"/>
                </a:solidFill>
                <a:latin typeface="Times New Roman" panose="02020603050405020304" pitchFamily="18" charset="0"/>
                <a:ea typeface="Times New Roman" panose="02020603050405020304" pitchFamily="18" charset="0"/>
              </a:rPr>
              <a:t> </a:t>
            </a:r>
            <a:r>
              <a:rPr lang="en-US" sz="2800">
                <a:solidFill>
                  <a:srgbClr val="000000"/>
                </a:solidFill>
                <a:latin typeface="Times New Roman" panose="02020603050405020304" pitchFamily="18" charset="0"/>
                <a:ea typeface="Times New Roman" panose="02020603050405020304" pitchFamily="18" charset="0"/>
              </a:rPr>
              <a:t>giúp</a:t>
            </a:r>
            <a:r>
              <a:rPr lang="en-US" sz="2800" spc="-35">
                <a:solidFill>
                  <a:srgbClr val="000000"/>
                </a:solidFill>
                <a:latin typeface="Times New Roman" panose="02020603050405020304" pitchFamily="18" charset="0"/>
                <a:ea typeface="Times New Roman" panose="02020603050405020304" pitchFamily="18" charset="0"/>
              </a:rPr>
              <a:t> </a:t>
            </a:r>
            <a:r>
              <a:rPr lang="en-US" sz="2800">
                <a:solidFill>
                  <a:srgbClr val="000000"/>
                </a:solidFill>
                <a:latin typeface="Times New Roman" panose="02020603050405020304" pitchFamily="18" charset="0"/>
                <a:ea typeface="Times New Roman" panose="02020603050405020304" pitchFamily="18" charset="0"/>
              </a:rPr>
              <a:t>ta</a:t>
            </a:r>
            <a:r>
              <a:rPr lang="en-US" sz="2800" spc="-35">
                <a:solidFill>
                  <a:srgbClr val="000000"/>
                </a:solidFill>
                <a:latin typeface="Times New Roman" panose="02020603050405020304" pitchFamily="18" charset="0"/>
                <a:ea typeface="Times New Roman" panose="02020603050405020304" pitchFamily="18" charset="0"/>
              </a:rPr>
              <a:t> </a:t>
            </a:r>
            <a:r>
              <a:rPr lang="en-US" sz="2800">
                <a:solidFill>
                  <a:srgbClr val="000000"/>
                </a:solidFill>
                <a:latin typeface="Times New Roman" panose="02020603050405020304" pitchFamily="18" charset="0"/>
                <a:ea typeface="Times New Roman" panose="02020603050405020304" pitchFamily="18" charset="0"/>
              </a:rPr>
              <a:t>nhận</a:t>
            </a:r>
            <a:r>
              <a:rPr lang="en-US" sz="2800" spc="-35">
                <a:solidFill>
                  <a:srgbClr val="000000"/>
                </a:solidFill>
                <a:latin typeface="Times New Roman" panose="02020603050405020304" pitchFamily="18" charset="0"/>
                <a:ea typeface="Times New Roman" panose="02020603050405020304" pitchFamily="18" charset="0"/>
              </a:rPr>
              <a:t> </a:t>
            </a:r>
            <a:r>
              <a:rPr lang="en-US" sz="2800">
                <a:solidFill>
                  <a:srgbClr val="000000"/>
                </a:solidFill>
                <a:latin typeface="Times New Roman" panose="02020603050405020304" pitchFamily="18" charset="0"/>
                <a:ea typeface="Times New Roman" panose="02020603050405020304" pitchFamily="18" charset="0"/>
              </a:rPr>
              <a:t>ra</a:t>
            </a:r>
            <a:r>
              <a:rPr lang="en-US" sz="2800" spc="-35">
                <a:solidFill>
                  <a:srgbClr val="000000"/>
                </a:solidFill>
                <a:latin typeface="Times New Roman" panose="02020603050405020304" pitchFamily="18" charset="0"/>
                <a:ea typeface="Times New Roman" panose="02020603050405020304" pitchFamily="18" charset="0"/>
              </a:rPr>
              <a:t> </a:t>
            </a:r>
            <a:r>
              <a:rPr lang="en-US" sz="2800">
                <a:solidFill>
                  <a:srgbClr val="000000"/>
                </a:solidFill>
                <a:latin typeface="Times New Roman" panose="02020603050405020304" pitchFamily="18" charset="0"/>
                <a:ea typeface="Times New Roman" panose="02020603050405020304" pitchFamily="18" charset="0"/>
              </a:rPr>
              <a:t>đoạn</a:t>
            </a:r>
            <a:r>
              <a:rPr lang="en-US" sz="2800" spc="-40">
                <a:solidFill>
                  <a:srgbClr val="000000"/>
                </a:solidFill>
                <a:latin typeface="Times New Roman" panose="02020603050405020304" pitchFamily="18" charset="0"/>
                <a:ea typeface="Times New Roman" panose="02020603050405020304" pitchFamily="18" charset="0"/>
              </a:rPr>
              <a:t> </a:t>
            </a:r>
            <a:r>
              <a:rPr lang="en-US" sz="2800">
                <a:solidFill>
                  <a:srgbClr val="000000"/>
                </a:solidFill>
                <a:latin typeface="Times New Roman" panose="02020603050405020304" pitchFamily="18" charset="0"/>
                <a:ea typeface="Times New Roman" panose="02020603050405020304" pitchFamily="18" charset="0"/>
              </a:rPr>
              <a:t>văn</a:t>
            </a:r>
            <a:r>
              <a:rPr lang="en-US" sz="2800" spc="-35">
                <a:solidFill>
                  <a:srgbClr val="000000"/>
                </a:solidFill>
                <a:latin typeface="Times New Roman" panose="02020603050405020304" pitchFamily="18" charset="0"/>
                <a:ea typeface="Times New Roman" panose="02020603050405020304" pitchFamily="18" charset="0"/>
              </a:rPr>
              <a:t> </a:t>
            </a:r>
            <a:r>
              <a:rPr lang="en-US" sz="2800">
                <a:solidFill>
                  <a:srgbClr val="000000"/>
                </a:solidFill>
                <a:latin typeface="Times New Roman" panose="02020603050405020304" pitchFamily="18" charset="0"/>
                <a:ea typeface="Times New Roman" panose="02020603050405020304" pitchFamily="18" charset="0"/>
              </a:rPr>
              <a:t>sau</a:t>
            </a:r>
            <a:r>
              <a:rPr lang="en-US" sz="2800" spc="-35">
                <a:solidFill>
                  <a:srgbClr val="000000"/>
                </a:solidFill>
                <a:latin typeface="Times New Roman" panose="02020603050405020304" pitchFamily="18" charset="0"/>
                <a:ea typeface="Times New Roman" panose="02020603050405020304" pitchFamily="18" charset="0"/>
              </a:rPr>
              <a:t> </a:t>
            </a:r>
            <a:r>
              <a:rPr lang="en-US" sz="2800">
                <a:solidFill>
                  <a:srgbClr val="000000"/>
                </a:solidFill>
                <a:latin typeface="Times New Roman" panose="02020603050405020304" pitchFamily="18" charset="0"/>
                <a:ea typeface="Times New Roman" panose="02020603050405020304" pitchFamily="18" charset="0"/>
              </a:rPr>
              <a:t>thuộc</a:t>
            </a:r>
            <a:r>
              <a:rPr lang="en-US" sz="2800" spc="-35">
                <a:solidFill>
                  <a:srgbClr val="000000"/>
                </a:solidFill>
                <a:latin typeface="Times New Roman" panose="02020603050405020304" pitchFamily="18" charset="0"/>
                <a:ea typeface="Times New Roman" panose="02020603050405020304" pitchFamily="18" charset="0"/>
              </a:rPr>
              <a:t> </a:t>
            </a:r>
            <a:r>
              <a:rPr lang="en-US" sz="2800">
                <a:solidFill>
                  <a:srgbClr val="000000"/>
                </a:solidFill>
                <a:latin typeface="Times New Roman" panose="02020603050405020304" pitchFamily="18" charset="0"/>
                <a:ea typeface="Times New Roman" panose="02020603050405020304" pitchFamily="18" charset="0"/>
              </a:rPr>
              <a:t>văn</a:t>
            </a:r>
            <a:r>
              <a:rPr lang="en-US" sz="2800" spc="-35">
                <a:solidFill>
                  <a:srgbClr val="000000"/>
                </a:solidFill>
                <a:latin typeface="Times New Roman" panose="02020603050405020304" pitchFamily="18" charset="0"/>
                <a:ea typeface="Times New Roman" panose="02020603050405020304" pitchFamily="18" charset="0"/>
              </a:rPr>
              <a:t> </a:t>
            </a:r>
            <a:r>
              <a:rPr lang="en-US" sz="2800">
                <a:solidFill>
                  <a:srgbClr val="000000"/>
                </a:solidFill>
                <a:latin typeface="Times New Roman" panose="02020603050405020304" pitchFamily="18" charset="0"/>
                <a:ea typeface="Times New Roman" panose="02020603050405020304" pitchFamily="18" charset="0"/>
              </a:rPr>
              <a:t>bản</a:t>
            </a:r>
            <a:r>
              <a:rPr lang="en-US" sz="2800" spc="-35">
                <a:solidFill>
                  <a:srgbClr val="000000"/>
                </a:solidFill>
                <a:latin typeface="Times New Roman" panose="02020603050405020304" pitchFamily="18" charset="0"/>
                <a:ea typeface="Times New Roman" panose="02020603050405020304" pitchFamily="18" charset="0"/>
              </a:rPr>
              <a:t> </a:t>
            </a:r>
            <a:r>
              <a:rPr lang="en-US" sz="2800">
                <a:solidFill>
                  <a:srgbClr val="000000"/>
                </a:solidFill>
                <a:latin typeface="Times New Roman" panose="02020603050405020304" pitchFamily="18" charset="0"/>
                <a:ea typeface="Times New Roman" panose="02020603050405020304" pitchFamily="18" charset="0"/>
              </a:rPr>
              <a:t>nghị</a:t>
            </a:r>
            <a:r>
              <a:rPr lang="en-US" sz="2800" spc="-35">
                <a:solidFill>
                  <a:srgbClr val="000000"/>
                </a:solidFill>
                <a:latin typeface="Times New Roman" panose="02020603050405020304" pitchFamily="18" charset="0"/>
                <a:ea typeface="Times New Roman" panose="02020603050405020304" pitchFamily="18" charset="0"/>
              </a:rPr>
              <a:t> </a:t>
            </a:r>
            <a:r>
              <a:rPr lang="en-US" sz="2800">
                <a:solidFill>
                  <a:srgbClr val="000000"/>
                </a:solidFill>
                <a:latin typeface="Times New Roman" panose="02020603050405020304" pitchFamily="18" charset="0"/>
                <a:ea typeface="Times New Roman" panose="02020603050405020304" pitchFamily="18" charset="0"/>
              </a:rPr>
              <a:t>luận</a:t>
            </a:r>
            <a:r>
              <a:rPr lang="en-US" sz="2800" spc="-35">
                <a:solidFill>
                  <a:srgbClr val="000000"/>
                </a:solidFill>
                <a:latin typeface="Times New Roman" panose="02020603050405020304" pitchFamily="18" charset="0"/>
                <a:ea typeface="Times New Roman" panose="02020603050405020304" pitchFamily="18" charset="0"/>
              </a:rPr>
              <a:t> </a:t>
            </a:r>
            <a:r>
              <a:rPr lang="en-US" sz="2800">
                <a:solidFill>
                  <a:srgbClr val="000000"/>
                </a:solidFill>
                <a:latin typeface="Times New Roman" panose="02020603050405020304" pitchFamily="18" charset="0"/>
                <a:ea typeface="Times New Roman" panose="02020603050405020304" pitchFamily="18" charset="0"/>
              </a:rPr>
              <a:t>phân</a:t>
            </a:r>
            <a:r>
              <a:rPr lang="en-US" sz="2800" spc="-290">
                <a:solidFill>
                  <a:srgbClr val="000000"/>
                </a:solidFill>
                <a:latin typeface="Times New Roman" panose="02020603050405020304" pitchFamily="18" charset="0"/>
                <a:ea typeface="Times New Roman" panose="02020603050405020304" pitchFamily="18" charset="0"/>
              </a:rPr>
              <a:t>   </a:t>
            </a:r>
            <a:r>
              <a:rPr lang="en-US" sz="2800">
                <a:solidFill>
                  <a:srgbClr val="000000"/>
                </a:solidFill>
                <a:latin typeface="Times New Roman" panose="02020603050405020304" pitchFamily="18" charset="0"/>
                <a:ea typeface="Times New Roman" panose="02020603050405020304" pitchFamily="18" charset="0"/>
              </a:rPr>
              <a:t>tích một tác phẩm văn học:</a:t>
            </a:r>
            <a:endParaRPr lang="en-US" sz="2400">
              <a:latin typeface="Times New Roman" panose="02020603050405020304" pitchFamily="18" charset="0"/>
              <a:ea typeface="Times New Roman" panose="02020603050405020304" pitchFamily="18" charset="0"/>
            </a:endParaRPr>
          </a:p>
          <a:p>
            <a:pPr algn="just">
              <a:spcAft>
                <a:spcPts val="0"/>
              </a:spcAft>
              <a:tabLst>
                <a:tab pos="690245" algn="l"/>
              </a:tabLst>
            </a:pPr>
            <a:r>
              <a:rPr lang="vi-VN" sz="2800">
                <a:solidFill>
                  <a:srgbClr val="000000"/>
                </a:solidFill>
                <a:latin typeface="Times New Roman" panose="02020603050405020304" pitchFamily="18" charset="0"/>
                <a:ea typeface="Times New Roman" panose="02020603050405020304" pitchFamily="18" charset="0"/>
              </a:rPr>
              <a:t>  -</a:t>
            </a:r>
            <a:r>
              <a:rPr lang="en-US" sz="2800">
                <a:solidFill>
                  <a:srgbClr val="000000"/>
                </a:solidFill>
                <a:latin typeface="Times New Roman" panose="02020603050405020304" pitchFamily="18" charset="0"/>
                <a:ea typeface="Times New Roman" panose="02020603050405020304" pitchFamily="18" charset="0"/>
              </a:rPr>
              <a:t>Thể</a:t>
            </a:r>
            <a:r>
              <a:rPr lang="en-US" sz="2800" spc="-45">
                <a:solidFill>
                  <a:srgbClr val="000000"/>
                </a:solidFill>
                <a:latin typeface="Times New Roman" panose="02020603050405020304" pitchFamily="18" charset="0"/>
                <a:ea typeface="Times New Roman" panose="02020603050405020304" pitchFamily="18" charset="0"/>
              </a:rPr>
              <a:t> </a:t>
            </a:r>
            <a:r>
              <a:rPr lang="en-US" sz="2800">
                <a:solidFill>
                  <a:srgbClr val="000000"/>
                </a:solidFill>
                <a:latin typeface="Times New Roman" panose="02020603050405020304" pitchFamily="18" charset="0"/>
                <a:ea typeface="Times New Roman" panose="02020603050405020304" pitchFamily="18" charset="0"/>
              </a:rPr>
              <a:t>hiện</a:t>
            </a:r>
            <a:r>
              <a:rPr lang="en-US" sz="2800" spc="-40">
                <a:solidFill>
                  <a:srgbClr val="000000"/>
                </a:solidFill>
                <a:latin typeface="Times New Roman" panose="02020603050405020304" pitchFamily="18" charset="0"/>
                <a:ea typeface="Times New Roman" panose="02020603050405020304" pitchFamily="18" charset="0"/>
              </a:rPr>
              <a:t> </a:t>
            </a:r>
            <a:r>
              <a:rPr lang="en-US" sz="2800">
                <a:solidFill>
                  <a:srgbClr val="000000"/>
                </a:solidFill>
                <a:latin typeface="Times New Roman" panose="02020603050405020304" pitchFamily="18" charset="0"/>
                <a:ea typeface="Times New Roman" panose="02020603050405020304" pitchFamily="18" charset="0"/>
              </a:rPr>
              <a:t>rõ</a:t>
            </a:r>
            <a:r>
              <a:rPr lang="en-US" sz="2800" spc="-40">
                <a:solidFill>
                  <a:srgbClr val="000000"/>
                </a:solidFill>
                <a:latin typeface="Times New Roman" panose="02020603050405020304" pitchFamily="18" charset="0"/>
                <a:ea typeface="Times New Roman" panose="02020603050405020304" pitchFamily="18" charset="0"/>
              </a:rPr>
              <a:t> </a:t>
            </a:r>
            <a:r>
              <a:rPr lang="en-US" sz="2800">
                <a:solidFill>
                  <a:srgbClr val="000000"/>
                </a:solidFill>
                <a:latin typeface="Times New Roman" panose="02020603050405020304" pitchFamily="18" charset="0"/>
                <a:ea typeface="Times New Roman" panose="02020603050405020304" pitchFamily="18" charset="0"/>
              </a:rPr>
              <a:t>ý</a:t>
            </a:r>
            <a:r>
              <a:rPr lang="en-US" sz="2800" spc="-40">
                <a:solidFill>
                  <a:srgbClr val="000000"/>
                </a:solidFill>
                <a:latin typeface="Times New Roman" panose="02020603050405020304" pitchFamily="18" charset="0"/>
                <a:ea typeface="Times New Roman" panose="02020603050405020304" pitchFamily="18" charset="0"/>
              </a:rPr>
              <a:t> </a:t>
            </a:r>
            <a:r>
              <a:rPr lang="en-US" sz="2800">
                <a:solidFill>
                  <a:srgbClr val="000000"/>
                </a:solidFill>
                <a:latin typeface="Times New Roman" panose="02020603050405020304" pitchFamily="18" charset="0"/>
                <a:ea typeface="Times New Roman" panose="02020603050405020304" pitchFamily="18" charset="0"/>
              </a:rPr>
              <a:t>kiến</a:t>
            </a:r>
            <a:r>
              <a:rPr lang="en-US" sz="2800" spc="-40">
                <a:solidFill>
                  <a:srgbClr val="000000"/>
                </a:solidFill>
                <a:latin typeface="Times New Roman" panose="02020603050405020304" pitchFamily="18" charset="0"/>
                <a:ea typeface="Times New Roman" panose="02020603050405020304" pitchFamily="18" charset="0"/>
              </a:rPr>
              <a:t> </a:t>
            </a:r>
            <a:r>
              <a:rPr lang="en-US" sz="2800">
                <a:solidFill>
                  <a:srgbClr val="000000"/>
                </a:solidFill>
                <a:latin typeface="Times New Roman" panose="02020603050405020304" pitchFamily="18" charset="0"/>
                <a:ea typeface="Times New Roman" panose="02020603050405020304" pitchFamily="18" charset="0"/>
              </a:rPr>
              <a:t>của</a:t>
            </a:r>
            <a:r>
              <a:rPr lang="en-US" sz="2800" spc="-40">
                <a:solidFill>
                  <a:srgbClr val="000000"/>
                </a:solidFill>
                <a:latin typeface="Times New Roman" panose="02020603050405020304" pitchFamily="18" charset="0"/>
                <a:ea typeface="Times New Roman" panose="02020603050405020304" pitchFamily="18" charset="0"/>
              </a:rPr>
              <a:t> </a:t>
            </a:r>
            <a:r>
              <a:rPr lang="en-US" sz="2800">
                <a:solidFill>
                  <a:srgbClr val="000000"/>
                </a:solidFill>
                <a:latin typeface="Times New Roman" panose="02020603050405020304" pitchFamily="18" charset="0"/>
                <a:ea typeface="Times New Roman" panose="02020603050405020304" pitchFamily="18" charset="0"/>
              </a:rPr>
              <a:t>người</a:t>
            </a:r>
            <a:r>
              <a:rPr lang="en-US" sz="2800" spc="-40">
                <a:solidFill>
                  <a:srgbClr val="000000"/>
                </a:solidFill>
                <a:latin typeface="Times New Roman" panose="02020603050405020304" pitchFamily="18" charset="0"/>
                <a:ea typeface="Times New Roman" panose="02020603050405020304" pitchFamily="18" charset="0"/>
              </a:rPr>
              <a:t> </a:t>
            </a:r>
            <a:r>
              <a:rPr lang="en-US" sz="2800">
                <a:solidFill>
                  <a:srgbClr val="000000"/>
                </a:solidFill>
                <a:latin typeface="Times New Roman" panose="02020603050405020304" pitchFamily="18" charset="0"/>
                <a:ea typeface="Times New Roman" panose="02020603050405020304" pitchFamily="18" charset="0"/>
              </a:rPr>
              <a:t>viết</a:t>
            </a:r>
            <a:r>
              <a:rPr lang="en-US" sz="2800" spc="-40">
                <a:solidFill>
                  <a:srgbClr val="000000"/>
                </a:solidFill>
                <a:latin typeface="Times New Roman" panose="02020603050405020304" pitchFamily="18" charset="0"/>
                <a:ea typeface="Times New Roman" panose="02020603050405020304" pitchFamily="18" charset="0"/>
              </a:rPr>
              <a:t> </a:t>
            </a:r>
            <a:r>
              <a:rPr lang="en-US" sz="2800">
                <a:solidFill>
                  <a:srgbClr val="000000"/>
                </a:solidFill>
                <a:latin typeface="Times New Roman" panose="02020603050405020304" pitchFamily="18" charset="0"/>
                <a:ea typeface="Times New Roman" panose="02020603050405020304" pitchFamily="18" charset="0"/>
              </a:rPr>
              <a:t>về</a:t>
            </a:r>
            <a:r>
              <a:rPr lang="en-US" sz="2800" spc="-45">
                <a:solidFill>
                  <a:srgbClr val="000000"/>
                </a:solidFill>
                <a:latin typeface="Times New Roman" panose="02020603050405020304" pitchFamily="18" charset="0"/>
                <a:ea typeface="Times New Roman" panose="02020603050405020304" pitchFamily="18" charset="0"/>
              </a:rPr>
              <a:t> </a:t>
            </a:r>
            <a:r>
              <a:rPr lang="en-US" sz="2800">
                <a:solidFill>
                  <a:srgbClr val="000000"/>
                </a:solidFill>
                <a:latin typeface="Times New Roman" panose="02020603050405020304" pitchFamily="18" charset="0"/>
                <a:ea typeface="Times New Roman" panose="02020603050405020304" pitchFamily="18" charset="0"/>
              </a:rPr>
              <a:t>tác</a:t>
            </a:r>
            <a:r>
              <a:rPr lang="en-US" sz="2800" spc="-40">
                <a:solidFill>
                  <a:srgbClr val="000000"/>
                </a:solidFill>
                <a:latin typeface="Times New Roman" panose="02020603050405020304" pitchFamily="18" charset="0"/>
                <a:ea typeface="Times New Roman" panose="02020603050405020304" pitchFamily="18" charset="0"/>
              </a:rPr>
              <a:t> </a:t>
            </a:r>
            <a:r>
              <a:rPr lang="en-US" sz="2800">
                <a:solidFill>
                  <a:srgbClr val="000000"/>
                </a:solidFill>
                <a:latin typeface="Times New Roman" panose="02020603050405020304" pitchFamily="18" charset="0"/>
                <a:ea typeface="Times New Roman" panose="02020603050405020304" pitchFamily="18" charset="0"/>
              </a:rPr>
              <a:t>phẩm:</a:t>
            </a:r>
            <a:r>
              <a:rPr lang="en-US" sz="2800" spc="-40">
                <a:solidFill>
                  <a:srgbClr val="000000"/>
                </a:solidFill>
                <a:latin typeface="Times New Roman" panose="02020603050405020304" pitchFamily="18" charset="0"/>
                <a:ea typeface="Times New Roman" panose="02020603050405020304" pitchFamily="18" charset="0"/>
              </a:rPr>
              <a:t> </a:t>
            </a:r>
            <a:r>
              <a:rPr lang="en-US" sz="2800" i="1">
                <a:solidFill>
                  <a:srgbClr val="000000"/>
                </a:solidFill>
                <a:latin typeface="Times New Roman" panose="02020603050405020304" pitchFamily="18" charset="0"/>
                <a:ea typeface="Times New Roman" panose="02020603050405020304" pitchFamily="18" charset="0"/>
              </a:rPr>
              <a:t>Bên</a:t>
            </a:r>
            <a:r>
              <a:rPr lang="en-US" sz="2800" i="1" spc="-40">
                <a:solidFill>
                  <a:srgbClr val="000000"/>
                </a:solidFill>
                <a:latin typeface="Times New Roman" panose="02020603050405020304" pitchFamily="18" charset="0"/>
                <a:ea typeface="Times New Roman" panose="02020603050405020304" pitchFamily="18" charset="0"/>
              </a:rPr>
              <a:t> </a:t>
            </a:r>
            <a:r>
              <a:rPr lang="en-US" sz="2800" i="1">
                <a:solidFill>
                  <a:srgbClr val="000000"/>
                </a:solidFill>
                <a:latin typeface="Times New Roman" panose="02020603050405020304" pitchFamily="18" charset="0"/>
                <a:ea typeface="Times New Roman" panose="02020603050405020304" pitchFamily="18" charset="0"/>
              </a:rPr>
              <a:t>cạnh</a:t>
            </a:r>
            <a:r>
              <a:rPr lang="en-US" sz="2800" i="1" spc="-40">
                <a:solidFill>
                  <a:srgbClr val="000000"/>
                </a:solidFill>
                <a:latin typeface="Times New Roman" panose="02020603050405020304" pitchFamily="18" charset="0"/>
                <a:ea typeface="Times New Roman" panose="02020603050405020304" pitchFamily="18" charset="0"/>
              </a:rPr>
              <a:t> </a:t>
            </a:r>
            <a:r>
              <a:rPr lang="en-US" sz="2800" i="1">
                <a:solidFill>
                  <a:srgbClr val="000000"/>
                </a:solidFill>
                <a:latin typeface="Times New Roman" panose="02020603050405020304" pitchFamily="18" charset="0"/>
                <a:ea typeface="Times New Roman" panose="02020603050405020304" pitchFamily="18" charset="0"/>
              </a:rPr>
              <a:t>đó,</a:t>
            </a:r>
            <a:r>
              <a:rPr lang="en-US" sz="2800" i="1" spc="-40">
                <a:solidFill>
                  <a:srgbClr val="000000"/>
                </a:solidFill>
                <a:latin typeface="Times New Roman" panose="02020603050405020304" pitchFamily="18" charset="0"/>
                <a:ea typeface="Times New Roman" panose="02020603050405020304" pitchFamily="18" charset="0"/>
              </a:rPr>
              <a:t> </a:t>
            </a:r>
            <a:r>
              <a:rPr lang="en-US" sz="2800" i="1">
                <a:solidFill>
                  <a:srgbClr val="000000"/>
                </a:solidFill>
                <a:latin typeface="Times New Roman" panose="02020603050405020304" pitchFamily="18" charset="0"/>
                <a:ea typeface="Times New Roman" panose="02020603050405020304" pitchFamily="18" charset="0"/>
              </a:rPr>
              <a:t>sức</a:t>
            </a:r>
            <a:r>
              <a:rPr lang="en-US" sz="2800" i="1" spc="-40">
                <a:solidFill>
                  <a:srgbClr val="000000"/>
                </a:solidFill>
                <a:latin typeface="Times New Roman" panose="02020603050405020304" pitchFamily="18" charset="0"/>
                <a:ea typeface="Times New Roman" panose="02020603050405020304" pitchFamily="18" charset="0"/>
              </a:rPr>
              <a:t> </a:t>
            </a:r>
            <a:r>
              <a:rPr lang="en-US" sz="2800" i="1">
                <a:solidFill>
                  <a:srgbClr val="000000"/>
                </a:solidFill>
                <a:latin typeface="Times New Roman" panose="02020603050405020304" pitchFamily="18" charset="0"/>
                <a:ea typeface="Times New Roman" panose="02020603050405020304" pitchFamily="18" charset="0"/>
              </a:rPr>
              <a:t>hấp</a:t>
            </a:r>
            <a:r>
              <a:rPr lang="en-US" sz="2800" i="1" spc="-40">
                <a:solidFill>
                  <a:srgbClr val="000000"/>
                </a:solidFill>
                <a:latin typeface="Times New Roman" panose="02020603050405020304" pitchFamily="18" charset="0"/>
                <a:ea typeface="Times New Roman" panose="02020603050405020304" pitchFamily="18" charset="0"/>
              </a:rPr>
              <a:t> </a:t>
            </a:r>
            <a:r>
              <a:rPr lang="en-US" sz="2800" i="1">
                <a:solidFill>
                  <a:srgbClr val="000000"/>
                </a:solidFill>
                <a:latin typeface="Times New Roman" panose="02020603050405020304" pitchFamily="18" charset="0"/>
                <a:ea typeface="Times New Roman" panose="02020603050405020304" pitchFamily="18" charset="0"/>
              </a:rPr>
              <a:t>dẫn của</a:t>
            </a:r>
            <a:r>
              <a:rPr lang="en-US" sz="2800" i="1" spc="-5">
                <a:solidFill>
                  <a:srgbClr val="000000"/>
                </a:solidFill>
                <a:latin typeface="Times New Roman" panose="02020603050405020304" pitchFamily="18" charset="0"/>
                <a:ea typeface="Times New Roman" panose="02020603050405020304" pitchFamily="18" charset="0"/>
              </a:rPr>
              <a:t> </a:t>
            </a:r>
            <a:r>
              <a:rPr lang="en-US" sz="2800" i="1">
                <a:solidFill>
                  <a:srgbClr val="000000"/>
                </a:solidFill>
                <a:latin typeface="Times New Roman" panose="02020603050405020304" pitchFamily="18" charset="0"/>
                <a:ea typeface="Times New Roman" panose="02020603050405020304" pitchFamily="18" charset="0"/>
              </a:rPr>
              <a:t>truyện còn đến từ kết thúc hết sức</a:t>
            </a:r>
            <a:r>
              <a:rPr lang="en-US" sz="2800" i="1" spc="-5">
                <a:solidFill>
                  <a:srgbClr val="000000"/>
                </a:solidFill>
                <a:latin typeface="Times New Roman" panose="02020603050405020304" pitchFamily="18" charset="0"/>
                <a:ea typeface="Times New Roman" panose="02020603050405020304" pitchFamily="18" charset="0"/>
              </a:rPr>
              <a:t> </a:t>
            </a:r>
            <a:r>
              <a:rPr lang="en-US" sz="2800" i="1">
                <a:solidFill>
                  <a:srgbClr val="000000"/>
                </a:solidFill>
                <a:latin typeface="Times New Roman" panose="02020603050405020304" pitchFamily="18" charset="0"/>
                <a:ea typeface="Times New Roman" panose="02020603050405020304" pitchFamily="18" charset="0"/>
              </a:rPr>
              <a:t>bất ngờ.</a:t>
            </a:r>
            <a:r>
              <a:rPr lang="en-US" sz="2800">
                <a:solidFill>
                  <a:srgbClr val="000000"/>
                </a:solidFill>
                <a:latin typeface="Times New Roman" panose="02020603050405020304" pitchFamily="18" charset="0"/>
                <a:ea typeface="Times New Roman" panose="02020603050405020304" pitchFamily="18" charset="0"/>
              </a:rPr>
              <a:t> </a:t>
            </a:r>
            <a:endParaRPr lang="en-US" sz="2400">
              <a:latin typeface="Times New Roman" panose="02020603050405020304" pitchFamily="18" charset="0"/>
              <a:ea typeface="Times New Roman" panose="02020603050405020304" pitchFamily="18" charset="0"/>
            </a:endParaRPr>
          </a:p>
          <a:p>
            <a:pPr algn="just">
              <a:spcAft>
                <a:spcPts val="0"/>
              </a:spcAft>
              <a:tabLst>
                <a:tab pos="690245" algn="l"/>
              </a:tabLst>
            </a:pPr>
            <a:r>
              <a:rPr lang="vi-VN" sz="2800">
                <a:solidFill>
                  <a:srgbClr val="000000"/>
                </a:solidFill>
                <a:latin typeface="Times New Roman" panose="02020603050405020304" pitchFamily="18" charset="0"/>
                <a:ea typeface="Times New Roman" panose="02020603050405020304" pitchFamily="18" charset="0"/>
              </a:rPr>
              <a:t>  -</a:t>
            </a:r>
            <a:r>
              <a:rPr lang="en-US" sz="2800">
                <a:solidFill>
                  <a:srgbClr val="000000"/>
                </a:solidFill>
                <a:latin typeface="Times New Roman" panose="02020603050405020304" pitchFamily="18" charset="0"/>
                <a:ea typeface="Times New Roman" panose="02020603050405020304" pitchFamily="18" charset="0"/>
              </a:rPr>
              <a:t> Có những bằng chứng trích ra từ tác phẩm (</a:t>
            </a:r>
            <a:r>
              <a:rPr lang="en-US" sz="2800" i="1">
                <a:solidFill>
                  <a:srgbClr val="000000"/>
                </a:solidFill>
                <a:latin typeface="Times New Roman" panose="02020603050405020304" pitchFamily="18" charset="0"/>
                <a:ea typeface="Times New Roman" panose="02020603050405020304" pitchFamily="18" charset="0"/>
              </a:rPr>
              <a:t>Cho đến cuối văn bản, cũng </a:t>
            </a:r>
            <a:r>
              <a:rPr lang="en-US" sz="2800" i="1" spc="-285">
                <a:solidFill>
                  <a:srgbClr val="000000"/>
                </a:solidFill>
                <a:latin typeface="Times New Roman" panose="02020603050405020304" pitchFamily="18" charset="0"/>
                <a:ea typeface="Times New Roman" panose="02020603050405020304" pitchFamily="18" charset="0"/>
              </a:rPr>
              <a:t> </a:t>
            </a:r>
            <a:r>
              <a:rPr lang="en-US" sz="2800" i="1">
                <a:solidFill>
                  <a:srgbClr val="000000"/>
                </a:solidFill>
                <a:latin typeface="Times New Roman" panose="02020603050405020304" pitchFamily="18" charset="0"/>
                <a:ea typeface="Times New Roman" panose="02020603050405020304" pitchFamily="18" charset="0"/>
              </a:rPr>
              <a:t>tức</a:t>
            </a:r>
            <a:r>
              <a:rPr lang="en-US" sz="2800" i="1" spc="-30">
                <a:solidFill>
                  <a:srgbClr val="000000"/>
                </a:solidFill>
                <a:latin typeface="Times New Roman" panose="02020603050405020304" pitchFamily="18" charset="0"/>
                <a:ea typeface="Times New Roman" panose="02020603050405020304" pitchFamily="18" charset="0"/>
              </a:rPr>
              <a:t> </a:t>
            </a:r>
            <a:r>
              <a:rPr lang="en-US" sz="2800" i="1">
                <a:solidFill>
                  <a:srgbClr val="000000"/>
                </a:solidFill>
                <a:latin typeface="Times New Roman" panose="02020603050405020304" pitchFamily="18" charset="0"/>
                <a:ea typeface="Times New Roman" panose="02020603050405020304" pitchFamily="18" charset="0"/>
              </a:rPr>
              <a:t>là</a:t>
            </a:r>
            <a:r>
              <a:rPr lang="en-US" sz="2800" i="1" spc="-30">
                <a:solidFill>
                  <a:srgbClr val="000000"/>
                </a:solidFill>
                <a:latin typeface="Times New Roman" panose="02020603050405020304" pitchFamily="18" charset="0"/>
                <a:ea typeface="Times New Roman" panose="02020603050405020304" pitchFamily="18" charset="0"/>
              </a:rPr>
              <a:t> </a:t>
            </a:r>
            <a:r>
              <a:rPr lang="en-US" sz="2800" i="1">
                <a:solidFill>
                  <a:srgbClr val="000000"/>
                </a:solidFill>
                <a:latin typeface="Times New Roman" panose="02020603050405020304" pitchFamily="18" charset="0"/>
                <a:ea typeface="Times New Roman" panose="02020603050405020304" pitchFamily="18" charset="0"/>
              </a:rPr>
              <a:t>cuối</a:t>
            </a:r>
            <a:r>
              <a:rPr lang="en-US" sz="2800" i="1" spc="-30">
                <a:solidFill>
                  <a:srgbClr val="000000"/>
                </a:solidFill>
                <a:latin typeface="Times New Roman" panose="02020603050405020304" pitchFamily="18" charset="0"/>
                <a:ea typeface="Times New Roman" panose="02020603050405020304" pitchFamily="18" charset="0"/>
              </a:rPr>
              <a:t> </a:t>
            </a:r>
            <a:r>
              <a:rPr lang="en-US" sz="2800" i="1">
                <a:solidFill>
                  <a:srgbClr val="000000"/>
                </a:solidFill>
                <a:latin typeface="Times New Roman" panose="02020603050405020304" pitchFamily="18" charset="0"/>
                <a:ea typeface="Times New Roman" panose="02020603050405020304" pitchFamily="18" charset="0"/>
              </a:rPr>
              <a:t>truyện</a:t>
            </a:r>
            <a:r>
              <a:rPr lang="en-US" sz="2800" i="1" spc="-25">
                <a:solidFill>
                  <a:srgbClr val="000000"/>
                </a:solidFill>
                <a:latin typeface="Times New Roman" panose="02020603050405020304" pitchFamily="18" charset="0"/>
                <a:ea typeface="Times New Roman" panose="02020603050405020304" pitchFamily="18" charset="0"/>
              </a:rPr>
              <a:t> </a:t>
            </a:r>
            <a:r>
              <a:rPr lang="en-US" sz="2800" i="1">
                <a:solidFill>
                  <a:srgbClr val="000000"/>
                </a:solidFill>
                <a:latin typeface="Times New Roman" panose="02020603050405020304" pitchFamily="18" charset="0"/>
                <a:ea typeface="Times New Roman" panose="02020603050405020304" pitchFamily="18" charset="0"/>
              </a:rPr>
              <a:t>ngắn,</a:t>
            </a:r>
            <a:r>
              <a:rPr lang="en-US" sz="2800" i="1" spc="-30">
                <a:solidFill>
                  <a:srgbClr val="000000"/>
                </a:solidFill>
                <a:latin typeface="Times New Roman" panose="02020603050405020304" pitchFamily="18" charset="0"/>
                <a:ea typeface="Times New Roman" panose="02020603050405020304" pitchFamily="18" charset="0"/>
              </a:rPr>
              <a:t> </a:t>
            </a:r>
            <a:r>
              <a:rPr lang="vi-VN" sz="2800" i="1" spc="-30">
                <a:solidFill>
                  <a:srgbClr val="000000"/>
                </a:solidFill>
                <a:latin typeface="Times New Roman" panose="02020603050405020304" pitchFamily="18" charset="0"/>
                <a:ea typeface="Times New Roman" panose="02020603050405020304" pitchFamily="18" charset="0"/>
              </a:rPr>
              <a:t>O</a:t>
            </a:r>
            <a:r>
              <a:rPr lang="en-US" sz="2800" i="1">
                <a:solidFill>
                  <a:srgbClr val="000000"/>
                </a:solidFill>
                <a:latin typeface="Times New Roman" panose="02020603050405020304" pitchFamily="18" charset="0"/>
                <a:ea typeface="Times New Roman" panose="02020603050405020304" pitchFamily="18" charset="0"/>
              </a:rPr>
              <a:t>-</a:t>
            </a:r>
            <a:r>
              <a:rPr lang="en-US" sz="2800" i="1" spc="-30">
                <a:solidFill>
                  <a:srgbClr val="000000"/>
                </a:solidFill>
                <a:latin typeface="Times New Roman" panose="02020603050405020304" pitchFamily="18" charset="0"/>
                <a:ea typeface="Times New Roman" panose="02020603050405020304" pitchFamily="18" charset="0"/>
              </a:rPr>
              <a:t> </a:t>
            </a:r>
            <a:r>
              <a:rPr lang="en-US" sz="2800" i="1">
                <a:solidFill>
                  <a:srgbClr val="000000"/>
                </a:solidFill>
                <a:latin typeface="Times New Roman" panose="02020603050405020304" pitchFamily="18" charset="0"/>
                <a:ea typeface="Times New Roman" panose="02020603050405020304" pitchFamily="18" charset="0"/>
              </a:rPr>
              <a:t>Hen-ri</a:t>
            </a:r>
            <a:r>
              <a:rPr lang="en-US" sz="2800" i="1" spc="-30">
                <a:solidFill>
                  <a:srgbClr val="000000"/>
                </a:solidFill>
                <a:latin typeface="Times New Roman" panose="02020603050405020304" pitchFamily="18" charset="0"/>
                <a:ea typeface="Times New Roman" panose="02020603050405020304" pitchFamily="18" charset="0"/>
              </a:rPr>
              <a:t> </a:t>
            </a:r>
            <a:r>
              <a:rPr lang="en-US" sz="2800" i="1">
                <a:solidFill>
                  <a:srgbClr val="000000"/>
                </a:solidFill>
                <a:latin typeface="Times New Roman" panose="02020603050405020304" pitchFamily="18" charset="0"/>
                <a:ea typeface="Times New Roman" panose="02020603050405020304" pitchFamily="18" charset="0"/>
              </a:rPr>
              <a:t>mới</a:t>
            </a:r>
            <a:r>
              <a:rPr lang="en-US" sz="2800" i="1" spc="-25">
                <a:solidFill>
                  <a:srgbClr val="000000"/>
                </a:solidFill>
                <a:latin typeface="Times New Roman" panose="02020603050405020304" pitchFamily="18" charset="0"/>
                <a:ea typeface="Times New Roman" panose="02020603050405020304" pitchFamily="18" charset="0"/>
              </a:rPr>
              <a:t> </a:t>
            </a:r>
            <a:r>
              <a:rPr lang="en-US" sz="2800" i="1">
                <a:solidFill>
                  <a:srgbClr val="000000"/>
                </a:solidFill>
                <a:latin typeface="Times New Roman" panose="02020603050405020304" pitchFamily="18" charset="0"/>
                <a:ea typeface="Times New Roman" panose="02020603050405020304" pitchFamily="18" charset="0"/>
              </a:rPr>
              <a:t>để</a:t>
            </a:r>
            <a:r>
              <a:rPr lang="en-US" sz="2800" i="1" spc="-30">
                <a:solidFill>
                  <a:srgbClr val="000000"/>
                </a:solidFill>
                <a:latin typeface="Times New Roman" panose="02020603050405020304" pitchFamily="18" charset="0"/>
                <a:ea typeface="Times New Roman" panose="02020603050405020304" pitchFamily="18" charset="0"/>
              </a:rPr>
              <a:t> </a:t>
            </a:r>
            <a:r>
              <a:rPr lang="en-US" sz="2800" i="1">
                <a:solidFill>
                  <a:srgbClr val="000000"/>
                </a:solidFill>
                <a:latin typeface="Times New Roman" panose="02020603050405020304" pitchFamily="18" charset="0"/>
                <a:ea typeface="Times New Roman" panose="02020603050405020304" pitchFamily="18" charset="0"/>
              </a:rPr>
              <a:t>cho</a:t>
            </a:r>
            <a:r>
              <a:rPr lang="en-US" sz="2800" i="1" spc="-30">
                <a:solidFill>
                  <a:srgbClr val="000000"/>
                </a:solidFill>
                <a:latin typeface="Times New Roman" panose="02020603050405020304" pitchFamily="18" charset="0"/>
                <a:ea typeface="Times New Roman" panose="02020603050405020304" pitchFamily="18" charset="0"/>
              </a:rPr>
              <a:t> </a:t>
            </a:r>
            <a:r>
              <a:rPr lang="vi-VN" sz="2800" i="1" spc="-30">
                <a:solidFill>
                  <a:srgbClr val="000000"/>
                </a:solidFill>
                <a:latin typeface="Times New Roman" panose="02020603050405020304" pitchFamily="18" charset="0"/>
                <a:ea typeface="Times New Roman" panose="02020603050405020304" pitchFamily="18" charset="0"/>
              </a:rPr>
              <a:t>Xi</a:t>
            </a:r>
            <a:r>
              <a:rPr lang="en-US" sz="2800" i="1">
                <a:solidFill>
                  <a:srgbClr val="000000"/>
                </a:solidFill>
                <a:latin typeface="Times New Roman" panose="02020603050405020304" pitchFamily="18" charset="0"/>
                <a:ea typeface="Times New Roman" panose="02020603050405020304" pitchFamily="18" charset="0"/>
              </a:rPr>
              <a:t>u</a:t>
            </a:r>
            <a:r>
              <a:rPr lang="en-US" sz="2800" i="1" spc="-30">
                <a:solidFill>
                  <a:srgbClr val="000000"/>
                </a:solidFill>
                <a:latin typeface="Times New Roman" panose="02020603050405020304" pitchFamily="18" charset="0"/>
                <a:ea typeface="Times New Roman" panose="02020603050405020304" pitchFamily="18" charset="0"/>
              </a:rPr>
              <a:t> </a:t>
            </a:r>
            <a:r>
              <a:rPr lang="en-US" sz="2800" i="1">
                <a:solidFill>
                  <a:srgbClr val="000000"/>
                </a:solidFill>
                <a:latin typeface="Times New Roman" panose="02020603050405020304" pitchFamily="18" charset="0"/>
                <a:ea typeface="Times New Roman" panose="02020603050405020304" pitchFamily="18" charset="0"/>
              </a:rPr>
              <a:t>kể</a:t>
            </a:r>
            <a:r>
              <a:rPr lang="en-US" sz="2800" i="1" spc="-25">
                <a:solidFill>
                  <a:srgbClr val="000000"/>
                </a:solidFill>
                <a:latin typeface="Times New Roman" panose="02020603050405020304" pitchFamily="18" charset="0"/>
                <a:ea typeface="Times New Roman" panose="02020603050405020304" pitchFamily="18" charset="0"/>
              </a:rPr>
              <a:t> </a:t>
            </a:r>
            <a:r>
              <a:rPr lang="en-US" sz="2800" i="1">
                <a:solidFill>
                  <a:srgbClr val="000000"/>
                </a:solidFill>
                <a:latin typeface="Times New Roman" panose="02020603050405020304" pitchFamily="18" charset="0"/>
                <a:ea typeface="Times New Roman" panose="02020603050405020304" pitchFamily="18" charset="0"/>
              </a:rPr>
              <a:t>lại</a:t>
            </a:r>
            <a:r>
              <a:rPr lang="en-US" sz="2800" i="1" spc="-30">
                <a:solidFill>
                  <a:srgbClr val="000000"/>
                </a:solidFill>
                <a:latin typeface="Times New Roman" panose="02020603050405020304" pitchFamily="18" charset="0"/>
                <a:ea typeface="Times New Roman" panose="02020603050405020304" pitchFamily="18" charset="0"/>
              </a:rPr>
              <a:t> </a:t>
            </a:r>
            <a:r>
              <a:rPr lang="en-US" sz="2800" i="1">
                <a:solidFill>
                  <a:srgbClr val="000000"/>
                </a:solidFill>
                <a:latin typeface="Times New Roman" panose="02020603050405020304" pitchFamily="18" charset="0"/>
                <a:ea typeface="Times New Roman" panose="02020603050405020304" pitchFamily="18" charset="0"/>
              </a:rPr>
              <a:t>cho</a:t>
            </a:r>
            <a:r>
              <a:rPr lang="en-US" sz="2800" i="1" spc="-30">
                <a:solidFill>
                  <a:srgbClr val="000000"/>
                </a:solidFill>
                <a:latin typeface="Times New Roman" panose="02020603050405020304" pitchFamily="18" charset="0"/>
                <a:ea typeface="Times New Roman" panose="02020603050405020304" pitchFamily="18" charset="0"/>
              </a:rPr>
              <a:t> </a:t>
            </a:r>
            <a:r>
              <a:rPr lang="en-US" sz="2800" i="1">
                <a:solidFill>
                  <a:srgbClr val="000000"/>
                </a:solidFill>
                <a:latin typeface="Times New Roman" panose="02020603050405020304" pitchFamily="18" charset="0"/>
                <a:ea typeface="Times New Roman" panose="02020603050405020304" pitchFamily="18" charset="0"/>
              </a:rPr>
              <a:t>Giôn-xi</a:t>
            </a:r>
            <a:r>
              <a:rPr lang="en-US" sz="2800" i="1" spc="-30">
                <a:solidFill>
                  <a:srgbClr val="000000"/>
                </a:solidFill>
                <a:latin typeface="Times New Roman" panose="02020603050405020304" pitchFamily="18" charset="0"/>
                <a:ea typeface="Times New Roman" panose="02020603050405020304" pitchFamily="18" charset="0"/>
              </a:rPr>
              <a:t> </a:t>
            </a:r>
            <a:r>
              <a:rPr lang="en-US" sz="2800" i="1">
                <a:solidFill>
                  <a:srgbClr val="000000"/>
                </a:solidFill>
                <a:latin typeface="Times New Roman" panose="02020603050405020304" pitchFamily="18" charset="0"/>
                <a:ea typeface="Times New Roman" panose="02020603050405020304" pitchFamily="18" charset="0"/>
              </a:rPr>
              <a:t>(lúc</a:t>
            </a:r>
            <a:r>
              <a:rPr lang="en-US" sz="2800" i="1" spc="-25">
                <a:solidFill>
                  <a:srgbClr val="000000"/>
                </a:solidFill>
                <a:latin typeface="Times New Roman" panose="02020603050405020304" pitchFamily="18" charset="0"/>
                <a:ea typeface="Times New Roman" panose="02020603050405020304" pitchFamily="18" charset="0"/>
              </a:rPr>
              <a:t> </a:t>
            </a:r>
            <a:r>
              <a:rPr lang="en-US" sz="2800" i="1">
                <a:solidFill>
                  <a:srgbClr val="000000"/>
                </a:solidFill>
                <a:latin typeface="Times New Roman" panose="02020603050405020304" pitchFamily="18" charset="0"/>
                <a:ea typeface="Times New Roman" panose="02020603050405020304" pitchFamily="18" charset="0"/>
              </a:rPr>
              <a:t>đó</a:t>
            </a:r>
            <a:r>
              <a:rPr lang="en-US" sz="2800" i="1" spc="-30">
                <a:solidFill>
                  <a:srgbClr val="000000"/>
                </a:solidFill>
                <a:latin typeface="Times New Roman" panose="02020603050405020304" pitchFamily="18" charset="0"/>
                <a:ea typeface="Times New Roman" panose="02020603050405020304" pitchFamily="18" charset="0"/>
              </a:rPr>
              <a:t> </a:t>
            </a:r>
            <a:r>
              <a:rPr lang="en-US" sz="2800" i="1">
                <a:solidFill>
                  <a:srgbClr val="000000"/>
                </a:solidFill>
                <a:latin typeface="Times New Roman" panose="02020603050405020304" pitchFamily="18" charset="0"/>
                <a:ea typeface="Times New Roman" panose="02020603050405020304" pitchFamily="18" charset="0"/>
              </a:rPr>
              <a:t>là</a:t>
            </a:r>
            <a:r>
              <a:rPr lang="en-US" sz="2800" i="1" spc="-290">
                <a:solidFill>
                  <a:srgbClr val="000000"/>
                </a:solidFill>
                <a:latin typeface="Times New Roman" panose="02020603050405020304" pitchFamily="18" charset="0"/>
                <a:ea typeface="Times New Roman" panose="02020603050405020304" pitchFamily="18" charset="0"/>
              </a:rPr>
              <a:t>  </a:t>
            </a:r>
            <a:r>
              <a:rPr lang="en-US" sz="2800" i="1">
                <a:solidFill>
                  <a:srgbClr val="000000"/>
                </a:solidFill>
                <a:latin typeface="Times New Roman" panose="02020603050405020304" pitchFamily="18" charset="0"/>
                <a:ea typeface="Times New Roman" panose="02020603050405020304" pitchFamily="18" charset="0"/>
              </a:rPr>
              <a:t>vào buổi chiều, Giôn-xi đang vui vẻ và đan chiếc khăn choàng len màu xanh </a:t>
            </a:r>
            <a:r>
              <a:rPr lang="en-US" sz="2800" i="1" spc="-285">
                <a:solidFill>
                  <a:srgbClr val="000000"/>
                </a:solidFill>
                <a:latin typeface="Times New Roman" panose="02020603050405020304" pitchFamily="18" charset="0"/>
                <a:ea typeface="Times New Roman" panose="02020603050405020304" pitchFamily="18" charset="0"/>
              </a:rPr>
              <a:t> </a:t>
            </a:r>
            <a:r>
              <a:rPr lang="vi-VN" sz="2800" i="1">
                <a:solidFill>
                  <a:srgbClr val="000000"/>
                </a:solidFill>
                <a:latin typeface="Times New Roman" panose="02020603050405020304" pitchFamily="18" charset="0"/>
                <a:ea typeface="Times New Roman" panose="02020603050405020304" pitchFamily="18" charset="0"/>
              </a:rPr>
              <a:t>s</a:t>
            </a:r>
            <a:r>
              <a:rPr lang="en-US" sz="2800" i="1">
                <a:solidFill>
                  <a:srgbClr val="000000"/>
                </a:solidFill>
                <a:latin typeface="Times New Roman" panose="02020603050405020304" pitchFamily="18" charset="0"/>
                <a:ea typeface="Times New Roman" panose="02020603050405020304" pitchFamily="18" charset="0"/>
              </a:rPr>
              <a:t>ẫm</a:t>
            </a:r>
            <a:r>
              <a:rPr lang="en-US" sz="2800">
                <a:solidFill>
                  <a:srgbClr val="000000"/>
                </a:solidFill>
                <a:latin typeface="Times New Roman" panose="02020603050405020304" pitchFamily="18" charset="0"/>
                <a:ea typeface="Times New Roman" panose="02020603050405020304" pitchFamily="18" charset="0"/>
              </a:rPr>
              <a:t>)</a:t>
            </a:r>
            <a:r>
              <a:rPr lang="en-US" sz="2800" spc="-30">
                <a:solidFill>
                  <a:srgbClr val="000000"/>
                </a:solidFill>
                <a:latin typeface="Times New Roman" panose="02020603050405020304" pitchFamily="18" charset="0"/>
                <a:ea typeface="Times New Roman" panose="02020603050405020304" pitchFamily="18" charset="0"/>
              </a:rPr>
              <a:t> </a:t>
            </a:r>
            <a:r>
              <a:rPr lang="en-US" sz="2800" i="1">
                <a:solidFill>
                  <a:srgbClr val="000000"/>
                </a:solidFill>
                <a:latin typeface="Times New Roman" panose="02020603050405020304" pitchFamily="18" charset="0"/>
                <a:ea typeface="Times New Roman" panose="02020603050405020304" pitchFamily="18" charset="0"/>
              </a:rPr>
              <a:t>về</a:t>
            </a:r>
            <a:r>
              <a:rPr lang="en-US" sz="2800" i="1" spc="-25">
                <a:solidFill>
                  <a:srgbClr val="000000"/>
                </a:solidFill>
                <a:latin typeface="Times New Roman" panose="02020603050405020304" pitchFamily="18" charset="0"/>
                <a:ea typeface="Times New Roman" panose="02020603050405020304" pitchFamily="18" charset="0"/>
              </a:rPr>
              <a:t> </a:t>
            </a:r>
            <a:r>
              <a:rPr lang="en-US" sz="2800" i="1">
                <a:solidFill>
                  <a:srgbClr val="000000"/>
                </a:solidFill>
                <a:latin typeface="Times New Roman" panose="02020603050405020304" pitchFamily="18" charset="0"/>
                <a:ea typeface="Times New Roman" panose="02020603050405020304" pitchFamily="18" charset="0"/>
              </a:rPr>
              <a:t>cái</a:t>
            </a:r>
            <a:r>
              <a:rPr lang="en-US" sz="2800" i="1" spc="-30">
                <a:solidFill>
                  <a:srgbClr val="000000"/>
                </a:solidFill>
                <a:latin typeface="Times New Roman" panose="02020603050405020304" pitchFamily="18" charset="0"/>
                <a:ea typeface="Times New Roman" panose="02020603050405020304" pitchFamily="18" charset="0"/>
              </a:rPr>
              <a:t> </a:t>
            </a:r>
            <a:r>
              <a:rPr lang="en-US" sz="2800" i="1">
                <a:solidFill>
                  <a:srgbClr val="000000"/>
                </a:solidFill>
                <a:latin typeface="Times New Roman" panose="02020603050405020304" pitchFamily="18" charset="0"/>
                <a:ea typeface="Times New Roman" panose="02020603050405020304" pitchFamily="18" charset="0"/>
              </a:rPr>
              <a:t>chết</a:t>
            </a:r>
            <a:r>
              <a:rPr lang="en-US" sz="2800" i="1" spc="-25">
                <a:solidFill>
                  <a:srgbClr val="000000"/>
                </a:solidFill>
                <a:latin typeface="Times New Roman" panose="02020603050405020304" pitchFamily="18" charset="0"/>
                <a:ea typeface="Times New Roman" panose="02020603050405020304" pitchFamily="18" charset="0"/>
              </a:rPr>
              <a:t> </a:t>
            </a:r>
            <a:r>
              <a:rPr lang="en-US" sz="2800" i="1">
                <a:solidFill>
                  <a:srgbClr val="000000"/>
                </a:solidFill>
                <a:latin typeface="Times New Roman" panose="02020603050405020304" pitchFamily="18" charset="0"/>
                <a:ea typeface="Times New Roman" panose="02020603050405020304" pitchFamily="18" charset="0"/>
              </a:rPr>
              <a:t>của</a:t>
            </a:r>
            <a:r>
              <a:rPr lang="en-US" sz="2800" i="1" spc="-25">
                <a:solidFill>
                  <a:srgbClr val="000000"/>
                </a:solidFill>
                <a:latin typeface="Times New Roman" panose="02020603050405020304" pitchFamily="18" charset="0"/>
                <a:ea typeface="Times New Roman" panose="02020603050405020304" pitchFamily="18" charset="0"/>
              </a:rPr>
              <a:t> </a:t>
            </a:r>
            <a:r>
              <a:rPr lang="en-US" sz="2800" i="1">
                <a:solidFill>
                  <a:srgbClr val="000000"/>
                </a:solidFill>
                <a:latin typeface="Times New Roman" panose="02020603050405020304" pitchFamily="18" charset="0"/>
                <a:ea typeface="Times New Roman" panose="02020603050405020304" pitchFamily="18" charset="0"/>
              </a:rPr>
              <a:t>cụ</a:t>
            </a:r>
            <a:r>
              <a:rPr lang="en-US" sz="2800" i="1" spc="-30">
                <a:solidFill>
                  <a:srgbClr val="000000"/>
                </a:solidFill>
                <a:latin typeface="Times New Roman" panose="02020603050405020304" pitchFamily="18" charset="0"/>
                <a:ea typeface="Times New Roman" panose="02020603050405020304" pitchFamily="18" charset="0"/>
              </a:rPr>
              <a:t> </a:t>
            </a:r>
            <a:r>
              <a:rPr lang="en-US" sz="2800" i="1">
                <a:solidFill>
                  <a:srgbClr val="000000"/>
                </a:solidFill>
                <a:latin typeface="Times New Roman" panose="02020603050405020304" pitchFamily="18" charset="0"/>
                <a:ea typeface="Times New Roman" panose="02020603050405020304" pitchFamily="18" charset="0"/>
              </a:rPr>
              <a:t>Bơ-</a:t>
            </a:r>
            <a:r>
              <a:rPr lang="vi-VN" sz="2800" i="1">
                <a:solidFill>
                  <a:srgbClr val="000000"/>
                </a:solidFill>
                <a:latin typeface="Times New Roman" panose="02020603050405020304" pitchFamily="18" charset="0"/>
                <a:ea typeface="Times New Roman" panose="02020603050405020304" pitchFamily="18" charset="0"/>
              </a:rPr>
              <a:t>me</a:t>
            </a:r>
            <a:r>
              <a:rPr lang="en-US" sz="2800" i="1">
                <a:solidFill>
                  <a:srgbClr val="000000"/>
                </a:solidFill>
                <a:latin typeface="Times New Roman" panose="02020603050405020304" pitchFamily="18" charset="0"/>
                <a:ea typeface="Times New Roman" panose="02020603050405020304" pitchFamily="18" charset="0"/>
              </a:rPr>
              <a:t>n,</a:t>
            </a:r>
            <a:r>
              <a:rPr lang="en-US" sz="2800" i="1" spc="-25">
                <a:solidFill>
                  <a:srgbClr val="000000"/>
                </a:solidFill>
                <a:latin typeface="Times New Roman" panose="02020603050405020304" pitchFamily="18" charset="0"/>
                <a:ea typeface="Times New Roman" panose="02020603050405020304" pitchFamily="18" charset="0"/>
              </a:rPr>
              <a:t> </a:t>
            </a:r>
            <a:r>
              <a:rPr lang="en-US" sz="2800" i="1">
                <a:solidFill>
                  <a:srgbClr val="000000"/>
                </a:solidFill>
                <a:latin typeface="Times New Roman" panose="02020603050405020304" pitchFamily="18" charset="0"/>
                <a:ea typeface="Times New Roman" panose="02020603050405020304" pitchFamily="18" charset="0"/>
              </a:rPr>
              <a:t>về</a:t>
            </a:r>
            <a:r>
              <a:rPr lang="en-US" sz="2800" i="1" spc="-30">
                <a:solidFill>
                  <a:srgbClr val="000000"/>
                </a:solidFill>
                <a:latin typeface="Times New Roman" panose="02020603050405020304" pitchFamily="18" charset="0"/>
                <a:ea typeface="Times New Roman" panose="02020603050405020304" pitchFamily="18" charset="0"/>
              </a:rPr>
              <a:t> </a:t>
            </a:r>
            <a:r>
              <a:rPr lang="en-US" sz="2800" i="1">
                <a:solidFill>
                  <a:srgbClr val="000000"/>
                </a:solidFill>
                <a:latin typeface="Times New Roman" panose="02020603050405020304" pitchFamily="18" charset="0"/>
                <a:ea typeface="Times New Roman" panose="02020603050405020304" pitchFamily="18" charset="0"/>
              </a:rPr>
              <a:t>“kiệt</a:t>
            </a:r>
            <a:r>
              <a:rPr lang="en-US" sz="2800" i="1" spc="-25">
                <a:solidFill>
                  <a:srgbClr val="000000"/>
                </a:solidFill>
                <a:latin typeface="Times New Roman" panose="02020603050405020304" pitchFamily="18" charset="0"/>
                <a:ea typeface="Times New Roman" panose="02020603050405020304" pitchFamily="18" charset="0"/>
              </a:rPr>
              <a:t> </a:t>
            </a:r>
            <a:r>
              <a:rPr lang="en-US" sz="2800" i="1">
                <a:solidFill>
                  <a:srgbClr val="000000"/>
                </a:solidFill>
                <a:latin typeface="Times New Roman" panose="02020603050405020304" pitchFamily="18" charset="0"/>
                <a:ea typeface="Times New Roman" panose="02020603050405020304" pitchFamily="18" charset="0"/>
              </a:rPr>
              <a:t>tác”</a:t>
            </a:r>
            <a:r>
              <a:rPr lang="en-US" sz="2800" i="1" spc="-25">
                <a:solidFill>
                  <a:srgbClr val="000000"/>
                </a:solidFill>
                <a:latin typeface="Times New Roman" panose="02020603050405020304" pitchFamily="18" charset="0"/>
                <a:ea typeface="Times New Roman" panose="02020603050405020304" pitchFamily="18" charset="0"/>
              </a:rPr>
              <a:t> </a:t>
            </a:r>
            <a:r>
              <a:rPr lang="en-US" sz="2800" i="1">
                <a:solidFill>
                  <a:srgbClr val="000000"/>
                </a:solidFill>
                <a:latin typeface="Times New Roman" panose="02020603050405020304" pitchFamily="18" charset="0"/>
                <a:ea typeface="Times New Roman" panose="02020603050405020304" pitchFamily="18" charset="0"/>
              </a:rPr>
              <a:t>chiếc</a:t>
            </a:r>
            <a:r>
              <a:rPr lang="en-US" sz="2800" i="1" spc="-30">
                <a:solidFill>
                  <a:srgbClr val="000000"/>
                </a:solidFill>
                <a:latin typeface="Times New Roman" panose="02020603050405020304" pitchFamily="18" charset="0"/>
                <a:ea typeface="Times New Roman" panose="02020603050405020304" pitchFamily="18" charset="0"/>
              </a:rPr>
              <a:t> </a:t>
            </a:r>
            <a:r>
              <a:rPr lang="en-US" sz="2800" i="1">
                <a:solidFill>
                  <a:srgbClr val="000000"/>
                </a:solidFill>
                <a:latin typeface="Times New Roman" panose="02020603050405020304" pitchFamily="18" charset="0"/>
                <a:ea typeface="Times New Roman" panose="02020603050405020304" pitchFamily="18" charset="0"/>
              </a:rPr>
              <a:t>lá</a:t>
            </a:r>
            <a:r>
              <a:rPr lang="en-US" sz="2800" i="1" spc="-25">
                <a:solidFill>
                  <a:srgbClr val="000000"/>
                </a:solidFill>
                <a:latin typeface="Times New Roman" panose="02020603050405020304" pitchFamily="18" charset="0"/>
                <a:ea typeface="Times New Roman" panose="02020603050405020304" pitchFamily="18" charset="0"/>
              </a:rPr>
              <a:t> </a:t>
            </a:r>
            <a:r>
              <a:rPr lang="en-US" sz="2800" i="1">
                <a:solidFill>
                  <a:srgbClr val="000000"/>
                </a:solidFill>
                <a:latin typeface="Times New Roman" panose="02020603050405020304" pitchFamily="18" charset="0"/>
                <a:ea typeface="Times New Roman" panose="02020603050405020304" pitchFamily="18" charset="0"/>
              </a:rPr>
              <a:t>cuối</a:t>
            </a:r>
            <a:r>
              <a:rPr lang="en-US" sz="2800" i="1" spc="-30">
                <a:solidFill>
                  <a:srgbClr val="000000"/>
                </a:solidFill>
                <a:latin typeface="Times New Roman" panose="02020603050405020304" pitchFamily="18" charset="0"/>
                <a:ea typeface="Times New Roman" panose="02020603050405020304" pitchFamily="18" charset="0"/>
              </a:rPr>
              <a:t> </a:t>
            </a:r>
            <a:r>
              <a:rPr lang="en-US" sz="2800" i="1">
                <a:solidFill>
                  <a:srgbClr val="000000"/>
                </a:solidFill>
                <a:latin typeface="Times New Roman" panose="02020603050405020304" pitchFamily="18" charset="0"/>
                <a:ea typeface="Times New Roman" panose="02020603050405020304" pitchFamily="18" charset="0"/>
              </a:rPr>
              <a:t>cùng</a:t>
            </a:r>
            <a:r>
              <a:rPr lang="en-US" sz="2800">
                <a:solidFill>
                  <a:srgbClr val="000000"/>
                </a:solidFill>
                <a:latin typeface="Times New Roman" panose="02020603050405020304" pitchFamily="18" charset="0"/>
                <a:ea typeface="Times New Roman" panose="02020603050405020304" pitchFamily="18" charset="0"/>
              </a:rPr>
              <a:t>)</a:t>
            </a:r>
            <a:endParaRPr lang="en-US" sz="240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9646528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00"/>
                                        <p:tgtEl>
                                          <p:spTgt spid="4"/>
                                        </p:tgtEl>
                                      </p:cBhvr>
                                    </p:animEffect>
                                  </p:childTnLst>
                                </p:cTn>
                              </p:par>
                              <p:par>
                                <p:cTn id="8" presetID="22" presetClass="entr" presetSubtype="4" fill="hold" nodeType="withEffect">
                                  <p:stCondLst>
                                    <p:cond delay="0"/>
                                  </p:stCondLst>
                                  <p:childTnLst>
                                    <p:set>
                                      <p:cBhvr>
                                        <p:cTn id="9" dur="1" fill="hold">
                                          <p:stCondLst>
                                            <p:cond delay="0"/>
                                          </p:stCondLst>
                                        </p:cTn>
                                        <p:tgtEl>
                                          <p:spTgt spid="2">
                                            <p:txEl>
                                              <p:pRg st="0" end="0"/>
                                            </p:txEl>
                                          </p:spTgt>
                                        </p:tgtEl>
                                        <p:attrNameLst>
                                          <p:attrName>style.visibility</p:attrName>
                                        </p:attrNameLst>
                                      </p:cBhvr>
                                      <p:to>
                                        <p:strVal val="visible"/>
                                      </p:to>
                                    </p:set>
                                    <p:animEffect transition="in" filter="wipe(down)">
                                      <p:cBhvr>
                                        <p:cTn id="10" dur="500"/>
                                        <p:tgtEl>
                                          <p:spTgt spid="2">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22" presetClass="entr" presetSubtype="4" fill="hold" nodeType="clickEffect">
                                  <p:stCondLst>
                                    <p:cond delay="0"/>
                                  </p:stCondLst>
                                  <p:childTnLst>
                                    <p:set>
                                      <p:cBhvr>
                                        <p:cTn id="14" dur="1" fill="hold">
                                          <p:stCondLst>
                                            <p:cond delay="0"/>
                                          </p:stCondLst>
                                        </p:cTn>
                                        <p:tgtEl>
                                          <p:spTgt spid="2">
                                            <p:txEl>
                                              <p:pRg st="1" end="1"/>
                                            </p:txEl>
                                          </p:spTgt>
                                        </p:tgtEl>
                                        <p:attrNameLst>
                                          <p:attrName>style.visibility</p:attrName>
                                        </p:attrNameLst>
                                      </p:cBhvr>
                                      <p:to>
                                        <p:strVal val="visible"/>
                                      </p:to>
                                    </p:set>
                                    <p:animEffect transition="in" filter="wipe(down)">
                                      <p:cBhvr>
                                        <p:cTn id="15" dur="500"/>
                                        <p:tgtEl>
                                          <p:spTgt spid="2">
                                            <p:txEl>
                                              <p:pRg st="1" end="1"/>
                                            </p:txEl>
                                          </p:spTgt>
                                        </p:tgtEl>
                                      </p:cBhvr>
                                    </p:animEffect>
                                  </p:childTnLst>
                                </p:cTn>
                              </p:par>
                              <p:par>
                                <p:cTn id="16" presetID="22" presetClass="entr" presetSubtype="4" fill="hold" nodeType="withEffect">
                                  <p:stCondLst>
                                    <p:cond delay="0"/>
                                  </p:stCondLst>
                                  <p:childTnLst>
                                    <p:set>
                                      <p:cBhvr>
                                        <p:cTn id="17" dur="1" fill="hold">
                                          <p:stCondLst>
                                            <p:cond delay="0"/>
                                          </p:stCondLst>
                                        </p:cTn>
                                        <p:tgtEl>
                                          <p:spTgt spid="2">
                                            <p:txEl>
                                              <p:pRg st="2" end="2"/>
                                            </p:txEl>
                                          </p:spTgt>
                                        </p:tgtEl>
                                        <p:attrNameLst>
                                          <p:attrName>style.visibility</p:attrName>
                                        </p:attrNameLst>
                                      </p:cBhvr>
                                      <p:to>
                                        <p:strVal val="visible"/>
                                      </p:to>
                                    </p:set>
                                    <p:animEffect transition="in" filter="wipe(down)">
                                      <p:cBhvr>
                                        <p:cTn id="18" dur="500"/>
                                        <p:tgtEl>
                                          <p:spTgt spid="2">
                                            <p:txEl>
                                              <p:pRg st="2" end="2"/>
                                            </p:txEl>
                                          </p:spTgt>
                                        </p:tgtEl>
                                      </p:cBhvr>
                                    </p:animEffect>
                                  </p:childTnLst>
                                </p:cTn>
                              </p:par>
                              <p:par>
                                <p:cTn id="19" presetID="22" presetClass="entr" presetSubtype="4" fill="hold" nodeType="withEffect">
                                  <p:stCondLst>
                                    <p:cond delay="0"/>
                                  </p:stCondLst>
                                  <p:childTnLst>
                                    <p:set>
                                      <p:cBhvr>
                                        <p:cTn id="20" dur="1" fill="hold">
                                          <p:stCondLst>
                                            <p:cond delay="0"/>
                                          </p:stCondLst>
                                        </p:cTn>
                                        <p:tgtEl>
                                          <p:spTgt spid="2">
                                            <p:txEl>
                                              <p:pRg st="3" end="3"/>
                                            </p:txEl>
                                          </p:spTgt>
                                        </p:tgtEl>
                                        <p:attrNameLst>
                                          <p:attrName>style.visibility</p:attrName>
                                        </p:attrNameLst>
                                      </p:cBhvr>
                                      <p:to>
                                        <p:strVal val="visible"/>
                                      </p:to>
                                    </p:set>
                                    <p:animEffect transition="in" filter="wipe(down)">
                                      <p:cBhvr>
                                        <p:cTn id="21" dur="500"/>
                                        <p:tgtEl>
                                          <p:spTgt spid="2">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10"/>
          <p:cNvSpPr>
            <a:spLocks noChangeArrowheads="1"/>
          </p:cNvSpPr>
          <p:nvPr/>
        </p:nvSpPr>
        <p:spPr bwMode="auto">
          <a:xfrm>
            <a:off x="777922" y="1146412"/>
            <a:ext cx="10849971" cy="4817660"/>
          </a:xfrm>
          <a:prstGeom prst="roundRect">
            <a:avLst>
              <a:gd name="adj" fmla="val 16667"/>
            </a:avLst>
          </a:prstGeom>
          <a:ln>
            <a:headEnd/>
            <a:tailEn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anchor="ctr" anchorCtr="0" compatLnSpc="1">
            <a:prstTxWarp prst="textNoShape">
              <a:avLst/>
            </a:prstTxWarp>
          </a:bodyPr>
          <a:lstStyle/>
          <a:p>
            <a:pPr marL="0" marR="0" lvl="0" indent="0" algn="l" defTabSz="914400" rtl="0" eaLnBrk="0" fontAlgn="base" latinLnBrk="0" hangingPunct="0">
              <a:lnSpc>
                <a:spcPct val="100000"/>
              </a:lnSpc>
              <a:spcBef>
                <a:spcPct val="0"/>
              </a:spcBef>
              <a:spcAft>
                <a:spcPts val="800"/>
              </a:spcAft>
              <a:buClrTx/>
              <a:buSzTx/>
              <a:buFontTx/>
              <a:buNone/>
              <a:tabLst/>
              <a:defRPr/>
            </a:pPr>
            <a:endParaRPr kumimoji="0" lang="en-US" sz="2400" b="1" i="0" u="none" strike="noStrike" kern="1200" cap="none" spc="0" normalizeH="0" baseline="0" noProof="0" dirty="0" smtClean="0">
              <a:ln>
                <a:noFill/>
              </a:ln>
              <a:solidFill>
                <a:prstClr val="black"/>
              </a:solidFill>
              <a:effectLst/>
              <a:uLnTx/>
              <a:uFillTx/>
              <a:latin typeface="Times New Roman" panose="02020603050405020304" pitchFamily="18" charset="0"/>
              <a:ea typeface="+mn-ea"/>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altLang="en-US" sz="2400" b="0" i="0" u="none" strike="noStrike" kern="1200" cap="none" spc="0" normalizeH="0" baseline="0" noProof="0" dirty="0" smtClean="0">
              <a:ln>
                <a:noFill/>
              </a:ln>
              <a:solidFill>
                <a:prstClr val="black"/>
              </a:solidFill>
              <a:effectLst/>
              <a:uLnTx/>
              <a:uFillTx/>
              <a:latin typeface="Arial" panose="020B0604020202020204" pitchFamily="34" charset="0"/>
              <a:ea typeface="+mn-ea"/>
              <a:cs typeface="+mn-cs"/>
            </a:endParaRPr>
          </a:p>
        </p:txBody>
      </p:sp>
      <p:sp>
        <p:nvSpPr>
          <p:cNvPr id="2" name="Rectangle 1"/>
          <p:cNvSpPr/>
          <p:nvPr/>
        </p:nvSpPr>
        <p:spPr>
          <a:xfrm>
            <a:off x="1040168" y="1354639"/>
            <a:ext cx="10325478" cy="4401205"/>
          </a:xfrm>
          <a:prstGeom prst="rect">
            <a:avLst/>
          </a:prstGeom>
        </p:spPr>
        <p:txBody>
          <a:bodyPr wrap="square">
            <a:spAutoFit/>
          </a:bodyPr>
          <a:lstStyle/>
          <a:p>
            <a:pPr algn="just">
              <a:spcAft>
                <a:spcPts val="0"/>
              </a:spcAft>
              <a:tabLst>
                <a:tab pos="690245" algn="l"/>
              </a:tabLst>
            </a:pPr>
            <a:r>
              <a:rPr lang="vi-VN" sz="2800">
                <a:solidFill>
                  <a:srgbClr val="000000"/>
                </a:solidFill>
                <a:latin typeface="Times New Roman" panose="02020603050405020304" pitchFamily="18" charset="0"/>
                <a:ea typeface="Times New Roman" panose="02020603050405020304" pitchFamily="18" charset="0"/>
              </a:rPr>
              <a:t>- Lí</a:t>
            </a:r>
            <a:r>
              <a:rPr lang="vi-VN" sz="2800" spc="-25">
                <a:solidFill>
                  <a:srgbClr val="000000"/>
                </a:solidFill>
                <a:latin typeface="Times New Roman" panose="02020603050405020304" pitchFamily="18" charset="0"/>
                <a:ea typeface="Times New Roman" panose="02020603050405020304" pitchFamily="18" charset="0"/>
              </a:rPr>
              <a:t> </a:t>
            </a:r>
            <a:r>
              <a:rPr lang="en-US" sz="2800">
                <a:solidFill>
                  <a:srgbClr val="000000"/>
                </a:solidFill>
                <a:latin typeface="Times New Roman" panose="02020603050405020304" pitchFamily="18" charset="0"/>
                <a:ea typeface="Times New Roman" panose="02020603050405020304" pitchFamily="18" charset="0"/>
              </a:rPr>
              <a:t>lẽ</a:t>
            </a:r>
            <a:r>
              <a:rPr lang="en-US" sz="2800" spc="-30">
                <a:solidFill>
                  <a:srgbClr val="000000"/>
                </a:solidFill>
                <a:latin typeface="Times New Roman" panose="02020603050405020304" pitchFamily="18" charset="0"/>
                <a:ea typeface="Times New Roman" panose="02020603050405020304" pitchFamily="18" charset="0"/>
              </a:rPr>
              <a:t> </a:t>
            </a:r>
            <a:r>
              <a:rPr lang="en-US" sz="2800">
                <a:solidFill>
                  <a:srgbClr val="000000"/>
                </a:solidFill>
                <a:latin typeface="Times New Roman" panose="02020603050405020304" pitchFamily="18" charset="0"/>
                <a:ea typeface="Times New Roman" panose="02020603050405020304" pitchFamily="18" charset="0"/>
              </a:rPr>
              <a:t>lí</a:t>
            </a:r>
            <a:r>
              <a:rPr lang="en-US" sz="2800" spc="-25">
                <a:solidFill>
                  <a:srgbClr val="000000"/>
                </a:solidFill>
                <a:latin typeface="Times New Roman" panose="02020603050405020304" pitchFamily="18" charset="0"/>
                <a:ea typeface="Times New Roman" panose="02020603050405020304" pitchFamily="18" charset="0"/>
              </a:rPr>
              <a:t> </a:t>
            </a:r>
            <a:r>
              <a:rPr lang="vi-VN" sz="2800" spc="-25">
                <a:solidFill>
                  <a:srgbClr val="000000"/>
                </a:solidFill>
                <a:latin typeface="Times New Roman" panose="02020603050405020304" pitchFamily="18" charset="0"/>
                <a:ea typeface="Times New Roman" panose="02020603050405020304" pitchFamily="18" charset="0"/>
              </a:rPr>
              <a:t>giải,</a:t>
            </a:r>
            <a:r>
              <a:rPr lang="vi-VN" sz="2800" spc="-290">
                <a:solidFill>
                  <a:srgbClr val="000000"/>
                </a:solidFill>
                <a:latin typeface="Times New Roman" panose="02020603050405020304" pitchFamily="18" charset="0"/>
                <a:ea typeface="Times New Roman" panose="02020603050405020304" pitchFamily="18" charset="0"/>
              </a:rPr>
              <a:t>   </a:t>
            </a:r>
            <a:r>
              <a:rPr lang="en-US" sz="2800">
                <a:solidFill>
                  <a:srgbClr val="000000"/>
                </a:solidFill>
                <a:latin typeface="Times New Roman" panose="02020603050405020304" pitchFamily="18" charset="0"/>
                <a:ea typeface="Times New Roman" panose="02020603050405020304" pitchFamily="18" charset="0"/>
              </a:rPr>
              <a:t>phân tích những bằng chứng trích ra từ tác phẩm (</a:t>
            </a:r>
            <a:r>
              <a:rPr lang="en-US" sz="2800" i="1">
                <a:solidFill>
                  <a:srgbClr val="000000"/>
                </a:solidFill>
                <a:latin typeface="Times New Roman" panose="02020603050405020304" pitchFamily="18" charset="0"/>
                <a:ea typeface="Times New Roman" panose="02020603050405020304" pitchFamily="18" charset="0"/>
              </a:rPr>
              <a:t>Người kể chuyện không</a:t>
            </a:r>
            <a:r>
              <a:rPr lang="en-US" sz="2800" i="1" spc="5">
                <a:solidFill>
                  <a:srgbClr val="000000"/>
                </a:solidFill>
                <a:latin typeface="Times New Roman" panose="02020603050405020304" pitchFamily="18" charset="0"/>
                <a:ea typeface="Times New Roman" panose="02020603050405020304" pitchFamily="18" charset="0"/>
              </a:rPr>
              <a:t> </a:t>
            </a:r>
            <a:r>
              <a:rPr lang="en-US" sz="2800" i="1">
                <a:solidFill>
                  <a:srgbClr val="000000"/>
                </a:solidFill>
                <a:latin typeface="Times New Roman" panose="02020603050405020304" pitchFamily="18" charset="0"/>
                <a:ea typeface="Times New Roman" panose="02020603050405020304" pitchFamily="18" charset="0"/>
              </a:rPr>
              <a:t>“nói hộ” ý nghĩ của nhân vật cụ Bơ-</a:t>
            </a:r>
            <a:r>
              <a:rPr lang="vi-VN" sz="2800" i="1">
                <a:solidFill>
                  <a:srgbClr val="000000"/>
                </a:solidFill>
                <a:latin typeface="Times New Roman" panose="02020603050405020304" pitchFamily="18" charset="0"/>
                <a:ea typeface="Times New Roman" panose="02020603050405020304" pitchFamily="18" charset="0"/>
              </a:rPr>
              <a:t>me</a:t>
            </a:r>
            <a:r>
              <a:rPr lang="en-US" sz="2800" i="1">
                <a:solidFill>
                  <a:srgbClr val="000000"/>
                </a:solidFill>
                <a:latin typeface="Times New Roman" panose="02020603050405020304" pitchFamily="18" charset="0"/>
                <a:ea typeface="Times New Roman" panose="02020603050405020304" pitchFamily="18" charset="0"/>
              </a:rPr>
              <a:t>n nhưng lại cố ý “bỏ qua” không kể</a:t>
            </a:r>
            <a:r>
              <a:rPr lang="en-US" sz="2800" i="1" spc="5">
                <a:solidFill>
                  <a:srgbClr val="000000"/>
                </a:solidFill>
                <a:latin typeface="Times New Roman" panose="02020603050405020304" pitchFamily="18" charset="0"/>
                <a:ea typeface="Times New Roman" panose="02020603050405020304" pitchFamily="18" charset="0"/>
              </a:rPr>
              <a:t> </a:t>
            </a:r>
            <a:r>
              <a:rPr lang="en-US" sz="2800" i="1">
                <a:solidFill>
                  <a:srgbClr val="000000"/>
                </a:solidFill>
                <a:latin typeface="Times New Roman" panose="02020603050405020304" pitchFamily="18" charset="0"/>
                <a:ea typeface="Times New Roman" panose="02020603050405020304" pitchFamily="18" charset="0"/>
              </a:rPr>
              <a:t>việc</a:t>
            </a:r>
            <a:r>
              <a:rPr lang="en-US" sz="2800" i="1" spc="-60">
                <a:solidFill>
                  <a:srgbClr val="000000"/>
                </a:solidFill>
                <a:latin typeface="Times New Roman" panose="02020603050405020304" pitchFamily="18" charset="0"/>
                <a:ea typeface="Times New Roman" panose="02020603050405020304" pitchFamily="18" charset="0"/>
              </a:rPr>
              <a:t> </a:t>
            </a:r>
            <a:r>
              <a:rPr lang="en-US" sz="2800" i="1">
                <a:solidFill>
                  <a:srgbClr val="000000"/>
                </a:solidFill>
                <a:latin typeface="Times New Roman" panose="02020603050405020304" pitchFamily="18" charset="0"/>
                <a:ea typeface="Times New Roman" panose="02020603050405020304" pitchFamily="18" charset="0"/>
              </a:rPr>
              <a:t>cụ</a:t>
            </a:r>
            <a:r>
              <a:rPr lang="en-US" sz="2800" i="1" spc="-60">
                <a:solidFill>
                  <a:srgbClr val="000000"/>
                </a:solidFill>
                <a:latin typeface="Times New Roman" panose="02020603050405020304" pitchFamily="18" charset="0"/>
                <a:ea typeface="Times New Roman" panose="02020603050405020304" pitchFamily="18" charset="0"/>
              </a:rPr>
              <a:t> </a:t>
            </a:r>
            <a:r>
              <a:rPr lang="en-US" sz="2800" i="1">
                <a:solidFill>
                  <a:srgbClr val="000000"/>
                </a:solidFill>
                <a:latin typeface="Times New Roman" panose="02020603050405020304" pitchFamily="18" charset="0"/>
                <a:ea typeface="Times New Roman" panose="02020603050405020304" pitchFamily="18" charset="0"/>
              </a:rPr>
              <a:t>đã</a:t>
            </a:r>
            <a:r>
              <a:rPr lang="en-US" sz="2800" i="1" spc="-55">
                <a:solidFill>
                  <a:srgbClr val="000000"/>
                </a:solidFill>
                <a:latin typeface="Times New Roman" panose="02020603050405020304" pitchFamily="18" charset="0"/>
                <a:ea typeface="Times New Roman" panose="02020603050405020304" pitchFamily="18" charset="0"/>
              </a:rPr>
              <a:t> </a:t>
            </a:r>
            <a:r>
              <a:rPr lang="en-US" sz="2800" i="1">
                <a:solidFill>
                  <a:srgbClr val="000000"/>
                </a:solidFill>
                <a:latin typeface="Times New Roman" panose="02020603050405020304" pitchFamily="18" charset="0"/>
                <a:ea typeface="Times New Roman" panose="02020603050405020304" pitchFamily="18" charset="0"/>
              </a:rPr>
              <a:t>hoàn</a:t>
            </a:r>
            <a:r>
              <a:rPr lang="en-US" sz="2800" i="1" spc="-60">
                <a:solidFill>
                  <a:srgbClr val="000000"/>
                </a:solidFill>
                <a:latin typeface="Times New Roman" panose="02020603050405020304" pitchFamily="18" charset="0"/>
                <a:ea typeface="Times New Roman" panose="02020603050405020304" pitchFamily="18" charset="0"/>
              </a:rPr>
              <a:t> </a:t>
            </a:r>
            <a:r>
              <a:rPr lang="en-US" sz="2800" i="1">
                <a:solidFill>
                  <a:srgbClr val="000000"/>
                </a:solidFill>
                <a:latin typeface="Times New Roman" panose="02020603050405020304" pitchFamily="18" charset="0"/>
                <a:ea typeface="Times New Roman" panose="02020603050405020304" pitchFamily="18" charset="0"/>
              </a:rPr>
              <a:t>thành</a:t>
            </a:r>
            <a:r>
              <a:rPr lang="en-US" sz="2800" i="1" spc="-55">
                <a:solidFill>
                  <a:srgbClr val="000000"/>
                </a:solidFill>
                <a:latin typeface="Times New Roman" panose="02020603050405020304" pitchFamily="18" charset="0"/>
                <a:ea typeface="Times New Roman" panose="02020603050405020304" pitchFamily="18" charset="0"/>
              </a:rPr>
              <a:t> </a:t>
            </a:r>
            <a:r>
              <a:rPr lang="en-US" sz="2800" i="1">
                <a:solidFill>
                  <a:srgbClr val="000000"/>
                </a:solidFill>
                <a:latin typeface="Times New Roman" panose="02020603050405020304" pitchFamily="18" charset="0"/>
                <a:ea typeface="Times New Roman" panose="02020603050405020304" pitchFamily="18" charset="0"/>
              </a:rPr>
              <a:t>bức</a:t>
            </a:r>
            <a:r>
              <a:rPr lang="en-US" sz="2800" i="1" spc="-60">
                <a:solidFill>
                  <a:srgbClr val="000000"/>
                </a:solidFill>
                <a:latin typeface="Times New Roman" panose="02020603050405020304" pitchFamily="18" charset="0"/>
                <a:ea typeface="Times New Roman" panose="02020603050405020304" pitchFamily="18" charset="0"/>
              </a:rPr>
              <a:t> </a:t>
            </a:r>
            <a:r>
              <a:rPr lang="en-US" sz="2800" i="1">
                <a:solidFill>
                  <a:srgbClr val="000000"/>
                </a:solidFill>
                <a:latin typeface="Times New Roman" panose="02020603050405020304" pitchFamily="18" charset="0"/>
                <a:ea typeface="Times New Roman" panose="02020603050405020304" pitchFamily="18" charset="0"/>
              </a:rPr>
              <a:t>vẽ</a:t>
            </a:r>
            <a:r>
              <a:rPr lang="en-US" sz="2800" i="1" spc="-55">
                <a:solidFill>
                  <a:srgbClr val="000000"/>
                </a:solidFill>
                <a:latin typeface="Times New Roman" panose="02020603050405020304" pitchFamily="18" charset="0"/>
                <a:ea typeface="Times New Roman" panose="02020603050405020304" pitchFamily="18" charset="0"/>
              </a:rPr>
              <a:t> </a:t>
            </a:r>
            <a:r>
              <a:rPr lang="en-US" sz="2800" i="1">
                <a:solidFill>
                  <a:srgbClr val="000000"/>
                </a:solidFill>
                <a:latin typeface="Times New Roman" panose="02020603050405020304" pitchFamily="18" charset="0"/>
                <a:ea typeface="Times New Roman" panose="02020603050405020304" pitchFamily="18" charset="0"/>
              </a:rPr>
              <a:t>đó</a:t>
            </a:r>
            <a:r>
              <a:rPr lang="en-US" sz="2800" i="1" spc="-60">
                <a:solidFill>
                  <a:srgbClr val="000000"/>
                </a:solidFill>
                <a:latin typeface="Times New Roman" panose="02020603050405020304" pitchFamily="18" charset="0"/>
                <a:ea typeface="Times New Roman" panose="02020603050405020304" pitchFamily="18" charset="0"/>
              </a:rPr>
              <a:t> </a:t>
            </a:r>
            <a:r>
              <a:rPr lang="en-US" sz="2800" i="1">
                <a:solidFill>
                  <a:srgbClr val="000000"/>
                </a:solidFill>
                <a:latin typeface="Times New Roman" panose="02020603050405020304" pitchFamily="18" charset="0"/>
                <a:ea typeface="Times New Roman" panose="02020603050405020304" pitchFamily="18" charset="0"/>
              </a:rPr>
              <a:t>trong</a:t>
            </a:r>
            <a:r>
              <a:rPr lang="en-US" sz="2800" i="1" spc="-55">
                <a:solidFill>
                  <a:srgbClr val="000000"/>
                </a:solidFill>
                <a:latin typeface="Times New Roman" panose="02020603050405020304" pitchFamily="18" charset="0"/>
                <a:ea typeface="Times New Roman" panose="02020603050405020304" pitchFamily="18" charset="0"/>
              </a:rPr>
              <a:t> </a:t>
            </a:r>
            <a:r>
              <a:rPr lang="en-US" sz="2800" i="1">
                <a:solidFill>
                  <a:srgbClr val="000000"/>
                </a:solidFill>
                <a:latin typeface="Times New Roman" panose="02020603050405020304" pitchFamily="18" charset="0"/>
                <a:ea typeface="Times New Roman" panose="02020603050405020304" pitchFamily="18" charset="0"/>
              </a:rPr>
              <a:t>đêm</a:t>
            </a:r>
            <a:r>
              <a:rPr lang="en-US" sz="2800" i="1" spc="-60">
                <a:solidFill>
                  <a:srgbClr val="000000"/>
                </a:solidFill>
                <a:latin typeface="Times New Roman" panose="02020603050405020304" pitchFamily="18" charset="0"/>
                <a:ea typeface="Times New Roman" panose="02020603050405020304" pitchFamily="18" charset="0"/>
              </a:rPr>
              <a:t> </a:t>
            </a:r>
            <a:r>
              <a:rPr lang="en-US" sz="2800" i="1">
                <a:solidFill>
                  <a:srgbClr val="000000"/>
                </a:solidFill>
                <a:latin typeface="Times New Roman" panose="02020603050405020304" pitchFamily="18" charset="0"/>
                <a:ea typeface="Times New Roman" panose="02020603050405020304" pitchFamily="18" charset="0"/>
              </a:rPr>
              <a:t>như</a:t>
            </a:r>
            <a:r>
              <a:rPr lang="en-US" sz="2800" i="1" spc="-60">
                <a:solidFill>
                  <a:srgbClr val="000000"/>
                </a:solidFill>
                <a:latin typeface="Times New Roman" panose="02020603050405020304" pitchFamily="18" charset="0"/>
                <a:ea typeface="Times New Roman" panose="02020603050405020304" pitchFamily="18" charset="0"/>
              </a:rPr>
              <a:t> </a:t>
            </a:r>
            <a:r>
              <a:rPr lang="en-US" sz="2800" i="1">
                <a:solidFill>
                  <a:srgbClr val="000000"/>
                </a:solidFill>
                <a:latin typeface="Times New Roman" panose="02020603050405020304" pitchFamily="18" charset="0"/>
                <a:ea typeface="Times New Roman" panose="02020603050405020304" pitchFamily="18" charset="0"/>
              </a:rPr>
              <a:t>thế</a:t>
            </a:r>
            <a:r>
              <a:rPr lang="en-US" sz="2800" i="1" spc="-55">
                <a:solidFill>
                  <a:srgbClr val="000000"/>
                </a:solidFill>
                <a:latin typeface="Times New Roman" panose="02020603050405020304" pitchFamily="18" charset="0"/>
                <a:ea typeface="Times New Roman" panose="02020603050405020304" pitchFamily="18" charset="0"/>
              </a:rPr>
              <a:t> </a:t>
            </a:r>
            <a:r>
              <a:rPr lang="en-US" sz="2800" i="1">
                <a:solidFill>
                  <a:srgbClr val="000000"/>
                </a:solidFill>
                <a:latin typeface="Times New Roman" panose="02020603050405020304" pitchFamily="18" charset="0"/>
                <a:ea typeface="Times New Roman" panose="02020603050405020304" pitchFamily="18" charset="0"/>
              </a:rPr>
              <a:t>nào.</a:t>
            </a:r>
            <a:r>
              <a:rPr lang="en-US" sz="2800" i="1" spc="-60">
                <a:solidFill>
                  <a:srgbClr val="000000"/>
                </a:solidFill>
                <a:latin typeface="Times New Roman" panose="02020603050405020304" pitchFamily="18" charset="0"/>
                <a:ea typeface="Times New Roman" panose="02020603050405020304" pitchFamily="18" charset="0"/>
              </a:rPr>
              <a:t> </a:t>
            </a:r>
            <a:r>
              <a:rPr lang="en-US" sz="2800" i="1">
                <a:solidFill>
                  <a:srgbClr val="000000"/>
                </a:solidFill>
                <a:latin typeface="Times New Roman" panose="02020603050405020304" pitchFamily="18" charset="0"/>
                <a:ea typeface="Times New Roman" panose="02020603050405020304" pitchFamily="18" charset="0"/>
              </a:rPr>
              <a:t>Nhưng</a:t>
            </a:r>
            <a:r>
              <a:rPr lang="en-US" sz="2800" i="1" spc="-55">
                <a:solidFill>
                  <a:srgbClr val="000000"/>
                </a:solidFill>
                <a:latin typeface="Times New Roman" panose="02020603050405020304" pitchFamily="18" charset="0"/>
                <a:ea typeface="Times New Roman" panose="02020603050405020304" pitchFamily="18" charset="0"/>
              </a:rPr>
              <a:t> </a:t>
            </a:r>
            <a:r>
              <a:rPr lang="en-US" sz="2800" i="1">
                <a:solidFill>
                  <a:srgbClr val="000000"/>
                </a:solidFill>
                <a:latin typeface="Times New Roman" panose="02020603050405020304" pitchFamily="18" charset="0"/>
                <a:ea typeface="Times New Roman" panose="02020603050405020304" pitchFamily="18" charset="0"/>
              </a:rPr>
              <a:t>đó</a:t>
            </a:r>
            <a:r>
              <a:rPr lang="en-US" sz="2800" i="1" spc="-60">
                <a:solidFill>
                  <a:srgbClr val="000000"/>
                </a:solidFill>
                <a:latin typeface="Times New Roman" panose="02020603050405020304" pitchFamily="18" charset="0"/>
                <a:ea typeface="Times New Roman" panose="02020603050405020304" pitchFamily="18" charset="0"/>
              </a:rPr>
              <a:t> </a:t>
            </a:r>
            <a:r>
              <a:rPr lang="en-US" sz="2800" i="1">
                <a:solidFill>
                  <a:srgbClr val="000000"/>
                </a:solidFill>
                <a:latin typeface="Times New Roman" panose="02020603050405020304" pitchFamily="18" charset="0"/>
                <a:ea typeface="Times New Roman" panose="02020603050405020304" pitchFamily="18" charset="0"/>
              </a:rPr>
              <a:t>cũng</a:t>
            </a:r>
            <a:r>
              <a:rPr lang="en-US" sz="2800" i="1" spc="-55">
                <a:solidFill>
                  <a:srgbClr val="000000"/>
                </a:solidFill>
                <a:latin typeface="Times New Roman" panose="02020603050405020304" pitchFamily="18" charset="0"/>
                <a:ea typeface="Times New Roman" panose="02020603050405020304" pitchFamily="18" charset="0"/>
              </a:rPr>
              <a:t> </a:t>
            </a:r>
            <a:r>
              <a:rPr lang="en-US" sz="2800" i="1">
                <a:solidFill>
                  <a:srgbClr val="000000"/>
                </a:solidFill>
                <a:latin typeface="Times New Roman" panose="02020603050405020304" pitchFamily="18" charset="0"/>
                <a:ea typeface="Times New Roman" panose="02020603050405020304" pitchFamily="18" charset="0"/>
              </a:rPr>
              <a:t>chính</a:t>
            </a:r>
            <a:r>
              <a:rPr lang="en-US" sz="2800" i="1" spc="-290">
                <a:solidFill>
                  <a:srgbClr val="000000"/>
                </a:solidFill>
                <a:latin typeface="Times New Roman" panose="02020603050405020304" pitchFamily="18" charset="0"/>
                <a:ea typeface="Times New Roman" panose="02020603050405020304" pitchFamily="18" charset="0"/>
              </a:rPr>
              <a:t> </a:t>
            </a:r>
            <a:r>
              <a:rPr lang="vi-VN" sz="2800" i="1" spc="-290">
                <a:solidFill>
                  <a:srgbClr val="000000"/>
                </a:solidFill>
                <a:latin typeface="Times New Roman" panose="02020603050405020304" pitchFamily="18" charset="0"/>
                <a:ea typeface="Times New Roman" panose="02020603050405020304" pitchFamily="18" charset="0"/>
              </a:rPr>
              <a:t>  </a:t>
            </a:r>
            <a:r>
              <a:rPr lang="en-US" sz="2800" i="1">
                <a:solidFill>
                  <a:srgbClr val="000000"/>
                </a:solidFill>
                <a:latin typeface="Times New Roman" panose="02020603050405020304" pitchFamily="18" charset="0"/>
                <a:ea typeface="Times New Roman" panose="02020603050405020304" pitchFamily="18" charset="0"/>
              </a:rPr>
              <a:t>là ý đồ nghệ thuật của người sáng tạo mà người đọc cảm nhận được qua sự</a:t>
            </a:r>
            <a:r>
              <a:rPr lang="en-US" sz="2800" i="1" spc="5">
                <a:solidFill>
                  <a:srgbClr val="000000"/>
                </a:solidFill>
                <a:latin typeface="Times New Roman" panose="02020603050405020304" pitchFamily="18" charset="0"/>
                <a:ea typeface="Times New Roman" panose="02020603050405020304" pitchFamily="18" charset="0"/>
              </a:rPr>
              <a:t> </a:t>
            </a:r>
            <a:r>
              <a:rPr lang="en-US" sz="2800" i="1">
                <a:solidFill>
                  <a:srgbClr val="000000"/>
                </a:solidFill>
                <a:latin typeface="Times New Roman" panose="02020603050405020304" pitchFamily="18" charset="0"/>
                <a:ea typeface="Times New Roman" panose="02020603050405020304" pitchFamily="18" charset="0"/>
              </a:rPr>
              <a:t>mô</a:t>
            </a:r>
            <a:r>
              <a:rPr lang="en-US" sz="2800" i="1" spc="-10">
                <a:solidFill>
                  <a:srgbClr val="000000"/>
                </a:solidFill>
                <a:latin typeface="Times New Roman" panose="02020603050405020304" pitchFamily="18" charset="0"/>
                <a:ea typeface="Times New Roman" panose="02020603050405020304" pitchFamily="18" charset="0"/>
              </a:rPr>
              <a:t> </a:t>
            </a:r>
            <a:r>
              <a:rPr lang="en-US" sz="2800" i="1">
                <a:solidFill>
                  <a:srgbClr val="000000"/>
                </a:solidFill>
                <a:latin typeface="Times New Roman" panose="02020603050405020304" pitchFamily="18" charset="0"/>
                <a:ea typeface="Times New Roman" panose="02020603050405020304" pitchFamily="18" charset="0"/>
              </a:rPr>
              <a:t>tả cách nhìn, thái độ, trạng thái tinh</a:t>
            </a:r>
            <a:r>
              <a:rPr lang="en-US" sz="2800" i="1" spc="-5">
                <a:solidFill>
                  <a:srgbClr val="000000"/>
                </a:solidFill>
                <a:latin typeface="Times New Roman" panose="02020603050405020304" pitchFamily="18" charset="0"/>
                <a:ea typeface="Times New Roman" panose="02020603050405020304" pitchFamily="18" charset="0"/>
              </a:rPr>
              <a:t> </a:t>
            </a:r>
            <a:r>
              <a:rPr lang="en-US" sz="2800" i="1">
                <a:solidFill>
                  <a:srgbClr val="000000"/>
                </a:solidFill>
                <a:latin typeface="Times New Roman" panose="02020603050405020304" pitchFamily="18" charset="0"/>
                <a:ea typeface="Times New Roman" panose="02020603050405020304" pitchFamily="18" charset="0"/>
              </a:rPr>
              <a:t>thần của cụ Bơ-</a:t>
            </a:r>
            <a:r>
              <a:rPr lang="vi-VN" sz="2800" i="1">
                <a:solidFill>
                  <a:srgbClr val="000000"/>
                </a:solidFill>
                <a:latin typeface="Times New Roman" panose="02020603050405020304" pitchFamily="18" charset="0"/>
                <a:ea typeface="Times New Roman" panose="02020603050405020304" pitchFamily="18" charset="0"/>
              </a:rPr>
              <a:t>me</a:t>
            </a:r>
            <a:r>
              <a:rPr lang="en-US" sz="2800" i="1">
                <a:solidFill>
                  <a:srgbClr val="000000"/>
                </a:solidFill>
                <a:latin typeface="Times New Roman" panose="02020603050405020304" pitchFamily="18" charset="0"/>
                <a:ea typeface="Times New Roman" panose="02020603050405020304" pitchFamily="18" charset="0"/>
              </a:rPr>
              <a:t>n</a:t>
            </a:r>
            <a:r>
              <a:rPr lang="en-US" sz="2800">
                <a:solidFill>
                  <a:srgbClr val="000000"/>
                </a:solidFill>
                <a:latin typeface="Times New Roman" panose="02020603050405020304" pitchFamily="18" charset="0"/>
                <a:ea typeface="Times New Roman" panose="02020603050405020304" pitchFamily="18" charset="0"/>
              </a:rPr>
              <a:t>) </a:t>
            </a:r>
            <a:endParaRPr lang="en-US" sz="2400">
              <a:latin typeface="Times New Roman" panose="02020603050405020304" pitchFamily="18" charset="0"/>
              <a:ea typeface="Times New Roman" panose="02020603050405020304" pitchFamily="18" charset="0"/>
            </a:endParaRPr>
          </a:p>
          <a:p>
            <a:pPr algn="just">
              <a:spcAft>
                <a:spcPts val="0"/>
              </a:spcAft>
              <a:tabLst>
                <a:tab pos="690245" algn="l"/>
              </a:tabLst>
            </a:pPr>
            <a:r>
              <a:rPr lang="vi-VN" sz="2800">
                <a:solidFill>
                  <a:srgbClr val="000000"/>
                </a:solidFill>
                <a:latin typeface="Times New Roman" panose="02020603050405020304" pitchFamily="18" charset="0"/>
                <a:ea typeface="Times New Roman" panose="02020603050405020304" pitchFamily="18" charset="0"/>
              </a:rPr>
              <a:t>-</a:t>
            </a:r>
            <a:r>
              <a:rPr lang="en-US" sz="2800">
                <a:solidFill>
                  <a:srgbClr val="000000"/>
                </a:solidFill>
                <a:latin typeface="Times New Roman" panose="02020603050405020304" pitchFamily="18" charset="0"/>
                <a:ea typeface="Times New Roman" panose="02020603050405020304" pitchFamily="18" charset="0"/>
              </a:rPr>
              <a:t> Ý</a:t>
            </a:r>
            <a:r>
              <a:rPr lang="en-US" sz="2800" spc="-30">
                <a:solidFill>
                  <a:srgbClr val="000000"/>
                </a:solidFill>
                <a:latin typeface="Times New Roman" panose="02020603050405020304" pitchFamily="18" charset="0"/>
                <a:ea typeface="Times New Roman" panose="02020603050405020304" pitchFamily="18" charset="0"/>
              </a:rPr>
              <a:t> </a:t>
            </a:r>
            <a:r>
              <a:rPr lang="en-US" sz="2800">
                <a:solidFill>
                  <a:srgbClr val="000000"/>
                </a:solidFill>
                <a:latin typeface="Times New Roman" panose="02020603050405020304" pitchFamily="18" charset="0"/>
                <a:ea typeface="Times New Roman" panose="02020603050405020304" pitchFamily="18" charset="0"/>
              </a:rPr>
              <a:t>kiến,</a:t>
            </a:r>
            <a:r>
              <a:rPr lang="en-US" sz="2800" spc="-25">
                <a:solidFill>
                  <a:srgbClr val="000000"/>
                </a:solidFill>
                <a:latin typeface="Times New Roman" panose="02020603050405020304" pitchFamily="18" charset="0"/>
                <a:ea typeface="Times New Roman" panose="02020603050405020304" pitchFamily="18" charset="0"/>
              </a:rPr>
              <a:t> </a:t>
            </a:r>
            <a:r>
              <a:rPr lang="en-US" sz="2800">
                <a:solidFill>
                  <a:srgbClr val="000000"/>
                </a:solidFill>
                <a:latin typeface="Times New Roman" panose="02020603050405020304" pitchFamily="18" charset="0"/>
                <a:ea typeface="Times New Roman" panose="02020603050405020304" pitchFamily="18" charset="0"/>
              </a:rPr>
              <a:t>lí</a:t>
            </a:r>
            <a:r>
              <a:rPr lang="en-US" sz="2800" spc="-25">
                <a:solidFill>
                  <a:srgbClr val="000000"/>
                </a:solidFill>
                <a:latin typeface="Times New Roman" panose="02020603050405020304" pitchFamily="18" charset="0"/>
                <a:ea typeface="Times New Roman" panose="02020603050405020304" pitchFamily="18" charset="0"/>
              </a:rPr>
              <a:t> </a:t>
            </a:r>
            <a:r>
              <a:rPr lang="en-US" sz="2800">
                <a:solidFill>
                  <a:srgbClr val="000000"/>
                </a:solidFill>
                <a:latin typeface="Times New Roman" panose="02020603050405020304" pitchFamily="18" charset="0"/>
                <a:ea typeface="Times New Roman" panose="02020603050405020304" pitchFamily="18" charset="0"/>
              </a:rPr>
              <a:t>lẽ,</a:t>
            </a:r>
            <a:r>
              <a:rPr lang="en-US" sz="2800" spc="-25">
                <a:solidFill>
                  <a:srgbClr val="000000"/>
                </a:solidFill>
                <a:latin typeface="Times New Roman" panose="02020603050405020304" pitchFamily="18" charset="0"/>
                <a:ea typeface="Times New Roman" panose="02020603050405020304" pitchFamily="18" charset="0"/>
              </a:rPr>
              <a:t> </a:t>
            </a:r>
            <a:r>
              <a:rPr lang="en-US" sz="2800">
                <a:solidFill>
                  <a:srgbClr val="000000"/>
                </a:solidFill>
                <a:latin typeface="Times New Roman" panose="02020603050405020304" pitchFamily="18" charset="0"/>
                <a:ea typeface="Times New Roman" panose="02020603050405020304" pitchFamily="18" charset="0"/>
              </a:rPr>
              <a:t>bằng</a:t>
            </a:r>
            <a:r>
              <a:rPr lang="en-US" sz="2800" spc="-25">
                <a:solidFill>
                  <a:srgbClr val="000000"/>
                </a:solidFill>
                <a:latin typeface="Times New Roman" panose="02020603050405020304" pitchFamily="18" charset="0"/>
                <a:ea typeface="Times New Roman" panose="02020603050405020304" pitchFamily="18" charset="0"/>
              </a:rPr>
              <a:t> </a:t>
            </a:r>
            <a:r>
              <a:rPr lang="en-US" sz="2800">
                <a:solidFill>
                  <a:srgbClr val="000000"/>
                </a:solidFill>
                <a:latin typeface="Times New Roman" panose="02020603050405020304" pitchFamily="18" charset="0"/>
                <a:ea typeface="Times New Roman" panose="02020603050405020304" pitchFamily="18" charset="0"/>
              </a:rPr>
              <a:t>chứng</a:t>
            </a:r>
            <a:r>
              <a:rPr lang="en-US" sz="2800" spc="-25">
                <a:solidFill>
                  <a:srgbClr val="000000"/>
                </a:solidFill>
                <a:latin typeface="Times New Roman" panose="02020603050405020304" pitchFamily="18" charset="0"/>
                <a:ea typeface="Times New Roman" panose="02020603050405020304" pitchFamily="18" charset="0"/>
              </a:rPr>
              <a:t> </a:t>
            </a:r>
            <a:r>
              <a:rPr lang="en-US" sz="2800">
                <a:solidFill>
                  <a:srgbClr val="000000"/>
                </a:solidFill>
                <a:latin typeface="Times New Roman" panose="02020603050405020304" pitchFamily="18" charset="0"/>
                <a:ea typeface="Times New Roman" panose="02020603050405020304" pitchFamily="18" charset="0"/>
              </a:rPr>
              <a:t>được</a:t>
            </a:r>
            <a:r>
              <a:rPr lang="en-US" sz="2800" spc="-25">
                <a:solidFill>
                  <a:srgbClr val="000000"/>
                </a:solidFill>
                <a:latin typeface="Times New Roman" panose="02020603050405020304" pitchFamily="18" charset="0"/>
                <a:ea typeface="Times New Roman" panose="02020603050405020304" pitchFamily="18" charset="0"/>
              </a:rPr>
              <a:t> </a:t>
            </a:r>
            <a:r>
              <a:rPr lang="en-US" sz="2800">
                <a:solidFill>
                  <a:srgbClr val="000000"/>
                </a:solidFill>
                <a:latin typeface="Times New Roman" panose="02020603050405020304" pitchFamily="18" charset="0"/>
                <a:ea typeface="Times New Roman" panose="02020603050405020304" pitchFamily="18" charset="0"/>
              </a:rPr>
              <a:t>sắp</a:t>
            </a:r>
            <a:r>
              <a:rPr lang="en-US" sz="2800" spc="-25">
                <a:solidFill>
                  <a:srgbClr val="000000"/>
                </a:solidFill>
                <a:latin typeface="Times New Roman" panose="02020603050405020304" pitchFamily="18" charset="0"/>
                <a:ea typeface="Times New Roman" panose="02020603050405020304" pitchFamily="18" charset="0"/>
              </a:rPr>
              <a:t> </a:t>
            </a:r>
            <a:r>
              <a:rPr lang="en-US" sz="2800">
                <a:solidFill>
                  <a:srgbClr val="000000"/>
                </a:solidFill>
                <a:latin typeface="Times New Roman" panose="02020603050405020304" pitchFamily="18" charset="0"/>
                <a:ea typeface="Times New Roman" panose="02020603050405020304" pitchFamily="18" charset="0"/>
              </a:rPr>
              <a:t>xếp</a:t>
            </a:r>
            <a:r>
              <a:rPr lang="en-US" sz="2800" spc="-30">
                <a:solidFill>
                  <a:srgbClr val="000000"/>
                </a:solidFill>
                <a:latin typeface="Times New Roman" panose="02020603050405020304" pitchFamily="18" charset="0"/>
                <a:ea typeface="Times New Roman" panose="02020603050405020304" pitchFamily="18" charset="0"/>
              </a:rPr>
              <a:t> </a:t>
            </a:r>
            <a:r>
              <a:rPr lang="en-US" sz="2800">
                <a:solidFill>
                  <a:srgbClr val="000000"/>
                </a:solidFill>
                <a:latin typeface="Times New Roman" panose="02020603050405020304" pitchFamily="18" charset="0"/>
                <a:ea typeface="Times New Roman" panose="02020603050405020304" pitchFamily="18" charset="0"/>
              </a:rPr>
              <a:t>theo</a:t>
            </a:r>
            <a:r>
              <a:rPr lang="en-US" sz="2800" spc="-25">
                <a:solidFill>
                  <a:srgbClr val="000000"/>
                </a:solidFill>
                <a:latin typeface="Times New Roman" panose="02020603050405020304" pitchFamily="18" charset="0"/>
                <a:ea typeface="Times New Roman" panose="02020603050405020304" pitchFamily="18" charset="0"/>
              </a:rPr>
              <a:t> </a:t>
            </a:r>
            <a:r>
              <a:rPr lang="en-US" sz="2800">
                <a:solidFill>
                  <a:srgbClr val="000000"/>
                </a:solidFill>
                <a:latin typeface="Times New Roman" panose="02020603050405020304" pitchFamily="18" charset="0"/>
                <a:ea typeface="Times New Roman" panose="02020603050405020304" pitchFamily="18" charset="0"/>
              </a:rPr>
              <a:t>trình</a:t>
            </a:r>
            <a:r>
              <a:rPr lang="en-US" sz="2800" spc="-25">
                <a:solidFill>
                  <a:srgbClr val="000000"/>
                </a:solidFill>
                <a:latin typeface="Times New Roman" panose="02020603050405020304" pitchFamily="18" charset="0"/>
                <a:ea typeface="Times New Roman" panose="02020603050405020304" pitchFamily="18" charset="0"/>
              </a:rPr>
              <a:t> </a:t>
            </a:r>
            <a:r>
              <a:rPr lang="en-US" sz="2800">
                <a:solidFill>
                  <a:srgbClr val="000000"/>
                </a:solidFill>
                <a:latin typeface="Times New Roman" panose="02020603050405020304" pitchFamily="18" charset="0"/>
                <a:ea typeface="Times New Roman" panose="02020603050405020304" pitchFamily="18" charset="0"/>
              </a:rPr>
              <a:t>tự</a:t>
            </a:r>
            <a:r>
              <a:rPr lang="en-US" sz="2800" spc="-25">
                <a:solidFill>
                  <a:srgbClr val="000000"/>
                </a:solidFill>
                <a:latin typeface="Times New Roman" panose="02020603050405020304" pitchFamily="18" charset="0"/>
                <a:ea typeface="Times New Roman" panose="02020603050405020304" pitchFamily="18" charset="0"/>
              </a:rPr>
              <a:t> </a:t>
            </a:r>
            <a:r>
              <a:rPr lang="en-US" sz="2800">
                <a:solidFill>
                  <a:srgbClr val="000000"/>
                </a:solidFill>
                <a:latin typeface="Times New Roman" panose="02020603050405020304" pitchFamily="18" charset="0"/>
                <a:ea typeface="Times New Roman" panose="02020603050405020304" pitchFamily="18" charset="0"/>
              </a:rPr>
              <a:t>hợp</a:t>
            </a:r>
            <a:r>
              <a:rPr lang="en-US" sz="2800" spc="-25">
                <a:solidFill>
                  <a:srgbClr val="000000"/>
                </a:solidFill>
                <a:latin typeface="Times New Roman" panose="02020603050405020304" pitchFamily="18" charset="0"/>
                <a:ea typeface="Times New Roman" panose="02020603050405020304" pitchFamily="18" charset="0"/>
              </a:rPr>
              <a:t> </a:t>
            </a:r>
            <a:r>
              <a:rPr lang="en-US" sz="2800">
                <a:solidFill>
                  <a:srgbClr val="000000"/>
                </a:solidFill>
                <a:latin typeface="Times New Roman" panose="02020603050405020304" pitchFamily="18" charset="0"/>
                <a:ea typeface="Times New Roman" panose="02020603050405020304" pitchFamily="18" charset="0"/>
              </a:rPr>
              <a:t>lí:</a:t>
            </a:r>
            <a:r>
              <a:rPr lang="en-US" sz="2800" spc="-25">
                <a:solidFill>
                  <a:srgbClr val="000000"/>
                </a:solidFill>
                <a:latin typeface="Times New Roman" panose="02020603050405020304" pitchFamily="18" charset="0"/>
                <a:ea typeface="Times New Roman" panose="02020603050405020304" pitchFamily="18" charset="0"/>
              </a:rPr>
              <a:t> </a:t>
            </a:r>
            <a:r>
              <a:rPr lang="en-US" sz="2800">
                <a:solidFill>
                  <a:srgbClr val="000000"/>
                </a:solidFill>
                <a:latin typeface="Times New Roman" panose="02020603050405020304" pitchFamily="18" charset="0"/>
                <a:ea typeface="Times New Roman" panose="02020603050405020304" pitchFamily="18" charset="0"/>
              </a:rPr>
              <a:t>nêu</a:t>
            </a:r>
            <a:r>
              <a:rPr lang="en-US" sz="2800" spc="-25">
                <a:solidFill>
                  <a:srgbClr val="000000"/>
                </a:solidFill>
                <a:latin typeface="Times New Roman" panose="02020603050405020304" pitchFamily="18" charset="0"/>
                <a:ea typeface="Times New Roman" panose="02020603050405020304" pitchFamily="18" charset="0"/>
              </a:rPr>
              <a:t> </a:t>
            </a:r>
            <a:r>
              <a:rPr lang="en-US" sz="2800">
                <a:solidFill>
                  <a:srgbClr val="000000"/>
                </a:solidFill>
                <a:latin typeface="Times New Roman" panose="02020603050405020304" pitchFamily="18" charset="0"/>
                <a:ea typeface="Times New Roman" panose="02020603050405020304" pitchFamily="18" charset="0"/>
              </a:rPr>
              <a:t>ý</a:t>
            </a:r>
            <a:r>
              <a:rPr lang="en-US" sz="2800" spc="-25">
                <a:solidFill>
                  <a:srgbClr val="000000"/>
                </a:solidFill>
                <a:latin typeface="Times New Roman" panose="02020603050405020304" pitchFamily="18" charset="0"/>
                <a:ea typeface="Times New Roman" panose="02020603050405020304" pitchFamily="18" charset="0"/>
              </a:rPr>
              <a:t> </a:t>
            </a:r>
            <a:r>
              <a:rPr lang="en-US" sz="2800">
                <a:solidFill>
                  <a:srgbClr val="000000"/>
                </a:solidFill>
                <a:latin typeface="Times New Roman" panose="02020603050405020304" pitchFamily="18" charset="0"/>
                <a:ea typeface="Times New Roman" panose="02020603050405020304" pitchFamily="18" charset="0"/>
              </a:rPr>
              <a:t>kiến</a:t>
            </a:r>
            <a:r>
              <a:rPr lang="en-US" sz="2800" spc="-30">
                <a:solidFill>
                  <a:srgbClr val="000000"/>
                </a:solidFill>
                <a:latin typeface="Times New Roman" panose="02020603050405020304" pitchFamily="18" charset="0"/>
                <a:ea typeface="Times New Roman" panose="02020603050405020304" pitchFamily="18" charset="0"/>
              </a:rPr>
              <a:t> </a:t>
            </a:r>
            <a:r>
              <a:rPr lang="en-US" sz="2800" spc="-290">
                <a:solidFill>
                  <a:srgbClr val="000000"/>
                </a:solidFill>
                <a:latin typeface="Times New Roman" panose="02020603050405020304" pitchFamily="18" charset="0"/>
                <a:ea typeface="Times New Roman" panose="02020603050405020304" pitchFamily="18" charset="0"/>
              </a:rPr>
              <a:t>-&gt;  </a:t>
            </a:r>
            <a:r>
              <a:rPr lang="en-US" sz="2800">
                <a:solidFill>
                  <a:srgbClr val="000000"/>
                </a:solidFill>
                <a:latin typeface="Times New Roman" panose="02020603050405020304" pitchFamily="18" charset="0"/>
                <a:ea typeface="Times New Roman" panose="02020603050405020304" pitchFamily="18" charset="0"/>
              </a:rPr>
              <a:t>  ra bằng chứng -&gt; trình bày lí lẽ để lí giải bằng chứng. Cách sắp xếp</a:t>
            </a:r>
            <a:r>
              <a:rPr lang="vi-VN" sz="2800">
                <a:solidFill>
                  <a:srgbClr val="000000"/>
                </a:solidFill>
                <a:latin typeface="Times New Roman" panose="02020603050405020304" pitchFamily="18" charset="0"/>
                <a:ea typeface="Times New Roman" panose="02020603050405020304" pitchFamily="18" charset="0"/>
              </a:rPr>
              <a:t> n</a:t>
            </a:r>
            <a:r>
              <a:rPr lang="en-US" sz="2800">
                <a:solidFill>
                  <a:srgbClr val="000000"/>
                </a:solidFill>
                <a:latin typeface="Times New Roman" panose="02020603050405020304" pitchFamily="18" charset="0"/>
                <a:ea typeface="Times New Roman" panose="02020603050405020304" pitchFamily="18" charset="0"/>
              </a:rPr>
              <a:t>ày giúp</a:t>
            </a:r>
            <a:r>
              <a:rPr lang="en-US" sz="2800" spc="-5">
                <a:solidFill>
                  <a:srgbClr val="000000"/>
                </a:solidFill>
                <a:latin typeface="Times New Roman" panose="02020603050405020304" pitchFamily="18" charset="0"/>
                <a:ea typeface="Times New Roman" panose="02020603050405020304" pitchFamily="18" charset="0"/>
              </a:rPr>
              <a:t> </a:t>
            </a:r>
            <a:r>
              <a:rPr lang="en-US" sz="2800">
                <a:solidFill>
                  <a:srgbClr val="000000"/>
                </a:solidFill>
                <a:latin typeface="Times New Roman" panose="02020603050405020304" pitchFamily="18" charset="0"/>
                <a:ea typeface="Times New Roman" panose="02020603050405020304" pitchFamily="18" charset="0"/>
              </a:rPr>
              <a:t>người đọc dễ theo dõi mạch lập luận,</a:t>
            </a:r>
            <a:r>
              <a:rPr lang="en-US" sz="2800" spc="-5">
                <a:solidFill>
                  <a:srgbClr val="000000"/>
                </a:solidFill>
                <a:latin typeface="Times New Roman" panose="02020603050405020304" pitchFamily="18" charset="0"/>
                <a:ea typeface="Times New Roman" panose="02020603050405020304" pitchFamily="18" charset="0"/>
              </a:rPr>
              <a:t> </a:t>
            </a:r>
            <a:r>
              <a:rPr lang="en-US" sz="2800">
                <a:solidFill>
                  <a:srgbClr val="000000"/>
                </a:solidFill>
                <a:latin typeface="Times New Roman" panose="02020603050405020304" pitchFamily="18" charset="0"/>
                <a:ea typeface="Times New Roman" panose="02020603050405020304" pitchFamily="18" charset="0"/>
              </a:rPr>
              <a:t>tăng sức</a:t>
            </a:r>
            <a:r>
              <a:rPr lang="en-US" sz="2800" spc="-5">
                <a:solidFill>
                  <a:srgbClr val="000000"/>
                </a:solidFill>
                <a:latin typeface="Times New Roman" panose="02020603050405020304" pitchFamily="18" charset="0"/>
                <a:ea typeface="Times New Roman" panose="02020603050405020304" pitchFamily="18" charset="0"/>
              </a:rPr>
              <a:t> </a:t>
            </a:r>
            <a:r>
              <a:rPr lang="en-US" sz="2800">
                <a:solidFill>
                  <a:srgbClr val="000000"/>
                </a:solidFill>
                <a:latin typeface="Times New Roman" panose="02020603050405020304" pitchFamily="18" charset="0"/>
                <a:ea typeface="Times New Roman" panose="02020603050405020304" pitchFamily="18" charset="0"/>
              </a:rPr>
              <a:t>thuyết phục cho ý kiến. </a:t>
            </a:r>
            <a:endParaRPr lang="en-US" sz="240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9526847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00"/>
                                        <p:tgtEl>
                                          <p:spTgt spid="4"/>
                                        </p:tgtEl>
                                      </p:cBhvr>
                                    </p:animEffect>
                                  </p:childTnLst>
                                </p:cTn>
                              </p:par>
                              <p:par>
                                <p:cTn id="8" presetID="22" presetClass="entr" presetSubtype="4" fill="hold" grpId="0"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wipe(down)">
                                      <p:cBhvr>
                                        <p:cTn id="10"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2" grpId="0"/>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10"/>
          <p:cNvSpPr>
            <a:spLocks noChangeArrowheads="1"/>
          </p:cNvSpPr>
          <p:nvPr/>
        </p:nvSpPr>
        <p:spPr bwMode="auto">
          <a:xfrm>
            <a:off x="668740" y="1351128"/>
            <a:ext cx="11191164" cy="4872251"/>
          </a:xfrm>
          <a:prstGeom prst="roundRect">
            <a:avLst>
              <a:gd name="adj" fmla="val 16667"/>
            </a:avLst>
          </a:prstGeom>
          <a:solidFill>
            <a:sysClr val="window" lastClr="FFFFFF"/>
          </a:solidFill>
          <a:ln w="12700" cap="flat" cmpd="sng" algn="ctr">
            <a:solidFill>
              <a:srgbClr val="ED7D31"/>
            </a:solidFill>
            <a:prstDash val="solid"/>
            <a:miter lim="800000"/>
            <a:headEnd/>
            <a:tailEnd/>
          </a:ln>
          <a:effectLst/>
        </p:spPr>
        <p:txBody>
          <a:bodyPr vert="horz" wrap="square" lIns="91440" tIns="45720" rIns="91440" bIns="45720" numCol="1" anchor="ctr" anchorCtr="0" compatLnSpc="1">
            <a:prstTxWarp prst="textNoShape">
              <a:avLst/>
            </a:prstTxWarp>
          </a:bodyPr>
          <a:lstStyle/>
          <a:p>
            <a:pPr marL="0" marR="0" lvl="0" indent="0" algn="l" defTabSz="914400" rtl="0" eaLnBrk="0" fontAlgn="base" latinLnBrk="0" hangingPunct="0">
              <a:lnSpc>
                <a:spcPct val="100000"/>
              </a:lnSpc>
              <a:spcBef>
                <a:spcPct val="0"/>
              </a:spcBef>
              <a:spcAft>
                <a:spcPts val="800"/>
              </a:spcAft>
              <a:buClrTx/>
              <a:buSzTx/>
              <a:buFontTx/>
              <a:buNone/>
              <a:tabLst/>
              <a:defRPr/>
            </a:pPr>
            <a:endParaRPr kumimoji="0" lang="en-US" sz="2400" b="1" i="0" u="none" strike="noStrike" kern="0" cap="none" spc="0" normalizeH="0" baseline="0" noProof="0" dirty="0" smtClean="0">
              <a:ln>
                <a:noFill/>
              </a:ln>
              <a:solidFill>
                <a:prstClr val="black"/>
              </a:solidFill>
              <a:effectLst/>
              <a:uLnTx/>
              <a:uFillTx/>
              <a:latin typeface="Times New Roman" panose="02020603050405020304" pitchFamily="18" charset="0"/>
              <a:ea typeface="+mn-ea"/>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altLang="en-US" sz="2400" b="0" i="0" u="none" strike="noStrike" kern="0" cap="none" spc="0" normalizeH="0" baseline="0" noProof="0" dirty="0" smtClean="0">
              <a:ln>
                <a:noFill/>
              </a:ln>
              <a:solidFill>
                <a:prstClr val="black"/>
              </a:solidFill>
              <a:effectLst/>
              <a:uLnTx/>
              <a:uFillTx/>
              <a:latin typeface="Arial" panose="020B0604020202020204" pitchFamily="34" charset="0"/>
              <a:ea typeface="+mn-ea"/>
              <a:cs typeface="+mn-cs"/>
            </a:endParaRPr>
          </a:p>
        </p:txBody>
      </p:sp>
      <p:sp>
        <p:nvSpPr>
          <p:cNvPr id="6" name="Rectangle 5"/>
          <p:cNvSpPr/>
          <p:nvPr/>
        </p:nvSpPr>
        <p:spPr>
          <a:xfrm>
            <a:off x="812730" y="1559354"/>
            <a:ext cx="10692333" cy="4401205"/>
          </a:xfrm>
          <a:prstGeom prst="rect">
            <a:avLst/>
          </a:prstGeom>
        </p:spPr>
        <p:txBody>
          <a:bodyPr wrap="square">
            <a:spAutoFit/>
          </a:bodyPr>
          <a:lstStyle/>
          <a:p>
            <a:pPr algn="just">
              <a:spcAft>
                <a:spcPts val="0"/>
              </a:spcAft>
            </a:pPr>
            <a:r>
              <a:rPr kumimoji="0" lang="vi-VN" sz="2800" b="0" i="0" u="none" strike="noStrike" kern="1200" cap="none" spc="0" normalizeH="0" baseline="0" noProof="0">
                <a:ln>
                  <a:noFill/>
                </a:ln>
                <a:solidFill>
                  <a:srgbClr val="000000"/>
                </a:solidFill>
                <a:effectLst/>
                <a:uLnTx/>
                <a:uFillTx/>
                <a:latin typeface="Times New Roman" panose="02020603050405020304" pitchFamily="18" charset="0"/>
                <a:ea typeface="Times New Roman" panose="02020603050405020304" pitchFamily="18" charset="0"/>
                <a:cs typeface="+mn-cs"/>
              </a:rPr>
              <a:t> </a:t>
            </a:r>
            <a:r>
              <a:rPr lang="en-US" sz="2800" i="1">
                <a:solidFill>
                  <a:srgbClr val="000000"/>
                </a:solidFill>
                <a:latin typeface="Times New Roman" panose="02020603050405020304" pitchFamily="18" charset="0"/>
                <a:ea typeface="Times New Roman" panose="02020603050405020304" pitchFamily="18" charset="0"/>
              </a:rPr>
              <a:t> </a:t>
            </a:r>
            <a:r>
              <a:rPr lang="vi-VN" sz="2800">
                <a:solidFill>
                  <a:srgbClr val="000000"/>
                </a:solidFill>
                <a:latin typeface="Times New Roman" panose="02020603050405020304" pitchFamily="18" charset="0"/>
                <a:ea typeface="Times New Roman" panose="02020603050405020304" pitchFamily="18" charset="0"/>
              </a:rPr>
              <a:t> </a:t>
            </a:r>
            <a:r>
              <a:rPr lang="en-US" sz="2800">
                <a:solidFill>
                  <a:srgbClr val="000000"/>
                </a:solidFill>
                <a:latin typeface="Times New Roman" panose="02020603050405020304" pitchFamily="18" charset="0"/>
                <a:ea typeface="Times New Roman" panose="02020603050405020304" pitchFamily="18" charset="0"/>
              </a:rPr>
              <a:t>“</a:t>
            </a:r>
            <a:r>
              <a:rPr lang="vi-VN" sz="2800">
                <a:solidFill>
                  <a:srgbClr val="000000"/>
                </a:solidFill>
                <a:latin typeface="Times New Roman" panose="02020603050405020304" pitchFamily="18" charset="0"/>
                <a:ea typeface="Times New Roman" panose="02020603050405020304" pitchFamily="18" charset="0"/>
              </a:rPr>
              <a:t> Khổ thơ đầu kể chuyện anh bộ đội trên đường hành quân, khi dừng chân bên một xóm nhỏ, nghe tiếng gà nhảy ổ. Dòng thơ </a:t>
            </a:r>
            <a:r>
              <a:rPr lang="vi-VN" sz="2800" i="1">
                <a:solidFill>
                  <a:srgbClr val="000000"/>
                </a:solidFill>
                <a:latin typeface="Times New Roman" panose="02020603050405020304" pitchFamily="18" charset="0"/>
                <a:ea typeface="Times New Roman" panose="02020603050405020304" pitchFamily="18" charset="0"/>
              </a:rPr>
              <a:t>Cục... cục tác cục ta</a:t>
            </a:r>
            <a:r>
              <a:rPr lang="vi-VN" sz="2800">
                <a:solidFill>
                  <a:srgbClr val="000000"/>
                </a:solidFill>
                <a:latin typeface="Times New Roman" panose="02020603050405020304" pitchFamily="18" charset="0"/>
                <a:ea typeface="Times New Roman" panose="02020603050405020304" pitchFamily="18" charset="0"/>
              </a:rPr>
              <a:t> với việc lặp âm và dấu chấm lửng đã mô phỏng sát với tiếng gà, làm cho truyện kể như được lồng vào một bức tranh nổi có tiếng gà vang vọng trong không gian. Tiếng gà trưa này của Xuân Quỳnh khác với tiếng gà  Ò.. ó... o cuả Trần Đăng Khoa, nó có một cái gì lắng đọng làm người ta xao xuyến, bồi hồi:</a:t>
            </a:r>
            <a:endParaRPr lang="en-US" sz="2400">
              <a:latin typeface="Times New Roman" panose="02020603050405020304" pitchFamily="18" charset="0"/>
              <a:ea typeface="Times New Roman" panose="02020603050405020304" pitchFamily="18" charset="0"/>
            </a:endParaRPr>
          </a:p>
          <a:p>
            <a:pPr algn="just">
              <a:spcAft>
                <a:spcPts val="0"/>
              </a:spcAft>
            </a:pPr>
            <a:r>
              <a:rPr lang="vi-VN" sz="2800" b="1">
                <a:solidFill>
                  <a:srgbClr val="000000"/>
                </a:solidFill>
                <a:latin typeface="Times New Roman" panose="02020603050405020304" pitchFamily="18" charset="0"/>
                <a:ea typeface="Times New Roman" panose="02020603050405020304" pitchFamily="18" charset="0"/>
              </a:rPr>
              <a:t>            </a:t>
            </a:r>
            <a:r>
              <a:rPr lang="vi-VN" sz="2800" i="1">
                <a:solidFill>
                  <a:srgbClr val="000000"/>
                </a:solidFill>
                <a:latin typeface="Times New Roman" panose="02020603050405020304" pitchFamily="18" charset="0"/>
                <a:ea typeface="Times New Roman" panose="02020603050405020304" pitchFamily="18" charset="0"/>
              </a:rPr>
              <a:t>Nghe xao động nắng trưa</a:t>
            </a:r>
            <a:endParaRPr lang="en-US" sz="2400">
              <a:latin typeface="Times New Roman" panose="02020603050405020304" pitchFamily="18" charset="0"/>
              <a:ea typeface="Times New Roman" panose="02020603050405020304" pitchFamily="18" charset="0"/>
            </a:endParaRPr>
          </a:p>
          <a:p>
            <a:pPr algn="just">
              <a:spcAft>
                <a:spcPts val="0"/>
              </a:spcAft>
            </a:pPr>
            <a:r>
              <a:rPr lang="vi-VN" sz="2800" i="1">
                <a:solidFill>
                  <a:srgbClr val="000000"/>
                </a:solidFill>
                <a:latin typeface="Times New Roman" panose="02020603050405020304" pitchFamily="18" charset="0"/>
                <a:ea typeface="Times New Roman" panose="02020603050405020304" pitchFamily="18" charset="0"/>
              </a:rPr>
              <a:t>            Nghe bàn chân đỡ mỏi</a:t>
            </a:r>
            <a:endParaRPr lang="en-US" sz="2400">
              <a:latin typeface="Times New Roman" panose="02020603050405020304" pitchFamily="18" charset="0"/>
              <a:ea typeface="Times New Roman" panose="02020603050405020304" pitchFamily="18" charset="0"/>
            </a:endParaRPr>
          </a:p>
          <a:p>
            <a:pPr algn="just">
              <a:spcAft>
                <a:spcPts val="0"/>
              </a:spcAft>
            </a:pPr>
            <a:r>
              <a:rPr lang="vi-VN" sz="2800" i="1">
                <a:solidFill>
                  <a:srgbClr val="000000"/>
                </a:solidFill>
                <a:latin typeface="Times New Roman" panose="02020603050405020304" pitchFamily="18" charset="0"/>
                <a:ea typeface="Times New Roman" panose="02020603050405020304" pitchFamily="18" charset="0"/>
              </a:rPr>
              <a:t>            Nghe gọi về tuổi thơ</a:t>
            </a:r>
            <a:endParaRPr kumimoji="0" lang="en-US" sz="2800" b="0" i="0" u="none" strike="noStrike" kern="1200" cap="none" spc="0" normalizeH="0" baseline="0" noProof="0">
              <a:ln>
                <a:noFill/>
              </a:ln>
              <a:solidFill>
                <a:prstClr val="black"/>
              </a:solidFill>
              <a:effectLst/>
              <a:uLnTx/>
              <a:uFillTx/>
              <a:latin typeface="Times New Roman" panose="02020603050405020304" pitchFamily="18" charset="0"/>
              <a:ea typeface="Times New Roman" panose="02020603050405020304" pitchFamily="18" charset="0"/>
              <a:cs typeface="+mn-cs"/>
            </a:endParaRPr>
          </a:p>
        </p:txBody>
      </p:sp>
      <p:sp>
        <p:nvSpPr>
          <p:cNvPr id="3" name="Rectangle 2"/>
          <p:cNvSpPr/>
          <p:nvPr/>
        </p:nvSpPr>
        <p:spPr>
          <a:xfrm>
            <a:off x="812730" y="320111"/>
            <a:ext cx="7406195" cy="523220"/>
          </a:xfrm>
          <a:prstGeom prst="rect">
            <a:avLst/>
          </a:prstGeom>
        </p:spPr>
        <p:txBody>
          <a:bodyPr wrap="none">
            <a:spAutoFit/>
          </a:bodyPr>
          <a:lstStyle/>
          <a:p>
            <a:pPr algn="just">
              <a:spcAft>
                <a:spcPts val="0"/>
              </a:spcAft>
            </a:pPr>
            <a:r>
              <a:rPr kumimoji="0" lang="en-US" sz="2800" b="1" i="0" u="none" strike="noStrike" kern="1200" cap="none" spc="0" normalizeH="0" baseline="0" noProof="0">
                <a:ln>
                  <a:noFill/>
                </a:ln>
                <a:solidFill>
                  <a:srgbClr val="FF0000"/>
                </a:solidFill>
                <a:effectLst/>
                <a:uLnTx/>
                <a:uFillTx/>
                <a:latin typeface="Times New Roman" panose="02020603050405020304" pitchFamily="18" charset="0"/>
                <a:ea typeface="Times New Roman" panose="02020603050405020304" pitchFamily="18" charset="0"/>
                <a:cs typeface="+mn-cs"/>
              </a:rPr>
              <a:t>Đề số </a:t>
            </a:r>
            <a:r>
              <a:rPr lang="en-US" sz="2800" b="1" noProof="0" smtClean="0">
                <a:solidFill>
                  <a:srgbClr val="FF0000"/>
                </a:solidFill>
                <a:latin typeface="Times New Roman" panose="02020603050405020304" pitchFamily="18" charset="0"/>
                <a:ea typeface="Times New Roman" panose="02020603050405020304" pitchFamily="18" charset="0"/>
              </a:rPr>
              <a:t>4</a:t>
            </a:r>
            <a:r>
              <a:rPr kumimoji="0" lang="en-US" sz="2800" b="1" i="0" u="none" strike="noStrike" kern="1200" cap="none" spc="0" normalizeH="0" baseline="0" noProof="0" smtClean="0">
                <a:ln>
                  <a:noFill/>
                </a:ln>
                <a:solidFill>
                  <a:srgbClr val="FF0000"/>
                </a:solidFill>
                <a:effectLst/>
                <a:uLnTx/>
                <a:uFillTx/>
                <a:latin typeface="Times New Roman" panose="02020603050405020304" pitchFamily="18" charset="0"/>
                <a:ea typeface="Times New Roman" panose="02020603050405020304" pitchFamily="18" charset="0"/>
                <a:cs typeface="+mn-cs"/>
              </a:rPr>
              <a:t>: </a:t>
            </a:r>
            <a:r>
              <a:rPr lang="en-US" sz="2800" b="1">
                <a:solidFill>
                  <a:srgbClr val="0D0D0D"/>
                </a:solidFill>
                <a:latin typeface="Times New Roman" panose="02020603050405020304" pitchFamily="18" charset="0"/>
                <a:ea typeface="Times New Roman" panose="02020603050405020304" pitchFamily="18" charset="0"/>
              </a:rPr>
              <a:t>Đọc văn bản sau và trả lời các câu hỏi:</a:t>
            </a:r>
            <a:endParaRPr lang="en-US" sz="240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96931834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arn(inVertical)">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wipe(down)">
                                      <p:cBhvr>
                                        <p:cTn id="12" dur="500"/>
                                        <p:tgtEl>
                                          <p:spTgt spid="4"/>
                                        </p:tgtEl>
                                      </p:cBhvr>
                                    </p:animEffect>
                                  </p:childTnLst>
                                </p:cTn>
                              </p:par>
                              <p:par>
                                <p:cTn id="13" presetID="22" presetClass="entr" presetSubtype="4" fill="hold" grpId="0" nodeType="withEffect">
                                  <p:stCondLst>
                                    <p:cond delay="0"/>
                                  </p:stCondLst>
                                  <p:childTnLst>
                                    <p:set>
                                      <p:cBhvr>
                                        <p:cTn id="14" dur="1" fill="hold">
                                          <p:stCondLst>
                                            <p:cond delay="0"/>
                                          </p:stCondLst>
                                        </p:cTn>
                                        <p:tgtEl>
                                          <p:spTgt spid="6"/>
                                        </p:tgtEl>
                                        <p:attrNameLst>
                                          <p:attrName>style.visibility</p:attrName>
                                        </p:attrNameLst>
                                      </p:cBhvr>
                                      <p:to>
                                        <p:strVal val="visible"/>
                                      </p:to>
                                    </p:set>
                                    <p:animEffect transition="in" filter="wipe(down)">
                                      <p:cBhvr>
                                        <p:cTn id="15"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6" grpId="0"/>
      <p:bldP spid="3" grpId="0"/>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10"/>
          <p:cNvSpPr>
            <a:spLocks noChangeArrowheads="1"/>
          </p:cNvSpPr>
          <p:nvPr/>
        </p:nvSpPr>
        <p:spPr bwMode="auto">
          <a:xfrm>
            <a:off x="641446" y="982639"/>
            <a:ext cx="10986448" cy="4981433"/>
          </a:xfrm>
          <a:prstGeom prst="roundRect">
            <a:avLst>
              <a:gd name="adj" fmla="val 16667"/>
            </a:avLst>
          </a:prstGeom>
          <a:ln>
            <a:headEnd/>
            <a:tailEn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anchor="ctr" anchorCtr="0" compatLnSpc="1">
            <a:prstTxWarp prst="textNoShape">
              <a:avLst/>
            </a:prstTxWarp>
          </a:bodyPr>
          <a:lstStyle/>
          <a:p>
            <a:pPr marL="0" marR="0" lvl="0" indent="0" algn="l" defTabSz="914400" rtl="0" eaLnBrk="0" fontAlgn="base" latinLnBrk="0" hangingPunct="0">
              <a:lnSpc>
                <a:spcPct val="100000"/>
              </a:lnSpc>
              <a:spcBef>
                <a:spcPct val="0"/>
              </a:spcBef>
              <a:spcAft>
                <a:spcPts val="800"/>
              </a:spcAft>
              <a:buClrTx/>
              <a:buSzTx/>
              <a:buFontTx/>
              <a:buNone/>
              <a:tabLst/>
              <a:defRPr/>
            </a:pPr>
            <a:endParaRPr kumimoji="0" lang="en-US" sz="2400" b="1" i="0" u="none" strike="noStrike" kern="1200" cap="none" spc="0" normalizeH="0" baseline="0" noProof="0" dirty="0" smtClean="0">
              <a:ln>
                <a:noFill/>
              </a:ln>
              <a:solidFill>
                <a:prstClr val="black"/>
              </a:solidFill>
              <a:effectLst/>
              <a:uLnTx/>
              <a:uFillTx/>
              <a:latin typeface="Times New Roman" panose="02020603050405020304" pitchFamily="18" charset="0"/>
              <a:ea typeface="+mn-ea"/>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altLang="en-US" sz="2400" b="0" i="0" u="none" strike="noStrike" kern="1200" cap="none" spc="0" normalizeH="0" baseline="0" noProof="0" dirty="0" smtClean="0">
              <a:ln>
                <a:noFill/>
              </a:ln>
              <a:solidFill>
                <a:prstClr val="black"/>
              </a:solidFill>
              <a:effectLst/>
              <a:uLnTx/>
              <a:uFillTx/>
              <a:latin typeface="Arial" panose="020B0604020202020204" pitchFamily="34" charset="0"/>
              <a:ea typeface="+mn-ea"/>
              <a:cs typeface="+mn-cs"/>
            </a:endParaRPr>
          </a:p>
        </p:txBody>
      </p:sp>
      <p:sp>
        <p:nvSpPr>
          <p:cNvPr id="2" name="Rectangle 1"/>
          <p:cNvSpPr/>
          <p:nvPr/>
        </p:nvSpPr>
        <p:spPr>
          <a:xfrm>
            <a:off x="1094761" y="1119117"/>
            <a:ext cx="10325478" cy="5170646"/>
          </a:xfrm>
          <a:prstGeom prst="rect">
            <a:avLst/>
          </a:prstGeom>
        </p:spPr>
        <p:txBody>
          <a:bodyPr wrap="square">
            <a:spAutoFit/>
          </a:bodyPr>
          <a:lstStyle/>
          <a:p>
            <a:pPr algn="just">
              <a:lnSpc>
                <a:spcPct val="150000"/>
              </a:lnSpc>
              <a:spcAft>
                <a:spcPts val="0"/>
              </a:spcAft>
            </a:pPr>
            <a:r>
              <a:rPr lang="en-US" sz="2800" smtClean="0">
                <a:solidFill>
                  <a:srgbClr val="000000"/>
                </a:solidFill>
                <a:latin typeface="Times New Roman" panose="02020603050405020304" pitchFamily="18" charset="0"/>
                <a:ea typeface="Times New Roman" panose="02020603050405020304" pitchFamily="18" charset="0"/>
              </a:rPr>
              <a:t>      </a:t>
            </a:r>
            <a:r>
              <a:rPr lang="vi-VN" sz="2800" smtClean="0">
                <a:solidFill>
                  <a:srgbClr val="000000"/>
                </a:solidFill>
                <a:latin typeface="Times New Roman" panose="02020603050405020304" pitchFamily="18" charset="0"/>
                <a:ea typeface="Times New Roman" panose="02020603050405020304" pitchFamily="18" charset="0"/>
              </a:rPr>
              <a:t>Lối </a:t>
            </a:r>
            <a:r>
              <a:rPr lang="vi-VN" sz="2800">
                <a:solidFill>
                  <a:srgbClr val="000000"/>
                </a:solidFill>
                <a:latin typeface="Times New Roman" panose="02020603050405020304" pitchFamily="18" charset="0"/>
                <a:ea typeface="Times New Roman" panose="02020603050405020304" pitchFamily="18" charset="0"/>
              </a:rPr>
              <a:t>dùng ẩn dụ chuyển đổi cảm giác, lấy thính  giác(nghe) thay cho thị giác (thấy) và việc lặp lại ba lần ở đầu dòng thơ động từ nghe có tác dụng đem lại ấn tượng như tiếng gà ngưng lại, làm xao động không gian và cũng làm xao động cả lòng người. Tiếng gà cũng là kí ức ta quay lại với những kỉ niệm của tuổi thơ[...]</a:t>
            </a:r>
            <a:r>
              <a:rPr lang="en-US" sz="2800">
                <a:solidFill>
                  <a:srgbClr val="000000"/>
                </a:solidFill>
                <a:latin typeface="Times New Roman" panose="02020603050405020304" pitchFamily="18" charset="0"/>
                <a:ea typeface="Times New Roman" panose="02020603050405020304" pitchFamily="18" charset="0"/>
              </a:rPr>
              <a:t>”.</a:t>
            </a:r>
            <a:endParaRPr lang="en-US" sz="2400">
              <a:latin typeface="Times New Roman" panose="02020603050405020304" pitchFamily="18" charset="0"/>
              <a:ea typeface="Times New Roman" panose="02020603050405020304" pitchFamily="18" charset="0"/>
            </a:endParaRPr>
          </a:p>
          <a:p>
            <a:pPr algn="just">
              <a:lnSpc>
                <a:spcPct val="150000"/>
              </a:lnSpc>
              <a:spcAft>
                <a:spcPts val="0"/>
              </a:spcAft>
            </a:pPr>
            <a:r>
              <a:rPr lang="vi-VN" sz="2800" i="1">
                <a:solidFill>
                  <a:srgbClr val="000000"/>
                </a:solidFill>
                <a:latin typeface="Times New Roman" panose="02020603050405020304" pitchFamily="18" charset="0"/>
                <a:ea typeface="Times New Roman" panose="02020603050405020304" pitchFamily="18" charset="0"/>
              </a:rPr>
              <a:t>                         </a:t>
            </a:r>
            <a:r>
              <a:rPr lang="vi-VN" sz="2800" i="1" smtClean="0">
                <a:solidFill>
                  <a:srgbClr val="000000"/>
                </a:solidFill>
                <a:latin typeface="Times New Roman" panose="02020603050405020304" pitchFamily="18" charset="0"/>
                <a:ea typeface="Times New Roman" panose="02020603050405020304" pitchFamily="18" charset="0"/>
              </a:rPr>
              <a:t> </a:t>
            </a:r>
            <a:r>
              <a:rPr lang="vi-VN" sz="2800">
                <a:solidFill>
                  <a:srgbClr val="000000"/>
                </a:solidFill>
                <a:latin typeface="Times New Roman" panose="02020603050405020304" pitchFamily="18" charset="0"/>
                <a:ea typeface="Times New Roman" panose="02020603050405020304" pitchFamily="18" charset="0"/>
              </a:rPr>
              <a:t>(</a:t>
            </a:r>
            <a:r>
              <a:rPr lang="vi-VN" sz="2800" i="1">
                <a:solidFill>
                  <a:srgbClr val="000000"/>
                </a:solidFill>
                <a:latin typeface="Times New Roman" panose="02020603050405020304" pitchFamily="18" charset="0"/>
                <a:ea typeface="Times New Roman" panose="02020603050405020304" pitchFamily="18" charset="0"/>
              </a:rPr>
              <a:t>“Vẻ đẹp bài thơ “Tiếng gà trưa”- Đinh Trọng Lạc, SGK ngữ văn cánh diều, NXB Đại học sư phạm TPHCM, trang 88)</a:t>
            </a:r>
            <a:endParaRPr lang="en-US" sz="2400">
              <a:latin typeface="Times New Roman" panose="02020603050405020304" pitchFamily="18" charset="0"/>
              <a:ea typeface="Times New Roman" panose="02020603050405020304" pitchFamily="18" charset="0"/>
            </a:endParaRPr>
          </a:p>
          <a:p>
            <a:pPr lvl="0" algn="just">
              <a:lnSpc>
                <a:spcPct val="150000"/>
              </a:lnSpc>
            </a:pPr>
            <a:endParaRPr lang="en-US" sz="2400">
              <a:solidFill>
                <a:prstClr val="black"/>
              </a:solidFill>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8705404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00"/>
                                        <p:tgtEl>
                                          <p:spTgt spid="4"/>
                                        </p:tgtEl>
                                      </p:cBhvr>
                                    </p:animEffect>
                                  </p:childTnLst>
                                </p:cTn>
                              </p:par>
                              <p:par>
                                <p:cTn id="8" presetID="22" presetClass="entr" presetSubtype="4" fill="hold" grpId="0"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wipe(down)">
                                      <p:cBhvr>
                                        <p:cTn id="10"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2" grpId="0"/>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10"/>
          <p:cNvSpPr>
            <a:spLocks noChangeArrowheads="1"/>
          </p:cNvSpPr>
          <p:nvPr/>
        </p:nvSpPr>
        <p:spPr bwMode="auto">
          <a:xfrm>
            <a:off x="682388" y="1105468"/>
            <a:ext cx="11027391" cy="4667535"/>
          </a:xfrm>
          <a:prstGeom prst="roundRect">
            <a:avLst>
              <a:gd name="adj" fmla="val 16667"/>
            </a:avLst>
          </a:prstGeom>
          <a:ln>
            <a:headEnd/>
            <a:tailEn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anchor="ctr" anchorCtr="0" compatLnSpc="1">
            <a:prstTxWarp prst="textNoShape">
              <a:avLst/>
            </a:prstTxWarp>
          </a:bodyPr>
          <a:lstStyle/>
          <a:p>
            <a:pPr marL="0" marR="0" lvl="0" indent="0" algn="l" defTabSz="914400" rtl="0" eaLnBrk="0" fontAlgn="base" latinLnBrk="0" hangingPunct="0">
              <a:lnSpc>
                <a:spcPct val="100000"/>
              </a:lnSpc>
              <a:spcBef>
                <a:spcPct val="0"/>
              </a:spcBef>
              <a:spcAft>
                <a:spcPts val="800"/>
              </a:spcAft>
              <a:buClrTx/>
              <a:buSzTx/>
              <a:buFontTx/>
              <a:buNone/>
              <a:tabLst/>
              <a:defRPr/>
            </a:pPr>
            <a:endParaRPr kumimoji="0" lang="en-US" sz="2400" b="1" i="0" u="none" strike="noStrike" kern="1200" cap="none" spc="0" normalizeH="0" baseline="0" noProof="0" dirty="0" smtClean="0">
              <a:ln>
                <a:noFill/>
              </a:ln>
              <a:solidFill>
                <a:prstClr val="black"/>
              </a:solidFill>
              <a:effectLst/>
              <a:uLnTx/>
              <a:uFillTx/>
              <a:latin typeface="Times New Roman" panose="02020603050405020304" pitchFamily="18" charset="0"/>
              <a:ea typeface="+mn-ea"/>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altLang="en-US" sz="2400" b="0" i="0" u="none" strike="noStrike" kern="1200" cap="none" spc="0" normalizeH="0" baseline="0" noProof="0" dirty="0" smtClean="0">
              <a:ln>
                <a:noFill/>
              </a:ln>
              <a:solidFill>
                <a:prstClr val="black"/>
              </a:solidFill>
              <a:effectLst/>
              <a:uLnTx/>
              <a:uFillTx/>
              <a:latin typeface="Arial" panose="020B0604020202020204" pitchFamily="34" charset="0"/>
              <a:ea typeface="+mn-ea"/>
              <a:cs typeface="+mn-cs"/>
            </a:endParaRPr>
          </a:p>
        </p:txBody>
      </p:sp>
      <p:sp>
        <p:nvSpPr>
          <p:cNvPr id="2" name="Rectangle 1"/>
          <p:cNvSpPr/>
          <p:nvPr/>
        </p:nvSpPr>
        <p:spPr>
          <a:xfrm>
            <a:off x="886132" y="1426781"/>
            <a:ext cx="10619901" cy="3970318"/>
          </a:xfrm>
          <a:prstGeom prst="rect">
            <a:avLst/>
          </a:prstGeom>
        </p:spPr>
        <p:txBody>
          <a:bodyPr wrap="square">
            <a:spAutoFit/>
          </a:bodyPr>
          <a:lstStyle/>
          <a:p>
            <a:pPr marL="0" marR="0" lvl="0" indent="0" algn="l" defTabSz="914400" rtl="0" eaLnBrk="1" fontAlgn="auto" latinLnBrk="0" hangingPunct="1">
              <a:lnSpc>
                <a:spcPct val="150000"/>
              </a:lnSpc>
              <a:spcBef>
                <a:spcPts val="0"/>
              </a:spcBef>
              <a:spcAft>
                <a:spcPts val="0"/>
              </a:spcAft>
              <a:buClrTx/>
              <a:buSzTx/>
              <a:buFontTx/>
              <a:buNone/>
              <a:tabLst>
                <a:tab pos="1386840" algn="l"/>
              </a:tabLst>
              <a:defRPr/>
            </a:pPr>
            <a:r>
              <a:rPr kumimoji="0" lang="en-US" sz="2800" b="1" i="0" u="none" strike="noStrike" kern="1200" cap="none" spc="0" normalizeH="0" baseline="0" noProof="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V</a:t>
            </a:r>
            <a:r>
              <a:rPr kumimoji="0" lang="vi-VN" sz="2800" b="1" i="0" u="none" strike="noStrike" kern="1200" cap="none" spc="0" normalizeH="0" baseline="0" noProof="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à trả lời các câu hỏi:</a:t>
            </a:r>
            <a:endParaRPr kumimoji="0" lang="en-US" sz="2400" b="0" i="0" u="none" strike="noStrike" kern="1200" cap="none" spc="0" normalizeH="0" baseline="0" noProof="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endParaRPr>
          </a:p>
          <a:p>
            <a:pPr algn="just">
              <a:lnSpc>
                <a:spcPct val="150000"/>
              </a:lnSpc>
              <a:spcAft>
                <a:spcPts val="0"/>
              </a:spcAft>
            </a:pPr>
            <a:r>
              <a:rPr lang="vi-VN" sz="2800" b="1">
                <a:solidFill>
                  <a:srgbClr val="000000"/>
                </a:solidFill>
                <a:latin typeface="Times New Roman" panose="02020603050405020304" pitchFamily="18" charset="0"/>
                <a:ea typeface="Times New Roman" panose="02020603050405020304" pitchFamily="18" charset="0"/>
              </a:rPr>
              <a:t>Câu 1</a:t>
            </a:r>
            <a:r>
              <a:rPr lang="vi-VN" sz="2800">
                <a:solidFill>
                  <a:srgbClr val="000000"/>
                </a:solidFill>
                <a:latin typeface="Times New Roman" panose="02020603050405020304" pitchFamily="18" charset="0"/>
                <a:ea typeface="Times New Roman" panose="02020603050405020304" pitchFamily="18" charset="0"/>
              </a:rPr>
              <a:t>. </a:t>
            </a:r>
            <a:r>
              <a:rPr lang="en-US" sz="2800">
                <a:solidFill>
                  <a:srgbClr val="000000"/>
                </a:solidFill>
                <a:latin typeface="Times New Roman" panose="02020603050405020304" pitchFamily="18" charset="0"/>
                <a:ea typeface="Times New Roman" panose="02020603050405020304" pitchFamily="18" charset="0"/>
              </a:rPr>
              <a:t>Xác định phương thức biểu đạt chính</a:t>
            </a:r>
            <a:r>
              <a:rPr lang="vi-VN" sz="2800">
                <a:solidFill>
                  <a:srgbClr val="000000"/>
                </a:solidFill>
                <a:latin typeface="Times New Roman" panose="02020603050405020304" pitchFamily="18" charset="0"/>
                <a:ea typeface="Times New Roman" panose="02020603050405020304" pitchFamily="18" charset="0"/>
              </a:rPr>
              <a:t> của đoạn văn bản .</a:t>
            </a:r>
            <a:endParaRPr lang="en-US" sz="2400">
              <a:latin typeface="Times New Roman" panose="02020603050405020304" pitchFamily="18" charset="0"/>
              <a:ea typeface="Times New Roman" panose="02020603050405020304" pitchFamily="18" charset="0"/>
            </a:endParaRPr>
          </a:p>
          <a:p>
            <a:pPr algn="just">
              <a:lnSpc>
                <a:spcPct val="150000"/>
              </a:lnSpc>
              <a:spcAft>
                <a:spcPts val="0"/>
              </a:spcAft>
            </a:pPr>
            <a:r>
              <a:rPr lang="en-US" sz="2800" b="1">
                <a:solidFill>
                  <a:srgbClr val="000000"/>
                </a:solidFill>
                <a:latin typeface="Times New Roman" panose="02020603050405020304" pitchFamily="18" charset="0"/>
                <a:ea typeface="Times New Roman" panose="02020603050405020304" pitchFamily="18" charset="0"/>
              </a:rPr>
              <a:t>Câu 2</a:t>
            </a:r>
            <a:r>
              <a:rPr lang="en-US" sz="2800">
                <a:solidFill>
                  <a:srgbClr val="000000"/>
                </a:solidFill>
                <a:latin typeface="Times New Roman" panose="02020603050405020304" pitchFamily="18" charset="0"/>
                <a:ea typeface="Times New Roman" panose="02020603050405020304" pitchFamily="18" charset="0"/>
              </a:rPr>
              <a:t>.</a:t>
            </a:r>
            <a:r>
              <a:rPr lang="vi-VN" sz="2800">
                <a:solidFill>
                  <a:srgbClr val="000000"/>
                </a:solidFill>
                <a:latin typeface="Times New Roman" panose="02020603050405020304" pitchFamily="18" charset="0"/>
                <a:ea typeface="Times New Roman" panose="02020603050405020304" pitchFamily="18" charset="0"/>
              </a:rPr>
              <a:t> Nêu nội dung nghị luận của đoạn văn bản.</a:t>
            </a:r>
            <a:endParaRPr lang="en-US" sz="2400">
              <a:latin typeface="Times New Roman" panose="02020603050405020304" pitchFamily="18" charset="0"/>
              <a:ea typeface="Times New Roman" panose="02020603050405020304" pitchFamily="18" charset="0"/>
            </a:endParaRPr>
          </a:p>
          <a:p>
            <a:pPr algn="just">
              <a:lnSpc>
                <a:spcPct val="150000"/>
              </a:lnSpc>
              <a:spcAft>
                <a:spcPts val="0"/>
              </a:spcAft>
            </a:pPr>
            <a:r>
              <a:rPr lang="vi-VN" sz="2800" b="1">
                <a:solidFill>
                  <a:srgbClr val="000000"/>
                </a:solidFill>
                <a:latin typeface="Times New Roman" panose="02020603050405020304" pitchFamily="18" charset="0"/>
                <a:ea typeface="Times New Roman" panose="02020603050405020304" pitchFamily="18" charset="0"/>
              </a:rPr>
              <a:t>Câu </a:t>
            </a:r>
            <a:r>
              <a:rPr lang="en-US" sz="2800" b="1">
                <a:solidFill>
                  <a:srgbClr val="000000"/>
                </a:solidFill>
                <a:latin typeface="Times New Roman" panose="02020603050405020304" pitchFamily="18" charset="0"/>
                <a:ea typeface="Times New Roman" panose="02020603050405020304" pitchFamily="18" charset="0"/>
              </a:rPr>
              <a:t>3</a:t>
            </a:r>
            <a:r>
              <a:rPr lang="vi-VN" sz="2800">
                <a:solidFill>
                  <a:srgbClr val="000000"/>
                </a:solidFill>
                <a:latin typeface="Times New Roman" panose="02020603050405020304" pitchFamily="18" charset="0"/>
                <a:ea typeface="Times New Roman" panose="02020603050405020304" pitchFamily="18" charset="0"/>
              </a:rPr>
              <a:t>. Chỉ ra nét độc đáo nghệ thuật lập luận của tác giả trong đoạn văn.</a:t>
            </a:r>
            <a:endParaRPr lang="en-US" sz="2400">
              <a:latin typeface="Times New Roman" panose="02020603050405020304" pitchFamily="18" charset="0"/>
              <a:ea typeface="Times New Roman" panose="02020603050405020304" pitchFamily="18" charset="0"/>
            </a:endParaRPr>
          </a:p>
          <a:p>
            <a:pPr algn="just">
              <a:lnSpc>
                <a:spcPct val="150000"/>
              </a:lnSpc>
              <a:spcAft>
                <a:spcPts val="0"/>
              </a:spcAft>
            </a:pPr>
            <a:r>
              <a:rPr lang="vi-VN" sz="2800" b="1">
                <a:solidFill>
                  <a:srgbClr val="000000"/>
                </a:solidFill>
                <a:latin typeface="Times New Roman" panose="02020603050405020304" pitchFamily="18" charset="0"/>
                <a:ea typeface="Times New Roman" panose="02020603050405020304" pitchFamily="18" charset="0"/>
              </a:rPr>
              <a:t>Câu </a:t>
            </a:r>
            <a:r>
              <a:rPr lang="en-US" sz="2800" b="1">
                <a:solidFill>
                  <a:srgbClr val="000000"/>
                </a:solidFill>
                <a:latin typeface="Times New Roman" panose="02020603050405020304" pitchFamily="18" charset="0"/>
                <a:ea typeface="Times New Roman" panose="02020603050405020304" pitchFamily="18" charset="0"/>
              </a:rPr>
              <a:t>4</a:t>
            </a:r>
            <a:r>
              <a:rPr lang="vi-VN" sz="2800">
                <a:solidFill>
                  <a:srgbClr val="000000"/>
                </a:solidFill>
                <a:latin typeface="Times New Roman" panose="02020603050405020304" pitchFamily="18" charset="0"/>
                <a:ea typeface="Times New Roman" panose="02020603050405020304" pitchFamily="18" charset="0"/>
              </a:rPr>
              <a:t>. Qua đoạn văn em rút ra bài học gì trong cách viết đoạn văn nghị luận phân tích đoạn thơ?</a:t>
            </a:r>
            <a:endParaRPr lang="en-US" sz="240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584993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00"/>
                                        <p:tgtEl>
                                          <p:spTgt spid="4"/>
                                        </p:tgtEl>
                                      </p:cBhvr>
                                    </p:animEffect>
                                  </p:childTnLst>
                                </p:cTn>
                              </p:par>
                              <p:par>
                                <p:cTn id="8" presetID="42" presetClass="entr" presetSubtype="0" fill="hold" grpId="0"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fade">
                                      <p:cBhvr>
                                        <p:cTn id="10" dur="1000"/>
                                        <p:tgtEl>
                                          <p:spTgt spid="2"/>
                                        </p:tgtEl>
                                      </p:cBhvr>
                                    </p:animEffect>
                                    <p:anim calcmode="lin" valueType="num">
                                      <p:cBhvr>
                                        <p:cTn id="11" dur="1000" fill="hold"/>
                                        <p:tgtEl>
                                          <p:spTgt spid="2"/>
                                        </p:tgtEl>
                                        <p:attrNameLst>
                                          <p:attrName>ppt_x</p:attrName>
                                        </p:attrNameLst>
                                      </p:cBhvr>
                                      <p:tavLst>
                                        <p:tav tm="0">
                                          <p:val>
                                            <p:strVal val="#ppt_x"/>
                                          </p:val>
                                        </p:tav>
                                        <p:tav tm="100000">
                                          <p:val>
                                            <p:strVal val="#ppt_x"/>
                                          </p:val>
                                        </p:tav>
                                      </p:tavLst>
                                    </p:anim>
                                    <p:anim calcmode="lin" valueType="num">
                                      <p:cBhvr>
                                        <p:cTn id="12" dur="1000" fill="hold"/>
                                        <p:tgtEl>
                                          <p:spTgt spid="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2"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10"/>
          <p:cNvSpPr>
            <a:spLocks noChangeArrowheads="1"/>
          </p:cNvSpPr>
          <p:nvPr/>
        </p:nvSpPr>
        <p:spPr bwMode="auto">
          <a:xfrm>
            <a:off x="764275" y="2755854"/>
            <a:ext cx="10994599" cy="3857205"/>
          </a:xfrm>
          <a:prstGeom prst="roundRect">
            <a:avLst>
              <a:gd name="adj" fmla="val 16667"/>
            </a:avLst>
          </a:prstGeom>
          <a:noFill/>
          <a:ln w="25400">
            <a:solidFill>
              <a:srgbClr val="243F60"/>
            </a:solidFill>
            <a:round/>
            <a:headEnd/>
            <a:tailEnd/>
          </a:ln>
        </p:spPr>
        <p:txBody>
          <a:bodyPr vert="horz" wrap="square" lIns="91440" tIns="45720" rIns="91440" bIns="45720" numCol="1" anchor="ctr" anchorCtr="0" compatLnSpc="1">
            <a:prstTxWarp prst="textNoShape">
              <a:avLst/>
            </a:prstTxWarp>
          </a:bodyPr>
          <a:lstStyle/>
          <a:p>
            <a:pPr lvl="0" eaLnBrk="0" fontAlgn="base" hangingPunct="0">
              <a:spcBef>
                <a:spcPct val="0"/>
              </a:spcBef>
              <a:spcAft>
                <a:spcPts val="800"/>
              </a:spcAft>
            </a:pPr>
            <a:endParaRPr lang="en-US" sz="2400" b="1" dirty="0" smtClean="0">
              <a:latin typeface="Times New Roman" panose="02020603050405020304" pitchFamily="18" charset="0"/>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pPr>
            <a:endParaRPr kumimoji="0" lang="en-US" altLang="en-US" sz="2400" b="0" i="0" u="none" strike="noStrike" cap="none" normalizeH="0" baseline="0" dirty="0" smtClean="0">
              <a:ln>
                <a:noFill/>
              </a:ln>
              <a:solidFill>
                <a:schemeClr val="tx1"/>
              </a:solidFill>
              <a:effectLst/>
              <a:latin typeface="Arial" panose="020B0604020202020204" pitchFamily="34" charset="0"/>
            </a:endParaRPr>
          </a:p>
        </p:txBody>
      </p:sp>
      <p:sp>
        <p:nvSpPr>
          <p:cNvPr id="2" name="Rectangle 1"/>
          <p:cNvSpPr/>
          <p:nvPr/>
        </p:nvSpPr>
        <p:spPr>
          <a:xfrm>
            <a:off x="1387905" y="2642742"/>
            <a:ext cx="10370969" cy="3970318"/>
          </a:xfrm>
          <a:prstGeom prst="rect">
            <a:avLst/>
          </a:prstGeom>
        </p:spPr>
        <p:txBody>
          <a:bodyPr wrap="square">
            <a:spAutoFit/>
          </a:bodyPr>
          <a:lstStyle/>
          <a:p>
            <a:pPr>
              <a:lnSpc>
                <a:spcPct val="150000"/>
              </a:lnSpc>
              <a:spcAft>
                <a:spcPts val="0"/>
              </a:spcAft>
            </a:pPr>
            <a:r>
              <a:rPr lang="vi-VN" sz="2800" b="1">
                <a:latin typeface="Times New Roman" panose="02020603050405020304" pitchFamily="18" charset="0"/>
                <a:ea typeface="Times New Roman" panose="02020603050405020304" pitchFamily="18" charset="0"/>
              </a:rPr>
              <a:t>1. Văn bản </a:t>
            </a:r>
            <a:r>
              <a:rPr lang="vi-VN" sz="2800" b="1">
                <a:latin typeface="Times New Roman" panose="02020603050405020304" pitchFamily="18" charset="0"/>
                <a:ea typeface="Arial" panose="020B0604020202020204" pitchFamily="34" charset="0"/>
              </a:rPr>
              <a:t>nghị luận phân tích một tác phẩm văn học</a:t>
            </a:r>
            <a:endParaRPr lang="en-US" sz="2400">
              <a:latin typeface="Times New Roman" panose="02020603050405020304" pitchFamily="18" charset="0"/>
              <a:ea typeface="Times New Roman" panose="02020603050405020304" pitchFamily="18" charset="0"/>
            </a:endParaRPr>
          </a:p>
          <a:p>
            <a:pPr>
              <a:lnSpc>
                <a:spcPct val="150000"/>
              </a:lnSpc>
              <a:spcAft>
                <a:spcPts val="0"/>
              </a:spcAft>
            </a:pPr>
            <a:r>
              <a:rPr lang="en-US" sz="2800" b="1">
                <a:latin typeface="Times New Roman" panose="02020603050405020304" pitchFamily="18" charset="0"/>
                <a:ea typeface="Times New Roman" panose="02020603050405020304" pitchFamily="18" charset="0"/>
              </a:rPr>
              <a:t>- </a:t>
            </a:r>
            <a:r>
              <a:rPr lang="vi-VN" sz="2800">
                <a:solidFill>
                  <a:srgbClr val="000000"/>
                </a:solidFill>
                <a:latin typeface="Times New Roman" panose="02020603050405020304" pitchFamily="18" charset="0"/>
                <a:ea typeface="Times New Roman" panose="02020603050405020304" pitchFamily="18" charset="0"/>
              </a:rPr>
              <a:t>Văn bản nghị luận phân tích một tác phẩm văn học</a:t>
            </a:r>
            <a:r>
              <a:rPr lang="en-US" sz="2800">
                <a:solidFill>
                  <a:srgbClr val="000000"/>
                </a:solidFill>
                <a:latin typeface="Times New Roman" panose="02020603050405020304" pitchFamily="18" charset="0"/>
                <a:ea typeface="Times New Roman" panose="02020603050405020304" pitchFamily="18" charset="0"/>
              </a:rPr>
              <a:t>:</a:t>
            </a:r>
            <a:endParaRPr lang="en-US" sz="2400">
              <a:latin typeface="Times New Roman" panose="02020603050405020304" pitchFamily="18" charset="0"/>
              <a:ea typeface="Times New Roman" panose="02020603050405020304" pitchFamily="18" charset="0"/>
            </a:endParaRPr>
          </a:p>
          <a:p>
            <a:pPr>
              <a:lnSpc>
                <a:spcPct val="150000"/>
              </a:lnSpc>
              <a:spcAft>
                <a:spcPts val="0"/>
              </a:spcAft>
            </a:pPr>
            <a:r>
              <a:rPr lang="en-US" sz="2800">
                <a:solidFill>
                  <a:srgbClr val="000000"/>
                </a:solidFill>
                <a:latin typeface="Times New Roman" panose="02020603050405020304" pitchFamily="18" charset="0"/>
                <a:ea typeface="Times New Roman" panose="02020603050405020304" pitchFamily="18" charset="0"/>
              </a:rPr>
              <a:t>+</a:t>
            </a:r>
            <a:r>
              <a:rPr lang="vi-VN" sz="2800">
                <a:solidFill>
                  <a:srgbClr val="000000"/>
                </a:solidFill>
                <a:latin typeface="Times New Roman" panose="02020603050405020304" pitchFamily="18" charset="0"/>
                <a:ea typeface="Times New Roman" panose="02020603050405020304" pitchFamily="18" charset="0"/>
              </a:rPr>
              <a:t> là một loại văn bản nghị luận;</a:t>
            </a:r>
            <a:endParaRPr lang="en-US" sz="2400">
              <a:latin typeface="Times New Roman" panose="02020603050405020304" pitchFamily="18" charset="0"/>
              <a:ea typeface="Times New Roman" panose="02020603050405020304" pitchFamily="18" charset="0"/>
            </a:endParaRPr>
          </a:p>
          <a:p>
            <a:pPr>
              <a:lnSpc>
                <a:spcPct val="150000"/>
              </a:lnSpc>
              <a:spcAft>
                <a:spcPts val="0"/>
              </a:spcAft>
            </a:pPr>
            <a:r>
              <a:rPr lang="en-US" sz="2800">
                <a:solidFill>
                  <a:srgbClr val="000000"/>
                </a:solidFill>
                <a:latin typeface="Times New Roman" panose="02020603050405020304" pitchFamily="18" charset="0"/>
                <a:ea typeface="Times New Roman" panose="02020603050405020304" pitchFamily="18" charset="0"/>
              </a:rPr>
              <a:t>+ </a:t>
            </a:r>
            <a:r>
              <a:rPr lang="vi-VN" sz="2800">
                <a:solidFill>
                  <a:srgbClr val="000000"/>
                </a:solidFill>
                <a:latin typeface="Times New Roman" panose="02020603050405020304" pitchFamily="18" charset="0"/>
                <a:ea typeface="Times New Roman" panose="02020603050405020304" pitchFamily="18" charset="0"/>
              </a:rPr>
              <a:t>bàn luận về đặc điểm của một tác phẩm trên các phương diện nội dung, hình thức trong mối quan hệ với tác giả, hoàn cảnh sáng tác, thời đại,... và khái quát giá trị chung của tác phẩm. </a:t>
            </a:r>
            <a:endParaRPr lang="en-US" sz="2400">
              <a:latin typeface="Times New Roman" panose="02020603050405020304" pitchFamily="18" charset="0"/>
              <a:ea typeface="Times New Roman" panose="02020603050405020304" pitchFamily="18" charset="0"/>
            </a:endParaRPr>
          </a:p>
        </p:txBody>
      </p:sp>
      <p:sp>
        <p:nvSpPr>
          <p:cNvPr id="5" name="Rounded Rectangle 10"/>
          <p:cNvSpPr>
            <a:spLocks noChangeArrowheads="1"/>
          </p:cNvSpPr>
          <p:nvPr/>
        </p:nvSpPr>
        <p:spPr bwMode="auto">
          <a:xfrm>
            <a:off x="2524836" y="308839"/>
            <a:ext cx="7219665" cy="1332280"/>
          </a:xfrm>
          <a:prstGeom prst="roundRect">
            <a:avLst>
              <a:gd name="adj" fmla="val 16667"/>
            </a:avLst>
          </a:prstGeom>
          <a:blipFill>
            <a:blip r:embed="rId2"/>
            <a:tile tx="0" ty="0" sx="100000" sy="100000" flip="none" algn="tl"/>
          </a:blipFill>
          <a:ln w="25400">
            <a:solidFill>
              <a:srgbClr val="243F60"/>
            </a:solidFill>
            <a:round/>
            <a:headEnd/>
            <a:tailEnd/>
          </a:ln>
        </p:spPr>
        <p:txBody>
          <a:bodyPr vert="horz" wrap="square" lIns="91440" tIns="45720" rIns="91440" bIns="45720" numCol="1" anchor="ctr" anchorCtr="0" compatLnSpc="1">
            <a:prstTxWarp prst="textNoShape">
              <a:avLst/>
            </a:prstTxWarp>
          </a:bodyPr>
          <a:lstStyle/>
          <a:p>
            <a:pPr lvl="0" eaLnBrk="0" fontAlgn="base" hangingPunct="0">
              <a:spcBef>
                <a:spcPct val="0"/>
              </a:spcBef>
              <a:spcAft>
                <a:spcPts val="800"/>
              </a:spcAft>
            </a:pPr>
            <a:endParaRPr lang="en-US" b="1" dirty="0" smtClean="0">
              <a:latin typeface="Times New Roman" panose="02020603050405020304" pitchFamily="18" charset="0"/>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pPr>
            <a:endParaRPr kumimoji="0" lang="en-US" altLang="en-US" sz="2000" b="0" i="0" u="none" strike="noStrike" cap="none" normalizeH="0" baseline="0" dirty="0" smtClean="0">
              <a:ln>
                <a:noFill/>
              </a:ln>
              <a:solidFill>
                <a:schemeClr val="tx1"/>
              </a:solidFill>
              <a:effectLst/>
              <a:latin typeface="Arial" panose="020B0604020202020204" pitchFamily="34" charset="0"/>
            </a:endParaRPr>
          </a:p>
        </p:txBody>
      </p:sp>
      <p:sp>
        <p:nvSpPr>
          <p:cNvPr id="6" name="Rectangle 5"/>
          <p:cNvSpPr/>
          <p:nvPr/>
        </p:nvSpPr>
        <p:spPr>
          <a:xfrm>
            <a:off x="2524836" y="285476"/>
            <a:ext cx="7219665" cy="1384995"/>
          </a:xfrm>
          <a:prstGeom prst="rect">
            <a:avLst/>
          </a:prstGeom>
        </p:spPr>
        <p:txBody>
          <a:bodyPr wrap="square">
            <a:spAutoFit/>
          </a:bodyPr>
          <a:lstStyle/>
          <a:p>
            <a:pPr indent="342265">
              <a:lnSpc>
                <a:spcPct val="150000"/>
              </a:lnSpc>
              <a:spcAft>
                <a:spcPts val="0"/>
              </a:spcAft>
            </a:pPr>
            <a:r>
              <a:rPr lang="en-US" sz="2800">
                <a:solidFill>
                  <a:srgbClr val="0070C0"/>
                </a:solidFill>
                <a:latin typeface="Times New Roman" panose="02020603050405020304" pitchFamily="18" charset="0"/>
                <a:ea typeface="Times New Roman" panose="02020603050405020304" pitchFamily="18" charset="0"/>
              </a:rPr>
              <a:t>Ôn tập đọc hiểu theo thể loại:</a:t>
            </a:r>
          </a:p>
          <a:p>
            <a:pPr algn="ctr">
              <a:lnSpc>
                <a:spcPct val="150000"/>
              </a:lnSpc>
              <a:spcAft>
                <a:spcPts val="0"/>
              </a:spcAft>
            </a:pPr>
            <a:r>
              <a:rPr lang="en-US" sz="2800" b="1">
                <a:solidFill>
                  <a:srgbClr val="FF0000"/>
                </a:solidFill>
                <a:latin typeface="Times New Roman" panose="02020603050405020304" pitchFamily="18" charset="0"/>
                <a:ea typeface="Times New Roman" panose="02020603050405020304" pitchFamily="18" charset="0"/>
              </a:rPr>
              <a:t>VĂN BẢN NGHỊ LUẬN VĂN HỌC</a:t>
            </a:r>
            <a:endParaRPr lang="en-US" sz="2800">
              <a:solidFill>
                <a:srgbClr val="FF0000"/>
              </a:solidFill>
              <a:effectLst/>
              <a:latin typeface="Times New Roman" panose="02020603050405020304" pitchFamily="18" charset="0"/>
              <a:ea typeface="Times New Roman" panose="02020603050405020304" pitchFamily="18" charset="0"/>
            </a:endParaRPr>
          </a:p>
        </p:txBody>
      </p:sp>
      <p:sp>
        <p:nvSpPr>
          <p:cNvPr id="7" name="Rectangle 6"/>
          <p:cNvSpPr/>
          <p:nvPr/>
        </p:nvSpPr>
        <p:spPr>
          <a:xfrm>
            <a:off x="510461" y="1951553"/>
            <a:ext cx="10449636" cy="523220"/>
          </a:xfrm>
          <a:prstGeom prst="rect">
            <a:avLst/>
          </a:prstGeom>
        </p:spPr>
        <p:txBody>
          <a:bodyPr wrap="square">
            <a:spAutoFit/>
          </a:bodyPr>
          <a:lstStyle/>
          <a:p>
            <a:pPr lvl="0" indent="-57150"/>
            <a:r>
              <a:rPr lang="en-US" sz="2800" b="1">
                <a:solidFill>
                  <a:srgbClr val="FF0000"/>
                </a:solidFill>
                <a:latin typeface="Times New Roman" panose="02020603050405020304" pitchFamily="18" charset="0"/>
                <a:ea typeface="Times New Roman" panose="02020603050405020304" pitchFamily="18" charset="0"/>
              </a:rPr>
              <a:t>I. KIẾN THỨC CHUNG VỀ VĂN BẢN NGHỊ LUẬN VĂN HỌC</a:t>
            </a:r>
            <a:endParaRPr lang="en-US" sz="2400">
              <a:solidFill>
                <a:prstClr val="black"/>
              </a:solidFill>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5219264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down)">
                                      <p:cBhvr>
                                        <p:cTn id="7" dur="1000"/>
                                        <p:tgtEl>
                                          <p:spTgt spid="5"/>
                                        </p:tgtEl>
                                      </p:cBhvr>
                                    </p:animEffect>
                                  </p:childTnLst>
                                </p:cTn>
                              </p:par>
                              <p:par>
                                <p:cTn id="8" presetID="22" presetClass="entr" presetSubtype="4" fill="hold" grpId="0" nodeType="withEffect">
                                  <p:stCondLst>
                                    <p:cond delay="0"/>
                                  </p:stCondLst>
                                  <p:childTnLst>
                                    <p:set>
                                      <p:cBhvr>
                                        <p:cTn id="9" dur="1" fill="hold">
                                          <p:stCondLst>
                                            <p:cond delay="0"/>
                                          </p:stCondLst>
                                        </p:cTn>
                                        <p:tgtEl>
                                          <p:spTgt spid="6"/>
                                        </p:tgtEl>
                                        <p:attrNameLst>
                                          <p:attrName>style.visibility</p:attrName>
                                        </p:attrNameLst>
                                      </p:cBhvr>
                                      <p:to>
                                        <p:strVal val="visible"/>
                                      </p:to>
                                    </p:set>
                                    <p:animEffect transition="in" filter="wipe(down)">
                                      <p:cBhvr>
                                        <p:cTn id="10" dur="1000"/>
                                        <p:tgtEl>
                                          <p:spTgt spid="6"/>
                                        </p:tgtEl>
                                      </p:cBhvr>
                                    </p:animEffect>
                                  </p:childTnLst>
                                </p:cTn>
                              </p:par>
                            </p:childTnLst>
                          </p:cTn>
                        </p:par>
                      </p:childTnLst>
                    </p:cTn>
                  </p:par>
                  <p:par>
                    <p:cTn id="11" fill="hold">
                      <p:stCondLst>
                        <p:cond delay="indefinite"/>
                      </p:stCondLst>
                      <p:childTnLst>
                        <p:par>
                          <p:cTn id="12" fill="hold">
                            <p:stCondLst>
                              <p:cond delay="0"/>
                            </p:stCondLst>
                            <p:childTnLst>
                              <p:par>
                                <p:cTn id="13" presetID="16" presetClass="entr" presetSubtype="21" fill="hold" grpId="0" nodeType="clickEffect">
                                  <p:stCondLst>
                                    <p:cond delay="0"/>
                                  </p:stCondLst>
                                  <p:childTnLst>
                                    <p:set>
                                      <p:cBhvr>
                                        <p:cTn id="14" dur="1" fill="hold">
                                          <p:stCondLst>
                                            <p:cond delay="0"/>
                                          </p:stCondLst>
                                        </p:cTn>
                                        <p:tgtEl>
                                          <p:spTgt spid="7"/>
                                        </p:tgtEl>
                                        <p:attrNameLst>
                                          <p:attrName>style.visibility</p:attrName>
                                        </p:attrNameLst>
                                      </p:cBhvr>
                                      <p:to>
                                        <p:strVal val="visible"/>
                                      </p:to>
                                    </p:set>
                                    <p:animEffect transition="in" filter="barn(inVertical)">
                                      <p:cBhvr>
                                        <p:cTn id="15" dur="1000"/>
                                        <p:tgtEl>
                                          <p:spTgt spid="7"/>
                                        </p:tgtEl>
                                      </p:cBhvr>
                                    </p:animEffect>
                                  </p:childTnLst>
                                </p:cTn>
                              </p:par>
                            </p:childTnLst>
                          </p:cTn>
                        </p:par>
                      </p:childTnLst>
                    </p:cTn>
                  </p:par>
                  <p:par>
                    <p:cTn id="16" fill="hold">
                      <p:stCondLst>
                        <p:cond delay="indefinite"/>
                      </p:stCondLst>
                      <p:childTnLst>
                        <p:par>
                          <p:cTn id="17" fill="hold">
                            <p:stCondLst>
                              <p:cond delay="0"/>
                            </p:stCondLst>
                            <p:childTnLst>
                              <p:par>
                                <p:cTn id="18" presetID="22" presetClass="entr" presetSubtype="4" fill="hold" grpId="0" nodeType="clickEffect">
                                  <p:stCondLst>
                                    <p:cond delay="0"/>
                                  </p:stCondLst>
                                  <p:childTnLst>
                                    <p:set>
                                      <p:cBhvr>
                                        <p:cTn id="19" dur="1" fill="hold">
                                          <p:stCondLst>
                                            <p:cond delay="0"/>
                                          </p:stCondLst>
                                        </p:cTn>
                                        <p:tgtEl>
                                          <p:spTgt spid="2"/>
                                        </p:tgtEl>
                                        <p:attrNameLst>
                                          <p:attrName>style.visibility</p:attrName>
                                        </p:attrNameLst>
                                      </p:cBhvr>
                                      <p:to>
                                        <p:strVal val="visible"/>
                                      </p:to>
                                    </p:set>
                                    <p:animEffect transition="in" filter="wipe(down)">
                                      <p:cBhvr>
                                        <p:cTn id="20" dur="1000"/>
                                        <p:tgtEl>
                                          <p:spTgt spid="2"/>
                                        </p:tgtEl>
                                      </p:cBhvr>
                                    </p:animEffect>
                                  </p:childTnLst>
                                </p:cTn>
                              </p:par>
                              <p:par>
                                <p:cTn id="21" presetID="22" presetClass="entr" presetSubtype="4" fill="hold" grpId="0" nodeType="withEffect">
                                  <p:stCondLst>
                                    <p:cond delay="0"/>
                                  </p:stCondLst>
                                  <p:childTnLst>
                                    <p:set>
                                      <p:cBhvr>
                                        <p:cTn id="22" dur="1" fill="hold">
                                          <p:stCondLst>
                                            <p:cond delay="0"/>
                                          </p:stCondLst>
                                        </p:cTn>
                                        <p:tgtEl>
                                          <p:spTgt spid="4"/>
                                        </p:tgtEl>
                                        <p:attrNameLst>
                                          <p:attrName>style.visibility</p:attrName>
                                        </p:attrNameLst>
                                      </p:cBhvr>
                                      <p:to>
                                        <p:strVal val="visible"/>
                                      </p:to>
                                    </p:set>
                                    <p:animEffect transition="in" filter="wipe(down)">
                                      <p:cBhvr>
                                        <p:cTn id="23" dur="1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2" grpId="0"/>
      <p:bldP spid="5" grpId="0" animBg="1"/>
      <p:bldP spid="6" grpId="0"/>
      <p:bldP spid="7" grpId="0"/>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10"/>
          <p:cNvSpPr>
            <a:spLocks noChangeArrowheads="1"/>
          </p:cNvSpPr>
          <p:nvPr/>
        </p:nvSpPr>
        <p:spPr bwMode="auto">
          <a:xfrm>
            <a:off x="680113" y="1760560"/>
            <a:ext cx="11166144" cy="3671249"/>
          </a:xfrm>
          <a:prstGeom prst="roundRect">
            <a:avLst>
              <a:gd name="adj" fmla="val 16667"/>
            </a:avLst>
          </a:prstGeom>
          <a:ln>
            <a:headEnd/>
            <a:tailEn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anchor="ctr" anchorCtr="0" compatLnSpc="1">
            <a:prstTxWarp prst="textNoShape">
              <a:avLst/>
            </a:prstTxWarp>
          </a:bodyPr>
          <a:lstStyle/>
          <a:p>
            <a:pPr marL="0" marR="0" lvl="0" indent="0" algn="l" defTabSz="914400" rtl="0" eaLnBrk="0" fontAlgn="base" latinLnBrk="0" hangingPunct="0">
              <a:lnSpc>
                <a:spcPct val="150000"/>
              </a:lnSpc>
              <a:spcBef>
                <a:spcPct val="0"/>
              </a:spcBef>
              <a:spcAft>
                <a:spcPts val="800"/>
              </a:spcAft>
              <a:buClrTx/>
              <a:buSzTx/>
              <a:buFontTx/>
              <a:buNone/>
              <a:tabLst/>
              <a:defRPr/>
            </a:pPr>
            <a:endParaRPr kumimoji="0" lang="en-US" sz="2400" b="1" i="0" u="none" strike="noStrike" kern="1200" cap="none" spc="0" normalizeH="0" baseline="0" noProof="0" dirty="0" smtClean="0">
              <a:ln>
                <a:noFill/>
              </a:ln>
              <a:solidFill>
                <a:prstClr val="black"/>
              </a:solidFill>
              <a:effectLst/>
              <a:uLnTx/>
              <a:uFillTx/>
              <a:latin typeface="Times New Roman" panose="02020603050405020304" pitchFamily="18" charset="0"/>
              <a:ea typeface="+mn-ea"/>
              <a:cs typeface="Times New Roman" panose="02020603050405020304" pitchFamily="18" charset="0"/>
            </a:endParaRPr>
          </a:p>
          <a:p>
            <a:pPr marL="0" marR="0" lvl="0" indent="0" algn="ctr" defTabSz="914400" rtl="0" eaLnBrk="0" fontAlgn="base" latinLnBrk="0" hangingPunct="0">
              <a:lnSpc>
                <a:spcPct val="150000"/>
              </a:lnSpc>
              <a:spcBef>
                <a:spcPct val="0"/>
              </a:spcBef>
              <a:spcAft>
                <a:spcPct val="0"/>
              </a:spcAft>
              <a:buClrTx/>
              <a:buSzTx/>
              <a:buFontTx/>
              <a:buNone/>
              <a:tabLst/>
              <a:defRPr/>
            </a:pPr>
            <a:endParaRPr kumimoji="0" lang="en-US" altLang="en-US" sz="2400" b="0" i="0" u="none" strike="noStrike" kern="1200" cap="none" spc="0" normalizeH="0" baseline="0" noProof="0" dirty="0" smtClean="0">
              <a:ln>
                <a:noFill/>
              </a:ln>
              <a:solidFill>
                <a:prstClr val="black"/>
              </a:solidFill>
              <a:effectLst/>
              <a:uLnTx/>
              <a:uFillTx/>
              <a:latin typeface="Arial" panose="020B0604020202020204" pitchFamily="34" charset="0"/>
              <a:ea typeface="+mn-ea"/>
              <a:cs typeface="+mn-cs"/>
            </a:endParaRPr>
          </a:p>
        </p:txBody>
      </p:sp>
      <p:sp>
        <p:nvSpPr>
          <p:cNvPr id="2" name="Rectangle 1"/>
          <p:cNvSpPr/>
          <p:nvPr/>
        </p:nvSpPr>
        <p:spPr>
          <a:xfrm>
            <a:off x="977853" y="2233273"/>
            <a:ext cx="10570664" cy="2546338"/>
          </a:xfrm>
          <a:prstGeom prst="rect">
            <a:avLst/>
          </a:prstGeom>
        </p:spPr>
        <p:txBody>
          <a:bodyPr wrap="square">
            <a:spAutoFit/>
          </a:bodyPr>
          <a:lstStyle/>
          <a:p>
            <a:pPr>
              <a:lnSpc>
                <a:spcPct val="200000"/>
              </a:lnSpc>
              <a:spcAft>
                <a:spcPts val="0"/>
              </a:spcAft>
            </a:pPr>
            <a:r>
              <a:rPr lang="vi-VN" sz="2800" b="1">
                <a:solidFill>
                  <a:srgbClr val="000000"/>
                </a:solidFill>
                <a:latin typeface="Times New Roman" panose="02020603050405020304" pitchFamily="18" charset="0"/>
                <a:ea typeface="Times New Roman" panose="02020603050405020304" pitchFamily="18" charset="0"/>
              </a:rPr>
              <a:t>Câu 1</a:t>
            </a:r>
            <a:r>
              <a:rPr lang="en-US" sz="2800" i="1">
                <a:solidFill>
                  <a:srgbClr val="000000"/>
                </a:solidFill>
                <a:latin typeface="Times New Roman" panose="02020603050405020304" pitchFamily="18" charset="0"/>
                <a:ea typeface="Times New Roman" panose="02020603050405020304" pitchFamily="18" charset="0"/>
              </a:rPr>
              <a:t>. </a:t>
            </a:r>
            <a:r>
              <a:rPr lang="vi-VN" sz="2800" i="1">
                <a:solidFill>
                  <a:srgbClr val="000000"/>
                </a:solidFill>
                <a:latin typeface="Times New Roman" panose="02020603050405020304" pitchFamily="18" charset="0"/>
                <a:ea typeface="Times New Roman" panose="02020603050405020304" pitchFamily="18" charset="0"/>
              </a:rPr>
              <a:t>Phương thức biểu đạt chính của đoạn văn bản :</a:t>
            </a:r>
            <a:r>
              <a:rPr lang="en-US" sz="2800">
                <a:solidFill>
                  <a:srgbClr val="000000"/>
                </a:solidFill>
                <a:latin typeface="Times New Roman" panose="02020603050405020304" pitchFamily="18" charset="0"/>
                <a:ea typeface="Times New Roman" panose="02020603050405020304" pitchFamily="18" charset="0"/>
              </a:rPr>
              <a:t>Nghị luận</a:t>
            </a:r>
            <a:endParaRPr lang="en-US" sz="2400">
              <a:latin typeface="Times New Roman" panose="02020603050405020304" pitchFamily="18" charset="0"/>
              <a:ea typeface="Times New Roman" panose="02020603050405020304" pitchFamily="18" charset="0"/>
            </a:endParaRPr>
          </a:p>
          <a:p>
            <a:pPr>
              <a:lnSpc>
                <a:spcPct val="200000"/>
              </a:lnSpc>
              <a:spcAft>
                <a:spcPts val="0"/>
              </a:spcAft>
            </a:pPr>
            <a:r>
              <a:rPr lang="en-US" sz="2800" b="1">
                <a:solidFill>
                  <a:srgbClr val="000000"/>
                </a:solidFill>
                <a:latin typeface="Times New Roman" panose="02020603050405020304" pitchFamily="18" charset="0"/>
                <a:ea typeface="Times New Roman" panose="02020603050405020304" pitchFamily="18" charset="0"/>
              </a:rPr>
              <a:t>Câu 2</a:t>
            </a:r>
            <a:r>
              <a:rPr lang="en-US" sz="2800">
                <a:solidFill>
                  <a:srgbClr val="000000"/>
                </a:solidFill>
                <a:latin typeface="Times New Roman" panose="02020603050405020304" pitchFamily="18" charset="0"/>
                <a:ea typeface="Times New Roman" panose="02020603050405020304" pitchFamily="18" charset="0"/>
              </a:rPr>
              <a:t>. </a:t>
            </a:r>
            <a:r>
              <a:rPr lang="vi-VN" sz="2800">
                <a:solidFill>
                  <a:srgbClr val="000000"/>
                </a:solidFill>
                <a:latin typeface="Times New Roman" panose="02020603050405020304" pitchFamily="18" charset="0"/>
                <a:ea typeface="Times New Roman" panose="02020603050405020304" pitchFamily="18" charset="0"/>
              </a:rPr>
              <a:t>Nội dung nghị luận: Phân tích vẻ đẹp của khổ 1 bài “Tiếng gà trưa”</a:t>
            </a:r>
            <a:endParaRPr lang="en-US" sz="2400">
              <a:effectLst/>
              <a:latin typeface="Times New Roman" panose="02020603050405020304" pitchFamily="18" charset="0"/>
              <a:ea typeface="Times New Roman" panose="02020603050405020304" pitchFamily="18" charset="0"/>
            </a:endParaRPr>
          </a:p>
        </p:txBody>
      </p:sp>
      <p:sp>
        <p:nvSpPr>
          <p:cNvPr id="3" name="Rectangle 2"/>
          <p:cNvSpPr/>
          <p:nvPr/>
        </p:nvSpPr>
        <p:spPr>
          <a:xfrm>
            <a:off x="4861372" y="585142"/>
            <a:ext cx="2278188" cy="523220"/>
          </a:xfrm>
          <a:prstGeom prst="rect">
            <a:avLst/>
          </a:prstGeom>
        </p:spPr>
        <p:txBody>
          <a:bodyPr wrap="none">
            <a:spAutoFit/>
          </a:bodyPr>
          <a:lstStyle/>
          <a:p>
            <a:pPr marL="0" marR="0" lvl="0" indent="0" algn="l" defTabSz="914400" rtl="0" eaLnBrk="1" fontAlgn="auto" latinLnBrk="0" hangingPunct="1">
              <a:lnSpc>
                <a:spcPct val="100000"/>
              </a:lnSpc>
              <a:spcBef>
                <a:spcPts val="0"/>
              </a:spcBef>
              <a:spcAft>
                <a:spcPts val="1800"/>
              </a:spcAft>
              <a:buClrTx/>
              <a:buSzTx/>
              <a:buFontTx/>
              <a:buNone/>
              <a:tabLst/>
              <a:defRPr/>
            </a:pPr>
            <a:r>
              <a:rPr kumimoji="0" lang="en-US" sz="2800" b="1" i="0" u="none" strike="noStrike" kern="1200" cap="none" spc="0" normalizeH="0" baseline="0" noProof="0">
                <a:ln>
                  <a:noFill/>
                </a:ln>
                <a:solidFill>
                  <a:srgbClr val="FF0000"/>
                </a:solidFill>
                <a:effectLst/>
                <a:uLnTx/>
                <a:uFillTx/>
                <a:latin typeface="Times New Roman" panose="02020603050405020304" pitchFamily="18" charset="0"/>
                <a:ea typeface="Times New Roman" panose="02020603050405020304" pitchFamily="18" charset="0"/>
                <a:cs typeface="+mn-cs"/>
              </a:rPr>
              <a:t>Gợi ý đề số </a:t>
            </a:r>
            <a:r>
              <a:rPr lang="en-US" sz="2800" b="1" noProof="0" smtClean="0">
                <a:solidFill>
                  <a:srgbClr val="FF0000"/>
                </a:solidFill>
                <a:latin typeface="Times New Roman" panose="02020603050405020304" pitchFamily="18" charset="0"/>
                <a:ea typeface="Times New Roman" panose="02020603050405020304" pitchFamily="18" charset="0"/>
              </a:rPr>
              <a:t>4</a:t>
            </a:r>
            <a:r>
              <a:rPr kumimoji="0" lang="en-US" sz="2800" b="1" i="0" u="none" strike="noStrike" kern="1200" cap="none" spc="0" normalizeH="0" baseline="0" noProof="0" smtClean="0">
                <a:ln>
                  <a:noFill/>
                </a:ln>
                <a:solidFill>
                  <a:srgbClr val="FF0000"/>
                </a:solidFill>
                <a:effectLst/>
                <a:uLnTx/>
                <a:uFillTx/>
                <a:latin typeface="Times New Roman" panose="02020603050405020304" pitchFamily="18" charset="0"/>
                <a:ea typeface="Times New Roman" panose="02020603050405020304" pitchFamily="18" charset="0"/>
                <a:cs typeface="+mn-cs"/>
              </a:rPr>
              <a:t>:</a:t>
            </a:r>
            <a:endParaRPr kumimoji="0" lang="en-US" sz="2400" b="0" i="0" u="none" strike="noStrike" kern="1200" cap="none" spc="0" normalizeH="0" baseline="0" noProof="0">
              <a:ln>
                <a:noFill/>
              </a:ln>
              <a:solidFill>
                <a:prstClr val="black"/>
              </a:solidFill>
              <a:effectLst/>
              <a:uLnTx/>
              <a:uFillTx/>
              <a:latin typeface="Times New Roman" panose="02020603050405020304" pitchFamily="18" charset="0"/>
              <a:ea typeface="Times New Roman" panose="02020603050405020304" pitchFamily="18" charset="0"/>
              <a:cs typeface="+mn-cs"/>
            </a:endParaRPr>
          </a:p>
        </p:txBody>
      </p:sp>
    </p:spTree>
    <p:extLst>
      <p:ext uri="{BB962C8B-B14F-4D97-AF65-F5344CB8AC3E}">
        <p14:creationId xmlns:p14="http://schemas.microsoft.com/office/powerpoint/2010/main" val="40206496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arn(inVertical)">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fade">
                                      <p:cBhvr>
                                        <p:cTn id="12" dur="1000"/>
                                        <p:tgtEl>
                                          <p:spTgt spid="4"/>
                                        </p:tgtEl>
                                      </p:cBhvr>
                                    </p:animEffect>
                                    <p:anim calcmode="lin" valueType="num">
                                      <p:cBhvr>
                                        <p:cTn id="13" dur="1000" fill="hold"/>
                                        <p:tgtEl>
                                          <p:spTgt spid="4"/>
                                        </p:tgtEl>
                                        <p:attrNameLst>
                                          <p:attrName>ppt_x</p:attrName>
                                        </p:attrNameLst>
                                      </p:cBhvr>
                                      <p:tavLst>
                                        <p:tav tm="0">
                                          <p:val>
                                            <p:strVal val="#ppt_x"/>
                                          </p:val>
                                        </p:tav>
                                        <p:tav tm="100000">
                                          <p:val>
                                            <p:strVal val="#ppt_x"/>
                                          </p:val>
                                        </p:tav>
                                      </p:tavLst>
                                    </p:anim>
                                    <p:anim calcmode="lin" valueType="num">
                                      <p:cBhvr>
                                        <p:cTn id="14" dur="1000" fill="hold"/>
                                        <p:tgtEl>
                                          <p:spTgt spid="4"/>
                                        </p:tgtEl>
                                        <p:attrNameLst>
                                          <p:attrName>ppt_y</p:attrName>
                                        </p:attrNameLst>
                                      </p:cBhvr>
                                      <p:tavLst>
                                        <p:tav tm="0">
                                          <p:val>
                                            <p:strVal val="#ppt_y+.1"/>
                                          </p:val>
                                        </p:tav>
                                        <p:tav tm="100000">
                                          <p:val>
                                            <p:strVal val="#ppt_y"/>
                                          </p:val>
                                        </p:tav>
                                      </p:tavLst>
                                    </p:anim>
                                  </p:childTnLst>
                                </p:cTn>
                              </p:par>
                              <p:par>
                                <p:cTn id="15" presetID="22" presetClass="entr" presetSubtype="4" fill="hold" nodeType="withEffect">
                                  <p:stCondLst>
                                    <p:cond delay="0"/>
                                  </p:stCondLst>
                                  <p:childTnLst>
                                    <p:set>
                                      <p:cBhvr>
                                        <p:cTn id="16" dur="1" fill="hold">
                                          <p:stCondLst>
                                            <p:cond delay="0"/>
                                          </p:stCondLst>
                                        </p:cTn>
                                        <p:tgtEl>
                                          <p:spTgt spid="2">
                                            <p:txEl>
                                              <p:pRg st="0" end="0"/>
                                            </p:txEl>
                                          </p:spTgt>
                                        </p:tgtEl>
                                        <p:attrNameLst>
                                          <p:attrName>style.visibility</p:attrName>
                                        </p:attrNameLst>
                                      </p:cBhvr>
                                      <p:to>
                                        <p:strVal val="visible"/>
                                      </p:to>
                                    </p:set>
                                    <p:animEffect transition="in" filter="wipe(down)">
                                      <p:cBhvr>
                                        <p:cTn id="17" dur="500"/>
                                        <p:tgtEl>
                                          <p:spTgt spid="2">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nodeType="clickEffect">
                                  <p:stCondLst>
                                    <p:cond delay="0"/>
                                  </p:stCondLst>
                                  <p:childTnLst>
                                    <p:set>
                                      <p:cBhvr>
                                        <p:cTn id="21" dur="1" fill="hold">
                                          <p:stCondLst>
                                            <p:cond delay="0"/>
                                          </p:stCondLst>
                                        </p:cTn>
                                        <p:tgtEl>
                                          <p:spTgt spid="2">
                                            <p:txEl>
                                              <p:pRg st="1" end="1"/>
                                            </p:txEl>
                                          </p:spTgt>
                                        </p:tgtEl>
                                        <p:attrNameLst>
                                          <p:attrName>style.visibility</p:attrName>
                                        </p:attrNameLst>
                                      </p:cBhvr>
                                      <p:to>
                                        <p:strVal val="visible"/>
                                      </p:to>
                                    </p:set>
                                    <p:animEffect transition="in" filter="wipe(down)">
                                      <p:cBhvr>
                                        <p:cTn id="22" dur="500"/>
                                        <p:tgtEl>
                                          <p:spTgt spid="2">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3" grpId="0"/>
    </p:bld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10"/>
          <p:cNvSpPr>
            <a:spLocks noChangeArrowheads="1"/>
          </p:cNvSpPr>
          <p:nvPr/>
        </p:nvSpPr>
        <p:spPr bwMode="auto">
          <a:xfrm>
            <a:off x="709684" y="509661"/>
            <a:ext cx="11013743" cy="5973026"/>
          </a:xfrm>
          <a:prstGeom prst="roundRect">
            <a:avLst>
              <a:gd name="adj" fmla="val 16667"/>
            </a:avLst>
          </a:prstGeom>
          <a:ln>
            <a:headEnd/>
            <a:tailEn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anchor="ctr" anchorCtr="0" compatLnSpc="1">
            <a:prstTxWarp prst="textNoShape">
              <a:avLst/>
            </a:prstTxWarp>
          </a:bodyPr>
          <a:lstStyle/>
          <a:p>
            <a:pPr marL="0" marR="0" lvl="0" indent="0" algn="l" defTabSz="914400" rtl="0" eaLnBrk="0" fontAlgn="base" latinLnBrk="0" hangingPunct="0">
              <a:lnSpc>
                <a:spcPct val="100000"/>
              </a:lnSpc>
              <a:spcBef>
                <a:spcPct val="0"/>
              </a:spcBef>
              <a:spcAft>
                <a:spcPts val="800"/>
              </a:spcAft>
              <a:buClrTx/>
              <a:buSzTx/>
              <a:buFontTx/>
              <a:buNone/>
              <a:tabLst/>
              <a:defRPr/>
            </a:pPr>
            <a:endParaRPr kumimoji="0" lang="en-US" sz="2400" b="1" i="0" u="none" strike="noStrike" kern="1200" cap="none" spc="0" normalizeH="0" baseline="0" noProof="0" dirty="0" smtClean="0">
              <a:ln>
                <a:noFill/>
              </a:ln>
              <a:solidFill>
                <a:prstClr val="black"/>
              </a:solidFill>
              <a:effectLst/>
              <a:uLnTx/>
              <a:uFillTx/>
              <a:latin typeface="Times New Roman" panose="02020603050405020304" pitchFamily="18" charset="0"/>
              <a:ea typeface="+mn-ea"/>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altLang="en-US" sz="2400" b="0" i="0" u="none" strike="noStrike" kern="1200" cap="none" spc="0" normalizeH="0" baseline="0" noProof="0" dirty="0" smtClean="0">
              <a:ln>
                <a:noFill/>
              </a:ln>
              <a:solidFill>
                <a:prstClr val="black"/>
              </a:solidFill>
              <a:effectLst/>
              <a:uLnTx/>
              <a:uFillTx/>
              <a:latin typeface="Arial" panose="020B0604020202020204" pitchFamily="34" charset="0"/>
              <a:ea typeface="+mn-ea"/>
              <a:cs typeface="+mn-cs"/>
            </a:endParaRPr>
          </a:p>
        </p:txBody>
      </p:sp>
      <p:sp>
        <p:nvSpPr>
          <p:cNvPr id="2" name="Rectangle 1"/>
          <p:cNvSpPr/>
          <p:nvPr/>
        </p:nvSpPr>
        <p:spPr>
          <a:xfrm>
            <a:off x="1089878" y="509661"/>
            <a:ext cx="10485366" cy="5831853"/>
          </a:xfrm>
          <a:prstGeom prst="rect">
            <a:avLst/>
          </a:prstGeom>
        </p:spPr>
        <p:txBody>
          <a:bodyPr wrap="square">
            <a:spAutoFit/>
          </a:bodyPr>
          <a:lstStyle/>
          <a:p>
            <a:pPr>
              <a:lnSpc>
                <a:spcPct val="150000"/>
              </a:lnSpc>
              <a:spcAft>
                <a:spcPts val="0"/>
              </a:spcAft>
            </a:pPr>
            <a:r>
              <a:rPr lang="vi-VN" sz="2800" b="1">
                <a:solidFill>
                  <a:srgbClr val="000000"/>
                </a:solidFill>
                <a:latin typeface="Times New Roman" panose="02020603050405020304" pitchFamily="18" charset="0"/>
                <a:ea typeface="Times New Roman" panose="02020603050405020304" pitchFamily="18" charset="0"/>
              </a:rPr>
              <a:t>Câu </a:t>
            </a:r>
            <a:r>
              <a:rPr lang="en-US" sz="2800" b="1">
                <a:solidFill>
                  <a:srgbClr val="000000"/>
                </a:solidFill>
                <a:latin typeface="Times New Roman" panose="02020603050405020304" pitchFamily="18" charset="0"/>
                <a:ea typeface="Times New Roman" panose="02020603050405020304" pitchFamily="18" charset="0"/>
              </a:rPr>
              <a:t>3</a:t>
            </a:r>
            <a:r>
              <a:rPr lang="en-US" sz="2800" i="1">
                <a:solidFill>
                  <a:srgbClr val="000000"/>
                </a:solidFill>
                <a:latin typeface="Times New Roman" panose="02020603050405020304" pitchFamily="18" charset="0"/>
                <a:ea typeface="Times New Roman" panose="02020603050405020304" pitchFamily="18" charset="0"/>
              </a:rPr>
              <a:t>. </a:t>
            </a:r>
            <a:r>
              <a:rPr lang="vi-VN" sz="2800">
                <a:solidFill>
                  <a:srgbClr val="000000"/>
                </a:solidFill>
                <a:latin typeface="Times New Roman" panose="02020603050405020304" pitchFamily="18" charset="0"/>
                <a:ea typeface="Times New Roman" panose="02020603050405020304" pitchFamily="18" charset="0"/>
              </a:rPr>
              <a:t>Nét độc đáo trong nghệ thuật lập luận</a:t>
            </a:r>
            <a:r>
              <a:rPr lang="en-US" sz="2800">
                <a:solidFill>
                  <a:srgbClr val="000000"/>
                </a:solidFill>
                <a:latin typeface="Times New Roman" panose="02020603050405020304" pitchFamily="18" charset="0"/>
                <a:ea typeface="Times New Roman" panose="02020603050405020304" pitchFamily="18" charset="0"/>
              </a:rPr>
              <a:t>:</a:t>
            </a:r>
            <a:endParaRPr lang="en-US" sz="2400">
              <a:latin typeface="Times New Roman" panose="02020603050405020304" pitchFamily="18" charset="0"/>
              <a:ea typeface="Times New Roman" panose="02020603050405020304" pitchFamily="18" charset="0"/>
            </a:endParaRPr>
          </a:p>
          <a:p>
            <a:pPr>
              <a:lnSpc>
                <a:spcPct val="150000"/>
              </a:lnSpc>
              <a:spcAft>
                <a:spcPts val="0"/>
              </a:spcAft>
            </a:pPr>
            <a:r>
              <a:rPr lang="vi-VN" sz="2800">
                <a:solidFill>
                  <a:srgbClr val="000000"/>
                </a:solidFill>
                <a:latin typeface="Times New Roman" panose="02020603050405020304" pitchFamily="18" charset="0"/>
                <a:ea typeface="Times New Roman" panose="02020603050405020304" pitchFamily="18" charset="0"/>
              </a:rPr>
              <a:t>+ Câu văn 1: Nêu khái quát nội dung khổ thơ</a:t>
            </a:r>
            <a:r>
              <a:rPr lang="en-US" sz="2800">
                <a:solidFill>
                  <a:srgbClr val="000000"/>
                </a:solidFill>
                <a:latin typeface="Times New Roman" panose="02020603050405020304" pitchFamily="18" charset="0"/>
                <a:ea typeface="Times New Roman" panose="02020603050405020304" pitchFamily="18" charset="0"/>
              </a:rPr>
              <a:t>.</a:t>
            </a:r>
            <a:endParaRPr lang="en-US" sz="2400">
              <a:latin typeface="Times New Roman" panose="02020603050405020304" pitchFamily="18" charset="0"/>
              <a:ea typeface="Times New Roman" panose="02020603050405020304" pitchFamily="18" charset="0"/>
            </a:endParaRPr>
          </a:p>
          <a:p>
            <a:pPr>
              <a:lnSpc>
                <a:spcPct val="150000"/>
              </a:lnSpc>
              <a:spcAft>
                <a:spcPts val="0"/>
              </a:spcAft>
            </a:pPr>
            <a:r>
              <a:rPr lang="vi-VN" sz="2800">
                <a:solidFill>
                  <a:srgbClr val="000000"/>
                </a:solidFill>
                <a:latin typeface="Times New Roman" panose="02020603050405020304" pitchFamily="18" charset="0"/>
                <a:ea typeface="Times New Roman" panose="02020603050405020304" pitchFamily="18" charset="0"/>
              </a:rPr>
              <a:t>+ Câu văn 2: Đưa dẫn chứng về nghệ thuật của dòng thơ tiêu biểu trong đoạn và nêu tác dụng</a:t>
            </a:r>
            <a:r>
              <a:rPr lang="en-US" sz="2800">
                <a:solidFill>
                  <a:srgbClr val="000000"/>
                </a:solidFill>
                <a:latin typeface="Times New Roman" panose="02020603050405020304" pitchFamily="18" charset="0"/>
                <a:ea typeface="Times New Roman" panose="02020603050405020304" pitchFamily="18" charset="0"/>
              </a:rPr>
              <a:t>.</a:t>
            </a:r>
            <a:endParaRPr lang="en-US" sz="2400">
              <a:latin typeface="Times New Roman" panose="02020603050405020304" pitchFamily="18" charset="0"/>
              <a:ea typeface="Times New Roman" panose="02020603050405020304" pitchFamily="18" charset="0"/>
            </a:endParaRPr>
          </a:p>
          <a:p>
            <a:pPr>
              <a:lnSpc>
                <a:spcPct val="150000"/>
              </a:lnSpc>
              <a:spcAft>
                <a:spcPts val="0"/>
              </a:spcAft>
            </a:pPr>
            <a:r>
              <a:rPr lang="vi-VN" sz="2800">
                <a:solidFill>
                  <a:srgbClr val="000000"/>
                </a:solidFill>
                <a:latin typeface="Times New Roman" panose="02020603050405020304" pitchFamily="18" charset="0"/>
                <a:ea typeface="Times New Roman" panose="02020603050405020304" pitchFamily="18" charset="0"/>
              </a:rPr>
              <a:t>+ Câu văn 3.Cảm nhận và liên hệ so sánh với tiếng gà trong thơ Trần Đăng Khoa</a:t>
            </a:r>
            <a:r>
              <a:rPr lang="en-US" sz="2800">
                <a:solidFill>
                  <a:srgbClr val="000000"/>
                </a:solidFill>
                <a:latin typeface="Times New Roman" panose="02020603050405020304" pitchFamily="18" charset="0"/>
                <a:ea typeface="Times New Roman" panose="02020603050405020304" pitchFamily="18" charset="0"/>
              </a:rPr>
              <a:t>.</a:t>
            </a:r>
            <a:endParaRPr lang="en-US" sz="2400">
              <a:latin typeface="Times New Roman" panose="02020603050405020304" pitchFamily="18" charset="0"/>
              <a:ea typeface="Times New Roman" panose="02020603050405020304" pitchFamily="18" charset="0"/>
            </a:endParaRPr>
          </a:p>
          <a:p>
            <a:pPr>
              <a:lnSpc>
                <a:spcPct val="150000"/>
              </a:lnSpc>
              <a:spcAft>
                <a:spcPts val="0"/>
              </a:spcAft>
            </a:pPr>
            <a:r>
              <a:rPr lang="vi-VN" sz="2800">
                <a:solidFill>
                  <a:srgbClr val="000000"/>
                </a:solidFill>
                <a:latin typeface="Times New Roman" panose="02020603050405020304" pitchFamily="18" charset="0"/>
                <a:ea typeface="Times New Roman" panose="02020603050405020304" pitchFamily="18" charset="0"/>
              </a:rPr>
              <a:t>+ Câu văn 4. Phân tích nghệ thuật chuyển đối cảm giác trong đoạn thơ</a:t>
            </a:r>
            <a:r>
              <a:rPr lang="en-US" sz="2800">
                <a:solidFill>
                  <a:srgbClr val="000000"/>
                </a:solidFill>
                <a:latin typeface="Times New Roman" panose="02020603050405020304" pitchFamily="18" charset="0"/>
                <a:ea typeface="Times New Roman" panose="02020603050405020304" pitchFamily="18" charset="0"/>
              </a:rPr>
              <a:t>.</a:t>
            </a:r>
            <a:endParaRPr lang="en-US" sz="2400">
              <a:latin typeface="Times New Roman" panose="02020603050405020304" pitchFamily="18" charset="0"/>
              <a:ea typeface="Times New Roman" panose="02020603050405020304" pitchFamily="18" charset="0"/>
            </a:endParaRPr>
          </a:p>
          <a:p>
            <a:pPr>
              <a:lnSpc>
                <a:spcPct val="150000"/>
              </a:lnSpc>
              <a:spcAft>
                <a:spcPts val="0"/>
              </a:spcAft>
            </a:pPr>
            <a:r>
              <a:rPr lang="vi-VN" sz="2800">
                <a:solidFill>
                  <a:srgbClr val="000000"/>
                </a:solidFill>
                <a:latin typeface="Times New Roman" panose="02020603050405020304" pitchFamily="18" charset="0"/>
                <a:ea typeface="Times New Roman" panose="02020603050405020304" pitchFamily="18" charset="0"/>
              </a:rPr>
              <a:t>+ Câu cuối: Đánh giá ý nghĩa âm thanh tiếng gà trong khổ đầu bài “Tiếng gà trưa</a:t>
            </a:r>
            <a:r>
              <a:rPr lang="vi-VN" sz="2800" i="1" smtClean="0">
                <a:solidFill>
                  <a:srgbClr val="000000"/>
                </a:solidFill>
                <a:latin typeface="Times New Roman" panose="02020603050405020304" pitchFamily="18" charset="0"/>
                <a:ea typeface="Times New Roman" panose="02020603050405020304" pitchFamily="18" charset="0"/>
              </a:rPr>
              <a:t>”.</a:t>
            </a:r>
            <a:endParaRPr lang="en-US" sz="2400">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6142841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00"/>
                                        <p:tgtEl>
                                          <p:spTgt spid="4"/>
                                        </p:tgtEl>
                                      </p:cBhvr>
                                    </p:animEffect>
                                  </p:childTnLst>
                                </p:cTn>
                              </p:par>
                              <p:par>
                                <p:cTn id="8" presetID="22" presetClass="entr" presetSubtype="4" fill="hold" nodeType="withEffect">
                                  <p:stCondLst>
                                    <p:cond delay="0"/>
                                  </p:stCondLst>
                                  <p:childTnLst>
                                    <p:set>
                                      <p:cBhvr>
                                        <p:cTn id="9" dur="1" fill="hold">
                                          <p:stCondLst>
                                            <p:cond delay="0"/>
                                          </p:stCondLst>
                                        </p:cTn>
                                        <p:tgtEl>
                                          <p:spTgt spid="2">
                                            <p:txEl>
                                              <p:pRg st="0" end="0"/>
                                            </p:txEl>
                                          </p:spTgt>
                                        </p:tgtEl>
                                        <p:attrNameLst>
                                          <p:attrName>style.visibility</p:attrName>
                                        </p:attrNameLst>
                                      </p:cBhvr>
                                      <p:to>
                                        <p:strVal val="visible"/>
                                      </p:to>
                                    </p:set>
                                    <p:animEffect transition="in" filter="wipe(down)">
                                      <p:cBhvr>
                                        <p:cTn id="10" dur="500"/>
                                        <p:tgtEl>
                                          <p:spTgt spid="2">
                                            <p:txEl>
                                              <p:pRg st="0" end="0"/>
                                            </p:txEl>
                                          </p:spTgt>
                                        </p:tgtEl>
                                      </p:cBhvr>
                                    </p:animEffect>
                                  </p:childTnLst>
                                </p:cTn>
                              </p:par>
                              <p:par>
                                <p:cTn id="11" presetID="22" presetClass="entr" presetSubtype="4" fill="hold" nodeType="with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Effect transition="in" filter="wipe(down)">
                                      <p:cBhvr>
                                        <p:cTn id="13" dur="500"/>
                                        <p:tgtEl>
                                          <p:spTgt spid="2">
                                            <p:txEl>
                                              <p:pRg st="1" end="1"/>
                                            </p:txEl>
                                          </p:spTgt>
                                        </p:tgtEl>
                                      </p:cBhvr>
                                    </p:animEffect>
                                  </p:childTnLst>
                                </p:cTn>
                              </p:par>
                              <p:par>
                                <p:cTn id="14" presetID="22" presetClass="entr" presetSubtype="4" fill="hold" nodeType="withEffect">
                                  <p:stCondLst>
                                    <p:cond delay="0"/>
                                  </p:stCondLst>
                                  <p:childTnLst>
                                    <p:set>
                                      <p:cBhvr>
                                        <p:cTn id="15" dur="1" fill="hold">
                                          <p:stCondLst>
                                            <p:cond delay="0"/>
                                          </p:stCondLst>
                                        </p:cTn>
                                        <p:tgtEl>
                                          <p:spTgt spid="2">
                                            <p:txEl>
                                              <p:pRg st="2" end="2"/>
                                            </p:txEl>
                                          </p:spTgt>
                                        </p:tgtEl>
                                        <p:attrNameLst>
                                          <p:attrName>style.visibility</p:attrName>
                                        </p:attrNameLst>
                                      </p:cBhvr>
                                      <p:to>
                                        <p:strVal val="visible"/>
                                      </p:to>
                                    </p:set>
                                    <p:animEffect transition="in" filter="wipe(down)">
                                      <p:cBhvr>
                                        <p:cTn id="16" dur="500"/>
                                        <p:tgtEl>
                                          <p:spTgt spid="2">
                                            <p:txEl>
                                              <p:pRg st="2" end="2"/>
                                            </p:txEl>
                                          </p:spTgt>
                                        </p:tgtEl>
                                      </p:cBhvr>
                                    </p:animEffect>
                                  </p:childTnLst>
                                </p:cTn>
                              </p:par>
                              <p:par>
                                <p:cTn id="17" presetID="22" presetClass="entr" presetSubtype="4" fill="hold" nodeType="with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Effect transition="in" filter="wipe(down)">
                                      <p:cBhvr>
                                        <p:cTn id="19" dur="500"/>
                                        <p:tgtEl>
                                          <p:spTgt spid="2">
                                            <p:txEl>
                                              <p:pRg st="3" end="3"/>
                                            </p:txEl>
                                          </p:spTgt>
                                        </p:tgtEl>
                                      </p:cBhvr>
                                    </p:animEffect>
                                  </p:childTnLst>
                                </p:cTn>
                              </p:par>
                              <p:par>
                                <p:cTn id="20" presetID="22" presetClass="entr" presetSubtype="4" fill="hold" nodeType="withEffect">
                                  <p:stCondLst>
                                    <p:cond delay="0"/>
                                  </p:stCondLst>
                                  <p:childTnLst>
                                    <p:set>
                                      <p:cBhvr>
                                        <p:cTn id="21" dur="1" fill="hold">
                                          <p:stCondLst>
                                            <p:cond delay="0"/>
                                          </p:stCondLst>
                                        </p:cTn>
                                        <p:tgtEl>
                                          <p:spTgt spid="2">
                                            <p:txEl>
                                              <p:pRg st="4" end="4"/>
                                            </p:txEl>
                                          </p:spTgt>
                                        </p:tgtEl>
                                        <p:attrNameLst>
                                          <p:attrName>style.visibility</p:attrName>
                                        </p:attrNameLst>
                                      </p:cBhvr>
                                      <p:to>
                                        <p:strVal val="visible"/>
                                      </p:to>
                                    </p:set>
                                    <p:animEffect transition="in" filter="wipe(down)">
                                      <p:cBhvr>
                                        <p:cTn id="22" dur="500"/>
                                        <p:tgtEl>
                                          <p:spTgt spid="2">
                                            <p:txEl>
                                              <p:pRg st="4" end="4"/>
                                            </p:txEl>
                                          </p:spTgt>
                                        </p:tgtEl>
                                      </p:cBhvr>
                                    </p:animEffect>
                                  </p:childTnLst>
                                </p:cTn>
                              </p:par>
                              <p:par>
                                <p:cTn id="23" presetID="22" presetClass="entr" presetSubtype="4" fill="hold" nodeType="withEffect">
                                  <p:stCondLst>
                                    <p:cond delay="0"/>
                                  </p:stCondLst>
                                  <p:childTnLst>
                                    <p:set>
                                      <p:cBhvr>
                                        <p:cTn id="24" dur="1" fill="hold">
                                          <p:stCondLst>
                                            <p:cond delay="0"/>
                                          </p:stCondLst>
                                        </p:cTn>
                                        <p:tgtEl>
                                          <p:spTgt spid="2">
                                            <p:txEl>
                                              <p:pRg st="5" end="5"/>
                                            </p:txEl>
                                          </p:spTgt>
                                        </p:tgtEl>
                                        <p:attrNameLst>
                                          <p:attrName>style.visibility</p:attrName>
                                        </p:attrNameLst>
                                      </p:cBhvr>
                                      <p:to>
                                        <p:strVal val="visible"/>
                                      </p:to>
                                    </p:set>
                                    <p:animEffect transition="in" filter="wipe(down)">
                                      <p:cBhvr>
                                        <p:cTn id="25" dur="500"/>
                                        <p:tgtEl>
                                          <p:spTgt spid="2">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10"/>
          <p:cNvSpPr>
            <a:spLocks noChangeArrowheads="1"/>
          </p:cNvSpPr>
          <p:nvPr/>
        </p:nvSpPr>
        <p:spPr bwMode="auto">
          <a:xfrm>
            <a:off x="859810" y="777922"/>
            <a:ext cx="10863618" cy="5404514"/>
          </a:xfrm>
          <a:prstGeom prst="roundRect">
            <a:avLst>
              <a:gd name="adj" fmla="val 16667"/>
            </a:avLst>
          </a:prstGeom>
          <a:ln>
            <a:headEnd/>
            <a:tailEn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anchor="ctr" anchorCtr="0" compatLnSpc="1">
            <a:prstTxWarp prst="textNoShape">
              <a:avLst/>
            </a:prstTxWarp>
          </a:bodyPr>
          <a:lstStyle/>
          <a:p>
            <a:pPr marL="0" marR="0" lvl="0" indent="0" algn="l" defTabSz="914400" rtl="0" eaLnBrk="0" fontAlgn="base" latinLnBrk="0" hangingPunct="0">
              <a:lnSpc>
                <a:spcPct val="100000"/>
              </a:lnSpc>
              <a:spcBef>
                <a:spcPct val="0"/>
              </a:spcBef>
              <a:spcAft>
                <a:spcPts val="800"/>
              </a:spcAft>
              <a:buClrTx/>
              <a:buSzTx/>
              <a:buFontTx/>
              <a:buNone/>
              <a:tabLst/>
              <a:defRPr/>
            </a:pPr>
            <a:endParaRPr kumimoji="0" lang="en-US" sz="2400" b="1" i="0" u="none" strike="noStrike" kern="1200" cap="none" spc="0" normalizeH="0" baseline="0" noProof="0" dirty="0" smtClean="0">
              <a:ln>
                <a:noFill/>
              </a:ln>
              <a:solidFill>
                <a:prstClr val="black"/>
              </a:solidFill>
              <a:effectLst/>
              <a:uLnTx/>
              <a:uFillTx/>
              <a:latin typeface="Times New Roman" panose="02020603050405020304" pitchFamily="18" charset="0"/>
              <a:ea typeface="+mn-ea"/>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altLang="en-US" sz="2400" b="0" i="0" u="none" strike="noStrike" kern="1200" cap="none" spc="0" normalizeH="0" baseline="0" noProof="0" dirty="0" smtClean="0">
              <a:ln>
                <a:noFill/>
              </a:ln>
              <a:solidFill>
                <a:prstClr val="black"/>
              </a:solidFill>
              <a:effectLst/>
              <a:uLnTx/>
              <a:uFillTx/>
              <a:latin typeface="Arial" panose="020B0604020202020204" pitchFamily="34" charset="0"/>
              <a:ea typeface="+mn-ea"/>
              <a:cs typeface="+mn-cs"/>
            </a:endParaRPr>
          </a:p>
        </p:txBody>
      </p:sp>
      <p:sp>
        <p:nvSpPr>
          <p:cNvPr id="2" name="Rectangle 1"/>
          <p:cNvSpPr/>
          <p:nvPr/>
        </p:nvSpPr>
        <p:spPr>
          <a:xfrm>
            <a:off x="1128880" y="1210583"/>
            <a:ext cx="10325478" cy="4539191"/>
          </a:xfrm>
          <a:prstGeom prst="rect">
            <a:avLst/>
          </a:prstGeom>
        </p:spPr>
        <p:txBody>
          <a:bodyPr wrap="square">
            <a:spAutoFit/>
          </a:bodyPr>
          <a:lstStyle/>
          <a:p>
            <a:pPr lvl="0" algn="just">
              <a:lnSpc>
                <a:spcPct val="150000"/>
              </a:lnSpc>
            </a:pPr>
            <a:r>
              <a:rPr lang="vi-VN" sz="2800" b="1">
                <a:solidFill>
                  <a:srgbClr val="000000"/>
                </a:solidFill>
                <a:latin typeface="Times New Roman" panose="02020603050405020304" pitchFamily="18" charset="0"/>
                <a:ea typeface="Times New Roman" panose="02020603050405020304" pitchFamily="18" charset="0"/>
              </a:rPr>
              <a:t>Câu </a:t>
            </a:r>
            <a:r>
              <a:rPr lang="en-US" sz="2800" b="1">
                <a:solidFill>
                  <a:srgbClr val="000000"/>
                </a:solidFill>
                <a:latin typeface="Times New Roman" panose="02020603050405020304" pitchFamily="18" charset="0"/>
                <a:ea typeface="Times New Roman" panose="02020603050405020304" pitchFamily="18" charset="0"/>
              </a:rPr>
              <a:t>4</a:t>
            </a:r>
            <a:r>
              <a:rPr lang="vi-VN" sz="2800" b="1">
                <a:solidFill>
                  <a:srgbClr val="000000"/>
                </a:solidFill>
                <a:latin typeface="Times New Roman" panose="02020603050405020304" pitchFamily="18" charset="0"/>
                <a:ea typeface="Times New Roman" panose="02020603050405020304" pitchFamily="18" charset="0"/>
              </a:rPr>
              <a:t>.</a:t>
            </a:r>
            <a:r>
              <a:rPr lang="vi-VN" sz="2800">
                <a:solidFill>
                  <a:srgbClr val="000000"/>
                </a:solidFill>
                <a:latin typeface="Times New Roman" panose="02020603050405020304" pitchFamily="18" charset="0"/>
                <a:ea typeface="Times New Roman" panose="02020603050405020304" pitchFamily="18" charset="0"/>
              </a:rPr>
              <a:t> Rút ra bài học trong cách viết đoạn văn nghị luận phân tích đoạn thơ.</a:t>
            </a:r>
            <a:endParaRPr lang="en-US" sz="2400">
              <a:solidFill>
                <a:prstClr val="black"/>
              </a:solidFill>
              <a:latin typeface="Times New Roman" panose="02020603050405020304" pitchFamily="18" charset="0"/>
              <a:ea typeface="Times New Roman" panose="02020603050405020304" pitchFamily="18" charset="0"/>
            </a:endParaRPr>
          </a:p>
          <a:p>
            <a:pPr lvl="0" algn="just">
              <a:lnSpc>
                <a:spcPct val="150000"/>
              </a:lnSpc>
            </a:pPr>
            <a:r>
              <a:rPr lang="vi-VN" sz="2800">
                <a:solidFill>
                  <a:srgbClr val="000000"/>
                </a:solidFill>
                <a:latin typeface="Times New Roman" panose="02020603050405020304" pitchFamily="18" charset="0"/>
                <a:ea typeface="Times New Roman" panose="02020603050405020304" pitchFamily="18" charset="0"/>
              </a:rPr>
              <a:t>- Nêu ý kiến cá nhân về đặc sắc, nội dung nghệ thuật</a:t>
            </a:r>
            <a:r>
              <a:rPr lang="en-US" sz="2800">
                <a:solidFill>
                  <a:srgbClr val="000000"/>
                </a:solidFill>
                <a:latin typeface="Times New Roman" panose="02020603050405020304" pitchFamily="18" charset="0"/>
                <a:ea typeface="Times New Roman" panose="02020603050405020304" pitchFamily="18" charset="0"/>
              </a:rPr>
              <a:t>.</a:t>
            </a:r>
            <a:endParaRPr lang="en-US" sz="2400">
              <a:solidFill>
                <a:prstClr val="black"/>
              </a:solidFill>
              <a:latin typeface="Times New Roman" panose="02020603050405020304" pitchFamily="18" charset="0"/>
              <a:ea typeface="Times New Roman" panose="02020603050405020304" pitchFamily="18" charset="0"/>
            </a:endParaRPr>
          </a:p>
          <a:p>
            <a:pPr lvl="0" algn="just">
              <a:lnSpc>
                <a:spcPct val="150000"/>
              </a:lnSpc>
            </a:pPr>
            <a:r>
              <a:rPr lang="vi-VN" sz="2800">
                <a:solidFill>
                  <a:srgbClr val="000000"/>
                </a:solidFill>
                <a:latin typeface="Times New Roman" panose="02020603050405020304" pitchFamily="18" charset="0"/>
                <a:ea typeface="Times New Roman" panose="02020603050405020304" pitchFamily="18" charset="0"/>
              </a:rPr>
              <a:t>- Phân tích được biểu hiện nội dung, nghệ thuật đặc sắc của đoạn thơ (dùng từ, xây dựng hình ảnh, vận dụng  các biện pháp tu từ...)</a:t>
            </a:r>
            <a:endParaRPr lang="en-US" sz="2400">
              <a:solidFill>
                <a:prstClr val="black"/>
              </a:solidFill>
              <a:latin typeface="Times New Roman" panose="02020603050405020304" pitchFamily="18" charset="0"/>
              <a:ea typeface="Times New Roman" panose="02020603050405020304" pitchFamily="18" charset="0"/>
            </a:endParaRPr>
          </a:p>
          <a:p>
            <a:pPr lvl="0" algn="just">
              <a:lnSpc>
                <a:spcPct val="150000"/>
              </a:lnSpc>
            </a:pPr>
            <a:r>
              <a:rPr lang="vi-VN" sz="2800">
                <a:solidFill>
                  <a:srgbClr val="000000"/>
                </a:solidFill>
                <a:latin typeface="Times New Roman" panose="02020603050405020304" pitchFamily="18" charset="0"/>
                <a:ea typeface="Times New Roman" panose="02020603050405020304" pitchFamily="18" charset="0"/>
              </a:rPr>
              <a:t>- Có đánh giá, liên hệ tác phẩm cùng để tài và nhận ra được nét độc đáo của tác giả, giá trị của đoạn thơ.</a:t>
            </a:r>
            <a:endParaRPr lang="en-US" sz="2400">
              <a:solidFill>
                <a:prstClr val="black"/>
              </a:solidFill>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42579270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00"/>
                                        <p:tgtEl>
                                          <p:spTgt spid="4"/>
                                        </p:tgtEl>
                                      </p:cBhvr>
                                    </p:animEffect>
                                  </p:childTnLst>
                                </p:cTn>
                              </p:par>
                              <p:par>
                                <p:cTn id="8" presetID="22" presetClass="entr" presetSubtype="4" fill="hold" grpId="0"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wipe(down)">
                                      <p:cBhvr>
                                        <p:cTn id="10"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2" grpId="0"/>
    </p:bld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10"/>
          <p:cNvSpPr>
            <a:spLocks noChangeArrowheads="1"/>
          </p:cNvSpPr>
          <p:nvPr/>
        </p:nvSpPr>
        <p:spPr bwMode="auto">
          <a:xfrm>
            <a:off x="668740" y="1392072"/>
            <a:ext cx="11191164" cy="4831307"/>
          </a:xfrm>
          <a:prstGeom prst="roundRect">
            <a:avLst>
              <a:gd name="adj" fmla="val 16667"/>
            </a:avLst>
          </a:prstGeom>
          <a:solidFill>
            <a:sysClr val="window" lastClr="FFFFFF"/>
          </a:solidFill>
          <a:ln w="12700" cap="flat" cmpd="sng" algn="ctr">
            <a:solidFill>
              <a:srgbClr val="ED7D31"/>
            </a:solidFill>
            <a:prstDash val="solid"/>
            <a:miter lim="800000"/>
            <a:headEnd/>
            <a:tailEnd/>
          </a:ln>
          <a:effectLst/>
        </p:spPr>
        <p:txBody>
          <a:bodyPr vert="horz" wrap="square" lIns="91440" tIns="45720" rIns="91440" bIns="45720" numCol="1" anchor="ctr" anchorCtr="0" compatLnSpc="1">
            <a:prstTxWarp prst="textNoShape">
              <a:avLst/>
            </a:prstTxWarp>
          </a:bodyPr>
          <a:lstStyle/>
          <a:p>
            <a:pPr marL="0" marR="0" lvl="0" indent="0" algn="l" defTabSz="914400" rtl="0" eaLnBrk="0" fontAlgn="base" latinLnBrk="0" hangingPunct="0">
              <a:lnSpc>
                <a:spcPct val="100000"/>
              </a:lnSpc>
              <a:spcBef>
                <a:spcPct val="0"/>
              </a:spcBef>
              <a:spcAft>
                <a:spcPts val="800"/>
              </a:spcAft>
              <a:buClrTx/>
              <a:buSzTx/>
              <a:buFontTx/>
              <a:buNone/>
              <a:tabLst/>
              <a:defRPr/>
            </a:pPr>
            <a:endParaRPr kumimoji="0" lang="en-US" sz="2400" b="1" i="0" u="none" strike="noStrike" kern="0" cap="none" spc="0" normalizeH="0" baseline="0" noProof="0" dirty="0" smtClean="0">
              <a:ln>
                <a:noFill/>
              </a:ln>
              <a:solidFill>
                <a:prstClr val="black"/>
              </a:solidFill>
              <a:effectLst/>
              <a:uLnTx/>
              <a:uFillTx/>
              <a:latin typeface="Times New Roman" panose="02020603050405020304" pitchFamily="18" charset="0"/>
              <a:ea typeface="+mn-ea"/>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altLang="en-US" sz="2400" b="0" i="0" u="none" strike="noStrike" kern="0" cap="none" spc="0" normalizeH="0" baseline="0" noProof="0" dirty="0" smtClean="0">
              <a:ln>
                <a:noFill/>
              </a:ln>
              <a:solidFill>
                <a:prstClr val="black"/>
              </a:solidFill>
              <a:effectLst/>
              <a:uLnTx/>
              <a:uFillTx/>
              <a:latin typeface="Arial" panose="020B0604020202020204" pitchFamily="34" charset="0"/>
              <a:ea typeface="+mn-ea"/>
              <a:cs typeface="+mn-cs"/>
            </a:endParaRPr>
          </a:p>
        </p:txBody>
      </p:sp>
      <p:sp>
        <p:nvSpPr>
          <p:cNvPr id="6" name="Rectangle 5"/>
          <p:cNvSpPr/>
          <p:nvPr/>
        </p:nvSpPr>
        <p:spPr>
          <a:xfrm>
            <a:off x="812730" y="1802094"/>
            <a:ext cx="10692333" cy="3970318"/>
          </a:xfrm>
          <a:prstGeom prst="rect">
            <a:avLst/>
          </a:prstGeom>
        </p:spPr>
        <p:txBody>
          <a:bodyPr wrap="square">
            <a:spAutoFit/>
          </a:bodyPr>
          <a:lstStyle/>
          <a:p>
            <a:pPr lvl="0" algn="just"/>
            <a:r>
              <a:rPr lang="en-US" sz="280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Đã từ lâu, biển cả mênh mông, dữ dội, đầy sóng gió và bão tố, chiếm ba phần tư diện tích Trái Đất, luôn hiện diện đối kháng với con người, thách thức tất cả những ai muốn vượt ra khỏi mảnh đất chật hẹp của quê hương mình để đi tới những miền đất khác. Con người luôn luôn muốn tiến ra biển, muốn làm chủ biển cả và muốn chiếm lĩnh chọn vẹn tất cả các đại dương. Khát vọng đã thôi thúc các dân tộc Bắc Âu làm những con thuyền Vi- kinh (Viking) đi phiêu lưu trên biển cả. Khát vọng đó cũng thôi thúc người Hà Lan, người Tây Ban Nha, Bồ Đào Nha đóng thuyền đi vòng quanh Trái Đất.</a:t>
            </a:r>
            <a:endParaRPr kumimoji="0" lang="en-US" sz="2800" b="0" i="0" u="none" strike="noStrike" kern="1200" cap="none" spc="0" normalizeH="0" baseline="0" noProof="0">
              <a:ln>
                <a:noFill/>
              </a:ln>
              <a:solidFill>
                <a:prstClr val="black"/>
              </a:solidFill>
              <a:effectLst/>
              <a:uLnTx/>
              <a:uFillTx/>
              <a:latin typeface="Times New Roman" panose="02020603050405020304" pitchFamily="18" charset="0"/>
              <a:ea typeface="Times New Roman" panose="02020603050405020304" pitchFamily="18" charset="0"/>
              <a:cs typeface="+mn-cs"/>
            </a:endParaRPr>
          </a:p>
        </p:txBody>
      </p:sp>
      <p:sp>
        <p:nvSpPr>
          <p:cNvPr id="3" name="Rectangle 2"/>
          <p:cNvSpPr/>
          <p:nvPr/>
        </p:nvSpPr>
        <p:spPr>
          <a:xfrm>
            <a:off x="812730" y="320111"/>
            <a:ext cx="7962436" cy="523220"/>
          </a:xfrm>
          <a:prstGeom prst="rect">
            <a:avLst/>
          </a:prstGeom>
        </p:spPr>
        <p:txBody>
          <a:bodyPr wrap="none">
            <a:spAutoFit/>
          </a:bodyPr>
          <a:lstStyle/>
          <a:p>
            <a:pPr>
              <a:spcAft>
                <a:spcPts val="0"/>
              </a:spcAft>
            </a:pPr>
            <a:r>
              <a:rPr kumimoji="0" lang="en-US" sz="2800" b="1" i="0" u="none" strike="noStrike" kern="1200" cap="none" spc="0" normalizeH="0" baseline="0" noProof="0">
                <a:ln>
                  <a:noFill/>
                </a:ln>
                <a:solidFill>
                  <a:srgbClr val="FF0000"/>
                </a:solidFill>
                <a:effectLst/>
                <a:uLnTx/>
                <a:uFillTx/>
                <a:latin typeface="Times New Roman" panose="02020603050405020304" pitchFamily="18" charset="0"/>
                <a:ea typeface="Times New Roman" panose="02020603050405020304" pitchFamily="18" charset="0"/>
                <a:cs typeface="+mn-cs"/>
              </a:rPr>
              <a:t>Đề số </a:t>
            </a:r>
            <a:r>
              <a:rPr lang="en-US" sz="2800" b="1">
                <a:solidFill>
                  <a:srgbClr val="FF0000"/>
                </a:solidFill>
                <a:latin typeface="Times New Roman" panose="02020603050405020304" pitchFamily="18" charset="0"/>
                <a:ea typeface="Times New Roman" panose="02020603050405020304" pitchFamily="18" charset="0"/>
              </a:rPr>
              <a:t>5</a:t>
            </a:r>
            <a:r>
              <a:rPr kumimoji="0" lang="en-US" sz="2800" b="1" i="0" u="none" strike="noStrike" kern="1200" cap="none" spc="0" normalizeH="0" baseline="0" noProof="0" smtClean="0">
                <a:ln>
                  <a:noFill/>
                </a:ln>
                <a:solidFill>
                  <a:srgbClr val="FF0000"/>
                </a:solidFill>
                <a:effectLst/>
                <a:uLnTx/>
                <a:uFillTx/>
                <a:latin typeface="Times New Roman" panose="02020603050405020304" pitchFamily="18" charset="0"/>
                <a:ea typeface="Times New Roman" panose="02020603050405020304" pitchFamily="18" charset="0"/>
                <a:cs typeface="+mn-cs"/>
              </a:rPr>
              <a:t>: </a:t>
            </a:r>
            <a:r>
              <a:rPr lang="en-US" sz="2800" b="1">
                <a:latin typeface="Times New Roman" panose="02020603050405020304" pitchFamily="18" charset="0"/>
                <a:ea typeface="Times New Roman" panose="02020603050405020304" pitchFamily="18" charset="0"/>
              </a:rPr>
              <a:t>Đọc văn bản sau và thực hiện các yêu cầu:</a:t>
            </a:r>
            <a:endParaRPr lang="en-US" sz="240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57176842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arn(inVertical)">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wipe(down)">
                                      <p:cBhvr>
                                        <p:cTn id="12" dur="500"/>
                                        <p:tgtEl>
                                          <p:spTgt spid="4"/>
                                        </p:tgtEl>
                                      </p:cBhvr>
                                    </p:animEffect>
                                  </p:childTnLst>
                                </p:cTn>
                              </p:par>
                              <p:par>
                                <p:cTn id="13" presetID="22" presetClass="entr" presetSubtype="4" fill="hold" grpId="0" nodeType="withEffect">
                                  <p:stCondLst>
                                    <p:cond delay="0"/>
                                  </p:stCondLst>
                                  <p:childTnLst>
                                    <p:set>
                                      <p:cBhvr>
                                        <p:cTn id="14" dur="1" fill="hold">
                                          <p:stCondLst>
                                            <p:cond delay="0"/>
                                          </p:stCondLst>
                                        </p:cTn>
                                        <p:tgtEl>
                                          <p:spTgt spid="6"/>
                                        </p:tgtEl>
                                        <p:attrNameLst>
                                          <p:attrName>style.visibility</p:attrName>
                                        </p:attrNameLst>
                                      </p:cBhvr>
                                      <p:to>
                                        <p:strVal val="visible"/>
                                      </p:to>
                                    </p:set>
                                    <p:animEffect transition="in" filter="wipe(down)">
                                      <p:cBhvr>
                                        <p:cTn id="15"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6" grpId="0"/>
      <p:bldP spid="3" grpId="0"/>
    </p:bld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10"/>
          <p:cNvSpPr>
            <a:spLocks noChangeArrowheads="1"/>
          </p:cNvSpPr>
          <p:nvPr/>
        </p:nvSpPr>
        <p:spPr bwMode="auto">
          <a:xfrm>
            <a:off x="641446" y="982639"/>
            <a:ext cx="10986448" cy="4981433"/>
          </a:xfrm>
          <a:prstGeom prst="roundRect">
            <a:avLst>
              <a:gd name="adj" fmla="val 16667"/>
            </a:avLst>
          </a:prstGeom>
          <a:ln>
            <a:headEnd/>
            <a:tailEn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anchor="ctr" anchorCtr="0" compatLnSpc="1">
            <a:prstTxWarp prst="textNoShape">
              <a:avLst/>
            </a:prstTxWarp>
          </a:bodyPr>
          <a:lstStyle/>
          <a:p>
            <a:pPr marL="0" marR="0" lvl="0" indent="0" algn="l" defTabSz="914400" rtl="0" eaLnBrk="0" fontAlgn="base" latinLnBrk="0" hangingPunct="0">
              <a:lnSpc>
                <a:spcPct val="100000"/>
              </a:lnSpc>
              <a:spcBef>
                <a:spcPct val="0"/>
              </a:spcBef>
              <a:spcAft>
                <a:spcPts val="800"/>
              </a:spcAft>
              <a:buClrTx/>
              <a:buSzTx/>
              <a:buFontTx/>
              <a:buNone/>
              <a:tabLst/>
              <a:defRPr/>
            </a:pPr>
            <a:endParaRPr kumimoji="0" lang="en-US" sz="2400" b="1" i="0" u="none" strike="noStrike" kern="1200" cap="none" spc="0" normalizeH="0" baseline="0" noProof="0" dirty="0" smtClean="0">
              <a:ln>
                <a:noFill/>
              </a:ln>
              <a:solidFill>
                <a:prstClr val="black"/>
              </a:solidFill>
              <a:effectLst/>
              <a:uLnTx/>
              <a:uFillTx/>
              <a:latin typeface="Times New Roman" panose="02020603050405020304" pitchFamily="18" charset="0"/>
              <a:ea typeface="+mn-ea"/>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altLang="en-US" sz="2400" b="0" i="0" u="none" strike="noStrike" kern="1200" cap="none" spc="0" normalizeH="0" baseline="0" noProof="0" dirty="0" smtClean="0">
              <a:ln>
                <a:noFill/>
              </a:ln>
              <a:solidFill>
                <a:prstClr val="black"/>
              </a:solidFill>
              <a:effectLst/>
              <a:uLnTx/>
              <a:uFillTx/>
              <a:latin typeface="Arial" panose="020B0604020202020204" pitchFamily="34" charset="0"/>
              <a:ea typeface="+mn-ea"/>
              <a:cs typeface="+mn-cs"/>
            </a:endParaRPr>
          </a:p>
        </p:txBody>
      </p:sp>
      <p:sp>
        <p:nvSpPr>
          <p:cNvPr id="2" name="Rectangle 1"/>
          <p:cNvSpPr/>
          <p:nvPr/>
        </p:nvSpPr>
        <p:spPr>
          <a:xfrm>
            <a:off x="1094761" y="1119117"/>
            <a:ext cx="10325478" cy="4832092"/>
          </a:xfrm>
          <a:prstGeom prst="rect">
            <a:avLst/>
          </a:prstGeom>
        </p:spPr>
        <p:txBody>
          <a:bodyPr wrap="square">
            <a:spAutoFit/>
          </a:bodyPr>
          <a:lstStyle/>
          <a:p>
            <a:pPr algn="just">
              <a:spcAft>
                <a:spcPts val="0"/>
              </a:spcAft>
            </a:pPr>
            <a:r>
              <a:rPr lang="en-US" sz="2800">
                <a:solidFill>
                  <a:srgbClr val="000000"/>
                </a:solidFill>
                <a:latin typeface="Times New Roman" panose="02020603050405020304" pitchFamily="18" charset="0"/>
                <a:ea typeface="Times New Roman" panose="02020603050405020304" pitchFamily="18" charset="0"/>
              </a:rPr>
              <a:t> </a:t>
            </a:r>
            <a:r>
              <a:rPr lang="en-US" sz="2800" smtClean="0">
                <a:solidFill>
                  <a:srgbClr val="000000"/>
                </a:solidFill>
                <a:latin typeface="Times New Roman" panose="02020603050405020304" pitchFamily="18" charset="0"/>
                <a:ea typeface="Times New Roman" panose="02020603050405020304" pitchFamily="18" charset="0"/>
              </a:rPr>
              <a:t>     Hình </a:t>
            </a:r>
            <a:r>
              <a:rPr lang="en-US" sz="2800">
                <a:solidFill>
                  <a:srgbClr val="000000"/>
                </a:solidFill>
                <a:latin typeface="Times New Roman" panose="02020603050405020304" pitchFamily="18" charset="0"/>
                <a:ea typeface="Times New Roman" panose="02020603050405020304" pitchFamily="18" charset="0"/>
              </a:rPr>
              <a:t>ảnh thuyền trưởng Nê-mô xuất hiện trong </a:t>
            </a:r>
            <a:r>
              <a:rPr lang="en-US" sz="2800" i="1">
                <a:solidFill>
                  <a:srgbClr val="000000"/>
                </a:solidFill>
                <a:latin typeface="Times New Roman" panose="02020603050405020304" pitchFamily="18" charset="0"/>
                <a:ea typeface="Times New Roman" panose="02020603050405020304" pitchFamily="18" charset="0"/>
              </a:rPr>
              <a:t>Hai vạn dặm dưới đáy biển</a:t>
            </a:r>
            <a:r>
              <a:rPr lang="en-US" sz="2800">
                <a:solidFill>
                  <a:srgbClr val="000000"/>
                </a:solidFill>
                <a:latin typeface="Times New Roman" panose="02020603050405020304" pitchFamily="18" charset="0"/>
                <a:ea typeface="Times New Roman" panose="02020603050405020304" pitchFamily="18" charset="0"/>
              </a:rPr>
              <a:t> là một con người bí ẩn gần như huyền thoại, chính là hình tượng anh hùng mang tư tưởng của tác giả</a:t>
            </a:r>
            <a:r>
              <a:rPr lang="vi-VN" sz="2800">
                <a:solidFill>
                  <a:srgbClr val="000000"/>
                </a:solidFill>
                <a:latin typeface="Times New Roman" panose="02020603050405020304" pitchFamily="18" charset="0"/>
                <a:ea typeface="Times New Roman" panose="02020603050405020304" pitchFamily="18" charset="0"/>
              </a:rPr>
              <a:t> Véc-nơ. Thuyền trưởng Nê-mô là một con người</a:t>
            </a:r>
            <a:r>
              <a:rPr lang="en-US" sz="2800">
                <a:solidFill>
                  <a:srgbClr val="000000"/>
                </a:solidFill>
                <a:latin typeface="Times New Roman" panose="02020603050405020304" pitchFamily="18" charset="0"/>
                <a:ea typeface="Times New Roman" panose="02020603050405020304" pitchFamily="18" charset="0"/>
              </a:rPr>
              <a:t> vừa có trí tuệ, vừa có tinh thần phiêu lưu, mạo hiểm. </a:t>
            </a:r>
            <a:r>
              <a:rPr lang="vi-VN" sz="2800">
                <a:solidFill>
                  <a:srgbClr val="000000"/>
                </a:solidFill>
                <a:latin typeface="Times New Roman" panose="02020603050405020304" pitchFamily="18" charset="0"/>
                <a:ea typeface="Times New Roman" panose="02020603050405020304" pitchFamily="18" charset="0"/>
              </a:rPr>
              <a:t>Ông đã trải qua nhiều đau khổ nên đứng trước mọi khó khăn đều quả quyết, hành động dũng mãnh với một bản lĩnh sáng suốt, tự tin.</a:t>
            </a:r>
            <a:r>
              <a:rPr lang="en-US" sz="2800">
                <a:solidFill>
                  <a:srgbClr val="000000"/>
                </a:solidFill>
                <a:latin typeface="Times New Roman" panose="02020603050405020304" pitchFamily="18" charset="0"/>
                <a:ea typeface="Times New Roman" panose="02020603050405020304" pitchFamily="18" charset="0"/>
              </a:rPr>
              <a:t> Đọc </a:t>
            </a:r>
            <a:r>
              <a:rPr lang="en-US" sz="2800" i="1">
                <a:solidFill>
                  <a:srgbClr val="000000"/>
                </a:solidFill>
                <a:latin typeface="Times New Roman" panose="02020603050405020304" pitchFamily="18" charset="0"/>
                <a:ea typeface="Times New Roman" panose="02020603050405020304" pitchFamily="18" charset="0"/>
              </a:rPr>
              <a:t>Hai vạn dặm dưới đáy biển</a:t>
            </a:r>
            <a:r>
              <a:rPr lang="en-US" sz="2800">
                <a:solidFill>
                  <a:srgbClr val="000000"/>
                </a:solidFill>
                <a:latin typeface="Times New Roman" panose="02020603050405020304" pitchFamily="18" charset="0"/>
                <a:ea typeface="Times New Roman" panose="02020603050405020304" pitchFamily="18" charset="0"/>
              </a:rPr>
              <a:t>, người đọc được chia sẻ khát vọng khám phá cuộc sống cả về nội tâm và ngoại cảnh với nhân vật tự sự - </a:t>
            </a:r>
            <a:r>
              <a:rPr lang="vi-VN" sz="2800">
                <a:solidFill>
                  <a:srgbClr val="000000"/>
                </a:solidFill>
                <a:latin typeface="Times New Roman" panose="02020603050405020304" pitchFamily="18" charset="0"/>
                <a:ea typeface="Times New Roman" panose="02020603050405020304" pitchFamily="18" charset="0"/>
              </a:rPr>
              <a:t>g</a:t>
            </a:r>
            <a:r>
              <a:rPr lang="en-US" sz="2800">
                <a:solidFill>
                  <a:srgbClr val="000000"/>
                </a:solidFill>
                <a:latin typeface="Times New Roman" panose="02020603050405020304" pitchFamily="18" charset="0"/>
                <a:ea typeface="Times New Roman" panose="02020603050405020304" pitchFamily="18" charset="0"/>
              </a:rPr>
              <a:t>iáo sư A-rôn-nác, có lẽ cũng chính là hiện thân của tác </a:t>
            </a:r>
            <a:r>
              <a:rPr lang="vi-VN" sz="2800">
                <a:solidFill>
                  <a:srgbClr val="000000"/>
                </a:solidFill>
                <a:latin typeface="Times New Roman" panose="02020603050405020304" pitchFamily="18" charset="0"/>
                <a:ea typeface="Times New Roman" panose="02020603050405020304" pitchFamily="18" charset="0"/>
              </a:rPr>
              <a:t>giả.”</a:t>
            </a:r>
            <a:endParaRPr lang="en-US" sz="2400">
              <a:latin typeface="Times New Roman" panose="02020603050405020304" pitchFamily="18" charset="0"/>
              <a:ea typeface="Times New Roman" panose="02020603050405020304" pitchFamily="18" charset="0"/>
            </a:endParaRPr>
          </a:p>
          <a:p>
            <a:pPr algn="just">
              <a:spcAft>
                <a:spcPts val="0"/>
              </a:spcAft>
            </a:pPr>
            <a:r>
              <a:rPr lang="vi-VN" sz="2800">
                <a:solidFill>
                  <a:srgbClr val="000000"/>
                </a:solidFill>
                <a:latin typeface="Times New Roman" panose="02020603050405020304" pitchFamily="18" charset="0"/>
                <a:ea typeface="Times New Roman" panose="02020603050405020304" pitchFamily="18" charset="0"/>
              </a:rPr>
              <a:t>       </a:t>
            </a:r>
            <a:r>
              <a:rPr lang="en-US" sz="2800">
                <a:solidFill>
                  <a:srgbClr val="000000"/>
                </a:solidFill>
                <a:latin typeface="Times New Roman" panose="02020603050405020304" pitchFamily="18" charset="0"/>
                <a:ea typeface="Times New Roman" panose="02020603050405020304" pitchFamily="18" charset="0"/>
              </a:rPr>
              <a:t>                (Lê Phương </a:t>
            </a:r>
            <a:r>
              <a:rPr lang="vi-VN" sz="2800">
                <a:solidFill>
                  <a:srgbClr val="000000"/>
                </a:solidFill>
                <a:latin typeface="Times New Roman" panose="02020603050405020304" pitchFamily="18" charset="0"/>
                <a:ea typeface="Times New Roman" panose="02020603050405020304" pitchFamily="18" charset="0"/>
              </a:rPr>
              <a:t>Liên</a:t>
            </a:r>
            <a:r>
              <a:rPr lang="en-US" sz="2800">
                <a:solidFill>
                  <a:srgbClr val="000000"/>
                </a:solidFill>
                <a:latin typeface="Times New Roman" panose="02020603050405020304" pitchFamily="18" charset="0"/>
                <a:ea typeface="Times New Roman" panose="02020603050405020304" pitchFamily="18" charset="0"/>
              </a:rPr>
              <a:t>, Sức hấp dẫn của tác phẩm </a:t>
            </a:r>
            <a:r>
              <a:rPr lang="en-US" sz="2800" i="1">
                <a:solidFill>
                  <a:srgbClr val="000000"/>
                </a:solidFill>
                <a:latin typeface="Times New Roman" panose="02020603050405020304" pitchFamily="18" charset="0"/>
                <a:ea typeface="Times New Roman" panose="02020603050405020304" pitchFamily="18" charset="0"/>
              </a:rPr>
              <a:t>Hai vạn dặm dưới đáy biển</a:t>
            </a:r>
            <a:r>
              <a:rPr lang="vi-VN" sz="2800">
                <a:solidFill>
                  <a:srgbClr val="000000"/>
                </a:solidFill>
                <a:latin typeface="Times New Roman" panose="02020603050405020304" pitchFamily="18" charset="0"/>
                <a:ea typeface="Times New Roman" panose="02020603050405020304" pitchFamily="18" charset="0"/>
              </a:rPr>
              <a:t>)</a:t>
            </a:r>
            <a:endParaRPr kumimoji="0" lang="en-US" sz="2400" b="0" i="0" u="none" strike="noStrike" kern="1200" cap="none" spc="0" normalizeH="0" baseline="0" noProof="0">
              <a:ln>
                <a:noFill/>
              </a:ln>
              <a:solidFill>
                <a:prstClr val="black"/>
              </a:solidFill>
              <a:effectLst/>
              <a:uLnTx/>
              <a:uFillTx/>
              <a:latin typeface="Times New Roman" panose="02020603050405020304" pitchFamily="18" charset="0"/>
              <a:ea typeface="Times New Roman" panose="02020603050405020304" pitchFamily="18" charset="0"/>
              <a:cs typeface="+mn-cs"/>
            </a:endParaRPr>
          </a:p>
        </p:txBody>
      </p:sp>
    </p:spTree>
    <p:extLst>
      <p:ext uri="{BB962C8B-B14F-4D97-AF65-F5344CB8AC3E}">
        <p14:creationId xmlns:p14="http://schemas.microsoft.com/office/powerpoint/2010/main" val="5018644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00"/>
                                        <p:tgtEl>
                                          <p:spTgt spid="4"/>
                                        </p:tgtEl>
                                      </p:cBhvr>
                                    </p:animEffect>
                                  </p:childTnLst>
                                </p:cTn>
                              </p:par>
                              <p:par>
                                <p:cTn id="8" presetID="22" presetClass="entr" presetSubtype="4" fill="hold" grpId="0"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wipe(down)">
                                      <p:cBhvr>
                                        <p:cTn id="10"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2" grpId="0"/>
    </p:bld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10"/>
          <p:cNvSpPr>
            <a:spLocks noChangeArrowheads="1"/>
          </p:cNvSpPr>
          <p:nvPr/>
        </p:nvSpPr>
        <p:spPr bwMode="auto">
          <a:xfrm>
            <a:off x="682388" y="1105468"/>
            <a:ext cx="11027391" cy="4667535"/>
          </a:xfrm>
          <a:prstGeom prst="roundRect">
            <a:avLst>
              <a:gd name="adj" fmla="val 16667"/>
            </a:avLst>
          </a:prstGeom>
          <a:ln>
            <a:headEnd/>
            <a:tailEn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anchor="ctr" anchorCtr="0" compatLnSpc="1">
            <a:prstTxWarp prst="textNoShape">
              <a:avLst/>
            </a:prstTxWarp>
          </a:bodyPr>
          <a:lstStyle/>
          <a:p>
            <a:pPr marL="0" marR="0" lvl="0" indent="0" algn="l" defTabSz="914400" rtl="0" eaLnBrk="0" fontAlgn="base" latinLnBrk="0" hangingPunct="0">
              <a:lnSpc>
                <a:spcPct val="100000"/>
              </a:lnSpc>
              <a:spcBef>
                <a:spcPct val="0"/>
              </a:spcBef>
              <a:spcAft>
                <a:spcPts val="800"/>
              </a:spcAft>
              <a:buClrTx/>
              <a:buSzTx/>
              <a:buFontTx/>
              <a:buNone/>
              <a:tabLst/>
              <a:defRPr/>
            </a:pPr>
            <a:endParaRPr kumimoji="0" lang="en-US" sz="2400" b="1" i="0" u="none" strike="noStrike" kern="1200" cap="none" spc="0" normalizeH="0" baseline="0" noProof="0" dirty="0" smtClean="0">
              <a:ln>
                <a:noFill/>
              </a:ln>
              <a:solidFill>
                <a:prstClr val="black"/>
              </a:solidFill>
              <a:effectLst/>
              <a:uLnTx/>
              <a:uFillTx/>
              <a:latin typeface="Times New Roman" panose="02020603050405020304" pitchFamily="18" charset="0"/>
              <a:ea typeface="+mn-ea"/>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altLang="en-US" sz="2400" b="0" i="0" u="none" strike="noStrike" kern="1200" cap="none" spc="0" normalizeH="0" baseline="0" noProof="0" dirty="0" smtClean="0">
              <a:ln>
                <a:noFill/>
              </a:ln>
              <a:solidFill>
                <a:prstClr val="black"/>
              </a:solidFill>
              <a:effectLst/>
              <a:uLnTx/>
              <a:uFillTx/>
              <a:latin typeface="Arial" panose="020B0604020202020204" pitchFamily="34" charset="0"/>
              <a:ea typeface="+mn-ea"/>
              <a:cs typeface="+mn-cs"/>
            </a:endParaRPr>
          </a:p>
        </p:txBody>
      </p:sp>
      <p:sp>
        <p:nvSpPr>
          <p:cNvPr id="2" name="Rectangle 1"/>
          <p:cNvSpPr/>
          <p:nvPr/>
        </p:nvSpPr>
        <p:spPr>
          <a:xfrm>
            <a:off x="886132" y="1426781"/>
            <a:ext cx="10619901" cy="3892861"/>
          </a:xfrm>
          <a:prstGeom prst="rect">
            <a:avLst/>
          </a:prstGeom>
        </p:spPr>
        <p:txBody>
          <a:bodyPr wrap="square">
            <a:spAutoFit/>
          </a:bodyPr>
          <a:lstStyle/>
          <a:p>
            <a:pPr marL="0" marR="0" lvl="0" indent="0" algn="l" defTabSz="914400" rtl="0" eaLnBrk="1" fontAlgn="auto" latinLnBrk="0" hangingPunct="1">
              <a:lnSpc>
                <a:spcPct val="150000"/>
              </a:lnSpc>
              <a:spcBef>
                <a:spcPts val="0"/>
              </a:spcBef>
              <a:spcAft>
                <a:spcPts val="0"/>
              </a:spcAft>
              <a:buClrTx/>
              <a:buSzTx/>
              <a:buFontTx/>
              <a:buNone/>
              <a:tabLst>
                <a:tab pos="1386840" algn="l"/>
              </a:tabLst>
              <a:defRPr/>
            </a:pPr>
            <a:r>
              <a:rPr kumimoji="0" lang="en-US" sz="2800" b="1" i="0" u="none" strike="noStrike" kern="1200" cap="none" spc="0" normalizeH="0" baseline="0" noProof="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V</a:t>
            </a:r>
            <a:r>
              <a:rPr kumimoji="0" lang="vi-VN" sz="2800" b="1" i="0" u="none" strike="noStrike" kern="1200" cap="none" spc="0" normalizeH="0" baseline="0" noProof="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à trả lời các câu hỏi:</a:t>
            </a:r>
            <a:endParaRPr kumimoji="0" lang="en-US" sz="2400" b="0" i="0" u="none" strike="noStrike" kern="1200" cap="none" spc="0" normalizeH="0" baseline="0" noProof="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endParaRPr>
          </a:p>
          <a:p>
            <a:pPr algn="just">
              <a:lnSpc>
                <a:spcPct val="150000"/>
              </a:lnSpc>
              <a:spcAft>
                <a:spcPts val="0"/>
              </a:spcAft>
            </a:pPr>
            <a:r>
              <a:rPr lang="vi-VN" sz="2800" b="1">
                <a:solidFill>
                  <a:srgbClr val="000000"/>
                </a:solidFill>
                <a:latin typeface="Times New Roman" panose="02020603050405020304" pitchFamily="18" charset="0"/>
                <a:ea typeface="Times New Roman" panose="02020603050405020304" pitchFamily="18" charset="0"/>
              </a:rPr>
              <a:t>Câu 1.</a:t>
            </a:r>
            <a:r>
              <a:rPr lang="vi-VN" sz="2800">
                <a:solidFill>
                  <a:srgbClr val="000000"/>
                </a:solidFill>
                <a:latin typeface="Times New Roman" panose="02020603050405020304" pitchFamily="18" charset="0"/>
                <a:ea typeface="Times New Roman" panose="02020603050405020304" pitchFamily="18" charset="0"/>
              </a:rPr>
              <a:t> Xác định vai trò của đoạn văn trên trong bài nghị luận.</a:t>
            </a:r>
            <a:endParaRPr lang="en-US" sz="2400">
              <a:latin typeface="Times New Roman" panose="02020603050405020304" pitchFamily="18" charset="0"/>
              <a:ea typeface="Times New Roman" panose="02020603050405020304" pitchFamily="18" charset="0"/>
            </a:endParaRPr>
          </a:p>
          <a:p>
            <a:pPr algn="just">
              <a:lnSpc>
                <a:spcPct val="150000"/>
              </a:lnSpc>
              <a:spcAft>
                <a:spcPts val="0"/>
              </a:spcAft>
            </a:pPr>
            <a:r>
              <a:rPr lang="vi-VN" sz="2800" b="1">
                <a:solidFill>
                  <a:srgbClr val="000000"/>
                </a:solidFill>
                <a:latin typeface="Times New Roman" panose="02020603050405020304" pitchFamily="18" charset="0"/>
                <a:ea typeface="Times New Roman" panose="02020603050405020304" pitchFamily="18" charset="0"/>
              </a:rPr>
              <a:t>Câu 2</a:t>
            </a:r>
            <a:r>
              <a:rPr lang="vi-VN" sz="2800">
                <a:solidFill>
                  <a:srgbClr val="000000"/>
                </a:solidFill>
                <a:latin typeface="Times New Roman" panose="02020603050405020304" pitchFamily="18" charset="0"/>
                <a:ea typeface="Times New Roman" panose="02020603050405020304" pitchFamily="18" charset="0"/>
              </a:rPr>
              <a:t>. Xác định luận điểm (ý kiến) của tác giả.</a:t>
            </a:r>
            <a:endParaRPr lang="en-US" sz="2400">
              <a:latin typeface="Times New Roman" panose="02020603050405020304" pitchFamily="18" charset="0"/>
              <a:ea typeface="Times New Roman" panose="02020603050405020304" pitchFamily="18" charset="0"/>
            </a:endParaRPr>
          </a:p>
          <a:p>
            <a:pPr algn="just">
              <a:lnSpc>
                <a:spcPct val="150000"/>
              </a:lnSpc>
              <a:spcAft>
                <a:spcPts val="0"/>
              </a:spcAft>
            </a:pPr>
            <a:r>
              <a:rPr lang="vi-VN" sz="2800" b="1">
                <a:solidFill>
                  <a:srgbClr val="000000"/>
                </a:solidFill>
                <a:latin typeface="Times New Roman" panose="02020603050405020304" pitchFamily="18" charset="0"/>
                <a:ea typeface="Times New Roman" panose="02020603050405020304" pitchFamily="18" charset="0"/>
              </a:rPr>
              <a:t>Câu 3.</a:t>
            </a:r>
            <a:r>
              <a:rPr lang="vi-VN" sz="2800">
                <a:solidFill>
                  <a:srgbClr val="000000"/>
                </a:solidFill>
                <a:latin typeface="Times New Roman" panose="02020603050405020304" pitchFamily="18" charset="0"/>
                <a:ea typeface="Times New Roman" panose="02020603050405020304" pitchFamily="18" charset="0"/>
              </a:rPr>
              <a:t> Chỉ ra lí lẽ, bằng chứng tác giả sử dụng để làm rõ luận điểm.</a:t>
            </a:r>
            <a:endParaRPr lang="en-US" sz="2400">
              <a:latin typeface="Times New Roman" panose="02020603050405020304" pitchFamily="18" charset="0"/>
              <a:ea typeface="Times New Roman" panose="02020603050405020304" pitchFamily="18" charset="0"/>
            </a:endParaRPr>
          </a:p>
          <a:p>
            <a:pPr>
              <a:lnSpc>
                <a:spcPct val="150000"/>
              </a:lnSpc>
              <a:spcAft>
                <a:spcPts val="0"/>
              </a:spcAft>
            </a:pPr>
            <a:r>
              <a:rPr lang="vi-VN" sz="2800" b="1">
                <a:solidFill>
                  <a:srgbClr val="000000"/>
                </a:solidFill>
                <a:latin typeface="Times New Roman" panose="02020603050405020304" pitchFamily="18" charset="0"/>
                <a:ea typeface="Times New Roman" panose="02020603050405020304" pitchFamily="18" charset="0"/>
              </a:rPr>
              <a:t>Câu 4. </a:t>
            </a:r>
            <a:r>
              <a:rPr lang="vi-VN" sz="2800">
                <a:solidFill>
                  <a:srgbClr val="000000"/>
                </a:solidFill>
                <a:latin typeface="Times New Roman" panose="02020603050405020304" pitchFamily="18" charset="0"/>
                <a:ea typeface="Times New Roman" panose="02020603050405020304" pitchFamily="18" charset="0"/>
              </a:rPr>
              <a:t>Em học tập được những gì trong cách lập luận triển khai luận điểm của tác giả?</a:t>
            </a:r>
            <a:endParaRPr lang="en-US" sz="240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3222487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00"/>
                                        <p:tgtEl>
                                          <p:spTgt spid="4"/>
                                        </p:tgtEl>
                                      </p:cBhvr>
                                    </p:animEffect>
                                  </p:childTnLst>
                                </p:cTn>
                              </p:par>
                              <p:par>
                                <p:cTn id="8" presetID="42" presetClass="entr" presetSubtype="0" fill="hold" grpId="0"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fade">
                                      <p:cBhvr>
                                        <p:cTn id="10" dur="1000"/>
                                        <p:tgtEl>
                                          <p:spTgt spid="2"/>
                                        </p:tgtEl>
                                      </p:cBhvr>
                                    </p:animEffect>
                                    <p:anim calcmode="lin" valueType="num">
                                      <p:cBhvr>
                                        <p:cTn id="11" dur="1000" fill="hold"/>
                                        <p:tgtEl>
                                          <p:spTgt spid="2"/>
                                        </p:tgtEl>
                                        <p:attrNameLst>
                                          <p:attrName>ppt_x</p:attrName>
                                        </p:attrNameLst>
                                      </p:cBhvr>
                                      <p:tavLst>
                                        <p:tav tm="0">
                                          <p:val>
                                            <p:strVal val="#ppt_x"/>
                                          </p:val>
                                        </p:tav>
                                        <p:tav tm="100000">
                                          <p:val>
                                            <p:strVal val="#ppt_x"/>
                                          </p:val>
                                        </p:tav>
                                      </p:tavLst>
                                    </p:anim>
                                    <p:anim calcmode="lin" valueType="num">
                                      <p:cBhvr>
                                        <p:cTn id="12" dur="1000" fill="hold"/>
                                        <p:tgtEl>
                                          <p:spTgt spid="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2" grpId="0"/>
    </p:bld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4861372" y="585142"/>
            <a:ext cx="2278188" cy="523220"/>
          </a:xfrm>
          <a:prstGeom prst="rect">
            <a:avLst/>
          </a:prstGeom>
        </p:spPr>
        <p:txBody>
          <a:bodyPr wrap="none">
            <a:spAutoFit/>
          </a:bodyPr>
          <a:lstStyle/>
          <a:p>
            <a:pPr marL="0" marR="0" lvl="0" indent="0" algn="l" defTabSz="914400" rtl="0" eaLnBrk="1" fontAlgn="auto" latinLnBrk="0" hangingPunct="1">
              <a:lnSpc>
                <a:spcPct val="100000"/>
              </a:lnSpc>
              <a:spcBef>
                <a:spcPts val="0"/>
              </a:spcBef>
              <a:spcAft>
                <a:spcPts val="1800"/>
              </a:spcAft>
              <a:buClrTx/>
              <a:buSzTx/>
              <a:buFontTx/>
              <a:buNone/>
              <a:tabLst/>
              <a:defRPr/>
            </a:pPr>
            <a:r>
              <a:rPr kumimoji="0" lang="en-US" sz="2800" b="1" i="0" u="none" strike="noStrike" kern="1200" cap="none" spc="0" normalizeH="0" baseline="0" noProof="0">
                <a:ln>
                  <a:noFill/>
                </a:ln>
                <a:solidFill>
                  <a:srgbClr val="FF0000"/>
                </a:solidFill>
                <a:effectLst/>
                <a:uLnTx/>
                <a:uFillTx/>
                <a:latin typeface="Times New Roman" panose="02020603050405020304" pitchFamily="18" charset="0"/>
                <a:ea typeface="Times New Roman" panose="02020603050405020304" pitchFamily="18" charset="0"/>
                <a:cs typeface="+mn-cs"/>
              </a:rPr>
              <a:t>Gợi ý đề số </a:t>
            </a:r>
            <a:r>
              <a:rPr lang="en-US" sz="2800" b="1">
                <a:solidFill>
                  <a:srgbClr val="FF0000"/>
                </a:solidFill>
                <a:latin typeface="Times New Roman" panose="02020603050405020304" pitchFamily="18" charset="0"/>
                <a:ea typeface="Times New Roman" panose="02020603050405020304" pitchFamily="18" charset="0"/>
              </a:rPr>
              <a:t>5</a:t>
            </a:r>
            <a:r>
              <a:rPr kumimoji="0" lang="en-US" sz="2800" b="1" i="0" u="none" strike="noStrike" kern="1200" cap="none" spc="0" normalizeH="0" baseline="0" noProof="0" smtClean="0">
                <a:ln>
                  <a:noFill/>
                </a:ln>
                <a:solidFill>
                  <a:srgbClr val="FF0000"/>
                </a:solidFill>
                <a:effectLst/>
                <a:uLnTx/>
                <a:uFillTx/>
                <a:latin typeface="Times New Roman" panose="02020603050405020304" pitchFamily="18" charset="0"/>
                <a:ea typeface="Times New Roman" panose="02020603050405020304" pitchFamily="18" charset="0"/>
                <a:cs typeface="+mn-cs"/>
              </a:rPr>
              <a:t>:</a:t>
            </a:r>
            <a:endParaRPr kumimoji="0" lang="en-US" sz="2400" b="0" i="0" u="none" strike="noStrike" kern="1200" cap="none" spc="0" normalizeH="0" baseline="0" noProof="0">
              <a:ln>
                <a:noFill/>
              </a:ln>
              <a:solidFill>
                <a:prstClr val="black"/>
              </a:solidFill>
              <a:effectLst/>
              <a:uLnTx/>
              <a:uFillTx/>
              <a:latin typeface="Times New Roman" panose="02020603050405020304" pitchFamily="18" charset="0"/>
              <a:ea typeface="Times New Roman" panose="02020603050405020304" pitchFamily="18" charset="0"/>
              <a:cs typeface="+mn-cs"/>
            </a:endParaRPr>
          </a:p>
        </p:txBody>
      </p:sp>
      <p:graphicFrame>
        <p:nvGraphicFramePr>
          <p:cNvPr id="5" name="Table 4"/>
          <p:cNvGraphicFramePr>
            <a:graphicFrameLocks noGrp="1"/>
          </p:cNvGraphicFramePr>
          <p:nvPr>
            <p:extLst>
              <p:ext uri="{D42A27DB-BD31-4B8C-83A1-F6EECF244321}">
                <p14:modId xmlns:p14="http://schemas.microsoft.com/office/powerpoint/2010/main" val="1413606437"/>
              </p:ext>
            </p:extLst>
          </p:nvPr>
        </p:nvGraphicFramePr>
        <p:xfrm>
          <a:off x="900752" y="1924335"/>
          <a:ext cx="10563367" cy="3332783"/>
        </p:xfrm>
        <a:graphic>
          <a:graphicData uri="http://schemas.openxmlformats.org/drawingml/2006/table">
            <a:tbl>
              <a:tblPr firstRow="1" firstCol="1" bandRow="1"/>
              <a:tblGrid>
                <a:gridCol w="1500787">
                  <a:extLst>
                    <a:ext uri="{9D8B030D-6E8A-4147-A177-3AD203B41FA5}">
                      <a16:colId xmlns:a16="http://schemas.microsoft.com/office/drawing/2014/main" val="3076858903"/>
                    </a:ext>
                  </a:extLst>
                </a:gridCol>
                <a:gridCol w="4531290">
                  <a:extLst>
                    <a:ext uri="{9D8B030D-6E8A-4147-A177-3AD203B41FA5}">
                      <a16:colId xmlns:a16="http://schemas.microsoft.com/office/drawing/2014/main" val="1301886386"/>
                    </a:ext>
                  </a:extLst>
                </a:gridCol>
                <a:gridCol w="4531290">
                  <a:extLst>
                    <a:ext uri="{9D8B030D-6E8A-4147-A177-3AD203B41FA5}">
                      <a16:colId xmlns:a16="http://schemas.microsoft.com/office/drawing/2014/main" val="3579803584"/>
                    </a:ext>
                  </a:extLst>
                </a:gridCol>
              </a:tblGrid>
              <a:tr h="1869743">
                <a:tc>
                  <a:txBody>
                    <a:bodyPr/>
                    <a:lstStyle/>
                    <a:p>
                      <a:pPr>
                        <a:spcAft>
                          <a:spcPts val="0"/>
                        </a:spcAft>
                      </a:pPr>
                      <a:r>
                        <a:rPr lang="vi-VN" sz="2800" b="1">
                          <a:solidFill>
                            <a:srgbClr val="000000"/>
                          </a:solidFill>
                          <a:effectLst/>
                          <a:latin typeface="Times New Roman" panose="02020603050405020304" pitchFamily="18" charset="0"/>
                          <a:ea typeface="Times New Roman" panose="02020603050405020304" pitchFamily="18" charset="0"/>
                        </a:rPr>
                        <a:t>Câu 1</a:t>
                      </a:r>
                      <a:endParaRPr lang="en-US" sz="28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4">
                        <a:lumMod val="20000"/>
                        <a:lumOff val="80000"/>
                      </a:schemeClr>
                    </a:solidFill>
                  </a:tcPr>
                </a:tc>
                <a:tc>
                  <a:txBody>
                    <a:bodyPr/>
                    <a:lstStyle/>
                    <a:p>
                      <a:pPr>
                        <a:spcAft>
                          <a:spcPts val="0"/>
                        </a:spcAft>
                      </a:pPr>
                      <a:r>
                        <a:rPr lang="vi-VN" sz="2800">
                          <a:solidFill>
                            <a:srgbClr val="000000"/>
                          </a:solidFill>
                          <a:effectLst/>
                          <a:latin typeface="Times New Roman" panose="02020603050405020304" pitchFamily="18" charset="0"/>
                          <a:ea typeface="Times New Roman" panose="02020603050405020304" pitchFamily="18" charset="0"/>
                        </a:rPr>
                        <a:t>Vai trò của đoạn văn bản</a:t>
                      </a:r>
                      <a:endParaRPr lang="en-US" sz="28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4">
                        <a:lumMod val="20000"/>
                        <a:lumOff val="80000"/>
                      </a:schemeClr>
                    </a:solidFill>
                  </a:tcPr>
                </a:tc>
                <a:tc>
                  <a:txBody>
                    <a:bodyPr/>
                    <a:lstStyle/>
                    <a:p>
                      <a:pPr>
                        <a:spcAft>
                          <a:spcPts val="0"/>
                        </a:spcAft>
                      </a:pPr>
                      <a:r>
                        <a:rPr lang="vi-VN" sz="2800">
                          <a:solidFill>
                            <a:srgbClr val="000000"/>
                          </a:solidFill>
                          <a:effectLst/>
                          <a:latin typeface="Times New Roman" panose="02020603050405020304" pitchFamily="18" charset="0"/>
                          <a:ea typeface="Times New Roman" panose="02020603050405020304" pitchFamily="18" charset="0"/>
                        </a:rPr>
                        <a:t>Triển khai luận điểm về nghệ thuật để làm rõ cho vấn đề nghị luận của bài nghị luận.</a:t>
                      </a:r>
                      <a:endParaRPr lang="en-US" sz="28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4">
                        <a:lumMod val="20000"/>
                        <a:lumOff val="80000"/>
                      </a:schemeClr>
                    </a:solidFill>
                  </a:tcPr>
                </a:tc>
                <a:extLst>
                  <a:ext uri="{0D108BD9-81ED-4DB2-BD59-A6C34878D82A}">
                    <a16:rowId xmlns:a16="http://schemas.microsoft.com/office/drawing/2014/main" val="1066095377"/>
                  </a:ext>
                </a:extLst>
              </a:tr>
              <a:tr h="1463040">
                <a:tc>
                  <a:txBody>
                    <a:bodyPr/>
                    <a:lstStyle/>
                    <a:p>
                      <a:pPr>
                        <a:spcAft>
                          <a:spcPts val="0"/>
                        </a:spcAft>
                      </a:pPr>
                      <a:r>
                        <a:rPr lang="vi-VN" sz="2800" b="1">
                          <a:solidFill>
                            <a:srgbClr val="000000"/>
                          </a:solidFill>
                          <a:effectLst/>
                          <a:latin typeface="Times New Roman" panose="02020603050405020304" pitchFamily="18" charset="0"/>
                          <a:ea typeface="Times New Roman" panose="02020603050405020304" pitchFamily="18" charset="0"/>
                        </a:rPr>
                        <a:t>Câu 2</a:t>
                      </a:r>
                      <a:endParaRPr lang="en-US" sz="28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2">
                        <a:lumMod val="20000"/>
                        <a:lumOff val="80000"/>
                      </a:schemeClr>
                    </a:solidFill>
                  </a:tcPr>
                </a:tc>
                <a:tc>
                  <a:txBody>
                    <a:bodyPr/>
                    <a:lstStyle/>
                    <a:p>
                      <a:pPr>
                        <a:spcAft>
                          <a:spcPts val="0"/>
                        </a:spcAft>
                      </a:pPr>
                      <a:r>
                        <a:rPr lang="vi-VN" sz="2800">
                          <a:solidFill>
                            <a:srgbClr val="000000"/>
                          </a:solidFill>
                          <a:effectLst/>
                          <a:latin typeface="Times New Roman" panose="02020603050405020304" pitchFamily="18" charset="0"/>
                          <a:ea typeface="Times New Roman" panose="02020603050405020304" pitchFamily="18" charset="0"/>
                        </a:rPr>
                        <a:t>Luận điểm (ý kiến của tác giả)</a:t>
                      </a:r>
                      <a:endParaRPr lang="en-US" sz="28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2">
                        <a:lumMod val="20000"/>
                        <a:lumOff val="80000"/>
                      </a:schemeClr>
                    </a:solidFill>
                  </a:tcPr>
                </a:tc>
                <a:tc>
                  <a:txBody>
                    <a:bodyPr/>
                    <a:lstStyle/>
                    <a:p>
                      <a:pPr algn="just">
                        <a:spcAft>
                          <a:spcPts val="0"/>
                        </a:spcAft>
                      </a:pPr>
                      <a:r>
                        <a:rPr lang="en-US" sz="2800">
                          <a:solidFill>
                            <a:srgbClr val="000000"/>
                          </a:solidFill>
                          <a:effectLst/>
                          <a:latin typeface="Times New Roman" panose="02020603050405020304" pitchFamily="18" charset="0"/>
                          <a:ea typeface="Times New Roman" panose="02020603050405020304" pitchFamily="18" charset="0"/>
                        </a:rPr>
                        <a:t>Ý kiến về nghệ thuật xây dựng hình tượng nhân vật đặc </a:t>
                      </a:r>
                      <a:r>
                        <a:rPr lang="vi-VN" sz="2800">
                          <a:solidFill>
                            <a:srgbClr val="000000"/>
                          </a:solidFill>
                          <a:effectLst/>
                          <a:latin typeface="Times New Roman" panose="02020603050405020304" pitchFamily="18" charset="0"/>
                          <a:ea typeface="Times New Roman" panose="02020603050405020304" pitchFamily="18" charset="0"/>
                        </a:rPr>
                        <a:t>sắc</a:t>
                      </a:r>
                      <a:r>
                        <a:rPr lang="en-US" sz="2800">
                          <a:solidFill>
                            <a:srgbClr val="000000"/>
                          </a:solidFill>
                          <a:effectLst/>
                          <a:latin typeface="Times New Roman" panose="02020603050405020304" pitchFamily="18" charset="0"/>
                          <a:ea typeface="Times New Roman" panose="02020603050405020304" pitchFamily="18" charset="0"/>
                        </a:rPr>
                        <a:t>.</a:t>
                      </a:r>
                      <a:endParaRPr lang="en-US" sz="28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2">
                        <a:lumMod val="20000"/>
                        <a:lumOff val="80000"/>
                      </a:schemeClr>
                    </a:solidFill>
                  </a:tcPr>
                </a:tc>
                <a:extLst>
                  <a:ext uri="{0D108BD9-81ED-4DB2-BD59-A6C34878D82A}">
                    <a16:rowId xmlns:a16="http://schemas.microsoft.com/office/drawing/2014/main" val="2084640521"/>
                  </a:ext>
                </a:extLst>
              </a:tr>
            </a:tbl>
          </a:graphicData>
        </a:graphic>
      </p:graphicFrame>
    </p:spTree>
    <p:extLst>
      <p:ext uri="{BB962C8B-B14F-4D97-AF65-F5344CB8AC3E}">
        <p14:creationId xmlns:p14="http://schemas.microsoft.com/office/powerpoint/2010/main" val="22054850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arn(inVertical)">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barn(inVertical)">
                                      <p:cBhvr>
                                        <p:cTn id="12"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254471908"/>
              </p:ext>
            </p:extLst>
          </p:nvPr>
        </p:nvGraphicFramePr>
        <p:xfrm>
          <a:off x="696036" y="586852"/>
          <a:ext cx="10801066" cy="5772749"/>
        </p:xfrm>
        <a:graphic>
          <a:graphicData uri="http://schemas.openxmlformats.org/drawingml/2006/table">
            <a:tbl>
              <a:tblPr firstRow="1" firstCol="1" bandRow="1"/>
              <a:tblGrid>
                <a:gridCol w="1160059">
                  <a:extLst>
                    <a:ext uri="{9D8B030D-6E8A-4147-A177-3AD203B41FA5}">
                      <a16:colId xmlns:a16="http://schemas.microsoft.com/office/drawing/2014/main" val="3717448578"/>
                    </a:ext>
                  </a:extLst>
                </a:gridCol>
                <a:gridCol w="2033517">
                  <a:extLst>
                    <a:ext uri="{9D8B030D-6E8A-4147-A177-3AD203B41FA5}">
                      <a16:colId xmlns:a16="http://schemas.microsoft.com/office/drawing/2014/main" val="4161773018"/>
                    </a:ext>
                  </a:extLst>
                </a:gridCol>
                <a:gridCol w="7607490">
                  <a:extLst>
                    <a:ext uri="{9D8B030D-6E8A-4147-A177-3AD203B41FA5}">
                      <a16:colId xmlns:a16="http://schemas.microsoft.com/office/drawing/2014/main" val="3337516967"/>
                    </a:ext>
                  </a:extLst>
                </a:gridCol>
              </a:tblGrid>
              <a:tr h="1693487">
                <a:tc rowSpan="2">
                  <a:txBody>
                    <a:bodyPr/>
                    <a:lstStyle/>
                    <a:p>
                      <a:pPr>
                        <a:spcAft>
                          <a:spcPts val="0"/>
                        </a:spcAft>
                      </a:pPr>
                      <a:r>
                        <a:rPr lang="vi-VN" sz="2800" b="1">
                          <a:solidFill>
                            <a:srgbClr val="000000"/>
                          </a:solidFill>
                          <a:effectLst/>
                          <a:latin typeface="Times New Roman" panose="02020603050405020304" pitchFamily="18" charset="0"/>
                          <a:ea typeface="Times New Roman" panose="02020603050405020304" pitchFamily="18" charset="0"/>
                        </a:rPr>
                        <a:t>Câu 3</a:t>
                      </a:r>
                      <a:endParaRPr lang="en-US" sz="28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2">
                        <a:lumMod val="20000"/>
                        <a:lumOff val="80000"/>
                      </a:schemeClr>
                    </a:solidFill>
                  </a:tcPr>
                </a:tc>
                <a:tc>
                  <a:txBody>
                    <a:bodyPr/>
                    <a:lstStyle/>
                    <a:p>
                      <a:pPr>
                        <a:spcAft>
                          <a:spcPts val="0"/>
                        </a:spcAft>
                      </a:pPr>
                      <a:r>
                        <a:rPr lang="vi-VN" sz="2800">
                          <a:solidFill>
                            <a:srgbClr val="000000"/>
                          </a:solidFill>
                          <a:effectLst/>
                          <a:latin typeface="Times New Roman" panose="02020603050405020304" pitchFamily="18" charset="0"/>
                          <a:ea typeface="Times New Roman" panose="02020603050405020304" pitchFamily="18" charset="0"/>
                        </a:rPr>
                        <a:t>Lí lẽ </a:t>
                      </a:r>
                      <a:endParaRPr lang="en-US" sz="2800">
                        <a:effectLst/>
                        <a:latin typeface="Times New Roman" panose="02020603050405020304" pitchFamily="18" charset="0"/>
                        <a:ea typeface="Times New Roman" panose="02020603050405020304" pitchFamily="18" charset="0"/>
                      </a:endParaRPr>
                    </a:p>
                    <a:p>
                      <a:pPr>
                        <a:spcAft>
                          <a:spcPts val="0"/>
                        </a:spcAft>
                      </a:pPr>
                      <a:r>
                        <a:rPr lang="vi-VN" sz="2800">
                          <a:solidFill>
                            <a:srgbClr val="000000"/>
                          </a:solidFill>
                          <a:effectLst/>
                          <a:latin typeface="Times New Roman" panose="02020603050405020304" pitchFamily="18" charset="0"/>
                          <a:ea typeface="Times New Roman" panose="02020603050405020304" pitchFamily="18" charset="0"/>
                        </a:rPr>
                        <a:t>(về khát vọng của con người)</a:t>
                      </a:r>
                      <a:endParaRPr lang="en-US" sz="28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4">
                        <a:lumMod val="40000"/>
                        <a:lumOff val="60000"/>
                      </a:schemeClr>
                    </a:solidFill>
                  </a:tcPr>
                </a:tc>
                <a:tc>
                  <a:txBody>
                    <a:bodyPr/>
                    <a:lstStyle/>
                    <a:p>
                      <a:pPr algn="just">
                        <a:spcAft>
                          <a:spcPts val="0"/>
                        </a:spcAft>
                      </a:pPr>
                      <a:r>
                        <a:rPr lang="en-US" sz="2800">
                          <a:solidFill>
                            <a:srgbClr val="000000"/>
                          </a:solidFill>
                          <a:effectLst/>
                          <a:latin typeface="Times New Roman" panose="02020603050405020304" pitchFamily="18" charset="0"/>
                          <a:ea typeface="Times New Roman" panose="02020603050405020304" pitchFamily="18" charset="0"/>
                        </a:rPr>
                        <a:t>- </a:t>
                      </a:r>
                      <a:r>
                        <a:rPr lang="vi-VN" sz="2800">
                          <a:solidFill>
                            <a:srgbClr val="000000"/>
                          </a:solidFill>
                          <a:effectLst/>
                          <a:latin typeface="Times New Roman" panose="02020603050405020304" pitchFamily="18" charset="0"/>
                          <a:ea typeface="Times New Roman" panose="02020603050405020304" pitchFamily="18" charset="0"/>
                        </a:rPr>
                        <a:t>Lí lẽ: </a:t>
                      </a:r>
                      <a:r>
                        <a:rPr lang="en-US" sz="2800">
                          <a:solidFill>
                            <a:srgbClr val="000000"/>
                          </a:solidFill>
                          <a:effectLst/>
                          <a:latin typeface="Times New Roman" panose="02020603050405020304" pitchFamily="18" charset="0"/>
                          <a:ea typeface="Times New Roman" panose="02020603050405020304" pitchFamily="18" charset="0"/>
                        </a:rPr>
                        <a:t>Con người luôn luôn muốn tiến ra biển, muốn làm chủ biển cả và muốn chiếm lĩnh trọn vẹn tất cả các đại dương</a:t>
                      </a:r>
                      <a:endParaRPr lang="en-US" sz="28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4">
                        <a:lumMod val="20000"/>
                        <a:lumOff val="80000"/>
                      </a:schemeClr>
                    </a:solidFill>
                  </a:tcPr>
                </a:tc>
                <a:extLst>
                  <a:ext uri="{0D108BD9-81ED-4DB2-BD59-A6C34878D82A}">
                    <a16:rowId xmlns:a16="http://schemas.microsoft.com/office/drawing/2014/main" val="223823983"/>
                  </a:ext>
                </a:extLst>
              </a:tr>
              <a:tr h="4065869">
                <a:tc vMerge="1">
                  <a:txBody>
                    <a:bodyPr/>
                    <a:lstStyle/>
                    <a:p>
                      <a:endParaRPr lang="en-US"/>
                    </a:p>
                  </a:txBody>
                  <a:tcPr/>
                </a:tc>
                <a:tc>
                  <a:txBody>
                    <a:bodyPr/>
                    <a:lstStyle/>
                    <a:p>
                      <a:pPr algn="just">
                        <a:spcAft>
                          <a:spcPts val="0"/>
                        </a:spcAft>
                      </a:pPr>
                      <a:r>
                        <a:rPr lang="vi-VN" sz="2800">
                          <a:solidFill>
                            <a:srgbClr val="000000"/>
                          </a:solidFill>
                          <a:effectLst/>
                          <a:latin typeface="Times New Roman" panose="02020603050405020304" pitchFamily="18" charset="0"/>
                          <a:ea typeface="Times New Roman" panose="02020603050405020304" pitchFamily="18" charset="0"/>
                        </a:rPr>
                        <a:t>Dẫn chứng</a:t>
                      </a:r>
                      <a:endParaRPr lang="en-US" sz="2800">
                        <a:effectLst/>
                        <a:latin typeface="Times New Roman" panose="02020603050405020304" pitchFamily="18" charset="0"/>
                        <a:ea typeface="Times New Roman" panose="02020603050405020304" pitchFamily="18" charset="0"/>
                      </a:endParaRPr>
                    </a:p>
                    <a:p>
                      <a:pPr algn="just">
                        <a:spcAft>
                          <a:spcPts val="0"/>
                        </a:spcAft>
                      </a:pPr>
                      <a:r>
                        <a:rPr lang="vi-VN" sz="2800">
                          <a:solidFill>
                            <a:srgbClr val="000000"/>
                          </a:solidFill>
                          <a:effectLst/>
                          <a:latin typeface="Times New Roman" panose="02020603050405020304" pitchFamily="18" charset="0"/>
                          <a:ea typeface="Times New Roman" panose="02020603050405020304" pitchFamily="18" charset="0"/>
                        </a:rPr>
                        <a:t>(Đưa dẫn chứng và khái quát giá trị của dẫn chứng)</a:t>
                      </a:r>
                      <a:endParaRPr lang="en-US" sz="2800">
                        <a:effectLst/>
                        <a:latin typeface="Times New Roman" panose="02020603050405020304" pitchFamily="18" charset="0"/>
                        <a:ea typeface="Times New Roman" panose="02020603050405020304" pitchFamily="18" charset="0"/>
                      </a:endParaRPr>
                    </a:p>
                    <a:p>
                      <a:pPr>
                        <a:spcAft>
                          <a:spcPts val="0"/>
                        </a:spcAft>
                      </a:pPr>
                      <a:r>
                        <a:rPr lang="vi-VN" sz="2800">
                          <a:solidFill>
                            <a:srgbClr val="000000"/>
                          </a:solidFill>
                          <a:effectLst/>
                          <a:latin typeface="Times New Roman" panose="02020603050405020304" pitchFamily="18" charset="0"/>
                          <a:ea typeface="Times New Roman" panose="02020603050405020304" pitchFamily="18" charset="0"/>
                        </a:rPr>
                        <a:t> </a:t>
                      </a:r>
                      <a:endParaRPr lang="en-US" sz="28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4">
                        <a:lumMod val="40000"/>
                        <a:lumOff val="60000"/>
                      </a:schemeClr>
                    </a:solidFill>
                  </a:tcPr>
                </a:tc>
                <a:tc>
                  <a:txBody>
                    <a:bodyPr/>
                    <a:lstStyle/>
                    <a:p>
                      <a:pPr algn="just">
                        <a:spcAft>
                          <a:spcPts val="0"/>
                        </a:spcAft>
                      </a:pPr>
                      <a:r>
                        <a:rPr lang="en-US" sz="2800">
                          <a:solidFill>
                            <a:srgbClr val="000000"/>
                          </a:solidFill>
                          <a:effectLst/>
                          <a:latin typeface="Times New Roman" panose="02020603050405020304" pitchFamily="18" charset="0"/>
                          <a:ea typeface="Times New Roman" panose="02020603050405020304" pitchFamily="18" charset="0"/>
                        </a:rPr>
                        <a:t>+ Hình ảnh thuyền trưởng Nê-mô xuất hiện trong </a:t>
                      </a:r>
                      <a:r>
                        <a:rPr lang="en-US" sz="2800" i="1">
                          <a:solidFill>
                            <a:srgbClr val="000000"/>
                          </a:solidFill>
                          <a:effectLst/>
                          <a:latin typeface="Times New Roman" panose="02020603050405020304" pitchFamily="18" charset="0"/>
                          <a:ea typeface="Times New Roman" panose="02020603050405020304" pitchFamily="18" charset="0"/>
                        </a:rPr>
                        <a:t>Hai vạn dặm dưới đáy biển</a:t>
                      </a:r>
                      <a:r>
                        <a:rPr lang="en-US" sz="2800">
                          <a:solidFill>
                            <a:srgbClr val="000000"/>
                          </a:solidFill>
                          <a:effectLst/>
                          <a:latin typeface="Times New Roman" panose="02020603050405020304" pitchFamily="18" charset="0"/>
                          <a:ea typeface="Times New Roman" panose="02020603050405020304" pitchFamily="18" charset="0"/>
                        </a:rPr>
                        <a:t> là một con người bí ẩn gần như huyền thoại, chính là hình tượng anh hùng mang tư tưởng của tác giả: vừa có trí tuệ, vừa có tinh thần phiêu lưu, mạo hiểm.</a:t>
                      </a:r>
                      <a:endParaRPr lang="en-US" sz="2800">
                        <a:effectLst/>
                        <a:latin typeface="Times New Roman" panose="02020603050405020304" pitchFamily="18" charset="0"/>
                        <a:ea typeface="Times New Roman" panose="02020603050405020304" pitchFamily="18" charset="0"/>
                      </a:endParaRPr>
                    </a:p>
                    <a:p>
                      <a:pPr algn="just">
                        <a:spcAft>
                          <a:spcPts val="0"/>
                        </a:spcAft>
                      </a:pPr>
                      <a:r>
                        <a:rPr lang="en-US" sz="2800">
                          <a:solidFill>
                            <a:srgbClr val="000000"/>
                          </a:solidFill>
                          <a:effectLst/>
                          <a:latin typeface="Times New Roman" panose="02020603050405020304" pitchFamily="18" charset="0"/>
                          <a:ea typeface="Times New Roman" panose="02020603050405020304" pitchFamily="18" charset="0"/>
                        </a:rPr>
                        <a:t>+ Đọc “</a:t>
                      </a:r>
                      <a:r>
                        <a:rPr lang="en-US" sz="2800" i="1">
                          <a:solidFill>
                            <a:srgbClr val="000000"/>
                          </a:solidFill>
                          <a:effectLst/>
                          <a:latin typeface="Times New Roman" panose="02020603050405020304" pitchFamily="18" charset="0"/>
                          <a:ea typeface="Times New Roman" panose="02020603050405020304" pitchFamily="18" charset="0"/>
                        </a:rPr>
                        <a:t>Hai vạn dặm dưới đáy biển”</a:t>
                      </a:r>
                      <a:r>
                        <a:rPr lang="en-US" sz="2800">
                          <a:solidFill>
                            <a:srgbClr val="000000"/>
                          </a:solidFill>
                          <a:effectLst/>
                          <a:latin typeface="Times New Roman" panose="02020603050405020304" pitchFamily="18" charset="0"/>
                          <a:ea typeface="Times New Roman" panose="02020603050405020304" pitchFamily="18" charset="0"/>
                        </a:rPr>
                        <a:t>, người đọc được chia sẻ khát vọng khám phá cuộc sống cả về nội tâm và ngoại cảnh với nhân vật tự sự, Giáo sư A-rôn-nác, có lẽ cũng chính là hiện thân của tác giả</a:t>
                      </a:r>
                      <a:endParaRPr lang="en-US" sz="28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4">
                        <a:lumMod val="20000"/>
                        <a:lumOff val="80000"/>
                      </a:schemeClr>
                    </a:solidFill>
                  </a:tcPr>
                </a:tc>
                <a:extLst>
                  <a:ext uri="{0D108BD9-81ED-4DB2-BD59-A6C34878D82A}">
                    <a16:rowId xmlns:a16="http://schemas.microsoft.com/office/drawing/2014/main" val="3934824086"/>
                  </a:ext>
                </a:extLst>
              </a:tr>
            </a:tbl>
          </a:graphicData>
        </a:graphic>
      </p:graphicFrame>
    </p:spTree>
    <p:extLst>
      <p:ext uri="{BB962C8B-B14F-4D97-AF65-F5344CB8AC3E}">
        <p14:creationId xmlns:p14="http://schemas.microsoft.com/office/powerpoint/2010/main" val="21253396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1122818111"/>
              </p:ext>
            </p:extLst>
          </p:nvPr>
        </p:nvGraphicFramePr>
        <p:xfrm>
          <a:off x="892792" y="1269242"/>
          <a:ext cx="10563367" cy="4693920"/>
        </p:xfrm>
        <a:graphic>
          <a:graphicData uri="http://schemas.openxmlformats.org/drawingml/2006/table">
            <a:tbl>
              <a:tblPr firstRow="1" firstCol="1" bandRow="1"/>
              <a:tblGrid>
                <a:gridCol w="1500787">
                  <a:extLst>
                    <a:ext uri="{9D8B030D-6E8A-4147-A177-3AD203B41FA5}">
                      <a16:colId xmlns:a16="http://schemas.microsoft.com/office/drawing/2014/main" val="3717448578"/>
                    </a:ext>
                  </a:extLst>
                </a:gridCol>
                <a:gridCol w="3857097">
                  <a:extLst>
                    <a:ext uri="{9D8B030D-6E8A-4147-A177-3AD203B41FA5}">
                      <a16:colId xmlns:a16="http://schemas.microsoft.com/office/drawing/2014/main" val="4161773018"/>
                    </a:ext>
                  </a:extLst>
                </a:gridCol>
                <a:gridCol w="5205483">
                  <a:extLst>
                    <a:ext uri="{9D8B030D-6E8A-4147-A177-3AD203B41FA5}">
                      <a16:colId xmlns:a16="http://schemas.microsoft.com/office/drawing/2014/main" val="3337516967"/>
                    </a:ext>
                  </a:extLst>
                </a:gridCol>
              </a:tblGrid>
              <a:tr h="1691508">
                <a:tc>
                  <a:txBody>
                    <a:bodyPr/>
                    <a:lstStyle/>
                    <a:p>
                      <a:pPr>
                        <a:spcAft>
                          <a:spcPts val="0"/>
                        </a:spcAft>
                      </a:pPr>
                      <a:r>
                        <a:rPr lang="vi-VN" sz="2800" b="1">
                          <a:solidFill>
                            <a:srgbClr val="000000"/>
                          </a:solidFill>
                          <a:effectLst/>
                          <a:latin typeface="Times New Roman" panose="02020603050405020304" pitchFamily="18" charset="0"/>
                          <a:ea typeface="Times New Roman" panose="02020603050405020304" pitchFamily="18" charset="0"/>
                        </a:rPr>
                        <a:t>Câu 4</a:t>
                      </a:r>
                      <a:endParaRPr lang="en-US" sz="28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4">
                        <a:lumMod val="20000"/>
                        <a:lumOff val="80000"/>
                      </a:schemeClr>
                    </a:solidFill>
                  </a:tcPr>
                </a:tc>
                <a:tc>
                  <a:txBody>
                    <a:bodyPr/>
                    <a:lstStyle/>
                    <a:p>
                      <a:pPr>
                        <a:spcAft>
                          <a:spcPts val="0"/>
                        </a:spcAft>
                      </a:pPr>
                      <a:r>
                        <a:rPr lang="vi-VN" sz="2800">
                          <a:solidFill>
                            <a:srgbClr val="000000"/>
                          </a:solidFill>
                          <a:effectLst/>
                          <a:latin typeface="Times New Roman" panose="02020603050405020304" pitchFamily="18" charset="0"/>
                          <a:ea typeface="Times New Roman" panose="02020603050405020304" pitchFamily="18" charset="0"/>
                        </a:rPr>
                        <a:t>Bài học về cách lập luận</a:t>
                      </a:r>
                      <a:endParaRPr lang="en-US" sz="28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spcAft>
                          <a:spcPts val="0"/>
                        </a:spcAft>
                      </a:pPr>
                      <a:r>
                        <a:rPr lang="en-US" sz="2800">
                          <a:solidFill>
                            <a:srgbClr val="000000"/>
                          </a:solidFill>
                          <a:effectLst/>
                          <a:latin typeface="Times New Roman" panose="02020603050405020304" pitchFamily="18" charset="0"/>
                          <a:ea typeface="Times New Roman" panose="02020603050405020304" pitchFamily="18" charset="0"/>
                        </a:rPr>
                        <a:t>- Phân tích nghệ thuật xây dựng nhân vật và giá trị nhân văn của tác phẩm.</a:t>
                      </a:r>
                      <a:endParaRPr lang="en-US" sz="2800">
                        <a:effectLst/>
                        <a:latin typeface="Times New Roman" panose="02020603050405020304" pitchFamily="18" charset="0"/>
                        <a:ea typeface="Times New Roman" panose="02020603050405020304" pitchFamily="18" charset="0"/>
                      </a:endParaRPr>
                    </a:p>
                    <a:p>
                      <a:pPr algn="just">
                        <a:spcAft>
                          <a:spcPts val="0"/>
                        </a:spcAft>
                      </a:pPr>
                      <a:r>
                        <a:rPr lang="en-US" sz="2800">
                          <a:solidFill>
                            <a:srgbClr val="000000"/>
                          </a:solidFill>
                          <a:effectLst/>
                          <a:latin typeface="Times New Roman" panose="02020603050405020304" pitchFamily="18" charset="0"/>
                          <a:ea typeface="Times New Roman" panose="02020603050405020304" pitchFamily="18" charset="0"/>
                        </a:rPr>
                        <a:t>- Phát triển ý kiến nêu ở phần 1 bằng cách đưa</a:t>
                      </a:r>
                      <a:r>
                        <a:rPr lang="vi-VN" sz="2800">
                          <a:solidFill>
                            <a:srgbClr val="000000"/>
                          </a:solidFill>
                          <a:effectLst/>
                          <a:latin typeface="Times New Roman" panose="02020603050405020304" pitchFamily="18" charset="0"/>
                          <a:ea typeface="Times New Roman" panose="02020603050405020304" pitchFamily="18" charset="0"/>
                        </a:rPr>
                        <a:t> lí lẽ rồi đưa </a:t>
                      </a:r>
                      <a:r>
                        <a:rPr lang="en-US" sz="2800">
                          <a:solidFill>
                            <a:srgbClr val="000000"/>
                          </a:solidFill>
                          <a:effectLst/>
                          <a:latin typeface="Times New Roman" panose="02020603050405020304" pitchFamily="18" charset="0"/>
                          <a:ea typeface="Times New Roman" panose="02020603050405020304" pitchFamily="18" charset="0"/>
                        </a:rPr>
                        <a:t>dẫn chứng về sự huyền bí, li kì của tác phẩm “Hai vạn dặm dưới đáy biển” và khái quát giá trị nhân văn của tác phẩm.</a:t>
                      </a:r>
                      <a:endParaRPr lang="en-US" sz="2800">
                        <a:effectLst/>
                        <a:latin typeface="Times New Roman" panose="02020603050405020304" pitchFamily="18" charset="0"/>
                        <a:ea typeface="Times New Roman" panose="02020603050405020304" pitchFamily="18" charset="0"/>
                      </a:endParaRPr>
                    </a:p>
                    <a:p>
                      <a:pPr algn="just">
                        <a:spcAft>
                          <a:spcPts val="0"/>
                        </a:spcAft>
                      </a:pPr>
                      <a:r>
                        <a:rPr lang="vi-VN" sz="2800">
                          <a:solidFill>
                            <a:srgbClr val="000000"/>
                          </a:solidFill>
                          <a:effectLst/>
                          <a:latin typeface="Times New Roman" panose="02020603050405020304" pitchFamily="18" charset="0"/>
                          <a:ea typeface="Times New Roman" panose="02020603050405020304" pitchFamily="18" charset="0"/>
                        </a:rPr>
                        <a:t>- Cuối cùng đánh giá vấn đề nghị luận.</a:t>
                      </a:r>
                      <a:endParaRPr lang="en-US" sz="28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4">
                        <a:lumMod val="40000"/>
                        <a:lumOff val="60000"/>
                      </a:schemeClr>
                    </a:solidFill>
                  </a:tcPr>
                </a:tc>
                <a:extLst>
                  <a:ext uri="{0D108BD9-81ED-4DB2-BD59-A6C34878D82A}">
                    <a16:rowId xmlns:a16="http://schemas.microsoft.com/office/drawing/2014/main" val="3495725162"/>
                  </a:ext>
                </a:extLst>
              </a:tr>
            </a:tbl>
          </a:graphicData>
        </a:graphic>
      </p:graphicFrame>
    </p:spTree>
    <p:extLst>
      <p:ext uri="{BB962C8B-B14F-4D97-AF65-F5344CB8AC3E}">
        <p14:creationId xmlns:p14="http://schemas.microsoft.com/office/powerpoint/2010/main" val="3249017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10"/>
          <p:cNvSpPr>
            <a:spLocks noChangeArrowheads="1"/>
          </p:cNvSpPr>
          <p:nvPr/>
        </p:nvSpPr>
        <p:spPr bwMode="auto">
          <a:xfrm>
            <a:off x="668740" y="1719618"/>
            <a:ext cx="11191164" cy="3807725"/>
          </a:xfrm>
          <a:prstGeom prst="roundRect">
            <a:avLst>
              <a:gd name="adj" fmla="val 16667"/>
            </a:avLst>
          </a:prstGeom>
          <a:solidFill>
            <a:sysClr val="window" lastClr="FFFFFF"/>
          </a:solidFill>
          <a:ln w="12700" cap="flat" cmpd="sng" algn="ctr">
            <a:solidFill>
              <a:srgbClr val="ED7D31"/>
            </a:solidFill>
            <a:prstDash val="solid"/>
            <a:miter lim="800000"/>
            <a:headEnd/>
            <a:tailEnd/>
          </a:ln>
          <a:effectLst/>
        </p:spPr>
        <p:txBody>
          <a:bodyPr vert="horz" wrap="square" lIns="91440" tIns="45720" rIns="91440" bIns="45720" numCol="1" anchor="ctr" anchorCtr="0" compatLnSpc="1">
            <a:prstTxWarp prst="textNoShape">
              <a:avLst/>
            </a:prstTxWarp>
          </a:bodyPr>
          <a:lstStyle/>
          <a:p>
            <a:pPr marL="0" marR="0" lvl="0" indent="0" algn="l" defTabSz="914400" rtl="0" eaLnBrk="0" fontAlgn="base" latinLnBrk="0" hangingPunct="0">
              <a:lnSpc>
                <a:spcPct val="100000"/>
              </a:lnSpc>
              <a:spcBef>
                <a:spcPct val="0"/>
              </a:spcBef>
              <a:spcAft>
                <a:spcPts val="800"/>
              </a:spcAft>
              <a:buClrTx/>
              <a:buSzTx/>
              <a:buFontTx/>
              <a:buNone/>
              <a:tabLst/>
              <a:defRPr/>
            </a:pPr>
            <a:endParaRPr kumimoji="0" lang="en-US" sz="2400" b="1" i="0" u="none" strike="noStrike" kern="0" cap="none" spc="0" normalizeH="0" baseline="0" noProof="0" dirty="0" smtClean="0">
              <a:ln>
                <a:noFill/>
              </a:ln>
              <a:solidFill>
                <a:prstClr val="black"/>
              </a:solidFill>
              <a:effectLst/>
              <a:uLnTx/>
              <a:uFillTx/>
              <a:latin typeface="Times New Roman" panose="02020603050405020304" pitchFamily="18" charset="0"/>
              <a:ea typeface="+mn-ea"/>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altLang="en-US" sz="2400" b="0" i="0" u="none" strike="noStrike" kern="0" cap="none" spc="0" normalizeH="0" baseline="0" noProof="0" dirty="0" smtClean="0">
              <a:ln>
                <a:noFill/>
              </a:ln>
              <a:solidFill>
                <a:prstClr val="black"/>
              </a:solidFill>
              <a:effectLst/>
              <a:uLnTx/>
              <a:uFillTx/>
              <a:latin typeface="Arial" panose="020B0604020202020204" pitchFamily="34" charset="0"/>
              <a:ea typeface="+mn-ea"/>
              <a:cs typeface="+mn-cs"/>
            </a:endParaRPr>
          </a:p>
        </p:txBody>
      </p:sp>
      <p:sp>
        <p:nvSpPr>
          <p:cNvPr id="6" name="Rectangle 5"/>
          <p:cNvSpPr/>
          <p:nvPr/>
        </p:nvSpPr>
        <p:spPr>
          <a:xfrm>
            <a:off x="918155" y="2064321"/>
            <a:ext cx="10692333" cy="2600199"/>
          </a:xfrm>
          <a:prstGeom prst="rect">
            <a:avLst/>
          </a:prstGeom>
        </p:spPr>
        <p:txBody>
          <a:bodyPr wrap="square">
            <a:spAutoFit/>
          </a:bodyPr>
          <a:lstStyle/>
          <a:p>
            <a:pPr indent="457200" algn="just">
              <a:lnSpc>
                <a:spcPct val="150000"/>
              </a:lnSpc>
            </a:pPr>
            <a:r>
              <a:rPr kumimoji="0" lang="vi-VN" sz="2800" b="0" i="0" u="none" strike="noStrike" kern="1200" cap="none" spc="0" normalizeH="0" baseline="0" noProof="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vi-VN" sz="2800" b="0" i="0" u="none" strike="noStrike" kern="1200" cap="none" spc="0" normalizeH="0" baseline="0" noProof="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lang="en-US" sz="2800">
                <a:solidFill>
                  <a:srgbClr val="000000"/>
                </a:solidFill>
                <a:latin typeface="Times New Roman" panose="02020603050405020304" pitchFamily="18" charset="0"/>
                <a:cs typeface="Times New Roman" panose="02020603050405020304" pitchFamily="18" charset="0"/>
              </a:rPr>
              <a:t>Tô Hoài có nhiều tác phẩm viết cho thiếu nhi. Một trong số đó là “Dế Mèn phiêu lưu kí”. Ở chương mở đầu, tác giả đã khắc họa Dế Mèn, nhân vật trung tâm của tác phẩm, hiện lên vô cùng sinh động và chân thực, để lại nhiều bài học sâu sắc.</a:t>
            </a:r>
            <a:endParaRPr lang="en-US" sz="2800">
              <a:effectLst/>
              <a:latin typeface="Times New Roman" panose="02020603050405020304" pitchFamily="18" charset="0"/>
              <a:cs typeface="Times New Roman" panose="02020603050405020304" pitchFamily="18" charset="0"/>
            </a:endParaRPr>
          </a:p>
        </p:txBody>
      </p:sp>
      <p:sp>
        <p:nvSpPr>
          <p:cNvPr id="3" name="Rectangle 2"/>
          <p:cNvSpPr/>
          <p:nvPr/>
        </p:nvSpPr>
        <p:spPr>
          <a:xfrm>
            <a:off x="668740" y="595185"/>
            <a:ext cx="7406195" cy="523220"/>
          </a:xfrm>
          <a:prstGeom prst="rect">
            <a:avLst/>
          </a:prstGeom>
        </p:spPr>
        <p:txBody>
          <a:bodyPr wrap="non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a:ln>
                  <a:noFill/>
                </a:ln>
                <a:solidFill>
                  <a:srgbClr val="FF0000"/>
                </a:solidFill>
                <a:effectLst/>
                <a:uLnTx/>
                <a:uFillTx/>
                <a:latin typeface="Times New Roman" panose="02020603050405020304" pitchFamily="18" charset="0"/>
                <a:ea typeface="Times New Roman" panose="02020603050405020304" pitchFamily="18" charset="0"/>
                <a:cs typeface="+mn-cs"/>
              </a:rPr>
              <a:t>Đề số </a:t>
            </a:r>
            <a:r>
              <a:rPr lang="en-US" sz="2800" b="1">
                <a:solidFill>
                  <a:srgbClr val="FF0000"/>
                </a:solidFill>
                <a:latin typeface="Times New Roman" panose="02020603050405020304" pitchFamily="18" charset="0"/>
                <a:ea typeface="Times New Roman" panose="02020603050405020304" pitchFamily="18" charset="0"/>
              </a:rPr>
              <a:t>6</a:t>
            </a:r>
            <a:r>
              <a:rPr kumimoji="0" lang="en-US" sz="2800" b="1" i="0" u="none" strike="noStrike" kern="1200" cap="none" spc="0" normalizeH="0" baseline="0" noProof="0" smtClean="0">
                <a:ln>
                  <a:noFill/>
                </a:ln>
                <a:solidFill>
                  <a:srgbClr val="FF0000"/>
                </a:solidFill>
                <a:effectLst/>
                <a:uLnTx/>
                <a:uFillTx/>
                <a:latin typeface="Times New Roman" panose="02020603050405020304" pitchFamily="18" charset="0"/>
                <a:ea typeface="Times New Roman" panose="02020603050405020304" pitchFamily="18" charset="0"/>
                <a:cs typeface="+mn-cs"/>
              </a:rPr>
              <a:t>: </a:t>
            </a:r>
            <a:r>
              <a:rPr kumimoji="0" lang="en-US" sz="2800" b="1" i="0" u="none" strike="noStrike" kern="1200" cap="none" spc="0" normalizeH="0" baseline="0" noProof="0">
                <a:ln>
                  <a:noFill/>
                </a:ln>
                <a:solidFill>
                  <a:srgbClr val="0D0D0D"/>
                </a:solidFill>
                <a:effectLst/>
                <a:uLnTx/>
                <a:uFillTx/>
                <a:latin typeface="Times New Roman" panose="02020603050405020304" pitchFamily="18" charset="0"/>
                <a:ea typeface="Times New Roman" panose="02020603050405020304" pitchFamily="18" charset="0"/>
                <a:cs typeface="+mn-cs"/>
              </a:rPr>
              <a:t>Đọc văn bản sau và trả lời các câu hỏi:</a:t>
            </a:r>
            <a:endParaRPr kumimoji="0" lang="en-US" sz="2400" b="0" i="0" u="none" strike="noStrike" kern="1200" cap="none" spc="0" normalizeH="0" baseline="0" noProof="0">
              <a:ln>
                <a:noFill/>
              </a:ln>
              <a:solidFill>
                <a:prstClr val="black"/>
              </a:solidFill>
              <a:effectLst/>
              <a:uLnTx/>
              <a:uFillTx/>
              <a:latin typeface="Times New Roman" panose="02020603050405020304" pitchFamily="18" charset="0"/>
              <a:ea typeface="Times New Roman" panose="02020603050405020304" pitchFamily="18" charset="0"/>
              <a:cs typeface="+mn-cs"/>
            </a:endParaRPr>
          </a:p>
        </p:txBody>
      </p:sp>
    </p:spTree>
    <p:extLst>
      <p:ext uri="{BB962C8B-B14F-4D97-AF65-F5344CB8AC3E}">
        <p14:creationId xmlns:p14="http://schemas.microsoft.com/office/powerpoint/2010/main" val="1672234303"/>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arn(inVertical)">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wipe(down)">
                                      <p:cBhvr>
                                        <p:cTn id="12" dur="500"/>
                                        <p:tgtEl>
                                          <p:spTgt spid="4"/>
                                        </p:tgtEl>
                                      </p:cBhvr>
                                    </p:animEffect>
                                  </p:childTnLst>
                                </p:cTn>
                              </p:par>
                              <p:par>
                                <p:cTn id="13" presetID="22" presetClass="entr" presetSubtype="4" fill="hold" grpId="0" nodeType="withEffect">
                                  <p:stCondLst>
                                    <p:cond delay="0"/>
                                  </p:stCondLst>
                                  <p:childTnLst>
                                    <p:set>
                                      <p:cBhvr>
                                        <p:cTn id="14" dur="1" fill="hold">
                                          <p:stCondLst>
                                            <p:cond delay="0"/>
                                          </p:stCondLst>
                                        </p:cTn>
                                        <p:tgtEl>
                                          <p:spTgt spid="6"/>
                                        </p:tgtEl>
                                        <p:attrNameLst>
                                          <p:attrName>style.visibility</p:attrName>
                                        </p:attrNameLst>
                                      </p:cBhvr>
                                      <p:to>
                                        <p:strVal val="visible"/>
                                      </p:to>
                                    </p:set>
                                    <p:animEffect transition="in" filter="wipe(down)">
                                      <p:cBhvr>
                                        <p:cTn id="15"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6" grpId="0"/>
      <p:bldP spid="3"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10"/>
          <p:cNvSpPr>
            <a:spLocks noChangeArrowheads="1"/>
          </p:cNvSpPr>
          <p:nvPr/>
        </p:nvSpPr>
        <p:spPr bwMode="auto">
          <a:xfrm>
            <a:off x="818866" y="1160060"/>
            <a:ext cx="10781732" cy="4531055"/>
          </a:xfrm>
          <a:prstGeom prst="roundRect">
            <a:avLst>
              <a:gd name="adj" fmla="val 16667"/>
            </a:avLst>
          </a:prstGeom>
          <a:noFill/>
          <a:ln w="25400">
            <a:solidFill>
              <a:srgbClr val="243F60"/>
            </a:solidFill>
            <a:round/>
            <a:headEnd/>
            <a:tailEnd/>
          </a:ln>
        </p:spPr>
        <p:txBody>
          <a:bodyPr vert="horz" wrap="square" lIns="91440" tIns="45720" rIns="91440" bIns="45720" numCol="1" anchor="ctr" anchorCtr="0" compatLnSpc="1">
            <a:prstTxWarp prst="textNoShape">
              <a:avLst/>
            </a:prstTxWarp>
          </a:bodyPr>
          <a:lstStyle/>
          <a:p>
            <a:pPr lvl="0" eaLnBrk="0" fontAlgn="base" hangingPunct="0">
              <a:spcBef>
                <a:spcPct val="0"/>
              </a:spcBef>
              <a:spcAft>
                <a:spcPts val="800"/>
              </a:spcAft>
            </a:pPr>
            <a:endParaRPr lang="en-US" sz="2400" b="1" dirty="0" smtClean="0">
              <a:latin typeface="Times New Roman" panose="02020603050405020304" pitchFamily="18" charset="0"/>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pPr>
            <a:endParaRPr kumimoji="0" lang="en-US" altLang="en-US" sz="2400" b="0" i="0" u="none" strike="noStrike" cap="none" normalizeH="0" baseline="0" dirty="0" smtClean="0">
              <a:ln>
                <a:noFill/>
              </a:ln>
              <a:solidFill>
                <a:schemeClr val="tx1"/>
              </a:solidFill>
              <a:effectLst/>
              <a:latin typeface="Arial" panose="020B0604020202020204" pitchFamily="34" charset="0"/>
            </a:endParaRPr>
          </a:p>
        </p:txBody>
      </p:sp>
      <p:sp>
        <p:nvSpPr>
          <p:cNvPr id="2" name="Rectangle 1"/>
          <p:cNvSpPr/>
          <p:nvPr/>
        </p:nvSpPr>
        <p:spPr>
          <a:xfrm>
            <a:off x="970323" y="1330469"/>
            <a:ext cx="10370968" cy="4124206"/>
          </a:xfrm>
          <a:prstGeom prst="rect">
            <a:avLst/>
          </a:prstGeom>
        </p:spPr>
        <p:txBody>
          <a:bodyPr wrap="square">
            <a:spAutoFit/>
          </a:bodyPr>
          <a:lstStyle/>
          <a:p>
            <a:pPr marL="30480" marR="30480" lvl="0" algn="just">
              <a:lnSpc>
                <a:spcPct val="150000"/>
              </a:lnSpc>
              <a:spcAft>
                <a:spcPts val="1200"/>
              </a:spcAft>
            </a:pPr>
            <a:r>
              <a:rPr lang="vi-VN" sz="2800">
                <a:solidFill>
                  <a:srgbClr val="000000"/>
                </a:solidFill>
                <a:latin typeface="Times New Roman" panose="02020603050405020304" pitchFamily="18" charset="0"/>
                <a:ea typeface="Times New Roman" panose="02020603050405020304" pitchFamily="18" charset="0"/>
              </a:rPr>
              <a:t>- Lí lẽ trong văn bản nghị luận phân tích một tác phẩm văn học chính là những ý kiến của người viết về đặc điểm nội dung, hình thức của tác phẩm. </a:t>
            </a:r>
            <a:endParaRPr lang="en-US" sz="2400">
              <a:solidFill>
                <a:prstClr val="black"/>
              </a:solidFill>
              <a:latin typeface="Times New Roman" panose="02020603050405020304" pitchFamily="18" charset="0"/>
              <a:ea typeface="Times New Roman" panose="02020603050405020304" pitchFamily="18" charset="0"/>
            </a:endParaRPr>
          </a:p>
          <a:p>
            <a:pPr lvl="0">
              <a:lnSpc>
                <a:spcPct val="150000"/>
              </a:lnSpc>
            </a:pPr>
            <a:r>
              <a:rPr lang="en-US" sz="2800">
                <a:solidFill>
                  <a:srgbClr val="000000"/>
                </a:solidFill>
                <a:latin typeface="Times New Roman" panose="02020603050405020304" pitchFamily="18" charset="0"/>
                <a:ea typeface="Times New Roman" panose="02020603050405020304" pitchFamily="18" charset="0"/>
              </a:rPr>
              <a:t>- </a:t>
            </a:r>
            <a:r>
              <a:rPr lang="vi-VN" sz="2800">
                <a:solidFill>
                  <a:srgbClr val="000000"/>
                </a:solidFill>
                <a:latin typeface="Times New Roman" panose="02020603050405020304" pitchFamily="18" charset="0"/>
                <a:ea typeface="Times New Roman" panose="02020603050405020304" pitchFamily="18" charset="0"/>
              </a:rPr>
              <a:t>Bằng chứng trong văn bản nghị luận phân tích một tác phẩm văn học là những phần (câu, đoạn), những chi tiết được dẫn từ văn bản theo hình thức trích dẫn nguyên văn hoặc lược thuật, tóm tắt lại. </a:t>
            </a:r>
            <a:endParaRPr lang="en-US" sz="2400">
              <a:solidFill>
                <a:prstClr val="black"/>
              </a:solidFill>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9644477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00"/>
                                        <p:tgtEl>
                                          <p:spTgt spid="4"/>
                                        </p:tgtEl>
                                      </p:cBhvr>
                                    </p:animEffect>
                                  </p:childTnLst>
                                </p:cTn>
                              </p:par>
                              <p:par>
                                <p:cTn id="8" presetID="22" presetClass="entr" presetSubtype="4" fill="hold" grpId="0"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wipe(down)">
                                      <p:cBhvr>
                                        <p:cTn id="10"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2" grpId="0"/>
    </p:bld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10"/>
          <p:cNvSpPr>
            <a:spLocks noChangeArrowheads="1"/>
          </p:cNvSpPr>
          <p:nvPr/>
        </p:nvSpPr>
        <p:spPr bwMode="auto">
          <a:xfrm>
            <a:off x="641446" y="1037230"/>
            <a:ext cx="10986448" cy="4763069"/>
          </a:xfrm>
          <a:prstGeom prst="roundRect">
            <a:avLst>
              <a:gd name="adj" fmla="val 16667"/>
            </a:avLst>
          </a:prstGeom>
          <a:ln>
            <a:headEnd/>
            <a:tailEn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anchor="ctr" anchorCtr="0" compatLnSpc="1">
            <a:prstTxWarp prst="textNoShape">
              <a:avLst/>
            </a:prstTxWarp>
          </a:bodyPr>
          <a:lstStyle/>
          <a:p>
            <a:pPr marL="0" marR="0" lvl="0" indent="0" algn="l" defTabSz="914400" rtl="0" eaLnBrk="0" fontAlgn="base" latinLnBrk="0" hangingPunct="0">
              <a:lnSpc>
                <a:spcPct val="100000"/>
              </a:lnSpc>
              <a:spcBef>
                <a:spcPct val="0"/>
              </a:spcBef>
              <a:spcAft>
                <a:spcPts val="800"/>
              </a:spcAft>
              <a:buClrTx/>
              <a:buSzTx/>
              <a:buFontTx/>
              <a:buNone/>
              <a:tabLst/>
              <a:defRPr/>
            </a:pPr>
            <a:endParaRPr kumimoji="0" lang="en-US" sz="2400" b="1" i="0" u="none" strike="noStrike" kern="1200" cap="none" spc="0" normalizeH="0" baseline="0" noProof="0" dirty="0" smtClean="0">
              <a:ln>
                <a:noFill/>
              </a:ln>
              <a:solidFill>
                <a:prstClr val="black"/>
              </a:solidFill>
              <a:effectLst/>
              <a:uLnTx/>
              <a:uFillTx/>
              <a:latin typeface="Times New Roman" panose="02020603050405020304" pitchFamily="18" charset="0"/>
              <a:ea typeface="+mn-ea"/>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altLang="en-US" sz="2400" b="0" i="0" u="none" strike="noStrike" kern="1200" cap="none" spc="0" normalizeH="0" baseline="0" noProof="0" dirty="0" smtClean="0">
              <a:ln>
                <a:noFill/>
              </a:ln>
              <a:solidFill>
                <a:prstClr val="black"/>
              </a:solidFill>
              <a:effectLst/>
              <a:uLnTx/>
              <a:uFillTx/>
              <a:latin typeface="Arial" panose="020B0604020202020204" pitchFamily="34" charset="0"/>
              <a:ea typeface="+mn-ea"/>
              <a:cs typeface="+mn-cs"/>
            </a:endParaRPr>
          </a:p>
        </p:txBody>
      </p:sp>
      <p:sp>
        <p:nvSpPr>
          <p:cNvPr id="2" name="Rectangle 1"/>
          <p:cNvSpPr/>
          <p:nvPr/>
        </p:nvSpPr>
        <p:spPr>
          <a:xfrm>
            <a:off x="971931" y="1506120"/>
            <a:ext cx="10325478" cy="4457952"/>
          </a:xfrm>
          <a:prstGeom prst="rect">
            <a:avLst/>
          </a:prstGeom>
        </p:spPr>
        <p:txBody>
          <a:bodyPr wrap="square">
            <a:spAutoFit/>
          </a:bodyPr>
          <a:lstStyle/>
          <a:p>
            <a:pPr indent="457200" algn="just"/>
            <a:r>
              <a:rPr kumimoji="0" lang="en-US" sz="2800" b="0" i="0" u="none" strike="noStrike" kern="1200" cap="none" spc="0" normalizeH="0" baseline="0" noProof="0" smtClean="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lang="en-US" sz="2800">
                <a:solidFill>
                  <a:srgbClr val="000000"/>
                </a:solidFill>
                <a:latin typeface="Times New Roman" panose="02020603050405020304" pitchFamily="18" charset="0"/>
                <a:cs typeface="Times New Roman" panose="02020603050405020304" pitchFamily="18" charset="0"/>
              </a:rPr>
              <a:t>Trước tiên Dế Mèn hiện lên là một chàng thanh niên khoẻ mạnh, cường tráng. Bởi ăn uống điều độ, làm việc có chừng mực nên Dế Mèn rất chóng lớn. Đôi càng thì “mẫm bóng” cùng “những cái móng vuốt ở chân, ở khoeo cứ cứng dần và nhọn hoắt”. Thân hình “rung rinh một màu nâu bóng mỡ soi gương được và rất ưa nhìn”. Đầu “to ra và nổi từng tảng, rất bướng”. Hai cái răng thì đen nhánh và “lúc nào cũng nhai ngoàm ngoạp như hai lưỡi liềm máy làm việc” cùng với sợi râu “dài và uốn cong một vẻ rất đỗi hùng dũng”. Có thể thấy rằng, Tô Hoài đã khắc họa ngoại hình của Dế Mèn vô cùng sinh động.</a:t>
            </a:r>
            <a:endParaRPr lang="en-US" sz="2800">
              <a:latin typeface="Times New Roman" panose="02020603050405020304" pitchFamily="18" charset="0"/>
              <a:cs typeface="Times New Roman" panose="02020603050405020304" pitchFamily="18" charset="0"/>
            </a:endParaRPr>
          </a:p>
          <a:p>
            <a:pPr marL="0" marR="0" lvl="0" indent="0" algn="just" defTabSz="914400" rtl="0" eaLnBrk="1" fontAlgn="auto" latinLnBrk="0" hangingPunct="1">
              <a:lnSpc>
                <a:spcPct val="150000"/>
              </a:lnSpc>
              <a:spcBef>
                <a:spcPts val="0"/>
              </a:spcBef>
              <a:spcAft>
                <a:spcPts val="0"/>
              </a:spcAft>
              <a:buClrTx/>
              <a:buSzTx/>
              <a:buFontTx/>
              <a:buNone/>
              <a:tabLst/>
              <a:defRPr/>
            </a:pPr>
            <a:endParaRPr kumimoji="0" lang="en-US" sz="2400" b="0" i="0" u="none" strike="noStrike" kern="1200" cap="none" spc="0" normalizeH="0" baseline="0" noProof="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5357748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00"/>
                                        <p:tgtEl>
                                          <p:spTgt spid="4"/>
                                        </p:tgtEl>
                                      </p:cBhvr>
                                    </p:animEffect>
                                  </p:childTnLst>
                                </p:cTn>
                              </p:par>
                              <p:par>
                                <p:cTn id="8" presetID="22" presetClass="entr" presetSubtype="4" fill="hold" grpId="0"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wipe(down)">
                                      <p:cBhvr>
                                        <p:cTn id="10"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2" grpId="0"/>
    </p:bld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10"/>
          <p:cNvSpPr>
            <a:spLocks noChangeArrowheads="1"/>
          </p:cNvSpPr>
          <p:nvPr/>
        </p:nvSpPr>
        <p:spPr bwMode="auto">
          <a:xfrm>
            <a:off x="805218" y="1214651"/>
            <a:ext cx="10822676" cy="4544704"/>
          </a:xfrm>
          <a:prstGeom prst="roundRect">
            <a:avLst>
              <a:gd name="adj" fmla="val 16667"/>
            </a:avLst>
          </a:prstGeom>
          <a:ln>
            <a:headEnd/>
            <a:tailEn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anchor="ctr" anchorCtr="0" compatLnSpc="1">
            <a:prstTxWarp prst="textNoShape">
              <a:avLst/>
            </a:prstTxWarp>
          </a:bodyPr>
          <a:lstStyle/>
          <a:p>
            <a:pPr marL="0" marR="0" lvl="0" indent="0" algn="l" defTabSz="914400" rtl="0" eaLnBrk="0" fontAlgn="base" latinLnBrk="0" hangingPunct="0">
              <a:lnSpc>
                <a:spcPct val="100000"/>
              </a:lnSpc>
              <a:spcBef>
                <a:spcPct val="0"/>
              </a:spcBef>
              <a:spcAft>
                <a:spcPts val="800"/>
              </a:spcAft>
              <a:buClrTx/>
              <a:buSzTx/>
              <a:buFontTx/>
              <a:buNone/>
              <a:tabLst/>
              <a:defRPr/>
            </a:pPr>
            <a:endParaRPr kumimoji="0" lang="en-US" sz="2400" b="1" i="0" u="none" strike="noStrike" kern="1200" cap="none" spc="0" normalizeH="0" baseline="0" noProof="0" dirty="0" smtClean="0">
              <a:ln>
                <a:noFill/>
              </a:ln>
              <a:solidFill>
                <a:prstClr val="black"/>
              </a:solidFill>
              <a:effectLst/>
              <a:uLnTx/>
              <a:uFillTx/>
              <a:latin typeface="Times New Roman" panose="02020603050405020304" pitchFamily="18" charset="0"/>
              <a:ea typeface="+mn-ea"/>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altLang="en-US" sz="2400" b="0" i="0" u="none" strike="noStrike" kern="1200" cap="none" spc="0" normalizeH="0" baseline="0" noProof="0" dirty="0" smtClean="0">
              <a:ln>
                <a:noFill/>
              </a:ln>
              <a:solidFill>
                <a:prstClr val="black"/>
              </a:solidFill>
              <a:effectLst/>
              <a:uLnTx/>
              <a:uFillTx/>
              <a:latin typeface="Arial" panose="020B0604020202020204" pitchFamily="34" charset="0"/>
              <a:ea typeface="+mn-ea"/>
              <a:cs typeface="+mn-cs"/>
            </a:endParaRPr>
          </a:p>
        </p:txBody>
      </p:sp>
      <p:sp>
        <p:nvSpPr>
          <p:cNvPr id="2" name="Rectangle 1"/>
          <p:cNvSpPr/>
          <p:nvPr/>
        </p:nvSpPr>
        <p:spPr>
          <a:xfrm>
            <a:off x="971931" y="1506120"/>
            <a:ext cx="10325478" cy="4457952"/>
          </a:xfrm>
          <a:prstGeom prst="rect">
            <a:avLst/>
          </a:prstGeom>
        </p:spPr>
        <p:txBody>
          <a:bodyPr wrap="square">
            <a:spAutoFit/>
          </a:bodyPr>
          <a:lstStyle/>
          <a:p>
            <a:pPr indent="457200" algn="just">
              <a:lnSpc>
                <a:spcPct val="150000"/>
              </a:lnSpc>
            </a:pPr>
            <a:r>
              <a:rPr lang="en-US" sz="2800">
                <a:solidFill>
                  <a:srgbClr val="000000"/>
                </a:solidFill>
                <a:latin typeface="Times New Roman" panose="02020603050405020304" pitchFamily="18" charset="0"/>
                <a:cs typeface="Times New Roman" panose="02020603050405020304" pitchFamily="18" charset="0"/>
              </a:rPr>
              <a:t>Tiếp theo, nhà văn đã vô cùng khéo léo khi miêu tả Dế Mèn như một chàng trai tràn đầy sức sống và tự tin. Với những cái móng vuốt nhọn hoắt của mình, khi muốn thử sự lợi hại của chúng, chú lại “co cẳng lên đạp phanh phách vào các ngọn cỏ”. Dế Mèn còn tự nói về mình đầy tự hào: “Cứ chốc chốc tôi lại trịnh trọng và khoan thai đưa cả hai chân lên vuốt râu”, “thỉnh thoảng, tôi ngứa chân đá một cái”.</a:t>
            </a:r>
            <a:endParaRPr lang="en-US" sz="2800">
              <a:latin typeface="Times New Roman" panose="02020603050405020304" pitchFamily="18" charset="0"/>
              <a:cs typeface="Times New Roman" panose="02020603050405020304" pitchFamily="18" charset="0"/>
            </a:endParaRPr>
          </a:p>
          <a:p>
            <a:pPr marL="0" marR="0" lvl="0" indent="0" algn="just" defTabSz="914400" rtl="0" eaLnBrk="1" fontAlgn="auto" latinLnBrk="0" hangingPunct="1">
              <a:lnSpc>
                <a:spcPct val="150000"/>
              </a:lnSpc>
              <a:spcBef>
                <a:spcPts val="0"/>
              </a:spcBef>
              <a:spcAft>
                <a:spcPts val="0"/>
              </a:spcAft>
              <a:buClrTx/>
              <a:buSzTx/>
              <a:buFontTx/>
              <a:buNone/>
              <a:tabLst/>
              <a:defRPr/>
            </a:pPr>
            <a:endParaRPr kumimoji="0" lang="en-US" sz="2400" b="0" i="0" u="none" strike="noStrike" kern="1200" cap="none" spc="0" normalizeH="0" baseline="0" noProof="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9273408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00"/>
                                        <p:tgtEl>
                                          <p:spTgt spid="4"/>
                                        </p:tgtEl>
                                      </p:cBhvr>
                                    </p:animEffect>
                                  </p:childTnLst>
                                </p:cTn>
                              </p:par>
                              <p:par>
                                <p:cTn id="8" presetID="22" presetClass="entr" presetSubtype="4" fill="hold" grpId="0"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wipe(down)">
                                      <p:cBhvr>
                                        <p:cTn id="10"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2" grpId="0"/>
    </p:bld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10"/>
          <p:cNvSpPr>
            <a:spLocks noChangeArrowheads="1"/>
          </p:cNvSpPr>
          <p:nvPr/>
        </p:nvSpPr>
        <p:spPr bwMode="auto">
          <a:xfrm>
            <a:off x="641446" y="1037230"/>
            <a:ext cx="10986448" cy="4763069"/>
          </a:xfrm>
          <a:prstGeom prst="roundRect">
            <a:avLst>
              <a:gd name="adj" fmla="val 16667"/>
            </a:avLst>
          </a:prstGeom>
          <a:ln>
            <a:headEnd/>
            <a:tailEn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anchor="ctr" anchorCtr="0" compatLnSpc="1">
            <a:prstTxWarp prst="textNoShape">
              <a:avLst/>
            </a:prstTxWarp>
          </a:bodyPr>
          <a:lstStyle/>
          <a:p>
            <a:pPr marL="0" marR="0" lvl="0" indent="0" algn="l" defTabSz="914400" rtl="0" eaLnBrk="0" fontAlgn="base" latinLnBrk="0" hangingPunct="0">
              <a:lnSpc>
                <a:spcPct val="100000"/>
              </a:lnSpc>
              <a:spcBef>
                <a:spcPct val="0"/>
              </a:spcBef>
              <a:spcAft>
                <a:spcPts val="800"/>
              </a:spcAft>
              <a:buClrTx/>
              <a:buSzTx/>
              <a:buFontTx/>
              <a:buNone/>
              <a:tabLst/>
              <a:defRPr/>
            </a:pPr>
            <a:endParaRPr kumimoji="0" lang="en-US" sz="2400" b="1" i="0" u="none" strike="noStrike" kern="1200" cap="none" spc="0" normalizeH="0" baseline="0" noProof="0" dirty="0" smtClean="0">
              <a:ln>
                <a:noFill/>
              </a:ln>
              <a:solidFill>
                <a:prstClr val="black"/>
              </a:solidFill>
              <a:effectLst/>
              <a:uLnTx/>
              <a:uFillTx/>
              <a:latin typeface="Times New Roman" panose="02020603050405020304" pitchFamily="18" charset="0"/>
              <a:ea typeface="+mn-ea"/>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altLang="en-US" sz="2400" b="0" i="0" u="none" strike="noStrike" kern="1200" cap="none" spc="0" normalizeH="0" baseline="0" noProof="0" dirty="0" smtClean="0">
              <a:ln>
                <a:noFill/>
              </a:ln>
              <a:solidFill>
                <a:prstClr val="black"/>
              </a:solidFill>
              <a:effectLst/>
              <a:uLnTx/>
              <a:uFillTx/>
              <a:latin typeface="Arial" panose="020B0604020202020204" pitchFamily="34" charset="0"/>
              <a:ea typeface="+mn-ea"/>
              <a:cs typeface="+mn-cs"/>
            </a:endParaRPr>
          </a:p>
        </p:txBody>
      </p:sp>
      <p:sp>
        <p:nvSpPr>
          <p:cNvPr id="2" name="Rectangle 1"/>
          <p:cNvSpPr/>
          <p:nvPr/>
        </p:nvSpPr>
        <p:spPr>
          <a:xfrm>
            <a:off x="971931" y="1218161"/>
            <a:ext cx="10325478" cy="4401205"/>
          </a:xfrm>
          <a:prstGeom prst="rect">
            <a:avLst/>
          </a:prstGeom>
        </p:spPr>
        <p:txBody>
          <a:bodyPr wrap="square">
            <a:spAutoFit/>
          </a:bodyPr>
          <a:lstStyle/>
          <a:p>
            <a:pPr indent="457200" algn="just"/>
            <a:r>
              <a:rPr lang="en-US" sz="2800">
                <a:solidFill>
                  <a:srgbClr val="000000"/>
                </a:solidFill>
                <a:latin typeface="Times New Roman" panose="02020603050405020304" pitchFamily="18" charset="0"/>
                <a:cs typeface="Times New Roman" panose="02020603050405020304" pitchFamily="18" charset="0"/>
              </a:rPr>
              <a:t>Bên cạnh đó, Dế Mèn còn hiện lên với những nét tính cách của một chàng thanh niên hung hăng, ngang ngược và kiêu ngạo. Dế Mèn nghĩ mình là nhất nên dám cà khịa với tất cả mọi bà con trong xóm: quát mắng chị Cào Cào, đá ghẹo anh Gọng Vó. Đặc biệt là với anh bạn hàng xóm Dế Choắt: “Sao chú mày sinh sống cẩu thả quá như thế. Nhà cửa đâu mà tuềnh toàng… Ôi thôi, chú mày ơi! Chú mày có lớn mà chẳng có khôn..”. Cả khi Dế Choắt muốn nhờ giúp đỡ, thì Dế Mèn lại khinh khỉnh: “Hức! Thông ngách sang nhà ta? Dễ nghe nhỉ? Chú mày hôi như cú mèo thế này, ta nào chịu được. Thôi, im cái điệu hát mưa dầm sùi sụt ấy đi. Đào tổ nông thì cho chết</a:t>
            </a:r>
            <a:r>
              <a:rPr lang="en-US" sz="2800" smtClean="0">
                <a:solidFill>
                  <a:srgbClr val="000000"/>
                </a:solidFill>
                <a:latin typeface="Times New Roman" panose="02020603050405020304" pitchFamily="18" charset="0"/>
                <a:cs typeface="Times New Roman" panose="02020603050405020304" pitchFamily="18" charset="0"/>
              </a:rPr>
              <a:t>!”.</a:t>
            </a:r>
            <a:endParaRPr lang="en-US" sz="280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095608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00"/>
                                        <p:tgtEl>
                                          <p:spTgt spid="4"/>
                                        </p:tgtEl>
                                      </p:cBhvr>
                                    </p:animEffect>
                                  </p:childTnLst>
                                </p:cTn>
                              </p:par>
                              <p:par>
                                <p:cTn id="8" presetID="22" presetClass="entr" presetSubtype="4" fill="hold" grpId="0"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wipe(down)">
                                      <p:cBhvr>
                                        <p:cTn id="10"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2" grpId="0"/>
    </p:bld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10"/>
          <p:cNvSpPr>
            <a:spLocks noChangeArrowheads="1"/>
          </p:cNvSpPr>
          <p:nvPr/>
        </p:nvSpPr>
        <p:spPr bwMode="auto">
          <a:xfrm>
            <a:off x="832512" y="805218"/>
            <a:ext cx="10795381" cy="5418161"/>
          </a:xfrm>
          <a:prstGeom prst="roundRect">
            <a:avLst>
              <a:gd name="adj" fmla="val 16667"/>
            </a:avLst>
          </a:prstGeom>
          <a:ln>
            <a:headEnd/>
            <a:tailEn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anchor="ctr" anchorCtr="0" compatLnSpc="1">
            <a:prstTxWarp prst="textNoShape">
              <a:avLst/>
            </a:prstTxWarp>
          </a:bodyPr>
          <a:lstStyle/>
          <a:p>
            <a:pPr marL="0" marR="0" lvl="0" indent="0" algn="l" defTabSz="914400" rtl="0" eaLnBrk="0" fontAlgn="base" latinLnBrk="0" hangingPunct="0">
              <a:lnSpc>
                <a:spcPct val="100000"/>
              </a:lnSpc>
              <a:spcBef>
                <a:spcPct val="0"/>
              </a:spcBef>
              <a:spcAft>
                <a:spcPts val="800"/>
              </a:spcAft>
              <a:buClrTx/>
              <a:buSzTx/>
              <a:buFontTx/>
              <a:buNone/>
              <a:tabLst/>
              <a:defRPr/>
            </a:pPr>
            <a:endParaRPr kumimoji="0" lang="en-US" sz="2400" b="1" i="0" u="none" strike="noStrike" kern="1200" cap="none" spc="0" normalizeH="0" baseline="0" noProof="0" dirty="0" smtClean="0">
              <a:ln>
                <a:noFill/>
              </a:ln>
              <a:solidFill>
                <a:prstClr val="black"/>
              </a:solidFill>
              <a:effectLst/>
              <a:uLnTx/>
              <a:uFillTx/>
              <a:latin typeface="Times New Roman" panose="02020603050405020304" pitchFamily="18" charset="0"/>
              <a:ea typeface="+mn-ea"/>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altLang="en-US" sz="2400" b="0" i="0" u="none" strike="noStrike" kern="1200" cap="none" spc="0" normalizeH="0" baseline="0" noProof="0" dirty="0" smtClean="0">
              <a:ln>
                <a:noFill/>
              </a:ln>
              <a:solidFill>
                <a:prstClr val="black"/>
              </a:solidFill>
              <a:effectLst/>
              <a:uLnTx/>
              <a:uFillTx/>
              <a:latin typeface="Arial" panose="020B0604020202020204" pitchFamily="34" charset="0"/>
              <a:ea typeface="+mn-ea"/>
              <a:cs typeface="+mn-cs"/>
            </a:endParaRPr>
          </a:p>
        </p:txBody>
      </p:sp>
      <p:sp>
        <p:nvSpPr>
          <p:cNvPr id="2" name="Rectangle 1"/>
          <p:cNvSpPr/>
          <p:nvPr/>
        </p:nvSpPr>
        <p:spPr>
          <a:xfrm>
            <a:off x="1067463" y="1098252"/>
            <a:ext cx="10325478" cy="4832092"/>
          </a:xfrm>
          <a:prstGeom prst="rect">
            <a:avLst/>
          </a:prstGeom>
        </p:spPr>
        <p:txBody>
          <a:bodyPr wrap="square">
            <a:spAutoFit/>
          </a:bodyPr>
          <a:lstStyle/>
          <a:p>
            <a:pPr indent="457200" algn="just"/>
            <a:r>
              <a:rPr lang="en-US" sz="2800">
                <a:solidFill>
                  <a:srgbClr val="000000"/>
                </a:solidFill>
                <a:latin typeface="Times New Roman" panose="02020603050405020304" pitchFamily="18" charset="0"/>
                <a:cs typeface="Times New Roman" panose="02020603050405020304" pitchFamily="18" charset="0"/>
              </a:rPr>
              <a:t>Cuối cùng chính bởi cái thói kiêu căng, ngạo mạn mà Dế Mèn đã phải nhận bài học vô cùng quý giá. Dế Mèn bày trò trêu chị Cốc, khiến chị ta tức giận. Nhưng sau đó, cậu ta chỉ dám nằm yên trong tổ, không dám ra nhận lỗi. Cuối cùng, Dế Choắt đáng thương bị chị Cốc mổ cho đến chết. Trước khi chết, Dế Choắt đã đưa ra những lời khuyên chân thành cho Dế Mèn: “Ở đời mà có thói hung hăng bậy bạ, có óc mà không biết suy nghĩ sớm muộn rồi cũng mang họa vào thân”. Chính nhờ câu nói đó, Dế Mèn mới thức tỉnh, nhận ra lỗi lầm. Có thể thấy rằng nhân vật Dế Mèn là nhân vật tiêu biểu của truyện đồng thoại - được tác giả xây dựng vừa mang những đặc điểm của loài vật, vừa mang những đặc điểm của con người</a:t>
            </a:r>
            <a:r>
              <a:rPr lang="en-US" sz="2800" smtClean="0">
                <a:solidFill>
                  <a:srgbClr val="000000"/>
                </a:solidFill>
                <a:latin typeface="Times New Roman" panose="02020603050405020304" pitchFamily="18" charset="0"/>
                <a:cs typeface="Times New Roman" panose="02020603050405020304" pitchFamily="18" charset="0"/>
              </a:rPr>
              <a:t>.</a:t>
            </a:r>
            <a:endParaRPr lang="en-US" sz="280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7144559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00"/>
                                        <p:tgtEl>
                                          <p:spTgt spid="4"/>
                                        </p:tgtEl>
                                      </p:cBhvr>
                                    </p:animEffect>
                                  </p:childTnLst>
                                </p:cTn>
                              </p:par>
                              <p:par>
                                <p:cTn id="8" presetID="22" presetClass="entr" presetSubtype="4" fill="hold" grpId="0"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wipe(down)">
                                      <p:cBhvr>
                                        <p:cTn id="10"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2" grpId="0"/>
    </p:bld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10"/>
          <p:cNvSpPr>
            <a:spLocks noChangeArrowheads="1"/>
          </p:cNvSpPr>
          <p:nvPr/>
        </p:nvSpPr>
        <p:spPr bwMode="auto">
          <a:xfrm>
            <a:off x="641446" y="1037230"/>
            <a:ext cx="10986448" cy="4763069"/>
          </a:xfrm>
          <a:prstGeom prst="roundRect">
            <a:avLst>
              <a:gd name="adj" fmla="val 16667"/>
            </a:avLst>
          </a:prstGeom>
          <a:ln>
            <a:headEnd/>
            <a:tailEn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anchor="ctr" anchorCtr="0" compatLnSpc="1">
            <a:prstTxWarp prst="textNoShape">
              <a:avLst/>
            </a:prstTxWarp>
          </a:bodyPr>
          <a:lstStyle/>
          <a:p>
            <a:pPr marL="0" marR="0" lvl="0" indent="0" algn="l" defTabSz="914400" rtl="0" eaLnBrk="0" fontAlgn="base" latinLnBrk="0" hangingPunct="0">
              <a:lnSpc>
                <a:spcPct val="100000"/>
              </a:lnSpc>
              <a:spcBef>
                <a:spcPct val="0"/>
              </a:spcBef>
              <a:spcAft>
                <a:spcPts val="800"/>
              </a:spcAft>
              <a:buClrTx/>
              <a:buSzTx/>
              <a:buFontTx/>
              <a:buNone/>
              <a:tabLst/>
              <a:defRPr/>
            </a:pPr>
            <a:endParaRPr kumimoji="0" lang="en-US" sz="2400" b="1" i="0" u="none" strike="noStrike" kern="1200" cap="none" spc="0" normalizeH="0" baseline="0" noProof="0" dirty="0" smtClean="0">
              <a:ln>
                <a:noFill/>
              </a:ln>
              <a:solidFill>
                <a:prstClr val="black"/>
              </a:solidFill>
              <a:effectLst/>
              <a:uLnTx/>
              <a:uFillTx/>
              <a:latin typeface="Times New Roman" panose="02020603050405020304" pitchFamily="18" charset="0"/>
              <a:ea typeface="+mn-ea"/>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altLang="en-US" sz="2400" b="0" i="0" u="none" strike="noStrike" kern="1200" cap="none" spc="0" normalizeH="0" baseline="0" noProof="0" dirty="0" smtClean="0">
              <a:ln>
                <a:noFill/>
              </a:ln>
              <a:solidFill>
                <a:prstClr val="black"/>
              </a:solidFill>
              <a:effectLst/>
              <a:uLnTx/>
              <a:uFillTx/>
              <a:latin typeface="Arial" panose="020B0604020202020204" pitchFamily="34" charset="0"/>
              <a:ea typeface="+mn-ea"/>
              <a:cs typeface="+mn-cs"/>
            </a:endParaRPr>
          </a:p>
        </p:txBody>
      </p:sp>
      <p:sp>
        <p:nvSpPr>
          <p:cNvPr id="2" name="Rectangle 1"/>
          <p:cNvSpPr/>
          <p:nvPr/>
        </p:nvSpPr>
        <p:spPr>
          <a:xfrm>
            <a:off x="971931" y="1218161"/>
            <a:ext cx="10325478" cy="4539191"/>
          </a:xfrm>
          <a:prstGeom prst="rect">
            <a:avLst/>
          </a:prstGeom>
        </p:spPr>
        <p:txBody>
          <a:bodyPr wrap="square">
            <a:spAutoFit/>
          </a:bodyPr>
          <a:lstStyle/>
          <a:p>
            <a:pPr indent="457200" algn="just">
              <a:lnSpc>
                <a:spcPct val="150000"/>
              </a:lnSpc>
            </a:pPr>
            <a:r>
              <a:rPr lang="en-US" sz="2800">
                <a:solidFill>
                  <a:srgbClr val="000000"/>
                </a:solidFill>
                <a:latin typeface="Times New Roman" panose="02020603050405020304" pitchFamily="18" charset="0"/>
                <a:cs typeface="Times New Roman" panose="02020603050405020304" pitchFamily="18" charset="0"/>
              </a:rPr>
              <a:t>Bằng nghệ thuật miêu tả tài tình và bút pháp nhân hóa so sánh điêu luyện, nhà văn Tô Hoài đã cho người đọc thấy được chân dung sống động về một chú dế xốc nổi hung hăng nhưng rất biết ăn lăn khi mắc lỗi. Từ đó để lại trong ta những bài học sâu sắc trong cuộc sống, đó là phải biết khiêm tốn, giúp đỡ người khác và khi mắc lỗi phải biết sửa chữa lỗi lầm.</a:t>
            </a:r>
            <a:endParaRPr lang="en-US" sz="2800">
              <a:latin typeface="Times New Roman" panose="02020603050405020304" pitchFamily="18" charset="0"/>
              <a:cs typeface="Times New Roman" panose="02020603050405020304" pitchFamily="18" charset="0"/>
            </a:endParaRPr>
          </a:p>
          <a:p>
            <a:pPr>
              <a:lnSpc>
                <a:spcPct val="150000"/>
              </a:lnSpc>
            </a:pPr>
            <a:r>
              <a:rPr lang="en-US" sz="2800">
                <a:latin typeface="Times New Roman" panose="02020603050405020304" pitchFamily="18" charset="0"/>
                <a:ea typeface="Times New Roman" panose="02020603050405020304" pitchFamily="18" charset="0"/>
                <a:cs typeface="Times New Roman" panose="02020603050405020304" pitchFamily="18" charset="0"/>
              </a:rPr>
              <a:t>                                                                                            (st</a:t>
            </a:r>
            <a:r>
              <a:rPr lang="en-US" sz="2800" smtClean="0">
                <a:latin typeface="Times New Roman" panose="02020603050405020304" pitchFamily="18" charset="0"/>
                <a:ea typeface="Times New Roman" panose="02020603050405020304" pitchFamily="18" charset="0"/>
                <a:cs typeface="Times New Roman" panose="02020603050405020304" pitchFamily="18" charset="0"/>
              </a:rPr>
              <a:t>)</a:t>
            </a:r>
            <a:endParaRPr lang="en-US" sz="280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4414968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00"/>
                                        <p:tgtEl>
                                          <p:spTgt spid="4"/>
                                        </p:tgtEl>
                                      </p:cBhvr>
                                    </p:animEffect>
                                  </p:childTnLst>
                                </p:cTn>
                              </p:par>
                              <p:par>
                                <p:cTn id="8" presetID="22" presetClass="entr" presetSubtype="4" fill="hold" grpId="0"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wipe(down)">
                                      <p:cBhvr>
                                        <p:cTn id="10"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2" grpId="0"/>
    </p:bld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10"/>
          <p:cNvSpPr>
            <a:spLocks noChangeArrowheads="1"/>
          </p:cNvSpPr>
          <p:nvPr/>
        </p:nvSpPr>
        <p:spPr bwMode="auto">
          <a:xfrm>
            <a:off x="682388" y="1105469"/>
            <a:ext cx="11027391" cy="4367284"/>
          </a:xfrm>
          <a:prstGeom prst="roundRect">
            <a:avLst>
              <a:gd name="adj" fmla="val 16667"/>
            </a:avLst>
          </a:prstGeom>
          <a:ln>
            <a:headEnd/>
            <a:tailEn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anchor="ctr" anchorCtr="0" compatLnSpc="1">
            <a:prstTxWarp prst="textNoShape">
              <a:avLst/>
            </a:prstTxWarp>
          </a:bodyPr>
          <a:lstStyle/>
          <a:p>
            <a:pPr marL="0" marR="0" lvl="0" indent="0" algn="l" defTabSz="914400" rtl="0" eaLnBrk="0" fontAlgn="base" latinLnBrk="0" hangingPunct="0">
              <a:lnSpc>
                <a:spcPct val="100000"/>
              </a:lnSpc>
              <a:spcBef>
                <a:spcPct val="0"/>
              </a:spcBef>
              <a:spcAft>
                <a:spcPts val="800"/>
              </a:spcAft>
              <a:buClrTx/>
              <a:buSzTx/>
              <a:buFontTx/>
              <a:buNone/>
              <a:tabLst/>
              <a:defRPr/>
            </a:pPr>
            <a:endParaRPr kumimoji="0" lang="en-US" sz="2400" b="1" i="0" u="none" strike="noStrike" kern="1200" cap="none" spc="0" normalizeH="0" baseline="0" noProof="0" dirty="0" smtClean="0">
              <a:ln>
                <a:noFill/>
              </a:ln>
              <a:solidFill>
                <a:prstClr val="black"/>
              </a:solidFill>
              <a:effectLst/>
              <a:uLnTx/>
              <a:uFillTx/>
              <a:latin typeface="Times New Roman" panose="02020603050405020304" pitchFamily="18" charset="0"/>
              <a:ea typeface="+mn-ea"/>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altLang="en-US" sz="2400" b="0" i="0" u="none" strike="noStrike" kern="1200" cap="none" spc="0" normalizeH="0" baseline="0" noProof="0" dirty="0" smtClean="0">
              <a:ln>
                <a:noFill/>
              </a:ln>
              <a:solidFill>
                <a:prstClr val="black"/>
              </a:solidFill>
              <a:effectLst/>
              <a:uLnTx/>
              <a:uFillTx/>
              <a:latin typeface="Arial" panose="020B0604020202020204" pitchFamily="34" charset="0"/>
              <a:ea typeface="+mn-ea"/>
              <a:cs typeface="+mn-cs"/>
            </a:endParaRPr>
          </a:p>
        </p:txBody>
      </p:sp>
      <p:sp>
        <p:nvSpPr>
          <p:cNvPr id="2" name="Rectangle 1"/>
          <p:cNvSpPr/>
          <p:nvPr/>
        </p:nvSpPr>
        <p:spPr>
          <a:xfrm>
            <a:off x="886132" y="1454076"/>
            <a:ext cx="10619901" cy="3408112"/>
          </a:xfrm>
          <a:prstGeom prst="rect">
            <a:avLst/>
          </a:prstGeom>
        </p:spPr>
        <p:txBody>
          <a:bodyPr wrap="square">
            <a:spAutoFit/>
          </a:bodyPr>
          <a:lstStyle/>
          <a:p>
            <a:pPr marL="0" marR="0" lvl="0" indent="0" algn="l" defTabSz="914400" rtl="0" eaLnBrk="1" fontAlgn="auto" latinLnBrk="0" hangingPunct="1">
              <a:lnSpc>
                <a:spcPct val="200000"/>
              </a:lnSpc>
              <a:spcBef>
                <a:spcPts val="0"/>
              </a:spcBef>
              <a:spcAft>
                <a:spcPts val="0"/>
              </a:spcAft>
              <a:buClrTx/>
              <a:buSzTx/>
              <a:buFontTx/>
              <a:buNone/>
              <a:tabLst>
                <a:tab pos="1386840" algn="l"/>
              </a:tabLst>
              <a:defRPr/>
            </a:pPr>
            <a:r>
              <a:rPr kumimoji="0" lang="en-US" sz="2800" b="1" i="0" u="none" strike="noStrike" kern="1200" cap="none" spc="0" normalizeH="0" baseline="0" noProof="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V</a:t>
            </a:r>
            <a:r>
              <a:rPr kumimoji="0" lang="vi-VN" sz="2800" b="1" i="0" u="none" strike="noStrike" kern="1200" cap="none" spc="0" normalizeH="0" baseline="0" noProof="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à trả lời các câu </a:t>
            </a:r>
            <a:r>
              <a:rPr kumimoji="0" lang="vi-VN" sz="2800" b="1" i="0" u="none" strike="noStrike" kern="1200" cap="none" spc="0" normalizeH="0" baseline="0" noProof="0" smtClean="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hỏi:</a:t>
            </a:r>
            <a:endParaRPr lang="en-US" sz="2400">
              <a:solidFill>
                <a:prstClr val="black"/>
              </a:solidFill>
              <a:latin typeface="Times New Roman" panose="02020603050405020304" pitchFamily="18" charset="0"/>
              <a:ea typeface="Times New Roman" panose="02020603050405020304" pitchFamily="18" charset="0"/>
              <a:cs typeface="Times New Roman" panose="02020603050405020304" pitchFamily="18" charset="0"/>
            </a:endParaRPr>
          </a:p>
          <a:p>
            <a:pPr marL="0" marR="0" lvl="0" indent="0" algn="l" defTabSz="914400" rtl="0" eaLnBrk="1" fontAlgn="auto" latinLnBrk="0" hangingPunct="1">
              <a:lnSpc>
                <a:spcPct val="200000"/>
              </a:lnSpc>
              <a:spcBef>
                <a:spcPts val="0"/>
              </a:spcBef>
              <a:spcAft>
                <a:spcPts val="0"/>
              </a:spcAft>
              <a:buClrTx/>
              <a:buSzTx/>
              <a:buFontTx/>
              <a:buNone/>
              <a:tabLst>
                <a:tab pos="1386840" algn="l"/>
              </a:tabLst>
              <a:defRPr/>
            </a:pPr>
            <a:r>
              <a:rPr lang="en-US" sz="2800" b="1" smtClean="0">
                <a:latin typeface="Times New Roman" panose="02020603050405020304" pitchFamily="18" charset="0"/>
                <a:ea typeface="Times New Roman" panose="02020603050405020304" pitchFamily="18" charset="0"/>
                <a:cs typeface="Times New Roman" panose="02020603050405020304" pitchFamily="18" charset="0"/>
              </a:rPr>
              <a:t>Câu </a:t>
            </a:r>
            <a:r>
              <a:rPr lang="en-US" sz="2800" b="1">
                <a:latin typeface="Times New Roman" panose="02020603050405020304" pitchFamily="18" charset="0"/>
                <a:ea typeface="Times New Roman" panose="02020603050405020304" pitchFamily="18" charset="0"/>
                <a:cs typeface="Times New Roman" panose="02020603050405020304" pitchFamily="18" charset="0"/>
              </a:rPr>
              <a:t>1.</a:t>
            </a:r>
            <a:r>
              <a:rPr lang="en-US" sz="2800">
                <a:latin typeface="Times New Roman" panose="02020603050405020304" pitchFamily="18" charset="0"/>
                <a:ea typeface="Times New Roman" panose="02020603050405020304" pitchFamily="18" charset="0"/>
                <a:cs typeface="Times New Roman" panose="02020603050405020304" pitchFamily="18" charset="0"/>
              </a:rPr>
              <a:t> Vấn đề bàn luận của văn bản này là gì?</a:t>
            </a:r>
            <a:endParaRPr lang="en-US" sz="2400">
              <a:latin typeface="Times New Roman" panose="02020603050405020304" pitchFamily="18" charset="0"/>
              <a:ea typeface="Times New Roman" panose="02020603050405020304" pitchFamily="18" charset="0"/>
              <a:cs typeface="Times New Roman" panose="02020603050405020304" pitchFamily="18" charset="0"/>
            </a:endParaRPr>
          </a:p>
          <a:p>
            <a:pPr algn="just">
              <a:lnSpc>
                <a:spcPct val="200000"/>
              </a:lnSpc>
              <a:spcAft>
                <a:spcPts val="0"/>
              </a:spcAft>
            </a:pPr>
            <a:r>
              <a:rPr lang="en-US" sz="2800" b="1">
                <a:latin typeface="Times New Roman" panose="02020603050405020304" pitchFamily="18" charset="0"/>
                <a:ea typeface="Times New Roman" panose="02020603050405020304" pitchFamily="18" charset="0"/>
                <a:cs typeface="Times New Roman" panose="02020603050405020304" pitchFamily="18" charset="0"/>
              </a:rPr>
              <a:t>Câu 2.</a:t>
            </a:r>
            <a:r>
              <a:rPr lang="en-US" sz="2800">
                <a:latin typeface="Times New Roman" panose="02020603050405020304" pitchFamily="18" charset="0"/>
                <a:ea typeface="Times New Roman" panose="02020603050405020304" pitchFamily="18" charset="0"/>
                <a:cs typeface="Times New Roman" panose="02020603050405020304" pitchFamily="18" charset="0"/>
              </a:rPr>
              <a:t> Vấn đề nghị luận được người viết triển khai qua những ý kiến lớn và ý kiến nhỏ nào? (Tìm những câu văn nêu lên điều đó</a:t>
            </a:r>
            <a:r>
              <a:rPr lang="en-US" sz="2800" smtClean="0">
                <a:latin typeface="Times New Roman" panose="02020603050405020304" pitchFamily="18" charset="0"/>
                <a:ea typeface="Times New Roman" panose="02020603050405020304" pitchFamily="18" charset="0"/>
                <a:cs typeface="Times New Roman" panose="02020603050405020304" pitchFamily="18" charset="0"/>
              </a:rPr>
              <a:t>)</a:t>
            </a:r>
            <a:endParaRPr lang="en-US" sz="2400">
              <a:latin typeface="Times New Roman" panose="020206030504050203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5877579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00"/>
                                        <p:tgtEl>
                                          <p:spTgt spid="4"/>
                                        </p:tgtEl>
                                      </p:cBhvr>
                                    </p:animEffect>
                                  </p:childTnLst>
                                </p:cTn>
                              </p:par>
                              <p:par>
                                <p:cTn id="8" presetID="42" presetClass="entr" presetSubtype="0" fill="hold" grpId="0"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fade">
                                      <p:cBhvr>
                                        <p:cTn id="10" dur="1000"/>
                                        <p:tgtEl>
                                          <p:spTgt spid="2"/>
                                        </p:tgtEl>
                                      </p:cBhvr>
                                    </p:animEffect>
                                    <p:anim calcmode="lin" valueType="num">
                                      <p:cBhvr>
                                        <p:cTn id="11" dur="1000" fill="hold"/>
                                        <p:tgtEl>
                                          <p:spTgt spid="2"/>
                                        </p:tgtEl>
                                        <p:attrNameLst>
                                          <p:attrName>ppt_x</p:attrName>
                                        </p:attrNameLst>
                                      </p:cBhvr>
                                      <p:tavLst>
                                        <p:tav tm="0">
                                          <p:val>
                                            <p:strVal val="#ppt_x"/>
                                          </p:val>
                                        </p:tav>
                                        <p:tav tm="100000">
                                          <p:val>
                                            <p:strVal val="#ppt_x"/>
                                          </p:val>
                                        </p:tav>
                                      </p:tavLst>
                                    </p:anim>
                                    <p:anim calcmode="lin" valueType="num">
                                      <p:cBhvr>
                                        <p:cTn id="12" dur="1000" fill="hold"/>
                                        <p:tgtEl>
                                          <p:spTgt spid="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2" grpId="0"/>
    </p:bld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p:cNvGraphicFramePr>
            <a:graphicFrameLocks noGrp="1"/>
          </p:cNvGraphicFramePr>
          <p:nvPr>
            <p:extLst>
              <p:ext uri="{D42A27DB-BD31-4B8C-83A1-F6EECF244321}">
                <p14:modId xmlns:p14="http://schemas.microsoft.com/office/powerpoint/2010/main" val="2124837113"/>
              </p:ext>
            </p:extLst>
          </p:nvPr>
        </p:nvGraphicFramePr>
        <p:xfrm>
          <a:off x="545910" y="1665027"/>
          <a:ext cx="11218460" cy="4996019"/>
        </p:xfrm>
        <a:graphic>
          <a:graphicData uri="http://schemas.openxmlformats.org/drawingml/2006/table">
            <a:tbl>
              <a:tblPr firstRow="1" firstCol="1" bandRow="1"/>
              <a:tblGrid>
                <a:gridCol w="4274032">
                  <a:extLst>
                    <a:ext uri="{9D8B030D-6E8A-4147-A177-3AD203B41FA5}">
                      <a16:colId xmlns:a16="http://schemas.microsoft.com/office/drawing/2014/main" val="502391732"/>
                    </a:ext>
                  </a:extLst>
                </a:gridCol>
                <a:gridCol w="6944428">
                  <a:extLst>
                    <a:ext uri="{9D8B030D-6E8A-4147-A177-3AD203B41FA5}">
                      <a16:colId xmlns:a16="http://schemas.microsoft.com/office/drawing/2014/main" val="1448053218"/>
                    </a:ext>
                  </a:extLst>
                </a:gridCol>
              </a:tblGrid>
              <a:tr h="532263">
                <a:tc>
                  <a:txBody>
                    <a:bodyPr/>
                    <a:lstStyle/>
                    <a:p>
                      <a:pPr algn="ctr">
                        <a:spcAft>
                          <a:spcPts val="0"/>
                        </a:spcAft>
                      </a:pPr>
                      <a:r>
                        <a:rPr lang="en-US" sz="2800" b="1">
                          <a:effectLst/>
                          <a:latin typeface="Times New Roman" panose="02020603050405020304" pitchFamily="18" charset="0"/>
                          <a:ea typeface="Times New Roman" panose="02020603050405020304" pitchFamily="18" charset="0"/>
                          <a:cs typeface="Times New Roman" panose="02020603050405020304" pitchFamily="18" charset="0"/>
                        </a:rPr>
                        <a:t>Lí lẽ</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blipFill>
                      <a:blip r:embed="rId2"/>
                      <a:tile tx="0" ty="0" sx="100000" sy="100000" flip="none" algn="tl"/>
                    </a:blipFill>
                  </a:tcPr>
                </a:tc>
                <a:tc>
                  <a:txBody>
                    <a:bodyPr/>
                    <a:lstStyle/>
                    <a:p>
                      <a:pPr algn="ctr">
                        <a:spcAft>
                          <a:spcPts val="0"/>
                        </a:spcAft>
                      </a:pPr>
                      <a:r>
                        <a:rPr lang="en-US" sz="2800" b="1">
                          <a:effectLst/>
                          <a:latin typeface="Times New Roman" panose="02020603050405020304" pitchFamily="18" charset="0"/>
                          <a:ea typeface="Times New Roman" panose="02020603050405020304" pitchFamily="18" charset="0"/>
                          <a:cs typeface="Times New Roman" panose="02020603050405020304" pitchFamily="18" charset="0"/>
                        </a:rPr>
                        <a:t>Bằng chứng (dẫn chứng)</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blipFill>
                      <a:blip r:embed="rId2"/>
                      <a:tile tx="0" ty="0" sx="100000" sy="100000" flip="none" algn="tl"/>
                    </a:blipFill>
                  </a:tcPr>
                </a:tc>
                <a:extLst>
                  <a:ext uri="{0D108BD9-81ED-4DB2-BD59-A6C34878D82A}">
                    <a16:rowId xmlns:a16="http://schemas.microsoft.com/office/drawing/2014/main" val="3510145768"/>
                  </a:ext>
                </a:extLst>
              </a:tr>
              <a:tr h="3922100">
                <a:tc>
                  <a:txBody>
                    <a:bodyPr/>
                    <a:lstStyle/>
                    <a:p>
                      <a:pPr algn="just">
                        <a:spcAft>
                          <a:spcPts val="0"/>
                        </a:spcAft>
                      </a:pPr>
                      <a:r>
                        <a:rPr lang="en-US" sz="28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Bởi ăn uống điều độ, làm việc có chừng mực nên Dế Mèn rất chóng lớn;</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p>
                      <a:pPr algn="just">
                        <a:spcAft>
                          <a:spcPts val="0"/>
                        </a:spcAft>
                      </a:pPr>
                      <a:r>
                        <a:rPr lang="en-US" sz="28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Có thể thấy rằng, Tô Hoài đã khắc họa ngoại hình của Dế Mèn vô cùng sinh động.</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p>
                      <a:pPr algn="just">
                        <a:spcAft>
                          <a:spcPts val="0"/>
                        </a:spcAft>
                      </a:pPr>
                      <a:r>
                        <a:rPr lang="en-US" sz="2800">
                          <a:effectLst/>
                          <a:latin typeface="Times New Roman" panose="02020603050405020304" pitchFamily="18" charset="0"/>
                          <a:ea typeface="Times New Roman" panose="02020603050405020304" pitchFamily="18" charset="0"/>
                          <a:cs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4">
                        <a:lumMod val="40000"/>
                        <a:lumOff val="60000"/>
                      </a:schemeClr>
                    </a:solidFill>
                  </a:tcPr>
                </a:tc>
                <a:tc>
                  <a:txBody>
                    <a:bodyPr/>
                    <a:lstStyle/>
                    <a:p>
                      <a:pPr algn="just">
                        <a:spcAft>
                          <a:spcPts val="0"/>
                        </a:spcAft>
                      </a:pPr>
                      <a:r>
                        <a:rPr lang="en-US" sz="28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Đôi càng thì “mẫm bóng” cùng “những cái móng vuốt ở chân, ở khoeo cứ cứng dần và nhọn hoắt”. Thân hình “rung rinh một màu nâu bóng mỡ soi gương được và rất ưa nhìn”. Đầu “to ra và nổi từng tảng, rất bướng”. Hai cái răng thì đen nhánh và “lúc nào cũng nhai ngoàm ngoạp như hai lưỡi liềm máy làm việc” cùng với sợi râu “dài và uốn cong một vẻ rất đỗi hùng dũng”.</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4">
                        <a:lumMod val="40000"/>
                        <a:lumOff val="60000"/>
                      </a:schemeClr>
                    </a:solidFill>
                  </a:tcPr>
                </a:tc>
                <a:extLst>
                  <a:ext uri="{0D108BD9-81ED-4DB2-BD59-A6C34878D82A}">
                    <a16:rowId xmlns:a16="http://schemas.microsoft.com/office/drawing/2014/main" val="2077328184"/>
                  </a:ext>
                </a:extLst>
              </a:tr>
              <a:tr h="541656">
                <a:tc>
                  <a:txBody>
                    <a:bodyPr/>
                    <a:lstStyle/>
                    <a:p>
                      <a:pPr algn="ctr">
                        <a:spcAft>
                          <a:spcPts val="0"/>
                        </a:spcAft>
                      </a:pPr>
                      <a:r>
                        <a:rPr lang="en-US" sz="2800">
                          <a:effectLst/>
                          <a:latin typeface="Times New Roman" panose="02020603050405020304" pitchFamily="18" charset="0"/>
                          <a:ea typeface="Times New Roman" panose="02020603050405020304" pitchFamily="18" charset="0"/>
                          <a:cs typeface="Times New Roman" panose="02020603050405020304" pitchFamily="18" charset="0"/>
                        </a:rPr>
                        <a:t>….</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2">
                        <a:lumMod val="20000"/>
                        <a:lumOff val="80000"/>
                      </a:schemeClr>
                    </a:solidFill>
                  </a:tcPr>
                </a:tc>
                <a:tc>
                  <a:txBody>
                    <a:bodyPr/>
                    <a:lstStyle/>
                    <a:p>
                      <a:pPr algn="ctr">
                        <a:spcAft>
                          <a:spcPts val="0"/>
                        </a:spcAft>
                      </a:pPr>
                      <a:r>
                        <a:rPr lang="en-US" sz="2800">
                          <a:effectLst/>
                          <a:latin typeface="Times New Roman" panose="02020603050405020304" pitchFamily="18" charset="0"/>
                          <a:ea typeface="Times New Roman" panose="02020603050405020304" pitchFamily="18" charset="0"/>
                          <a:cs typeface="Times New Roman" panose="02020603050405020304" pitchFamily="18" charset="0"/>
                        </a:rPr>
                        <a:t>….</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2">
                        <a:lumMod val="20000"/>
                        <a:lumOff val="80000"/>
                      </a:schemeClr>
                    </a:solidFill>
                  </a:tcPr>
                </a:tc>
                <a:extLst>
                  <a:ext uri="{0D108BD9-81ED-4DB2-BD59-A6C34878D82A}">
                    <a16:rowId xmlns:a16="http://schemas.microsoft.com/office/drawing/2014/main" val="2759748596"/>
                  </a:ext>
                </a:extLst>
              </a:tr>
            </a:tbl>
          </a:graphicData>
        </a:graphic>
      </p:graphicFrame>
      <p:sp>
        <p:nvSpPr>
          <p:cNvPr id="2" name="Rectangle 1"/>
          <p:cNvSpPr/>
          <p:nvPr/>
        </p:nvSpPr>
        <p:spPr>
          <a:xfrm>
            <a:off x="545910" y="184372"/>
            <a:ext cx="11054687" cy="1315873"/>
          </a:xfrm>
          <a:prstGeom prst="rect">
            <a:avLst/>
          </a:prstGeom>
        </p:spPr>
        <p:txBody>
          <a:bodyPr wrap="square">
            <a:spAutoFit/>
          </a:bodyPr>
          <a:lstStyle/>
          <a:p>
            <a:pPr lvl="0" algn="just">
              <a:lnSpc>
                <a:spcPct val="150000"/>
              </a:lnSpc>
            </a:pPr>
            <a:r>
              <a:rPr lang="en-US" sz="2800" b="1">
                <a:solidFill>
                  <a:prstClr val="black"/>
                </a:solidFill>
                <a:latin typeface="Times New Roman" panose="02020603050405020304" pitchFamily="18" charset="0"/>
                <a:ea typeface="Times New Roman" panose="02020603050405020304" pitchFamily="18" charset="0"/>
                <a:cs typeface="Times New Roman" panose="02020603050405020304" pitchFamily="18" charset="0"/>
              </a:rPr>
              <a:t>Câu 3.</a:t>
            </a:r>
            <a:r>
              <a:rPr lang="en-US" sz="2800">
                <a:solidFill>
                  <a:prstClr val="black"/>
                </a:solidFill>
                <a:latin typeface="Times New Roman" panose="02020603050405020304" pitchFamily="18" charset="0"/>
                <a:ea typeface="Times New Roman" panose="02020603050405020304" pitchFamily="18" charset="0"/>
                <a:cs typeface="Times New Roman" panose="02020603050405020304" pitchFamily="18" charset="0"/>
              </a:rPr>
              <a:t> Hãy dẫn ra một số ví dụ về lí lẽ và các bằng chứng được tác giả nêu lên trong bài viết theo mẫu sau:</a:t>
            </a:r>
            <a:endParaRPr lang="en-US" sz="2400">
              <a:solidFill>
                <a:prstClr val="black"/>
              </a:solidFill>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0529694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barn(inVertical)">
                                      <p:cBhvr>
                                        <p:cTn id="12"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10"/>
          <p:cNvSpPr>
            <a:spLocks noChangeArrowheads="1"/>
          </p:cNvSpPr>
          <p:nvPr/>
        </p:nvSpPr>
        <p:spPr bwMode="auto">
          <a:xfrm>
            <a:off x="682388" y="1337481"/>
            <a:ext cx="11027391" cy="4217158"/>
          </a:xfrm>
          <a:prstGeom prst="roundRect">
            <a:avLst>
              <a:gd name="adj" fmla="val 16667"/>
            </a:avLst>
          </a:prstGeom>
          <a:ln>
            <a:headEnd/>
            <a:tailEn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anchor="ctr" anchorCtr="0" compatLnSpc="1">
            <a:prstTxWarp prst="textNoShape">
              <a:avLst/>
            </a:prstTxWarp>
          </a:bodyPr>
          <a:lstStyle/>
          <a:p>
            <a:pPr marL="0" marR="0" lvl="0" indent="0" algn="l" defTabSz="914400" rtl="0" eaLnBrk="0" fontAlgn="base" latinLnBrk="0" hangingPunct="0">
              <a:lnSpc>
                <a:spcPct val="100000"/>
              </a:lnSpc>
              <a:spcBef>
                <a:spcPct val="0"/>
              </a:spcBef>
              <a:spcAft>
                <a:spcPts val="800"/>
              </a:spcAft>
              <a:buClrTx/>
              <a:buSzTx/>
              <a:buFontTx/>
              <a:buNone/>
              <a:tabLst/>
              <a:defRPr/>
            </a:pPr>
            <a:endParaRPr kumimoji="0" lang="en-US" sz="2400" b="1" i="0" u="none" strike="noStrike" kern="1200" cap="none" spc="0" normalizeH="0" baseline="0" noProof="0" dirty="0" smtClean="0">
              <a:ln>
                <a:noFill/>
              </a:ln>
              <a:solidFill>
                <a:prstClr val="black"/>
              </a:solidFill>
              <a:effectLst/>
              <a:uLnTx/>
              <a:uFillTx/>
              <a:latin typeface="Times New Roman" panose="02020603050405020304" pitchFamily="18" charset="0"/>
              <a:ea typeface="+mn-ea"/>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altLang="en-US" sz="2400" b="0" i="0" u="none" strike="noStrike" kern="1200" cap="none" spc="0" normalizeH="0" baseline="0" noProof="0" dirty="0" smtClean="0">
              <a:ln>
                <a:noFill/>
              </a:ln>
              <a:solidFill>
                <a:prstClr val="black"/>
              </a:solidFill>
              <a:effectLst/>
              <a:uLnTx/>
              <a:uFillTx/>
              <a:latin typeface="Arial" panose="020B0604020202020204" pitchFamily="34" charset="0"/>
              <a:ea typeface="+mn-ea"/>
              <a:cs typeface="+mn-cs"/>
            </a:endParaRPr>
          </a:p>
        </p:txBody>
      </p:sp>
      <p:sp>
        <p:nvSpPr>
          <p:cNvPr id="2" name="Rectangle 1"/>
          <p:cNvSpPr/>
          <p:nvPr/>
        </p:nvSpPr>
        <p:spPr>
          <a:xfrm>
            <a:off x="886132" y="1580887"/>
            <a:ext cx="10619901" cy="3416448"/>
          </a:xfrm>
          <a:prstGeom prst="rect">
            <a:avLst/>
          </a:prstGeom>
        </p:spPr>
        <p:txBody>
          <a:bodyPr wrap="square">
            <a:spAutoFit/>
          </a:bodyPr>
          <a:lstStyle/>
          <a:p>
            <a:pPr algn="just">
              <a:lnSpc>
                <a:spcPct val="200000"/>
              </a:lnSpc>
              <a:spcAft>
                <a:spcPts val="0"/>
              </a:spcAft>
            </a:pPr>
            <a:r>
              <a:rPr lang="en-US" sz="2800" b="1">
                <a:latin typeface="Times New Roman" panose="02020603050405020304" pitchFamily="18" charset="0"/>
                <a:ea typeface="Times New Roman" panose="02020603050405020304" pitchFamily="18" charset="0"/>
                <a:cs typeface="Times New Roman" panose="02020603050405020304" pitchFamily="18" charset="0"/>
              </a:rPr>
              <a:t>Câu 4.</a:t>
            </a:r>
            <a:r>
              <a:rPr lang="en-US" sz="2800">
                <a:latin typeface="Times New Roman" panose="02020603050405020304" pitchFamily="18" charset="0"/>
                <a:ea typeface="Times New Roman" panose="02020603050405020304" pitchFamily="18" charset="0"/>
                <a:cs typeface="Times New Roman" panose="02020603050405020304" pitchFamily="18" charset="0"/>
              </a:rPr>
              <a:t> Nhận xét về những bằng chứng được người viết đưa ra để làm sáng tỏ cho từng ý kiến. (Những bằng chứng đó được lấy ở đâu?)</a:t>
            </a:r>
            <a:endParaRPr lang="en-US" sz="2400">
              <a:latin typeface="Times New Roman" panose="02020603050405020304" pitchFamily="18" charset="0"/>
              <a:ea typeface="Times New Roman" panose="02020603050405020304" pitchFamily="18" charset="0"/>
              <a:cs typeface="Times New Roman" panose="02020603050405020304" pitchFamily="18" charset="0"/>
            </a:endParaRPr>
          </a:p>
          <a:p>
            <a:pPr algn="just">
              <a:lnSpc>
                <a:spcPct val="200000"/>
              </a:lnSpc>
              <a:spcAft>
                <a:spcPts val="0"/>
              </a:spcAft>
            </a:pPr>
            <a:r>
              <a:rPr lang="en-US" sz="2800" b="1">
                <a:latin typeface="Times New Roman" panose="02020603050405020304" pitchFamily="18" charset="0"/>
                <a:ea typeface="Times New Roman" panose="02020603050405020304" pitchFamily="18" charset="0"/>
                <a:cs typeface="Times New Roman" panose="02020603050405020304" pitchFamily="18" charset="0"/>
              </a:rPr>
              <a:t>Câu 5.</a:t>
            </a:r>
            <a:r>
              <a:rPr lang="en-US" sz="2800">
                <a:latin typeface="Times New Roman" panose="02020603050405020304" pitchFamily="18" charset="0"/>
                <a:ea typeface="Times New Roman" panose="02020603050405020304" pitchFamily="18" charset="0"/>
                <a:cs typeface="Times New Roman" panose="02020603050405020304" pitchFamily="18" charset="0"/>
              </a:rPr>
              <a:t> Văn bản nghị luận này giúp em hiểu thêm được điều gì về văn bản “</a:t>
            </a:r>
            <a:r>
              <a:rPr lang="en-US" sz="2800" i="1">
                <a:latin typeface="Times New Roman" panose="02020603050405020304" pitchFamily="18" charset="0"/>
                <a:ea typeface="Times New Roman" panose="02020603050405020304" pitchFamily="18" charset="0"/>
                <a:cs typeface="Times New Roman" panose="02020603050405020304" pitchFamily="18" charset="0"/>
              </a:rPr>
              <a:t>Bài học đường đời đầu tiên</a:t>
            </a:r>
            <a:r>
              <a:rPr lang="en-US" sz="2800">
                <a:latin typeface="Times New Roman" panose="02020603050405020304" pitchFamily="18" charset="0"/>
                <a:ea typeface="Times New Roman" panose="02020603050405020304" pitchFamily="18" charset="0"/>
                <a:cs typeface="Times New Roman" panose="02020603050405020304" pitchFamily="18" charset="0"/>
              </a:rPr>
              <a:t>”?</a:t>
            </a:r>
            <a:endParaRPr lang="en-US" sz="2400">
              <a:effectLst/>
              <a:latin typeface="Times New Roman" panose="020206030504050203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9153990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00"/>
                                        <p:tgtEl>
                                          <p:spTgt spid="4"/>
                                        </p:tgtEl>
                                      </p:cBhvr>
                                    </p:animEffect>
                                  </p:childTnLst>
                                </p:cTn>
                              </p:par>
                              <p:par>
                                <p:cTn id="8" presetID="22" presetClass="entr" presetSubtype="4" fill="hold" nodeType="withEffect">
                                  <p:stCondLst>
                                    <p:cond delay="0"/>
                                  </p:stCondLst>
                                  <p:childTnLst>
                                    <p:set>
                                      <p:cBhvr>
                                        <p:cTn id="9" dur="1" fill="hold">
                                          <p:stCondLst>
                                            <p:cond delay="0"/>
                                          </p:stCondLst>
                                        </p:cTn>
                                        <p:tgtEl>
                                          <p:spTgt spid="2">
                                            <p:txEl>
                                              <p:pRg st="0" end="0"/>
                                            </p:txEl>
                                          </p:spTgt>
                                        </p:tgtEl>
                                        <p:attrNameLst>
                                          <p:attrName>style.visibility</p:attrName>
                                        </p:attrNameLst>
                                      </p:cBhvr>
                                      <p:to>
                                        <p:strVal val="visible"/>
                                      </p:to>
                                    </p:set>
                                    <p:animEffect transition="in" filter="wipe(down)">
                                      <p:cBhvr>
                                        <p:cTn id="10" dur="500"/>
                                        <p:tgtEl>
                                          <p:spTgt spid="2">
                                            <p:txEl>
                                              <p:pRg st="0" end="0"/>
                                            </p:txEl>
                                          </p:spTgt>
                                        </p:tgtEl>
                                      </p:cBhvr>
                                    </p:animEffect>
                                  </p:childTnLst>
                                </p:cTn>
                              </p:par>
                              <p:par>
                                <p:cTn id="11" presetID="22" presetClass="entr" presetSubtype="4" fill="hold" nodeType="with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Effect transition="in" filter="wipe(down)">
                                      <p:cBhvr>
                                        <p:cTn id="13" dur="500"/>
                                        <p:tgtEl>
                                          <p:spTgt spid="2">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10"/>
          <p:cNvSpPr>
            <a:spLocks noChangeArrowheads="1"/>
          </p:cNvSpPr>
          <p:nvPr/>
        </p:nvSpPr>
        <p:spPr bwMode="auto">
          <a:xfrm>
            <a:off x="680113" y="1419368"/>
            <a:ext cx="11166144" cy="4531056"/>
          </a:xfrm>
          <a:prstGeom prst="roundRect">
            <a:avLst>
              <a:gd name="adj" fmla="val 16667"/>
            </a:avLst>
          </a:prstGeom>
          <a:ln>
            <a:headEnd/>
            <a:tailEn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anchor="ctr" anchorCtr="0" compatLnSpc="1">
            <a:prstTxWarp prst="textNoShape">
              <a:avLst/>
            </a:prstTxWarp>
          </a:bodyPr>
          <a:lstStyle/>
          <a:p>
            <a:pPr marL="0" marR="0" lvl="0" indent="0" algn="l" defTabSz="914400" rtl="0" eaLnBrk="0" fontAlgn="base" latinLnBrk="0" hangingPunct="0">
              <a:lnSpc>
                <a:spcPct val="150000"/>
              </a:lnSpc>
              <a:spcBef>
                <a:spcPct val="0"/>
              </a:spcBef>
              <a:spcAft>
                <a:spcPts val="800"/>
              </a:spcAft>
              <a:buClrTx/>
              <a:buSzTx/>
              <a:buFontTx/>
              <a:buNone/>
              <a:tabLst/>
              <a:defRPr/>
            </a:pPr>
            <a:endParaRPr kumimoji="0" lang="en-US" sz="2400" b="1" i="0" u="none" strike="noStrike" kern="1200" cap="none" spc="0" normalizeH="0" baseline="0" noProof="0" dirty="0" smtClean="0">
              <a:ln>
                <a:noFill/>
              </a:ln>
              <a:solidFill>
                <a:prstClr val="black"/>
              </a:solidFill>
              <a:effectLst/>
              <a:uLnTx/>
              <a:uFillTx/>
              <a:latin typeface="Times New Roman" panose="02020603050405020304" pitchFamily="18" charset="0"/>
              <a:ea typeface="+mn-ea"/>
              <a:cs typeface="Times New Roman" panose="02020603050405020304" pitchFamily="18" charset="0"/>
            </a:endParaRPr>
          </a:p>
          <a:p>
            <a:pPr marL="0" marR="0" lvl="0" indent="0" algn="ctr" defTabSz="914400" rtl="0" eaLnBrk="0" fontAlgn="base" latinLnBrk="0" hangingPunct="0">
              <a:lnSpc>
                <a:spcPct val="150000"/>
              </a:lnSpc>
              <a:spcBef>
                <a:spcPct val="0"/>
              </a:spcBef>
              <a:spcAft>
                <a:spcPct val="0"/>
              </a:spcAft>
              <a:buClrTx/>
              <a:buSzTx/>
              <a:buFontTx/>
              <a:buNone/>
              <a:tabLst/>
              <a:defRPr/>
            </a:pPr>
            <a:endParaRPr kumimoji="0" lang="en-US" altLang="en-US" sz="2400" b="0" i="0" u="none" strike="noStrike" kern="1200" cap="none" spc="0" normalizeH="0" baseline="0" noProof="0" dirty="0" smtClean="0">
              <a:ln>
                <a:noFill/>
              </a:ln>
              <a:solidFill>
                <a:prstClr val="black"/>
              </a:solidFill>
              <a:effectLst/>
              <a:uLnTx/>
              <a:uFillTx/>
              <a:latin typeface="Arial" panose="020B0604020202020204" pitchFamily="34" charset="0"/>
              <a:ea typeface="+mn-ea"/>
              <a:cs typeface="+mn-cs"/>
            </a:endParaRPr>
          </a:p>
        </p:txBody>
      </p:sp>
      <p:sp>
        <p:nvSpPr>
          <p:cNvPr id="2" name="Rectangle 1"/>
          <p:cNvSpPr/>
          <p:nvPr/>
        </p:nvSpPr>
        <p:spPr>
          <a:xfrm>
            <a:off x="977853" y="1660067"/>
            <a:ext cx="10718278" cy="3970318"/>
          </a:xfrm>
          <a:prstGeom prst="rect">
            <a:avLst/>
          </a:prstGeom>
        </p:spPr>
        <p:txBody>
          <a:bodyPr wrap="square">
            <a:spAutoFit/>
          </a:bodyPr>
          <a:lstStyle/>
          <a:p>
            <a:pPr>
              <a:lnSpc>
                <a:spcPct val="150000"/>
              </a:lnSpc>
              <a:spcAft>
                <a:spcPts val="0"/>
              </a:spcAft>
            </a:pPr>
            <a:r>
              <a:rPr lang="en-US" sz="2800" b="1">
                <a:latin typeface="Times New Roman" panose="02020603050405020304" pitchFamily="18" charset="0"/>
                <a:ea typeface="Times New Roman" panose="02020603050405020304" pitchFamily="18" charset="0"/>
                <a:cs typeface="Times New Roman" panose="02020603050405020304" pitchFamily="18" charset="0"/>
              </a:rPr>
              <a:t>Câu 1.</a:t>
            </a:r>
            <a:r>
              <a:rPr lang="en-US" sz="2800">
                <a:latin typeface="Times New Roman" panose="02020603050405020304" pitchFamily="18" charset="0"/>
                <a:ea typeface="Times New Roman" panose="02020603050405020304" pitchFamily="18" charset="0"/>
                <a:cs typeface="Times New Roman" panose="02020603050405020304" pitchFamily="18" charset="0"/>
              </a:rPr>
              <a:t> Vấn đề bàn luận của văn bản: Bài học sâu sắc qua nhân vật Dế Mèn.</a:t>
            </a:r>
            <a:endParaRPr lang="en-US" sz="2400">
              <a:latin typeface="Times New Roman" panose="02020603050405020304" pitchFamily="18" charset="0"/>
              <a:ea typeface="Times New Roman" panose="02020603050405020304" pitchFamily="18" charset="0"/>
              <a:cs typeface="Times New Roman" panose="02020603050405020304" pitchFamily="18" charset="0"/>
            </a:endParaRPr>
          </a:p>
          <a:p>
            <a:pPr algn="just">
              <a:lnSpc>
                <a:spcPct val="150000"/>
              </a:lnSpc>
              <a:spcAft>
                <a:spcPts val="0"/>
              </a:spcAft>
            </a:pPr>
            <a:r>
              <a:rPr lang="en-US" sz="2800" b="1">
                <a:latin typeface="Times New Roman" panose="02020603050405020304" pitchFamily="18" charset="0"/>
                <a:ea typeface="Times New Roman" panose="02020603050405020304" pitchFamily="18" charset="0"/>
                <a:cs typeface="Times New Roman" panose="02020603050405020304" pitchFamily="18" charset="0"/>
              </a:rPr>
              <a:t>Câu 2.</a:t>
            </a:r>
            <a:r>
              <a:rPr lang="en-US" sz="2800">
                <a:latin typeface="Times New Roman" panose="02020603050405020304" pitchFamily="18" charset="0"/>
                <a:ea typeface="Times New Roman" panose="02020603050405020304" pitchFamily="18" charset="0"/>
                <a:cs typeface="Times New Roman" panose="02020603050405020304" pitchFamily="18" charset="0"/>
              </a:rPr>
              <a:t> Vấn đề nghị luận được người viết triển khai qua:</a:t>
            </a:r>
            <a:endParaRPr lang="en-US" sz="2400">
              <a:latin typeface="Times New Roman" panose="02020603050405020304" pitchFamily="18" charset="0"/>
              <a:ea typeface="Times New Roman" panose="02020603050405020304" pitchFamily="18" charset="0"/>
              <a:cs typeface="Times New Roman" panose="02020603050405020304" pitchFamily="18" charset="0"/>
            </a:endParaRPr>
          </a:p>
          <a:p>
            <a:pPr algn="just">
              <a:lnSpc>
                <a:spcPct val="150000"/>
              </a:lnSpc>
              <a:spcAft>
                <a:spcPts val="0"/>
              </a:spcAft>
            </a:pPr>
            <a:r>
              <a:rPr lang="en-US" sz="2800" i="1">
                <a:latin typeface="Times New Roman" panose="02020603050405020304" pitchFamily="18" charset="0"/>
                <a:ea typeface="Times New Roman" panose="02020603050405020304" pitchFamily="18" charset="0"/>
                <a:cs typeface="Times New Roman" panose="02020603050405020304" pitchFamily="18" charset="0"/>
              </a:rPr>
              <a:t>*Ý kiến lớn:</a:t>
            </a:r>
            <a:r>
              <a:rPr lang="en-US" sz="280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Ở chương mở đầu, tác giả đã khắc họa Dế Mèn, nhân vật trung tâm của tác phẩm, hiện lên vô cùng sinh động và chân thực, để lại nhiều bài học sâu sắc</a:t>
            </a:r>
            <a:r>
              <a:rPr lang="en-US" sz="280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endParaRPr lang="en-US" sz="2400">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3" name="Rectangle 2"/>
          <p:cNvSpPr/>
          <p:nvPr/>
        </p:nvSpPr>
        <p:spPr>
          <a:xfrm>
            <a:off x="4847724" y="394073"/>
            <a:ext cx="2278188" cy="523220"/>
          </a:xfrm>
          <a:prstGeom prst="rect">
            <a:avLst/>
          </a:prstGeom>
        </p:spPr>
        <p:txBody>
          <a:bodyPr wrap="none">
            <a:spAutoFit/>
          </a:bodyPr>
          <a:lstStyle/>
          <a:p>
            <a:pPr marL="0" marR="0" lvl="0" indent="0" algn="l" defTabSz="914400" rtl="0" eaLnBrk="1" fontAlgn="auto" latinLnBrk="0" hangingPunct="1">
              <a:lnSpc>
                <a:spcPct val="100000"/>
              </a:lnSpc>
              <a:spcBef>
                <a:spcPts val="0"/>
              </a:spcBef>
              <a:spcAft>
                <a:spcPts val="1800"/>
              </a:spcAft>
              <a:buClrTx/>
              <a:buSzTx/>
              <a:buFontTx/>
              <a:buNone/>
              <a:tabLst/>
              <a:defRPr/>
            </a:pPr>
            <a:r>
              <a:rPr kumimoji="0" lang="en-US" sz="2800" b="1" i="0" u="none" strike="noStrike" kern="1200" cap="none" spc="0" normalizeH="0" baseline="0" noProof="0">
                <a:ln>
                  <a:noFill/>
                </a:ln>
                <a:solidFill>
                  <a:srgbClr val="FF0000"/>
                </a:solidFill>
                <a:effectLst/>
                <a:uLnTx/>
                <a:uFillTx/>
                <a:latin typeface="Times New Roman" panose="02020603050405020304" pitchFamily="18" charset="0"/>
                <a:ea typeface="Times New Roman" panose="02020603050405020304" pitchFamily="18" charset="0"/>
                <a:cs typeface="+mn-cs"/>
              </a:rPr>
              <a:t>Gợi ý đề số </a:t>
            </a:r>
            <a:r>
              <a:rPr lang="en-US" sz="2800" b="1">
                <a:solidFill>
                  <a:srgbClr val="FF0000"/>
                </a:solidFill>
                <a:latin typeface="Times New Roman" panose="02020603050405020304" pitchFamily="18" charset="0"/>
                <a:ea typeface="Times New Roman" panose="02020603050405020304" pitchFamily="18" charset="0"/>
              </a:rPr>
              <a:t>6</a:t>
            </a:r>
            <a:r>
              <a:rPr kumimoji="0" lang="en-US" sz="2800" b="1" i="0" u="none" strike="noStrike" kern="1200" cap="none" spc="0" normalizeH="0" baseline="0" noProof="0" smtClean="0">
                <a:ln>
                  <a:noFill/>
                </a:ln>
                <a:solidFill>
                  <a:srgbClr val="FF0000"/>
                </a:solidFill>
                <a:effectLst/>
                <a:uLnTx/>
                <a:uFillTx/>
                <a:latin typeface="Times New Roman" panose="02020603050405020304" pitchFamily="18" charset="0"/>
                <a:ea typeface="Times New Roman" panose="02020603050405020304" pitchFamily="18" charset="0"/>
                <a:cs typeface="+mn-cs"/>
              </a:rPr>
              <a:t>:</a:t>
            </a:r>
            <a:endParaRPr kumimoji="0" lang="en-US" sz="2400" b="0" i="0" u="none" strike="noStrike" kern="1200" cap="none" spc="0" normalizeH="0" baseline="0" noProof="0">
              <a:ln>
                <a:noFill/>
              </a:ln>
              <a:solidFill>
                <a:prstClr val="black"/>
              </a:solidFill>
              <a:effectLst/>
              <a:uLnTx/>
              <a:uFillTx/>
              <a:latin typeface="Times New Roman" panose="02020603050405020304" pitchFamily="18" charset="0"/>
              <a:ea typeface="Times New Roman" panose="02020603050405020304" pitchFamily="18" charset="0"/>
              <a:cs typeface="+mn-cs"/>
            </a:endParaRPr>
          </a:p>
        </p:txBody>
      </p:sp>
    </p:spTree>
    <p:extLst>
      <p:ext uri="{BB962C8B-B14F-4D97-AF65-F5344CB8AC3E}">
        <p14:creationId xmlns:p14="http://schemas.microsoft.com/office/powerpoint/2010/main" val="12470478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arn(inVertical)">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fade">
                                      <p:cBhvr>
                                        <p:cTn id="12" dur="1000"/>
                                        <p:tgtEl>
                                          <p:spTgt spid="4"/>
                                        </p:tgtEl>
                                      </p:cBhvr>
                                    </p:animEffect>
                                    <p:anim calcmode="lin" valueType="num">
                                      <p:cBhvr>
                                        <p:cTn id="13" dur="1000" fill="hold"/>
                                        <p:tgtEl>
                                          <p:spTgt spid="4"/>
                                        </p:tgtEl>
                                        <p:attrNameLst>
                                          <p:attrName>ppt_x</p:attrName>
                                        </p:attrNameLst>
                                      </p:cBhvr>
                                      <p:tavLst>
                                        <p:tav tm="0">
                                          <p:val>
                                            <p:strVal val="#ppt_x"/>
                                          </p:val>
                                        </p:tav>
                                        <p:tav tm="100000">
                                          <p:val>
                                            <p:strVal val="#ppt_x"/>
                                          </p:val>
                                        </p:tav>
                                      </p:tavLst>
                                    </p:anim>
                                    <p:anim calcmode="lin" valueType="num">
                                      <p:cBhvr>
                                        <p:cTn id="14" dur="1000" fill="hold"/>
                                        <p:tgtEl>
                                          <p:spTgt spid="4"/>
                                        </p:tgtEl>
                                        <p:attrNameLst>
                                          <p:attrName>ppt_y</p:attrName>
                                        </p:attrNameLst>
                                      </p:cBhvr>
                                      <p:tavLst>
                                        <p:tav tm="0">
                                          <p:val>
                                            <p:strVal val="#ppt_y+.1"/>
                                          </p:val>
                                        </p:tav>
                                        <p:tav tm="100000">
                                          <p:val>
                                            <p:strVal val="#ppt_y"/>
                                          </p:val>
                                        </p:tav>
                                      </p:tavLst>
                                    </p:anim>
                                  </p:childTnLst>
                                </p:cTn>
                              </p:par>
                              <p:par>
                                <p:cTn id="15" presetID="22" presetClass="entr" presetSubtype="4" fill="hold" nodeType="withEffect">
                                  <p:stCondLst>
                                    <p:cond delay="0"/>
                                  </p:stCondLst>
                                  <p:childTnLst>
                                    <p:set>
                                      <p:cBhvr>
                                        <p:cTn id="16" dur="1" fill="hold">
                                          <p:stCondLst>
                                            <p:cond delay="0"/>
                                          </p:stCondLst>
                                        </p:cTn>
                                        <p:tgtEl>
                                          <p:spTgt spid="2">
                                            <p:txEl>
                                              <p:pRg st="0" end="0"/>
                                            </p:txEl>
                                          </p:spTgt>
                                        </p:tgtEl>
                                        <p:attrNameLst>
                                          <p:attrName>style.visibility</p:attrName>
                                        </p:attrNameLst>
                                      </p:cBhvr>
                                      <p:to>
                                        <p:strVal val="visible"/>
                                      </p:to>
                                    </p:set>
                                    <p:animEffect transition="in" filter="wipe(down)">
                                      <p:cBhvr>
                                        <p:cTn id="17" dur="500"/>
                                        <p:tgtEl>
                                          <p:spTgt spid="2">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nodeType="clickEffect">
                                  <p:stCondLst>
                                    <p:cond delay="0"/>
                                  </p:stCondLst>
                                  <p:childTnLst>
                                    <p:set>
                                      <p:cBhvr>
                                        <p:cTn id="21" dur="1" fill="hold">
                                          <p:stCondLst>
                                            <p:cond delay="0"/>
                                          </p:stCondLst>
                                        </p:cTn>
                                        <p:tgtEl>
                                          <p:spTgt spid="2">
                                            <p:txEl>
                                              <p:pRg st="1" end="1"/>
                                            </p:txEl>
                                          </p:spTgt>
                                        </p:tgtEl>
                                        <p:attrNameLst>
                                          <p:attrName>style.visibility</p:attrName>
                                        </p:attrNameLst>
                                      </p:cBhvr>
                                      <p:to>
                                        <p:strVal val="visible"/>
                                      </p:to>
                                    </p:set>
                                    <p:animEffect transition="in" filter="wipe(down)">
                                      <p:cBhvr>
                                        <p:cTn id="22" dur="500"/>
                                        <p:tgtEl>
                                          <p:spTgt spid="2">
                                            <p:txEl>
                                              <p:pRg st="1" end="1"/>
                                            </p:txEl>
                                          </p:spTgt>
                                        </p:tgtEl>
                                      </p:cBhvr>
                                    </p:animEffect>
                                  </p:childTnLst>
                                </p:cTn>
                              </p:par>
                              <p:par>
                                <p:cTn id="23" presetID="22" presetClass="entr" presetSubtype="4" fill="hold" nodeType="withEffect">
                                  <p:stCondLst>
                                    <p:cond delay="0"/>
                                  </p:stCondLst>
                                  <p:childTnLst>
                                    <p:set>
                                      <p:cBhvr>
                                        <p:cTn id="24" dur="1" fill="hold">
                                          <p:stCondLst>
                                            <p:cond delay="0"/>
                                          </p:stCondLst>
                                        </p:cTn>
                                        <p:tgtEl>
                                          <p:spTgt spid="2">
                                            <p:txEl>
                                              <p:pRg st="2" end="2"/>
                                            </p:txEl>
                                          </p:spTgt>
                                        </p:tgtEl>
                                        <p:attrNameLst>
                                          <p:attrName>style.visibility</p:attrName>
                                        </p:attrNameLst>
                                      </p:cBhvr>
                                      <p:to>
                                        <p:strVal val="visible"/>
                                      </p:to>
                                    </p:set>
                                    <p:animEffect transition="in" filter="wipe(down)">
                                      <p:cBhvr>
                                        <p:cTn id="25" dur="500"/>
                                        <p:tgtEl>
                                          <p:spTgt spid="2">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3" grpId="0"/>
    </p:bld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10"/>
          <p:cNvSpPr>
            <a:spLocks noChangeArrowheads="1"/>
          </p:cNvSpPr>
          <p:nvPr/>
        </p:nvSpPr>
        <p:spPr bwMode="auto">
          <a:xfrm>
            <a:off x="709684" y="1037230"/>
            <a:ext cx="11013743" cy="4844956"/>
          </a:xfrm>
          <a:prstGeom prst="roundRect">
            <a:avLst>
              <a:gd name="adj" fmla="val 16667"/>
            </a:avLst>
          </a:prstGeom>
          <a:ln>
            <a:headEnd/>
            <a:tailEn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anchor="ctr" anchorCtr="0" compatLnSpc="1">
            <a:prstTxWarp prst="textNoShape">
              <a:avLst/>
            </a:prstTxWarp>
          </a:bodyPr>
          <a:lstStyle/>
          <a:p>
            <a:pPr marL="0" marR="0" lvl="0" indent="0" algn="l" defTabSz="914400" rtl="0" eaLnBrk="0" fontAlgn="base" latinLnBrk="0" hangingPunct="0">
              <a:lnSpc>
                <a:spcPct val="100000"/>
              </a:lnSpc>
              <a:spcBef>
                <a:spcPct val="0"/>
              </a:spcBef>
              <a:spcAft>
                <a:spcPts val="800"/>
              </a:spcAft>
              <a:buClrTx/>
              <a:buSzTx/>
              <a:buFontTx/>
              <a:buNone/>
              <a:tabLst/>
              <a:defRPr/>
            </a:pPr>
            <a:endParaRPr kumimoji="0" lang="en-US" sz="2400" b="1" i="0" u="none" strike="noStrike" kern="1200" cap="none" spc="0" normalizeH="0" baseline="0" noProof="0" dirty="0" smtClean="0">
              <a:ln>
                <a:noFill/>
              </a:ln>
              <a:solidFill>
                <a:prstClr val="black"/>
              </a:solidFill>
              <a:effectLst/>
              <a:uLnTx/>
              <a:uFillTx/>
              <a:latin typeface="Times New Roman" panose="02020603050405020304" pitchFamily="18" charset="0"/>
              <a:ea typeface="+mn-ea"/>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altLang="en-US" sz="2400" b="0" i="0" u="none" strike="noStrike" kern="1200" cap="none" spc="0" normalizeH="0" baseline="0" noProof="0" dirty="0" smtClean="0">
              <a:ln>
                <a:noFill/>
              </a:ln>
              <a:solidFill>
                <a:prstClr val="black"/>
              </a:solidFill>
              <a:effectLst/>
              <a:uLnTx/>
              <a:uFillTx/>
              <a:latin typeface="Arial" panose="020B0604020202020204" pitchFamily="34" charset="0"/>
              <a:ea typeface="+mn-ea"/>
              <a:cs typeface="+mn-cs"/>
            </a:endParaRPr>
          </a:p>
        </p:txBody>
      </p:sp>
      <p:sp>
        <p:nvSpPr>
          <p:cNvPr id="2" name="Rectangle 1"/>
          <p:cNvSpPr/>
          <p:nvPr/>
        </p:nvSpPr>
        <p:spPr>
          <a:xfrm>
            <a:off x="973872" y="1410413"/>
            <a:ext cx="10485366" cy="3970318"/>
          </a:xfrm>
          <a:prstGeom prst="rect">
            <a:avLst/>
          </a:prstGeom>
        </p:spPr>
        <p:txBody>
          <a:bodyPr wrap="square">
            <a:spAutoFit/>
          </a:bodyPr>
          <a:lstStyle/>
          <a:p>
            <a:pPr lvl="0" algn="just"/>
            <a:r>
              <a:rPr lang="en-US" sz="2800" i="1">
                <a:solidFill>
                  <a:prstClr val="black"/>
                </a:solidFill>
                <a:latin typeface="Times New Roman" panose="02020603050405020304" pitchFamily="18" charset="0"/>
                <a:ea typeface="Times New Roman" panose="02020603050405020304" pitchFamily="18" charset="0"/>
                <a:cs typeface="Times New Roman" panose="02020603050405020304" pitchFamily="18" charset="0"/>
              </a:rPr>
              <a:t>*Những ý kiến nhỏ:</a:t>
            </a:r>
            <a:endParaRPr lang="en-US" sz="2400">
              <a:solidFill>
                <a:prstClr val="black"/>
              </a:solidFill>
              <a:latin typeface="Calibri" panose="020F0502020204030204" pitchFamily="34" charset="0"/>
              <a:ea typeface="Times New Roman" panose="02020603050405020304" pitchFamily="18" charset="0"/>
              <a:cs typeface="Times New Roman" panose="02020603050405020304" pitchFamily="18" charset="0"/>
            </a:endParaRPr>
          </a:p>
          <a:p>
            <a:pPr lvl="0" algn="just"/>
            <a:r>
              <a:rPr lang="en-US" sz="2800">
                <a:solidFill>
                  <a:prstClr val="black"/>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Trước tiên Dế Mèn hiện lên là một chàng thanh niên khoẻ mạnh, cường tráng.</a:t>
            </a:r>
            <a:endParaRPr lang="en-US" sz="2400">
              <a:solidFill>
                <a:prstClr val="black"/>
              </a:solidFill>
              <a:latin typeface="Calibri" panose="020F0502020204030204" pitchFamily="34" charset="0"/>
              <a:ea typeface="Times New Roman" panose="02020603050405020304" pitchFamily="18" charset="0"/>
              <a:cs typeface="Times New Roman" panose="02020603050405020304" pitchFamily="18" charset="0"/>
            </a:endParaRPr>
          </a:p>
          <a:p>
            <a:pPr lvl="0" algn="just"/>
            <a:r>
              <a:rPr lang="en-US" sz="280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Tiếp theo, nhà văn đã vô cùng khéo léo khi miêu tả Dế Mèn như một chàng trai tràn đầy sức sống và tự tin.</a:t>
            </a:r>
            <a:endParaRPr lang="en-US" sz="2400">
              <a:solidFill>
                <a:prstClr val="black"/>
              </a:solidFill>
              <a:latin typeface="Calibri" panose="020F0502020204030204" pitchFamily="34" charset="0"/>
              <a:ea typeface="Times New Roman" panose="02020603050405020304" pitchFamily="18" charset="0"/>
              <a:cs typeface="Times New Roman" panose="02020603050405020304" pitchFamily="18" charset="0"/>
            </a:endParaRPr>
          </a:p>
          <a:p>
            <a:pPr lvl="0" algn="just"/>
            <a:r>
              <a:rPr lang="en-US" sz="2800">
                <a:solidFill>
                  <a:prstClr val="black"/>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Bên cạnh đó, Dế Mèn còn hiện lên với những nét tính cách của một chàng thanh niên hung hăng, ngang ngược và kiêu ngạo.</a:t>
            </a:r>
            <a:endParaRPr lang="en-US" sz="2400">
              <a:solidFill>
                <a:prstClr val="black"/>
              </a:solidFill>
              <a:latin typeface="Calibri" panose="020F0502020204030204" pitchFamily="34" charset="0"/>
              <a:ea typeface="Times New Roman" panose="02020603050405020304" pitchFamily="18" charset="0"/>
              <a:cs typeface="Times New Roman" panose="02020603050405020304" pitchFamily="18" charset="0"/>
            </a:endParaRPr>
          </a:p>
          <a:p>
            <a:pPr lvl="0" algn="just"/>
            <a:r>
              <a:rPr lang="en-US" sz="280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Cuối cùng chính bởi cái thói kiêu căng, ngạo mạn mà Dế Mèn đã phải nhận bài học vô cùng quý giá.</a:t>
            </a:r>
            <a:endParaRPr lang="en-US" sz="2400">
              <a:solidFill>
                <a:prstClr val="black"/>
              </a:solidFill>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431552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00"/>
                                        <p:tgtEl>
                                          <p:spTgt spid="4"/>
                                        </p:tgtEl>
                                      </p:cBhvr>
                                    </p:animEffect>
                                  </p:childTnLst>
                                </p:cTn>
                              </p:par>
                              <p:par>
                                <p:cTn id="8" presetID="22" presetClass="entr" presetSubtype="4" fill="hold" nodeType="withEffect">
                                  <p:stCondLst>
                                    <p:cond delay="0"/>
                                  </p:stCondLst>
                                  <p:childTnLst>
                                    <p:set>
                                      <p:cBhvr>
                                        <p:cTn id="9" dur="1" fill="hold">
                                          <p:stCondLst>
                                            <p:cond delay="0"/>
                                          </p:stCondLst>
                                        </p:cTn>
                                        <p:tgtEl>
                                          <p:spTgt spid="2">
                                            <p:txEl>
                                              <p:pRg st="0" end="0"/>
                                            </p:txEl>
                                          </p:spTgt>
                                        </p:tgtEl>
                                        <p:attrNameLst>
                                          <p:attrName>style.visibility</p:attrName>
                                        </p:attrNameLst>
                                      </p:cBhvr>
                                      <p:to>
                                        <p:strVal val="visible"/>
                                      </p:to>
                                    </p:set>
                                    <p:animEffect transition="in" filter="wipe(down)">
                                      <p:cBhvr>
                                        <p:cTn id="10" dur="500"/>
                                        <p:tgtEl>
                                          <p:spTgt spid="2">
                                            <p:txEl>
                                              <p:pRg st="0" end="0"/>
                                            </p:txEl>
                                          </p:spTgt>
                                        </p:tgtEl>
                                      </p:cBhvr>
                                    </p:animEffect>
                                  </p:childTnLst>
                                </p:cTn>
                              </p:par>
                              <p:par>
                                <p:cTn id="11" presetID="22" presetClass="entr" presetSubtype="4" fill="hold" nodeType="with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Effect transition="in" filter="wipe(down)">
                                      <p:cBhvr>
                                        <p:cTn id="13" dur="500"/>
                                        <p:tgtEl>
                                          <p:spTgt spid="2">
                                            <p:txEl>
                                              <p:pRg st="1" end="1"/>
                                            </p:txEl>
                                          </p:spTgt>
                                        </p:tgtEl>
                                      </p:cBhvr>
                                    </p:animEffect>
                                  </p:childTnLst>
                                </p:cTn>
                              </p:par>
                              <p:par>
                                <p:cTn id="14" presetID="22" presetClass="entr" presetSubtype="4" fill="hold" nodeType="withEffect">
                                  <p:stCondLst>
                                    <p:cond delay="0"/>
                                  </p:stCondLst>
                                  <p:childTnLst>
                                    <p:set>
                                      <p:cBhvr>
                                        <p:cTn id="15" dur="1" fill="hold">
                                          <p:stCondLst>
                                            <p:cond delay="0"/>
                                          </p:stCondLst>
                                        </p:cTn>
                                        <p:tgtEl>
                                          <p:spTgt spid="2">
                                            <p:txEl>
                                              <p:pRg st="2" end="2"/>
                                            </p:txEl>
                                          </p:spTgt>
                                        </p:tgtEl>
                                        <p:attrNameLst>
                                          <p:attrName>style.visibility</p:attrName>
                                        </p:attrNameLst>
                                      </p:cBhvr>
                                      <p:to>
                                        <p:strVal val="visible"/>
                                      </p:to>
                                    </p:set>
                                    <p:animEffect transition="in" filter="wipe(down)">
                                      <p:cBhvr>
                                        <p:cTn id="16" dur="500"/>
                                        <p:tgtEl>
                                          <p:spTgt spid="2">
                                            <p:txEl>
                                              <p:pRg st="2" end="2"/>
                                            </p:txEl>
                                          </p:spTgt>
                                        </p:tgtEl>
                                      </p:cBhvr>
                                    </p:animEffect>
                                  </p:childTnLst>
                                </p:cTn>
                              </p:par>
                              <p:par>
                                <p:cTn id="17" presetID="22" presetClass="entr" presetSubtype="4" fill="hold" nodeType="with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Effect transition="in" filter="wipe(down)">
                                      <p:cBhvr>
                                        <p:cTn id="19" dur="500"/>
                                        <p:tgtEl>
                                          <p:spTgt spid="2">
                                            <p:txEl>
                                              <p:pRg st="3" end="3"/>
                                            </p:txEl>
                                          </p:spTgt>
                                        </p:tgtEl>
                                      </p:cBhvr>
                                    </p:animEffect>
                                  </p:childTnLst>
                                </p:cTn>
                              </p:par>
                              <p:par>
                                <p:cTn id="20" presetID="22" presetClass="entr" presetSubtype="4" fill="hold" nodeType="withEffect">
                                  <p:stCondLst>
                                    <p:cond delay="0"/>
                                  </p:stCondLst>
                                  <p:childTnLst>
                                    <p:set>
                                      <p:cBhvr>
                                        <p:cTn id="21" dur="1" fill="hold">
                                          <p:stCondLst>
                                            <p:cond delay="0"/>
                                          </p:stCondLst>
                                        </p:cTn>
                                        <p:tgtEl>
                                          <p:spTgt spid="2">
                                            <p:txEl>
                                              <p:pRg st="4" end="4"/>
                                            </p:txEl>
                                          </p:spTgt>
                                        </p:tgtEl>
                                        <p:attrNameLst>
                                          <p:attrName>style.visibility</p:attrName>
                                        </p:attrNameLst>
                                      </p:cBhvr>
                                      <p:to>
                                        <p:strVal val="visible"/>
                                      </p:to>
                                    </p:set>
                                    <p:animEffect transition="in" filter="wipe(down)">
                                      <p:cBhvr>
                                        <p:cTn id="22" dur="500"/>
                                        <p:tgtEl>
                                          <p:spTgt spid="2">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10"/>
          <p:cNvSpPr>
            <a:spLocks noChangeArrowheads="1"/>
          </p:cNvSpPr>
          <p:nvPr/>
        </p:nvSpPr>
        <p:spPr bwMode="auto">
          <a:xfrm>
            <a:off x="586854" y="968991"/>
            <a:ext cx="11259403" cy="4858603"/>
          </a:xfrm>
          <a:prstGeom prst="roundRect">
            <a:avLst>
              <a:gd name="adj" fmla="val 16667"/>
            </a:avLst>
          </a:prstGeom>
          <a:noFill/>
          <a:ln w="25400">
            <a:solidFill>
              <a:srgbClr val="243F60"/>
            </a:solidFill>
            <a:round/>
            <a:headEnd/>
            <a:tailEnd/>
          </a:ln>
        </p:spPr>
        <p:txBody>
          <a:bodyPr vert="horz" wrap="square" lIns="91440" tIns="45720" rIns="91440" bIns="45720" numCol="1" anchor="ctr" anchorCtr="0" compatLnSpc="1">
            <a:prstTxWarp prst="textNoShape">
              <a:avLst/>
            </a:prstTxWarp>
          </a:bodyPr>
          <a:lstStyle/>
          <a:p>
            <a:pPr lvl="0" eaLnBrk="0" fontAlgn="base" hangingPunct="0">
              <a:spcBef>
                <a:spcPct val="0"/>
              </a:spcBef>
              <a:spcAft>
                <a:spcPts val="800"/>
              </a:spcAft>
            </a:pPr>
            <a:endParaRPr lang="en-US" sz="2400" b="1" dirty="0" smtClean="0">
              <a:latin typeface="Times New Roman" panose="02020603050405020304" pitchFamily="18" charset="0"/>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pPr>
            <a:endParaRPr kumimoji="0" lang="en-US" altLang="en-US" sz="2400" b="0" i="0" u="none" strike="noStrike" cap="none" normalizeH="0" baseline="0" dirty="0" smtClean="0">
              <a:ln>
                <a:noFill/>
              </a:ln>
              <a:solidFill>
                <a:schemeClr val="tx1"/>
              </a:solidFill>
              <a:effectLst/>
              <a:latin typeface="Arial" panose="020B0604020202020204" pitchFamily="34" charset="0"/>
            </a:endParaRPr>
          </a:p>
        </p:txBody>
      </p:sp>
      <p:sp>
        <p:nvSpPr>
          <p:cNvPr id="2" name="Rectangle 1"/>
          <p:cNvSpPr/>
          <p:nvPr/>
        </p:nvSpPr>
        <p:spPr>
          <a:xfrm>
            <a:off x="888434" y="1632680"/>
            <a:ext cx="10957823" cy="3593804"/>
          </a:xfrm>
          <a:prstGeom prst="rect">
            <a:avLst/>
          </a:prstGeom>
        </p:spPr>
        <p:txBody>
          <a:bodyPr wrap="square">
            <a:spAutoFit/>
          </a:bodyPr>
          <a:lstStyle/>
          <a:p>
            <a:pPr>
              <a:lnSpc>
                <a:spcPct val="115000"/>
              </a:lnSpc>
              <a:spcAft>
                <a:spcPts val="0"/>
              </a:spcAft>
            </a:pPr>
            <a:r>
              <a:rPr lang="en-US" sz="2800" b="1">
                <a:latin typeface="Times New Roman" panose="02020603050405020304" pitchFamily="18" charset="0"/>
                <a:ea typeface="Times New Roman" panose="02020603050405020304" pitchFamily="18" charset="0"/>
              </a:rPr>
              <a:t>2. Từ</a:t>
            </a:r>
            <a:r>
              <a:rPr lang="en-US" sz="2800" b="1">
                <a:latin typeface="Times New Roman" panose="02020603050405020304" pitchFamily="18" charset="0"/>
                <a:ea typeface="Arial" panose="020B0604020202020204" pitchFamily="34" charset="0"/>
              </a:rPr>
              <a:t> con người có thực ngoài đời đến nhân vật văn học</a:t>
            </a:r>
            <a:r>
              <a:rPr lang="vi-VN" sz="2800" b="1">
                <a:latin typeface="Times New Roman" panose="02020603050405020304" pitchFamily="18" charset="0"/>
                <a:ea typeface="Times New Roman" panose="02020603050405020304" pitchFamily="18" charset="0"/>
              </a:rPr>
              <a:t>:</a:t>
            </a:r>
            <a:endParaRPr lang="en-US" sz="2400">
              <a:latin typeface="Times New Roman" panose="02020603050405020304" pitchFamily="18" charset="0"/>
              <a:ea typeface="Times New Roman" panose="02020603050405020304" pitchFamily="18" charset="0"/>
            </a:endParaRPr>
          </a:p>
          <a:p>
            <a:pPr algn="just">
              <a:lnSpc>
                <a:spcPct val="130000"/>
              </a:lnSpc>
              <a:spcAft>
                <a:spcPts val="800"/>
              </a:spcAft>
            </a:pPr>
            <a:r>
              <a:rPr lang="en-US" sz="2800">
                <a:solidFill>
                  <a:srgbClr val="000000"/>
                </a:solidFill>
                <a:latin typeface="Times New Roman" panose="02020603050405020304" pitchFamily="18" charset="0"/>
                <a:ea typeface="Arial" panose="020B0604020202020204" pitchFamily="34" charset="0"/>
              </a:rPr>
              <a:t>- Những con người có thực ngoài đời:</a:t>
            </a:r>
            <a:endParaRPr lang="en-US" sz="2400">
              <a:latin typeface="Times New Roman" panose="02020603050405020304" pitchFamily="18" charset="0"/>
              <a:ea typeface="Times New Roman" panose="02020603050405020304" pitchFamily="18" charset="0"/>
            </a:endParaRPr>
          </a:p>
          <a:p>
            <a:pPr algn="just">
              <a:lnSpc>
                <a:spcPct val="130000"/>
              </a:lnSpc>
              <a:spcAft>
                <a:spcPts val="800"/>
              </a:spcAft>
            </a:pPr>
            <a:r>
              <a:rPr lang="en-US" sz="2800">
                <a:solidFill>
                  <a:srgbClr val="000000"/>
                </a:solidFill>
                <a:latin typeface="Times New Roman" panose="02020603050405020304" pitchFamily="18" charset="0"/>
                <a:ea typeface="Arial" panose="020B0604020202020204" pitchFamily="34" charset="0"/>
              </a:rPr>
              <a:t>+ gợi niềm cảm hứng bất tận cho hoạt động sáng tác của nhà văn. Những ấn tượng, cảm xúc, suy ngẫm của nhà văn về cuộc đời được đánh thức từ chính thế giới nhân sinh phong phú đó. </a:t>
            </a:r>
            <a:endParaRPr lang="en-US" sz="2400">
              <a:latin typeface="Times New Roman" panose="02020603050405020304" pitchFamily="18" charset="0"/>
              <a:ea typeface="Times New Roman" panose="02020603050405020304" pitchFamily="18" charset="0"/>
            </a:endParaRPr>
          </a:p>
          <a:p>
            <a:pPr algn="just">
              <a:lnSpc>
                <a:spcPct val="130000"/>
              </a:lnSpc>
              <a:spcAft>
                <a:spcPts val="800"/>
              </a:spcAft>
            </a:pPr>
            <a:r>
              <a:rPr lang="en-US" sz="2800">
                <a:solidFill>
                  <a:srgbClr val="000000"/>
                </a:solidFill>
                <a:latin typeface="Times New Roman" panose="02020603050405020304" pitchFamily="18" charset="0"/>
                <a:ea typeface="Arial" panose="020B0604020202020204" pitchFamily="34" charset="0"/>
              </a:rPr>
              <a:t>+ là những chất liệu sống động để nhà văn sáng tạo hình tượng nghệ thuật. </a:t>
            </a:r>
            <a:endParaRPr lang="en-US" sz="2400">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0779637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2">
                                            <p:txEl>
                                              <p:pRg st="0" end="0"/>
                                            </p:txEl>
                                          </p:spTgt>
                                        </p:tgtEl>
                                        <p:attrNameLst>
                                          <p:attrName>style.visibility</p:attrName>
                                        </p:attrNameLst>
                                      </p:cBhvr>
                                      <p:to>
                                        <p:strVal val="visible"/>
                                      </p:to>
                                    </p:set>
                                    <p:animEffect transition="in" filter="fade">
                                      <p:cBhvr>
                                        <p:cTn id="12" dur="1000"/>
                                        <p:tgtEl>
                                          <p:spTgt spid="2">
                                            <p:txEl>
                                              <p:pRg st="0" end="0"/>
                                            </p:txEl>
                                          </p:spTgt>
                                        </p:tgtEl>
                                      </p:cBhvr>
                                    </p:animEffect>
                                    <p:anim calcmode="lin" valueType="num">
                                      <p:cBhvr>
                                        <p:cTn id="13" dur="1000" fill="hold"/>
                                        <p:tgtEl>
                                          <p:spTgt spid="2">
                                            <p:txEl>
                                              <p:pRg st="0" end="0"/>
                                            </p:txEl>
                                          </p:spTgt>
                                        </p:tgtEl>
                                        <p:attrNameLst>
                                          <p:attrName>ppt_x</p:attrName>
                                        </p:attrNameLst>
                                      </p:cBhvr>
                                      <p:tavLst>
                                        <p:tav tm="0">
                                          <p:val>
                                            <p:strVal val="#ppt_x"/>
                                          </p:val>
                                        </p:tav>
                                        <p:tav tm="100000">
                                          <p:val>
                                            <p:strVal val="#ppt_x"/>
                                          </p:val>
                                        </p:tav>
                                      </p:tavLst>
                                    </p:anim>
                                    <p:anim calcmode="lin" valueType="num">
                                      <p:cBhvr>
                                        <p:cTn id="14" dur="1000" fill="hold"/>
                                        <p:tgtEl>
                                          <p:spTgt spid="2">
                                            <p:txEl>
                                              <p:pRg st="0" end="0"/>
                                            </p:txEl>
                                          </p:spTgt>
                                        </p:tgtEl>
                                        <p:attrNameLst>
                                          <p:attrName>ppt_y</p:attrName>
                                        </p:attrNameLst>
                                      </p:cBhvr>
                                      <p:tavLst>
                                        <p:tav tm="0">
                                          <p:val>
                                            <p:strVal val="#ppt_y+.1"/>
                                          </p:val>
                                        </p:tav>
                                        <p:tav tm="100000">
                                          <p:val>
                                            <p:strVal val="#ppt_y"/>
                                          </p:val>
                                        </p:tav>
                                      </p:tavLst>
                                    </p:anim>
                                  </p:childTnLst>
                                </p:cTn>
                              </p:par>
                              <p:par>
                                <p:cTn id="15" presetID="42" presetClass="entr" presetSubtype="0" fill="hold" nodeType="withEffect">
                                  <p:stCondLst>
                                    <p:cond delay="0"/>
                                  </p:stCondLst>
                                  <p:childTnLst>
                                    <p:set>
                                      <p:cBhvr>
                                        <p:cTn id="16" dur="1" fill="hold">
                                          <p:stCondLst>
                                            <p:cond delay="0"/>
                                          </p:stCondLst>
                                        </p:cTn>
                                        <p:tgtEl>
                                          <p:spTgt spid="2">
                                            <p:txEl>
                                              <p:pRg st="1" end="1"/>
                                            </p:txEl>
                                          </p:spTgt>
                                        </p:tgtEl>
                                        <p:attrNameLst>
                                          <p:attrName>style.visibility</p:attrName>
                                        </p:attrNameLst>
                                      </p:cBhvr>
                                      <p:to>
                                        <p:strVal val="visible"/>
                                      </p:to>
                                    </p:set>
                                    <p:animEffect transition="in" filter="fade">
                                      <p:cBhvr>
                                        <p:cTn id="17" dur="1000"/>
                                        <p:tgtEl>
                                          <p:spTgt spid="2">
                                            <p:txEl>
                                              <p:pRg st="1" end="1"/>
                                            </p:txEl>
                                          </p:spTgt>
                                        </p:tgtEl>
                                      </p:cBhvr>
                                    </p:animEffect>
                                    <p:anim calcmode="lin" valueType="num">
                                      <p:cBhvr>
                                        <p:cTn id="18" dur="1000" fill="hold"/>
                                        <p:tgtEl>
                                          <p:spTgt spid="2">
                                            <p:txEl>
                                              <p:pRg st="1" end="1"/>
                                            </p:txEl>
                                          </p:spTgt>
                                        </p:tgtEl>
                                        <p:attrNameLst>
                                          <p:attrName>ppt_x</p:attrName>
                                        </p:attrNameLst>
                                      </p:cBhvr>
                                      <p:tavLst>
                                        <p:tav tm="0">
                                          <p:val>
                                            <p:strVal val="#ppt_x"/>
                                          </p:val>
                                        </p:tav>
                                        <p:tav tm="100000">
                                          <p:val>
                                            <p:strVal val="#ppt_x"/>
                                          </p:val>
                                        </p:tav>
                                      </p:tavLst>
                                    </p:anim>
                                    <p:anim calcmode="lin" valueType="num">
                                      <p:cBhvr>
                                        <p:cTn id="19" dur="1000" fill="hold"/>
                                        <p:tgtEl>
                                          <p:spTgt spid="2">
                                            <p:txEl>
                                              <p:pRg st="1" end="1"/>
                                            </p:txEl>
                                          </p:spTgt>
                                        </p:tgtEl>
                                        <p:attrNameLst>
                                          <p:attrName>ppt_y</p:attrName>
                                        </p:attrNameLst>
                                      </p:cBhvr>
                                      <p:tavLst>
                                        <p:tav tm="0">
                                          <p:val>
                                            <p:strVal val="#ppt_y+.1"/>
                                          </p:val>
                                        </p:tav>
                                        <p:tav tm="100000">
                                          <p:val>
                                            <p:strVal val="#ppt_y"/>
                                          </p:val>
                                        </p:tav>
                                      </p:tavLst>
                                    </p:anim>
                                  </p:childTnLst>
                                </p:cTn>
                              </p:par>
                              <p:par>
                                <p:cTn id="20" presetID="42" presetClass="entr" presetSubtype="0" fill="hold" nodeType="withEffect">
                                  <p:stCondLst>
                                    <p:cond delay="0"/>
                                  </p:stCondLst>
                                  <p:childTnLst>
                                    <p:set>
                                      <p:cBhvr>
                                        <p:cTn id="21" dur="1" fill="hold">
                                          <p:stCondLst>
                                            <p:cond delay="0"/>
                                          </p:stCondLst>
                                        </p:cTn>
                                        <p:tgtEl>
                                          <p:spTgt spid="2">
                                            <p:txEl>
                                              <p:pRg st="2" end="2"/>
                                            </p:txEl>
                                          </p:spTgt>
                                        </p:tgtEl>
                                        <p:attrNameLst>
                                          <p:attrName>style.visibility</p:attrName>
                                        </p:attrNameLst>
                                      </p:cBhvr>
                                      <p:to>
                                        <p:strVal val="visible"/>
                                      </p:to>
                                    </p:set>
                                    <p:animEffect transition="in" filter="fade">
                                      <p:cBhvr>
                                        <p:cTn id="22" dur="1000"/>
                                        <p:tgtEl>
                                          <p:spTgt spid="2">
                                            <p:txEl>
                                              <p:pRg st="2" end="2"/>
                                            </p:txEl>
                                          </p:spTgt>
                                        </p:tgtEl>
                                      </p:cBhvr>
                                    </p:animEffect>
                                    <p:anim calcmode="lin" valueType="num">
                                      <p:cBhvr>
                                        <p:cTn id="23" dur="1000" fill="hold"/>
                                        <p:tgtEl>
                                          <p:spTgt spid="2">
                                            <p:txEl>
                                              <p:pRg st="2" end="2"/>
                                            </p:txEl>
                                          </p:spTgt>
                                        </p:tgtEl>
                                        <p:attrNameLst>
                                          <p:attrName>ppt_x</p:attrName>
                                        </p:attrNameLst>
                                      </p:cBhvr>
                                      <p:tavLst>
                                        <p:tav tm="0">
                                          <p:val>
                                            <p:strVal val="#ppt_x"/>
                                          </p:val>
                                        </p:tav>
                                        <p:tav tm="100000">
                                          <p:val>
                                            <p:strVal val="#ppt_x"/>
                                          </p:val>
                                        </p:tav>
                                      </p:tavLst>
                                    </p:anim>
                                    <p:anim calcmode="lin" valueType="num">
                                      <p:cBhvr>
                                        <p:cTn id="24" dur="1000" fill="hold"/>
                                        <p:tgtEl>
                                          <p:spTgt spid="2">
                                            <p:txEl>
                                              <p:pRg st="2" end="2"/>
                                            </p:txEl>
                                          </p:spTgt>
                                        </p:tgtEl>
                                        <p:attrNameLst>
                                          <p:attrName>ppt_y</p:attrName>
                                        </p:attrNameLst>
                                      </p:cBhvr>
                                      <p:tavLst>
                                        <p:tav tm="0">
                                          <p:val>
                                            <p:strVal val="#ppt_y+.1"/>
                                          </p:val>
                                        </p:tav>
                                        <p:tav tm="100000">
                                          <p:val>
                                            <p:strVal val="#ppt_y"/>
                                          </p:val>
                                        </p:tav>
                                      </p:tavLst>
                                    </p:anim>
                                  </p:childTnLst>
                                </p:cTn>
                              </p:par>
                              <p:par>
                                <p:cTn id="25" presetID="42" presetClass="entr" presetSubtype="0" fill="hold" nodeType="withEffect">
                                  <p:stCondLst>
                                    <p:cond delay="0"/>
                                  </p:stCondLst>
                                  <p:childTnLst>
                                    <p:set>
                                      <p:cBhvr>
                                        <p:cTn id="26" dur="1" fill="hold">
                                          <p:stCondLst>
                                            <p:cond delay="0"/>
                                          </p:stCondLst>
                                        </p:cTn>
                                        <p:tgtEl>
                                          <p:spTgt spid="2">
                                            <p:txEl>
                                              <p:pRg st="3" end="3"/>
                                            </p:txEl>
                                          </p:spTgt>
                                        </p:tgtEl>
                                        <p:attrNameLst>
                                          <p:attrName>style.visibility</p:attrName>
                                        </p:attrNameLst>
                                      </p:cBhvr>
                                      <p:to>
                                        <p:strVal val="visible"/>
                                      </p:to>
                                    </p:set>
                                    <p:animEffect transition="in" filter="fade">
                                      <p:cBhvr>
                                        <p:cTn id="27" dur="1000"/>
                                        <p:tgtEl>
                                          <p:spTgt spid="2">
                                            <p:txEl>
                                              <p:pRg st="3" end="3"/>
                                            </p:txEl>
                                          </p:spTgt>
                                        </p:tgtEl>
                                      </p:cBhvr>
                                    </p:animEffect>
                                    <p:anim calcmode="lin" valueType="num">
                                      <p:cBhvr>
                                        <p:cTn id="28" dur="1000" fill="hold"/>
                                        <p:tgtEl>
                                          <p:spTgt spid="2">
                                            <p:txEl>
                                              <p:pRg st="3" end="3"/>
                                            </p:txEl>
                                          </p:spTgt>
                                        </p:tgtEl>
                                        <p:attrNameLst>
                                          <p:attrName>ppt_x</p:attrName>
                                        </p:attrNameLst>
                                      </p:cBhvr>
                                      <p:tavLst>
                                        <p:tav tm="0">
                                          <p:val>
                                            <p:strVal val="#ppt_x"/>
                                          </p:val>
                                        </p:tav>
                                        <p:tav tm="100000">
                                          <p:val>
                                            <p:strVal val="#ppt_x"/>
                                          </p:val>
                                        </p:tav>
                                      </p:tavLst>
                                    </p:anim>
                                    <p:anim calcmode="lin" valueType="num">
                                      <p:cBhvr>
                                        <p:cTn id="29" dur="1000" fill="hold"/>
                                        <p:tgtEl>
                                          <p:spTgt spid="2">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p:cNvGraphicFramePr>
            <a:graphicFrameLocks noGrp="1"/>
          </p:cNvGraphicFramePr>
          <p:nvPr>
            <p:extLst>
              <p:ext uri="{D42A27DB-BD31-4B8C-83A1-F6EECF244321}">
                <p14:modId xmlns:p14="http://schemas.microsoft.com/office/powerpoint/2010/main" val="3697086479"/>
              </p:ext>
            </p:extLst>
          </p:nvPr>
        </p:nvGraphicFramePr>
        <p:xfrm>
          <a:off x="545910" y="1856096"/>
          <a:ext cx="11218460" cy="4454363"/>
        </p:xfrm>
        <a:graphic>
          <a:graphicData uri="http://schemas.openxmlformats.org/drawingml/2006/table">
            <a:tbl>
              <a:tblPr firstRow="1" firstCol="1" bandRow="1"/>
              <a:tblGrid>
                <a:gridCol w="4274032">
                  <a:extLst>
                    <a:ext uri="{9D8B030D-6E8A-4147-A177-3AD203B41FA5}">
                      <a16:colId xmlns:a16="http://schemas.microsoft.com/office/drawing/2014/main" val="502391732"/>
                    </a:ext>
                  </a:extLst>
                </a:gridCol>
                <a:gridCol w="6944428">
                  <a:extLst>
                    <a:ext uri="{9D8B030D-6E8A-4147-A177-3AD203B41FA5}">
                      <a16:colId xmlns:a16="http://schemas.microsoft.com/office/drawing/2014/main" val="1448053218"/>
                    </a:ext>
                  </a:extLst>
                </a:gridCol>
              </a:tblGrid>
              <a:tr h="532263">
                <a:tc>
                  <a:txBody>
                    <a:bodyPr/>
                    <a:lstStyle/>
                    <a:p>
                      <a:pPr algn="ctr">
                        <a:spcAft>
                          <a:spcPts val="0"/>
                        </a:spcAft>
                      </a:pPr>
                      <a:r>
                        <a:rPr lang="en-US" sz="2800" b="1">
                          <a:effectLst/>
                          <a:latin typeface="Times New Roman" panose="02020603050405020304" pitchFamily="18" charset="0"/>
                          <a:ea typeface="Times New Roman" panose="02020603050405020304" pitchFamily="18" charset="0"/>
                          <a:cs typeface="Times New Roman" panose="02020603050405020304" pitchFamily="18" charset="0"/>
                        </a:rPr>
                        <a:t>Lí lẽ</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blipFill>
                      <a:blip r:embed="rId2"/>
                      <a:tile tx="0" ty="0" sx="100000" sy="100000" flip="none" algn="tl"/>
                    </a:blipFill>
                  </a:tcPr>
                </a:tc>
                <a:tc>
                  <a:txBody>
                    <a:bodyPr/>
                    <a:lstStyle/>
                    <a:p>
                      <a:pPr algn="ctr">
                        <a:spcAft>
                          <a:spcPts val="0"/>
                        </a:spcAft>
                      </a:pPr>
                      <a:r>
                        <a:rPr lang="en-US" sz="2800" b="1">
                          <a:effectLst/>
                          <a:latin typeface="Times New Roman" panose="02020603050405020304" pitchFamily="18" charset="0"/>
                          <a:ea typeface="Times New Roman" panose="02020603050405020304" pitchFamily="18" charset="0"/>
                          <a:cs typeface="Times New Roman" panose="02020603050405020304" pitchFamily="18" charset="0"/>
                        </a:rPr>
                        <a:t>Bằng chứng (dẫn chứng)</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blipFill>
                      <a:blip r:embed="rId2"/>
                      <a:tile tx="0" ty="0" sx="100000" sy="100000" flip="none" algn="tl"/>
                    </a:blipFill>
                  </a:tcPr>
                </a:tc>
                <a:extLst>
                  <a:ext uri="{0D108BD9-81ED-4DB2-BD59-A6C34878D82A}">
                    <a16:rowId xmlns:a16="http://schemas.microsoft.com/office/drawing/2014/main" val="3510145768"/>
                  </a:ext>
                </a:extLst>
              </a:tr>
              <a:tr h="3922100">
                <a:tc>
                  <a:txBody>
                    <a:bodyPr/>
                    <a:lstStyle/>
                    <a:p>
                      <a:pPr algn="just">
                        <a:spcAft>
                          <a:spcPts val="0"/>
                        </a:spcAft>
                      </a:pPr>
                      <a:r>
                        <a:rPr lang="en-US" sz="28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Bởi ăn uống điều độ, làm việc có chừng mực nên Dế Mèn rất chóng lớn;</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p>
                      <a:pPr algn="just">
                        <a:spcAft>
                          <a:spcPts val="0"/>
                        </a:spcAft>
                      </a:pPr>
                      <a:r>
                        <a:rPr lang="en-US" sz="28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Có thể thấy rằng, Tô Hoài đã khắc họa ngoại hình của Dế Mèn vô cùng sinh động.</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p>
                      <a:pPr algn="just">
                        <a:spcAft>
                          <a:spcPts val="0"/>
                        </a:spcAft>
                      </a:pPr>
                      <a:r>
                        <a:rPr lang="en-US" sz="2800">
                          <a:effectLst/>
                          <a:latin typeface="Times New Roman" panose="02020603050405020304" pitchFamily="18" charset="0"/>
                          <a:ea typeface="Times New Roman" panose="02020603050405020304" pitchFamily="18" charset="0"/>
                          <a:cs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4">
                        <a:lumMod val="40000"/>
                        <a:lumOff val="60000"/>
                      </a:schemeClr>
                    </a:solidFill>
                  </a:tcPr>
                </a:tc>
                <a:tc>
                  <a:txBody>
                    <a:bodyPr/>
                    <a:lstStyle/>
                    <a:p>
                      <a:pPr algn="just">
                        <a:spcAft>
                          <a:spcPts val="0"/>
                        </a:spcAft>
                      </a:pPr>
                      <a:r>
                        <a:rPr lang="en-US" sz="28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Đôi càng thì “mẫm bóng” cùng “những cái móng vuốt ở chân, ở khoeo cứ cứng dần và nhọn hoắt”. Thân hình “rung rinh một màu nâu bóng mỡ soi gương được và rất ưa nhìn”. Đầu “to ra và nổi từng tảng, rất bướng”. Hai cái răng thì đen nhánh và “lúc nào cũng nhai ngoàm ngoạp như hai lưỡi liềm máy làm việc” cùng với sợi râu “dài và uốn cong một vẻ rất đỗi hùng dũng”.</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4">
                        <a:lumMod val="40000"/>
                        <a:lumOff val="60000"/>
                      </a:schemeClr>
                    </a:solidFill>
                  </a:tcPr>
                </a:tc>
                <a:extLst>
                  <a:ext uri="{0D108BD9-81ED-4DB2-BD59-A6C34878D82A}">
                    <a16:rowId xmlns:a16="http://schemas.microsoft.com/office/drawing/2014/main" val="2077328184"/>
                  </a:ext>
                </a:extLst>
              </a:tr>
            </a:tbl>
          </a:graphicData>
        </a:graphic>
      </p:graphicFrame>
      <p:sp>
        <p:nvSpPr>
          <p:cNvPr id="2" name="Rectangle 1"/>
          <p:cNvSpPr/>
          <p:nvPr/>
        </p:nvSpPr>
        <p:spPr>
          <a:xfrm>
            <a:off x="545910" y="184372"/>
            <a:ext cx="11054687" cy="1315873"/>
          </a:xfrm>
          <a:prstGeom prst="rect">
            <a:avLst/>
          </a:prstGeom>
        </p:spPr>
        <p:txBody>
          <a:bodyPr wrap="square">
            <a:spAutoFit/>
          </a:bodyPr>
          <a:lstStyle/>
          <a:p>
            <a:pPr algn="just">
              <a:lnSpc>
                <a:spcPct val="150000"/>
              </a:lnSpc>
              <a:spcAft>
                <a:spcPts val="0"/>
              </a:spcAft>
            </a:pPr>
            <a:r>
              <a:rPr lang="en-US" sz="2800" b="1">
                <a:latin typeface="Times New Roman" panose="02020603050405020304" pitchFamily="18" charset="0"/>
                <a:ea typeface="Times New Roman" panose="02020603050405020304" pitchFamily="18" charset="0"/>
                <a:cs typeface="Times New Roman" panose="02020603050405020304" pitchFamily="18" charset="0"/>
              </a:rPr>
              <a:t>Câu 3.</a:t>
            </a:r>
            <a:r>
              <a:rPr lang="en-US" sz="2800">
                <a:latin typeface="Times New Roman" panose="02020603050405020304" pitchFamily="18" charset="0"/>
                <a:ea typeface="Times New Roman" panose="02020603050405020304" pitchFamily="18" charset="0"/>
                <a:cs typeface="Times New Roman" panose="02020603050405020304" pitchFamily="18" charset="0"/>
              </a:rPr>
              <a:t> Một số ví dụ về lí lẽ và các bằng chứng được tác giả nêu lên trong bài viết: </a:t>
            </a:r>
            <a:endParaRPr lang="en-US" sz="2400">
              <a:effectLst/>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7150251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barn(inVertical)">
                                      <p:cBhvr>
                                        <p:cTn id="12"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p:cNvGraphicFramePr>
            <a:graphicFrameLocks noGrp="1"/>
          </p:cNvGraphicFramePr>
          <p:nvPr>
            <p:extLst>
              <p:ext uri="{D42A27DB-BD31-4B8C-83A1-F6EECF244321}">
                <p14:modId xmlns:p14="http://schemas.microsoft.com/office/powerpoint/2010/main" val="1199327592"/>
              </p:ext>
            </p:extLst>
          </p:nvPr>
        </p:nvGraphicFramePr>
        <p:xfrm>
          <a:off x="504967" y="409435"/>
          <a:ext cx="11218460" cy="6175540"/>
        </p:xfrm>
        <a:graphic>
          <a:graphicData uri="http://schemas.openxmlformats.org/drawingml/2006/table">
            <a:tbl>
              <a:tblPr firstRow="1" firstCol="1" bandRow="1"/>
              <a:tblGrid>
                <a:gridCol w="4763069">
                  <a:extLst>
                    <a:ext uri="{9D8B030D-6E8A-4147-A177-3AD203B41FA5}">
                      <a16:colId xmlns:a16="http://schemas.microsoft.com/office/drawing/2014/main" val="502391732"/>
                    </a:ext>
                  </a:extLst>
                </a:gridCol>
                <a:gridCol w="6455391">
                  <a:extLst>
                    <a:ext uri="{9D8B030D-6E8A-4147-A177-3AD203B41FA5}">
                      <a16:colId xmlns:a16="http://schemas.microsoft.com/office/drawing/2014/main" val="1448053218"/>
                    </a:ext>
                  </a:extLst>
                </a:gridCol>
              </a:tblGrid>
              <a:tr h="415126">
                <a:tc>
                  <a:txBody>
                    <a:bodyPr/>
                    <a:lstStyle/>
                    <a:p>
                      <a:pPr algn="ctr">
                        <a:spcAft>
                          <a:spcPts val="0"/>
                        </a:spcAft>
                      </a:pPr>
                      <a:r>
                        <a:rPr lang="en-US" sz="2800" b="1">
                          <a:effectLst/>
                          <a:latin typeface="Times New Roman" panose="02020603050405020304" pitchFamily="18" charset="0"/>
                          <a:ea typeface="Times New Roman" panose="02020603050405020304" pitchFamily="18" charset="0"/>
                          <a:cs typeface="Times New Roman" panose="02020603050405020304" pitchFamily="18" charset="0"/>
                        </a:rPr>
                        <a:t>Lí lẽ</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blipFill>
                      <a:blip r:embed="rId2"/>
                      <a:tile tx="0" ty="0" sx="100000" sy="100000" flip="none" algn="tl"/>
                    </a:blipFill>
                  </a:tcPr>
                </a:tc>
                <a:tc>
                  <a:txBody>
                    <a:bodyPr/>
                    <a:lstStyle/>
                    <a:p>
                      <a:pPr algn="ctr">
                        <a:spcAft>
                          <a:spcPts val="0"/>
                        </a:spcAft>
                      </a:pPr>
                      <a:r>
                        <a:rPr lang="en-US" sz="2800" b="1">
                          <a:effectLst/>
                          <a:latin typeface="Times New Roman" panose="02020603050405020304" pitchFamily="18" charset="0"/>
                          <a:ea typeface="Times New Roman" panose="02020603050405020304" pitchFamily="18" charset="0"/>
                          <a:cs typeface="Times New Roman" panose="02020603050405020304" pitchFamily="18" charset="0"/>
                        </a:rPr>
                        <a:t>Bằng chứng (dẫn chứng)</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blipFill>
                      <a:blip r:embed="rId2"/>
                      <a:tile tx="0" ty="0" sx="100000" sy="100000" flip="none" algn="tl"/>
                    </a:blipFill>
                  </a:tcPr>
                </a:tc>
                <a:extLst>
                  <a:ext uri="{0D108BD9-81ED-4DB2-BD59-A6C34878D82A}">
                    <a16:rowId xmlns:a16="http://schemas.microsoft.com/office/drawing/2014/main" val="3510145768"/>
                  </a:ext>
                </a:extLst>
              </a:tr>
              <a:tr h="1908340">
                <a:tc>
                  <a:txBody>
                    <a:bodyPr/>
                    <a:lstStyle/>
                    <a:p>
                      <a:pPr>
                        <a:spcAft>
                          <a:spcPts val="0"/>
                        </a:spcAft>
                      </a:pPr>
                      <a:r>
                        <a:rPr lang="en-US" sz="28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Với những cái móng vuốt nhọn hoắt của mình, khi muốn thử sự lợi hại của chúng; Dế Mèn còn tự nói về mình đầy tự hào:</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4">
                        <a:lumMod val="40000"/>
                        <a:lumOff val="60000"/>
                      </a:schemeClr>
                    </a:solidFill>
                  </a:tcPr>
                </a:tc>
                <a:tc>
                  <a:txBody>
                    <a:bodyPr/>
                    <a:lstStyle/>
                    <a:p>
                      <a:pPr algn="just"/>
                      <a:r>
                        <a:rPr lang="en-US" sz="28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“co cẳng lên đạp phanh phách vào các ngọn cỏ”; “Cứ chốc chốc tôi lại trịnh trọng và khoan thai đưa cả hai chân lên vuốt râu”, “thỉnh thoảng, tôi ngứa chân đá một cái”.</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4">
                        <a:lumMod val="40000"/>
                        <a:lumOff val="60000"/>
                      </a:schemeClr>
                    </a:solidFill>
                  </a:tcPr>
                </a:tc>
                <a:extLst>
                  <a:ext uri="{0D108BD9-81ED-4DB2-BD59-A6C34878D82A}">
                    <a16:rowId xmlns:a16="http://schemas.microsoft.com/office/drawing/2014/main" val="2077328184"/>
                  </a:ext>
                </a:extLst>
              </a:tr>
              <a:tr h="3736138">
                <a:tc>
                  <a:txBody>
                    <a:bodyPr/>
                    <a:lstStyle/>
                    <a:p>
                      <a:pPr algn="just">
                        <a:spcAft>
                          <a:spcPts val="0"/>
                        </a:spcAft>
                      </a:pPr>
                      <a:r>
                        <a:rPr lang="en-US" sz="28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Dế Mèn nghĩ mình là nhất nên dám cà khịa với tất cả mọi bà con trong xóm: quát mắng chị Cào Cào, đá ghẹo anh Gọng Vó. Đặc biệt là với anh bạn hàng xóm Dế Choắt...; Cả khi Dế Choắt muốn nhờ giúp đỡ, thì Dế Mèn lại khinh khỉnh;</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p>
                      <a:pPr algn="ctr">
                        <a:spcAft>
                          <a:spcPts val="0"/>
                        </a:spcAft>
                      </a:pPr>
                      <a:r>
                        <a:rPr lang="en-US" sz="2800">
                          <a:effectLst/>
                          <a:latin typeface="Times New Roman" panose="02020603050405020304" pitchFamily="18" charset="0"/>
                          <a:ea typeface="Times New Roman" panose="02020603050405020304" pitchFamily="18" charset="0"/>
                          <a:cs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4">
                        <a:lumMod val="40000"/>
                        <a:lumOff val="60000"/>
                      </a:schemeClr>
                    </a:solidFill>
                  </a:tcPr>
                </a:tc>
                <a:tc>
                  <a:txBody>
                    <a:bodyPr/>
                    <a:lstStyle/>
                    <a:p>
                      <a:pPr algn="just"/>
                      <a:r>
                        <a:rPr lang="en-US" sz="28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“Sao chú mày sinh sống cẩu thả quá như thế. Nhà cửa đâu mà tuềnh toàng… Ôi thôi, chú mày ơi! Chú mày có lớn mà chẳng có khôn..”; “Hức! Thông ngách sang nhà ta? Dễ nghe nhỉ? Chú mày hôi như cú mèo thế này, ta nào chịu được. Thôi, im cái điệu hát mưa dầm sùi sụt ấy đi. Đào tổ nông thì cho chết!”.</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4">
                        <a:lumMod val="40000"/>
                        <a:lumOff val="60000"/>
                      </a:schemeClr>
                    </a:solidFill>
                  </a:tcPr>
                </a:tc>
                <a:extLst>
                  <a:ext uri="{0D108BD9-81ED-4DB2-BD59-A6C34878D82A}">
                    <a16:rowId xmlns:a16="http://schemas.microsoft.com/office/drawing/2014/main" val="349268869"/>
                  </a:ext>
                </a:extLst>
              </a:tr>
            </a:tbl>
          </a:graphicData>
        </a:graphic>
      </p:graphicFrame>
    </p:spTree>
    <p:extLst>
      <p:ext uri="{BB962C8B-B14F-4D97-AF65-F5344CB8AC3E}">
        <p14:creationId xmlns:p14="http://schemas.microsoft.com/office/powerpoint/2010/main" val="22171327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arn(inVertical)">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p:cNvGraphicFramePr>
            <a:graphicFrameLocks noGrp="1"/>
          </p:cNvGraphicFramePr>
          <p:nvPr>
            <p:extLst>
              <p:ext uri="{D42A27DB-BD31-4B8C-83A1-F6EECF244321}">
                <p14:modId xmlns:p14="http://schemas.microsoft.com/office/powerpoint/2010/main" val="2469322879"/>
              </p:ext>
            </p:extLst>
          </p:nvPr>
        </p:nvGraphicFramePr>
        <p:xfrm>
          <a:off x="545910" y="641444"/>
          <a:ext cx="11218460" cy="5775213"/>
        </p:xfrm>
        <a:graphic>
          <a:graphicData uri="http://schemas.openxmlformats.org/drawingml/2006/table">
            <a:tbl>
              <a:tblPr firstRow="1" firstCol="1" bandRow="1"/>
              <a:tblGrid>
                <a:gridCol w="6919415">
                  <a:extLst>
                    <a:ext uri="{9D8B030D-6E8A-4147-A177-3AD203B41FA5}">
                      <a16:colId xmlns:a16="http://schemas.microsoft.com/office/drawing/2014/main" val="502391732"/>
                    </a:ext>
                  </a:extLst>
                </a:gridCol>
                <a:gridCol w="4299045">
                  <a:extLst>
                    <a:ext uri="{9D8B030D-6E8A-4147-A177-3AD203B41FA5}">
                      <a16:colId xmlns:a16="http://schemas.microsoft.com/office/drawing/2014/main" val="1448053218"/>
                    </a:ext>
                  </a:extLst>
                </a:gridCol>
              </a:tblGrid>
              <a:tr h="654573">
                <a:tc>
                  <a:txBody>
                    <a:bodyPr/>
                    <a:lstStyle/>
                    <a:p>
                      <a:pPr algn="ctr">
                        <a:spcAft>
                          <a:spcPts val="0"/>
                        </a:spcAft>
                      </a:pPr>
                      <a:r>
                        <a:rPr lang="en-US" sz="2800" b="1">
                          <a:effectLst/>
                          <a:latin typeface="Times New Roman" panose="02020603050405020304" pitchFamily="18" charset="0"/>
                          <a:ea typeface="Times New Roman" panose="02020603050405020304" pitchFamily="18" charset="0"/>
                          <a:cs typeface="Times New Roman" panose="02020603050405020304" pitchFamily="18" charset="0"/>
                        </a:rPr>
                        <a:t>Lí lẽ</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blipFill>
                      <a:blip r:embed="rId2"/>
                      <a:tile tx="0" ty="0" sx="100000" sy="100000" flip="none" algn="tl"/>
                    </a:blipFill>
                  </a:tcPr>
                </a:tc>
                <a:tc>
                  <a:txBody>
                    <a:bodyPr/>
                    <a:lstStyle/>
                    <a:p>
                      <a:pPr algn="ctr">
                        <a:spcAft>
                          <a:spcPts val="0"/>
                        </a:spcAft>
                      </a:pPr>
                      <a:r>
                        <a:rPr lang="en-US" sz="2800" b="1">
                          <a:effectLst/>
                          <a:latin typeface="Times New Roman" panose="02020603050405020304" pitchFamily="18" charset="0"/>
                          <a:ea typeface="Times New Roman" panose="02020603050405020304" pitchFamily="18" charset="0"/>
                          <a:cs typeface="Times New Roman" panose="02020603050405020304" pitchFamily="18" charset="0"/>
                        </a:rPr>
                        <a:t>Bằng chứng (dẫn chứng)</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blipFill>
                      <a:blip r:embed="rId2"/>
                      <a:tile tx="0" ty="0" sx="100000" sy="100000" flip="none" algn="tl"/>
                    </a:blipFill>
                  </a:tcPr>
                </a:tc>
                <a:extLst>
                  <a:ext uri="{0D108BD9-81ED-4DB2-BD59-A6C34878D82A}">
                    <a16:rowId xmlns:a16="http://schemas.microsoft.com/office/drawing/2014/main" val="3510145768"/>
                  </a:ext>
                </a:extLst>
              </a:tr>
              <a:tr h="4823374">
                <a:tc>
                  <a:txBody>
                    <a:bodyPr/>
                    <a:lstStyle/>
                    <a:p>
                      <a:pPr algn="just">
                        <a:spcAft>
                          <a:spcPts val="0"/>
                        </a:spcAft>
                      </a:pPr>
                      <a:r>
                        <a:rPr lang="en-US" sz="28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Dế Mèn bày trò trêu chị Cốc, khiến chị ta tức giận. Nhưng sau đó, cậu ta chỉ dám nằm yên trong tổ, không dám ra nhận lỗi. Cuối cùng, Dế Choắt đáng thương bị chị Cốc mổ cho đến chết. Trước khi chết, Dế Choắt đã đưa ra những lời khuyên chân thành cho Dế Mèn;</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p>
                      <a:pPr algn="just"/>
                      <a:r>
                        <a:rPr lang="en-US" sz="28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Chính nhờ câu nói đó, Dế Mèn mới thức tỉnh, nhận ra lỗi lầm. Có thể thấy rằng nhân vật Dế Mèn là nhân vật tiêu biểu của truyện đồng thoại - được tác giả xây dựng vừa mang những đặc điểm của loài vật, vừa mang những đặc điểm của con người.</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4">
                        <a:lumMod val="40000"/>
                        <a:lumOff val="60000"/>
                      </a:schemeClr>
                    </a:solidFill>
                  </a:tcPr>
                </a:tc>
                <a:tc>
                  <a:txBody>
                    <a:bodyPr/>
                    <a:lstStyle/>
                    <a:p>
                      <a:pPr algn="just"/>
                      <a:r>
                        <a:rPr lang="en-US" sz="28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“Ở đời mà có thói hung hăng bậy bạ, có óc mà không biết suy nghĩ sớm muộn rồi cũng mang họa vào thân”. </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4">
                        <a:lumMod val="40000"/>
                        <a:lumOff val="60000"/>
                      </a:schemeClr>
                    </a:solidFill>
                  </a:tcPr>
                </a:tc>
                <a:extLst>
                  <a:ext uri="{0D108BD9-81ED-4DB2-BD59-A6C34878D82A}">
                    <a16:rowId xmlns:a16="http://schemas.microsoft.com/office/drawing/2014/main" val="2077328184"/>
                  </a:ext>
                </a:extLst>
              </a:tr>
            </a:tbl>
          </a:graphicData>
        </a:graphic>
      </p:graphicFrame>
    </p:spTree>
    <p:extLst>
      <p:ext uri="{BB962C8B-B14F-4D97-AF65-F5344CB8AC3E}">
        <p14:creationId xmlns:p14="http://schemas.microsoft.com/office/powerpoint/2010/main" val="33374384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arn(inVertical)">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p:cNvGraphicFramePr>
            <a:graphicFrameLocks noGrp="1"/>
          </p:cNvGraphicFramePr>
          <p:nvPr>
            <p:extLst>
              <p:ext uri="{D42A27DB-BD31-4B8C-83A1-F6EECF244321}">
                <p14:modId xmlns:p14="http://schemas.microsoft.com/office/powerpoint/2010/main" val="3900609315"/>
              </p:ext>
            </p:extLst>
          </p:nvPr>
        </p:nvGraphicFramePr>
        <p:xfrm>
          <a:off x="559558" y="968991"/>
          <a:ext cx="11218460" cy="4913195"/>
        </p:xfrm>
        <a:graphic>
          <a:graphicData uri="http://schemas.openxmlformats.org/drawingml/2006/table">
            <a:tbl>
              <a:tblPr firstRow="1" firstCol="1" bandRow="1"/>
              <a:tblGrid>
                <a:gridCol w="6919415">
                  <a:extLst>
                    <a:ext uri="{9D8B030D-6E8A-4147-A177-3AD203B41FA5}">
                      <a16:colId xmlns:a16="http://schemas.microsoft.com/office/drawing/2014/main" val="502391732"/>
                    </a:ext>
                  </a:extLst>
                </a:gridCol>
                <a:gridCol w="4299045">
                  <a:extLst>
                    <a:ext uri="{9D8B030D-6E8A-4147-A177-3AD203B41FA5}">
                      <a16:colId xmlns:a16="http://schemas.microsoft.com/office/drawing/2014/main" val="1448053218"/>
                    </a:ext>
                  </a:extLst>
                </a:gridCol>
              </a:tblGrid>
              <a:tr h="587089">
                <a:tc>
                  <a:txBody>
                    <a:bodyPr/>
                    <a:lstStyle/>
                    <a:p>
                      <a:pPr algn="ctr">
                        <a:spcAft>
                          <a:spcPts val="0"/>
                        </a:spcAft>
                      </a:pPr>
                      <a:r>
                        <a:rPr lang="en-US" sz="2800" b="1">
                          <a:effectLst/>
                          <a:latin typeface="Times New Roman" panose="02020603050405020304" pitchFamily="18" charset="0"/>
                          <a:ea typeface="Times New Roman" panose="02020603050405020304" pitchFamily="18" charset="0"/>
                          <a:cs typeface="Times New Roman" panose="02020603050405020304" pitchFamily="18" charset="0"/>
                        </a:rPr>
                        <a:t>Lí lẽ</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blipFill>
                      <a:blip r:embed="rId2"/>
                      <a:tile tx="0" ty="0" sx="100000" sy="100000" flip="none" algn="tl"/>
                    </a:blipFill>
                  </a:tcPr>
                </a:tc>
                <a:tc>
                  <a:txBody>
                    <a:bodyPr/>
                    <a:lstStyle/>
                    <a:p>
                      <a:pPr algn="ctr">
                        <a:spcAft>
                          <a:spcPts val="0"/>
                        </a:spcAft>
                      </a:pPr>
                      <a:r>
                        <a:rPr lang="en-US" sz="2800" b="1">
                          <a:effectLst/>
                          <a:latin typeface="Times New Roman" panose="02020603050405020304" pitchFamily="18" charset="0"/>
                          <a:ea typeface="Times New Roman" panose="02020603050405020304" pitchFamily="18" charset="0"/>
                          <a:cs typeface="Times New Roman" panose="02020603050405020304" pitchFamily="18" charset="0"/>
                        </a:rPr>
                        <a:t>Bằng chứng (dẫn chứng)</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blipFill>
                      <a:blip r:embed="rId2"/>
                      <a:tile tx="0" ty="0" sx="100000" sy="100000" flip="none" algn="tl"/>
                    </a:blipFill>
                  </a:tcPr>
                </a:tc>
                <a:extLst>
                  <a:ext uri="{0D108BD9-81ED-4DB2-BD59-A6C34878D82A}">
                    <a16:rowId xmlns:a16="http://schemas.microsoft.com/office/drawing/2014/main" val="3510145768"/>
                  </a:ext>
                </a:extLst>
              </a:tr>
              <a:tr h="4326106">
                <a:tc>
                  <a:txBody>
                    <a:bodyPr/>
                    <a:lstStyle/>
                    <a:p>
                      <a:pPr algn="just">
                        <a:spcAft>
                          <a:spcPts val="0"/>
                        </a:spcAft>
                      </a:pPr>
                      <a:r>
                        <a:rPr lang="en-US" sz="2800" smtClean="0">
                          <a:solidFill>
                            <a:srgbClr val="000000"/>
                          </a:solidFill>
                          <a:effectLst/>
                          <a:latin typeface="Times New Roman" panose="02020603050405020304" pitchFamily="18" charset="0"/>
                          <a:ea typeface="Times New Roman" panose="02020603050405020304" pitchFamily="18" charset="0"/>
                        </a:rPr>
                        <a:t>Bằng nghệ thuật miêu tả tài tình và bút pháp nhân hóa so sánh điêu luyện, nhà văn Tô Hoài đã cho người đọc thấy được chân dung sống động về một chú dế xốc nổi hung hăng nhưng rất biết ăn lăn khi mắc lỗi. Từ đó để lại trong ta những bài học sâu sắc trong cuộc sống, đó là phải biết khiêm tốn, giúp đỡ người khác và khi mắc lỗi phải biết sửa chữa lỗi lầm.</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4">
                        <a:lumMod val="40000"/>
                        <a:lumOff val="60000"/>
                      </a:schemeClr>
                    </a:solidFill>
                  </a:tcPr>
                </a:tc>
                <a:tc>
                  <a:txBody>
                    <a:bodyPr/>
                    <a:lstStyle/>
                    <a:p>
                      <a:pPr algn="just"/>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4">
                        <a:lumMod val="40000"/>
                        <a:lumOff val="60000"/>
                      </a:schemeClr>
                    </a:solidFill>
                  </a:tcPr>
                </a:tc>
                <a:extLst>
                  <a:ext uri="{0D108BD9-81ED-4DB2-BD59-A6C34878D82A}">
                    <a16:rowId xmlns:a16="http://schemas.microsoft.com/office/drawing/2014/main" val="2077328184"/>
                  </a:ext>
                </a:extLst>
              </a:tr>
            </a:tbl>
          </a:graphicData>
        </a:graphic>
      </p:graphicFrame>
    </p:spTree>
    <p:extLst>
      <p:ext uri="{BB962C8B-B14F-4D97-AF65-F5344CB8AC3E}">
        <p14:creationId xmlns:p14="http://schemas.microsoft.com/office/powerpoint/2010/main" val="26813297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arn(inVertical)">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10"/>
          <p:cNvSpPr>
            <a:spLocks noChangeArrowheads="1"/>
          </p:cNvSpPr>
          <p:nvPr/>
        </p:nvSpPr>
        <p:spPr bwMode="auto">
          <a:xfrm>
            <a:off x="859810" y="1351128"/>
            <a:ext cx="10863618" cy="4599296"/>
          </a:xfrm>
          <a:prstGeom prst="roundRect">
            <a:avLst>
              <a:gd name="adj" fmla="val 16667"/>
            </a:avLst>
          </a:prstGeom>
          <a:ln>
            <a:headEnd/>
            <a:tailEn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anchor="ctr" anchorCtr="0" compatLnSpc="1">
            <a:prstTxWarp prst="textNoShape">
              <a:avLst/>
            </a:prstTxWarp>
          </a:bodyPr>
          <a:lstStyle/>
          <a:p>
            <a:pPr marL="0" marR="0" lvl="0" indent="0" algn="l" defTabSz="914400" rtl="0" eaLnBrk="0" fontAlgn="base" latinLnBrk="0" hangingPunct="0">
              <a:lnSpc>
                <a:spcPct val="100000"/>
              </a:lnSpc>
              <a:spcBef>
                <a:spcPct val="0"/>
              </a:spcBef>
              <a:spcAft>
                <a:spcPts val="800"/>
              </a:spcAft>
              <a:buClrTx/>
              <a:buSzTx/>
              <a:buFontTx/>
              <a:buNone/>
              <a:tabLst/>
              <a:defRPr/>
            </a:pPr>
            <a:endParaRPr kumimoji="0" lang="en-US" sz="2400" b="1" i="0" u="none" strike="noStrike" kern="1200" cap="none" spc="0" normalizeH="0" baseline="0" noProof="0" dirty="0" smtClean="0">
              <a:ln>
                <a:noFill/>
              </a:ln>
              <a:solidFill>
                <a:prstClr val="black"/>
              </a:solidFill>
              <a:effectLst/>
              <a:uLnTx/>
              <a:uFillTx/>
              <a:latin typeface="Times New Roman" panose="02020603050405020304" pitchFamily="18" charset="0"/>
              <a:ea typeface="+mn-ea"/>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altLang="en-US" sz="2400" b="0" i="0" u="none" strike="noStrike" kern="1200" cap="none" spc="0" normalizeH="0" baseline="0" noProof="0" dirty="0" smtClean="0">
              <a:ln>
                <a:noFill/>
              </a:ln>
              <a:solidFill>
                <a:prstClr val="black"/>
              </a:solidFill>
              <a:effectLst/>
              <a:uLnTx/>
              <a:uFillTx/>
              <a:latin typeface="Arial" panose="020B0604020202020204" pitchFamily="34" charset="0"/>
              <a:ea typeface="+mn-ea"/>
              <a:cs typeface="+mn-cs"/>
            </a:endParaRPr>
          </a:p>
        </p:txBody>
      </p:sp>
      <p:sp>
        <p:nvSpPr>
          <p:cNvPr id="2" name="Rectangle 1"/>
          <p:cNvSpPr/>
          <p:nvPr/>
        </p:nvSpPr>
        <p:spPr>
          <a:xfrm>
            <a:off x="1128880" y="1647312"/>
            <a:ext cx="10325478" cy="3892861"/>
          </a:xfrm>
          <a:prstGeom prst="rect">
            <a:avLst/>
          </a:prstGeom>
        </p:spPr>
        <p:txBody>
          <a:bodyPr wrap="square">
            <a:spAutoFit/>
          </a:bodyPr>
          <a:lstStyle/>
          <a:p>
            <a:pPr algn="just">
              <a:lnSpc>
                <a:spcPct val="150000"/>
              </a:lnSpc>
              <a:spcAft>
                <a:spcPts val="0"/>
              </a:spcAft>
            </a:pPr>
            <a:r>
              <a:rPr lang="en-US" sz="2800" b="1">
                <a:latin typeface="Times New Roman" panose="02020603050405020304" pitchFamily="18" charset="0"/>
                <a:ea typeface="Times New Roman" panose="02020603050405020304" pitchFamily="18" charset="0"/>
                <a:cs typeface="Times New Roman" panose="02020603050405020304" pitchFamily="18" charset="0"/>
              </a:rPr>
              <a:t>Câu 4.</a:t>
            </a:r>
            <a:r>
              <a:rPr lang="en-US" sz="2800">
                <a:latin typeface="Times New Roman" panose="02020603050405020304" pitchFamily="18" charset="0"/>
                <a:ea typeface="Times New Roman" panose="02020603050405020304" pitchFamily="18" charset="0"/>
                <a:cs typeface="Times New Roman" panose="02020603050405020304" pitchFamily="18" charset="0"/>
              </a:rPr>
              <a:t> Những bằng chứng được người viết đưa ra một cách có chọn lọc, đủ thuyết phục và làm sáng tỏ cho từng ý kiến. Những bằng chứng đó được lấy từ chính trong VB “</a:t>
            </a:r>
            <a:r>
              <a:rPr lang="en-US" sz="2800" i="1">
                <a:latin typeface="Times New Roman" panose="02020603050405020304" pitchFamily="18" charset="0"/>
                <a:ea typeface="Times New Roman" panose="02020603050405020304" pitchFamily="18" charset="0"/>
                <a:cs typeface="Times New Roman" panose="02020603050405020304" pitchFamily="18" charset="0"/>
              </a:rPr>
              <a:t>Bài học đường đời đầu tiên</a:t>
            </a:r>
            <a:r>
              <a:rPr lang="en-US" sz="2800">
                <a:latin typeface="Times New Roman" panose="02020603050405020304" pitchFamily="18" charset="0"/>
                <a:ea typeface="Times New Roman" panose="02020603050405020304" pitchFamily="18" charset="0"/>
                <a:cs typeface="Times New Roman" panose="02020603050405020304" pitchFamily="18" charset="0"/>
              </a:rPr>
              <a:t>”.</a:t>
            </a:r>
            <a:endParaRPr lang="en-US" sz="2400">
              <a:latin typeface="Times New Roman" panose="02020603050405020304" pitchFamily="18" charset="0"/>
              <a:ea typeface="Times New Roman" panose="02020603050405020304" pitchFamily="18" charset="0"/>
              <a:cs typeface="Times New Roman" panose="02020603050405020304" pitchFamily="18" charset="0"/>
            </a:endParaRPr>
          </a:p>
          <a:p>
            <a:pPr algn="just">
              <a:lnSpc>
                <a:spcPct val="150000"/>
              </a:lnSpc>
              <a:spcAft>
                <a:spcPts val="0"/>
              </a:spcAft>
            </a:pPr>
            <a:r>
              <a:rPr lang="en-US" sz="2800" b="1">
                <a:latin typeface="Times New Roman" panose="02020603050405020304" pitchFamily="18" charset="0"/>
                <a:ea typeface="Times New Roman" panose="02020603050405020304" pitchFamily="18" charset="0"/>
                <a:cs typeface="Times New Roman" panose="02020603050405020304" pitchFamily="18" charset="0"/>
              </a:rPr>
              <a:t>Câu 5.</a:t>
            </a:r>
            <a:r>
              <a:rPr lang="en-US" sz="2800">
                <a:latin typeface="Times New Roman" panose="02020603050405020304" pitchFamily="18" charset="0"/>
                <a:ea typeface="Times New Roman" panose="02020603050405020304" pitchFamily="18" charset="0"/>
                <a:cs typeface="Times New Roman" panose="02020603050405020304" pitchFamily="18" charset="0"/>
              </a:rPr>
              <a:t> Văn bản nghị luận này giúp em hiểu về tính cách của nhân vật Dế Mèn và những ý nghĩa/ bài học sâu sắc về cách ứng xử trong cuộc sống.</a:t>
            </a:r>
            <a:endParaRPr lang="en-US" sz="2400">
              <a:effectLst/>
              <a:latin typeface="Times New Roman" panose="020206030504050203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4448241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00"/>
                                        <p:tgtEl>
                                          <p:spTgt spid="4"/>
                                        </p:tgtEl>
                                      </p:cBhvr>
                                    </p:animEffect>
                                  </p:childTnLst>
                                </p:cTn>
                              </p:par>
                              <p:par>
                                <p:cTn id="8" presetID="22" presetClass="entr" presetSubtype="4" fill="hold" grpId="0"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wipe(down)">
                                      <p:cBhvr>
                                        <p:cTn id="10"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2" grpId="0"/>
    </p:bld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10"/>
          <p:cNvSpPr>
            <a:spLocks noChangeArrowheads="1"/>
          </p:cNvSpPr>
          <p:nvPr/>
        </p:nvSpPr>
        <p:spPr bwMode="auto">
          <a:xfrm>
            <a:off x="668740" y="1637731"/>
            <a:ext cx="11191164" cy="4380932"/>
          </a:xfrm>
          <a:prstGeom prst="roundRect">
            <a:avLst>
              <a:gd name="adj" fmla="val 16667"/>
            </a:avLst>
          </a:prstGeom>
          <a:solidFill>
            <a:sysClr val="window" lastClr="FFFFFF"/>
          </a:solidFill>
          <a:ln w="12700" cap="flat" cmpd="sng" algn="ctr">
            <a:solidFill>
              <a:srgbClr val="ED7D31"/>
            </a:solidFill>
            <a:prstDash val="solid"/>
            <a:miter lim="800000"/>
            <a:headEnd/>
            <a:tailEnd/>
          </a:ln>
          <a:effectLst/>
        </p:spPr>
        <p:txBody>
          <a:bodyPr vert="horz" wrap="square" lIns="91440" tIns="45720" rIns="91440" bIns="45720" numCol="1" anchor="ctr" anchorCtr="0" compatLnSpc="1">
            <a:prstTxWarp prst="textNoShape">
              <a:avLst/>
            </a:prstTxWarp>
          </a:bodyPr>
          <a:lstStyle/>
          <a:p>
            <a:pPr marL="0" marR="0" lvl="0" indent="0" algn="l" defTabSz="914400" rtl="0" eaLnBrk="0" fontAlgn="base" latinLnBrk="0" hangingPunct="0">
              <a:lnSpc>
                <a:spcPct val="100000"/>
              </a:lnSpc>
              <a:spcBef>
                <a:spcPct val="0"/>
              </a:spcBef>
              <a:spcAft>
                <a:spcPts val="800"/>
              </a:spcAft>
              <a:buClrTx/>
              <a:buSzTx/>
              <a:buFontTx/>
              <a:buNone/>
              <a:tabLst/>
              <a:defRPr/>
            </a:pPr>
            <a:endParaRPr kumimoji="0" lang="en-US" sz="2400" b="1" i="0" u="none" strike="noStrike" kern="0" cap="none" spc="0" normalizeH="0" baseline="0" noProof="0" dirty="0" smtClean="0">
              <a:ln>
                <a:noFill/>
              </a:ln>
              <a:solidFill>
                <a:prstClr val="black"/>
              </a:solidFill>
              <a:effectLst/>
              <a:uLnTx/>
              <a:uFillTx/>
              <a:latin typeface="Times New Roman" panose="02020603050405020304" pitchFamily="18" charset="0"/>
              <a:ea typeface="+mn-ea"/>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altLang="en-US" sz="2400" b="0" i="0" u="none" strike="noStrike" kern="0" cap="none" spc="0" normalizeH="0" baseline="0" noProof="0" dirty="0" smtClean="0">
              <a:ln>
                <a:noFill/>
              </a:ln>
              <a:solidFill>
                <a:prstClr val="black"/>
              </a:solidFill>
              <a:effectLst/>
              <a:uLnTx/>
              <a:uFillTx/>
              <a:latin typeface="Arial" panose="020B0604020202020204" pitchFamily="34" charset="0"/>
              <a:ea typeface="+mn-ea"/>
              <a:cs typeface="+mn-cs"/>
            </a:endParaRPr>
          </a:p>
        </p:txBody>
      </p:sp>
      <p:sp>
        <p:nvSpPr>
          <p:cNvPr id="6" name="Rectangle 5"/>
          <p:cNvSpPr/>
          <p:nvPr/>
        </p:nvSpPr>
        <p:spPr>
          <a:xfrm>
            <a:off x="812730" y="2125259"/>
            <a:ext cx="10692333" cy="3323987"/>
          </a:xfrm>
          <a:prstGeom prst="rect">
            <a:avLst/>
          </a:prstGeom>
        </p:spPr>
        <p:txBody>
          <a:bodyPr wrap="square">
            <a:spAutoFit/>
          </a:bodyPr>
          <a:lstStyle/>
          <a:p>
            <a:pPr algn="ctr">
              <a:lnSpc>
                <a:spcPct val="150000"/>
              </a:lnSpc>
              <a:spcAft>
                <a:spcPts val="0"/>
              </a:spcAft>
            </a:pPr>
            <a:r>
              <a:rPr kumimoji="0" lang="vi-VN" sz="2800" b="0" i="0" u="none" strike="noStrike" kern="1200" cap="none" spc="0" normalizeH="0" baseline="0" noProof="0">
                <a:ln>
                  <a:noFill/>
                </a:ln>
                <a:solidFill>
                  <a:srgbClr val="000000"/>
                </a:solidFill>
                <a:effectLst/>
                <a:uLnTx/>
                <a:uFillTx/>
                <a:latin typeface="Times New Roman" panose="02020603050405020304" pitchFamily="18" charset="0"/>
                <a:ea typeface="Times New Roman" panose="02020603050405020304" pitchFamily="18" charset="0"/>
                <a:cs typeface="+mn-cs"/>
              </a:rPr>
              <a:t> </a:t>
            </a:r>
            <a:r>
              <a:rPr kumimoji="0" lang="en-US" sz="2800" b="0" i="1" u="none" strike="noStrike" kern="1200" cap="none" spc="0" normalizeH="0" baseline="0" noProof="0">
                <a:ln>
                  <a:noFill/>
                </a:ln>
                <a:solidFill>
                  <a:srgbClr val="000000"/>
                </a:solidFill>
                <a:effectLst/>
                <a:uLnTx/>
                <a:uFillTx/>
                <a:latin typeface="Times New Roman" panose="02020603050405020304" pitchFamily="18" charset="0"/>
                <a:ea typeface="Times New Roman" panose="02020603050405020304" pitchFamily="18" charset="0"/>
                <a:cs typeface="+mn-cs"/>
              </a:rPr>
              <a:t> </a:t>
            </a:r>
            <a:r>
              <a:rPr kumimoji="0" lang="vi-VN" sz="2800" b="0" i="0" u="none" strike="noStrike" kern="1200" cap="none" spc="0" normalizeH="0" baseline="0" noProof="0">
                <a:ln>
                  <a:noFill/>
                </a:ln>
                <a:solidFill>
                  <a:srgbClr val="000000"/>
                </a:solidFill>
                <a:effectLst/>
                <a:uLnTx/>
                <a:uFillTx/>
                <a:latin typeface="Times New Roman" panose="02020603050405020304" pitchFamily="18" charset="0"/>
                <a:ea typeface="Times New Roman" panose="02020603050405020304" pitchFamily="18" charset="0"/>
                <a:cs typeface="+mn-cs"/>
              </a:rPr>
              <a:t> </a:t>
            </a:r>
            <a:r>
              <a:rPr lang="en-US" sz="2800" b="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RƯNG RƯNG NGHĨ VỀ MẸ </a:t>
            </a:r>
            <a:endParaRPr lang="en-US" sz="2400">
              <a:latin typeface="Times New Roman" panose="02020603050405020304" pitchFamily="18" charset="0"/>
              <a:ea typeface="Times New Roman" panose="02020603050405020304" pitchFamily="18" charset="0"/>
              <a:cs typeface="Times New Roman" panose="02020603050405020304" pitchFamily="18" charset="0"/>
            </a:endParaRPr>
          </a:p>
          <a:p>
            <a:pPr algn="just" fontAlgn="base">
              <a:lnSpc>
                <a:spcPct val="150000"/>
              </a:lnSpc>
              <a:spcAft>
                <a:spcPts val="0"/>
              </a:spcAft>
            </a:pPr>
            <a:r>
              <a:rPr lang="en-US" sz="2800" spc="-1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Đã </a:t>
            </a:r>
            <a:r>
              <a:rPr lang="en-US" sz="2800" spc="-1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từ bao đời nay, hình ảnh người mẹ thường hiện hữu trong thơ ca. Mỗi nhà thơ khi viết về mẹ đều mang đến những nét riêng đầy xúc động.[...] Trong những bài thơ hay viết về mẹ không thể không nhắc đến bài </a:t>
            </a:r>
            <a:r>
              <a:rPr lang="en-US" sz="2800" i="1" spc="-1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Mẹ</a:t>
            </a:r>
            <a:r>
              <a:rPr lang="en-US" sz="2800" spc="-1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của nhà thơ Đỗ Trung Lai</a:t>
            </a:r>
            <a:endParaRPr lang="en-US" sz="2400">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3" name="Rectangle 2"/>
          <p:cNvSpPr/>
          <p:nvPr/>
        </p:nvSpPr>
        <p:spPr>
          <a:xfrm>
            <a:off x="668740" y="572390"/>
            <a:ext cx="7406195" cy="523220"/>
          </a:xfrm>
          <a:prstGeom prst="rect">
            <a:avLst/>
          </a:prstGeom>
        </p:spPr>
        <p:txBody>
          <a:bodyPr wrap="non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a:ln>
                  <a:noFill/>
                </a:ln>
                <a:solidFill>
                  <a:srgbClr val="FF0000"/>
                </a:solidFill>
                <a:effectLst/>
                <a:uLnTx/>
                <a:uFillTx/>
                <a:latin typeface="Times New Roman" panose="02020603050405020304" pitchFamily="18" charset="0"/>
                <a:ea typeface="Times New Roman" panose="02020603050405020304" pitchFamily="18" charset="0"/>
                <a:cs typeface="+mn-cs"/>
              </a:rPr>
              <a:t>Đề số </a:t>
            </a:r>
            <a:r>
              <a:rPr lang="en-US" sz="2800" b="1">
                <a:solidFill>
                  <a:srgbClr val="FF0000"/>
                </a:solidFill>
                <a:latin typeface="Times New Roman" panose="02020603050405020304" pitchFamily="18" charset="0"/>
                <a:ea typeface="Times New Roman" panose="02020603050405020304" pitchFamily="18" charset="0"/>
              </a:rPr>
              <a:t>7</a:t>
            </a:r>
            <a:r>
              <a:rPr kumimoji="0" lang="en-US" sz="2800" b="1" i="0" u="none" strike="noStrike" kern="1200" cap="none" spc="0" normalizeH="0" baseline="0" noProof="0" smtClean="0">
                <a:ln>
                  <a:noFill/>
                </a:ln>
                <a:solidFill>
                  <a:srgbClr val="FF0000"/>
                </a:solidFill>
                <a:effectLst/>
                <a:uLnTx/>
                <a:uFillTx/>
                <a:latin typeface="Times New Roman" panose="02020603050405020304" pitchFamily="18" charset="0"/>
                <a:ea typeface="Times New Roman" panose="02020603050405020304" pitchFamily="18" charset="0"/>
                <a:cs typeface="+mn-cs"/>
              </a:rPr>
              <a:t>: </a:t>
            </a:r>
            <a:r>
              <a:rPr kumimoji="0" lang="en-US" sz="2800" b="1" i="0" u="none" strike="noStrike" kern="1200" cap="none" spc="0" normalizeH="0" baseline="0" noProof="0">
                <a:ln>
                  <a:noFill/>
                </a:ln>
                <a:solidFill>
                  <a:srgbClr val="0D0D0D"/>
                </a:solidFill>
                <a:effectLst/>
                <a:uLnTx/>
                <a:uFillTx/>
                <a:latin typeface="Times New Roman" panose="02020603050405020304" pitchFamily="18" charset="0"/>
                <a:ea typeface="Times New Roman" panose="02020603050405020304" pitchFamily="18" charset="0"/>
                <a:cs typeface="+mn-cs"/>
              </a:rPr>
              <a:t>Đọc văn bản sau và trả lời các câu hỏi:</a:t>
            </a:r>
            <a:endParaRPr kumimoji="0" lang="en-US" sz="2400" b="0" i="0" u="none" strike="noStrike" kern="1200" cap="none" spc="0" normalizeH="0" baseline="0" noProof="0">
              <a:ln>
                <a:noFill/>
              </a:ln>
              <a:solidFill>
                <a:prstClr val="black"/>
              </a:solidFill>
              <a:effectLst/>
              <a:uLnTx/>
              <a:uFillTx/>
              <a:latin typeface="Times New Roman" panose="02020603050405020304" pitchFamily="18" charset="0"/>
              <a:ea typeface="Times New Roman" panose="02020603050405020304" pitchFamily="18" charset="0"/>
              <a:cs typeface="+mn-cs"/>
            </a:endParaRPr>
          </a:p>
        </p:txBody>
      </p:sp>
    </p:spTree>
    <p:extLst>
      <p:ext uri="{BB962C8B-B14F-4D97-AF65-F5344CB8AC3E}">
        <p14:creationId xmlns:p14="http://schemas.microsoft.com/office/powerpoint/2010/main" val="50921259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arn(inVertical)">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wipe(down)">
                                      <p:cBhvr>
                                        <p:cTn id="12" dur="500"/>
                                        <p:tgtEl>
                                          <p:spTgt spid="4"/>
                                        </p:tgtEl>
                                      </p:cBhvr>
                                    </p:animEffect>
                                  </p:childTnLst>
                                </p:cTn>
                              </p:par>
                              <p:par>
                                <p:cTn id="13" presetID="22" presetClass="entr" presetSubtype="4" fill="hold" grpId="0" nodeType="withEffect">
                                  <p:stCondLst>
                                    <p:cond delay="0"/>
                                  </p:stCondLst>
                                  <p:childTnLst>
                                    <p:set>
                                      <p:cBhvr>
                                        <p:cTn id="14" dur="1" fill="hold">
                                          <p:stCondLst>
                                            <p:cond delay="0"/>
                                          </p:stCondLst>
                                        </p:cTn>
                                        <p:tgtEl>
                                          <p:spTgt spid="6"/>
                                        </p:tgtEl>
                                        <p:attrNameLst>
                                          <p:attrName>style.visibility</p:attrName>
                                        </p:attrNameLst>
                                      </p:cBhvr>
                                      <p:to>
                                        <p:strVal val="visible"/>
                                      </p:to>
                                    </p:set>
                                    <p:animEffect transition="in" filter="wipe(down)">
                                      <p:cBhvr>
                                        <p:cTn id="15"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6" grpId="0"/>
      <p:bldP spid="3" grpId="0"/>
    </p:bld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10"/>
          <p:cNvSpPr>
            <a:spLocks noChangeArrowheads="1"/>
          </p:cNvSpPr>
          <p:nvPr/>
        </p:nvSpPr>
        <p:spPr bwMode="auto">
          <a:xfrm>
            <a:off x="668739" y="593596"/>
            <a:ext cx="11068335" cy="5916385"/>
          </a:xfrm>
          <a:prstGeom prst="roundRect">
            <a:avLst>
              <a:gd name="adj" fmla="val 16667"/>
            </a:avLst>
          </a:prstGeom>
          <a:ln>
            <a:headEnd/>
            <a:tailEn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anchor="ctr" anchorCtr="0" compatLnSpc="1">
            <a:prstTxWarp prst="textNoShape">
              <a:avLst/>
            </a:prstTxWarp>
          </a:bodyPr>
          <a:lstStyle/>
          <a:p>
            <a:pPr marL="0" marR="0" lvl="0" indent="0" algn="l" defTabSz="914400" rtl="0" eaLnBrk="0" fontAlgn="base" latinLnBrk="0" hangingPunct="0">
              <a:lnSpc>
                <a:spcPct val="100000"/>
              </a:lnSpc>
              <a:spcBef>
                <a:spcPct val="0"/>
              </a:spcBef>
              <a:spcAft>
                <a:spcPts val="800"/>
              </a:spcAft>
              <a:buClrTx/>
              <a:buSzTx/>
              <a:buFontTx/>
              <a:buNone/>
              <a:tabLst/>
              <a:defRPr/>
            </a:pPr>
            <a:endParaRPr kumimoji="0" lang="en-US" sz="2400" b="1" i="0" u="none" strike="noStrike" kern="1200" cap="none" spc="0" normalizeH="0" baseline="0" noProof="0" dirty="0" smtClean="0">
              <a:ln>
                <a:noFill/>
              </a:ln>
              <a:solidFill>
                <a:prstClr val="black"/>
              </a:solidFill>
              <a:effectLst/>
              <a:uLnTx/>
              <a:uFillTx/>
              <a:latin typeface="Times New Roman" panose="02020603050405020304" pitchFamily="18" charset="0"/>
              <a:ea typeface="+mn-ea"/>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altLang="en-US" sz="2400" b="0" i="0" u="none" strike="noStrike" kern="1200" cap="none" spc="0" normalizeH="0" baseline="0" noProof="0" dirty="0" smtClean="0">
              <a:ln>
                <a:noFill/>
              </a:ln>
              <a:solidFill>
                <a:prstClr val="black"/>
              </a:solidFill>
              <a:effectLst/>
              <a:uLnTx/>
              <a:uFillTx/>
              <a:latin typeface="Arial" panose="020B0604020202020204" pitchFamily="34" charset="0"/>
              <a:ea typeface="+mn-ea"/>
              <a:cs typeface="+mn-cs"/>
            </a:endParaRPr>
          </a:p>
        </p:txBody>
      </p:sp>
      <p:sp>
        <p:nvSpPr>
          <p:cNvPr id="2" name="Rectangle 1"/>
          <p:cNvSpPr/>
          <p:nvPr/>
        </p:nvSpPr>
        <p:spPr>
          <a:xfrm>
            <a:off x="971931" y="593596"/>
            <a:ext cx="10325478" cy="6396944"/>
          </a:xfrm>
          <a:prstGeom prst="rect">
            <a:avLst/>
          </a:prstGeom>
        </p:spPr>
        <p:txBody>
          <a:bodyPr wrap="square">
            <a:spAutoFit/>
          </a:bodyPr>
          <a:lstStyle/>
          <a:p>
            <a:pPr algn="just" fontAlgn="base">
              <a:lnSpc>
                <a:spcPct val="150000"/>
              </a:lnSpc>
              <a:spcAft>
                <a:spcPts val="0"/>
              </a:spcAft>
            </a:pPr>
            <a:r>
              <a:rPr lang="en-US" sz="280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Bài </a:t>
            </a:r>
            <a:r>
              <a:rPr lang="en-US" sz="280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thơ </a:t>
            </a:r>
            <a:r>
              <a:rPr lang="en-US" sz="2800" i="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Mẹ</a:t>
            </a:r>
            <a:r>
              <a:rPr lang="en-US" sz="280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triển khai qua hai hình tượng sóng đôi: cau và mẹ, nhà thơ chọn một thứ cây rất gần gũi trong đời sống ở mỗi làng quê. Đã từ bao đời cây cau, quả cau cùng lá trầu trở thành một nét đẹp trong đời sống tinh thần người Việt. Hình ảnh quả cau, lá trầu xuất hiện trong mọi nghi lễ quan trọng của vòng đời con người từ khi sinh ra đời, cưới hỏi, lễ Tết đến sinh hoạt hằng ngày. Miếng trầu là đầu câu chuyện. Xuyên suốt bài thơ, nhà thơ Đỗ Trung Lai đã khai thác thủ pháp nghệ thuật đối lập qua từng khổ thơ để đem đến cho người đọc những cảm nhận về sự gần gũi giữa cau và mẹ: </a:t>
            </a:r>
            <a:endParaRPr lang="en-US" sz="2400">
              <a:latin typeface="Calibri" panose="020F0502020204030204" pitchFamily="34" charset="0"/>
              <a:ea typeface="Times New Roman" panose="02020603050405020304" pitchFamily="18" charset="0"/>
              <a:cs typeface="Times New Roman" panose="02020603050405020304" pitchFamily="18" charset="0"/>
            </a:endParaRPr>
          </a:p>
          <a:p>
            <a:pPr marL="0" marR="0" lvl="0" indent="0" algn="just" defTabSz="914400" rtl="0" eaLnBrk="1" fontAlgn="auto" latinLnBrk="0" hangingPunct="1">
              <a:lnSpc>
                <a:spcPct val="150000"/>
              </a:lnSpc>
              <a:spcBef>
                <a:spcPts val="0"/>
              </a:spcBef>
              <a:spcAft>
                <a:spcPts val="0"/>
              </a:spcAft>
              <a:buClrTx/>
              <a:buSzTx/>
              <a:buFontTx/>
              <a:buNone/>
              <a:tabLst/>
              <a:defRPr/>
            </a:pPr>
            <a:endParaRPr kumimoji="0" lang="en-US" sz="2400" b="0" i="0" u="none" strike="noStrike" kern="1200" cap="none" spc="0" normalizeH="0" baseline="0" noProof="0">
              <a:ln>
                <a:noFill/>
              </a:ln>
              <a:solidFill>
                <a:prstClr val="black"/>
              </a:solidFill>
              <a:effectLst/>
              <a:uLnTx/>
              <a:uFillTx/>
              <a:latin typeface="Times New Roman" panose="02020603050405020304" pitchFamily="18" charset="0"/>
              <a:ea typeface="Times New Roman" panose="02020603050405020304" pitchFamily="18" charset="0"/>
              <a:cs typeface="+mn-cs"/>
            </a:endParaRPr>
          </a:p>
        </p:txBody>
      </p:sp>
    </p:spTree>
    <p:extLst>
      <p:ext uri="{BB962C8B-B14F-4D97-AF65-F5344CB8AC3E}">
        <p14:creationId xmlns:p14="http://schemas.microsoft.com/office/powerpoint/2010/main" val="12351883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00"/>
                                        <p:tgtEl>
                                          <p:spTgt spid="4"/>
                                        </p:tgtEl>
                                      </p:cBhvr>
                                    </p:animEffect>
                                  </p:childTnLst>
                                </p:cTn>
                              </p:par>
                              <p:par>
                                <p:cTn id="8" presetID="22" presetClass="entr" presetSubtype="4" fill="hold" grpId="0"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wipe(down)">
                                      <p:cBhvr>
                                        <p:cTn id="10"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2" grpId="0"/>
    </p:bld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10"/>
          <p:cNvSpPr>
            <a:spLocks noChangeArrowheads="1"/>
          </p:cNvSpPr>
          <p:nvPr/>
        </p:nvSpPr>
        <p:spPr bwMode="auto">
          <a:xfrm>
            <a:off x="668739" y="627795"/>
            <a:ext cx="11068335" cy="5622878"/>
          </a:xfrm>
          <a:prstGeom prst="roundRect">
            <a:avLst>
              <a:gd name="adj" fmla="val 16667"/>
            </a:avLst>
          </a:prstGeom>
          <a:ln>
            <a:headEnd/>
            <a:tailEn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anchor="ctr" anchorCtr="0" compatLnSpc="1">
            <a:prstTxWarp prst="textNoShape">
              <a:avLst/>
            </a:prstTxWarp>
          </a:bodyPr>
          <a:lstStyle/>
          <a:p>
            <a:pPr marL="0" marR="0" lvl="0" indent="0" algn="l" defTabSz="914400" rtl="0" eaLnBrk="0" fontAlgn="base" latinLnBrk="0" hangingPunct="0">
              <a:lnSpc>
                <a:spcPct val="100000"/>
              </a:lnSpc>
              <a:spcBef>
                <a:spcPct val="0"/>
              </a:spcBef>
              <a:spcAft>
                <a:spcPts val="800"/>
              </a:spcAft>
              <a:buClrTx/>
              <a:buSzTx/>
              <a:buFontTx/>
              <a:buNone/>
              <a:tabLst/>
              <a:defRPr/>
            </a:pPr>
            <a:endParaRPr kumimoji="0" lang="en-US" sz="2400" b="1" i="0" u="none" strike="noStrike" kern="1200" cap="none" spc="0" normalizeH="0" baseline="0" noProof="0" dirty="0" smtClean="0">
              <a:ln>
                <a:noFill/>
              </a:ln>
              <a:solidFill>
                <a:prstClr val="black"/>
              </a:solidFill>
              <a:effectLst/>
              <a:uLnTx/>
              <a:uFillTx/>
              <a:latin typeface="Times New Roman" panose="02020603050405020304" pitchFamily="18" charset="0"/>
              <a:ea typeface="+mn-ea"/>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altLang="en-US" sz="2400" b="0" i="0" u="none" strike="noStrike" kern="1200" cap="none" spc="0" normalizeH="0" baseline="0" noProof="0" dirty="0" smtClean="0">
              <a:ln>
                <a:noFill/>
              </a:ln>
              <a:solidFill>
                <a:prstClr val="black"/>
              </a:solidFill>
              <a:effectLst/>
              <a:uLnTx/>
              <a:uFillTx/>
              <a:latin typeface="Arial" panose="020B0604020202020204" pitchFamily="34" charset="0"/>
              <a:ea typeface="+mn-ea"/>
              <a:cs typeface="+mn-cs"/>
            </a:endParaRPr>
          </a:p>
        </p:txBody>
      </p:sp>
      <p:sp>
        <p:nvSpPr>
          <p:cNvPr id="2" name="Rectangle 1"/>
          <p:cNvSpPr/>
          <p:nvPr/>
        </p:nvSpPr>
        <p:spPr>
          <a:xfrm>
            <a:off x="1040167" y="890895"/>
            <a:ext cx="10325478" cy="5262979"/>
          </a:xfrm>
          <a:prstGeom prst="rect">
            <a:avLst/>
          </a:prstGeom>
        </p:spPr>
        <p:txBody>
          <a:bodyPr wrap="square">
            <a:spAutoFit/>
          </a:bodyPr>
          <a:lstStyle/>
          <a:p>
            <a:pPr algn="just" fontAlgn="base">
              <a:spcAft>
                <a:spcPts val="0"/>
              </a:spcAft>
            </a:pPr>
            <a:r>
              <a:rPr lang="en-US" sz="2800" i="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Lưng </a:t>
            </a:r>
            <a:r>
              <a:rPr lang="en-US" sz="2800" i="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mẹ còng rồi / Cau thì vẫn thẳng / Cau - ngọn xanh rờn / Mẹ - đầu bạc trắng.</a:t>
            </a:r>
            <a:endParaRPr lang="en-US" sz="2400">
              <a:latin typeface="Calibri" panose="020F0502020204030204" pitchFamily="34" charset="0"/>
              <a:ea typeface="Times New Roman" panose="02020603050405020304" pitchFamily="18" charset="0"/>
              <a:cs typeface="Times New Roman" panose="02020603050405020304" pitchFamily="18" charset="0"/>
            </a:endParaRPr>
          </a:p>
          <a:p>
            <a:pPr algn="just" fontAlgn="base">
              <a:spcAft>
                <a:spcPts val="0"/>
              </a:spcAft>
            </a:pPr>
            <a:r>
              <a:rPr lang="en-US" sz="2800" spc="-2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Lời </a:t>
            </a:r>
            <a:r>
              <a:rPr lang="en-US" sz="2800" spc="-2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thơ ngỡ như lời nhận xét thông thường nhưng đằng sau mỗi con chữ là bao đắng đót, xót xa khi nhận ra thời gian, nỗi vất vả cuộc đời đã hằn lên lưng còng, trên mái đầu bạc trắng của mẹ. Không cần nhiều lời chỉ qua hai hình ảnh lưng còng và mái đầu bạc trắng của mẹ mà gợi ra bao cảm nhận về công lao của mẹ, sự nhọc nhằn, đắng cay trong cuộc đời mẹ cho con khôn lớn, trưởng thành. Nhà thơ Trương Nam Hương khi viết về mẹ cũng có những câu đầy xúc động về tấm lưng còng của mẹ: </a:t>
            </a:r>
            <a:endParaRPr lang="en-US" sz="2400">
              <a:latin typeface="Calibri" panose="020F0502020204030204" pitchFamily="34" charset="0"/>
              <a:ea typeface="Times New Roman" panose="02020603050405020304" pitchFamily="18" charset="0"/>
              <a:cs typeface="Times New Roman" panose="02020603050405020304" pitchFamily="18" charset="0"/>
            </a:endParaRPr>
          </a:p>
          <a:p>
            <a:pPr algn="just" fontAlgn="base">
              <a:spcAft>
                <a:spcPts val="0"/>
              </a:spcAft>
            </a:pPr>
            <a:r>
              <a:rPr lang="en-US" sz="2800" i="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Thời </a:t>
            </a:r>
            <a:r>
              <a:rPr lang="en-US" sz="2800" i="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gian chạy qua tóc mẹ / Một màu trắng đến nôn nao / Lưng mẹ cứ còng dần xuống / Cho con ngày một thêm cao </a:t>
            </a:r>
            <a:r>
              <a:rPr lang="en-US" sz="280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(Trong lời mẹ hát</a:t>
            </a:r>
            <a:r>
              <a:rPr lang="en-US" sz="280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endParaRPr lang="en-US" sz="2400">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7124078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00"/>
                                        <p:tgtEl>
                                          <p:spTgt spid="4"/>
                                        </p:tgtEl>
                                      </p:cBhvr>
                                    </p:animEffect>
                                  </p:childTnLst>
                                </p:cTn>
                              </p:par>
                              <p:par>
                                <p:cTn id="8" presetID="22" presetClass="entr" presetSubtype="4" fill="hold" grpId="0"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wipe(down)">
                                      <p:cBhvr>
                                        <p:cTn id="10"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2" grpId="0"/>
    </p:bld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10"/>
          <p:cNvSpPr>
            <a:spLocks noChangeArrowheads="1"/>
          </p:cNvSpPr>
          <p:nvPr/>
        </p:nvSpPr>
        <p:spPr bwMode="auto">
          <a:xfrm>
            <a:off x="668739" y="1091821"/>
            <a:ext cx="11068335" cy="4778593"/>
          </a:xfrm>
          <a:prstGeom prst="roundRect">
            <a:avLst>
              <a:gd name="adj" fmla="val 16667"/>
            </a:avLst>
          </a:prstGeom>
          <a:ln>
            <a:headEnd/>
            <a:tailEn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anchor="ctr" anchorCtr="0" compatLnSpc="1">
            <a:prstTxWarp prst="textNoShape">
              <a:avLst/>
            </a:prstTxWarp>
          </a:bodyPr>
          <a:lstStyle/>
          <a:p>
            <a:pPr marL="0" marR="0" lvl="0" indent="0" algn="l" defTabSz="914400" rtl="0" eaLnBrk="0" fontAlgn="base" latinLnBrk="0" hangingPunct="0">
              <a:lnSpc>
                <a:spcPct val="100000"/>
              </a:lnSpc>
              <a:spcBef>
                <a:spcPct val="0"/>
              </a:spcBef>
              <a:spcAft>
                <a:spcPts val="800"/>
              </a:spcAft>
              <a:buClrTx/>
              <a:buSzTx/>
              <a:buFontTx/>
              <a:buNone/>
              <a:tabLst/>
              <a:defRPr/>
            </a:pPr>
            <a:endParaRPr kumimoji="0" lang="en-US" sz="2400" b="1" i="0" u="none" strike="noStrike" kern="1200" cap="none" spc="0" normalizeH="0" baseline="0" noProof="0" dirty="0" smtClean="0">
              <a:ln>
                <a:noFill/>
              </a:ln>
              <a:solidFill>
                <a:prstClr val="black"/>
              </a:solidFill>
              <a:effectLst/>
              <a:uLnTx/>
              <a:uFillTx/>
              <a:latin typeface="Times New Roman" panose="02020603050405020304" pitchFamily="18" charset="0"/>
              <a:ea typeface="+mn-ea"/>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altLang="en-US" sz="2400" b="0" i="0" u="none" strike="noStrike" kern="1200" cap="none" spc="0" normalizeH="0" baseline="0" noProof="0" dirty="0" smtClean="0">
              <a:ln>
                <a:noFill/>
              </a:ln>
              <a:solidFill>
                <a:prstClr val="black"/>
              </a:solidFill>
              <a:effectLst/>
              <a:uLnTx/>
              <a:uFillTx/>
              <a:latin typeface="Arial" panose="020B0604020202020204" pitchFamily="34" charset="0"/>
              <a:ea typeface="+mn-ea"/>
              <a:cs typeface="+mn-cs"/>
            </a:endParaRPr>
          </a:p>
        </p:txBody>
      </p:sp>
      <p:sp>
        <p:nvSpPr>
          <p:cNvPr id="2" name="Rectangle 1"/>
          <p:cNvSpPr/>
          <p:nvPr/>
        </p:nvSpPr>
        <p:spPr>
          <a:xfrm>
            <a:off x="1040167" y="1412462"/>
            <a:ext cx="10325478" cy="4457952"/>
          </a:xfrm>
          <a:prstGeom prst="rect">
            <a:avLst/>
          </a:prstGeom>
        </p:spPr>
        <p:txBody>
          <a:bodyPr wrap="square">
            <a:spAutoFit/>
          </a:bodyPr>
          <a:lstStyle/>
          <a:p>
            <a:pPr algn="just" fontAlgn="base">
              <a:lnSpc>
                <a:spcPct val="150000"/>
              </a:lnSpc>
              <a:spcAft>
                <a:spcPts val="0"/>
              </a:spcAft>
            </a:pPr>
            <a:r>
              <a:rPr lang="en-US" sz="280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Cùng </a:t>
            </a:r>
            <a:r>
              <a:rPr lang="en-US" sz="280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với thời gian, cau ngày càng cao, mẹ ngày một thấp, dân gian có câu: “Gần đất xa trời” nhằm nói lên sự già nua, cái chết đang đến gần. Sự gần đất của mẹ theo cả nghĩa đen và nghĩa bóng nghe bao nuối tiếc khi quỹ thời gian của mẹ không còn nhiều. Mẹ như ngọn đèn trước gió, như chuối chín cây, thời khắc con không còn mẹ đang đến ngày một gần: </a:t>
            </a:r>
            <a:endParaRPr lang="en-US" sz="2400">
              <a:latin typeface="Calibri" panose="020F0502020204030204" pitchFamily="34" charset="0"/>
              <a:ea typeface="Times New Roman" panose="02020603050405020304" pitchFamily="18" charset="0"/>
              <a:cs typeface="Times New Roman" panose="02020603050405020304" pitchFamily="18" charset="0"/>
            </a:endParaRPr>
          </a:p>
          <a:p>
            <a:pPr marL="0" marR="0" lvl="0" indent="0" algn="just" defTabSz="914400" rtl="0" eaLnBrk="1" fontAlgn="auto" latinLnBrk="0" hangingPunct="1">
              <a:lnSpc>
                <a:spcPct val="150000"/>
              </a:lnSpc>
              <a:spcBef>
                <a:spcPts val="0"/>
              </a:spcBef>
              <a:spcAft>
                <a:spcPts val="0"/>
              </a:spcAft>
              <a:buClrTx/>
              <a:buSzTx/>
              <a:buFontTx/>
              <a:buNone/>
              <a:tabLst/>
              <a:defRPr/>
            </a:pPr>
            <a:endParaRPr kumimoji="0" lang="en-US" sz="2400" b="0" i="0" u="none" strike="noStrike" kern="1200" cap="none" spc="0" normalizeH="0" baseline="0" noProof="0">
              <a:ln>
                <a:noFill/>
              </a:ln>
              <a:solidFill>
                <a:prstClr val="black"/>
              </a:solidFill>
              <a:effectLst/>
              <a:uLnTx/>
              <a:uFillTx/>
              <a:latin typeface="Times New Roman" panose="02020603050405020304" pitchFamily="18" charset="0"/>
              <a:ea typeface="Times New Roman" panose="02020603050405020304" pitchFamily="18" charset="0"/>
              <a:cs typeface="+mn-cs"/>
            </a:endParaRPr>
          </a:p>
        </p:txBody>
      </p:sp>
    </p:spTree>
    <p:extLst>
      <p:ext uri="{BB962C8B-B14F-4D97-AF65-F5344CB8AC3E}">
        <p14:creationId xmlns:p14="http://schemas.microsoft.com/office/powerpoint/2010/main" val="13862049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00"/>
                                        <p:tgtEl>
                                          <p:spTgt spid="4"/>
                                        </p:tgtEl>
                                      </p:cBhvr>
                                    </p:animEffect>
                                  </p:childTnLst>
                                </p:cTn>
                              </p:par>
                              <p:par>
                                <p:cTn id="8" presetID="22" presetClass="entr" presetSubtype="4" fill="hold" grpId="0"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wipe(down)">
                                      <p:cBhvr>
                                        <p:cTn id="10"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2" grpId="0"/>
    </p:bld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10"/>
          <p:cNvSpPr>
            <a:spLocks noChangeArrowheads="1"/>
          </p:cNvSpPr>
          <p:nvPr/>
        </p:nvSpPr>
        <p:spPr bwMode="auto">
          <a:xfrm>
            <a:off x="668739" y="1050879"/>
            <a:ext cx="11068335" cy="4872250"/>
          </a:xfrm>
          <a:prstGeom prst="roundRect">
            <a:avLst>
              <a:gd name="adj" fmla="val 16667"/>
            </a:avLst>
          </a:prstGeom>
          <a:ln>
            <a:headEnd/>
            <a:tailEn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anchor="ctr" anchorCtr="0" compatLnSpc="1">
            <a:prstTxWarp prst="textNoShape">
              <a:avLst/>
            </a:prstTxWarp>
          </a:bodyPr>
          <a:lstStyle/>
          <a:p>
            <a:pPr marL="0" marR="0" lvl="0" indent="0" algn="l" defTabSz="914400" rtl="0" eaLnBrk="0" fontAlgn="base" latinLnBrk="0" hangingPunct="0">
              <a:lnSpc>
                <a:spcPct val="150000"/>
              </a:lnSpc>
              <a:spcBef>
                <a:spcPct val="0"/>
              </a:spcBef>
              <a:spcAft>
                <a:spcPts val="800"/>
              </a:spcAft>
              <a:buClrTx/>
              <a:buSzTx/>
              <a:buFontTx/>
              <a:buNone/>
              <a:tabLst/>
              <a:defRPr/>
            </a:pPr>
            <a:endParaRPr kumimoji="0" lang="en-US" sz="2400" b="1" i="0" u="none" strike="noStrike" kern="1200" cap="none" spc="0" normalizeH="0" baseline="0" noProof="0" dirty="0" smtClean="0">
              <a:ln>
                <a:noFill/>
              </a:ln>
              <a:solidFill>
                <a:prstClr val="black"/>
              </a:solidFill>
              <a:effectLst/>
              <a:uLnTx/>
              <a:uFillTx/>
              <a:latin typeface="Times New Roman" panose="02020603050405020304" pitchFamily="18" charset="0"/>
              <a:ea typeface="+mn-ea"/>
              <a:cs typeface="Times New Roman" panose="02020603050405020304" pitchFamily="18" charset="0"/>
            </a:endParaRPr>
          </a:p>
          <a:p>
            <a:pPr marL="0" marR="0" lvl="0" indent="0" algn="ctr" defTabSz="914400" rtl="0" eaLnBrk="0" fontAlgn="base" latinLnBrk="0" hangingPunct="0">
              <a:lnSpc>
                <a:spcPct val="150000"/>
              </a:lnSpc>
              <a:spcBef>
                <a:spcPct val="0"/>
              </a:spcBef>
              <a:spcAft>
                <a:spcPct val="0"/>
              </a:spcAft>
              <a:buClrTx/>
              <a:buSzTx/>
              <a:buFontTx/>
              <a:buNone/>
              <a:tabLst/>
              <a:defRPr/>
            </a:pPr>
            <a:endParaRPr kumimoji="0" lang="en-US" altLang="en-US" sz="2400" b="0" i="0" u="none" strike="noStrike" kern="1200" cap="none" spc="0" normalizeH="0" baseline="0" noProof="0" dirty="0" smtClean="0">
              <a:ln>
                <a:noFill/>
              </a:ln>
              <a:solidFill>
                <a:prstClr val="black"/>
              </a:solidFill>
              <a:effectLst/>
              <a:uLnTx/>
              <a:uFillTx/>
              <a:latin typeface="Arial" panose="020B0604020202020204" pitchFamily="34" charset="0"/>
              <a:ea typeface="+mn-ea"/>
              <a:cs typeface="+mn-cs"/>
            </a:endParaRPr>
          </a:p>
        </p:txBody>
      </p:sp>
      <p:sp>
        <p:nvSpPr>
          <p:cNvPr id="2" name="Rectangle 1"/>
          <p:cNvSpPr/>
          <p:nvPr/>
        </p:nvSpPr>
        <p:spPr>
          <a:xfrm>
            <a:off x="1040167" y="1235040"/>
            <a:ext cx="10325478" cy="5170646"/>
          </a:xfrm>
          <a:prstGeom prst="rect">
            <a:avLst/>
          </a:prstGeom>
        </p:spPr>
        <p:txBody>
          <a:bodyPr wrap="square">
            <a:spAutoFit/>
          </a:bodyPr>
          <a:lstStyle/>
          <a:p>
            <a:pPr algn="just" fontAlgn="base">
              <a:lnSpc>
                <a:spcPct val="150000"/>
              </a:lnSpc>
              <a:spcAft>
                <a:spcPts val="0"/>
              </a:spcAft>
            </a:pPr>
            <a:r>
              <a:rPr lang="en-US" sz="2800" i="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Cau </a:t>
            </a:r>
            <a:r>
              <a:rPr lang="en-US" sz="2800" i="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ngày càng cao / Mẹ ngày một thấp / Cau gần với giời / Mẹ thì gần đất!</a:t>
            </a:r>
            <a:endParaRPr lang="en-US" sz="2400">
              <a:latin typeface="Calibri" panose="020F0502020204030204" pitchFamily="34" charset="0"/>
              <a:ea typeface="Times New Roman" panose="02020603050405020304" pitchFamily="18" charset="0"/>
              <a:cs typeface="Times New Roman" panose="02020603050405020304" pitchFamily="18" charset="0"/>
            </a:endParaRPr>
          </a:p>
          <a:p>
            <a:pPr algn="just" fontAlgn="base">
              <a:lnSpc>
                <a:spcPct val="150000"/>
              </a:lnSpc>
              <a:spcAft>
                <a:spcPts val="0"/>
              </a:spcAft>
            </a:pPr>
            <a:r>
              <a:rPr lang="en-US" sz="280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Mỗi </a:t>
            </a:r>
            <a:r>
              <a:rPr lang="en-US" sz="280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khổ trong bài thơ đều gắn với cau, hình ảnh người mẹ và miếng trầu bao đời đã trở nên quen thuộc. [...] Hình ảnh người mẹ được ví như </a:t>
            </a:r>
            <a:r>
              <a:rPr lang="en-US" sz="2800" i="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miếng cau khô</a:t>
            </a:r>
            <a:r>
              <a:rPr lang="en-US" sz="280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gầy, thời gian đã bào mòn tất cả, chỉ nay mai mẹ không còn trên thế gian nữa, nhà thơ không khỏi ứa nước mắt trước hình hài của mẹ.</a:t>
            </a:r>
            <a:endParaRPr lang="en-US" sz="2400">
              <a:latin typeface="Calibri" panose="020F0502020204030204" pitchFamily="34" charset="0"/>
              <a:ea typeface="Times New Roman" panose="02020603050405020304" pitchFamily="18" charset="0"/>
              <a:cs typeface="Times New Roman" panose="02020603050405020304" pitchFamily="18" charset="0"/>
            </a:endParaRPr>
          </a:p>
          <a:p>
            <a:pPr marL="0" marR="0" lvl="0" indent="0" algn="just" defTabSz="914400" rtl="0" eaLnBrk="1" fontAlgn="auto" latinLnBrk="0" hangingPunct="1">
              <a:lnSpc>
                <a:spcPct val="150000"/>
              </a:lnSpc>
              <a:spcBef>
                <a:spcPts val="0"/>
              </a:spcBef>
              <a:spcAft>
                <a:spcPts val="0"/>
              </a:spcAft>
              <a:buClrTx/>
              <a:buSzTx/>
              <a:buFontTx/>
              <a:buNone/>
              <a:tabLst/>
              <a:defRPr/>
            </a:pPr>
            <a:endParaRPr kumimoji="0" lang="en-US" sz="2400" b="0" i="0" u="none" strike="noStrike" kern="1200" cap="none" spc="0" normalizeH="0" baseline="0" noProof="0">
              <a:ln>
                <a:noFill/>
              </a:ln>
              <a:solidFill>
                <a:prstClr val="black"/>
              </a:solidFill>
              <a:effectLst/>
              <a:uLnTx/>
              <a:uFillTx/>
              <a:latin typeface="Times New Roman" panose="02020603050405020304" pitchFamily="18" charset="0"/>
              <a:ea typeface="Times New Roman" panose="02020603050405020304" pitchFamily="18" charset="0"/>
              <a:cs typeface="+mn-cs"/>
            </a:endParaRPr>
          </a:p>
        </p:txBody>
      </p:sp>
    </p:spTree>
    <p:extLst>
      <p:ext uri="{BB962C8B-B14F-4D97-AF65-F5344CB8AC3E}">
        <p14:creationId xmlns:p14="http://schemas.microsoft.com/office/powerpoint/2010/main" val="37385757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00"/>
                                        <p:tgtEl>
                                          <p:spTgt spid="4"/>
                                        </p:tgtEl>
                                      </p:cBhvr>
                                    </p:animEffect>
                                  </p:childTnLst>
                                </p:cTn>
                              </p:par>
                              <p:par>
                                <p:cTn id="8" presetID="22" presetClass="entr" presetSubtype="4" fill="hold" grpId="0"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wipe(down)">
                                      <p:cBhvr>
                                        <p:cTn id="10"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2"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10"/>
          <p:cNvSpPr>
            <a:spLocks noChangeArrowheads="1"/>
          </p:cNvSpPr>
          <p:nvPr/>
        </p:nvSpPr>
        <p:spPr bwMode="auto">
          <a:xfrm>
            <a:off x="504967" y="545909"/>
            <a:ext cx="11215240" cy="5691117"/>
          </a:xfrm>
          <a:prstGeom prst="roundRect">
            <a:avLst>
              <a:gd name="adj" fmla="val 16667"/>
            </a:avLst>
          </a:prstGeom>
          <a:noFill/>
          <a:ln w="25400">
            <a:solidFill>
              <a:srgbClr val="243F60"/>
            </a:solidFill>
            <a:round/>
            <a:headEnd/>
            <a:tailEnd/>
          </a:ln>
        </p:spPr>
        <p:txBody>
          <a:bodyPr vert="horz" wrap="square" lIns="91440" tIns="45720" rIns="91440" bIns="45720" numCol="1" anchor="ctr" anchorCtr="0" compatLnSpc="1">
            <a:prstTxWarp prst="textNoShape">
              <a:avLst/>
            </a:prstTxWarp>
          </a:bodyPr>
          <a:lstStyle/>
          <a:p>
            <a:pPr lvl="0" eaLnBrk="0" fontAlgn="base" hangingPunct="0">
              <a:spcBef>
                <a:spcPct val="0"/>
              </a:spcBef>
              <a:spcAft>
                <a:spcPts val="800"/>
              </a:spcAft>
            </a:pPr>
            <a:endParaRPr lang="en-US" sz="2400" b="1" dirty="0" smtClean="0">
              <a:latin typeface="Times New Roman" panose="02020603050405020304" pitchFamily="18" charset="0"/>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pPr>
            <a:endParaRPr kumimoji="0" lang="en-US" altLang="en-US" sz="2400" b="0" i="0" u="none" strike="noStrike" cap="none" normalizeH="0" baseline="0" dirty="0" smtClean="0">
              <a:ln>
                <a:noFill/>
              </a:ln>
              <a:solidFill>
                <a:schemeClr val="tx1"/>
              </a:solidFill>
              <a:effectLst/>
              <a:latin typeface="Arial" panose="020B0604020202020204" pitchFamily="34" charset="0"/>
            </a:endParaRPr>
          </a:p>
        </p:txBody>
      </p:sp>
      <p:sp>
        <p:nvSpPr>
          <p:cNvPr id="2" name="Rectangle 1"/>
          <p:cNvSpPr/>
          <p:nvPr/>
        </p:nvSpPr>
        <p:spPr>
          <a:xfrm>
            <a:off x="1024911" y="767888"/>
            <a:ext cx="10578905" cy="5282985"/>
          </a:xfrm>
          <a:prstGeom prst="rect">
            <a:avLst/>
          </a:prstGeom>
        </p:spPr>
        <p:txBody>
          <a:bodyPr wrap="square">
            <a:spAutoFit/>
          </a:bodyPr>
          <a:lstStyle/>
          <a:p>
            <a:pPr lvl="0" algn="just">
              <a:lnSpc>
                <a:spcPct val="130000"/>
              </a:lnSpc>
              <a:spcAft>
                <a:spcPts val="800"/>
              </a:spcAft>
            </a:pPr>
            <a:r>
              <a:rPr lang="en-US" sz="2800">
                <a:solidFill>
                  <a:srgbClr val="000000"/>
                </a:solidFill>
                <a:latin typeface="Times New Roman" panose="02020603050405020304" pitchFamily="18" charset="0"/>
                <a:ea typeface="Arial" panose="020B0604020202020204" pitchFamily="34" charset="0"/>
              </a:rPr>
              <a:t>- Nhân vật văn học </a:t>
            </a:r>
            <a:endParaRPr lang="en-US" sz="2400">
              <a:solidFill>
                <a:prstClr val="black"/>
              </a:solidFill>
              <a:latin typeface="Times New Roman" panose="02020603050405020304" pitchFamily="18" charset="0"/>
              <a:ea typeface="Times New Roman" panose="02020603050405020304" pitchFamily="18" charset="0"/>
            </a:endParaRPr>
          </a:p>
          <a:p>
            <a:pPr lvl="0" algn="just">
              <a:lnSpc>
                <a:spcPct val="130000"/>
              </a:lnSpc>
              <a:spcAft>
                <a:spcPts val="800"/>
              </a:spcAft>
            </a:pPr>
            <a:r>
              <a:rPr lang="en-US" sz="2800">
                <a:solidFill>
                  <a:srgbClr val="000000"/>
                </a:solidFill>
                <a:latin typeface="Times New Roman" panose="02020603050405020304" pitchFamily="18" charset="0"/>
                <a:ea typeface="Arial" panose="020B0604020202020204" pitchFamily="34" charset="0"/>
              </a:rPr>
              <a:t>+ là sản phẩm của sự sáng tạo, hư cấu, chứa đựng trong đó nhiều gợi ý của nhà văn về một cách nhìn nhận, đánh giá đầy tính thẩm mĩ đối với cuộc sống. </a:t>
            </a:r>
            <a:r>
              <a:rPr lang="en-US" sz="2800" b="1">
                <a:solidFill>
                  <a:srgbClr val="000000"/>
                </a:solidFill>
                <a:latin typeface="Times New Roman" panose="02020603050405020304" pitchFamily="18" charset="0"/>
                <a:ea typeface="Times New Roman" panose="02020603050405020304" pitchFamily="18" charset="0"/>
              </a:rPr>
              <a:t> </a:t>
            </a:r>
            <a:endParaRPr lang="en-US" sz="2400">
              <a:solidFill>
                <a:prstClr val="black"/>
              </a:solidFill>
              <a:latin typeface="Times New Roman" panose="02020603050405020304" pitchFamily="18" charset="0"/>
              <a:ea typeface="Times New Roman" panose="02020603050405020304" pitchFamily="18" charset="0"/>
            </a:endParaRPr>
          </a:p>
          <a:p>
            <a:pPr lvl="0" algn="just">
              <a:lnSpc>
                <a:spcPct val="130000"/>
              </a:lnSpc>
              <a:spcAft>
                <a:spcPts val="800"/>
              </a:spcAft>
            </a:pPr>
            <a:r>
              <a:rPr lang="en-US" sz="2800">
                <a:solidFill>
                  <a:srgbClr val="000000"/>
                </a:solidFill>
                <a:latin typeface="Times New Roman" panose="02020603050405020304" pitchFamily="18" charset="0"/>
                <a:ea typeface="Arial" panose="020B0604020202020204" pitchFamily="34" charset="0"/>
              </a:rPr>
              <a:t> + không đồng nhất với con người thực ngoài đời. Cùng với việc nắm được đặc điểm của nhân vật (ngoại hình, ngôn ngữ, hành động, nội tâm,...), người đọc cần phải hiểu định hướng giá trị mà nhà văn muốn thể hiện - tức là điều thực sự có ý nghĩa, chi phối cách nhà văn hư cấu, xây dựng hình tượng trong tác phẩm.</a:t>
            </a:r>
            <a:endParaRPr lang="en-US" sz="2400">
              <a:solidFill>
                <a:prstClr val="black"/>
              </a:solidFill>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1686772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00"/>
                                        <p:tgtEl>
                                          <p:spTgt spid="4"/>
                                        </p:tgtEl>
                                      </p:cBhvr>
                                    </p:animEffect>
                                  </p:childTnLst>
                                </p:cTn>
                              </p:par>
                              <p:par>
                                <p:cTn id="8" presetID="22" presetClass="entr" presetSubtype="4" fill="hold" grpId="0"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wipe(down)">
                                      <p:cBhvr>
                                        <p:cTn id="10"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2" grpId="0"/>
    </p:bld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10"/>
          <p:cNvSpPr>
            <a:spLocks noChangeArrowheads="1"/>
          </p:cNvSpPr>
          <p:nvPr/>
        </p:nvSpPr>
        <p:spPr bwMode="auto">
          <a:xfrm>
            <a:off x="655093" y="873456"/>
            <a:ext cx="11081981" cy="5431809"/>
          </a:xfrm>
          <a:prstGeom prst="roundRect">
            <a:avLst>
              <a:gd name="adj" fmla="val 16667"/>
            </a:avLst>
          </a:prstGeom>
          <a:ln>
            <a:headEnd/>
            <a:tailEn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anchor="ctr" anchorCtr="0" compatLnSpc="1">
            <a:prstTxWarp prst="textNoShape">
              <a:avLst/>
            </a:prstTxWarp>
          </a:bodyPr>
          <a:lstStyle/>
          <a:p>
            <a:pPr marL="0" marR="0" lvl="0" indent="0" algn="l" defTabSz="914400" rtl="0" eaLnBrk="0" fontAlgn="base" latinLnBrk="0" hangingPunct="0">
              <a:lnSpc>
                <a:spcPct val="150000"/>
              </a:lnSpc>
              <a:spcBef>
                <a:spcPct val="0"/>
              </a:spcBef>
              <a:spcAft>
                <a:spcPts val="800"/>
              </a:spcAft>
              <a:buClrTx/>
              <a:buSzTx/>
              <a:buFontTx/>
              <a:buNone/>
              <a:tabLst/>
              <a:defRPr/>
            </a:pPr>
            <a:endParaRPr kumimoji="0" lang="en-US" sz="2400" b="1" i="0" u="none" strike="noStrike" kern="1200" cap="none" spc="0" normalizeH="0" baseline="0" noProof="0" dirty="0" smtClean="0">
              <a:ln>
                <a:noFill/>
              </a:ln>
              <a:solidFill>
                <a:prstClr val="black"/>
              </a:solidFill>
              <a:effectLst/>
              <a:uLnTx/>
              <a:uFillTx/>
              <a:latin typeface="Times New Roman" panose="02020603050405020304" pitchFamily="18" charset="0"/>
              <a:ea typeface="+mn-ea"/>
              <a:cs typeface="Times New Roman" panose="02020603050405020304" pitchFamily="18" charset="0"/>
            </a:endParaRPr>
          </a:p>
          <a:p>
            <a:pPr marL="0" marR="0" lvl="0" indent="0" algn="ctr" defTabSz="914400" rtl="0" eaLnBrk="0" fontAlgn="base" latinLnBrk="0" hangingPunct="0">
              <a:lnSpc>
                <a:spcPct val="150000"/>
              </a:lnSpc>
              <a:spcBef>
                <a:spcPct val="0"/>
              </a:spcBef>
              <a:spcAft>
                <a:spcPct val="0"/>
              </a:spcAft>
              <a:buClrTx/>
              <a:buSzTx/>
              <a:buFontTx/>
              <a:buNone/>
              <a:tabLst/>
              <a:defRPr/>
            </a:pPr>
            <a:endParaRPr kumimoji="0" lang="en-US" altLang="en-US" sz="2400" b="0" i="0" u="none" strike="noStrike" kern="1200" cap="none" spc="0" normalizeH="0" baseline="0" noProof="0" dirty="0" smtClean="0">
              <a:ln>
                <a:noFill/>
              </a:ln>
              <a:solidFill>
                <a:prstClr val="black"/>
              </a:solidFill>
              <a:effectLst/>
              <a:uLnTx/>
              <a:uFillTx/>
              <a:latin typeface="Arial" panose="020B0604020202020204" pitchFamily="34" charset="0"/>
              <a:ea typeface="+mn-ea"/>
              <a:cs typeface="+mn-cs"/>
            </a:endParaRPr>
          </a:p>
        </p:txBody>
      </p:sp>
      <p:sp>
        <p:nvSpPr>
          <p:cNvPr id="2" name="Rectangle 1"/>
          <p:cNvSpPr/>
          <p:nvPr/>
        </p:nvSpPr>
        <p:spPr>
          <a:xfrm>
            <a:off x="1040167" y="1235040"/>
            <a:ext cx="10325478" cy="4832092"/>
          </a:xfrm>
          <a:prstGeom prst="rect">
            <a:avLst/>
          </a:prstGeom>
        </p:spPr>
        <p:txBody>
          <a:bodyPr wrap="square">
            <a:spAutoFit/>
          </a:bodyPr>
          <a:lstStyle/>
          <a:p>
            <a:pPr algn="just" fontAlgn="base">
              <a:spcAft>
                <a:spcPts val="0"/>
              </a:spcAft>
            </a:pPr>
            <a:r>
              <a:rPr lang="en-US" sz="280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Khổ </a:t>
            </a:r>
            <a:r>
              <a:rPr lang="en-US" sz="280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kết với câu hỏi tu từ, người con thảng thốt nhận ra quỹ thời gian của mẹ không còn nhiều, không tránh khỏi quy luật cuộc đời và ngày con xa mẹ đang đến gần. Câu hỏi nhưng không có câu trả lời, chỉ có mây bay về xa như những nỗi niềm rưng rưng, dâng trào cảm xúc: </a:t>
            </a:r>
            <a:endParaRPr lang="en-US" sz="2400">
              <a:latin typeface="Calibri" panose="020F0502020204030204" pitchFamily="34" charset="0"/>
              <a:ea typeface="Times New Roman" panose="02020603050405020304" pitchFamily="18" charset="0"/>
              <a:cs typeface="Times New Roman" panose="02020603050405020304" pitchFamily="18" charset="0"/>
            </a:endParaRPr>
          </a:p>
          <a:p>
            <a:pPr algn="just" fontAlgn="base">
              <a:spcAft>
                <a:spcPts val="0"/>
              </a:spcAft>
            </a:pPr>
            <a:r>
              <a:rPr lang="en-US" sz="2800" i="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Ngẩng hỏi giời vậy/- Sao mẹ ta già?/ Không một lời đáp / Mây bay về xa.</a:t>
            </a:r>
            <a:endParaRPr lang="en-US" sz="2400">
              <a:latin typeface="Calibri" panose="020F0502020204030204" pitchFamily="34" charset="0"/>
              <a:ea typeface="Times New Roman" panose="02020603050405020304" pitchFamily="18" charset="0"/>
              <a:cs typeface="Times New Roman" panose="02020603050405020304" pitchFamily="18" charset="0"/>
            </a:endParaRPr>
          </a:p>
          <a:p>
            <a:pPr algn="just" fontAlgn="base">
              <a:spcAft>
                <a:spcPts val="0"/>
              </a:spcAft>
            </a:pPr>
            <a:r>
              <a:rPr lang="en-US" sz="280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Bài </a:t>
            </a:r>
            <a:r>
              <a:rPr lang="en-US" sz="280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thơ rất kiệm lời mà hàm chứa bao tình ý sâu xa, lời thơ dung dị, tự nhiên, không nhiều dụng công nghệ thuật nhưng vẫn gây xúc động người đọc bởi cảm xúc chân thành, chạm đến những gì thiêng liêng nhất của mỗi người, đó là tình mẫu tử. </a:t>
            </a:r>
            <a:endParaRPr lang="en-US" sz="2400">
              <a:latin typeface="Calibri" panose="020F0502020204030204" pitchFamily="34" charset="0"/>
              <a:ea typeface="Times New Roman" panose="02020603050405020304" pitchFamily="18" charset="0"/>
              <a:cs typeface="Times New Roman" panose="02020603050405020304" pitchFamily="18" charset="0"/>
            </a:endParaRPr>
          </a:p>
          <a:p>
            <a:pPr algn="ctr" fontAlgn="base">
              <a:spcAft>
                <a:spcPts val="0"/>
              </a:spcAft>
            </a:pPr>
            <a:r>
              <a:rPr lang="en-US" sz="280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r>
              <a:rPr lang="en-US" sz="2800" b="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Nguyễn Quỳnh Anh -  </a:t>
            </a:r>
            <a:r>
              <a:rPr lang="en-US" sz="2800" i="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https://baohaiduong.vn</a:t>
            </a:r>
            <a:r>
              <a:rPr lang="en-US" sz="2800" u="sng"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endParaRPr lang="en-US" sz="2400">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7811485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00"/>
                                        <p:tgtEl>
                                          <p:spTgt spid="4"/>
                                        </p:tgtEl>
                                      </p:cBhvr>
                                    </p:animEffect>
                                  </p:childTnLst>
                                </p:cTn>
                              </p:par>
                              <p:par>
                                <p:cTn id="8" presetID="22" presetClass="entr" presetSubtype="4" fill="hold" grpId="0"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wipe(down)">
                                      <p:cBhvr>
                                        <p:cTn id="10"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2" grpId="0"/>
    </p:bld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ounded Rectangle 10"/>
          <p:cNvSpPr>
            <a:spLocks noChangeArrowheads="1"/>
          </p:cNvSpPr>
          <p:nvPr/>
        </p:nvSpPr>
        <p:spPr bwMode="auto">
          <a:xfrm>
            <a:off x="1091821" y="2429301"/>
            <a:ext cx="10440537" cy="3801732"/>
          </a:xfrm>
          <a:prstGeom prst="roundRect">
            <a:avLst>
              <a:gd name="adj" fmla="val 16667"/>
            </a:avLst>
          </a:prstGeom>
          <a:solidFill>
            <a:sysClr val="window" lastClr="FFFFFF"/>
          </a:solidFill>
          <a:ln w="12700" cap="flat" cmpd="sng" algn="ctr">
            <a:solidFill>
              <a:srgbClr val="ED7D31"/>
            </a:solidFill>
            <a:prstDash val="solid"/>
            <a:miter lim="800000"/>
            <a:headEnd/>
            <a:tailEnd/>
          </a:ln>
          <a:effectLst/>
        </p:spPr>
        <p:txBody>
          <a:bodyPr vert="horz" wrap="square" lIns="91440" tIns="45720" rIns="91440" bIns="45720" numCol="1" anchor="ctr" anchorCtr="0" compatLnSpc="1">
            <a:prstTxWarp prst="textNoShape">
              <a:avLst/>
            </a:prstTxWarp>
          </a:bodyPr>
          <a:lstStyle/>
          <a:p>
            <a:pPr marL="0" marR="0" lvl="0" indent="0" algn="l" defTabSz="914400" rtl="0" eaLnBrk="0" fontAlgn="base" latinLnBrk="0" hangingPunct="0">
              <a:lnSpc>
                <a:spcPct val="100000"/>
              </a:lnSpc>
              <a:spcBef>
                <a:spcPct val="0"/>
              </a:spcBef>
              <a:spcAft>
                <a:spcPts val="800"/>
              </a:spcAft>
              <a:buClrTx/>
              <a:buSzTx/>
              <a:buFontTx/>
              <a:buNone/>
              <a:tabLst/>
              <a:defRPr/>
            </a:pPr>
            <a:endParaRPr kumimoji="0" lang="en-US" sz="2400" b="1" i="0" u="none" strike="noStrike" kern="0" cap="none" spc="0" normalizeH="0" baseline="0" noProof="0" dirty="0" smtClean="0">
              <a:ln>
                <a:noFill/>
              </a:ln>
              <a:solidFill>
                <a:prstClr val="black"/>
              </a:solidFill>
              <a:effectLst/>
              <a:uLnTx/>
              <a:uFillTx/>
              <a:latin typeface="Times New Roman" panose="02020603050405020304" pitchFamily="18" charset="0"/>
              <a:ea typeface="+mn-ea"/>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altLang="en-US" sz="2400" b="0" i="0" u="none" strike="noStrike" kern="0" cap="none" spc="0" normalizeH="0" baseline="0" noProof="0" dirty="0" smtClean="0">
              <a:ln>
                <a:noFill/>
              </a:ln>
              <a:solidFill>
                <a:prstClr val="black"/>
              </a:solidFill>
              <a:effectLst/>
              <a:uLnTx/>
              <a:uFillTx/>
              <a:latin typeface="Arial" panose="020B0604020202020204" pitchFamily="34" charset="0"/>
              <a:ea typeface="+mn-ea"/>
              <a:cs typeface="+mn-cs"/>
            </a:endParaRPr>
          </a:p>
        </p:txBody>
      </p:sp>
      <p:sp>
        <p:nvSpPr>
          <p:cNvPr id="4" name="Oval 3"/>
          <p:cNvSpPr/>
          <p:nvPr/>
        </p:nvSpPr>
        <p:spPr>
          <a:xfrm>
            <a:off x="1987740" y="4092977"/>
            <a:ext cx="510083" cy="474379"/>
          </a:xfrm>
          <a:prstGeom prst="ellipse">
            <a:avLst/>
          </a:prstGeom>
          <a:solidFill>
            <a:sysClr val="window" lastClr="FFFFFF"/>
          </a:solidFill>
          <a:ln w="12700" cap="flat" cmpd="sng" algn="ctr">
            <a:solidFill>
              <a:srgbClr val="FF0000"/>
            </a:solidFill>
            <a:prstDash val="solid"/>
            <a:miter lim="800000"/>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rgbClr val="FFFFFF"/>
              </a:solidFill>
              <a:effectLst/>
              <a:uLnTx/>
              <a:uFillTx/>
              <a:latin typeface="Euphemia"/>
              <a:ea typeface="+mn-ea"/>
              <a:cs typeface="+mn-cs"/>
            </a:endParaRPr>
          </a:p>
        </p:txBody>
      </p:sp>
      <p:sp>
        <p:nvSpPr>
          <p:cNvPr id="2" name="Rectangle 1"/>
          <p:cNvSpPr/>
          <p:nvPr/>
        </p:nvSpPr>
        <p:spPr>
          <a:xfrm>
            <a:off x="1624084" y="2647666"/>
            <a:ext cx="9908274" cy="3442003"/>
          </a:xfrm>
          <a:prstGeom prst="rect">
            <a:avLst/>
          </a:prstGeom>
        </p:spPr>
        <p:txBody>
          <a:bodyPr wrap="square">
            <a:spAutoFit/>
          </a:bodyPr>
          <a:lstStyle/>
          <a:p>
            <a:pPr>
              <a:lnSpc>
                <a:spcPct val="150000"/>
              </a:lnSpc>
              <a:spcAft>
                <a:spcPts val="0"/>
              </a:spcAft>
            </a:pPr>
            <a:r>
              <a:rPr lang="vi-VN" sz="2800" b="1">
                <a:solidFill>
                  <a:srgbClr val="000000"/>
                </a:solidFill>
                <a:latin typeface="Times New Roman" panose="02020603050405020304" pitchFamily="18" charset="0"/>
                <a:ea typeface="Times New Roman" panose="02020603050405020304" pitchFamily="18" charset="0"/>
              </a:rPr>
              <a:t>Câu 1</a:t>
            </a:r>
            <a:r>
              <a:rPr lang="vi-VN" sz="2800">
                <a:solidFill>
                  <a:srgbClr val="000000"/>
                </a:solidFill>
                <a:latin typeface="Times New Roman" panose="02020603050405020304" pitchFamily="18" charset="0"/>
                <a:ea typeface="Times New Roman" panose="02020603050405020304" pitchFamily="18" charset="0"/>
              </a:rPr>
              <a:t>. “Rưng rưng nghĩ về mẹ” thuộc kiểu văn bản nào?</a:t>
            </a:r>
            <a:endParaRPr lang="en-US" sz="2400">
              <a:latin typeface="Times New Roman" panose="02020603050405020304" pitchFamily="18" charset="0"/>
              <a:ea typeface="Times New Roman" panose="02020603050405020304" pitchFamily="18" charset="0"/>
            </a:endParaRPr>
          </a:p>
          <a:p>
            <a:pPr marL="450215">
              <a:lnSpc>
                <a:spcPct val="150000"/>
              </a:lnSpc>
              <a:spcAft>
                <a:spcPts val="0"/>
              </a:spcAft>
            </a:pPr>
            <a:r>
              <a:rPr lang="vi-VN" sz="2800" smtClean="0">
                <a:solidFill>
                  <a:srgbClr val="000000"/>
                </a:solidFill>
                <a:latin typeface="Times New Roman" panose="02020603050405020304" pitchFamily="18" charset="0"/>
                <a:ea typeface="Times New Roman" panose="02020603050405020304" pitchFamily="18" charset="0"/>
              </a:rPr>
              <a:t>A</a:t>
            </a:r>
            <a:r>
              <a:rPr lang="vi-VN" sz="2800">
                <a:solidFill>
                  <a:srgbClr val="000000"/>
                </a:solidFill>
                <a:latin typeface="Times New Roman" panose="02020603050405020304" pitchFamily="18" charset="0"/>
                <a:ea typeface="Times New Roman" panose="02020603050405020304" pitchFamily="18" charset="0"/>
              </a:rPr>
              <a:t>. Tự sự			</a:t>
            </a:r>
            <a:endParaRPr lang="en-US" sz="2400">
              <a:latin typeface="Times New Roman" panose="02020603050405020304" pitchFamily="18" charset="0"/>
              <a:ea typeface="Times New Roman" panose="02020603050405020304" pitchFamily="18" charset="0"/>
            </a:endParaRPr>
          </a:p>
          <a:p>
            <a:pPr marL="450215">
              <a:lnSpc>
                <a:spcPct val="150000"/>
              </a:lnSpc>
              <a:spcAft>
                <a:spcPts val="0"/>
              </a:spcAft>
            </a:pPr>
            <a:r>
              <a:rPr lang="vi-VN" sz="2800">
                <a:solidFill>
                  <a:srgbClr val="000000"/>
                </a:solidFill>
                <a:latin typeface="Times New Roman" panose="02020603050405020304" pitchFamily="18" charset="0"/>
                <a:ea typeface="Times New Roman" panose="02020603050405020304" pitchFamily="18" charset="0"/>
              </a:rPr>
              <a:t>B. Nghị luận</a:t>
            </a:r>
            <a:r>
              <a:rPr lang="en-US" sz="2800">
                <a:solidFill>
                  <a:srgbClr val="000000"/>
                </a:solidFill>
                <a:latin typeface="Times New Roman" panose="02020603050405020304" pitchFamily="18" charset="0"/>
                <a:ea typeface="Times New Roman" panose="02020603050405020304" pitchFamily="18" charset="0"/>
              </a:rPr>
              <a:t>		</a:t>
            </a:r>
            <a:endParaRPr lang="en-US" sz="2400">
              <a:latin typeface="Times New Roman" panose="02020603050405020304" pitchFamily="18" charset="0"/>
              <a:ea typeface="Times New Roman" panose="02020603050405020304" pitchFamily="18" charset="0"/>
            </a:endParaRPr>
          </a:p>
          <a:p>
            <a:pPr marL="450215">
              <a:lnSpc>
                <a:spcPct val="150000"/>
              </a:lnSpc>
              <a:spcAft>
                <a:spcPts val="0"/>
              </a:spcAft>
            </a:pPr>
            <a:r>
              <a:rPr lang="vi-VN" sz="2800">
                <a:solidFill>
                  <a:srgbClr val="000000"/>
                </a:solidFill>
                <a:latin typeface="Times New Roman" panose="02020603050405020304" pitchFamily="18" charset="0"/>
                <a:ea typeface="Times New Roman" panose="02020603050405020304" pitchFamily="18" charset="0"/>
              </a:rPr>
              <a:t>C. Biểu cảm</a:t>
            </a:r>
            <a:r>
              <a:rPr lang="en-US" sz="2800">
                <a:solidFill>
                  <a:srgbClr val="000000"/>
                </a:solidFill>
                <a:latin typeface="Times New Roman" panose="02020603050405020304" pitchFamily="18" charset="0"/>
                <a:ea typeface="Times New Roman" panose="02020603050405020304" pitchFamily="18" charset="0"/>
              </a:rPr>
              <a:t>		</a:t>
            </a:r>
            <a:endParaRPr lang="en-US" sz="2400">
              <a:latin typeface="Times New Roman" panose="02020603050405020304" pitchFamily="18" charset="0"/>
              <a:ea typeface="Times New Roman" panose="02020603050405020304" pitchFamily="18" charset="0"/>
            </a:endParaRPr>
          </a:p>
          <a:p>
            <a:pPr marL="450215">
              <a:lnSpc>
                <a:spcPct val="150000"/>
              </a:lnSpc>
              <a:spcAft>
                <a:spcPts val="0"/>
              </a:spcAft>
            </a:pPr>
            <a:r>
              <a:rPr lang="vi-VN" sz="2800">
                <a:solidFill>
                  <a:srgbClr val="000000"/>
                </a:solidFill>
                <a:latin typeface="Times New Roman" panose="02020603050405020304" pitchFamily="18" charset="0"/>
                <a:ea typeface="Times New Roman" panose="02020603050405020304" pitchFamily="18" charset="0"/>
              </a:rPr>
              <a:t>D. Nhật dụng</a:t>
            </a:r>
            <a:endParaRPr lang="en-US" sz="2400">
              <a:effectLst/>
              <a:latin typeface="Times New Roman" panose="02020603050405020304" pitchFamily="18" charset="0"/>
              <a:ea typeface="Times New Roman" panose="02020603050405020304" pitchFamily="18" charset="0"/>
            </a:endParaRPr>
          </a:p>
        </p:txBody>
      </p:sp>
      <p:sp>
        <p:nvSpPr>
          <p:cNvPr id="5" name="Rectangle 4"/>
          <p:cNvSpPr/>
          <p:nvPr/>
        </p:nvSpPr>
        <p:spPr>
          <a:xfrm>
            <a:off x="741527" y="462086"/>
            <a:ext cx="11031941" cy="1384995"/>
          </a:xfrm>
          <a:prstGeom prst="rect">
            <a:avLst/>
          </a:prstGeom>
        </p:spPr>
        <p:txBody>
          <a:bodyPr wrap="square">
            <a:spAutoFit/>
          </a:bodyPr>
          <a:lstStyle/>
          <a:p>
            <a:pPr>
              <a:lnSpc>
                <a:spcPct val="150000"/>
              </a:lnSpc>
            </a:pPr>
            <a:r>
              <a:rPr lang="en-US" sz="2800" b="1" i="1">
                <a:solidFill>
                  <a:srgbClr val="000000"/>
                </a:solidFill>
                <a:latin typeface="Times New Roman" panose="02020603050405020304" pitchFamily="18" charset="0"/>
                <a:ea typeface="Times New Roman" panose="02020603050405020304" pitchFamily="18" charset="0"/>
              </a:rPr>
              <a:t> Chọn phương án trả lời đúng nhất cho mỗi câu hỏi (từ câu 1 đến câu 8)</a:t>
            </a:r>
            <a:r>
              <a:rPr lang="nl-NL" sz="2800" b="1" i="1">
                <a:solidFill>
                  <a:srgbClr val="000000"/>
                </a:solidFill>
                <a:latin typeface="Times New Roman" panose="02020603050405020304" pitchFamily="18" charset="0"/>
                <a:ea typeface="Times New Roman" panose="02020603050405020304" pitchFamily="18" charset="0"/>
              </a:rPr>
              <a:t> và viết chữ cái đứng trước phương án đó vào bài làm.</a:t>
            </a:r>
            <a:endParaRPr lang="en-US" sz="2800"/>
          </a:p>
        </p:txBody>
      </p:sp>
    </p:spTree>
    <p:extLst>
      <p:ext uri="{BB962C8B-B14F-4D97-AF65-F5344CB8AC3E}">
        <p14:creationId xmlns:p14="http://schemas.microsoft.com/office/powerpoint/2010/main" val="220197720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arn(inVertical)">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wipe(down)">
                                      <p:cBhvr>
                                        <p:cTn id="12" dur="500"/>
                                        <p:tgtEl>
                                          <p:spTgt spid="3"/>
                                        </p:tgtEl>
                                      </p:cBhvr>
                                    </p:animEffect>
                                  </p:childTnLst>
                                </p:cTn>
                              </p:par>
                              <p:par>
                                <p:cTn id="13" presetID="42" presetClass="entr" presetSubtype="0" fill="hold" nodeType="withEffect">
                                  <p:stCondLst>
                                    <p:cond delay="0"/>
                                  </p:stCondLst>
                                  <p:childTnLst>
                                    <p:set>
                                      <p:cBhvr>
                                        <p:cTn id="14" dur="1" fill="hold">
                                          <p:stCondLst>
                                            <p:cond delay="0"/>
                                          </p:stCondLst>
                                        </p:cTn>
                                        <p:tgtEl>
                                          <p:spTgt spid="2">
                                            <p:txEl>
                                              <p:pRg st="0" end="0"/>
                                            </p:txEl>
                                          </p:spTgt>
                                        </p:tgtEl>
                                        <p:attrNameLst>
                                          <p:attrName>style.visibility</p:attrName>
                                        </p:attrNameLst>
                                      </p:cBhvr>
                                      <p:to>
                                        <p:strVal val="visible"/>
                                      </p:to>
                                    </p:set>
                                    <p:animEffect transition="in" filter="fade">
                                      <p:cBhvr>
                                        <p:cTn id="15" dur="1000"/>
                                        <p:tgtEl>
                                          <p:spTgt spid="2">
                                            <p:txEl>
                                              <p:pRg st="0" end="0"/>
                                            </p:txEl>
                                          </p:spTgt>
                                        </p:tgtEl>
                                      </p:cBhvr>
                                    </p:animEffect>
                                    <p:anim calcmode="lin" valueType="num">
                                      <p:cBhvr>
                                        <p:cTn id="16" dur="1000" fill="hold"/>
                                        <p:tgtEl>
                                          <p:spTgt spid="2">
                                            <p:txEl>
                                              <p:pRg st="0" end="0"/>
                                            </p:txEl>
                                          </p:spTgt>
                                        </p:tgtEl>
                                        <p:attrNameLst>
                                          <p:attrName>ppt_x</p:attrName>
                                        </p:attrNameLst>
                                      </p:cBhvr>
                                      <p:tavLst>
                                        <p:tav tm="0">
                                          <p:val>
                                            <p:strVal val="#ppt_x"/>
                                          </p:val>
                                        </p:tav>
                                        <p:tav tm="100000">
                                          <p:val>
                                            <p:strVal val="#ppt_x"/>
                                          </p:val>
                                        </p:tav>
                                      </p:tavLst>
                                    </p:anim>
                                    <p:anim calcmode="lin" valueType="num">
                                      <p:cBhvr>
                                        <p:cTn id="17" dur="1000" fill="hold"/>
                                        <p:tgtEl>
                                          <p:spTgt spid="2">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8" fill="hold">
                      <p:stCondLst>
                        <p:cond delay="indefinite"/>
                      </p:stCondLst>
                      <p:childTnLst>
                        <p:par>
                          <p:cTn id="19" fill="hold">
                            <p:stCondLst>
                              <p:cond delay="0"/>
                            </p:stCondLst>
                            <p:childTnLst>
                              <p:par>
                                <p:cTn id="20" presetID="42" presetClass="entr" presetSubtype="0" fill="hold" nodeType="clickEffect">
                                  <p:stCondLst>
                                    <p:cond delay="0"/>
                                  </p:stCondLst>
                                  <p:childTnLst>
                                    <p:set>
                                      <p:cBhvr>
                                        <p:cTn id="21" dur="1" fill="hold">
                                          <p:stCondLst>
                                            <p:cond delay="0"/>
                                          </p:stCondLst>
                                        </p:cTn>
                                        <p:tgtEl>
                                          <p:spTgt spid="2">
                                            <p:txEl>
                                              <p:pRg st="1" end="1"/>
                                            </p:txEl>
                                          </p:spTgt>
                                        </p:tgtEl>
                                        <p:attrNameLst>
                                          <p:attrName>style.visibility</p:attrName>
                                        </p:attrNameLst>
                                      </p:cBhvr>
                                      <p:to>
                                        <p:strVal val="visible"/>
                                      </p:to>
                                    </p:set>
                                    <p:animEffect transition="in" filter="fade">
                                      <p:cBhvr>
                                        <p:cTn id="22" dur="1000"/>
                                        <p:tgtEl>
                                          <p:spTgt spid="2">
                                            <p:txEl>
                                              <p:pRg st="1" end="1"/>
                                            </p:txEl>
                                          </p:spTgt>
                                        </p:tgtEl>
                                      </p:cBhvr>
                                    </p:animEffect>
                                    <p:anim calcmode="lin" valueType="num">
                                      <p:cBhvr>
                                        <p:cTn id="23" dur="1000" fill="hold"/>
                                        <p:tgtEl>
                                          <p:spTgt spid="2">
                                            <p:txEl>
                                              <p:pRg st="1" end="1"/>
                                            </p:txEl>
                                          </p:spTgt>
                                        </p:tgtEl>
                                        <p:attrNameLst>
                                          <p:attrName>ppt_x</p:attrName>
                                        </p:attrNameLst>
                                      </p:cBhvr>
                                      <p:tavLst>
                                        <p:tav tm="0">
                                          <p:val>
                                            <p:strVal val="#ppt_x"/>
                                          </p:val>
                                        </p:tav>
                                        <p:tav tm="100000">
                                          <p:val>
                                            <p:strVal val="#ppt_x"/>
                                          </p:val>
                                        </p:tav>
                                      </p:tavLst>
                                    </p:anim>
                                    <p:anim calcmode="lin" valueType="num">
                                      <p:cBhvr>
                                        <p:cTn id="24" dur="1000" fill="hold"/>
                                        <p:tgtEl>
                                          <p:spTgt spid="2">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42" presetClass="entr" presetSubtype="0" fill="hold" nodeType="clickEffect">
                                  <p:stCondLst>
                                    <p:cond delay="0"/>
                                  </p:stCondLst>
                                  <p:childTnLst>
                                    <p:set>
                                      <p:cBhvr>
                                        <p:cTn id="28" dur="1" fill="hold">
                                          <p:stCondLst>
                                            <p:cond delay="0"/>
                                          </p:stCondLst>
                                        </p:cTn>
                                        <p:tgtEl>
                                          <p:spTgt spid="2">
                                            <p:txEl>
                                              <p:pRg st="2" end="2"/>
                                            </p:txEl>
                                          </p:spTgt>
                                        </p:tgtEl>
                                        <p:attrNameLst>
                                          <p:attrName>style.visibility</p:attrName>
                                        </p:attrNameLst>
                                      </p:cBhvr>
                                      <p:to>
                                        <p:strVal val="visible"/>
                                      </p:to>
                                    </p:set>
                                    <p:animEffect transition="in" filter="fade">
                                      <p:cBhvr>
                                        <p:cTn id="29" dur="1000"/>
                                        <p:tgtEl>
                                          <p:spTgt spid="2">
                                            <p:txEl>
                                              <p:pRg st="2" end="2"/>
                                            </p:txEl>
                                          </p:spTgt>
                                        </p:tgtEl>
                                      </p:cBhvr>
                                    </p:animEffect>
                                    <p:anim calcmode="lin" valueType="num">
                                      <p:cBhvr>
                                        <p:cTn id="30" dur="1000" fill="hold"/>
                                        <p:tgtEl>
                                          <p:spTgt spid="2">
                                            <p:txEl>
                                              <p:pRg st="2" end="2"/>
                                            </p:txEl>
                                          </p:spTgt>
                                        </p:tgtEl>
                                        <p:attrNameLst>
                                          <p:attrName>ppt_x</p:attrName>
                                        </p:attrNameLst>
                                      </p:cBhvr>
                                      <p:tavLst>
                                        <p:tav tm="0">
                                          <p:val>
                                            <p:strVal val="#ppt_x"/>
                                          </p:val>
                                        </p:tav>
                                        <p:tav tm="100000">
                                          <p:val>
                                            <p:strVal val="#ppt_x"/>
                                          </p:val>
                                        </p:tav>
                                      </p:tavLst>
                                    </p:anim>
                                    <p:anim calcmode="lin" valueType="num">
                                      <p:cBhvr>
                                        <p:cTn id="31" dur="1000" fill="hold"/>
                                        <p:tgtEl>
                                          <p:spTgt spid="2">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32" fill="hold">
                      <p:stCondLst>
                        <p:cond delay="indefinite"/>
                      </p:stCondLst>
                      <p:childTnLst>
                        <p:par>
                          <p:cTn id="33" fill="hold">
                            <p:stCondLst>
                              <p:cond delay="0"/>
                            </p:stCondLst>
                            <p:childTnLst>
                              <p:par>
                                <p:cTn id="34" presetID="42" presetClass="entr" presetSubtype="0" fill="hold" nodeType="clickEffect">
                                  <p:stCondLst>
                                    <p:cond delay="0"/>
                                  </p:stCondLst>
                                  <p:childTnLst>
                                    <p:set>
                                      <p:cBhvr>
                                        <p:cTn id="35" dur="1" fill="hold">
                                          <p:stCondLst>
                                            <p:cond delay="0"/>
                                          </p:stCondLst>
                                        </p:cTn>
                                        <p:tgtEl>
                                          <p:spTgt spid="2">
                                            <p:txEl>
                                              <p:pRg st="3" end="3"/>
                                            </p:txEl>
                                          </p:spTgt>
                                        </p:tgtEl>
                                        <p:attrNameLst>
                                          <p:attrName>style.visibility</p:attrName>
                                        </p:attrNameLst>
                                      </p:cBhvr>
                                      <p:to>
                                        <p:strVal val="visible"/>
                                      </p:to>
                                    </p:set>
                                    <p:animEffect transition="in" filter="fade">
                                      <p:cBhvr>
                                        <p:cTn id="36" dur="1000"/>
                                        <p:tgtEl>
                                          <p:spTgt spid="2">
                                            <p:txEl>
                                              <p:pRg st="3" end="3"/>
                                            </p:txEl>
                                          </p:spTgt>
                                        </p:tgtEl>
                                      </p:cBhvr>
                                    </p:animEffect>
                                    <p:anim calcmode="lin" valueType="num">
                                      <p:cBhvr>
                                        <p:cTn id="37" dur="1000" fill="hold"/>
                                        <p:tgtEl>
                                          <p:spTgt spid="2">
                                            <p:txEl>
                                              <p:pRg st="3" end="3"/>
                                            </p:txEl>
                                          </p:spTgt>
                                        </p:tgtEl>
                                        <p:attrNameLst>
                                          <p:attrName>ppt_x</p:attrName>
                                        </p:attrNameLst>
                                      </p:cBhvr>
                                      <p:tavLst>
                                        <p:tav tm="0">
                                          <p:val>
                                            <p:strVal val="#ppt_x"/>
                                          </p:val>
                                        </p:tav>
                                        <p:tav tm="100000">
                                          <p:val>
                                            <p:strVal val="#ppt_x"/>
                                          </p:val>
                                        </p:tav>
                                      </p:tavLst>
                                    </p:anim>
                                    <p:anim calcmode="lin" valueType="num">
                                      <p:cBhvr>
                                        <p:cTn id="38" dur="1000" fill="hold"/>
                                        <p:tgtEl>
                                          <p:spTgt spid="2">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42" presetClass="entr" presetSubtype="0" fill="hold" nodeType="clickEffect">
                                  <p:stCondLst>
                                    <p:cond delay="0"/>
                                  </p:stCondLst>
                                  <p:childTnLst>
                                    <p:set>
                                      <p:cBhvr>
                                        <p:cTn id="42" dur="1" fill="hold">
                                          <p:stCondLst>
                                            <p:cond delay="0"/>
                                          </p:stCondLst>
                                        </p:cTn>
                                        <p:tgtEl>
                                          <p:spTgt spid="2">
                                            <p:txEl>
                                              <p:pRg st="4" end="4"/>
                                            </p:txEl>
                                          </p:spTgt>
                                        </p:tgtEl>
                                        <p:attrNameLst>
                                          <p:attrName>style.visibility</p:attrName>
                                        </p:attrNameLst>
                                      </p:cBhvr>
                                      <p:to>
                                        <p:strVal val="visible"/>
                                      </p:to>
                                    </p:set>
                                    <p:animEffect transition="in" filter="fade">
                                      <p:cBhvr>
                                        <p:cTn id="43" dur="1000"/>
                                        <p:tgtEl>
                                          <p:spTgt spid="2">
                                            <p:txEl>
                                              <p:pRg st="4" end="4"/>
                                            </p:txEl>
                                          </p:spTgt>
                                        </p:tgtEl>
                                      </p:cBhvr>
                                    </p:animEffect>
                                    <p:anim calcmode="lin" valueType="num">
                                      <p:cBhvr>
                                        <p:cTn id="44" dur="1000" fill="hold"/>
                                        <p:tgtEl>
                                          <p:spTgt spid="2">
                                            <p:txEl>
                                              <p:pRg st="4" end="4"/>
                                            </p:txEl>
                                          </p:spTgt>
                                        </p:tgtEl>
                                        <p:attrNameLst>
                                          <p:attrName>ppt_x</p:attrName>
                                        </p:attrNameLst>
                                      </p:cBhvr>
                                      <p:tavLst>
                                        <p:tav tm="0">
                                          <p:val>
                                            <p:strVal val="#ppt_x"/>
                                          </p:val>
                                        </p:tav>
                                        <p:tav tm="100000">
                                          <p:val>
                                            <p:strVal val="#ppt_x"/>
                                          </p:val>
                                        </p:tav>
                                      </p:tavLst>
                                    </p:anim>
                                    <p:anim calcmode="lin" valueType="num">
                                      <p:cBhvr>
                                        <p:cTn id="45" dur="1000" fill="hold"/>
                                        <p:tgtEl>
                                          <p:spTgt spid="2">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46" fill="hold">
                      <p:stCondLst>
                        <p:cond delay="indefinite"/>
                      </p:stCondLst>
                      <p:childTnLst>
                        <p:par>
                          <p:cTn id="47" fill="hold">
                            <p:stCondLst>
                              <p:cond delay="0"/>
                            </p:stCondLst>
                            <p:childTnLst>
                              <p:par>
                                <p:cTn id="48" presetID="42" presetClass="entr" presetSubtype="0" fill="hold" grpId="0" nodeType="clickEffect">
                                  <p:stCondLst>
                                    <p:cond delay="0"/>
                                  </p:stCondLst>
                                  <p:childTnLst>
                                    <p:set>
                                      <p:cBhvr>
                                        <p:cTn id="49" dur="1" fill="hold">
                                          <p:stCondLst>
                                            <p:cond delay="0"/>
                                          </p:stCondLst>
                                        </p:cTn>
                                        <p:tgtEl>
                                          <p:spTgt spid="4"/>
                                        </p:tgtEl>
                                        <p:attrNameLst>
                                          <p:attrName>style.visibility</p:attrName>
                                        </p:attrNameLst>
                                      </p:cBhvr>
                                      <p:to>
                                        <p:strVal val="visible"/>
                                      </p:to>
                                    </p:set>
                                    <p:animEffect transition="in" filter="fade">
                                      <p:cBhvr>
                                        <p:cTn id="50" dur="1000"/>
                                        <p:tgtEl>
                                          <p:spTgt spid="4"/>
                                        </p:tgtEl>
                                      </p:cBhvr>
                                    </p:animEffect>
                                    <p:anim calcmode="lin" valueType="num">
                                      <p:cBhvr>
                                        <p:cTn id="51" dur="1000" fill="hold"/>
                                        <p:tgtEl>
                                          <p:spTgt spid="4"/>
                                        </p:tgtEl>
                                        <p:attrNameLst>
                                          <p:attrName>ppt_x</p:attrName>
                                        </p:attrNameLst>
                                      </p:cBhvr>
                                      <p:tavLst>
                                        <p:tav tm="0">
                                          <p:val>
                                            <p:strVal val="#ppt_x"/>
                                          </p:val>
                                        </p:tav>
                                        <p:tav tm="100000">
                                          <p:val>
                                            <p:strVal val="#ppt_x"/>
                                          </p:val>
                                        </p:tav>
                                      </p:tavLst>
                                    </p:anim>
                                    <p:anim calcmode="lin" valueType="num">
                                      <p:cBhvr>
                                        <p:cTn id="52"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animBg="1"/>
      <p:bldP spid="5" grpId="0"/>
    </p:bld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ounded Rectangle 10"/>
          <p:cNvSpPr>
            <a:spLocks noChangeArrowheads="1"/>
          </p:cNvSpPr>
          <p:nvPr/>
        </p:nvSpPr>
        <p:spPr bwMode="auto">
          <a:xfrm>
            <a:off x="996287" y="1160060"/>
            <a:ext cx="10795379" cy="4285397"/>
          </a:xfrm>
          <a:prstGeom prst="roundRect">
            <a:avLst>
              <a:gd name="adj" fmla="val 16667"/>
            </a:avLst>
          </a:prstGeom>
          <a:solidFill>
            <a:sysClr val="window" lastClr="FFFFFF"/>
          </a:solidFill>
          <a:ln w="12700" cap="flat" cmpd="sng" algn="ctr">
            <a:solidFill>
              <a:srgbClr val="ED7D31"/>
            </a:solidFill>
            <a:prstDash val="solid"/>
            <a:miter lim="800000"/>
            <a:headEnd/>
            <a:tailEnd/>
          </a:ln>
          <a:effectLst/>
        </p:spPr>
        <p:txBody>
          <a:bodyPr vert="horz" wrap="square" lIns="91440" tIns="45720" rIns="91440" bIns="45720" numCol="1" anchor="ctr" anchorCtr="0" compatLnSpc="1">
            <a:prstTxWarp prst="textNoShape">
              <a:avLst/>
            </a:prstTxWarp>
          </a:bodyPr>
          <a:lstStyle/>
          <a:p>
            <a:pPr marL="0" marR="0" lvl="0" indent="0" algn="l" defTabSz="914400" rtl="0" eaLnBrk="0" fontAlgn="base" latinLnBrk="0" hangingPunct="0">
              <a:lnSpc>
                <a:spcPct val="100000"/>
              </a:lnSpc>
              <a:spcBef>
                <a:spcPct val="0"/>
              </a:spcBef>
              <a:spcAft>
                <a:spcPts val="800"/>
              </a:spcAft>
              <a:buClrTx/>
              <a:buSzTx/>
              <a:buFontTx/>
              <a:buNone/>
              <a:tabLst/>
              <a:defRPr/>
            </a:pPr>
            <a:endParaRPr kumimoji="0" lang="en-US" sz="2400" b="1" i="0" u="none" strike="noStrike" kern="0" cap="none" spc="0" normalizeH="0" baseline="0" noProof="0" dirty="0" smtClean="0">
              <a:ln>
                <a:noFill/>
              </a:ln>
              <a:solidFill>
                <a:prstClr val="black"/>
              </a:solidFill>
              <a:effectLst/>
              <a:uLnTx/>
              <a:uFillTx/>
              <a:latin typeface="Times New Roman" panose="02020603050405020304" pitchFamily="18" charset="0"/>
              <a:ea typeface="+mn-ea"/>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altLang="en-US" sz="2400" b="0" i="0" u="none" strike="noStrike" kern="0" cap="none" spc="0" normalizeH="0" baseline="0" noProof="0" dirty="0" smtClean="0">
              <a:ln>
                <a:noFill/>
              </a:ln>
              <a:solidFill>
                <a:prstClr val="black"/>
              </a:solidFill>
              <a:effectLst/>
              <a:uLnTx/>
              <a:uFillTx/>
              <a:latin typeface="Arial" panose="020B0604020202020204" pitchFamily="34" charset="0"/>
              <a:ea typeface="+mn-ea"/>
              <a:cs typeface="+mn-cs"/>
            </a:endParaRPr>
          </a:p>
        </p:txBody>
      </p:sp>
      <p:sp>
        <p:nvSpPr>
          <p:cNvPr id="4" name="Oval 3"/>
          <p:cNvSpPr/>
          <p:nvPr/>
        </p:nvSpPr>
        <p:spPr>
          <a:xfrm>
            <a:off x="1288383" y="3701836"/>
            <a:ext cx="510083" cy="474379"/>
          </a:xfrm>
          <a:prstGeom prst="ellipse">
            <a:avLst/>
          </a:prstGeom>
          <a:solidFill>
            <a:sysClr val="window" lastClr="FFFFFF"/>
          </a:solidFill>
          <a:ln w="12700" cap="flat" cmpd="sng" algn="ctr">
            <a:solidFill>
              <a:srgbClr val="FF0000"/>
            </a:solidFill>
            <a:prstDash val="solid"/>
            <a:miter lim="800000"/>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rgbClr val="FFFFFF"/>
              </a:solidFill>
              <a:effectLst/>
              <a:uLnTx/>
              <a:uFillTx/>
              <a:latin typeface="Euphemia"/>
              <a:ea typeface="+mn-ea"/>
              <a:cs typeface="+mn-cs"/>
            </a:endParaRPr>
          </a:p>
        </p:txBody>
      </p:sp>
      <p:sp>
        <p:nvSpPr>
          <p:cNvPr id="2" name="Rectangle 1"/>
          <p:cNvSpPr/>
          <p:nvPr/>
        </p:nvSpPr>
        <p:spPr>
          <a:xfrm>
            <a:off x="1329327" y="1606895"/>
            <a:ext cx="10129298" cy="3246530"/>
          </a:xfrm>
          <a:prstGeom prst="rect">
            <a:avLst/>
          </a:prstGeom>
        </p:spPr>
        <p:txBody>
          <a:bodyPr wrap="square">
            <a:spAutoFit/>
          </a:bodyPr>
          <a:lstStyle/>
          <a:p>
            <a:pPr>
              <a:lnSpc>
                <a:spcPct val="150000"/>
              </a:lnSpc>
              <a:spcAft>
                <a:spcPts val="0"/>
              </a:spcAft>
            </a:pPr>
            <a:r>
              <a:rPr lang="vi-VN" sz="2800" b="1">
                <a:solidFill>
                  <a:srgbClr val="000000"/>
                </a:solidFill>
                <a:latin typeface="Times New Roman" panose="02020603050405020304" pitchFamily="18" charset="0"/>
                <a:ea typeface="Times New Roman" panose="02020603050405020304" pitchFamily="18" charset="0"/>
              </a:rPr>
              <a:t>Câu 2.</a:t>
            </a:r>
            <a:r>
              <a:rPr lang="vi-VN" sz="2800">
                <a:solidFill>
                  <a:srgbClr val="000000"/>
                </a:solidFill>
                <a:latin typeface="Times New Roman" panose="02020603050405020304" pitchFamily="18" charset="0"/>
                <a:ea typeface="Times New Roman" panose="02020603050405020304" pitchFamily="18" charset="0"/>
              </a:rPr>
              <a:t> Văn bản viết về vấn đề gì?</a:t>
            </a:r>
            <a:endParaRPr lang="en-US" sz="2400">
              <a:latin typeface="Times New Roman" panose="02020603050405020304" pitchFamily="18" charset="0"/>
              <a:ea typeface="Times New Roman" panose="02020603050405020304" pitchFamily="18" charset="0"/>
            </a:endParaRPr>
          </a:p>
          <a:p>
            <a:pPr algn="just">
              <a:lnSpc>
                <a:spcPct val="150000"/>
              </a:lnSpc>
              <a:spcAft>
                <a:spcPts val="0"/>
              </a:spcAft>
            </a:pPr>
            <a:r>
              <a:rPr lang="vi-VN" sz="2800">
                <a:solidFill>
                  <a:srgbClr val="000000"/>
                </a:solidFill>
                <a:latin typeface="Times New Roman" panose="02020603050405020304" pitchFamily="18" charset="0"/>
                <a:ea typeface="Times New Roman" panose="02020603050405020304" pitchFamily="18" charset="0"/>
              </a:rPr>
              <a:t>A. Những kí ức tuổi thơ của người con về mẹ	</a:t>
            </a:r>
            <a:endParaRPr lang="en-US" sz="2400">
              <a:latin typeface="Times New Roman" panose="02020603050405020304" pitchFamily="18" charset="0"/>
              <a:ea typeface="Times New Roman" panose="02020603050405020304" pitchFamily="18" charset="0"/>
            </a:endParaRPr>
          </a:p>
          <a:p>
            <a:pPr algn="just">
              <a:lnSpc>
                <a:spcPct val="150000"/>
              </a:lnSpc>
              <a:spcAft>
                <a:spcPts val="0"/>
              </a:spcAft>
            </a:pPr>
            <a:r>
              <a:rPr lang="vi-VN" sz="2800">
                <a:solidFill>
                  <a:srgbClr val="000000"/>
                </a:solidFill>
                <a:latin typeface="Times New Roman" panose="02020603050405020304" pitchFamily="18" charset="0"/>
                <a:ea typeface="Times New Roman" panose="02020603050405020304" pitchFamily="18" charset="0"/>
              </a:rPr>
              <a:t>B. Những hình ảnh về mẹ và hình ảnh cây cau </a:t>
            </a:r>
            <a:endParaRPr lang="en-US" sz="2400">
              <a:latin typeface="Times New Roman" panose="02020603050405020304" pitchFamily="18" charset="0"/>
              <a:ea typeface="Times New Roman" panose="02020603050405020304" pitchFamily="18" charset="0"/>
            </a:endParaRPr>
          </a:p>
          <a:p>
            <a:pPr algn="just">
              <a:lnSpc>
                <a:spcPct val="150000"/>
              </a:lnSpc>
              <a:spcAft>
                <a:spcPts val="0"/>
              </a:spcAft>
            </a:pPr>
            <a:r>
              <a:rPr lang="vi-VN" sz="2800">
                <a:solidFill>
                  <a:srgbClr val="000000"/>
                </a:solidFill>
                <a:latin typeface="Times New Roman" panose="02020603050405020304" pitchFamily="18" charset="0"/>
                <a:ea typeface="Times New Roman" panose="02020603050405020304" pitchFamily="18" charset="0"/>
              </a:rPr>
              <a:t>C. Vẻ đẹp nội dung và hình thức của bài thơ “Mẹ”</a:t>
            </a:r>
            <a:endParaRPr lang="en-US" sz="2400">
              <a:latin typeface="Times New Roman" panose="02020603050405020304" pitchFamily="18" charset="0"/>
              <a:ea typeface="Times New Roman" panose="02020603050405020304" pitchFamily="18" charset="0"/>
            </a:endParaRPr>
          </a:p>
          <a:p>
            <a:pPr algn="just">
              <a:lnSpc>
                <a:spcPct val="150000"/>
              </a:lnSpc>
              <a:spcAft>
                <a:spcPts val="0"/>
              </a:spcAft>
            </a:pPr>
            <a:r>
              <a:rPr lang="vi-VN" sz="2800">
                <a:solidFill>
                  <a:srgbClr val="000000"/>
                </a:solidFill>
                <a:latin typeface="Times New Roman" panose="02020603050405020304" pitchFamily="18" charset="0"/>
                <a:ea typeface="Times New Roman" panose="02020603050405020304" pitchFamily="18" charset="0"/>
              </a:rPr>
              <a:t>D. Nỗi buồn của người con khi nhận ra sự già yếu của mẹ.</a:t>
            </a:r>
            <a:endParaRPr lang="en-US" sz="240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9157563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ipe(down)">
                                      <p:cBhvr>
                                        <p:cTn id="7" dur="500"/>
                                        <p:tgtEl>
                                          <p:spTgt spid="3"/>
                                        </p:tgtEl>
                                      </p:cBhvr>
                                    </p:animEffect>
                                  </p:childTnLst>
                                </p:cTn>
                              </p:par>
                              <p:par>
                                <p:cTn id="8" presetID="42" presetClass="entr" presetSubtype="0" fill="hold" nodeType="withEffect">
                                  <p:stCondLst>
                                    <p:cond delay="0"/>
                                  </p:stCondLst>
                                  <p:childTnLst>
                                    <p:set>
                                      <p:cBhvr>
                                        <p:cTn id="9" dur="1" fill="hold">
                                          <p:stCondLst>
                                            <p:cond delay="0"/>
                                          </p:stCondLst>
                                        </p:cTn>
                                        <p:tgtEl>
                                          <p:spTgt spid="2">
                                            <p:txEl>
                                              <p:pRg st="0" end="0"/>
                                            </p:txEl>
                                          </p:spTgt>
                                        </p:tgtEl>
                                        <p:attrNameLst>
                                          <p:attrName>style.visibility</p:attrName>
                                        </p:attrNameLst>
                                      </p:cBhvr>
                                      <p:to>
                                        <p:strVal val="visible"/>
                                      </p:to>
                                    </p:set>
                                    <p:animEffect transition="in" filter="fade">
                                      <p:cBhvr>
                                        <p:cTn id="10" dur="1000"/>
                                        <p:tgtEl>
                                          <p:spTgt spid="2">
                                            <p:txEl>
                                              <p:pRg st="0" end="0"/>
                                            </p:txEl>
                                          </p:spTgt>
                                        </p:tgtEl>
                                      </p:cBhvr>
                                    </p:animEffect>
                                    <p:anim calcmode="lin" valueType="num">
                                      <p:cBhvr>
                                        <p:cTn id="11" dur="1000" fill="hold"/>
                                        <p:tgtEl>
                                          <p:spTgt spid="2">
                                            <p:txEl>
                                              <p:pRg st="0" end="0"/>
                                            </p:txEl>
                                          </p:spTgt>
                                        </p:tgtEl>
                                        <p:attrNameLst>
                                          <p:attrName>ppt_x</p:attrName>
                                        </p:attrNameLst>
                                      </p:cBhvr>
                                      <p:tavLst>
                                        <p:tav tm="0">
                                          <p:val>
                                            <p:strVal val="#ppt_x"/>
                                          </p:val>
                                        </p:tav>
                                        <p:tav tm="100000">
                                          <p:val>
                                            <p:strVal val="#ppt_x"/>
                                          </p:val>
                                        </p:tav>
                                      </p:tavLst>
                                    </p:anim>
                                    <p:anim calcmode="lin" valueType="num">
                                      <p:cBhvr>
                                        <p:cTn id="12" dur="1000" fill="hold"/>
                                        <p:tgtEl>
                                          <p:spTgt spid="2">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42" presetClass="entr" presetSubtype="0" fill="hold" nodeType="clickEffect">
                                  <p:stCondLst>
                                    <p:cond delay="0"/>
                                  </p:stCondLst>
                                  <p:childTnLst>
                                    <p:set>
                                      <p:cBhvr>
                                        <p:cTn id="16" dur="1" fill="hold">
                                          <p:stCondLst>
                                            <p:cond delay="0"/>
                                          </p:stCondLst>
                                        </p:cTn>
                                        <p:tgtEl>
                                          <p:spTgt spid="2">
                                            <p:txEl>
                                              <p:pRg st="1" end="1"/>
                                            </p:txEl>
                                          </p:spTgt>
                                        </p:tgtEl>
                                        <p:attrNameLst>
                                          <p:attrName>style.visibility</p:attrName>
                                        </p:attrNameLst>
                                      </p:cBhvr>
                                      <p:to>
                                        <p:strVal val="visible"/>
                                      </p:to>
                                    </p:set>
                                    <p:animEffect transition="in" filter="fade">
                                      <p:cBhvr>
                                        <p:cTn id="17" dur="1000"/>
                                        <p:tgtEl>
                                          <p:spTgt spid="2">
                                            <p:txEl>
                                              <p:pRg st="1" end="1"/>
                                            </p:txEl>
                                          </p:spTgt>
                                        </p:tgtEl>
                                      </p:cBhvr>
                                    </p:animEffect>
                                    <p:anim calcmode="lin" valueType="num">
                                      <p:cBhvr>
                                        <p:cTn id="18" dur="1000" fill="hold"/>
                                        <p:tgtEl>
                                          <p:spTgt spid="2">
                                            <p:txEl>
                                              <p:pRg st="1" end="1"/>
                                            </p:txEl>
                                          </p:spTgt>
                                        </p:tgtEl>
                                        <p:attrNameLst>
                                          <p:attrName>ppt_x</p:attrName>
                                        </p:attrNameLst>
                                      </p:cBhvr>
                                      <p:tavLst>
                                        <p:tav tm="0">
                                          <p:val>
                                            <p:strVal val="#ppt_x"/>
                                          </p:val>
                                        </p:tav>
                                        <p:tav tm="100000">
                                          <p:val>
                                            <p:strVal val="#ppt_x"/>
                                          </p:val>
                                        </p:tav>
                                      </p:tavLst>
                                    </p:anim>
                                    <p:anim calcmode="lin" valueType="num">
                                      <p:cBhvr>
                                        <p:cTn id="19" dur="1000" fill="hold"/>
                                        <p:tgtEl>
                                          <p:spTgt spid="2">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42" presetClass="entr" presetSubtype="0" fill="hold" nodeType="clickEffect">
                                  <p:stCondLst>
                                    <p:cond delay="0"/>
                                  </p:stCondLst>
                                  <p:childTnLst>
                                    <p:set>
                                      <p:cBhvr>
                                        <p:cTn id="23" dur="1" fill="hold">
                                          <p:stCondLst>
                                            <p:cond delay="0"/>
                                          </p:stCondLst>
                                        </p:cTn>
                                        <p:tgtEl>
                                          <p:spTgt spid="2">
                                            <p:txEl>
                                              <p:pRg st="2" end="2"/>
                                            </p:txEl>
                                          </p:spTgt>
                                        </p:tgtEl>
                                        <p:attrNameLst>
                                          <p:attrName>style.visibility</p:attrName>
                                        </p:attrNameLst>
                                      </p:cBhvr>
                                      <p:to>
                                        <p:strVal val="visible"/>
                                      </p:to>
                                    </p:set>
                                    <p:animEffect transition="in" filter="fade">
                                      <p:cBhvr>
                                        <p:cTn id="24" dur="1000"/>
                                        <p:tgtEl>
                                          <p:spTgt spid="2">
                                            <p:txEl>
                                              <p:pRg st="2" end="2"/>
                                            </p:txEl>
                                          </p:spTgt>
                                        </p:tgtEl>
                                      </p:cBhvr>
                                    </p:animEffect>
                                    <p:anim calcmode="lin" valueType="num">
                                      <p:cBhvr>
                                        <p:cTn id="25" dur="1000" fill="hold"/>
                                        <p:tgtEl>
                                          <p:spTgt spid="2">
                                            <p:txEl>
                                              <p:pRg st="2" end="2"/>
                                            </p:txEl>
                                          </p:spTgt>
                                        </p:tgtEl>
                                        <p:attrNameLst>
                                          <p:attrName>ppt_x</p:attrName>
                                        </p:attrNameLst>
                                      </p:cBhvr>
                                      <p:tavLst>
                                        <p:tav tm="0">
                                          <p:val>
                                            <p:strVal val="#ppt_x"/>
                                          </p:val>
                                        </p:tav>
                                        <p:tav tm="100000">
                                          <p:val>
                                            <p:strVal val="#ppt_x"/>
                                          </p:val>
                                        </p:tav>
                                      </p:tavLst>
                                    </p:anim>
                                    <p:anim calcmode="lin" valueType="num">
                                      <p:cBhvr>
                                        <p:cTn id="26" dur="1000" fill="hold"/>
                                        <p:tgtEl>
                                          <p:spTgt spid="2">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42" presetClass="entr" presetSubtype="0" fill="hold" nodeType="clickEffect">
                                  <p:stCondLst>
                                    <p:cond delay="0"/>
                                  </p:stCondLst>
                                  <p:childTnLst>
                                    <p:set>
                                      <p:cBhvr>
                                        <p:cTn id="30" dur="1" fill="hold">
                                          <p:stCondLst>
                                            <p:cond delay="0"/>
                                          </p:stCondLst>
                                        </p:cTn>
                                        <p:tgtEl>
                                          <p:spTgt spid="2">
                                            <p:txEl>
                                              <p:pRg st="3" end="3"/>
                                            </p:txEl>
                                          </p:spTgt>
                                        </p:tgtEl>
                                        <p:attrNameLst>
                                          <p:attrName>style.visibility</p:attrName>
                                        </p:attrNameLst>
                                      </p:cBhvr>
                                      <p:to>
                                        <p:strVal val="visible"/>
                                      </p:to>
                                    </p:set>
                                    <p:animEffect transition="in" filter="fade">
                                      <p:cBhvr>
                                        <p:cTn id="31" dur="1000"/>
                                        <p:tgtEl>
                                          <p:spTgt spid="2">
                                            <p:txEl>
                                              <p:pRg st="3" end="3"/>
                                            </p:txEl>
                                          </p:spTgt>
                                        </p:tgtEl>
                                      </p:cBhvr>
                                    </p:animEffect>
                                    <p:anim calcmode="lin" valueType="num">
                                      <p:cBhvr>
                                        <p:cTn id="32" dur="1000" fill="hold"/>
                                        <p:tgtEl>
                                          <p:spTgt spid="2">
                                            <p:txEl>
                                              <p:pRg st="3" end="3"/>
                                            </p:txEl>
                                          </p:spTgt>
                                        </p:tgtEl>
                                        <p:attrNameLst>
                                          <p:attrName>ppt_x</p:attrName>
                                        </p:attrNameLst>
                                      </p:cBhvr>
                                      <p:tavLst>
                                        <p:tav tm="0">
                                          <p:val>
                                            <p:strVal val="#ppt_x"/>
                                          </p:val>
                                        </p:tav>
                                        <p:tav tm="100000">
                                          <p:val>
                                            <p:strVal val="#ppt_x"/>
                                          </p:val>
                                        </p:tav>
                                      </p:tavLst>
                                    </p:anim>
                                    <p:anim calcmode="lin" valueType="num">
                                      <p:cBhvr>
                                        <p:cTn id="33" dur="1000" fill="hold"/>
                                        <p:tgtEl>
                                          <p:spTgt spid="2">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4" fill="hold">
                      <p:stCondLst>
                        <p:cond delay="indefinite"/>
                      </p:stCondLst>
                      <p:childTnLst>
                        <p:par>
                          <p:cTn id="35" fill="hold">
                            <p:stCondLst>
                              <p:cond delay="0"/>
                            </p:stCondLst>
                            <p:childTnLst>
                              <p:par>
                                <p:cTn id="36" presetID="42" presetClass="entr" presetSubtype="0" fill="hold" nodeType="clickEffect">
                                  <p:stCondLst>
                                    <p:cond delay="0"/>
                                  </p:stCondLst>
                                  <p:childTnLst>
                                    <p:set>
                                      <p:cBhvr>
                                        <p:cTn id="37" dur="1" fill="hold">
                                          <p:stCondLst>
                                            <p:cond delay="0"/>
                                          </p:stCondLst>
                                        </p:cTn>
                                        <p:tgtEl>
                                          <p:spTgt spid="2">
                                            <p:txEl>
                                              <p:pRg st="4" end="4"/>
                                            </p:txEl>
                                          </p:spTgt>
                                        </p:tgtEl>
                                        <p:attrNameLst>
                                          <p:attrName>style.visibility</p:attrName>
                                        </p:attrNameLst>
                                      </p:cBhvr>
                                      <p:to>
                                        <p:strVal val="visible"/>
                                      </p:to>
                                    </p:set>
                                    <p:animEffect transition="in" filter="fade">
                                      <p:cBhvr>
                                        <p:cTn id="38" dur="1000"/>
                                        <p:tgtEl>
                                          <p:spTgt spid="2">
                                            <p:txEl>
                                              <p:pRg st="4" end="4"/>
                                            </p:txEl>
                                          </p:spTgt>
                                        </p:tgtEl>
                                      </p:cBhvr>
                                    </p:animEffect>
                                    <p:anim calcmode="lin" valueType="num">
                                      <p:cBhvr>
                                        <p:cTn id="39" dur="1000" fill="hold"/>
                                        <p:tgtEl>
                                          <p:spTgt spid="2">
                                            <p:txEl>
                                              <p:pRg st="4" end="4"/>
                                            </p:txEl>
                                          </p:spTgt>
                                        </p:tgtEl>
                                        <p:attrNameLst>
                                          <p:attrName>ppt_x</p:attrName>
                                        </p:attrNameLst>
                                      </p:cBhvr>
                                      <p:tavLst>
                                        <p:tav tm="0">
                                          <p:val>
                                            <p:strVal val="#ppt_x"/>
                                          </p:val>
                                        </p:tav>
                                        <p:tav tm="100000">
                                          <p:val>
                                            <p:strVal val="#ppt_x"/>
                                          </p:val>
                                        </p:tav>
                                      </p:tavLst>
                                    </p:anim>
                                    <p:anim calcmode="lin" valueType="num">
                                      <p:cBhvr>
                                        <p:cTn id="40" dur="1000" fill="hold"/>
                                        <p:tgtEl>
                                          <p:spTgt spid="2">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41" fill="hold">
                      <p:stCondLst>
                        <p:cond delay="indefinite"/>
                      </p:stCondLst>
                      <p:childTnLst>
                        <p:par>
                          <p:cTn id="42" fill="hold">
                            <p:stCondLst>
                              <p:cond delay="0"/>
                            </p:stCondLst>
                            <p:childTnLst>
                              <p:par>
                                <p:cTn id="43" presetID="42" presetClass="entr" presetSubtype="0" fill="hold" grpId="0" nodeType="clickEffect">
                                  <p:stCondLst>
                                    <p:cond delay="0"/>
                                  </p:stCondLst>
                                  <p:childTnLst>
                                    <p:set>
                                      <p:cBhvr>
                                        <p:cTn id="44" dur="1" fill="hold">
                                          <p:stCondLst>
                                            <p:cond delay="0"/>
                                          </p:stCondLst>
                                        </p:cTn>
                                        <p:tgtEl>
                                          <p:spTgt spid="4"/>
                                        </p:tgtEl>
                                        <p:attrNameLst>
                                          <p:attrName>style.visibility</p:attrName>
                                        </p:attrNameLst>
                                      </p:cBhvr>
                                      <p:to>
                                        <p:strVal val="visible"/>
                                      </p:to>
                                    </p:set>
                                    <p:animEffect transition="in" filter="fade">
                                      <p:cBhvr>
                                        <p:cTn id="45" dur="1000"/>
                                        <p:tgtEl>
                                          <p:spTgt spid="4"/>
                                        </p:tgtEl>
                                      </p:cBhvr>
                                    </p:animEffect>
                                    <p:anim calcmode="lin" valueType="num">
                                      <p:cBhvr>
                                        <p:cTn id="46" dur="1000" fill="hold"/>
                                        <p:tgtEl>
                                          <p:spTgt spid="4"/>
                                        </p:tgtEl>
                                        <p:attrNameLst>
                                          <p:attrName>ppt_x</p:attrName>
                                        </p:attrNameLst>
                                      </p:cBhvr>
                                      <p:tavLst>
                                        <p:tav tm="0">
                                          <p:val>
                                            <p:strVal val="#ppt_x"/>
                                          </p:val>
                                        </p:tav>
                                        <p:tav tm="100000">
                                          <p:val>
                                            <p:strVal val="#ppt_x"/>
                                          </p:val>
                                        </p:tav>
                                      </p:tavLst>
                                    </p:anim>
                                    <p:anim calcmode="lin" valueType="num">
                                      <p:cBhvr>
                                        <p:cTn id="47"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animBg="1"/>
    </p:bldLst>
  </p:timing>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ounded Rectangle 10"/>
          <p:cNvSpPr>
            <a:spLocks noChangeArrowheads="1"/>
          </p:cNvSpPr>
          <p:nvPr/>
        </p:nvSpPr>
        <p:spPr bwMode="auto">
          <a:xfrm>
            <a:off x="696036" y="300251"/>
            <a:ext cx="11163868" cy="6250674"/>
          </a:xfrm>
          <a:prstGeom prst="roundRect">
            <a:avLst>
              <a:gd name="adj" fmla="val 16667"/>
            </a:avLst>
          </a:prstGeom>
          <a:solidFill>
            <a:sysClr val="window" lastClr="FFFFFF"/>
          </a:solidFill>
          <a:ln w="12700" cap="flat" cmpd="sng" algn="ctr">
            <a:solidFill>
              <a:srgbClr val="ED7D31"/>
            </a:solidFill>
            <a:prstDash val="solid"/>
            <a:miter lim="800000"/>
            <a:headEnd/>
            <a:tailEnd/>
          </a:ln>
          <a:effectLst/>
        </p:spPr>
        <p:txBody>
          <a:bodyPr vert="horz" wrap="square" lIns="91440" tIns="45720" rIns="91440" bIns="45720" numCol="1" anchor="ctr" anchorCtr="0" compatLnSpc="1">
            <a:prstTxWarp prst="textNoShape">
              <a:avLst/>
            </a:prstTxWarp>
          </a:bodyPr>
          <a:lstStyle/>
          <a:p>
            <a:pPr marL="0" marR="0" lvl="0" indent="0" algn="l" defTabSz="914400" rtl="0" eaLnBrk="0" fontAlgn="base" latinLnBrk="0" hangingPunct="0">
              <a:lnSpc>
                <a:spcPct val="100000"/>
              </a:lnSpc>
              <a:spcBef>
                <a:spcPct val="0"/>
              </a:spcBef>
              <a:spcAft>
                <a:spcPts val="800"/>
              </a:spcAft>
              <a:buClrTx/>
              <a:buSzTx/>
              <a:buFontTx/>
              <a:buNone/>
              <a:tabLst/>
              <a:defRPr/>
            </a:pPr>
            <a:endParaRPr kumimoji="0" lang="en-US" sz="2400" b="1" i="0" u="none" strike="noStrike" kern="0" cap="none" spc="0" normalizeH="0" baseline="0" noProof="0" dirty="0" smtClean="0">
              <a:ln>
                <a:noFill/>
              </a:ln>
              <a:solidFill>
                <a:prstClr val="black"/>
              </a:solidFill>
              <a:effectLst/>
              <a:uLnTx/>
              <a:uFillTx/>
              <a:latin typeface="Times New Roman" panose="02020603050405020304" pitchFamily="18" charset="0"/>
              <a:ea typeface="+mn-ea"/>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altLang="en-US" sz="2400" b="0" i="0" u="none" strike="noStrike" kern="0" cap="none" spc="0" normalizeH="0" baseline="0" noProof="0" dirty="0" smtClean="0">
              <a:ln>
                <a:noFill/>
              </a:ln>
              <a:solidFill>
                <a:prstClr val="black"/>
              </a:solidFill>
              <a:effectLst/>
              <a:uLnTx/>
              <a:uFillTx/>
              <a:latin typeface="Arial" panose="020B0604020202020204" pitchFamily="34" charset="0"/>
              <a:ea typeface="+mn-ea"/>
              <a:cs typeface="+mn-cs"/>
            </a:endParaRPr>
          </a:p>
        </p:txBody>
      </p:sp>
      <p:sp>
        <p:nvSpPr>
          <p:cNvPr id="4" name="Oval 3"/>
          <p:cNvSpPr/>
          <p:nvPr/>
        </p:nvSpPr>
        <p:spPr>
          <a:xfrm>
            <a:off x="1184899" y="3401586"/>
            <a:ext cx="510083" cy="474379"/>
          </a:xfrm>
          <a:prstGeom prst="ellipse">
            <a:avLst/>
          </a:prstGeom>
          <a:solidFill>
            <a:sysClr val="window" lastClr="FFFFFF"/>
          </a:solidFill>
          <a:ln w="12700" cap="flat" cmpd="sng" algn="ctr">
            <a:solidFill>
              <a:srgbClr val="FF0000"/>
            </a:solidFill>
            <a:prstDash val="solid"/>
            <a:miter lim="800000"/>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rgbClr val="FFFFFF"/>
              </a:solidFill>
              <a:effectLst/>
              <a:uLnTx/>
              <a:uFillTx/>
              <a:latin typeface="Euphemia"/>
              <a:ea typeface="+mn-ea"/>
              <a:cs typeface="+mn-cs"/>
            </a:endParaRPr>
          </a:p>
        </p:txBody>
      </p:sp>
      <p:sp>
        <p:nvSpPr>
          <p:cNvPr id="2" name="Rectangle 1"/>
          <p:cNvSpPr/>
          <p:nvPr/>
        </p:nvSpPr>
        <p:spPr>
          <a:xfrm>
            <a:off x="1206119" y="395785"/>
            <a:ext cx="10394478" cy="6329467"/>
          </a:xfrm>
          <a:prstGeom prst="rect">
            <a:avLst/>
          </a:prstGeom>
        </p:spPr>
        <p:txBody>
          <a:bodyPr wrap="square">
            <a:spAutoFit/>
          </a:bodyPr>
          <a:lstStyle/>
          <a:p>
            <a:pPr algn="just">
              <a:spcAft>
                <a:spcPts val="0"/>
              </a:spcAft>
            </a:pPr>
            <a:r>
              <a:rPr lang="vi-VN" sz="2800" b="1">
                <a:solidFill>
                  <a:srgbClr val="000000"/>
                </a:solidFill>
                <a:latin typeface="Times New Roman" panose="02020603050405020304" pitchFamily="18" charset="0"/>
                <a:ea typeface="Times New Roman" panose="02020603050405020304" pitchFamily="18" charset="0"/>
              </a:rPr>
              <a:t>Câu 3.</a:t>
            </a:r>
            <a:r>
              <a:rPr lang="vi-VN" sz="2800">
                <a:solidFill>
                  <a:srgbClr val="000000"/>
                </a:solidFill>
                <a:latin typeface="Times New Roman" panose="02020603050405020304" pitchFamily="18" charset="0"/>
                <a:ea typeface="Times New Roman" panose="02020603050405020304" pitchFamily="18" charset="0"/>
              </a:rPr>
              <a:t> Câu văn nào nêu bằng chứng mà người viết dẫn ra từ bài "Mẹ"của Đỗ Trung Lai?</a:t>
            </a:r>
            <a:endParaRPr lang="en-US" sz="2400">
              <a:latin typeface="Times New Roman" panose="02020603050405020304" pitchFamily="18" charset="0"/>
              <a:ea typeface="Times New Roman" panose="02020603050405020304" pitchFamily="18" charset="0"/>
            </a:endParaRPr>
          </a:p>
          <a:p>
            <a:pPr algn="just">
              <a:spcAft>
                <a:spcPts val="0"/>
              </a:spcAft>
            </a:pPr>
            <a:r>
              <a:rPr lang="vi-VN" sz="2800">
                <a:solidFill>
                  <a:srgbClr val="000000"/>
                </a:solidFill>
                <a:latin typeface="Times New Roman" panose="02020603050405020304" pitchFamily="18" charset="0"/>
                <a:ea typeface="Times New Roman" panose="02020603050405020304" pitchFamily="18" charset="0"/>
              </a:rPr>
              <a:t>A. Đã từ bao đời cây cau, quả cau cùng lá trầu trở thành một nét đẹp trong đời sống tinh thần người Việt.</a:t>
            </a:r>
            <a:endParaRPr lang="en-US" sz="2400">
              <a:latin typeface="Times New Roman" panose="02020603050405020304" pitchFamily="18" charset="0"/>
              <a:ea typeface="Times New Roman" panose="02020603050405020304" pitchFamily="18" charset="0"/>
            </a:endParaRPr>
          </a:p>
          <a:p>
            <a:pPr algn="just">
              <a:spcAft>
                <a:spcPts val="0"/>
              </a:spcAft>
            </a:pPr>
            <a:r>
              <a:rPr lang="vi-VN" sz="2800">
                <a:solidFill>
                  <a:srgbClr val="000000"/>
                </a:solidFill>
                <a:latin typeface="Times New Roman" panose="02020603050405020304" pitchFamily="18" charset="0"/>
                <a:ea typeface="Times New Roman" panose="02020603050405020304" pitchFamily="18" charset="0"/>
              </a:rPr>
              <a:t>B. Hình ảnh quả cau, lá trầu xuất hiện trong mọi nghi lễ quan trọng của vòng đời con người từ khi sinh ra đời, cưới hỏi, lễ Tết đến sinh hoạt hằng ngày.</a:t>
            </a:r>
            <a:endParaRPr lang="en-US" sz="2400">
              <a:latin typeface="Times New Roman" panose="02020603050405020304" pitchFamily="18" charset="0"/>
              <a:ea typeface="Times New Roman" panose="02020603050405020304" pitchFamily="18" charset="0"/>
            </a:endParaRPr>
          </a:p>
          <a:p>
            <a:pPr algn="just">
              <a:spcAft>
                <a:spcPts val="0"/>
              </a:spcAft>
            </a:pPr>
            <a:r>
              <a:rPr lang="vi-VN" sz="2800">
                <a:solidFill>
                  <a:srgbClr val="000000"/>
                </a:solidFill>
                <a:latin typeface="Times New Roman" panose="02020603050405020304" pitchFamily="18" charset="0"/>
                <a:ea typeface="Times New Roman" panose="02020603050405020304" pitchFamily="18" charset="0"/>
              </a:rPr>
              <a:t>C. Xuyên suốt bài thơ, nhà thơ Đỗ Trung Lai đã khai thác thủ pháp nghệ thuật đối lập qua từng khổ thơ để đem đến cho người đọc những cảm nhận sự gần gũi giữa cau và mẹ: </a:t>
            </a:r>
            <a:r>
              <a:rPr lang="vi-VN" sz="2800" i="1">
                <a:solidFill>
                  <a:srgbClr val="000000"/>
                </a:solidFill>
                <a:latin typeface="Times New Roman" panose="02020603050405020304" pitchFamily="18" charset="0"/>
                <a:ea typeface="Times New Roman" panose="02020603050405020304" pitchFamily="18" charset="0"/>
              </a:rPr>
              <a:t>Lưng mẹ còng rồi/Cau thì vẫn thẳng</a:t>
            </a:r>
            <a:r>
              <a:rPr lang="vi-VN" sz="2800">
                <a:solidFill>
                  <a:srgbClr val="000000"/>
                </a:solidFill>
                <a:latin typeface="Times New Roman" panose="02020603050405020304" pitchFamily="18" charset="0"/>
                <a:ea typeface="Times New Roman" panose="02020603050405020304" pitchFamily="18" charset="0"/>
              </a:rPr>
              <a:t>....</a:t>
            </a:r>
            <a:endParaRPr lang="en-US" sz="2400">
              <a:latin typeface="Times New Roman" panose="02020603050405020304" pitchFamily="18" charset="0"/>
              <a:ea typeface="Times New Roman" panose="02020603050405020304" pitchFamily="18" charset="0"/>
            </a:endParaRPr>
          </a:p>
          <a:p>
            <a:pPr algn="just">
              <a:spcAft>
                <a:spcPts val="0"/>
              </a:spcAft>
            </a:pPr>
            <a:r>
              <a:rPr lang="vi-VN" sz="2800">
                <a:solidFill>
                  <a:srgbClr val="000000"/>
                </a:solidFill>
                <a:latin typeface="Times New Roman" panose="02020603050405020304" pitchFamily="18" charset="0"/>
                <a:ea typeface="Times New Roman" panose="02020603050405020304" pitchFamily="18" charset="0"/>
              </a:rPr>
              <a:t>D. Nhà thơ Trương Nam Hương khi viết về mẹ cũng có những câu thơ đầy xúc động về tấm lưng còng của mẹ: </a:t>
            </a:r>
            <a:r>
              <a:rPr lang="vi-VN" sz="2800" i="1">
                <a:solidFill>
                  <a:srgbClr val="000000"/>
                </a:solidFill>
                <a:latin typeface="Times New Roman" panose="02020603050405020304" pitchFamily="18" charset="0"/>
                <a:ea typeface="Times New Roman" panose="02020603050405020304" pitchFamily="18" charset="0"/>
              </a:rPr>
              <a:t>Thời gian chạy qua tóc mẹ/Một màu trắng đến nôn nao/</a:t>
            </a:r>
            <a:r>
              <a:rPr lang="vi-VN" sz="2800">
                <a:solidFill>
                  <a:srgbClr val="000000"/>
                </a:solidFill>
                <a:latin typeface="Times New Roman" panose="02020603050405020304" pitchFamily="18" charset="0"/>
                <a:ea typeface="Times New Roman" panose="02020603050405020304" pitchFamily="18" charset="0"/>
              </a:rPr>
              <a:t>...</a:t>
            </a:r>
            <a:endParaRPr lang="en-US" sz="240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88361250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ipe(down)">
                                      <p:cBhvr>
                                        <p:cTn id="7" dur="500"/>
                                        <p:tgtEl>
                                          <p:spTgt spid="3"/>
                                        </p:tgtEl>
                                      </p:cBhvr>
                                    </p:animEffect>
                                  </p:childTnLst>
                                </p:cTn>
                              </p:par>
                              <p:par>
                                <p:cTn id="8" presetID="42" presetClass="entr" presetSubtype="0" fill="hold" nodeType="withEffect">
                                  <p:stCondLst>
                                    <p:cond delay="0"/>
                                  </p:stCondLst>
                                  <p:childTnLst>
                                    <p:set>
                                      <p:cBhvr>
                                        <p:cTn id="9" dur="1" fill="hold">
                                          <p:stCondLst>
                                            <p:cond delay="0"/>
                                          </p:stCondLst>
                                        </p:cTn>
                                        <p:tgtEl>
                                          <p:spTgt spid="2">
                                            <p:txEl>
                                              <p:pRg st="0" end="0"/>
                                            </p:txEl>
                                          </p:spTgt>
                                        </p:tgtEl>
                                        <p:attrNameLst>
                                          <p:attrName>style.visibility</p:attrName>
                                        </p:attrNameLst>
                                      </p:cBhvr>
                                      <p:to>
                                        <p:strVal val="visible"/>
                                      </p:to>
                                    </p:set>
                                    <p:animEffect transition="in" filter="fade">
                                      <p:cBhvr>
                                        <p:cTn id="10" dur="1000"/>
                                        <p:tgtEl>
                                          <p:spTgt spid="2">
                                            <p:txEl>
                                              <p:pRg st="0" end="0"/>
                                            </p:txEl>
                                          </p:spTgt>
                                        </p:tgtEl>
                                      </p:cBhvr>
                                    </p:animEffect>
                                    <p:anim calcmode="lin" valueType="num">
                                      <p:cBhvr>
                                        <p:cTn id="11" dur="1000" fill="hold"/>
                                        <p:tgtEl>
                                          <p:spTgt spid="2">
                                            <p:txEl>
                                              <p:pRg st="0" end="0"/>
                                            </p:txEl>
                                          </p:spTgt>
                                        </p:tgtEl>
                                        <p:attrNameLst>
                                          <p:attrName>ppt_x</p:attrName>
                                        </p:attrNameLst>
                                      </p:cBhvr>
                                      <p:tavLst>
                                        <p:tav tm="0">
                                          <p:val>
                                            <p:strVal val="#ppt_x"/>
                                          </p:val>
                                        </p:tav>
                                        <p:tav tm="100000">
                                          <p:val>
                                            <p:strVal val="#ppt_x"/>
                                          </p:val>
                                        </p:tav>
                                      </p:tavLst>
                                    </p:anim>
                                    <p:anim calcmode="lin" valueType="num">
                                      <p:cBhvr>
                                        <p:cTn id="12" dur="1000" fill="hold"/>
                                        <p:tgtEl>
                                          <p:spTgt spid="2">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42" presetClass="entr" presetSubtype="0" fill="hold" nodeType="clickEffect">
                                  <p:stCondLst>
                                    <p:cond delay="0"/>
                                  </p:stCondLst>
                                  <p:childTnLst>
                                    <p:set>
                                      <p:cBhvr>
                                        <p:cTn id="16" dur="1" fill="hold">
                                          <p:stCondLst>
                                            <p:cond delay="0"/>
                                          </p:stCondLst>
                                        </p:cTn>
                                        <p:tgtEl>
                                          <p:spTgt spid="2">
                                            <p:txEl>
                                              <p:pRg st="1" end="1"/>
                                            </p:txEl>
                                          </p:spTgt>
                                        </p:tgtEl>
                                        <p:attrNameLst>
                                          <p:attrName>style.visibility</p:attrName>
                                        </p:attrNameLst>
                                      </p:cBhvr>
                                      <p:to>
                                        <p:strVal val="visible"/>
                                      </p:to>
                                    </p:set>
                                    <p:animEffect transition="in" filter="fade">
                                      <p:cBhvr>
                                        <p:cTn id="17" dur="1000"/>
                                        <p:tgtEl>
                                          <p:spTgt spid="2">
                                            <p:txEl>
                                              <p:pRg st="1" end="1"/>
                                            </p:txEl>
                                          </p:spTgt>
                                        </p:tgtEl>
                                      </p:cBhvr>
                                    </p:animEffect>
                                    <p:anim calcmode="lin" valueType="num">
                                      <p:cBhvr>
                                        <p:cTn id="18" dur="1000" fill="hold"/>
                                        <p:tgtEl>
                                          <p:spTgt spid="2">
                                            <p:txEl>
                                              <p:pRg st="1" end="1"/>
                                            </p:txEl>
                                          </p:spTgt>
                                        </p:tgtEl>
                                        <p:attrNameLst>
                                          <p:attrName>ppt_x</p:attrName>
                                        </p:attrNameLst>
                                      </p:cBhvr>
                                      <p:tavLst>
                                        <p:tav tm="0">
                                          <p:val>
                                            <p:strVal val="#ppt_x"/>
                                          </p:val>
                                        </p:tav>
                                        <p:tav tm="100000">
                                          <p:val>
                                            <p:strVal val="#ppt_x"/>
                                          </p:val>
                                        </p:tav>
                                      </p:tavLst>
                                    </p:anim>
                                    <p:anim calcmode="lin" valueType="num">
                                      <p:cBhvr>
                                        <p:cTn id="19" dur="1000" fill="hold"/>
                                        <p:tgtEl>
                                          <p:spTgt spid="2">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42" presetClass="entr" presetSubtype="0" fill="hold" nodeType="clickEffect">
                                  <p:stCondLst>
                                    <p:cond delay="0"/>
                                  </p:stCondLst>
                                  <p:childTnLst>
                                    <p:set>
                                      <p:cBhvr>
                                        <p:cTn id="23" dur="1" fill="hold">
                                          <p:stCondLst>
                                            <p:cond delay="0"/>
                                          </p:stCondLst>
                                        </p:cTn>
                                        <p:tgtEl>
                                          <p:spTgt spid="2">
                                            <p:txEl>
                                              <p:pRg st="2" end="2"/>
                                            </p:txEl>
                                          </p:spTgt>
                                        </p:tgtEl>
                                        <p:attrNameLst>
                                          <p:attrName>style.visibility</p:attrName>
                                        </p:attrNameLst>
                                      </p:cBhvr>
                                      <p:to>
                                        <p:strVal val="visible"/>
                                      </p:to>
                                    </p:set>
                                    <p:animEffect transition="in" filter="fade">
                                      <p:cBhvr>
                                        <p:cTn id="24" dur="1000"/>
                                        <p:tgtEl>
                                          <p:spTgt spid="2">
                                            <p:txEl>
                                              <p:pRg st="2" end="2"/>
                                            </p:txEl>
                                          </p:spTgt>
                                        </p:tgtEl>
                                      </p:cBhvr>
                                    </p:animEffect>
                                    <p:anim calcmode="lin" valueType="num">
                                      <p:cBhvr>
                                        <p:cTn id="25" dur="1000" fill="hold"/>
                                        <p:tgtEl>
                                          <p:spTgt spid="2">
                                            <p:txEl>
                                              <p:pRg st="2" end="2"/>
                                            </p:txEl>
                                          </p:spTgt>
                                        </p:tgtEl>
                                        <p:attrNameLst>
                                          <p:attrName>ppt_x</p:attrName>
                                        </p:attrNameLst>
                                      </p:cBhvr>
                                      <p:tavLst>
                                        <p:tav tm="0">
                                          <p:val>
                                            <p:strVal val="#ppt_x"/>
                                          </p:val>
                                        </p:tav>
                                        <p:tav tm="100000">
                                          <p:val>
                                            <p:strVal val="#ppt_x"/>
                                          </p:val>
                                        </p:tav>
                                      </p:tavLst>
                                    </p:anim>
                                    <p:anim calcmode="lin" valueType="num">
                                      <p:cBhvr>
                                        <p:cTn id="26" dur="1000" fill="hold"/>
                                        <p:tgtEl>
                                          <p:spTgt spid="2">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42" presetClass="entr" presetSubtype="0" fill="hold" nodeType="clickEffect">
                                  <p:stCondLst>
                                    <p:cond delay="0"/>
                                  </p:stCondLst>
                                  <p:childTnLst>
                                    <p:set>
                                      <p:cBhvr>
                                        <p:cTn id="30" dur="1" fill="hold">
                                          <p:stCondLst>
                                            <p:cond delay="0"/>
                                          </p:stCondLst>
                                        </p:cTn>
                                        <p:tgtEl>
                                          <p:spTgt spid="2">
                                            <p:txEl>
                                              <p:pRg st="3" end="3"/>
                                            </p:txEl>
                                          </p:spTgt>
                                        </p:tgtEl>
                                        <p:attrNameLst>
                                          <p:attrName>style.visibility</p:attrName>
                                        </p:attrNameLst>
                                      </p:cBhvr>
                                      <p:to>
                                        <p:strVal val="visible"/>
                                      </p:to>
                                    </p:set>
                                    <p:animEffect transition="in" filter="fade">
                                      <p:cBhvr>
                                        <p:cTn id="31" dur="1000"/>
                                        <p:tgtEl>
                                          <p:spTgt spid="2">
                                            <p:txEl>
                                              <p:pRg st="3" end="3"/>
                                            </p:txEl>
                                          </p:spTgt>
                                        </p:tgtEl>
                                      </p:cBhvr>
                                    </p:animEffect>
                                    <p:anim calcmode="lin" valueType="num">
                                      <p:cBhvr>
                                        <p:cTn id="32" dur="1000" fill="hold"/>
                                        <p:tgtEl>
                                          <p:spTgt spid="2">
                                            <p:txEl>
                                              <p:pRg st="3" end="3"/>
                                            </p:txEl>
                                          </p:spTgt>
                                        </p:tgtEl>
                                        <p:attrNameLst>
                                          <p:attrName>ppt_x</p:attrName>
                                        </p:attrNameLst>
                                      </p:cBhvr>
                                      <p:tavLst>
                                        <p:tav tm="0">
                                          <p:val>
                                            <p:strVal val="#ppt_x"/>
                                          </p:val>
                                        </p:tav>
                                        <p:tav tm="100000">
                                          <p:val>
                                            <p:strVal val="#ppt_x"/>
                                          </p:val>
                                        </p:tav>
                                      </p:tavLst>
                                    </p:anim>
                                    <p:anim calcmode="lin" valueType="num">
                                      <p:cBhvr>
                                        <p:cTn id="33" dur="1000" fill="hold"/>
                                        <p:tgtEl>
                                          <p:spTgt spid="2">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4" fill="hold">
                      <p:stCondLst>
                        <p:cond delay="indefinite"/>
                      </p:stCondLst>
                      <p:childTnLst>
                        <p:par>
                          <p:cTn id="35" fill="hold">
                            <p:stCondLst>
                              <p:cond delay="0"/>
                            </p:stCondLst>
                            <p:childTnLst>
                              <p:par>
                                <p:cTn id="36" presetID="42" presetClass="entr" presetSubtype="0" fill="hold" nodeType="clickEffect">
                                  <p:stCondLst>
                                    <p:cond delay="0"/>
                                  </p:stCondLst>
                                  <p:childTnLst>
                                    <p:set>
                                      <p:cBhvr>
                                        <p:cTn id="37" dur="1" fill="hold">
                                          <p:stCondLst>
                                            <p:cond delay="0"/>
                                          </p:stCondLst>
                                        </p:cTn>
                                        <p:tgtEl>
                                          <p:spTgt spid="2">
                                            <p:txEl>
                                              <p:pRg st="4" end="4"/>
                                            </p:txEl>
                                          </p:spTgt>
                                        </p:tgtEl>
                                        <p:attrNameLst>
                                          <p:attrName>style.visibility</p:attrName>
                                        </p:attrNameLst>
                                      </p:cBhvr>
                                      <p:to>
                                        <p:strVal val="visible"/>
                                      </p:to>
                                    </p:set>
                                    <p:animEffect transition="in" filter="fade">
                                      <p:cBhvr>
                                        <p:cTn id="38" dur="1000"/>
                                        <p:tgtEl>
                                          <p:spTgt spid="2">
                                            <p:txEl>
                                              <p:pRg st="4" end="4"/>
                                            </p:txEl>
                                          </p:spTgt>
                                        </p:tgtEl>
                                      </p:cBhvr>
                                    </p:animEffect>
                                    <p:anim calcmode="lin" valueType="num">
                                      <p:cBhvr>
                                        <p:cTn id="39" dur="1000" fill="hold"/>
                                        <p:tgtEl>
                                          <p:spTgt spid="2">
                                            <p:txEl>
                                              <p:pRg st="4" end="4"/>
                                            </p:txEl>
                                          </p:spTgt>
                                        </p:tgtEl>
                                        <p:attrNameLst>
                                          <p:attrName>ppt_x</p:attrName>
                                        </p:attrNameLst>
                                      </p:cBhvr>
                                      <p:tavLst>
                                        <p:tav tm="0">
                                          <p:val>
                                            <p:strVal val="#ppt_x"/>
                                          </p:val>
                                        </p:tav>
                                        <p:tav tm="100000">
                                          <p:val>
                                            <p:strVal val="#ppt_x"/>
                                          </p:val>
                                        </p:tav>
                                      </p:tavLst>
                                    </p:anim>
                                    <p:anim calcmode="lin" valueType="num">
                                      <p:cBhvr>
                                        <p:cTn id="40" dur="1000" fill="hold"/>
                                        <p:tgtEl>
                                          <p:spTgt spid="2">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41" fill="hold">
                      <p:stCondLst>
                        <p:cond delay="indefinite"/>
                      </p:stCondLst>
                      <p:childTnLst>
                        <p:par>
                          <p:cTn id="42" fill="hold">
                            <p:stCondLst>
                              <p:cond delay="0"/>
                            </p:stCondLst>
                            <p:childTnLst>
                              <p:par>
                                <p:cTn id="43" presetID="42" presetClass="entr" presetSubtype="0" fill="hold" grpId="0" nodeType="clickEffect">
                                  <p:stCondLst>
                                    <p:cond delay="0"/>
                                  </p:stCondLst>
                                  <p:childTnLst>
                                    <p:set>
                                      <p:cBhvr>
                                        <p:cTn id="44" dur="1" fill="hold">
                                          <p:stCondLst>
                                            <p:cond delay="0"/>
                                          </p:stCondLst>
                                        </p:cTn>
                                        <p:tgtEl>
                                          <p:spTgt spid="4"/>
                                        </p:tgtEl>
                                        <p:attrNameLst>
                                          <p:attrName>style.visibility</p:attrName>
                                        </p:attrNameLst>
                                      </p:cBhvr>
                                      <p:to>
                                        <p:strVal val="visible"/>
                                      </p:to>
                                    </p:set>
                                    <p:animEffect transition="in" filter="fade">
                                      <p:cBhvr>
                                        <p:cTn id="45" dur="1000"/>
                                        <p:tgtEl>
                                          <p:spTgt spid="4"/>
                                        </p:tgtEl>
                                      </p:cBhvr>
                                    </p:animEffect>
                                    <p:anim calcmode="lin" valueType="num">
                                      <p:cBhvr>
                                        <p:cTn id="46" dur="1000" fill="hold"/>
                                        <p:tgtEl>
                                          <p:spTgt spid="4"/>
                                        </p:tgtEl>
                                        <p:attrNameLst>
                                          <p:attrName>ppt_x</p:attrName>
                                        </p:attrNameLst>
                                      </p:cBhvr>
                                      <p:tavLst>
                                        <p:tav tm="0">
                                          <p:val>
                                            <p:strVal val="#ppt_x"/>
                                          </p:val>
                                        </p:tav>
                                        <p:tav tm="100000">
                                          <p:val>
                                            <p:strVal val="#ppt_x"/>
                                          </p:val>
                                        </p:tav>
                                      </p:tavLst>
                                    </p:anim>
                                    <p:anim calcmode="lin" valueType="num">
                                      <p:cBhvr>
                                        <p:cTn id="47"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animBg="1"/>
    </p:bldLst>
  </p:timing>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ounded Rectangle 10"/>
          <p:cNvSpPr>
            <a:spLocks noChangeArrowheads="1"/>
          </p:cNvSpPr>
          <p:nvPr/>
        </p:nvSpPr>
        <p:spPr bwMode="auto">
          <a:xfrm>
            <a:off x="955344" y="614149"/>
            <a:ext cx="10877266" cy="5581936"/>
          </a:xfrm>
          <a:prstGeom prst="roundRect">
            <a:avLst>
              <a:gd name="adj" fmla="val 16667"/>
            </a:avLst>
          </a:prstGeom>
          <a:solidFill>
            <a:sysClr val="window" lastClr="FFFFFF"/>
          </a:solidFill>
          <a:ln w="12700" cap="flat" cmpd="sng" algn="ctr">
            <a:solidFill>
              <a:srgbClr val="ED7D31"/>
            </a:solidFill>
            <a:prstDash val="solid"/>
            <a:miter lim="800000"/>
            <a:headEnd/>
            <a:tailEnd/>
          </a:ln>
          <a:effectLst/>
        </p:spPr>
        <p:txBody>
          <a:bodyPr vert="horz" wrap="square" lIns="91440" tIns="45720" rIns="91440" bIns="45720" numCol="1" anchor="ctr" anchorCtr="0" compatLnSpc="1">
            <a:prstTxWarp prst="textNoShape">
              <a:avLst/>
            </a:prstTxWarp>
          </a:bodyPr>
          <a:lstStyle/>
          <a:p>
            <a:pPr marL="0" marR="0" lvl="0" indent="0" algn="l" defTabSz="914400" rtl="0" eaLnBrk="0" fontAlgn="base" latinLnBrk="0" hangingPunct="0">
              <a:lnSpc>
                <a:spcPct val="100000"/>
              </a:lnSpc>
              <a:spcBef>
                <a:spcPct val="0"/>
              </a:spcBef>
              <a:spcAft>
                <a:spcPts val="800"/>
              </a:spcAft>
              <a:buClrTx/>
              <a:buSzTx/>
              <a:buFontTx/>
              <a:buNone/>
              <a:tabLst/>
              <a:defRPr/>
            </a:pPr>
            <a:endParaRPr kumimoji="0" lang="en-US" sz="2400" b="1" i="0" u="none" strike="noStrike" kern="0" cap="none" spc="0" normalizeH="0" baseline="0" noProof="0" dirty="0" smtClean="0">
              <a:ln>
                <a:noFill/>
              </a:ln>
              <a:solidFill>
                <a:prstClr val="black"/>
              </a:solidFill>
              <a:effectLst/>
              <a:uLnTx/>
              <a:uFillTx/>
              <a:latin typeface="Times New Roman" panose="02020603050405020304" pitchFamily="18" charset="0"/>
              <a:ea typeface="+mn-ea"/>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altLang="en-US" sz="2400" b="0" i="0" u="none" strike="noStrike" kern="0" cap="none" spc="0" normalizeH="0" baseline="0" noProof="0" dirty="0" smtClean="0">
              <a:ln>
                <a:noFill/>
              </a:ln>
              <a:solidFill>
                <a:prstClr val="black"/>
              </a:solidFill>
              <a:effectLst/>
              <a:uLnTx/>
              <a:uFillTx/>
              <a:latin typeface="Arial" panose="020B0604020202020204" pitchFamily="34" charset="0"/>
              <a:ea typeface="+mn-ea"/>
              <a:cs typeface="+mn-cs"/>
            </a:endParaRPr>
          </a:p>
        </p:txBody>
      </p:sp>
      <p:sp>
        <p:nvSpPr>
          <p:cNvPr id="4" name="Oval 3"/>
          <p:cNvSpPr/>
          <p:nvPr/>
        </p:nvSpPr>
        <p:spPr>
          <a:xfrm>
            <a:off x="1189065" y="1586434"/>
            <a:ext cx="510083" cy="474379"/>
          </a:xfrm>
          <a:prstGeom prst="ellipse">
            <a:avLst/>
          </a:prstGeom>
          <a:solidFill>
            <a:sysClr val="window" lastClr="FFFFFF"/>
          </a:solidFill>
          <a:ln w="12700" cap="flat" cmpd="sng" algn="ctr">
            <a:solidFill>
              <a:srgbClr val="FF0000"/>
            </a:solidFill>
            <a:prstDash val="solid"/>
            <a:miter lim="800000"/>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rgbClr val="FFFFFF"/>
              </a:solidFill>
              <a:effectLst/>
              <a:uLnTx/>
              <a:uFillTx/>
              <a:latin typeface="Euphemia"/>
              <a:ea typeface="+mn-ea"/>
              <a:cs typeface="+mn-cs"/>
            </a:endParaRPr>
          </a:p>
        </p:txBody>
      </p:sp>
      <p:sp>
        <p:nvSpPr>
          <p:cNvPr id="2" name="Rectangle 1"/>
          <p:cNvSpPr/>
          <p:nvPr/>
        </p:nvSpPr>
        <p:spPr>
          <a:xfrm>
            <a:off x="1255595" y="771884"/>
            <a:ext cx="10276764" cy="5293757"/>
          </a:xfrm>
          <a:prstGeom prst="rect">
            <a:avLst/>
          </a:prstGeom>
        </p:spPr>
        <p:txBody>
          <a:bodyPr wrap="square">
            <a:spAutoFit/>
          </a:bodyPr>
          <a:lstStyle/>
          <a:p>
            <a:pPr algn="just">
              <a:spcAft>
                <a:spcPts val="0"/>
              </a:spcAft>
            </a:pPr>
            <a:r>
              <a:rPr lang="vi-VN" sz="2600" b="1" spc="-30">
                <a:solidFill>
                  <a:srgbClr val="000000"/>
                </a:solidFill>
                <a:latin typeface="Times New Roman" panose="02020603050405020304" pitchFamily="18" charset="0"/>
                <a:ea typeface="Times New Roman" panose="02020603050405020304" pitchFamily="18" charset="0"/>
              </a:rPr>
              <a:t>Câu 4</a:t>
            </a:r>
            <a:r>
              <a:rPr lang="vi-VN" sz="2600" spc="-30">
                <a:solidFill>
                  <a:srgbClr val="000000"/>
                </a:solidFill>
                <a:latin typeface="Times New Roman" panose="02020603050405020304" pitchFamily="18" charset="0"/>
                <a:ea typeface="Times New Roman" panose="02020603050405020304" pitchFamily="18" charset="0"/>
              </a:rPr>
              <a:t>. Câu văn nào nêu lên ý kiến của người viết về ý đồ sáng tác của tác giả bài thơ "Mẹ"?</a:t>
            </a:r>
            <a:endParaRPr lang="en-US" sz="2600">
              <a:latin typeface="Times New Roman" panose="02020603050405020304" pitchFamily="18" charset="0"/>
              <a:ea typeface="Times New Roman" panose="02020603050405020304" pitchFamily="18" charset="0"/>
            </a:endParaRPr>
          </a:p>
          <a:p>
            <a:pPr algn="just">
              <a:spcAft>
                <a:spcPts val="0"/>
              </a:spcAft>
            </a:pPr>
            <a:r>
              <a:rPr lang="vi-VN" sz="2600">
                <a:solidFill>
                  <a:srgbClr val="000000"/>
                </a:solidFill>
                <a:latin typeface="Times New Roman" panose="02020603050405020304" pitchFamily="18" charset="0"/>
                <a:ea typeface="Times New Roman" panose="02020603050405020304" pitchFamily="18" charset="0"/>
              </a:rPr>
              <a:t>A. Bài thơ </a:t>
            </a:r>
            <a:r>
              <a:rPr lang="vi-VN" sz="2600" i="1">
                <a:solidFill>
                  <a:srgbClr val="000000"/>
                </a:solidFill>
                <a:latin typeface="Times New Roman" panose="02020603050405020304" pitchFamily="18" charset="0"/>
                <a:ea typeface="Times New Roman" panose="02020603050405020304" pitchFamily="18" charset="0"/>
              </a:rPr>
              <a:t>Mẹ</a:t>
            </a:r>
            <a:r>
              <a:rPr lang="vi-VN" sz="2600">
                <a:solidFill>
                  <a:srgbClr val="000000"/>
                </a:solidFill>
                <a:latin typeface="Times New Roman" panose="02020603050405020304" pitchFamily="18" charset="0"/>
                <a:ea typeface="Times New Roman" panose="02020603050405020304" pitchFamily="18" charset="0"/>
              </a:rPr>
              <a:t> triển khai qua hai hình tượng sóng đôi: cau và mẹ, nhà thơ chọn một thứ cây rất gần gũi trong đời sống ở mỗi làng quê.</a:t>
            </a:r>
            <a:endParaRPr lang="en-US" sz="2600">
              <a:latin typeface="Times New Roman" panose="02020603050405020304" pitchFamily="18" charset="0"/>
              <a:ea typeface="Times New Roman" panose="02020603050405020304" pitchFamily="18" charset="0"/>
            </a:endParaRPr>
          </a:p>
          <a:p>
            <a:pPr algn="just">
              <a:spcAft>
                <a:spcPts val="0"/>
              </a:spcAft>
            </a:pPr>
            <a:r>
              <a:rPr lang="vi-VN" sz="2600">
                <a:solidFill>
                  <a:srgbClr val="000000"/>
                </a:solidFill>
                <a:latin typeface="Times New Roman" panose="02020603050405020304" pitchFamily="18" charset="0"/>
                <a:ea typeface="Times New Roman" panose="02020603050405020304" pitchFamily="18" charset="0"/>
              </a:rPr>
              <a:t>B. Cùng với thời gian, cau ngày càng cao, mẹ ngày một thấp, dân gian có câu: “Gần đất xa trời” nhằm nói lên sự già nua, cái chết đang đến gần.</a:t>
            </a:r>
            <a:endParaRPr lang="en-US" sz="2600">
              <a:latin typeface="Times New Roman" panose="02020603050405020304" pitchFamily="18" charset="0"/>
              <a:ea typeface="Times New Roman" panose="02020603050405020304" pitchFamily="18" charset="0"/>
            </a:endParaRPr>
          </a:p>
          <a:p>
            <a:pPr algn="just">
              <a:spcAft>
                <a:spcPts val="0"/>
              </a:spcAft>
            </a:pPr>
            <a:r>
              <a:rPr lang="vi-VN" sz="2600">
                <a:solidFill>
                  <a:srgbClr val="000000"/>
                </a:solidFill>
                <a:latin typeface="Times New Roman" panose="02020603050405020304" pitchFamily="18" charset="0"/>
                <a:ea typeface="Times New Roman" panose="02020603050405020304" pitchFamily="18" charset="0"/>
              </a:rPr>
              <a:t>C. Hình ảnh người mẹ được ví như miếng cau khô gầy, thời gian đã bào mòn tất cả, chỉ nay mai mẹ không còn trên thế gian nữa, nhà thơ không khỏi ứa nước mắt trước hình hài </a:t>
            </a:r>
            <a:endParaRPr lang="en-US" sz="2600">
              <a:latin typeface="Times New Roman" panose="02020603050405020304" pitchFamily="18" charset="0"/>
              <a:ea typeface="Times New Roman" panose="02020603050405020304" pitchFamily="18" charset="0"/>
            </a:endParaRPr>
          </a:p>
          <a:p>
            <a:pPr algn="just">
              <a:spcAft>
                <a:spcPts val="0"/>
              </a:spcAft>
            </a:pPr>
            <a:r>
              <a:rPr lang="vi-VN" sz="2600">
                <a:solidFill>
                  <a:srgbClr val="000000"/>
                </a:solidFill>
                <a:latin typeface="Times New Roman" panose="02020603050405020304" pitchFamily="18" charset="0"/>
                <a:ea typeface="Times New Roman" panose="02020603050405020304" pitchFamily="18" charset="0"/>
              </a:rPr>
              <a:t>của mẹ.</a:t>
            </a:r>
            <a:endParaRPr lang="en-US" sz="2600">
              <a:latin typeface="Times New Roman" panose="02020603050405020304" pitchFamily="18" charset="0"/>
              <a:ea typeface="Times New Roman" panose="02020603050405020304" pitchFamily="18" charset="0"/>
            </a:endParaRPr>
          </a:p>
          <a:p>
            <a:pPr indent="53975" algn="just">
              <a:spcAft>
                <a:spcPts val="0"/>
              </a:spcAft>
            </a:pPr>
            <a:r>
              <a:rPr lang="vi-VN" sz="2600" spc="-10">
                <a:solidFill>
                  <a:srgbClr val="000000"/>
                </a:solidFill>
                <a:latin typeface="Times New Roman" panose="02020603050405020304" pitchFamily="18" charset="0"/>
                <a:ea typeface="Times New Roman" panose="02020603050405020304" pitchFamily="18" charset="0"/>
              </a:rPr>
              <a:t>D. Khổ kết với câu hỏi tu từ, người con thảng thốt nhận ra quỹ thời gian của mẹ không còn nhiều, không tránh khỏi quy luật cuộc đời và ngày con xa mẹ đang đến gần.</a:t>
            </a:r>
            <a:endParaRPr lang="en-US" sz="260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407170359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ipe(down)">
                                      <p:cBhvr>
                                        <p:cTn id="7" dur="500"/>
                                        <p:tgtEl>
                                          <p:spTgt spid="3"/>
                                        </p:tgtEl>
                                      </p:cBhvr>
                                    </p:animEffect>
                                  </p:childTnLst>
                                </p:cTn>
                              </p:par>
                              <p:par>
                                <p:cTn id="8" presetID="42" presetClass="entr" presetSubtype="0" fill="hold" nodeType="withEffect">
                                  <p:stCondLst>
                                    <p:cond delay="0"/>
                                  </p:stCondLst>
                                  <p:childTnLst>
                                    <p:set>
                                      <p:cBhvr>
                                        <p:cTn id="9" dur="1" fill="hold">
                                          <p:stCondLst>
                                            <p:cond delay="0"/>
                                          </p:stCondLst>
                                        </p:cTn>
                                        <p:tgtEl>
                                          <p:spTgt spid="2">
                                            <p:txEl>
                                              <p:pRg st="0" end="0"/>
                                            </p:txEl>
                                          </p:spTgt>
                                        </p:tgtEl>
                                        <p:attrNameLst>
                                          <p:attrName>style.visibility</p:attrName>
                                        </p:attrNameLst>
                                      </p:cBhvr>
                                      <p:to>
                                        <p:strVal val="visible"/>
                                      </p:to>
                                    </p:set>
                                    <p:animEffect transition="in" filter="fade">
                                      <p:cBhvr>
                                        <p:cTn id="10" dur="1000"/>
                                        <p:tgtEl>
                                          <p:spTgt spid="2">
                                            <p:txEl>
                                              <p:pRg st="0" end="0"/>
                                            </p:txEl>
                                          </p:spTgt>
                                        </p:tgtEl>
                                      </p:cBhvr>
                                    </p:animEffect>
                                    <p:anim calcmode="lin" valueType="num">
                                      <p:cBhvr>
                                        <p:cTn id="11" dur="1000" fill="hold"/>
                                        <p:tgtEl>
                                          <p:spTgt spid="2">
                                            <p:txEl>
                                              <p:pRg st="0" end="0"/>
                                            </p:txEl>
                                          </p:spTgt>
                                        </p:tgtEl>
                                        <p:attrNameLst>
                                          <p:attrName>ppt_x</p:attrName>
                                        </p:attrNameLst>
                                      </p:cBhvr>
                                      <p:tavLst>
                                        <p:tav tm="0">
                                          <p:val>
                                            <p:strVal val="#ppt_x"/>
                                          </p:val>
                                        </p:tav>
                                        <p:tav tm="100000">
                                          <p:val>
                                            <p:strVal val="#ppt_x"/>
                                          </p:val>
                                        </p:tav>
                                      </p:tavLst>
                                    </p:anim>
                                    <p:anim calcmode="lin" valueType="num">
                                      <p:cBhvr>
                                        <p:cTn id="12" dur="1000" fill="hold"/>
                                        <p:tgtEl>
                                          <p:spTgt spid="2">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42" presetClass="entr" presetSubtype="0" fill="hold" nodeType="clickEffect">
                                  <p:stCondLst>
                                    <p:cond delay="0"/>
                                  </p:stCondLst>
                                  <p:childTnLst>
                                    <p:set>
                                      <p:cBhvr>
                                        <p:cTn id="16" dur="1" fill="hold">
                                          <p:stCondLst>
                                            <p:cond delay="0"/>
                                          </p:stCondLst>
                                        </p:cTn>
                                        <p:tgtEl>
                                          <p:spTgt spid="2">
                                            <p:txEl>
                                              <p:pRg st="1" end="1"/>
                                            </p:txEl>
                                          </p:spTgt>
                                        </p:tgtEl>
                                        <p:attrNameLst>
                                          <p:attrName>style.visibility</p:attrName>
                                        </p:attrNameLst>
                                      </p:cBhvr>
                                      <p:to>
                                        <p:strVal val="visible"/>
                                      </p:to>
                                    </p:set>
                                    <p:animEffect transition="in" filter="fade">
                                      <p:cBhvr>
                                        <p:cTn id="17" dur="1000"/>
                                        <p:tgtEl>
                                          <p:spTgt spid="2">
                                            <p:txEl>
                                              <p:pRg st="1" end="1"/>
                                            </p:txEl>
                                          </p:spTgt>
                                        </p:tgtEl>
                                      </p:cBhvr>
                                    </p:animEffect>
                                    <p:anim calcmode="lin" valueType="num">
                                      <p:cBhvr>
                                        <p:cTn id="18" dur="1000" fill="hold"/>
                                        <p:tgtEl>
                                          <p:spTgt spid="2">
                                            <p:txEl>
                                              <p:pRg st="1" end="1"/>
                                            </p:txEl>
                                          </p:spTgt>
                                        </p:tgtEl>
                                        <p:attrNameLst>
                                          <p:attrName>ppt_x</p:attrName>
                                        </p:attrNameLst>
                                      </p:cBhvr>
                                      <p:tavLst>
                                        <p:tav tm="0">
                                          <p:val>
                                            <p:strVal val="#ppt_x"/>
                                          </p:val>
                                        </p:tav>
                                        <p:tav tm="100000">
                                          <p:val>
                                            <p:strVal val="#ppt_x"/>
                                          </p:val>
                                        </p:tav>
                                      </p:tavLst>
                                    </p:anim>
                                    <p:anim calcmode="lin" valueType="num">
                                      <p:cBhvr>
                                        <p:cTn id="19" dur="1000" fill="hold"/>
                                        <p:tgtEl>
                                          <p:spTgt spid="2">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42" presetClass="entr" presetSubtype="0" fill="hold" nodeType="clickEffect">
                                  <p:stCondLst>
                                    <p:cond delay="0"/>
                                  </p:stCondLst>
                                  <p:childTnLst>
                                    <p:set>
                                      <p:cBhvr>
                                        <p:cTn id="23" dur="1" fill="hold">
                                          <p:stCondLst>
                                            <p:cond delay="0"/>
                                          </p:stCondLst>
                                        </p:cTn>
                                        <p:tgtEl>
                                          <p:spTgt spid="2">
                                            <p:txEl>
                                              <p:pRg st="2" end="2"/>
                                            </p:txEl>
                                          </p:spTgt>
                                        </p:tgtEl>
                                        <p:attrNameLst>
                                          <p:attrName>style.visibility</p:attrName>
                                        </p:attrNameLst>
                                      </p:cBhvr>
                                      <p:to>
                                        <p:strVal val="visible"/>
                                      </p:to>
                                    </p:set>
                                    <p:animEffect transition="in" filter="fade">
                                      <p:cBhvr>
                                        <p:cTn id="24" dur="1000"/>
                                        <p:tgtEl>
                                          <p:spTgt spid="2">
                                            <p:txEl>
                                              <p:pRg st="2" end="2"/>
                                            </p:txEl>
                                          </p:spTgt>
                                        </p:tgtEl>
                                      </p:cBhvr>
                                    </p:animEffect>
                                    <p:anim calcmode="lin" valueType="num">
                                      <p:cBhvr>
                                        <p:cTn id="25" dur="1000" fill="hold"/>
                                        <p:tgtEl>
                                          <p:spTgt spid="2">
                                            <p:txEl>
                                              <p:pRg st="2" end="2"/>
                                            </p:txEl>
                                          </p:spTgt>
                                        </p:tgtEl>
                                        <p:attrNameLst>
                                          <p:attrName>ppt_x</p:attrName>
                                        </p:attrNameLst>
                                      </p:cBhvr>
                                      <p:tavLst>
                                        <p:tav tm="0">
                                          <p:val>
                                            <p:strVal val="#ppt_x"/>
                                          </p:val>
                                        </p:tav>
                                        <p:tav tm="100000">
                                          <p:val>
                                            <p:strVal val="#ppt_x"/>
                                          </p:val>
                                        </p:tav>
                                      </p:tavLst>
                                    </p:anim>
                                    <p:anim calcmode="lin" valueType="num">
                                      <p:cBhvr>
                                        <p:cTn id="26" dur="1000" fill="hold"/>
                                        <p:tgtEl>
                                          <p:spTgt spid="2">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42" presetClass="entr" presetSubtype="0" fill="hold" nodeType="clickEffect">
                                  <p:stCondLst>
                                    <p:cond delay="0"/>
                                  </p:stCondLst>
                                  <p:childTnLst>
                                    <p:set>
                                      <p:cBhvr>
                                        <p:cTn id="30" dur="1" fill="hold">
                                          <p:stCondLst>
                                            <p:cond delay="0"/>
                                          </p:stCondLst>
                                        </p:cTn>
                                        <p:tgtEl>
                                          <p:spTgt spid="2">
                                            <p:txEl>
                                              <p:pRg st="3" end="3"/>
                                            </p:txEl>
                                          </p:spTgt>
                                        </p:tgtEl>
                                        <p:attrNameLst>
                                          <p:attrName>style.visibility</p:attrName>
                                        </p:attrNameLst>
                                      </p:cBhvr>
                                      <p:to>
                                        <p:strVal val="visible"/>
                                      </p:to>
                                    </p:set>
                                    <p:animEffect transition="in" filter="fade">
                                      <p:cBhvr>
                                        <p:cTn id="31" dur="1000"/>
                                        <p:tgtEl>
                                          <p:spTgt spid="2">
                                            <p:txEl>
                                              <p:pRg st="3" end="3"/>
                                            </p:txEl>
                                          </p:spTgt>
                                        </p:tgtEl>
                                      </p:cBhvr>
                                    </p:animEffect>
                                    <p:anim calcmode="lin" valueType="num">
                                      <p:cBhvr>
                                        <p:cTn id="32" dur="1000" fill="hold"/>
                                        <p:tgtEl>
                                          <p:spTgt spid="2">
                                            <p:txEl>
                                              <p:pRg st="3" end="3"/>
                                            </p:txEl>
                                          </p:spTgt>
                                        </p:tgtEl>
                                        <p:attrNameLst>
                                          <p:attrName>ppt_x</p:attrName>
                                        </p:attrNameLst>
                                      </p:cBhvr>
                                      <p:tavLst>
                                        <p:tav tm="0">
                                          <p:val>
                                            <p:strVal val="#ppt_x"/>
                                          </p:val>
                                        </p:tav>
                                        <p:tav tm="100000">
                                          <p:val>
                                            <p:strVal val="#ppt_x"/>
                                          </p:val>
                                        </p:tav>
                                      </p:tavLst>
                                    </p:anim>
                                    <p:anim calcmode="lin" valueType="num">
                                      <p:cBhvr>
                                        <p:cTn id="33" dur="1000" fill="hold"/>
                                        <p:tgtEl>
                                          <p:spTgt spid="2">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4" fill="hold">
                      <p:stCondLst>
                        <p:cond delay="indefinite"/>
                      </p:stCondLst>
                      <p:childTnLst>
                        <p:par>
                          <p:cTn id="35" fill="hold">
                            <p:stCondLst>
                              <p:cond delay="0"/>
                            </p:stCondLst>
                            <p:childTnLst>
                              <p:par>
                                <p:cTn id="36" presetID="42" presetClass="entr" presetSubtype="0" fill="hold" nodeType="clickEffect">
                                  <p:stCondLst>
                                    <p:cond delay="0"/>
                                  </p:stCondLst>
                                  <p:childTnLst>
                                    <p:set>
                                      <p:cBhvr>
                                        <p:cTn id="37" dur="1" fill="hold">
                                          <p:stCondLst>
                                            <p:cond delay="0"/>
                                          </p:stCondLst>
                                        </p:cTn>
                                        <p:tgtEl>
                                          <p:spTgt spid="2">
                                            <p:txEl>
                                              <p:pRg st="4" end="4"/>
                                            </p:txEl>
                                          </p:spTgt>
                                        </p:tgtEl>
                                        <p:attrNameLst>
                                          <p:attrName>style.visibility</p:attrName>
                                        </p:attrNameLst>
                                      </p:cBhvr>
                                      <p:to>
                                        <p:strVal val="visible"/>
                                      </p:to>
                                    </p:set>
                                    <p:animEffect transition="in" filter="fade">
                                      <p:cBhvr>
                                        <p:cTn id="38" dur="1000"/>
                                        <p:tgtEl>
                                          <p:spTgt spid="2">
                                            <p:txEl>
                                              <p:pRg st="4" end="4"/>
                                            </p:txEl>
                                          </p:spTgt>
                                        </p:tgtEl>
                                      </p:cBhvr>
                                    </p:animEffect>
                                    <p:anim calcmode="lin" valueType="num">
                                      <p:cBhvr>
                                        <p:cTn id="39" dur="1000" fill="hold"/>
                                        <p:tgtEl>
                                          <p:spTgt spid="2">
                                            <p:txEl>
                                              <p:pRg st="4" end="4"/>
                                            </p:txEl>
                                          </p:spTgt>
                                        </p:tgtEl>
                                        <p:attrNameLst>
                                          <p:attrName>ppt_x</p:attrName>
                                        </p:attrNameLst>
                                      </p:cBhvr>
                                      <p:tavLst>
                                        <p:tav tm="0">
                                          <p:val>
                                            <p:strVal val="#ppt_x"/>
                                          </p:val>
                                        </p:tav>
                                        <p:tav tm="100000">
                                          <p:val>
                                            <p:strVal val="#ppt_x"/>
                                          </p:val>
                                        </p:tav>
                                      </p:tavLst>
                                    </p:anim>
                                    <p:anim calcmode="lin" valueType="num">
                                      <p:cBhvr>
                                        <p:cTn id="40" dur="1000" fill="hold"/>
                                        <p:tgtEl>
                                          <p:spTgt spid="2">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41" fill="hold">
                      <p:stCondLst>
                        <p:cond delay="indefinite"/>
                      </p:stCondLst>
                      <p:childTnLst>
                        <p:par>
                          <p:cTn id="42" fill="hold">
                            <p:stCondLst>
                              <p:cond delay="0"/>
                            </p:stCondLst>
                            <p:childTnLst>
                              <p:par>
                                <p:cTn id="43" presetID="42" presetClass="entr" presetSubtype="0" fill="hold" nodeType="clickEffect">
                                  <p:stCondLst>
                                    <p:cond delay="0"/>
                                  </p:stCondLst>
                                  <p:childTnLst>
                                    <p:set>
                                      <p:cBhvr>
                                        <p:cTn id="44" dur="1" fill="hold">
                                          <p:stCondLst>
                                            <p:cond delay="0"/>
                                          </p:stCondLst>
                                        </p:cTn>
                                        <p:tgtEl>
                                          <p:spTgt spid="2">
                                            <p:txEl>
                                              <p:pRg st="5" end="5"/>
                                            </p:txEl>
                                          </p:spTgt>
                                        </p:tgtEl>
                                        <p:attrNameLst>
                                          <p:attrName>style.visibility</p:attrName>
                                        </p:attrNameLst>
                                      </p:cBhvr>
                                      <p:to>
                                        <p:strVal val="visible"/>
                                      </p:to>
                                    </p:set>
                                    <p:animEffect transition="in" filter="fade">
                                      <p:cBhvr>
                                        <p:cTn id="45" dur="1000"/>
                                        <p:tgtEl>
                                          <p:spTgt spid="2">
                                            <p:txEl>
                                              <p:pRg st="5" end="5"/>
                                            </p:txEl>
                                          </p:spTgt>
                                        </p:tgtEl>
                                      </p:cBhvr>
                                    </p:animEffect>
                                    <p:anim calcmode="lin" valueType="num">
                                      <p:cBhvr>
                                        <p:cTn id="46" dur="1000" fill="hold"/>
                                        <p:tgtEl>
                                          <p:spTgt spid="2">
                                            <p:txEl>
                                              <p:pRg st="5" end="5"/>
                                            </p:txEl>
                                          </p:spTgt>
                                        </p:tgtEl>
                                        <p:attrNameLst>
                                          <p:attrName>ppt_x</p:attrName>
                                        </p:attrNameLst>
                                      </p:cBhvr>
                                      <p:tavLst>
                                        <p:tav tm="0">
                                          <p:val>
                                            <p:strVal val="#ppt_x"/>
                                          </p:val>
                                        </p:tav>
                                        <p:tav tm="100000">
                                          <p:val>
                                            <p:strVal val="#ppt_x"/>
                                          </p:val>
                                        </p:tav>
                                      </p:tavLst>
                                    </p:anim>
                                    <p:anim calcmode="lin" valueType="num">
                                      <p:cBhvr>
                                        <p:cTn id="47" dur="1000" fill="hold"/>
                                        <p:tgtEl>
                                          <p:spTgt spid="2">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48" fill="hold">
                      <p:stCondLst>
                        <p:cond delay="indefinite"/>
                      </p:stCondLst>
                      <p:childTnLst>
                        <p:par>
                          <p:cTn id="49" fill="hold">
                            <p:stCondLst>
                              <p:cond delay="0"/>
                            </p:stCondLst>
                            <p:childTnLst>
                              <p:par>
                                <p:cTn id="50" presetID="42" presetClass="entr" presetSubtype="0" fill="hold" grpId="0" nodeType="clickEffect">
                                  <p:stCondLst>
                                    <p:cond delay="0"/>
                                  </p:stCondLst>
                                  <p:childTnLst>
                                    <p:set>
                                      <p:cBhvr>
                                        <p:cTn id="51" dur="1" fill="hold">
                                          <p:stCondLst>
                                            <p:cond delay="0"/>
                                          </p:stCondLst>
                                        </p:cTn>
                                        <p:tgtEl>
                                          <p:spTgt spid="4"/>
                                        </p:tgtEl>
                                        <p:attrNameLst>
                                          <p:attrName>style.visibility</p:attrName>
                                        </p:attrNameLst>
                                      </p:cBhvr>
                                      <p:to>
                                        <p:strVal val="visible"/>
                                      </p:to>
                                    </p:set>
                                    <p:animEffect transition="in" filter="fade">
                                      <p:cBhvr>
                                        <p:cTn id="52" dur="1000"/>
                                        <p:tgtEl>
                                          <p:spTgt spid="4"/>
                                        </p:tgtEl>
                                      </p:cBhvr>
                                    </p:animEffect>
                                    <p:anim calcmode="lin" valueType="num">
                                      <p:cBhvr>
                                        <p:cTn id="53" dur="1000" fill="hold"/>
                                        <p:tgtEl>
                                          <p:spTgt spid="4"/>
                                        </p:tgtEl>
                                        <p:attrNameLst>
                                          <p:attrName>ppt_x</p:attrName>
                                        </p:attrNameLst>
                                      </p:cBhvr>
                                      <p:tavLst>
                                        <p:tav tm="0">
                                          <p:val>
                                            <p:strVal val="#ppt_x"/>
                                          </p:val>
                                        </p:tav>
                                        <p:tav tm="100000">
                                          <p:val>
                                            <p:strVal val="#ppt_x"/>
                                          </p:val>
                                        </p:tav>
                                      </p:tavLst>
                                    </p:anim>
                                    <p:anim calcmode="lin" valueType="num">
                                      <p:cBhvr>
                                        <p:cTn id="54"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animBg="1"/>
    </p:bldLst>
  </p:timing>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ounded Rectangle 10"/>
          <p:cNvSpPr>
            <a:spLocks noChangeArrowheads="1"/>
          </p:cNvSpPr>
          <p:nvPr/>
        </p:nvSpPr>
        <p:spPr bwMode="auto">
          <a:xfrm>
            <a:off x="805219" y="668740"/>
            <a:ext cx="10959152" cy="5581935"/>
          </a:xfrm>
          <a:prstGeom prst="roundRect">
            <a:avLst>
              <a:gd name="adj" fmla="val 16667"/>
            </a:avLst>
          </a:prstGeom>
          <a:solidFill>
            <a:sysClr val="window" lastClr="FFFFFF"/>
          </a:solidFill>
          <a:ln w="12700" cap="flat" cmpd="sng" algn="ctr">
            <a:solidFill>
              <a:srgbClr val="ED7D31"/>
            </a:solidFill>
            <a:prstDash val="solid"/>
            <a:miter lim="800000"/>
            <a:headEnd/>
            <a:tailEnd/>
          </a:ln>
          <a:effectLst/>
        </p:spPr>
        <p:txBody>
          <a:bodyPr vert="horz" wrap="square" lIns="91440" tIns="45720" rIns="91440" bIns="45720" numCol="1" anchor="ctr" anchorCtr="0" compatLnSpc="1">
            <a:prstTxWarp prst="textNoShape">
              <a:avLst/>
            </a:prstTxWarp>
          </a:bodyPr>
          <a:lstStyle/>
          <a:p>
            <a:pPr marL="0" marR="0" lvl="0" indent="0" algn="l" defTabSz="914400" rtl="0" eaLnBrk="0" fontAlgn="base" latinLnBrk="0" hangingPunct="0">
              <a:lnSpc>
                <a:spcPct val="100000"/>
              </a:lnSpc>
              <a:spcBef>
                <a:spcPct val="0"/>
              </a:spcBef>
              <a:spcAft>
                <a:spcPts val="800"/>
              </a:spcAft>
              <a:buClrTx/>
              <a:buSzTx/>
              <a:buFontTx/>
              <a:buNone/>
              <a:tabLst/>
              <a:defRPr/>
            </a:pPr>
            <a:endParaRPr kumimoji="0" lang="en-US" sz="2400" b="1" i="0" u="none" strike="noStrike" kern="0" cap="none" spc="0" normalizeH="0" baseline="0" noProof="0" dirty="0" smtClean="0">
              <a:ln>
                <a:noFill/>
              </a:ln>
              <a:solidFill>
                <a:prstClr val="black"/>
              </a:solidFill>
              <a:effectLst/>
              <a:uLnTx/>
              <a:uFillTx/>
              <a:latin typeface="Times New Roman" panose="02020603050405020304" pitchFamily="18" charset="0"/>
              <a:ea typeface="+mn-ea"/>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altLang="en-US" sz="2400" b="0" i="0" u="none" strike="noStrike" kern="0" cap="none" spc="0" normalizeH="0" baseline="0" noProof="0" dirty="0" smtClean="0">
              <a:ln>
                <a:noFill/>
              </a:ln>
              <a:solidFill>
                <a:prstClr val="black"/>
              </a:solidFill>
              <a:effectLst/>
              <a:uLnTx/>
              <a:uFillTx/>
              <a:latin typeface="Arial" panose="020B0604020202020204" pitchFamily="34" charset="0"/>
              <a:ea typeface="+mn-ea"/>
              <a:cs typeface="+mn-cs"/>
            </a:endParaRPr>
          </a:p>
        </p:txBody>
      </p:sp>
      <p:sp>
        <p:nvSpPr>
          <p:cNvPr id="4" name="Oval 3"/>
          <p:cNvSpPr/>
          <p:nvPr/>
        </p:nvSpPr>
        <p:spPr>
          <a:xfrm>
            <a:off x="1030403" y="2405300"/>
            <a:ext cx="510083" cy="474379"/>
          </a:xfrm>
          <a:prstGeom prst="ellipse">
            <a:avLst/>
          </a:prstGeom>
          <a:solidFill>
            <a:sysClr val="window" lastClr="FFFFFF"/>
          </a:solidFill>
          <a:ln w="12700" cap="flat" cmpd="sng" algn="ctr">
            <a:solidFill>
              <a:srgbClr val="FF0000"/>
            </a:solidFill>
            <a:prstDash val="solid"/>
            <a:miter lim="800000"/>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rgbClr val="FFFFFF"/>
              </a:solidFill>
              <a:effectLst/>
              <a:uLnTx/>
              <a:uFillTx/>
              <a:latin typeface="Euphemia"/>
              <a:ea typeface="+mn-ea"/>
              <a:cs typeface="+mn-cs"/>
            </a:endParaRPr>
          </a:p>
        </p:txBody>
      </p:sp>
      <p:sp>
        <p:nvSpPr>
          <p:cNvPr id="2" name="Rectangle 1"/>
          <p:cNvSpPr/>
          <p:nvPr/>
        </p:nvSpPr>
        <p:spPr>
          <a:xfrm>
            <a:off x="1098643" y="846162"/>
            <a:ext cx="10522423" cy="5293757"/>
          </a:xfrm>
          <a:prstGeom prst="rect">
            <a:avLst/>
          </a:prstGeom>
        </p:spPr>
        <p:txBody>
          <a:bodyPr wrap="square">
            <a:spAutoFit/>
          </a:bodyPr>
          <a:lstStyle/>
          <a:p>
            <a:pPr algn="just">
              <a:spcAft>
                <a:spcPts val="0"/>
              </a:spcAft>
            </a:pPr>
            <a:r>
              <a:rPr lang="vi-VN" sz="2600" b="1">
                <a:solidFill>
                  <a:srgbClr val="000000"/>
                </a:solidFill>
                <a:latin typeface="Times New Roman" panose="02020603050405020304" pitchFamily="18" charset="0"/>
                <a:ea typeface="Times New Roman" panose="02020603050405020304" pitchFamily="18" charset="0"/>
              </a:rPr>
              <a:t>Câu 5</a:t>
            </a:r>
            <a:r>
              <a:rPr lang="vi-VN" sz="2600">
                <a:solidFill>
                  <a:srgbClr val="000000"/>
                </a:solidFill>
                <a:latin typeface="Times New Roman" panose="02020603050405020304" pitchFamily="18" charset="0"/>
                <a:ea typeface="Times New Roman" panose="02020603050405020304" pitchFamily="18" charset="0"/>
              </a:rPr>
              <a:t>. Câu văn nào sau đây nêu lên nhận xét khái quát về tác dụng của hình thức nghệ thuật?</a:t>
            </a:r>
            <a:endParaRPr lang="en-US" sz="2600">
              <a:latin typeface="Times New Roman" panose="02020603050405020304" pitchFamily="18" charset="0"/>
              <a:ea typeface="Times New Roman" panose="02020603050405020304" pitchFamily="18" charset="0"/>
            </a:endParaRPr>
          </a:p>
          <a:p>
            <a:pPr algn="just">
              <a:spcAft>
                <a:spcPts val="0"/>
              </a:spcAft>
            </a:pPr>
            <a:r>
              <a:rPr lang="vi-VN" sz="2600">
                <a:solidFill>
                  <a:srgbClr val="000000"/>
                </a:solidFill>
                <a:latin typeface="Times New Roman" panose="02020603050405020304" pitchFamily="18" charset="0"/>
                <a:ea typeface="Times New Roman" panose="02020603050405020304" pitchFamily="18" charset="0"/>
              </a:rPr>
              <a:t>A. Mỗi khổ trong bài thơ đều gắn với cau, hình ảnh người mẹ và miếng trầu bao đời đã trở nên quen thuộc..</a:t>
            </a:r>
            <a:endParaRPr lang="en-US" sz="2600">
              <a:latin typeface="Times New Roman" panose="02020603050405020304" pitchFamily="18" charset="0"/>
              <a:ea typeface="Times New Roman" panose="02020603050405020304" pitchFamily="18" charset="0"/>
            </a:endParaRPr>
          </a:p>
          <a:p>
            <a:pPr algn="just">
              <a:spcAft>
                <a:spcPts val="0"/>
              </a:spcAft>
            </a:pPr>
            <a:r>
              <a:rPr lang="vi-VN" sz="2600">
                <a:solidFill>
                  <a:srgbClr val="000000"/>
                </a:solidFill>
                <a:latin typeface="Times New Roman" panose="02020603050405020304" pitchFamily="18" charset="0"/>
                <a:ea typeface="Times New Roman" panose="02020603050405020304" pitchFamily="18" charset="0"/>
              </a:rPr>
              <a:t>B. Bài thơ rất kiệm lời mà hàm chứa bao tình ý sâu xa, lời thơ dung dị, tự nhiên, gây xúc động người đọc bởi cảm xúc chân thành, chạm đến những gì thiêng liêng nhất của mỗi người, đó là tình mẫu tử.</a:t>
            </a:r>
            <a:endParaRPr lang="en-US" sz="2600">
              <a:latin typeface="Times New Roman" panose="02020603050405020304" pitchFamily="18" charset="0"/>
              <a:ea typeface="Times New Roman" panose="02020603050405020304" pitchFamily="18" charset="0"/>
            </a:endParaRPr>
          </a:p>
          <a:p>
            <a:pPr algn="just">
              <a:spcAft>
                <a:spcPts val="0"/>
              </a:spcAft>
            </a:pPr>
            <a:r>
              <a:rPr lang="vi-VN" sz="2600">
                <a:solidFill>
                  <a:srgbClr val="000000"/>
                </a:solidFill>
                <a:latin typeface="Times New Roman" panose="02020603050405020304" pitchFamily="18" charset="0"/>
                <a:ea typeface="Times New Roman" panose="02020603050405020304" pitchFamily="18" charset="0"/>
              </a:rPr>
              <a:t>C. Mẹ như ngọn đèn trước gió, như chuối chín cây, thời khắc con không còn mẹ đang đến ngày một gần: </a:t>
            </a:r>
            <a:r>
              <a:rPr lang="vi-VN" sz="2600" i="1">
                <a:solidFill>
                  <a:srgbClr val="000000"/>
                </a:solidFill>
                <a:latin typeface="Times New Roman" panose="02020603050405020304" pitchFamily="18" charset="0"/>
                <a:ea typeface="Times New Roman" panose="02020603050405020304" pitchFamily="18" charset="0"/>
              </a:rPr>
              <a:t>Cau ngày càng cao/ Mẹ ngày một thấp/ Cau gần với giời/ Mẹ thì gần đất!</a:t>
            </a:r>
            <a:endParaRPr lang="en-US" sz="2600">
              <a:latin typeface="Times New Roman" panose="02020603050405020304" pitchFamily="18" charset="0"/>
              <a:ea typeface="Times New Roman" panose="02020603050405020304" pitchFamily="18" charset="0"/>
            </a:endParaRPr>
          </a:p>
          <a:p>
            <a:pPr algn="just">
              <a:spcAft>
                <a:spcPts val="0"/>
              </a:spcAft>
            </a:pPr>
            <a:r>
              <a:rPr lang="vi-VN" sz="2600">
                <a:solidFill>
                  <a:srgbClr val="000000"/>
                </a:solidFill>
                <a:latin typeface="Times New Roman" panose="02020603050405020304" pitchFamily="18" charset="0"/>
                <a:ea typeface="Times New Roman" panose="02020603050405020304" pitchFamily="18" charset="0"/>
              </a:rPr>
              <a:t>D. Lời thơ ngỡ như lời nhận xét thông thường nhưng đằng sau mỗi con chữ là bao đắng đót, xót xa khi nhận ra thời gian, nỗi vất vả cuộc đời đã hằn lên lưng còng, trên mái đầu bạc trắng của mẹ.</a:t>
            </a:r>
            <a:endParaRPr lang="en-US" sz="260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400899277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ipe(down)">
                                      <p:cBhvr>
                                        <p:cTn id="7" dur="500"/>
                                        <p:tgtEl>
                                          <p:spTgt spid="3"/>
                                        </p:tgtEl>
                                      </p:cBhvr>
                                    </p:animEffect>
                                  </p:childTnLst>
                                </p:cTn>
                              </p:par>
                              <p:par>
                                <p:cTn id="8" presetID="42" presetClass="entr" presetSubtype="0" fill="hold" nodeType="withEffect">
                                  <p:stCondLst>
                                    <p:cond delay="0"/>
                                  </p:stCondLst>
                                  <p:childTnLst>
                                    <p:set>
                                      <p:cBhvr>
                                        <p:cTn id="9" dur="1" fill="hold">
                                          <p:stCondLst>
                                            <p:cond delay="0"/>
                                          </p:stCondLst>
                                        </p:cTn>
                                        <p:tgtEl>
                                          <p:spTgt spid="2">
                                            <p:txEl>
                                              <p:pRg st="0" end="0"/>
                                            </p:txEl>
                                          </p:spTgt>
                                        </p:tgtEl>
                                        <p:attrNameLst>
                                          <p:attrName>style.visibility</p:attrName>
                                        </p:attrNameLst>
                                      </p:cBhvr>
                                      <p:to>
                                        <p:strVal val="visible"/>
                                      </p:to>
                                    </p:set>
                                    <p:animEffect transition="in" filter="fade">
                                      <p:cBhvr>
                                        <p:cTn id="10" dur="1000"/>
                                        <p:tgtEl>
                                          <p:spTgt spid="2">
                                            <p:txEl>
                                              <p:pRg st="0" end="0"/>
                                            </p:txEl>
                                          </p:spTgt>
                                        </p:tgtEl>
                                      </p:cBhvr>
                                    </p:animEffect>
                                    <p:anim calcmode="lin" valueType="num">
                                      <p:cBhvr>
                                        <p:cTn id="11" dur="1000" fill="hold"/>
                                        <p:tgtEl>
                                          <p:spTgt spid="2">
                                            <p:txEl>
                                              <p:pRg st="0" end="0"/>
                                            </p:txEl>
                                          </p:spTgt>
                                        </p:tgtEl>
                                        <p:attrNameLst>
                                          <p:attrName>ppt_x</p:attrName>
                                        </p:attrNameLst>
                                      </p:cBhvr>
                                      <p:tavLst>
                                        <p:tav tm="0">
                                          <p:val>
                                            <p:strVal val="#ppt_x"/>
                                          </p:val>
                                        </p:tav>
                                        <p:tav tm="100000">
                                          <p:val>
                                            <p:strVal val="#ppt_x"/>
                                          </p:val>
                                        </p:tav>
                                      </p:tavLst>
                                    </p:anim>
                                    <p:anim calcmode="lin" valueType="num">
                                      <p:cBhvr>
                                        <p:cTn id="12" dur="1000" fill="hold"/>
                                        <p:tgtEl>
                                          <p:spTgt spid="2">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42" presetClass="entr" presetSubtype="0" fill="hold" nodeType="clickEffect">
                                  <p:stCondLst>
                                    <p:cond delay="0"/>
                                  </p:stCondLst>
                                  <p:childTnLst>
                                    <p:set>
                                      <p:cBhvr>
                                        <p:cTn id="16" dur="1" fill="hold">
                                          <p:stCondLst>
                                            <p:cond delay="0"/>
                                          </p:stCondLst>
                                        </p:cTn>
                                        <p:tgtEl>
                                          <p:spTgt spid="2">
                                            <p:txEl>
                                              <p:pRg st="1" end="1"/>
                                            </p:txEl>
                                          </p:spTgt>
                                        </p:tgtEl>
                                        <p:attrNameLst>
                                          <p:attrName>style.visibility</p:attrName>
                                        </p:attrNameLst>
                                      </p:cBhvr>
                                      <p:to>
                                        <p:strVal val="visible"/>
                                      </p:to>
                                    </p:set>
                                    <p:animEffect transition="in" filter="fade">
                                      <p:cBhvr>
                                        <p:cTn id="17" dur="1000"/>
                                        <p:tgtEl>
                                          <p:spTgt spid="2">
                                            <p:txEl>
                                              <p:pRg st="1" end="1"/>
                                            </p:txEl>
                                          </p:spTgt>
                                        </p:tgtEl>
                                      </p:cBhvr>
                                    </p:animEffect>
                                    <p:anim calcmode="lin" valueType="num">
                                      <p:cBhvr>
                                        <p:cTn id="18" dur="1000" fill="hold"/>
                                        <p:tgtEl>
                                          <p:spTgt spid="2">
                                            <p:txEl>
                                              <p:pRg st="1" end="1"/>
                                            </p:txEl>
                                          </p:spTgt>
                                        </p:tgtEl>
                                        <p:attrNameLst>
                                          <p:attrName>ppt_x</p:attrName>
                                        </p:attrNameLst>
                                      </p:cBhvr>
                                      <p:tavLst>
                                        <p:tav tm="0">
                                          <p:val>
                                            <p:strVal val="#ppt_x"/>
                                          </p:val>
                                        </p:tav>
                                        <p:tav tm="100000">
                                          <p:val>
                                            <p:strVal val="#ppt_x"/>
                                          </p:val>
                                        </p:tav>
                                      </p:tavLst>
                                    </p:anim>
                                    <p:anim calcmode="lin" valueType="num">
                                      <p:cBhvr>
                                        <p:cTn id="19" dur="1000" fill="hold"/>
                                        <p:tgtEl>
                                          <p:spTgt spid="2">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42" presetClass="entr" presetSubtype="0" fill="hold" nodeType="clickEffect">
                                  <p:stCondLst>
                                    <p:cond delay="0"/>
                                  </p:stCondLst>
                                  <p:childTnLst>
                                    <p:set>
                                      <p:cBhvr>
                                        <p:cTn id="23" dur="1" fill="hold">
                                          <p:stCondLst>
                                            <p:cond delay="0"/>
                                          </p:stCondLst>
                                        </p:cTn>
                                        <p:tgtEl>
                                          <p:spTgt spid="2">
                                            <p:txEl>
                                              <p:pRg st="2" end="2"/>
                                            </p:txEl>
                                          </p:spTgt>
                                        </p:tgtEl>
                                        <p:attrNameLst>
                                          <p:attrName>style.visibility</p:attrName>
                                        </p:attrNameLst>
                                      </p:cBhvr>
                                      <p:to>
                                        <p:strVal val="visible"/>
                                      </p:to>
                                    </p:set>
                                    <p:animEffect transition="in" filter="fade">
                                      <p:cBhvr>
                                        <p:cTn id="24" dur="1000"/>
                                        <p:tgtEl>
                                          <p:spTgt spid="2">
                                            <p:txEl>
                                              <p:pRg st="2" end="2"/>
                                            </p:txEl>
                                          </p:spTgt>
                                        </p:tgtEl>
                                      </p:cBhvr>
                                    </p:animEffect>
                                    <p:anim calcmode="lin" valueType="num">
                                      <p:cBhvr>
                                        <p:cTn id="25" dur="1000" fill="hold"/>
                                        <p:tgtEl>
                                          <p:spTgt spid="2">
                                            <p:txEl>
                                              <p:pRg st="2" end="2"/>
                                            </p:txEl>
                                          </p:spTgt>
                                        </p:tgtEl>
                                        <p:attrNameLst>
                                          <p:attrName>ppt_x</p:attrName>
                                        </p:attrNameLst>
                                      </p:cBhvr>
                                      <p:tavLst>
                                        <p:tav tm="0">
                                          <p:val>
                                            <p:strVal val="#ppt_x"/>
                                          </p:val>
                                        </p:tav>
                                        <p:tav tm="100000">
                                          <p:val>
                                            <p:strVal val="#ppt_x"/>
                                          </p:val>
                                        </p:tav>
                                      </p:tavLst>
                                    </p:anim>
                                    <p:anim calcmode="lin" valueType="num">
                                      <p:cBhvr>
                                        <p:cTn id="26" dur="1000" fill="hold"/>
                                        <p:tgtEl>
                                          <p:spTgt spid="2">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42" presetClass="entr" presetSubtype="0" fill="hold" nodeType="clickEffect">
                                  <p:stCondLst>
                                    <p:cond delay="0"/>
                                  </p:stCondLst>
                                  <p:childTnLst>
                                    <p:set>
                                      <p:cBhvr>
                                        <p:cTn id="30" dur="1" fill="hold">
                                          <p:stCondLst>
                                            <p:cond delay="0"/>
                                          </p:stCondLst>
                                        </p:cTn>
                                        <p:tgtEl>
                                          <p:spTgt spid="2">
                                            <p:txEl>
                                              <p:pRg st="3" end="3"/>
                                            </p:txEl>
                                          </p:spTgt>
                                        </p:tgtEl>
                                        <p:attrNameLst>
                                          <p:attrName>style.visibility</p:attrName>
                                        </p:attrNameLst>
                                      </p:cBhvr>
                                      <p:to>
                                        <p:strVal val="visible"/>
                                      </p:to>
                                    </p:set>
                                    <p:animEffect transition="in" filter="fade">
                                      <p:cBhvr>
                                        <p:cTn id="31" dur="1000"/>
                                        <p:tgtEl>
                                          <p:spTgt spid="2">
                                            <p:txEl>
                                              <p:pRg st="3" end="3"/>
                                            </p:txEl>
                                          </p:spTgt>
                                        </p:tgtEl>
                                      </p:cBhvr>
                                    </p:animEffect>
                                    <p:anim calcmode="lin" valueType="num">
                                      <p:cBhvr>
                                        <p:cTn id="32" dur="1000" fill="hold"/>
                                        <p:tgtEl>
                                          <p:spTgt spid="2">
                                            <p:txEl>
                                              <p:pRg st="3" end="3"/>
                                            </p:txEl>
                                          </p:spTgt>
                                        </p:tgtEl>
                                        <p:attrNameLst>
                                          <p:attrName>ppt_x</p:attrName>
                                        </p:attrNameLst>
                                      </p:cBhvr>
                                      <p:tavLst>
                                        <p:tav tm="0">
                                          <p:val>
                                            <p:strVal val="#ppt_x"/>
                                          </p:val>
                                        </p:tav>
                                        <p:tav tm="100000">
                                          <p:val>
                                            <p:strVal val="#ppt_x"/>
                                          </p:val>
                                        </p:tav>
                                      </p:tavLst>
                                    </p:anim>
                                    <p:anim calcmode="lin" valueType="num">
                                      <p:cBhvr>
                                        <p:cTn id="33" dur="1000" fill="hold"/>
                                        <p:tgtEl>
                                          <p:spTgt spid="2">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4" fill="hold">
                      <p:stCondLst>
                        <p:cond delay="indefinite"/>
                      </p:stCondLst>
                      <p:childTnLst>
                        <p:par>
                          <p:cTn id="35" fill="hold">
                            <p:stCondLst>
                              <p:cond delay="0"/>
                            </p:stCondLst>
                            <p:childTnLst>
                              <p:par>
                                <p:cTn id="36" presetID="42" presetClass="entr" presetSubtype="0" fill="hold" nodeType="clickEffect">
                                  <p:stCondLst>
                                    <p:cond delay="0"/>
                                  </p:stCondLst>
                                  <p:childTnLst>
                                    <p:set>
                                      <p:cBhvr>
                                        <p:cTn id="37" dur="1" fill="hold">
                                          <p:stCondLst>
                                            <p:cond delay="0"/>
                                          </p:stCondLst>
                                        </p:cTn>
                                        <p:tgtEl>
                                          <p:spTgt spid="2">
                                            <p:txEl>
                                              <p:pRg st="4" end="4"/>
                                            </p:txEl>
                                          </p:spTgt>
                                        </p:tgtEl>
                                        <p:attrNameLst>
                                          <p:attrName>style.visibility</p:attrName>
                                        </p:attrNameLst>
                                      </p:cBhvr>
                                      <p:to>
                                        <p:strVal val="visible"/>
                                      </p:to>
                                    </p:set>
                                    <p:animEffect transition="in" filter="fade">
                                      <p:cBhvr>
                                        <p:cTn id="38" dur="1000"/>
                                        <p:tgtEl>
                                          <p:spTgt spid="2">
                                            <p:txEl>
                                              <p:pRg st="4" end="4"/>
                                            </p:txEl>
                                          </p:spTgt>
                                        </p:tgtEl>
                                      </p:cBhvr>
                                    </p:animEffect>
                                    <p:anim calcmode="lin" valueType="num">
                                      <p:cBhvr>
                                        <p:cTn id="39" dur="1000" fill="hold"/>
                                        <p:tgtEl>
                                          <p:spTgt spid="2">
                                            <p:txEl>
                                              <p:pRg st="4" end="4"/>
                                            </p:txEl>
                                          </p:spTgt>
                                        </p:tgtEl>
                                        <p:attrNameLst>
                                          <p:attrName>ppt_x</p:attrName>
                                        </p:attrNameLst>
                                      </p:cBhvr>
                                      <p:tavLst>
                                        <p:tav tm="0">
                                          <p:val>
                                            <p:strVal val="#ppt_x"/>
                                          </p:val>
                                        </p:tav>
                                        <p:tav tm="100000">
                                          <p:val>
                                            <p:strVal val="#ppt_x"/>
                                          </p:val>
                                        </p:tav>
                                      </p:tavLst>
                                    </p:anim>
                                    <p:anim calcmode="lin" valueType="num">
                                      <p:cBhvr>
                                        <p:cTn id="40" dur="1000" fill="hold"/>
                                        <p:tgtEl>
                                          <p:spTgt spid="2">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41" fill="hold">
                      <p:stCondLst>
                        <p:cond delay="indefinite"/>
                      </p:stCondLst>
                      <p:childTnLst>
                        <p:par>
                          <p:cTn id="42" fill="hold">
                            <p:stCondLst>
                              <p:cond delay="0"/>
                            </p:stCondLst>
                            <p:childTnLst>
                              <p:par>
                                <p:cTn id="43" presetID="42" presetClass="entr" presetSubtype="0" fill="hold" grpId="0" nodeType="clickEffect">
                                  <p:stCondLst>
                                    <p:cond delay="0"/>
                                  </p:stCondLst>
                                  <p:childTnLst>
                                    <p:set>
                                      <p:cBhvr>
                                        <p:cTn id="44" dur="1" fill="hold">
                                          <p:stCondLst>
                                            <p:cond delay="0"/>
                                          </p:stCondLst>
                                        </p:cTn>
                                        <p:tgtEl>
                                          <p:spTgt spid="4"/>
                                        </p:tgtEl>
                                        <p:attrNameLst>
                                          <p:attrName>style.visibility</p:attrName>
                                        </p:attrNameLst>
                                      </p:cBhvr>
                                      <p:to>
                                        <p:strVal val="visible"/>
                                      </p:to>
                                    </p:set>
                                    <p:animEffect transition="in" filter="fade">
                                      <p:cBhvr>
                                        <p:cTn id="45" dur="1000"/>
                                        <p:tgtEl>
                                          <p:spTgt spid="4"/>
                                        </p:tgtEl>
                                      </p:cBhvr>
                                    </p:animEffect>
                                    <p:anim calcmode="lin" valueType="num">
                                      <p:cBhvr>
                                        <p:cTn id="46" dur="1000" fill="hold"/>
                                        <p:tgtEl>
                                          <p:spTgt spid="4"/>
                                        </p:tgtEl>
                                        <p:attrNameLst>
                                          <p:attrName>ppt_x</p:attrName>
                                        </p:attrNameLst>
                                      </p:cBhvr>
                                      <p:tavLst>
                                        <p:tav tm="0">
                                          <p:val>
                                            <p:strVal val="#ppt_x"/>
                                          </p:val>
                                        </p:tav>
                                        <p:tav tm="100000">
                                          <p:val>
                                            <p:strVal val="#ppt_x"/>
                                          </p:val>
                                        </p:tav>
                                      </p:tavLst>
                                    </p:anim>
                                    <p:anim calcmode="lin" valueType="num">
                                      <p:cBhvr>
                                        <p:cTn id="47"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animBg="1"/>
    </p:bldLst>
  </p:timing>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ounded Rectangle 10"/>
          <p:cNvSpPr>
            <a:spLocks noChangeArrowheads="1"/>
          </p:cNvSpPr>
          <p:nvPr/>
        </p:nvSpPr>
        <p:spPr bwMode="auto">
          <a:xfrm>
            <a:off x="1105469" y="1296537"/>
            <a:ext cx="10563367" cy="4285397"/>
          </a:xfrm>
          <a:prstGeom prst="roundRect">
            <a:avLst>
              <a:gd name="adj" fmla="val 16667"/>
            </a:avLst>
          </a:prstGeom>
          <a:solidFill>
            <a:sysClr val="window" lastClr="FFFFFF"/>
          </a:solidFill>
          <a:ln w="12700" cap="flat" cmpd="sng" algn="ctr">
            <a:solidFill>
              <a:srgbClr val="ED7D31"/>
            </a:solidFill>
            <a:prstDash val="solid"/>
            <a:miter lim="800000"/>
            <a:headEnd/>
            <a:tailEnd/>
          </a:ln>
          <a:effectLst/>
        </p:spPr>
        <p:txBody>
          <a:bodyPr vert="horz" wrap="square" lIns="91440" tIns="45720" rIns="91440" bIns="45720" numCol="1" anchor="ctr" anchorCtr="0" compatLnSpc="1">
            <a:prstTxWarp prst="textNoShape">
              <a:avLst/>
            </a:prstTxWarp>
          </a:bodyPr>
          <a:lstStyle/>
          <a:p>
            <a:pPr marL="0" marR="0" lvl="0" indent="0" algn="l" defTabSz="914400" rtl="0" eaLnBrk="0" fontAlgn="base" latinLnBrk="0" hangingPunct="0">
              <a:lnSpc>
                <a:spcPct val="100000"/>
              </a:lnSpc>
              <a:spcBef>
                <a:spcPct val="0"/>
              </a:spcBef>
              <a:spcAft>
                <a:spcPts val="800"/>
              </a:spcAft>
              <a:buClrTx/>
              <a:buSzTx/>
              <a:buFontTx/>
              <a:buNone/>
              <a:tabLst/>
              <a:defRPr/>
            </a:pPr>
            <a:endParaRPr kumimoji="0" lang="en-US" sz="2400" b="1" i="0" u="none" strike="noStrike" kern="0" cap="none" spc="0" normalizeH="0" baseline="0" noProof="0" dirty="0" smtClean="0">
              <a:ln>
                <a:noFill/>
              </a:ln>
              <a:solidFill>
                <a:prstClr val="black"/>
              </a:solidFill>
              <a:effectLst/>
              <a:uLnTx/>
              <a:uFillTx/>
              <a:latin typeface="Times New Roman" panose="02020603050405020304" pitchFamily="18" charset="0"/>
              <a:ea typeface="+mn-ea"/>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altLang="en-US" sz="2400" b="0" i="0" u="none" strike="noStrike" kern="0" cap="none" spc="0" normalizeH="0" baseline="0" noProof="0" dirty="0" smtClean="0">
              <a:ln>
                <a:noFill/>
              </a:ln>
              <a:solidFill>
                <a:prstClr val="black"/>
              </a:solidFill>
              <a:effectLst/>
              <a:uLnTx/>
              <a:uFillTx/>
              <a:latin typeface="Arial" panose="020B0604020202020204" pitchFamily="34" charset="0"/>
              <a:ea typeface="+mn-ea"/>
              <a:cs typeface="+mn-cs"/>
            </a:endParaRPr>
          </a:p>
        </p:txBody>
      </p:sp>
      <p:sp>
        <p:nvSpPr>
          <p:cNvPr id="4" name="Oval 3"/>
          <p:cNvSpPr/>
          <p:nvPr/>
        </p:nvSpPr>
        <p:spPr>
          <a:xfrm>
            <a:off x="1221473" y="4196686"/>
            <a:ext cx="510083" cy="474379"/>
          </a:xfrm>
          <a:prstGeom prst="ellipse">
            <a:avLst/>
          </a:prstGeom>
          <a:solidFill>
            <a:sysClr val="window" lastClr="FFFFFF"/>
          </a:solidFill>
          <a:ln w="12700" cap="flat" cmpd="sng" algn="ctr">
            <a:solidFill>
              <a:srgbClr val="FF0000"/>
            </a:solidFill>
            <a:prstDash val="solid"/>
            <a:miter lim="800000"/>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rgbClr val="FFFFFF"/>
              </a:solidFill>
              <a:effectLst/>
              <a:uLnTx/>
              <a:uFillTx/>
              <a:latin typeface="Euphemia"/>
              <a:ea typeface="+mn-ea"/>
              <a:cs typeface="+mn-cs"/>
            </a:endParaRPr>
          </a:p>
        </p:txBody>
      </p:sp>
      <p:sp>
        <p:nvSpPr>
          <p:cNvPr id="2" name="Rectangle 1"/>
          <p:cNvSpPr/>
          <p:nvPr/>
        </p:nvSpPr>
        <p:spPr>
          <a:xfrm>
            <a:off x="1276065" y="1635401"/>
            <a:ext cx="10222173" cy="3539430"/>
          </a:xfrm>
          <a:prstGeom prst="rect">
            <a:avLst/>
          </a:prstGeom>
        </p:spPr>
        <p:txBody>
          <a:bodyPr wrap="square">
            <a:spAutoFit/>
          </a:bodyPr>
          <a:lstStyle/>
          <a:p>
            <a:pPr algn="just">
              <a:spcAft>
                <a:spcPts val="0"/>
              </a:spcAft>
            </a:pPr>
            <a:r>
              <a:rPr lang="vi-VN" sz="2800" b="1">
                <a:solidFill>
                  <a:srgbClr val="000000"/>
                </a:solidFill>
                <a:latin typeface="Times New Roman" panose="02020603050405020304" pitchFamily="18" charset="0"/>
                <a:ea typeface="Times New Roman" panose="02020603050405020304" pitchFamily="18" charset="0"/>
              </a:rPr>
              <a:t>Câu 6</a:t>
            </a:r>
            <a:r>
              <a:rPr lang="vi-VN" sz="2800">
                <a:solidFill>
                  <a:srgbClr val="000000"/>
                </a:solidFill>
                <a:latin typeface="Times New Roman" panose="02020603050405020304" pitchFamily="18" charset="0"/>
                <a:ea typeface="Times New Roman" panose="02020603050405020304" pitchFamily="18" charset="0"/>
              </a:rPr>
              <a:t>. Trong câu văn:</a:t>
            </a:r>
            <a:r>
              <a:rPr lang="vi-VN" sz="2800" i="1">
                <a:solidFill>
                  <a:srgbClr val="000000"/>
                </a:solidFill>
                <a:latin typeface="Times New Roman" panose="02020603050405020304" pitchFamily="18" charset="0"/>
                <a:ea typeface="Times New Roman" panose="02020603050405020304" pitchFamily="18" charset="0"/>
              </a:rPr>
              <a:t>"Sự gần đất của mẹ theo cả nghĩa đen và nghĩa bóng nghe bao nuối tiếc khi quỹ thời gian của mẹ không còn nhiều.”</a:t>
            </a:r>
            <a:r>
              <a:rPr lang="vi-VN" sz="2800">
                <a:solidFill>
                  <a:srgbClr val="000000"/>
                </a:solidFill>
                <a:latin typeface="Times New Roman" panose="02020603050405020304" pitchFamily="18" charset="0"/>
                <a:ea typeface="Times New Roman" panose="02020603050405020304" pitchFamily="18" charset="0"/>
              </a:rPr>
              <a:t>thành phần trạng ngữ được mở rộng bằng một cụm chủ vị nào?</a:t>
            </a:r>
            <a:endParaRPr lang="en-US" sz="2400">
              <a:latin typeface="Times New Roman" panose="02020603050405020304" pitchFamily="18" charset="0"/>
              <a:ea typeface="Times New Roman" panose="02020603050405020304" pitchFamily="18" charset="0"/>
            </a:endParaRPr>
          </a:p>
          <a:p>
            <a:pPr algn="just">
              <a:spcAft>
                <a:spcPts val="0"/>
              </a:spcAft>
            </a:pPr>
            <a:r>
              <a:rPr lang="vi-VN" sz="2800" smtClean="0">
                <a:solidFill>
                  <a:srgbClr val="000000"/>
                </a:solidFill>
                <a:latin typeface="Times New Roman" panose="02020603050405020304" pitchFamily="18" charset="0"/>
                <a:ea typeface="Times New Roman" panose="02020603050405020304" pitchFamily="18" charset="0"/>
              </a:rPr>
              <a:t>A</a:t>
            </a:r>
            <a:r>
              <a:rPr lang="vi-VN" sz="2800">
                <a:solidFill>
                  <a:srgbClr val="000000"/>
                </a:solidFill>
                <a:latin typeface="Times New Roman" panose="02020603050405020304" pitchFamily="18" charset="0"/>
                <a:ea typeface="Times New Roman" panose="02020603050405020304" pitchFamily="18" charset="0"/>
              </a:rPr>
              <a:t>. nghe bao nuối tiếc khi quỹ thời gian của mẹ không còn nhiều</a:t>
            </a:r>
            <a:endParaRPr lang="en-US" sz="2400">
              <a:latin typeface="Times New Roman" panose="02020603050405020304" pitchFamily="18" charset="0"/>
              <a:ea typeface="Times New Roman" panose="02020603050405020304" pitchFamily="18" charset="0"/>
            </a:endParaRPr>
          </a:p>
          <a:p>
            <a:pPr algn="just">
              <a:spcAft>
                <a:spcPts val="0"/>
              </a:spcAft>
            </a:pPr>
            <a:r>
              <a:rPr lang="vi-VN" sz="2800">
                <a:solidFill>
                  <a:srgbClr val="000000"/>
                </a:solidFill>
                <a:latin typeface="Times New Roman" panose="02020603050405020304" pitchFamily="18" charset="0"/>
                <a:ea typeface="Times New Roman" panose="02020603050405020304" pitchFamily="18" charset="0"/>
              </a:rPr>
              <a:t>B. sự gần đất của mẹ theo cả nghĩa đen và nghĩa bóng </a:t>
            </a:r>
            <a:endParaRPr lang="en-US" sz="2400">
              <a:latin typeface="Times New Roman" panose="02020603050405020304" pitchFamily="18" charset="0"/>
              <a:ea typeface="Times New Roman" panose="02020603050405020304" pitchFamily="18" charset="0"/>
            </a:endParaRPr>
          </a:p>
          <a:p>
            <a:pPr algn="just">
              <a:spcAft>
                <a:spcPts val="0"/>
              </a:spcAft>
            </a:pPr>
            <a:r>
              <a:rPr lang="vi-VN" sz="2800">
                <a:solidFill>
                  <a:srgbClr val="000000"/>
                </a:solidFill>
                <a:latin typeface="Times New Roman" panose="02020603050405020304" pitchFamily="18" charset="0"/>
                <a:ea typeface="Times New Roman" panose="02020603050405020304" pitchFamily="18" charset="0"/>
              </a:rPr>
              <a:t>C. quỹ thời gian của mẹ không còn nhiều</a:t>
            </a:r>
            <a:endParaRPr lang="en-US" sz="2400">
              <a:latin typeface="Times New Roman" panose="02020603050405020304" pitchFamily="18" charset="0"/>
              <a:ea typeface="Times New Roman" panose="02020603050405020304" pitchFamily="18" charset="0"/>
            </a:endParaRPr>
          </a:p>
          <a:p>
            <a:pPr algn="just">
              <a:spcAft>
                <a:spcPts val="0"/>
              </a:spcAft>
            </a:pPr>
            <a:r>
              <a:rPr lang="vi-VN" sz="2800">
                <a:solidFill>
                  <a:srgbClr val="000000"/>
                </a:solidFill>
                <a:latin typeface="Times New Roman" panose="02020603050405020304" pitchFamily="18" charset="0"/>
                <a:ea typeface="Times New Roman" panose="02020603050405020304" pitchFamily="18" charset="0"/>
              </a:rPr>
              <a:t>D. theo cả nghĩa đen và nghĩa bóng nghe bao nuối tiếc</a:t>
            </a:r>
            <a:endParaRPr lang="en-US" sz="240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94169989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ipe(down)">
                                      <p:cBhvr>
                                        <p:cTn id="7" dur="500"/>
                                        <p:tgtEl>
                                          <p:spTgt spid="3"/>
                                        </p:tgtEl>
                                      </p:cBhvr>
                                    </p:animEffect>
                                  </p:childTnLst>
                                </p:cTn>
                              </p:par>
                              <p:par>
                                <p:cTn id="8" presetID="42" presetClass="entr" presetSubtype="0" fill="hold" nodeType="withEffect">
                                  <p:stCondLst>
                                    <p:cond delay="0"/>
                                  </p:stCondLst>
                                  <p:childTnLst>
                                    <p:set>
                                      <p:cBhvr>
                                        <p:cTn id="9" dur="1" fill="hold">
                                          <p:stCondLst>
                                            <p:cond delay="0"/>
                                          </p:stCondLst>
                                        </p:cTn>
                                        <p:tgtEl>
                                          <p:spTgt spid="2">
                                            <p:txEl>
                                              <p:pRg st="0" end="0"/>
                                            </p:txEl>
                                          </p:spTgt>
                                        </p:tgtEl>
                                        <p:attrNameLst>
                                          <p:attrName>style.visibility</p:attrName>
                                        </p:attrNameLst>
                                      </p:cBhvr>
                                      <p:to>
                                        <p:strVal val="visible"/>
                                      </p:to>
                                    </p:set>
                                    <p:animEffect transition="in" filter="fade">
                                      <p:cBhvr>
                                        <p:cTn id="10" dur="1000"/>
                                        <p:tgtEl>
                                          <p:spTgt spid="2">
                                            <p:txEl>
                                              <p:pRg st="0" end="0"/>
                                            </p:txEl>
                                          </p:spTgt>
                                        </p:tgtEl>
                                      </p:cBhvr>
                                    </p:animEffect>
                                    <p:anim calcmode="lin" valueType="num">
                                      <p:cBhvr>
                                        <p:cTn id="11" dur="1000" fill="hold"/>
                                        <p:tgtEl>
                                          <p:spTgt spid="2">
                                            <p:txEl>
                                              <p:pRg st="0" end="0"/>
                                            </p:txEl>
                                          </p:spTgt>
                                        </p:tgtEl>
                                        <p:attrNameLst>
                                          <p:attrName>ppt_x</p:attrName>
                                        </p:attrNameLst>
                                      </p:cBhvr>
                                      <p:tavLst>
                                        <p:tav tm="0">
                                          <p:val>
                                            <p:strVal val="#ppt_x"/>
                                          </p:val>
                                        </p:tav>
                                        <p:tav tm="100000">
                                          <p:val>
                                            <p:strVal val="#ppt_x"/>
                                          </p:val>
                                        </p:tav>
                                      </p:tavLst>
                                    </p:anim>
                                    <p:anim calcmode="lin" valueType="num">
                                      <p:cBhvr>
                                        <p:cTn id="12" dur="1000" fill="hold"/>
                                        <p:tgtEl>
                                          <p:spTgt spid="2">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42" presetClass="entr" presetSubtype="0" fill="hold" nodeType="clickEffect">
                                  <p:stCondLst>
                                    <p:cond delay="0"/>
                                  </p:stCondLst>
                                  <p:childTnLst>
                                    <p:set>
                                      <p:cBhvr>
                                        <p:cTn id="16" dur="1" fill="hold">
                                          <p:stCondLst>
                                            <p:cond delay="0"/>
                                          </p:stCondLst>
                                        </p:cTn>
                                        <p:tgtEl>
                                          <p:spTgt spid="2">
                                            <p:txEl>
                                              <p:pRg st="1" end="1"/>
                                            </p:txEl>
                                          </p:spTgt>
                                        </p:tgtEl>
                                        <p:attrNameLst>
                                          <p:attrName>style.visibility</p:attrName>
                                        </p:attrNameLst>
                                      </p:cBhvr>
                                      <p:to>
                                        <p:strVal val="visible"/>
                                      </p:to>
                                    </p:set>
                                    <p:animEffect transition="in" filter="fade">
                                      <p:cBhvr>
                                        <p:cTn id="17" dur="1000"/>
                                        <p:tgtEl>
                                          <p:spTgt spid="2">
                                            <p:txEl>
                                              <p:pRg st="1" end="1"/>
                                            </p:txEl>
                                          </p:spTgt>
                                        </p:tgtEl>
                                      </p:cBhvr>
                                    </p:animEffect>
                                    <p:anim calcmode="lin" valueType="num">
                                      <p:cBhvr>
                                        <p:cTn id="18" dur="1000" fill="hold"/>
                                        <p:tgtEl>
                                          <p:spTgt spid="2">
                                            <p:txEl>
                                              <p:pRg st="1" end="1"/>
                                            </p:txEl>
                                          </p:spTgt>
                                        </p:tgtEl>
                                        <p:attrNameLst>
                                          <p:attrName>ppt_x</p:attrName>
                                        </p:attrNameLst>
                                      </p:cBhvr>
                                      <p:tavLst>
                                        <p:tav tm="0">
                                          <p:val>
                                            <p:strVal val="#ppt_x"/>
                                          </p:val>
                                        </p:tav>
                                        <p:tav tm="100000">
                                          <p:val>
                                            <p:strVal val="#ppt_x"/>
                                          </p:val>
                                        </p:tav>
                                      </p:tavLst>
                                    </p:anim>
                                    <p:anim calcmode="lin" valueType="num">
                                      <p:cBhvr>
                                        <p:cTn id="19" dur="1000" fill="hold"/>
                                        <p:tgtEl>
                                          <p:spTgt spid="2">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42" presetClass="entr" presetSubtype="0" fill="hold" nodeType="clickEffect">
                                  <p:stCondLst>
                                    <p:cond delay="0"/>
                                  </p:stCondLst>
                                  <p:childTnLst>
                                    <p:set>
                                      <p:cBhvr>
                                        <p:cTn id="23" dur="1" fill="hold">
                                          <p:stCondLst>
                                            <p:cond delay="0"/>
                                          </p:stCondLst>
                                        </p:cTn>
                                        <p:tgtEl>
                                          <p:spTgt spid="2">
                                            <p:txEl>
                                              <p:pRg st="2" end="2"/>
                                            </p:txEl>
                                          </p:spTgt>
                                        </p:tgtEl>
                                        <p:attrNameLst>
                                          <p:attrName>style.visibility</p:attrName>
                                        </p:attrNameLst>
                                      </p:cBhvr>
                                      <p:to>
                                        <p:strVal val="visible"/>
                                      </p:to>
                                    </p:set>
                                    <p:animEffect transition="in" filter="fade">
                                      <p:cBhvr>
                                        <p:cTn id="24" dur="1000"/>
                                        <p:tgtEl>
                                          <p:spTgt spid="2">
                                            <p:txEl>
                                              <p:pRg st="2" end="2"/>
                                            </p:txEl>
                                          </p:spTgt>
                                        </p:tgtEl>
                                      </p:cBhvr>
                                    </p:animEffect>
                                    <p:anim calcmode="lin" valueType="num">
                                      <p:cBhvr>
                                        <p:cTn id="25" dur="1000" fill="hold"/>
                                        <p:tgtEl>
                                          <p:spTgt spid="2">
                                            <p:txEl>
                                              <p:pRg st="2" end="2"/>
                                            </p:txEl>
                                          </p:spTgt>
                                        </p:tgtEl>
                                        <p:attrNameLst>
                                          <p:attrName>ppt_x</p:attrName>
                                        </p:attrNameLst>
                                      </p:cBhvr>
                                      <p:tavLst>
                                        <p:tav tm="0">
                                          <p:val>
                                            <p:strVal val="#ppt_x"/>
                                          </p:val>
                                        </p:tav>
                                        <p:tav tm="100000">
                                          <p:val>
                                            <p:strVal val="#ppt_x"/>
                                          </p:val>
                                        </p:tav>
                                      </p:tavLst>
                                    </p:anim>
                                    <p:anim calcmode="lin" valueType="num">
                                      <p:cBhvr>
                                        <p:cTn id="26" dur="1000" fill="hold"/>
                                        <p:tgtEl>
                                          <p:spTgt spid="2">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42" presetClass="entr" presetSubtype="0" fill="hold" nodeType="clickEffect">
                                  <p:stCondLst>
                                    <p:cond delay="0"/>
                                  </p:stCondLst>
                                  <p:childTnLst>
                                    <p:set>
                                      <p:cBhvr>
                                        <p:cTn id="30" dur="1" fill="hold">
                                          <p:stCondLst>
                                            <p:cond delay="0"/>
                                          </p:stCondLst>
                                        </p:cTn>
                                        <p:tgtEl>
                                          <p:spTgt spid="2">
                                            <p:txEl>
                                              <p:pRg st="3" end="3"/>
                                            </p:txEl>
                                          </p:spTgt>
                                        </p:tgtEl>
                                        <p:attrNameLst>
                                          <p:attrName>style.visibility</p:attrName>
                                        </p:attrNameLst>
                                      </p:cBhvr>
                                      <p:to>
                                        <p:strVal val="visible"/>
                                      </p:to>
                                    </p:set>
                                    <p:animEffect transition="in" filter="fade">
                                      <p:cBhvr>
                                        <p:cTn id="31" dur="1000"/>
                                        <p:tgtEl>
                                          <p:spTgt spid="2">
                                            <p:txEl>
                                              <p:pRg st="3" end="3"/>
                                            </p:txEl>
                                          </p:spTgt>
                                        </p:tgtEl>
                                      </p:cBhvr>
                                    </p:animEffect>
                                    <p:anim calcmode="lin" valueType="num">
                                      <p:cBhvr>
                                        <p:cTn id="32" dur="1000" fill="hold"/>
                                        <p:tgtEl>
                                          <p:spTgt spid="2">
                                            <p:txEl>
                                              <p:pRg st="3" end="3"/>
                                            </p:txEl>
                                          </p:spTgt>
                                        </p:tgtEl>
                                        <p:attrNameLst>
                                          <p:attrName>ppt_x</p:attrName>
                                        </p:attrNameLst>
                                      </p:cBhvr>
                                      <p:tavLst>
                                        <p:tav tm="0">
                                          <p:val>
                                            <p:strVal val="#ppt_x"/>
                                          </p:val>
                                        </p:tav>
                                        <p:tav tm="100000">
                                          <p:val>
                                            <p:strVal val="#ppt_x"/>
                                          </p:val>
                                        </p:tav>
                                      </p:tavLst>
                                    </p:anim>
                                    <p:anim calcmode="lin" valueType="num">
                                      <p:cBhvr>
                                        <p:cTn id="33" dur="1000" fill="hold"/>
                                        <p:tgtEl>
                                          <p:spTgt spid="2">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4" fill="hold">
                      <p:stCondLst>
                        <p:cond delay="indefinite"/>
                      </p:stCondLst>
                      <p:childTnLst>
                        <p:par>
                          <p:cTn id="35" fill="hold">
                            <p:stCondLst>
                              <p:cond delay="0"/>
                            </p:stCondLst>
                            <p:childTnLst>
                              <p:par>
                                <p:cTn id="36" presetID="42" presetClass="entr" presetSubtype="0" fill="hold" nodeType="clickEffect">
                                  <p:stCondLst>
                                    <p:cond delay="0"/>
                                  </p:stCondLst>
                                  <p:childTnLst>
                                    <p:set>
                                      <p:cBhvr>
                                        <p:cTn id="37" dur="1" fill="hold">
                                          <p:stCondLst>
                                            <p:cond delay="0"/>
                                          </p:stCondLst>
                                        </p:cTn>
                                        <p:tgtEl>
                                          <p:spTgt spid="2">
                                            <p:txEl>
                                              <p:pRg st="4" end="4"/>
                                            </p:txEl>
                                          </p:spTgt>
                                        </p:tgtEl>
                                        <p:attrNameLst>
                                          <p:attrName>style.visibility</p:attrName>
                                        </p:attrNameLst>
                                      </p:cBhvr>
                                      <p:to>
                                        <p:strVal val="visible"/>
                                      </p:to>
                                    </p:set>
                                    <p:animEffect transition="in" filter="fade">
                                      <p:cBhvr>
                                        <p:cTn id="38" dur="1000"/>
                                        <p:tgtEl>
                                          <p:spTgt spid="2">
                                            <p:txEl>
                                              <p:pRg st="4" end="4"/>
                                            </p:txEl>
                                          </p:spTgt>
                                        </p:tgtEl>
                                      </p:cBhvr>
                                    </p:animEffect>
                                    <p:anim calcmode="lin" valueType="num">
                                      <p:cBhvr>
                                        <p:cTn id="39" dur="1000" fill="hold"/>
                                        <p:tgtEl>
                                          <p:spTgt spid="2">
                                            <p:txEl>
                                              <p:pRg st="4" end="4"/>
                                            </p:txEl>
                                          </p:spTgt>
                                        </p:tgtEl>
                                        <p:attrNameLst>
                                          <p:attrName>ppt_x</p:attrName>
                                        </p:attrNameLst>
                                      </p:cBhvr>
                                      <p:tavLst>
                                        <p:tav tm="0">
                                          <p:val>
                                            <p:strVal val="#ppt_x"/>
                                          </p:val>
                                        </p:tav>
                                        <p:tav tm="100000">
                                          <p:val>
                                            <p:strVal val="#ppt_x"/>
                                          </p:val>
                                        </p:tav>
                                      </p:tavLst>
                                    </p:anim>
                                    <p:anim calcmode="lin" valueType="num">
                                      <p:cBhvr>
                                        <p:cTn id="40" dur="1000" fill="hold"/>
                                        <p:tgtEl>
                                          <p:spTgt spid="2">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41" fill="hold">
                      <p:stCondLst>
                        <p:cond delay="indefinite"/>
                      </p:stCondLst>
                      <p:childTnLst>
                        <p:par>
                          <p:cTn id="42" fill="hold">
                            <p:stCondLst>
                              <p:cond delay="0"/>
                            </p:stCondLst>
                            <p:childTnLst>
                              <p:par>
                                <p:cTn id="43" presetID="42" presetClass="entr" presetSubtype="0" fill="hold" grpId="0" nodeType="clickEffect">
                                  <p:stCondLst>
                                    <p:cond delay="0"/>
                                  </p:stCondLst>
                                  <p:childTnLst>
                                    <p:set>
                                      <p:cBhvr>
                                        <p:cTn id="44" dur="1" fill="hold">
                                          <p:stCondLst>
                                            <p:cond delay="0"/>
                                          </p:stCondLst>
                                        </p:cTn>
                                        <p:tgtEl>
                                          <p:spTgt spid="4"/>
                                        </p:tgtEl>
                                        <p:attrNameLst>
                                          <p:attrName>style.visibility</p:attrName>
                                        </p:attrNameLst>
                                      </p:cBhvr>
                                      <p:to>
                                        <p:strVal val="visible"/>
                                      </p:to>
                                    </p:set>
                                    <p:animEffect transition="in" filter="fade">
                                      <p:cBhvr>
                                        <p:cTn id="45" dur="1000"/>
                                        <p:tgtEl>
                                          <p:spTgt spid="4"/>
                                        </p:tgtEl>
                                      </p:cBhvr>
                                    </p:animEffect>
                                    <p:anim calcmode="lin" valueType="num">
                                      <p:cBhvr>
                                        <p:cTn id="46" dur="1000" fill="hold"/>
                                        <p:tgtEl>
                                          <p:spTgt spid="4"/>
                                        </p:tgtEl>
                                        <p:attrNameLst>
                                          <p:attrName>ppt_x</p:attrName>
                                        </p:attrNameLst>
                                      </p:cBhvr>
                                      <p:tavLst>
                                        <p:tav tm="0">
                                          <p:val>
                                            <p:strVal val="#ppt_x"/>
                                          </p:val>
                                        </p:tav>
                                        <p:tav tm="100000">
                                          <p:val>
                                            <p:strVal val="#ppt_x"/>
                                          </p:val>
                                        </p:tav>
                                      </p:tavLst>
                                    </p:anim>
                                    <p:anim calcmode="lin" valueType="num">
                                      <p:cBhvr>
                                        <p:cTn id="47"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animBg="1"/>
    </p:bldLst>
  </p:timing>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ounded Rectangle 10"/>
          <p:cNvSpPr>
            <a:spLocks noChangeArrowheads="1"/>
          </p:cNvSpPr>
          <p:nvPr/>
        </p:nvSpPr>
        <p:spPr bwMode="auto">
          <a:xfrm>
            <a:off x="835173" y="1214651"/>
            <a:ext cx="10983788" cy="4640239"/>
          </a:xfrm>
          <a:prstGeom prst="roundRect">
            <a:avLst>
              <a:gd name="adj" fmla="val 16667"/>
            </a:avLst>
          </a:prstGeom>
          <a:solidFill>
            <a:sysClr val="window" lastClr="FFFFFF"/>
          </a:solidFill>
          <a:ln w="12700" cap="flat" cmpd="sng" algn="ctr">
            <a:solidFill>
              <a:srgbClr val="ED7D31"/>
            </a:solidFill>
            <a:prstDash val="solid"/>
            <a:miter lim="800000"/>
            <a:headEnd/>
            <a:tailEnd/>
          </a:ln>
          <a:effectLst/>
        </p:spPr>
        <p:txBody>
          <a:bodyPr vert="horz" wrap="square" lIns="91440" tIns="45720" rIns="91440" bIns="45720" numCol="1" anchor="ctr" anchorCtr="0" compatLnSpc="1">
            <a:prstTxWarp prst="textNoShape">
              <a:avLst/>
            </a:prstTxWarp>
          </a:bodyPr>
          <a:lstStyle/>
          <a:p>
            <a:pPr marL="0" marR="0" lvl="0" indent="0" algn="l" defTabSz="914400" rtl="0" eaLnBrk="0" fontAlgn="base" latinLnBrk="0" hangingPunct="0">
              <a:lnSpc>
                <a:spcPct val="100000"/>
              </a:lnSpc>
              <a:spcBef>
                <a:spcPct val="0"/>
              </a:spcBef>
              <a:spcAft>
                <a:spcPts val="800"/>
              </a:spcAft>
              <a:buClrTx/>
              <a:buSzTx/>
              <a:buFontTx/>
              <a:buNone/>
              <a:tabLst/>
              <a:defRPr/>
            </a:pPr>
            <a:endParaRPr kumimoji="0" lang="en-US" sz="2400" b="1" i="0" u="none" strike="noStrike" kern="0" cap="none" spc="0" normalizeH="0" baseline="0" noProof="0" dirty="0" smtClean="0">
              <a:ln>
                <a:noFill/>
              </a:ln>
              <a:solidFill>
                <a:prstClr val="black"/>
              </a:solidFill>
              <a:effectLst/>
              <a:uLnTx/>
              <a:uFillTx/>
              <a:latin typeface="Times New Roman" panose="02020603050405020304" pitchFamily="18" charset="0"/>
              <a:ea typeface="+mn-ea"/>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altLang="en-US" sz="2400" b="0" i="0" u="none" strike="noStrike" kern="0" cap="none" spc="0" normalizeH="0" baseline="0" noProof="0" dirty="0" smtClean="0">
              <a:ln>
                <a:noFill/>
              </a:ln>
              <a:solidFill>
                <a:prstClr val="black"/>
              </a:solidFill>
              <a:effectLst/>
              <a:uLnTx/>
              <a:uFillTx/>
              <a:latin typeface="Arial" panose="020B0604020202020204" pitchFamily="34" charset="0"/>
              <a:ea typeface="+mn-ea"/>
              <a:cs typeface="+mn-cs"/>
            </a:endParaRPr>
          </a:p>
        </p:txBody>
      </p:sp>
      <p:sp>
        <p:nvSpPr>
          <p:cNvPr id="4" name="Oval 3"/>
          <p:cNvSpPr/>
          <p:nvPr/>
        </p:nvSpPr>
        <p:spPr>
          <a:xfrm>
            <a:off x="1023582" y="3824668"/>
            <a:ext cx="510083" cy="474379"/>
          </a:xfrm>
          <a:prstGeom prst="ellipse">
            <a:avLst/>
          </a:prstGeom>
          <a:solidFill>
            <a:sysClr val="window" lastClr="FFFFFF"/>
          </a:solidFill>
          <a:ln w="12700" cap="flat" cmpd="sng" algn="ctr">
            <a:solidFill>
              <a:srgbClr val="FF0000"/>
            </a:solidFill>
            <a:prstDash val="solid"/>
            <a:miter lim="800000"/>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rgbClr val="FFFFFF"/>
              </a:solidFill>
              <a:effectLst/>
              <a:uLnTx/>
              <a:uFillTx/>
              <a:latin typeface="Euphemia"/>
              <a:ea typeface="+mn-ea"/>
              <a:cs typeface="+mn-cs"/>
            </a:endParaRPr>
          </a:p>
        </p:txBody>
      </p:sp>
      <p:sp>
        <p:nvSpPr>
          <p:cNvPr id="2" name="Rectangle 1"/>
          <p:cNvSpPr/>
          <p:nvPr/>
        </p:nvSpPr>
        <p:spPr>
          <a:xfrm>
            <a:off x="1050878" y="1662697"/>
            <a:ext cx="10222172" cy="3539430"/>
          </a:xfrm>
          <a:prstGeom prst="rect">
            <a:avLst/>
          </a:prstGeom>
        </p:spPr>
        <p:txBody>
          <a:bodyPr wrap="square">
            <a:spAutoFit/>
          </a:bodyPr>
          <a:lstStyle/>
          <a:p>
            <a:pPr algn="just">
              <a:spcAft>
                <a:spcPts val="0"/>
              </a:spcAft>
            </a:pPr>
            <a:r>
              <a:rPr lang="vi-VN" sz="2800" b="1">
                <a:solidFill>
                  <a:srgbClr val="000000"/>
                </a:solidFill>
                <a:latin typeface="Times New Roman" panose="02020603050405020304" pitchFamily="18" charset="0"/>
                <a:ea typeface="Times New Roman" panose="02020603050405020304" pitchFamily="18" charset="0"/>
              </a:rPr>
              <a:t>Câu 7</a:t>
            </a:r>
            <a:r>
              <a:rPr lang="vi-VN" sz="2800">
                <a:solidFill>
                  <a:srgbClr val="000000"/>
                </a:solidFill>
                <a:latin typeface="Times New Roman" panose="02020603050405020304" pitchFamily="18" charset="0"/>
                <a:ea typeface="Times New Roman" panose="02020603050405020304" pitchFamily="18" charset="0"/>
              </a:rPr>
              <a:t>. Mối liên hệ giữa lí lẽ và bằng chứng trong bài viết trên có tác dụng như thế nào?</a:t>
            </a:r>
            <a:endParaRPr lang="en-US" sz="2400">
              <a:latin typeface="Times New Roman" panose="02020603050405020304" pitchFamily="18" charset="0"/>
              <a:ea typeface="Times New Roman" panose="02020603050405020304" pitchFamily="18" charset="0"/>
            </a:endParaRPr>
          </a:p>
          <a:p>
            <a:pPr algn="just">
              <a:spcAft>
                <a:spcPts val="0"/>
              </a:spcAft>
            </a:pPr>
            <a:r>
              <a:rPr lang="vi-VN" sz="2800">
                <a:solidFill>
                  <a:srgbClr val="000000"/>
                </a:solidFill>
                <a:latin typeface="Times New Roman" panose="02020603050405020304" pitchFamily="18" charset="0"/>
                <a:ea typeface="Times New Roman" panose="02020603050405020304" pitchFamily="18" charset="0"/>
              </a:rPr>
              <a:t>A. Làm nổi bật tình yêu và lòng biết ơn của người viết về mẹ.</a:t>
            </a:r>
            <a:endParaRPr lang="en-US" sz="2400">
              <a:latin typeface="Times New Roman" panose="02020603050405020304" pitchFamily="18" charset="0"/>
              <a:ea typeface="Times New Roman" panose="02020603050405020304" pitchFamily="18" charset="0"/>
            </a:endParaRPr>
          </a:p>
          <a:p>
            <a:pPr algn="just">
              <a:spcAft>
                <a:spcPts val="0"/>
              </a:spcAft>
            </a:pPr>
            <a:r>
              <a:rPr lang="vi-VN" sz="2800">
                <a:solidFill>
                  <a:srgbClr val="000000"/>
                </a:solidFill>
                <a:latin typeface="Times New Roman" panose="02020603050405020304" pitchFamily="18" charset="0"/>
                <a:ea typeface="Times New Roman" panose="02020603050405020304" pitchFamily="18" charset="0"/>
              </a:rPr>
              <a:t>B. Giúp khắc họa hình ảnh mẹ và cau luôn luôn song hành, gần gũi với nhau.</a:t>
            </a:r>
            <a:endParaRPr lang="en-US" sz="2400">
              <a:latin typeface="Times New Roman" panose="02020603050405020304" pitchFamily="18" charset="0"/>
              <a:ea typeface="Times New Roman" panose="02020603050405020304" pitchFamily="18" charset="0"/>
            </a:endParaRPr>
          </a:p>
          <a:p>
            <a:pPr algn="just">
              <a:spcAft>
                <a:spcPts val="0"/>
              </a:spcAft>
            </a:pPr>
            <a:r>
              <a:rPr lang="vi-VN" sz="2800">
                <a:solidFill>
                  <a:srgbClr val="000000"/>
                </a:solidFill>
                <a:latin typeface="Times New Roman" panose="02020603050405020304" pitchFamily="18" charset="0"/>
                <a:ea typeface="Times New Roman" panose="02020603050405020304" pitchFamily="18" charset="0"/>
              </a:rPr>
              <a:t>C. Giúp người đọc cảm nhận được vẻ đẹp và ý nghĩa của bài thơ “Mẹ”. </a:t>
            </a:r>
            <a:endParaRPr lang="en-US" sz="2400">
              <a:latin typeface="Times New Roman" panose="02020603050405020304" pitchFamily="18" charset="0"/>
              <a:ea typeface="Times New Roman" panose="02020603050405020304" pitchFamily="18" charset="0"/>
            </a:endParaRPr>
          </a:p>
          <a:p>
            <a:pPr algn="just">
              <a:spcAft>
                <a:spcPts val="0"/>
              </a:spcAft>
            </a:pPr>
            <a:r>
              <a:rPr lang="vi-VN" sz="2800">
                <a:solidFill>
                  <a:srgbClr val="000000"/>
                </a:solidFill>
                <a:latin typeface="Times New Roman" panose="02020603050405020304" pitchFamily="18" charset="0"/>
                <a:ea typeface="Times New Roman" panose="02020603050405020304" pitchFamily="18" charset="0"/>
              </a:rPr>
              <a:t>D. Đưa ra thông điệp ý nghĩa về tình mẫu tử thiêng liêng.</a:t>
            </a:r>
            <a:endParaRPr lang="en-US" sz="240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19940408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ipe(down)">
                                      <p:cBhvr>
                                        <p:cTn id="7" dur="500"/>
                                        <p:tgtEl>
                                          <p:spTgt spid="3"/>
                                        </p:tgtEl>
                                      </p:cBhvr>
                                    </p:animEffect>
                                  </p:childTnLst>
                                </p:cTn>
                              </p:par>
                              <p:par>
                                <p:cTn id="8" presetID="42" presetClass="entr" presetSubtype="0" fill="hold" nodeType="withEffect">
                                  <p:stCondLst>
                                    <p:cond delay="0"/>
                                  </p:stCondLst>
                                  <p:childTnLst>
                                    <p:set>
                                      <p:cBhvr>
                                        <p:cTn id="9" dur="1" fill="hold">
                                          <p:stCondLst>
                                            <p:cond delay="0"/>
                                          </p:stCondLst>
                                        </p:cTn>
                                        <p:tgtEl>
                                          <p:spTgt spid="2">
                                            <p:txEl>
                                              <p:pRg st="0" end="0"/>
                                            </p:txEl>
                                          </p:spTgt>
                                        </p:tgtEl>
                                        <p:attrNameLst>
                                          <p:attrName>style.visibility</p:attrName>
                                        </p:attrNameLst>
                                      </p:cBhvr>
                                      <p:to>
                                        <p:strVal val="visible"/>
                                      </p:to>
                                    </p:set>
                                    <p:animEffect transition="in" filter="fade">
                                      <p:cBhvr>
                                        <p:cTn id="10" dur="1000"/>
                                        <p:tgtEl>
                                          <p:spTgt spid="2">
                                            <p:txEl>
                                              <p:pRg st="0" end="0"/>
                                            </p:txEl>
                                          </p:spTgt>
                                        </p:tgtEl>
                                      </p:cBhvr>
                                    </p:animEffect>
                                    <p:anim calcmode="lin" valueType="num">
                                      <p:cBhvr>
                                        <p:cTn id="11" dur="1000" fill="hold"/>
                                        <p:tgtEl>
                                          <p:spTgt spid="2">
                                            <p:txEl>
                                              <p:pRg st="0" end="0"/>
                                            </p:txEl>
                                          </p:spTgt>
                                        </p:tgtEl>
                                        <p:attrNameLst>
                                          <p:attrName>ppt_x</p:attrName>
                                        </p:attrNameLst>
                                      </p:cBhvr>
                                      <p:tavLst>
                                        <p:tav tm="0">
                                          <p:val>
                                            <p:strVal val="#ppt_x"/>
                                          </p:val>
                                        </p:tav>
                                        <p:tav tm="100000">
                                          <p:val>
                                            <p:strVal val="#ppt_x"/>
                                          </p:val>
                                        </p:tav>
                                      </p:tavLst>
                                    </p:anim>
                                    <p:anim calcmode="lin" valueType="num">
                                      <p:cBhvr>
                                        <p:cTn id="12" dur="1000" fill="hold"/>
                                        <p:tgtEl>
                                          <p:spTgt spid="2">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42" presetClass="entr" presetSubtype="0" fill="hold" nodeType="clickEffect">
                                  <p:stCondLst>
                                    <p:cond delay="0"/>
                                  </p:stCondLst>
                                  <p:childTnLst>
                                    <p:set>
                                      <p:cBhvr>
                                        <p:cTn id="16" dur="1" fill="hold">
                                          <p:stCondLst>
                                            <p:cond delay="0"/>
                                          </p:stCondLst>
                                        </p:cTn>
                                        <p:tgtEl>
                                          <p:spTgt spid="2">
                                            <p:txEl>
                                              <p:pRg st="1" end="1"/>
                                            </p:txEl>
                                          </p:spTgt>
                                        </p:tgtEl>
                                        <p:attrNameLst>
                                          <p:attrName>style.visibility</p:attrName>
                                        </p:attrNameLst>
                                      </p:cBhvr>
                                      <p:to>
                                        <p:strVal val="visible"/>
                                      </p:to>
                                    </p:set>
                                    <p:animEffect transition="in" filter="fade">
                                      <p:cBhvr>
                                        <p:cTn id="17" dur="1000"/>
                                        <p:tgtEl>
                                          <p:spTgt spid="2">
                                            <p:txEl>
                                              <p:pRg st="1" end="1"/>
                                            </p:txEl>
                                          </p:spTgt>
                                        </p:tgtEl>
                                      </p:cBhvr>
                                    </p:animEffect>
                                    <p:anim calcmode="lin" valueType="num">
                                      <p:cBhvr>
                                        <p:cTn id="18" dur="1000" fill="hold"/>
                                        <p:tgtEl>
                                          <p:spTgt spid="2">
                                            <p:txEl>
                                              <p:pRg st="1" end="1"/>
                                            </p:txEl>
                                          </p:spTgt>
                                        </p:tgtEl>
                                        <p:attrNameLst>
                                          <p:attrName>ppt_x</p:attrName>
                                        </p:attrNameLst>
                                      </p:cBhvr>
                                      <p:tavLst>
                                        <p:tav tm="0">
                                          <p:val>
                                            <p:strVal val="#ppt_x"/>
                                          </p:val>
                                        </p:tav>
                                        <p:tav tm="100000">
                                          <p:val>
                                            <p:strVal val="#ppt_x"/>
                                          </p:val>
                                        </p:tav>
                                      </p:tavLst>
                                    </p:anim>
                                    <p:anim calcmode="lin" valueType="num">
                                      <p:cBhvr>
                                        <p:cTn id="19" dur="1000" fill="hold"/>
                                        <p:tgtEl>
                                          <p:spTgt spid="2">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42" presetClass="entr" presetSubtype="0" fill="hold" nodeType="clickEffect">
                                  <p:stCondLst>
                                    <p:cond delay="0"/>
                                  </p:stCondLst>
                                  <p:childTnLst>
                                    <p:set>
                                      <p:cBhvr>
                                        <p:cTn id="23" dur="1" fill="hold">
                                          <p:stCondLst>
                                            <p:cond delay="0"/>
                                          </p:stCondLst>
                                        </p:cTn>
                                        <p:tgtEl>
                                          <p:spTgt spid="2">
                                            <p:txEl>
                                              <p:pRg st="2" end="2"/>
                                            </p:txEl>
                                          </p:spTgt>
                                        </p:tgtEl>
                                        <p:attrNameLst>
                                          <p:attrName>style.visibility</p:attrName>
                                        </p:attrNameLst>
                                      </p:cBhvr>
                                      <p:to>
                                        <p:strVal val="visible"/>
                                      </p:to>
                                    </p:set>
                                    <p:animEffect transition="in" filter="fade">
                                      <p:cBhvr>
                                        <p:cTn id="24" dur="1000"/>
                                        <p:tgtEl>
                                          <p:spTgt spid="2">
                                            <p:txEl>
                                              <p:pRg st="2" end="2"/>
                                            </p:txEl>
                                          </p:spTgt>
                                        </p:tgtEl>
                                      </p:cBhvr>
                                    </p:animEffect>
                                    <p:anim calcmode="lin" valueType="num">
                                      <p:cBhvr>
                                        <p:cTn id="25" dur="1000" fill="hold"/>
                                        <p:tgtEl>
                                          <p:spTgt spid="2">
                                            <p:txEl>
                                              <p:pRg st="2" end="2"/>
                                            </p:txEl>
                                          </p:spTgt>
                                        </p:tgtEl>
                                        <p:attrNameLst>
                                          <p:attrName>ppt_x</p:attrName>
                                        </p:attrNameLst>
                                      </p:cBhvr>
                                      <p:tavLst>
                                        <p:tav tm="0">
                                          <p:val>
                                            <p:strVal val="#ppt_x"/>
                                          </p:val>
                                        </p:tav>
                                        <p:tav tm="100000">
                                          <p:val>
                                            <p:strVal val="#ppt_x"/>
                                          </p:val>
                                        </p:tav>
                                      </p:tavLst>
                                    </p:anim>
                                    <p:anim calcmode="lin" valueType="num">
                                      <p:cBhvr>
                                        <p:cTn id="26" dur="1000" fill="hold"/>
                                        <p:tgtEl>
                                          <p:spTgt spid="2">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42" presetClass="entr" presetSubtype="0" fill="hold" nodeType="clickEffect">
                                  <p:stCondLst>
                                    <p:cond delay="0"/>
                                  </p:stCondLst>
                                  <p:childTnLst>
                                    <p:set>
                                      <p:cBhvr>
                                        <p:cTn id="30" dur="1" fill="hold">
                                          <p:stCondLst>
                                            <p:cond delay="0"/>
                                          </p:stCondLst>
                                        </p:cTn>
                                        <p:tgtEl>
                                          <p:spTgt spid="2">
                                            <p:txEl>
                                              <p:pRg st="3" end="3"/>
                                            </p:txEl>
                                          </p:spTgt>
                                        </p:tgtEl>
                                        <p:attrNameLst>
                                          <p:attrName>style.visibility</p:attrName>
                                        </p:attrNameLst>
                                      </p:cBhvr>
                                      <p:to>
                                        <p:strVal val="visible"/>
                                      </p:to>
                                    </p:set>
                                    <p:animEffect transition="in" filter="fade">
                                      <p:cBhvr>
                                        <p:cTn id="31" dur="1000"/>
                                        <p:tgtEl>
                                          <p:spTgt spid="2">
                                            <p:txEl>
                                              <p:pRg st="3" end="3"/>
                                            </p:txEl>
                                          </p:spTgt>
                                        </p:tgtEl>
                                      </p:cBhvr>
                                    </p:animEffect>
                                    <p:anim calcmode="lin" valueType="num">
                                      <p:cBhvr>
                                        <p:cTn id="32" dur="1000" fill="hold"/>
                                        <p:tgtEl>
                                          <p:spTgt spid="2">
                                            <p:txEl>
                                              <p:pRg st="3" end="3"/>
                                            </p:txEl>
                                          </p:spTgt>
                                        </p:tgtEl>
                                        <p:attrNameLst>
                                          <p:attrName>ppt_x</p:attrName>
                                        </p:attrNameLst>
                                      </p:cBhvr>
                                      <p:tavLst>
                                        <p:tav tm="0">
                                          <p:val>
                                            <p:strVal val="#ppt_x"/>
                                          </p:val>
                                        </p:tav>
                                        <p:tav tm="100000">
                                          <p:val>
                                            <p:strVal val="#ppt_x"/>
                                          </p:val>
                                        </p:tav>
                                      </p:tavLst>
                                    </p:anim>
                                    <p:anim calcmode="lin" valueType="num">
                                      <p:cBhvr>
                                        <p:cTn id="33" dur="1000" fill="hold"/>
                                        <p:tgtEl>
                                          <p:spTgt spid="2">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4" fill="hold">
                      <p:stCondLst>
                        <p:cond delay="indefinite"/>
                      </p:stCondLst>
                      <p:childTnLst>
                        <p:par>
                          <p:cTn id="35" fill="hold">
                            <p:stCondLst>
                              <p:cond delay="0"/>
                            </p:stCondLst>
                            <p:childTnLst>
                              <p:par>
                                <p:cTn id="36" presetID="42" presetClass="entr" presetSubtype="0" fill="hold" nodeType="clickEffect">
                                  <p:stCondLst>
                                    <p:cond delay="0"/>
                                  </p:stCondLst>
                                  <p:childTnLst>
                                    <p:set>
                                      <p:cBhvr>
                                        <p:cTn id="37" dur="1" fill="hold">
                                          <p:stCondLst>
                                            <p:cond delay="0"/>
                                          </p:stCondLst>
                                        </p:cTn>
                                        <p:tgtEl>
                                          <p:spTgt spid="2">
                                            <p:txEl>
                                              <p:pRg st="4" end="4"/>
                                            </p:txEl>
                                          </p:spTgt>
                                        </p:tgtEl>
                                        <p:attrNameLst>
                                          <p:attrName>style.visibility</p:attrName>
                                        </p:attrNameLst>
                                      </p:cBhvr>
                                      <p:to>
                                        <p:strVal val="visible"/>
                                      </p:to>
                                    </p:set>
                                    <p:animEffect transition="in" filter="fade">
                                      <p:cBhvr>
                                        <p:cTn id="38" dur="1000"/>
                                        <p:tgtEl>
                                          <p:spTgt spid="2">
                                            <p:txEl>
                                              <p:pRg st="4" end="4"/>
                                            </p:txEl>
                                          </p:spTgt>
                                        </p:tgtEl>
                                      </p:cBhvr>
                                    </p:animEffect>
                                    <p:anim calcmode="lin" valueType="num">
                                      <p:cBhvr>
                                        <p:cTn id="39" dur="1000" fill="hold"/>
                                        <p:tgtEl>
                                          <p:spTgt spid="2">
                                            <p:txEl>
                                              <p:pRg st="4" end="4"/>
                                            </p:txEl>
                                          </p:spTgt>
                                        </p:tgtEl>
                                        <p:attrNameLst>
                                          <p:attrName>ppt_x</p:attrName>
                                        </p:attrNameLst>
                                      </p:cBhvr>
                                      <p:tavLst>
                                        <p:tav tm="0">
                                          <p:val>
                                            <p:strVal val="#ppt_x"/>
                                          </p:val>
                                        </p:tav>
                                        <p:tav tm="100000">
                                          <p:val>
                                            <p:strVal val="#ppt_x"/>
                                          </p:val>
                                        </p:tav>
                                      </p:tavLst>
                                    </p:anim>
                                    <p:anim calcmode="lin" valueType="num">
                                      <p:cBhvr>
                                        <p:cTn id="40" dur="1000" fill="hold"/>
                                        <p:tgtEl>
                                          <p:spTgt spid="2">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41" fill="hold">
                      <p:stCondLst>
                        <p:cond delay="indefinite"/>
                      </p:stCondLst>
                      <p:childTnLst>
                        <p:par>
                          <p:cTn id="42" fill="hold">
                            <p:stCondLst>
                              <p:cond delay="0"/>
                            </p:stCondLst>
                            <p:childTnLst>
                              <p:par>
                                <p:cTn id="43" presetID="42" presetClass="entr" presetSubtype="0" fill="hold" grpId="0" nodeType="clickEffect">
                                  <p:stCondLst>
                                    <p:cond delay="0"/>
                                  </p:stCondLst>
                                  <p:childTnLst>
                                    <p:set>
                                      <p:cBhvr>
                                        <p:cTn id="44" dur="1" fill="hold">
                                          <p:stCondLst>
                                            <p:cond delay="0"/>
                                          </p:stCondLst>
                                        </p:cTn>
                                        <p:tgtEl>
                                          <p:spTgt spid="4"/>
                                        </p:tgtEl>
                                        <p:attrNameLst>
                                          <p:attrName>style.visibility</p:attrName>
                                        </p:attrNameLst>
                                      </p:cBhvr>
                                      <p:to>
                                        <p:strVal val="visible"/>
                                      </p:to>
                                    </p:set>
                                    <p:animEffect transition="in" filter="fade">
                                      <p:cBhvr>
                                        <p:cTn id="45" dur="1000"/>
                                        <p:tgtEl>
                                          <p:spTgt spid="4"/>
                                        </p:tgtEl>
                                      </p:cBhvr>
                                    </p:animEffect>
                                    <p:anim calcmode="lin" valueType="num">
                                      <p:cBhvr>
                                        <p:cTn id="46" dur="1000" fill="hold"/>
                                        <p:tgtEl>
                                          <p:spTgt spid="4"/>
                                        </p:tgtEl>
                                        <p:attrNameLst>
                                          <p:attrName>ppt_x</p:attrName>
                                        </p:attrNameLst>
                                      </p:cBhvr>
                                      <p:tavLst>
                                        <p:tav tm="0">
                                          <p:val>
                                            <p:strVal val="#ppt_x"/>
                                          </p:val>
                                        </p:tav>
                                        <p:tav tm="100000">
                                          <p:val>
                                            <p:strVal val="#ppt_x"/>
                                          </p:val>
                                        </p:tav>
                                      </p:tavLst>
                                    </p:anim>
                                    <p:anim calcmode="lin" valueType="num">
                                      <p:cBhvr>
                                        <p:cTn id="47"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animBg="1"/>
    </p:bldLst>
  </p:timing>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ounded Rectangle 10"/>
          <p:cNvSpPr>
            <a:spLocks noChangeArrowheads="1"/>
          </p:cNvSpPr>
          <p:nvPr/>
        </p:nvSpPr>
        <p:spPr bwMode="auto">
          <a:xfrm>
            <a:off x="982639" y="941696"/>
            <a:ext cx="10768083" cy="5131558"/>
          </a:xfrm>
          <a:prstGeom prst="roundRect">
            <a:avLst>
              <a:gd name="adj" fmla="val 16667"/>
            </a:avLst>
          </a:prstGeom>
          <a:solidFill>
            <a:sysClr val="window" lastClr="FFFFFF"/>
          </a:solidFill>
          <a:ln w="12700" cap="flat" cmpd="sng" algn="ctr">
            <a:solidFill>
              <a:srgbClr val="ED7D31"/>
            </a:solidFill>
            <a:prstDash val="solid"/>
            <a:miter lim="800000"/>
            <a:headEnd/>
            <a:tailEnd/>
          </a:ln>
          <a:effectLst/>
        </p:spPr>
        <p:txBody>
          <a:bodyPr vert="horz" wrap="square" lIns="91440" tIns="45720" rIns="91440" bIns="45720" numCol="1" anchor="ctr" anchorCtr="0" compatLnSpc="1">
            <a:prstTxWarp prst="textNoShape">
              <a:avLst/>
            </a:prstTxWarp>
          </a:bodyPr>
          <a:lstStyle/>
          <a:p>
            <a:pPr marL="0" marR="0" lvl="0" indent="0" algn="l" defTabSz="914400" rtl="0" eaLnBrk="0" fontAlgn="base" latinLnBrk="0" hangingPunct="0">
              <a:lnSpc>
                <a:spcPct val="100000"/>
              </a:lnSpc>
              <a:spcBef>
                <a:spcPct val="0"/>
              </a:spcBef>
              <a:spcAft>
                <a:spcPts val="800"/>
              </a:spcAft>
              <a:buClrTx/>
              <a:buSzTx/>
              <a:buFontTx/>
              <a:buNone/>
              <a:tabLst/>
              <a:defRPr/>
            </a:pPr>
            <a:endParaRPr kumimoji="0" lang="en-US" sz="2400" b="1" i="0" u="none" strike="noStrike" kern="0" cap="none" spc="0" normalizeH="0" baseline="0" noProof="0" dirty="0" smtClean="0">
              <a:ln>
                <a:noFill/>
              </a:ln>
              <a:solidFill>
                <a:prstClr val="black"/>
              </a:solidFill>
              <a:effectLst/>
              <a:uLnTx/>
              <a:uFillTx/>
              <a:latin typeface="Times New Roman" panose="02020603050405020304" pitchFamily="18" charset="0"/>
              <a:ea typeface="+mn-ea"/>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altLang="en-US" sz="2400" b="0" i="0" u="none" strike="noStrike" kern="0" cap="none" spc="0" normalizeH="0" baseline="0" noProof="0" dirty="0" smtClean="0">
              <a:ln>
                <a:noFill/>
              </a:ln>
              <a:solidFill>
                <a:prstClr val="black"/>
              </a:solidFill>
              <a:effectLst/>
              <a:uLnTx/>
              <a:uFillTx/>
              <a:latin typeface="Arial" panose="020B0604020202020204" pitchFamily="34" charset="0"/>
              <a:ea typeface="+mn-ea"/>
              <a:cs typeface="+mn-cs"/>
            </a:endParaRPr>
          </a:p>
        </p:txBody>
      </p:sp>
      <p:sp>
        <p:nvSpPr>
          <p:cNvPr id="4" name="Oval 3"/>
          <p:cNvSpPr/>
          <p:nvPr/>
        </p:nvSpPr>
        <p:spPr>
          <a:xfrm>
            <a:off x="1150575" y="5204465"/>
            <a:ext cx="510083" cy="474379"/>
          </a:xfrm>
          <a:prstGeom prst="ellipse">
            <a:avLst/>
          </a:prstGeom>
          <a:solidFill>
            <a:sysClr val="window" lastClr="FFFFFF"/>
          </a:solidFill>
          <a:ln w="12700" cap="flat" cmpd="sng" algn="ctr">
            <a:solidFill>
              <a:srgbClr val="FF0000"/>
            </a:solidFill>
            <a:prstDash val="solid"/>
            <a:miter lim="800000"/>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rgbClr val="FFFFFF"/>
              </a:solidFill>
              <a:effectLst/>
              <a:uLnTx/>
              <a:uFillTx/>
              <a:latin typeface="Euphemia"/>
              <a:ea typeface="+mn-ea"/>
              <a:cs typeface="+mn-cs"/>
            </a:endParaRPr>
          </a:p>
        </p:txBody>
      </p:sp>
      <p:sp>
        <p:nvSpPr>
          <p:cNvPr id="2" name="Rectangle 1"/>
          <p:cNvSpPr/>
          <p:nvPr/>
        </p:nvSpPr>
        <p:spPr>
          <a:xfrm>
            <a:off x="1218815" y="1192325"/>
            <a:ext cx="10081531" cy="4539191"/>
          </a:xfrm>
          <a:prstGeom prst="rect">
            <a:avLst/>
          </a:prstGeom>
        </p:spPr>
        <p:txBody>
          <a:bodyPr wrap="square">
            <a:spAutoFit/>
          </a:bodyPr>
          <a:lstStyle/>
          <a:p>
            <a:pPr algn="just">
              <a:lnSpc>
                <a:spcPct val="150000"/>
              </a:lnSpc>
              <a:spcAft>
                <a:spcPts val="0"/>
              </a:spcAft>
            </a:pPr>
            <a:r>
              <a:rPr lang="vi-VN" sz="2800" b="1" spc="-30">
                <a:solidFill>
                  <a:srgbClr val="000000"/>
                </a:solidFill>
                <a:latin typeface="Times New Roman" panose="02020603050405020304" pitchFamily="18" charset="0"/>
                <a:ea typeface="Times New Roman" panose="02020603050405020304" pitchFamily="18" charset="0"/>
              </a:rPr>
              <a:t>Câu 8</a:t>
            </a:r>
            <a:r>
              <a:rPr lang="vi-VN" sz="2800" spc="-30">
                <a:solidFill>
                  <a:srgbClr val="000000"/>
                </a:solidFill>
                <a:latin typeface="Times New Roman" panose="02020603050405020304" pitchFamily="18" charset="0"/>
                <a:ea typeface="Times New Roman" panose="02020603050405020304" pitchFamily="18" charset="0"/>
              </a:rPr>
              <a:t>. Nhận định nào đúng với cảm xúc của người viết trong văn bản "Rưng rưng nghĩ về mẹ"?</a:t>
            </a:r>
            <a:endParaRPr lang="en-US" sz="2400">
              <a:latin typeface="Times New Roman" panose="02020603050405020304" pitchFamily="18" charset="0"/>
              <a:ea typeface="Times New Roman" panose="02020603050405020304" pitchFamily="18" charset="0"/>
            </a:endParaRPr>
          </a:p>
          <a:p>
            <a:pPr algn="just">
              <a:lnSpc>
                <a:spcPct val="150000"/>
              </a:lnSpc>
              <a:spcAft>
                <a:spcPts val="0"/>
              </a:spcAft>
            </a:pPr>
            <a:r>
              <a:rPr lang="vi-VN" sz="2800">
                <a:solidFill>
                  <a:srgbClr val="000000"/>
                </a:solidFill>
                <a:latin typeface="Times New Roman" panose="02020603050405020304" pitchFamily="18" charset="0"/>
                <a:ea typeface="Times New Roman" panose="02020603050405020304" pitchFamily="18" charset="0"/>
              </a:rPr>
              <a:t>A. Trân trọng tình yêu thương của con cái với cha mẹ, quê hương</a:t>
            </a:r>
            <a:endParaRPr lang="en-US" sz="2400">
              <a:latin typeface="Times New Roman" panose="02020603050405020304" pitchFamily="18" charset="0"/>
              <a:ea typeface="Times New Roman" panose="02020603050405020304" pitchFamily="18" charset="0"/>
            </a:endParaRPr>
          </a:p>
          <a:p>
            <a:pPr algn="just">
              <a:lnSpc>
                <a:spcPct val="150000"/>
              </a:lnSpc>
              <a:spcAft>
                <a:spcPts val="0"/>
              </a:spcAft>
            </a:pPr>
            <a:r>
              <a:rPr lang="vi-VN" sz="2800">
                <a:solidFill>
                  <a:srgbClr val="000000"/>
                </a:solidFill>
                <a:latin typeface="Times New Roman" panose="02020603050405020304" pitchFamily="18" charset="0"/>
                <a:ea typeface="Times New Roman" panose="02020603050405020304" pitchFamily="18" charset="0"/>
              </a:rPr>
              <a:t>B. Ngưỡng mộ tài năng, phong cách nghệ thuật của nhà thơ Đỗ Trung Lai</a:t>
            </a:r>
            <a:endParaRPr lang="en-US" sz="2400">
              <a:latin typeface="Times New Roman" panose="02020603050405020304" pitchFamily="18" charset="0"/>
              <a:ea typeface="Times New Roman" panose="02020603050405020304" pitchFamily="18" charset="0"/>
            </a:endParaRPr>
          </a:p>
          <a:p>
            <a:pPr algn="just">
              <a:lnSpc>
                <a:spcPct val="150000"/>
              </a:lnSpc>
              <a:spcAft>
                <a:spcPts val="0"/>
              </a:spcAft>
            </a:pPr>
            <a:r>
              <a:rPr lang="vi-VN" sz="2800">
                <a:solidFill>
                  <a:srgbClr val="000000"/>
                </a:solidFill>
                <a:latin typeface="Times New Roman" panose="02020603050405020304" pitchFamily="18" charset="0"/>
                <a:ea typeface="Times New Roman" panose="02020603050405020304" pitchFamily="18" charset="0"/>
              </a:rPr>
              <a:t>C. Thương yêu và lo lắng cho người mẹ già nơi quê nhà</a:t>
            </a:r>
            <a:endParaRPr lang="en-US" sz="2400">
              <a:latin typeface="Times New Roman" panose="02020603050405020304" pitchFamily="18" charset="0"/>
              <a:ea typeface="Times New Roman" panose="02020603050405020304" pitchFamily="18" charset="0"/>
            </a:endParaRPr>
          </a:p>
          <a:p>
            <a:pPr algn="just">
              <a:lnSpc>
                <a:spcPct val="150000"/>
              </a:lnSpc>
              <a:spcAft>
                <a:spcPts val="0"/>
              </a:spcAft>
            </a:pPr>
            <a:r>
              <a:rPr lang="vi-VN" sz="2800">
                <a:solidFill>
                  <a:srgbClr val="000000"/>
                </a:solidFill>
                <a:latin typeface="Times New Roman" panose="02020603050405020304" pitchFamily="18" charset="0"/>
                <a:ea typeface="Times New Roman" panose="02020603050405020304" pitchFamily="18" charset="0"/>
              </a:rPr>
              <a:t>D. Xúc động bởi ngôn từ và cảm xúc chân thành từ bài thơ.</a:t>
            </a:r>
            <a:endParaRPr lang="en-US" sz="240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41393792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ipe(down)">
                                      <p:cBhvr>
                                        <p:cTn id="7" dur="500"/>
                                        <p:tgtEl>
                                          <p:spTgt spid="3"/>
                                        </p:tgtEl>
                                      </p:cBhvr>
                                    </p:animEffect>
                                  </p:childTnLst>
                                </p:cTn>
                              </p:par>
                              <p:par>
                                <p:cTn id="8" presetID="42" presetClass="entr" presetSubtype="0" fill="hold" nodeType="withEffect">
                                  <p:stCondLst>
                                    <p:cond delay="0"/>
                                  </p:stCondLst>
                                  <p:childTnLst>
                                    <p:set>
                                      <p:cBhvr>
                                        <p:cTn id="9" dur="1" fill="hold">
                                          <p:stCondLst>
                                            <p:cond delay="0"/>
                                          </p:stCondLst>
                                        </p:cTn>
                                        <p:tgtEl>
                                          <p:spTgt spid="2">
                                            <p:txEl>
                                              <p:pRg st="0" end="0"/>
                                            </p:txEl>
                                          </p:spTgt>
                                        </p:tgtEl>
                                        <p:attrNameLst>
                                          <p:attrName>style.visibility</p:attrName>
                                        </p:attrNameLst>
                                      </p:cBhvr>
                                      <p:to>
                                        <p:strVal val="visible"/>
                                      </p:to>
                                    </p:set>
                                    <p:animEffect transition="in" filter="fade">
                                      <p:cBhvr>
                                        <p:cTn id="10" dur="1000"/>
                                        <p:tgtEl>
                                          <p:spTgt spid="2">
                                            <p:txEl>
                                              <p:pRg st="0" end="0"/>
                                            </p:txEl>
                                          </p:spTgt>
                                        </p:tgtEl>
                                      </p:cBhvr>
                                    </p:animEffect>
                                    <p:anim calcmode="lin" valueType="num">
                                      <p:cBhvr>
                                        <p:cTn id="11" dur="1000" fill="hold"/>
                                        <p:tgtEl>
                                          <p:spTgt spid="2">
                                            <p:txEl>
                                              <p:pRg st="0" end="0"/>
                                            </p:txEl>
                                          </p:spTgt>
                                        </p:tgtEl>
                                        <p:attrNameLst>
                                          <p:attrName>ppt_x</p:attrName>
                                        </p:attrNameLst>
                                      </p:cBhvr>
                                      <p:tavLst>
                                        <p:tav tm="0">
                                          <p:val>
                                            <p:strVal val="#ppt_x"/>
                                          </p:val>
                                        </p:tav>
                                        <p:tav tm="100000">
                                          <p:val>
                                            <p:strVal val="#ppt_x"/>
                                          </p:val>
                                        </p:tav>
                                      </p:tavLst>
                                    </p:anim>
                                    <p:anim calcmode="lin" valueType="num">
                                      <p:cBhvr>
                                        <p:cTn id="12" dur="1000" fill="hold"/>
                                        <p:tgtEl>
                                          <p:spTgt spid="2">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42" presetClass="entr" presetSubtype="0" fill="hold" nodeType="clickEffect">
                                  <p:stCondLst>
                                    <p:cond delay="0"/>
                                  </p:stCondLst>
                                  <p:childTnLst>
                                    <p:set>
                                      <p:cBhvr>
                                        <p:cTn id="16" dur="1" fill="hold">
                                          <p:stCondLst>
                                            <p:cond delay="0"/>
                                          </p:stCondLst>
                                        </p:cTn>
                                        <p:tgtEl>
                                          <p:spTgt spid="2">
                                            <p:txEl>
                                              <p:pRg st="1" end="1"/>
                                            </p:txEl>
                                          </p:spTgt>
                                        </p:tgtEl>
                                        <p:attrNameLst>
                                          <p:attrName>style.visibility</p:attrName>
                                        </p:attrNameLst>
                                      </p:cBhvr>
                                      <p:to>
                                        <p:strVal val="visible"/>
                                      </p:to>
                                    </p:set>
                                    <p:animEffect transition="in" filter="fade">
                                      <p:cBhvr>
                                        <p:cTn id="17" dur="1000"/>
                                        <p:tgtEl>
                                          <p:spTgt spid="2">
                                            <p:txEl>
                                              <p:pRg st="1" end="1"/>
                                            </p:txEl>
                                          </p:spTgt>
                                        </p:tgtEl>
                                      </p:cBhvr>
                                    </p:animEffect>
                                    <p:anim calcmode="lin" valueType="num">
                                      <p:cBhvr>
                                        <p:cTn id="18" dur="1000" fill="hold"/>
                                        <p:tgtEl>
                                          <p:spTgt spid="2">
                                            <p:txEl>
                                              <p:pRg st="1" end="1"/>
                                            </p:txEl>
                                          </p:spTgt>
                                        </p:tgtEl>
                                        <p:attrNameLst>
                                          <p:attrName>ppt_x</p:attrName>
                                        </p:attrNameLst>
                                      </p:cBhvr>
                                      <p:tavLst>
                                        <p:tav tm="0">
                                          <p:val>
                                            <p:strVal val="#ppt_x"/>
                                          </p:val>
                                        </p:tav>
                                        <p:tav tm="100000">
                                          <p:val>
                                            <p:strVal val="#ppt_x"/>
                                          </p:val>
                                        </p:tav>
                                      </p:tavLst>
                                    </p:anim>
                                    <p:anim calcmode="lin" valueType="num">
                                      <p:cBhvr>
                                        <p:cTn id="19" dur="1000" fill="hold"/>
                                        <p:tgtEl>
                                          <p:spTgt spid="2">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42" presetClass="entr" presetSubtype="0" fill="hold" nodeType="clickEffect">
                                  <p:stCondLst>
                                    <p:cond delay="0"/>
                                  </p:stCondLst>
                                  <p:childTnLst>
                                    <p:set>
                                      <p:cBhvr>
                                        <p:cTn id="23" dur="1" fill="hold">
                                          <p:stCondLst>
                                            <p:cond delay="0"/>
                                          </p:stCondLst>
                                        </p:cTn>
                                        <p:tgtEl>
                                          <p:spTgt spid="2">
                                            <p:txEl>
                                              <p:pRg st="2" end="2"/>
                                            </p:txEl>
                                          </p:spTgt>
                                        </p:tgtEl>
                                        <p:attrNameLst>
                                          <p:attrName>style.visibility</p:attrName>
                                        </p:attrNameLst>
                                      </p:cBhvr>
                                      <p:to>
                                        <p:strVal val="visible"/>
                                      </p:to>
                                    </p:set>
                                    <p:animEffect transition="in" filter="fade">
                                      <p:cBhvr>
                                        <p:cTn id="24" dur="1000"/>
                                        <p:tgtEl>
                                          <p:spTgt spid="2">
                                            <p:txEl>
                                              <p:pRg st="2" end="2"/>
                                            </p:txEl>
                                          </p:spTgt>
                                        </p:tgtEl>
                                      </p:cBhvr>
                                    </p:animEffect>
                                    <p:anim calcmode="lin" valueType="num">
                                      <p:cBhvr>
                                        <p:cTn id="25" dur="1000" fill="hold"/>
                                        <p:tgtEl>
                                          <p:spTgt spid="2">
                                            <p:txEl>
                                              <p:pRg st="2" end="2"/>
                                            </p:txEl>
                                          </p:spTgt>
                                        </p:tgtEl>
                                        <p:attrNameLst>
                                          <p:attrName>ppt_x</p:attrName>
                                        </p:attrNameLst>
                                      </p:cBhvr>
                                      <p:tavLst>
                                        <p:tav tm="0">
                                          <p:val>
                                            <p:strVal val="#ppt_x"/>
                                          </p:val>
                                        </p:tav>
                                        <p:tav tm="100000">
                                          <p:val>
                                            <p:strVal val="#ppt_x"/>
                                          </p:val>
                                        </p:tav>
                                      </p:tavLst>
                                    </p:anim>
                                    <p:anim calcmode="lin" valueType="num">
                                      <p:cBhvr>
                                        <p:cTn id="26" dur="1000" fill="hold"/>
                                        <p:tgtEl>
                                          <p:spTgt spid="2">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42" presetClass="entr" presetSubtype="0" fill="hold" nodeType="clickEffect">
                                  <p:stCondLst>
                                    <p:cond delay="0"/>
                                  </p:stCondLst>
                                  <p:childTnLst>
                                    <p:set>
                                      <p:cBhvr>
                                        <p:cTn id="30" dur="1" fill="hold">
                                          <p:stCondLst>
                                            <p:cond delay="0"/>
                                          </p:stCondLst>
                                        </p:cTn>
                                        <p:tgtEl>
                                          <p:spTgt spid="2">
                                            <p:txEl>
                                              <p:pRg st="3" end="3"/>
                                            </p:txEl>
                                          </p:spTgt>
                                        </p:tgtEl>
                                        <p:attrNameLst>
                                          <p:attrName>style.visibility</p:attrName>
                                        </p:attrNameLst>
                                      </p:cBhvr>
                                      <p:to>
                                        <p:strVal val="visible"/>
                                      </p:to>
                                    </p:set>
                                    <p:animEffect transition="in" filter="fade">
                                      <p:cBhvr>
                                        <p:cTn id="31" dur="1000"/>
                                        <p:tgtEl>
                                          <p:spTgt spid="2">
                                            <p:txEl>
                                              <p:pRg st="3" end="3"/>
                                            </p:txEl>
                                          </p:spTgt>
                                        </p:tgtEl>
                                      </p:cBhvr>
                                    </p:animEffect>
                                    <p:anim calcmode="lin" valueType="num">
                                      <p:cBhvr>
                                        <p:cTn id="32" dur="1000" fill="hold"/>
                                        <p:tgtEl>
                                          <p:spTgt spid="2">
                                            <p:txEl>
                                              <p:pRg st="3" end="3"/>
                                            </p:txEl>
                                          </p:spTgt>
                                        </p:tgtEl>
                                        <p:attrNameLst>
                                          <p:attrName>ppt_x</p:attrName>
                                        </p:attrNameLst>
                                      </p:cBhvr>
                                      <p:tavLst>
                                        <p:tav tm="0">
                                          <p:val>
                                            <p:strVal val="#ppt_x"/>
                                          </p:val>
                                        </p:tav>
                                        <p:tav tm="100000">
                                          <p:val>
                                            <p:strVal val="#ppt_x"/>
                                          </p:val>
                                        </p:tav>
                                      </p:tavLst>
                                    </p:anim>
                                    <p:anim calcmode="lin" valueType="num">
                                      <p:cBhvr>
                                        <p:cTn id="33" dur="1000" fill="hold"/>
                                        <p:tgtEl>
                                          <p:spTgt spid="2">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4" fill="hold">
                      <p:stCondLst>
                        <p:cond delay="indefinite"/>
                      </p:stCondLst>
                      <p:childTnLst>
                        <p:par>
                          <p:cTn id="35" fill="hold">
                            <p:stCondLst>
                              <p:cond delay="0"/>
                            </p:stCondLst>
                            <p:childTnLst>
                              <p:par>
                                <p:cTn id="36" presetID="42" presetClass="entr" presetSubtype="0" fill="hold" nodeType="clickEffect">
                                  <p:stCondLst>
                                    <p:cond delay="0"/>
                                  </p:stCondLst>
                                  <p:childTnLst>
                                    <p:set>
                                      <p:cBhvr>
                                        <p:cTn id="37" dur="1" fill="hold">
                                          <p:stCondLst>
                                            <p:cond delay="0"/>
                                          </p:stCondLst>
                                        </p:cTn>
                                        <p:tgtEl>
                                          <p:spTgt spid="2">
                                            <p:txEl>
                                              <p:pRg st="4" end="4"/>
                                            </p:txEl>
                                          </p:spTgt>
                                        </p:tgtEl>
                                        <p:attrNameLst>
                                          <p:attrName>style.visibility</p:attrName>
                                        </p:attrNameLst>
                                      </p:cBhvr>
                                      <p:to>
                                        <p:strVal val="visible"/>
                                      </p:to>
                                    </p:set>
                                    <p:animEffect transition="in" filter="fade">
                                      <p:cBhvr>
                                        <p:cTn id="38" dur="1000"/>
                                        <p:tgtEl>
                                          <p:spTgt spid="2">
                                            <p:txEl>
                                              <p:pRg st="4" end="4"/>
                                            </p:txEl>
                                          </p:spTgt>
                                        </p:tgtEl>
                                      </p:cBhvr>
                                    </p:animEffect>
                                    <p:anim calcmode="lin" valueType="num">
                                      <p:cBhvr>
                                        <p:cTn id="39" dur="1000" fill="hold"/>
                                        <p:tgtEl>
                                          <p:spTgt spid="2">
                                            <p:txEl>
                                              <p:pRg st="4" end="4"/>
                                            </p:txEl>
                                          </p:spTgt>
                                        </p:tgtEl>
                                        <p:attrNameLst>
                                          <p:attrName>ppt_x</p:attrName>
                                        </p:attrNameLst>
                                      </p:cBhvr>
                                      <p:tavLst>
                                        <p:tav tm="0">
                                          <p:val>
                                            <p:strVal val="#ppt_x"/>
                                          </p:val>
                                        </p:tav>
                                        <p:tav tm="100000">
                                          <p:val>
                                            <p:strVal val="#ppt_x"/>
                                          </p:val>
                                        </p:tav>
                                      </p:tavLst>
                                    </p:anim>
                                    <p:anim calcmode="lin" valueType="num">
                                      <p:cBhvr>
                                        <p:cTn id="40" dur="1000" fill="hold"/>
                                        <p:tgtEl>
                                          <p:spTgt spid="2">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41" fill="hold">
                      <p:stCondLst>
                        <p:cond delay="indefinite"/>
                      </p:stCondLst>
                      <p:childTnLst>
                        <p:par>
                          <p:cTn id="42" fill="hold">
                            <p:stCondLst>
                              <p:cond delay="0"/>
                            </p:stCondLst>
                            <p:childTnLst>
                              <p:par>
                                <p:cTn id="43" presetID="42" presetClass="entr" presetSubtype="0" fill="hold" grpId="0" nodeType="clickEffect">
                                  <p:stCondLst>
                                    <p:cond delay="0"/>
                                  </p:stCondLst>
                                  <p:childTnLst>
                                    <p:set>
                                      <p:cBhvr>
                                        <p:cTn id="44" dur="1" fill="hold">
                                          <p:stCondLst>
                                            <p:cond delay="0"/>
                                          </p:stCondLst>
                                        </p:cTn>
                                        <p:tgtEl>
                                          <p:spTgt spid="4"/>
                                        </p:tgtEl>
                                        <p:attrNameLst>
                                          <p:attrName>style.visibility</p:attrName>
                                        </p:attrNameLst>
                                      </p:cBhvr>
                                      <p:to>
                                        <p:strVal val="visible"/>
                                      </p:to>
                                    </p:set>
                                    <p:animEffect transition="in" filter="fade">
                                      <p:cBhvr>
                                        <p:cTn id="45" dur="1000"/>
                                        <p:tgtEl>
                                          <p:spTgt spid="4"/>
                                        </p:tgtEl>
                                      </p:cBhvr>
                                    </p:animEffect>
                                    <p:anim calcmode="lin" valueType="num">
                                      <p:cBhvr>
                                        <p:cTn id="46" dur="1000" fill="hold"/>
                                        <p:tgtEl>
                                          <p:spTgt spid="4"/>
                                        </p:tgtEl>
                                        <p:attrNameLst>
                                          <p:attrName>ppt_x</p:attrName>
                                        </p:attrNameLst>
                                      </p:cBhvr>
                                      <p:tavLst>
                                        <p:tav tm="0">
                                          <p:val>
                                            <p:strVal val="#ppt_x"/>
                                          </p:val>
                                        </p:tav>
                                        <p:tav tm="100000">
                                          <p:val>
                                            <p:strVal val="#ppt_x"/>
                                          </p:val>
                                        </p:tav>
                                      </p:tavLst>
                                    </p:anim>
                                    <p:anim calcmode="lin" valueType="num">
                                      <p:cBhvr>
                                        <p:cTn id="47"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animBg="1"/>
    </p:bldLst>
  </p:timing>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10"/>
          <p:cNvSpPr>
            <a:spLocks noChangeArrowheads="1"/>
          </p:cNvSpPr>
          <p:nvPr/>
        </p:nvSpPr>
        <p:spPr bwMode="auto">
          <a:xfrm>
            <a:off x="764275" y="1746914"/>
            <a:ext cx="10768083" cy="3903259"/>
          </a:xfrm>
          <a:prstGeom prst="roundRect">
            <a:avLst>
              <a:gd name="adj" fmla="val 16667"/>
            </a:avLst>
          </a:prstGeom>
          <a:solidFill>
            <a:sysClr val="window" lastClr="FFFFFF"/>
          </a:solidFill>
          <a:ln w="12700" cap="flat" cmpd="sng" algn="ctr">
            <a:solidFill>
              <a:srgbClr val="ED7D31"/>
            </a:solidFill>
            <a:prstDash val="solid"/>
            <a:miter lim="800000"/>
            <a:headEnd/>
            <a:tailEnd/>
          </a:ln>
          <a:effectLst/>
        </p:spPr>
        <p:txBody>
          <a:bodyPr vert="horz" wrap="square" lIns="91440" tIns="45720" rIns="91440" bIns="45720" numCol="1" anchor="ctr" anchorCtr="0" compatLnSpc="1">
            <a:prstTxWarp prst="textNoShape">
              <a:avLst/>
            </a:prstTxWarp>
          </a:bodyPr>
          <a:lstStyle/>
          <a:p>
            <a:pPr marL="0" marR="0" lvl="0" indent="0" algn="l" defTabSz="914400" rtl="0" eaLnBrk="0" fontAlgn="base" latinLnBrk="0" hangingPunct="0">
              <a:lnSpc>
                <a:spcPct val="100000"/>
              </a:lnSpc>
              <a:spcBef>
                <a:spcPct val="0"/>
              </a:spcBef>
              <a:spcAft>
                <a:spcPts val="800"/>
              </a:spcAft>
              <a:buClrTx/>
              <a:buSzTx/>
              <a:buFontTx/>
              <a:buNone/>
              <a:tabLst/>
              <a:defRPr/>
            </a:pPr>
            <a:endParaRPr kumimoji="0" lang="en-US" sz="2400" b="1" i="0" u="none" strike="noStrike" kern="0" cap="none" spc="0" normalizeH="0" baseline="0" noProof="0" dirty="0" smtClean="0">
              <a:ln>
                <a:noFill/>
              </a:ln>
              <a:solidFill>
                <a:prstClr val="black"/>
              </a:solidFill>
              <a:effectLst/>
              <a:uLnTx/>
              <a:uFillTx/>
              <a:latin typeface="Times New Roman" panose="02020603050405020304" pitchFamily="18" charset="0"/>
              <a:ea typeface="+mn-ea"/>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altLang="en-US" sz="2400" b="0" i="0" u="none" strike="noStrike" kern="0" cap="none" spc="0" normalizeH="0" baseline="0" noProof="0" dirty="0" smtClean="0">
              <a:ln>
                <a:noFill/>
              </a:ln>
              <a:solidFill>
                <a:prstClr val="black"/>
              </a:solidFill>
              <a:effectLst/>
              <a:uLnTx/>
              <a:uFillTx/>
              <a:latin typeface="Arial" panose="020B0604020202020204" pitchFamily="34" charset="0"/>
              <a:ea typeface="+mn-ea"/>
              <a:cs typeface="+mn-cs"/>
            </a:endParaRPr>
          </a:p>
        </p:txBody>
      </p:sp>
      <p:sp>
        <p:nvSpPr>
          <p:cNvPr id="2" name="Rectangle 1"/>
          <p:cNvSpPr/>
          <p:nvPr/>
        </p:nvSpPr>
        <p:spPr>
          <a:xfrm>
            <a:off x="1023581" y="2075278"/>
            <a:ext cx="10467833" cy="3246530"/>
          </a:xfrm>
          <a:prstGeom prst="rect">
            <a:avLst/>
          </a:prstGeom>
        </p:spPr>
        <p:txBody>
          <a:bodyPr wrap="square">
            <a:spAutoFit/>
          </a:bodyPr>
          <a:lstStyle/>
          <a:p>
            <a:pPr algn="just">
              <a:lnSpc>
                <a:spcPct val="150000"/>
              </a:lnSpc>
              <a:spcAft>
                <a:spcPts val="0"/>
              </a:spcAft>
            </a:pPr>
            <a:r>
              <a:rPr lang="vi-VN" sz="2800" b="1">
                <a:solidFill>
                  <a:srgbClr val="000000"/>
                </a:solidFill>
                <a:latin typeface="Times New Roman" panose="02020603050405020304" pitchFamily="18" charset="0"/>
                <a:ea typeface="Times New Roman" panose="02020603050405020304" pitchFamily="18" charset="0"/>
              </a:rPr>
              <a:t>Câu 9</a:t>
            </a:r>
            <a:r>
              <a:rPr lang="vi-VN" sz="2800">
                <a:solidFill>
                  <a:srgbClr val="000000"/>
                </a:solidFill>
                <a:latin typeface="Times New Roman" panose="02020603050405020304" pitchFamily="18" charset="0"/>
                <a:ea typeface="Times New Roman" panose="02020603050405020304" pitchFamily="18" charset="0"/>
              </a:rPr>
              <a:t>. Em thích nhất ý kiến nào trong văn bản “</a:t>
            </a:r>
            <a:r>
              <a:rPr lang="vi-VN" sz="2800" i="1">
                <a:solidFill>
                  <a:srgbClr val="000000"/>
                </a:solidFill>
                <a:latin typeface="Times New Roman" panose="02020603050405020304" pitchFamily="18" charset="0"/>
                <a:ea typeface="Times New Roman" panose="02020603050405020304" pitchFamily="18" charset="0"/>
              </a:rPr>
              <a:t>Rưng rưng nghĩ về mẹ</a:t>
            </a:r>
            <a:r>
              <a:rPr lang="vi-VN" sz="2800">
                <a:solidFill>
                  <a:srgbClr val="000000"/>
                </a:solidFill>
                <a:latin typeface="Times New Roman" panose="02020603050405020304" pitchFamily="18" charset="0"/>
                <a:ea typeface="Times New Roman" panose="02020603050405020304" pitchFamily="18" charset="0"/>
              </a:rPr>
              <a:t>” của tác giả </a:t>
            </a:r>
            <a:r>
              <a:rPr lang="en-US" sz="2800">
                <a:solidFill>
                  <a:srgbClr val="000000"/>
                </a:solidFill>
                <a:latin typeface="Times New Roman" panose="02020603050405020304" pitchFamily="18" charset="0"/>
                <a:ea typeface="Times New Roman" panose="02020603050405020304" pitchFamily="18" charset="0"/>
              </a:rPr>
              <a:t>Nguyễn</a:t>
            </a:r>
            <a:r>
              <a:rPr lang="vi-VN" sz="2800">
                <a:solidFill>
                  <a:srgbClr val="000000"/>
                </a:solidFill>
                <a:latin typeface="Times New Roman" panose="02020603050405020304" pitchFamily="18" charset="0"/>
                <a:ea typeface="Times New Roman" panose="02020603050405020304" pitchFamily="18" charset="0"/>
              </a:rPr>
              <a:t> Quỳnh Anh? Vì sao?</a:t>
            </a:r>
            <a:endParaRPr lang="en-US" sz="2400">
              <a:latin typeface="Times New Roman" panose="02020603050405020304" pitchFamily="18" charset="0"/>
              <a:ea typeface="Times New Roman" panose="02020603050405020304" pitchFamily="18" charset="0"/>
            </a:endParaRPr>
          </a:p>
          <a:p>
            <a:pPr algn="just">
              <a:lnSpc>
                <a:spcPct val="150000"/>
              </a:lnSpc>
              <a:spcAft>
                <a:spcPts val="0"/>
              </a:spcAft>
            </a:pPr>
            <a:r>
              <a:rPr lang="vi-VN" sz="2800" b="1" spc="-30">
                <a:solidFill>
                  <a:srgbClr val="000000"/>
                </a:solidFill>
                <a:latin typeface="Times New Roman" panose="02020603050405020304" pitchFamily="18" charset="0"/>
                <a:ea typeface="Times New Roman" panose="02020603050405020304" pitchFamily="18" charset="0"/>
              </a:rPr>
              <a:t>Câu 10</a:t>
            </a:r>
            <a:r>
              <a:rPr lang="vi-VN" sz="2800" spc="-30">
                <a:solidFill>
                  <a:srgbClr val="000000"/>
                </a:solidFill>
                <a:latin typeface="Times New Roman" panose="02020603050405020304" pitchFamily="18" charset="0"/>
                <a:ea typeface="Times New Roman" panose="02020603050405020304" pitchFamily="18" charset="0"/>
              </a:rPr>
              <a:t>. Qua bài thơ </a:t>
            </a:r>
            <a:r>
              <a:rPr lang="vi-VN" sz="2800" i="1" spc="-30">
                <a:solidFill>
                  <a:srgbClr val="000000"/>
                </a:solidFill>
                <a:latin typeface="Times New Roman" panose="02020603050405020304" pitchFamily="18" charset="0"/>
                <a:ea typeface="Times New Roman" panose="02020603050405020304" pitchFamily="18" charset="0"/>
              </a:rPr>
              <a:t>"Mẹ"</a:t>
            </a:r>
            <a:r>
              <a:rPr lang="vi-VN" sz="2800" spc="-30">
                <a:solidFill>
                  <a:srgbClr val="000000"/>
                </a:solidFill>
                <a:latin typeface="Times New Roman" panose="02020603050405020304" pitchFamily="18" charset="0"/>
                <a:ea typeface="Times New Roman" panose="02020603050405020304" pitchFamily="18" charset="0"/>
              </a:rPr>
              <a:t> của nhà thơ Đỗ Trung Lai cũng như qua văn bản </a:t>
            </a:r>
            <a:r>
              <a:rPr lang="vi-VN" sz="2800" i="1" spc="-30">
                <a:solidFill>
                  <a:srgbClr val="000000"/>
                </a:solidFill>
                <a:latin typeface="Times New Roman" panose="02020603050405020304" pitchFamily="18" charset="0"/>
                <a:ea typeface="Times New Roman" panose="02020603050405020304" pitchFamily="18" charset="0"/>
              </a:rPr>
              <a:t>"Rưng rưng nghĩ về mẹ"</a:t>
            </a:r>
            <a:r>
              <a:rPr lang="vi-VN" sz="2800" spc="-30">
                <a:solidFill>
                  <a:srgbClr val="000000"/>
                </a:solidFill>
                <a:latin typeface="Times New Roman" panose="02020603050405020304" pitchFamily="18" charset="0"/>
                <a:ea typeface="Times New Roman" panose="02020603050405020304" pitchFamily="18" charset="0"/>
              </a:rPr>
              <a:t>, em rút ra được bài học gì cho những người con trong cách đối xử với cha mẹ mình? (trả lời bằng 5-7 dòng)</a:t>
            </a:r>
            <a:endParaRPr lang="en-US" sz="2400">
              <a:effectLst/>
              <a:latin typeface="Times New Roman" panose="02020603050405020304" pitchFamily="18" charset="0"/>
              <a:ea typeface="Times New Roman" panose="02020603050405020304" pitchFamily="18" charset="0"/>
            </a:endParaRPr>
          </a:p>
        </p:txBody>
      </p:sp>
      <p:sp>
        <p:nvSpPr>
          <p:cNvPr id="3" name="Rectangle 2"/>
          <p:cNvSpPr/>
          <p:nvPr/>
        </p:nvSpPr>
        <p:spPr>
          <a:xfrm>
            <a:off x="1164081" y="797173"/>
            <a:ext cx="5540812" cy="661207"/>
          </a:xfrm>
          <a:prstGeom prst="rect">
            <a:avLst/>
          </a:prstGeom>
        </p:spPr>
        <p:txBody>
          <a:bodyPr wrap="none">
            <a:spAutoFit/>
          </a:bodyPr>
          <a:lstStyle/>
          <a:p>
            <a:pPr marL="0" marR="0" lvl="0" indent="0" algn="just" defTabSz="457200" rtl="0" eaLnBrk="1" fontAlgn="auto" latinLnBrk="0" hangingPunct="1">
              <a:lnSpc>
                <a:spcPct val="150000"/>
              </a:lnSpc>
              <a:spcBef>
                <a:spcPts val="0"/>
              </a:spcBef>
              <a:spcAft>
                <a:spcPts val="0"/>
              </a:spcAft>
              <a:buClrTx/>
              <a:buSzTx/>
              <a:buFontTx/>
              <a:buNone/>
              <a:tabLst/>
              <a:defRPr/>
            </a:pPr>
            <a:r>
              <a:rPr kumimoji="0" lang="en-US" sz="2800" b="1" i="0" u="none" strike="noStrike" kern="1200" cap="none" spc="0" normalizeH="0" baseline="0" noProof="0">
                <a:ln>
                  <a:noFill/>
                </a:ln>
                <a:solidFill>
                  <a:srgbClr val="FF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Trả lời câu hỏi/ Thực hiện yêu cầu:</a:t>
            </a:r>
            <a:endParaRPr kumimoji="0" lang="en-US" sz="2800" b="0" i="0" u="none" strike="noStrike" kern="1200" cap="none" spc="0" normalizeH="0" baseline="0" noProof="0">
              <a:ln>
                <a:noFill/>
              </a:ln>
              <a:solidFill>
                <a:srgbClr val="FF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03169050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circle(in)">
                                      <p:cBhvr>
                                        <p:cTn id="7" dur="125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wipe(down)">
                                      <p:cBhvr>
                                        <p:cTn id="12" dur="500"/>
                                        <p:tgtEl>
                                          <p:spTgt spid="2"/>
                                        </p:tgtEl>
                                      </p:cBhvr>
                                    </p:animEffect>
                                  </p:childTnLst>
                                </p:cTn>
                              </p:par>
                              <p:par>
                                <p:cTn id="13" presetID="22" presetClass="entr" presetSubtype="4" fill="hold" grpId="0" nodeType="withEffect">
                                  <p:stCondLst>
                                    <p:cond delay="0"/>
                                  </p:stCondLst>
                                  <p:childTnLst>
                                    <p:set>
                                      <p:cBhvr>
                                        <p:cTn id="14" dur="1" fill="hold">
                                          <p:stCondLst>
                                            <p:cond delay="0"/>
                                          </p:stCondLst>
                                        </p:cTn>
                                        <p:tgtEl>
                                          <p:spTgt spid="4"/>
                                        </p:tgtEl>
                                        <p:attrNameLst>
                                          <p:attrName>style.visibility</p:attrName>
                                        </p:attrNameLst>
                                      </p:cBhvr>
                                      <p:to>
                                        <p:strVal val="visible"/>
                                      </p:to>
                                    </p:set>
                                    <p:animEffect transition="in" filter="wipe(down)">
                                      <p:cBhvr>
                                        <p:cTn id="15"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2" grpId="0"/>
      <p:bldP spid="3"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10"/>
          <p:cNvSpPr>
            <a:spLocks noChangeArrowheads="1"/>
          </p:cNvSpPr>
          <p:nvPr/>
        </p:nvSpPr>
        <p:spPr bwMode="auto">
          <a:xfrm>
            <a:off x="471794" y="1378424"/>
            <a:ext cx="11248413" cy="4353636"/>
          </a:xfrm>
          <a:prstGeom prst="roundRect">
            <a:avLst>
              <a:gd name="adj" fmla="val 16667"/>
            </a:avLst>
          </a:prstGeom>
          <a:noFill/>
          <a:ln w="25400">
            <a:solidFill>
              <a:srgbClr val="243F60"/>
            </a:solidFill>
            <a:round/>
            <a:headEnd/>
            <a:tailEnd/>
          </a:ln>
        </p:spPr>
        <p:txBody>
          <a:bodyPr vert="horz" wrap="square" lIns="91440" tIns="45720" rIns="91440" bIns="45720" numCol="1" anchor="ctr" anchorCtr="0" compatLnSpc="1">
            <a:prstTxWarp prst="textNoShape">
              <a:avLst/>
            </a:prstTxWarp>
          </a:bodyPr>
          <a:lstStyle/>
          <a:p>
            <a:pPr lvl="0" eaLnBrk="0" fontAlgn="base" hangingPunct="0">
              <a:spcBef>
                <a:spcPct val="0"/>
              </a:spcBef>
              <a:spcAft>
                <a:spcPts val="800"/>
              </a:spcAft>
            </a:pPr>
            <a:endParaRPr lang="en-US" sz="2400" b="1" dirty="0" smtClean="0">
              <a:latin typeface="Times New Roman" panose="02020603050405020304" pitchFamily="18" charset="0"/>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pPr>
            <a:endParaRPr kumimoji="0" lang="en-US" altLang="en-US" sz="2400" b="0" i="0" u="none" strike="noStrike" cap="none" normalizeH="0" baseline="0" dirty="0" smtClean="0">
              <a:ln>
                <a:noFill/>
              </a:ln>
              <a:solidFill>
                <a:schemeClr val="tx1"/>
              </a:solidFill>
              <a:effectLst/>
              <a:latin typeface="Arial" panose="020B0604020202020204" pitchFamily="34" charset="0"/>
            </a:endParaRPr>
          </a:p>
        </p:txBody>
      </p:sp>
      <p:sp>
        <p:nvSpPr>
          <p:cNvPr id="2" name="Rectangle 1"/>
          <p:cNvSpPr/>
          <p:nvPr/>
        </p:nvSpPr>
        <p:spPr>
          <a:xfrm>
            <a:off x="806547" y="1491220"/>
            <a:ext cx="10578905" cy="3901196"/>
          </a:xfrm>
          <a:prstGeom prst="rect">
            <a:avLst/>
          </a:prstGeom>
        </p:spPr>
        <p:txBody>
          <a:bodyPr wrap="square">
            <a:spAutoFit/>
          </a:bodyPr>
          <a:lstStyle/>
          <a:p>
            <a:pPr>
              <a:lnSpc>
                <a:spcPct val="150000"/>
              </a:lnSpc>
              <a:spcAft>
                <a:spcPts val="0"/>
              </a:spcAft>
            </a:pPr>
            <a:r>
              <a:rPr lang="en-US" sz="2800" b="1">
                <a:latin typeface="Times New Roman" panose="02020603050405020304" pitchFamily="18" charset="0"/>
                <a:ea typeface="Times New Roman" panose="02020603050405020304" pitchFamily="18" charset="0"/>
                <a:cs typeface="Times New Roman" panose="02020603050405020304" pitchFamily="18" charset="0"/>
              </a:rPr>
              <a:t>3. Cách đọc hiểu văn bản </a:t>
            </a:r>
            <a:r>
              <a:rPr lang="en-US" sz="2800" b="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văn học</a:t>
            </a:r>
            <a:endParaRPr lang="en-US" sz="2400">
              <a:latin typeface="Times New Roman" panose="02020603050405020304" pitchFamily="18" charset="0"/>
              <a:ea typeface="Times New Roman" panose="02020603050405020304" pitchFamily="18" charset="0"/>
              <a:cs typeface="Times New Roman" panose="02020603050405020304" pitchFamily="18" charset="0"/>
            </a:endParaRPr>
          </a:p>
          <a:p>
            <a:pPr algn="just">
              <a:lnSpc>
                <a:spcPct val="150000"/>
              </a:lnSpc>
            </a:pPr>
            <a:r>
              <a:rPr lang="en-US" sz="2800" b="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 Nhận biết thành phần của văn bản nghị luận</a:t>
            </a:r>
            <a:endParaRPr lang="en-US" sz="240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50000"/>
              </a:lnSpc>
            </a:pPr>
            <a:r>
              <a:rPr lang="en-US" sz="2800">
                <a:latin typeface="Times New Roman" panose="02020603050405020304" pitchFamily="18" charset="0"/>
                <a:ea typeface="Times New Roman" panose="02020603050405020304" pitchFamily="18" charset="0"/>
                <a:cs typeface="Times New Roman" panose="02020603050405020304" pitchFamily="18" charset="0"/>
              </a:rPr>
              <a:t>- Cần nhận biết phương thức biểu đạt: Phương thức biểu đạt chính là nghị luận. Nhưng bên cạnh đó phương thức biểu đạt nghị luận còn được kết hợp các phương thức khác nhằm thuyết phục người đọc như biểu cảm, tự sự, miêu tả...</a:t>
            </a:r>
            <a:endParaRPr lang="en-US" sz="2400">
              <a:effectLst/>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237082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00"/>
                                        <p:tgtEl>
                                          <p:spTgt spid="4"/>
                                        </p:tgtEl>
                                      </p:cBhvr>
                                    </p:animEffect>
                                  </p:childTnLst>
                                </p:cTn>
                              </p:par>
                              <p:par>
                                <p:cTn id="8" presetID="22" presetClass="entr" presetSubtype="4" fill="hold" grpId="0"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wipe(down)">
                                      <p:cBhvr>
                                        <p:cTn id="10"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2" grpId="0"/>
    </p:bldLst>
  </p:timing>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10"/>
          <p:cNvSpPr>
            <a:spLocks noChangeArrowheads="1"/>
          </p:cNvSpPr>
          <p:nvPr/>
        </p:nvSpPr>
        <p:spPr bwMode="auto">
          <a:xfrm>
            <a:off x="680113" y="1296537"/>
            <a:ext cx="11166144" cy="5008729"/>
          </a:xfrm>
          <a:prstGeom prst="roundRect">
            <a:avLst>
              <a:gd name="adj" fmla="val 16667"/>
            </a:avLst>
          </a:prstGeom>
          <a:ln>
            <a:headEnd/>
            <a:tailEn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anchor="ctr" anchorCtr="0" compatLnSpc="1">
            <a:prstTxWarp prst="textNoShape">
              <a:avLst/>
            </a:prstTxWarp>
          </a:bodyPr>
          <a:lstStyle/>
          <a:p>
            <a:pPr marL="0" marR="0" lvl="0" indent="0" algn="l" defTabSz="914400" rtl="0" eaLnBrk="0" fontAlgn="base" latinLnBrk="0" hangingPunct="0">
              <a:lnSpc>
                <a:spcPct val="100000"/>
              </a:lnSpc>
              <a:spcBef>
                <a:spcPct val="0"/>
              </a:spcBef>
              <a:spcAft>
                <a:spcPts val="800"/>
              </a:spcAft>
              <a:buClrTx/>
              <a:buSzTx/>
              <a:buFontTx/>
              <a:buNone/>
              <a:tabLst/>
              <a:defRPr/>
            </a:pPr>
            <a:endParaRPr kumimoji="0" lang="en-US" sz="2400" b="1" i="0" u="none" strike="noStrike" kern="1200" cap="none" spc="0" normalizeH="0" baseline="0" noProof="0" dirty="0" smtClean="0">
              <a:ln>
                <a:noFill/>
              </a:ln>
              <a:solidFill>
                <a:prstClr val="black"/>
              </a:solidFill>
              <a:effectLst/>
              <a:uLnTx/>
              <a:uFillTx/>
              <a:latin typeface="Times New Roman" panose="02020603050405020304" pitchFamily="18" charset="0"/>
              <a:ea typeface="+mn-ea"/>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altLang="en-US" sz="2400" b="0" i="0" u="none" strike="noStrike" kern="1200" cap="none" spc="0" normalizeH="0" baseline="0" noProof="0" dirty="0" smtClean="0">
              <a:ln>
                <a:noFill/>
              </a:ln>
              <a:solidFill>
                <a:prstClr val="black"/>
              </a:solidFill>
              <a:effectLst/>
              <a:uLnTx/>
              <a:uFillTx/>
              <a:latin typeface="Arial" panose="020B0604020202020204" pitchFamily="34" charset="0"/>
              <a:ea typeface="+mn-ea"/>
              <a:cs typeface="+mn-cs"/>
            </a:endParaRPr>
          </a:p>
        </p:txBody>
      </p:sp>
      <p:sp>
        <p:nvSpPr>
          <p:cNvPr id="2" name="Rectangle 1"/>
          <p:cNvSpPr/>
          <p:nvPr/>
        </p:nvSpPr>
        <p:spPr>
          <a:xfrm>
            <a:off x="784273" y="1615123"/>
            <a:ext cx="10957823" cy="4170629"/>
          </a:xfrm>
          <a:prstGeom prst="rect">
            <a:avLst/>
          </a:prstGeom>
        </p:spPr>
        <p:txBody>
          <a:bodyPr wrap="square">
            <a:spAutoFit/>
          </a:bodyPr>
          <a:lstStyle/>
          <a:p>
            <a:pPr algn="just">
              <a:lnSpc>
                <a:spcPct val="115000"/>
              </a:lnSpc>
              <a:spcBef>
                <a:spcPts val="300"/>
              </a:spcBef>
              <a:spcAft>
                <a:spcPts val="300"/>
              </a:spcAft>
            </a:pPr>
            <a:r>
              <a:rPr kumimoji="0" lang="vi-VN" sz="2800" b="1" i="0" u="none" strike="noStrike" kern="1200" cap="none" spc="0" normalizeH="0" baseline="0" noProof="0">
                <a:ln>
                  <a:noFill/>
                </a:ln>
                <a:solidFill>
                  <a:srgbClr val="FF0000"/>
                </a:solidFill>
                <a:effectLst/>
                <a:uLnTx/>
                <a:uFillTx/>
                <a:latin typeface="Times New Roman" panose="02020603050405020304" pitchFamily="18" charset="0"/>
                <a:ea typeface="Times New Roman" panose="02020603050405020304" pitchFamily="18" charset="0"/>
                <a:cs typeface="+mn-cs"/>
              </a:rPr>
              <a:t>Câu 9</a:t>
            </a:r>
            <a:r>
              <a:rPr kumimoji="0" lang="vi-VN" sz="2800" b="0" i="0" u="none" strike="noStrike" kern="1200" cap="none" spc="0" normalizeH="0" baseline="0" noProof="0">
                <a:ln>
                  <a:noFill/>
                </a:ln>
                <a:solidFill>
                  <a:srgbClr val="FF0000"/>
                </a:solidFill>
                <a:effectLst/>
                <a:uLnTx/>
                <a:uFillTx/>
                <a:latin typeface="Times New Roman" panose="02020603050405020304" pitchFamily="18" charset="0"/>
                <a:ea typeface="Times New Roman" panose="02020603050405020304" pitchFamily="18" charset="0"/>
                <a:cs typeface="+mn-cs"/>
              </a:rPr>
              <a:t>. </a:t>
            </a:r>
            <a:r>
              <a:rPr lang="en-US" sz="2800">
                <a:latin typeface="Times New Roman" panose="02020603050405020304" pitchFamily="18" charset="0"/>
                <a:ea typeface="Times New Roman" panose="02020603050405020304" pitchFamily="18" charset="0"/>
              </a:rPr>
              <a:t>- HS có thể diễn đạt khác nhau song cần nêu rõ ý kiến mình thích nhất trong bài và lí giải, ví dụ:</a:t>
            </a:r>
            <a:endParaRPr lang="en-US" sz="2400">
              <a:latin typeface="Times New Roman" panose="02020603050405020304" pitchFamily="18" charset="0"/>
              <a:ea typeface="Times New Roman" panose="02020603050405020304" pitchFamily="18" charset="0"/>
            </a:endParaRPr>
          </a:p>
          <a:p>
            <a:pPr algn="just">
              <a:lnSpc>
                <a:spcPct val="115000"/>
              </a:lnSpc>
              <a:spcBef>
                <a:spcPts val="300"/>
              </a:spcBef>
              <a:spcAft>
                <a:spcPts val="300"/>
              </a:spcAft>
            </a:pPr>
            <a:r>
              <a:rPr lang="en-US" sz="2800">
                <a:latin typeface="Times New Roman" panose="02020603050405020304" pitchFamily="18" charset="0"/>
                <a:ea typeface="Times New Roman" panose="02020603050405020304" pitchFamily="18" charset="0"/>
              </a:rPr>
              <a:t>+ Ý kiến thích nhất: </a:t>
            </a:r>
            <a:r>
              <a:rPr lang="en-US" sz="2800" i="1">
                <a:latin typeface="Times New Roman" panose="02020603050405020304" pitchFamily="18" charset="0"/>
                <a:ea typeface="Times New Roman" panose="02020603050405020304" pitchFamily="18" charset="0"/>
              </a:rPr>
              <a:t>Mỗi khổ trong bài thơ đều gắn với cau, hình ảnh người mẹ và miếng trầu bao đời đã trở nên quen thuộc.</a:t>
            </a:r>
            <a:endParaRPr lang="en-US" sz="2400">
              <a:latin typeface="Times New Roman" panose="02020603050405020304" pitchFamily="18" charset="0"/>
              <a:ea typeface="Times New Roman" panose="02020603050405020304" pitchFamily="18" charset="0"/>
            </a:endParaRPr>
          </a:p>
          <a:p>
            <a:pPr algn="just">
              <a:lnSpc>
                <a:spcPct val="115000"/>
              </a:lnSpc>
              <a:spcBef>
                <a:spcPts val="300"/>
              </a:spcBef>
              <a:spcAft>
                <a:spcPts val="300"/>
              </a:spcAft>
            </a:pPr>
            <a:r>
              <a:rPr lang="en-US" sz="2800">
                <a:latin typeface="Times New Roman" panose="02020603050405020304" pitchFamily="18" charset="0"/>
                <a:ea typeface="Times New Roman" panose="02020603050405020304" pitchFamily="18" charset="0"/>
              </a:rPr>
              <a:t>+ HS có thể lí giải: đó là ý kiến nhận xét rất hay về hình ảnh xuất hiện ở trong mỗi khổ thơ, hình ảnh người mẹ gắn với cau khiến cho người đọc có những hình dung, liên tưởng đến những nét đẹp dân dã, mộc mạc, thân quen và đậm đà hương vị truyền thống quê hương.</a:t>
            </a:r>
            <a:endParaRPr lang="en-US" sz="2400">
              <a:effectLst/>
              <a:latin typeface="Times New Roman" panose="02020603050405020304" pitchFamily="18" charset="0"/>
              <a:ea typeface="Times New Roman" panose="02020603050405020304" pitchFamily="18" charset="0"/>
            </a:endParaRPr>
          </a:p>
        </p:txBody>
      </p:sp>
      <p:sp>
        <p:nvSpPr>
          <p:cNvPr id="3" name="Rectangle 2"/>
          <p:cNvSpPr/>
          <p:nvPr/>
        </p:nvSpPr>
        <p:spPr>
          <a:xfrm>
            <a:off x="4888667" y="379710"/>
            <a:ext cx="2278188" cy="523220"/>
          </a:xfrm>
          <a:prstGeom prst="rect">
            <a:avLst/>
          </a:prstGeom>
        </p:spPr>
        <p:txBody>
          <a:bodyPr wrap="none">
            <a:spAutoFit/>
          </a:bodyPr>
          <a:lstStyle/>
          <a:p>
            <a:pPr marL="0" marR="0" lvl="0" indent="0" algn="l" defTabSz="914400" rtl="0" eaLnBrk="1" fontAlgn="auto" latinLnBrk="0" hangingPunct="1">
              <a:lnSpc>
                <a:spcPct val="100000"/>
              </a:lnSpc>
              <a:spcBef>
                <a:spcPts val="0"/>
              </a:spcBef>
              <a:spcAft>
                <a:spcPts val="1800"/>
              </a:spcAft>
              <a:buClrTx/>
              <a:buSzTx/>
              <a:buFontTx/>
              <a:buNone/>
              <a:tabLst/>
              <a:defRPr/>
            </a:pPr>
            <a:r>
              <a:rPr kumimoji="0" lang="en-US" sz="2800" b="1" i="0" u="none" strike="noStrike" kern="1200" cap="none" spc="0" normalizeH="0" baseline="0" noProof="0">
                <a:ln>
                  <a:noFill/>
                </a:ln>
                <a:solidFill>
                  <a:srgbClr val="FF0000"/>
                </a:solidFill>
                <a:effectLst/>
                <a:uLnTx/>
                <a:uFillTx/>
                <a:latin typeface="Times New Roman" panose="02020603050405020304" pitchFamily="18" charset="0"/>
                <a:ea typeface="Times New Roman" panose="02020603050405020304" pitchFamily="18" charset="0"/>
                <a:cs typeface="+mn-cs"/>
              </a:rPr>
              <a:t>Gợi ý đề số 1:</a:t>
            </a:r>
            <a:endParaRPr kumimoji="0" lang="en-US" sz="2400" b="0" i="0" u="none" strike="noStrike" kern="1200" cap="none" spc="0" normalizeH="0" baseline="0" noProof="0">
              <a:ln>
                <a:noFill/>
              </a:ln>
              <a:solidFill>
                <a:prstClr val="black"/>
              </a:solidFill>
              <a:effectLst/>
              <a:uLnTx/>
              <a:uFillTx/>
              <a:latin typeface="Times New Roman" panose="02020603050405020304" pitchFamily="18" charset="0"/>
              <a:ea typeface="Times New Roman" panose="02020603050405020304" pitchFamily="18" charset="0"/>
              <a:cs typeface="+mn-cs"/>
            </a:endParaRPr>
          </a:p>
        </p:txBody>
      </p:sp>
    </p:spTree>
    <p:extLst>
      <p:ext uri="{BB962C8B-B14F-4D97-AF65-F5344CB8AC3E}">
        <p14:creationId xmlns:p14="http://schemas.microsoft.com/office/powerpoint/2010/main" val="39022042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arn(inVertical)">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fade">
                                      <p:cBhvr>
                                        <p:cTn id="12" dur="1000"/>
                                        <p:tgtEl>
                                          <p:spTgt spid="4"/>
                                        </p:tgtEl>
                                      </p:cBhvr>
                                    </p:animEffect>
                                    <p:anim calcmode="lin" valueType="num">
                                      <p:cBhvr>
                                        <p:cTn id="13" dur="1000" fill="hold"/>
                                        <p:tgtEl>
                                          <p:spTgt spid="4"/>
                                        </p:tgtEl>
                                        <p:attrNameLst>
                                          <p:attrName>ppt_x</p:attrName>
                                        </p:attrNameLst>
                                      </p:cBhvr>
                                      <p:tavLst>
                                        <p:tav tm="0">
                                          <p:val>
                                            <p:strVal val="#ppt_x"/>
                                          </p:val>
                                        </p:tav>
                                        <p:tav tm="100000">
                                          <p:val>
                                            <p:strVal val="#ppt_x"/>
                                          </p:val>
                                        </p:tav>
                                      </p:tavLst>
                                    </p:anim>
                                    <p:anim calcmode="lin" valueType="num">
                                      <p:cBhvr>
                                        <p:cTn id="14" dur="1000" fill="hold"/>
                                        <p:tgtEl>
                                          <p:spTgt spid="4"/>
                                        </p:tgtEl>
                                        <p:attrNameLst>
                                          <p:attrName>ppt_y</p:attrName>
                                        </p:attrNameLst>
                                      </p:cBhvr>
                                      <p:tavLst>
                                        <p:tav tm="0">
                                          <p:val>
                                            <p:strVal val="#ppt_y+.1"/>
                                          </p:val>
                                        </p:tav>
                                        <p:tav tm="100000">
                                          <p:val>
                                            <p:strVal val="#ppt_y"/>
                                          </p:val>
                                        </p:tav>
                                      </p:tavLst>
                                    </p:anim>
                                  </p:childTnLst>
                                </p:cTn>
                              </p:par>
                              <p:par>
                                <p:cTn id="15" presetID="42" presetClass="entr" presetSubtype="0" fill="hold" nodeType="withEffect">
                                  <p:stCondLst>
                                    <p:cond delay="0"/>
                                  </p:stCondLst>
                                  <p:childTnLst>
                                    <p:set>
                                      <p:cBhvr>
                                        <p:cTn id="16" dur="1" fill="hold">
                                          <p:stCondLst>
                                            <p:cond delay="0"/>
                                          </p:stCondLst>
                                        </p:cTn>
                                        <p:tgtEl>
                                          <p:spTgt spid="2">
                                            <p:txEl>
                                              <p:pRg st="0" end="0"/>
                                            </p:txEl>
                                          </p:spTgt>
                                        </p:tgtEl>
                                        <p:attrNameLst>
                                          <p:attrName>style.visibility</p:attrName>
                                        </p:attrNameLst>
                                      </p:cBhvr>
                                      <p:to>
                                        <p:strVal val="visible"/>
                                      </p:to>
                                    </p:set>
                                    <p:animEffect transition="in" filter="fade">
                                      <p:cBhvr>
                                        <p:cTn id="17" dur="1000"/>
                                        <p:tgtEl>
                                          <p:spTgt spid="2">
                                            <p:txEl>
                                              <p:pRg st="0" end="0"/>
                                            </p:txEl>
                                          </p:spTgt>
                                        </p:tgtEl>
                                      </p:cBhvr>
                                    </p:animEffect>
                                    <p:anim calcmode="lin" valueType="num">
                                      <p:cBhvr>
                                        <p:cTn id="18" dur="1000" fill="hold"/>
                                        <p:tgtEl>
                                          <p:spTgt spid="2">
                                            <p:txEl>
                                              <p:pRg st="0" end="0"/>
                                            </p:txEl>
                                          </p:spTgt>
                                        </p:tgtEl>
                                        <p:attrNameLst>
                                          <p:attrName>ppt_x</p:attrName>
                                        </p:attrNameLst>
                                      </p:cBhvr>
                                      <p:tavLst>
                                        <p:tav tm="0">
                                          <p:val>
                                            <p:strVal val="#ppt_x"/>
                                          </p:val>
                                        </p:tav>
                                        <p:tav tm="100000">
                                          <p:val>
                                            <p:strVal val="#ppt_x"/>
                                          </p:val>
                                        </p:tav>
                                      </p:tavLst>
                                    </p:anim>
                                    <p:anim calcmode="lin" valueType="num">
                                      <p:cBhvr>
                                        <p:cTn id="19" dur="1000" fill="hold"/>
                                        <p:tgtEl>
                                          <p:spTgt spid="2">
                                            <p:txEl>
                                              <p:pRg st="0" end="0"/>
                                            </p:txEl>
                                          </p:spTgt>
                                        </p:tgtEl>
                                        <p:attrNameLst>
                                          <p:attrName>ppt_y</p:attrName>
                                        </p:attrNameLst>
                                      </p:cBhvr>
                                      <p:tavLst>
                                        <p:tav tm="0">
                                          <p:val>
                                            <p:strVal val="#ppt_y+.1"/>
                                          </p:val>
                                        </p:tav>
                                        <p:tav tm="100000">
                                          <p:val>
                                            <p:strVal val="#ppt_y"/>
                                          </p:val>
                                        </p:tav>
                                      </p:tavLst>
                                    </p:anim>
                                  </p:childTnLst>
                                </p:cTn>
                              </p:par>
                              <p:par>
                                <p:cTn id="20" presetID="42" presetClass="entr" presetSubtype="0" fill="hold" nodeType="withEffect">
                                  <p:stCondLst>
                                    <p:cond delay="0"/>
                                  </p:stCondLst>
                                  <p:childTnLst>
                                    <p:set>
                                      <p:cBhvr>
                                        <p:cTn id="21" dur="1" fill="hold">
                                          <p:stCondLst>
                                            <p:cond delay="0"/>
                                          </p:stCondLst>
                                        </p:cTn>
                                        <p:tgtEl>
                                          <p:spTgt spid="2">
                                            <p:txEl>
                                              <p:pRg st="1" end="1"/>
                                            </p:txEl>
                                          </p:spTgt>
                                        </p:tgtEl>
                                        <p:attrNameLst>
                                          <p:attrName>style.visibility</p:attrName>
                                        </p:attrNameLst>
                                      </p:cBhvr>
                                      <p:to>
                                        <p:strVal val="visible"/>
                                      </p:to>
                                    </p:set>
                                    <p:animEffect transition="in" filter="fade">
                                      <p:cBhvr>
                                        <p:cTn id="22" dur="1000"/>
                                        <p:tgtEl>
                                          <p:spTgt spid="2">
                                            <p:txEl>
                                              <p:pRg st="1" end="1"/>
                                            </p:txEl>
                                          </p:spTgt>
                                        </p:tgtEl>
                                      </p:cBhvr>
                                    </p:animEffect>
                                    <p:anim calcmode="lin" valueType="num">
                                      <p:cBhvr>
                                        <p:cTn id="23" dur="1000" fill="hold"/>
                                        <p:tgtEl>
                                          <p:spTgt spid="2">
                                            <p:txEl>
                                              <p:pRg st="1" end="1"/>
                                            </p:txEl>
                                          </p:spTgt>
                                        </p:tgtEl>
                                        <p:attrNameLst>
                                          <p:attrName>ppt_x</p:attrName>
                                        </p:attrNameLst>
                                      </p:cBhvr>
                                      <p:tavLst>
                                        <p:tav tm="0">
                                          <p:val>
                                            <p:strVal val="#ppt_x"/>
                                          </p:val>
                                        </p:tav>
                                        <p:tav tm="100000">
                                          <p:val>
                                            <p:strVal val="#ppt_x"/>
                                          </p:val>
                                        </p:tav>
                                      </p:tavLst>
                                    </p:anim>
                                    <p:anim calcmode="lin" valueType="num">
                                      <p:cBhvr>
                                        <p:cTn id="24" dur="1000" fill="hold"/>
                                        <p:tgtEl>
                                          <p:spTgt spid="2">
                                            <p:txEl>
                                              <p:pRg st="1" end="1"/>
                                            </p:txEl>
                                          </p:spTgt>
                                        </p:tgtEl>
                                        <p:attrNameLst>
                                          <p:attrName>ppt_y</p:attrName>
                                        </p:attrNameLst>
                                      </p:cBhvr>
                                      <p:tavLst>
                                        <p:tav tm="0">
                                          <p:val>
                                            <p:strVal val="#ppt_y+.1"/>
                                          </p:val>
                                        </p:tav>
                                        <p:tav tm="100000">
                                          <p:val>
                                            <p:strVal val="#ppt_y"/>
                                          </p:val>
                                        </p:tav>
                                      </p:tavLst>
                                    </p:anim>
                                  </p:childTnLst>
                                </p:cTn>
                              </p:par>
                              <p:par>
                                <p:cTn id="25" presetID="42" presetClass="entr" presetSubtype="0" fill="hold" nodeType="withEffect">
                                  <p:stCondLst>
                                    <p:cond delay="0"/>
                                  </p:stCondLst>
                                  <p:childTnLst>
                                    <p:set>
                                      <p:cBhvr>
                                        <p:cTn id="26" dur="1" fill="hold">
                                          <p:stCondLst>
                                            <p:cond delay="0"/>
                                          </p:stCondLst>
                                        </p:cTn>
                                        <p:tgtEl>
                                          <p:spTgt spid="2">
                                            <p:txEl>
                                              <p:pRg st="2" end="2"/>
                                            </p:txEl>
                                          </p:spTgt>
                                        </p:tgtEl>
                                        <p:attrNameLst>
                                          <p:attrName>style.visibility</p:attrName>
                                        </p:attrNameLst>
                                      </p:cBhvr>
                                      <p:to>
                                        <p:strVal val="visible"/>
                                      </p:to>
                                    </p:set>
                                    <p:animEffect transition="in" filter="fade">
                                      <p:cBhvr>
                                        <p:cTn id="27" dur="1000"/>
                                        <p:tgtEl>
                                          <p:spTgt spid="2">
                                            <p:txEl>
                                              <p:pRg st="2" end="2"/>
                                            </p:txEl>
                                          </p:spTgt>
                                        </p:tgtEl>
                                      </p:cBhvr>
                                    </p:animEffect>
                                    <p:anim calcmode="lin" valueType="num">
                                      <p:cBhvr>
                                        <p:cTn id="28" dur="1000" fill="hold"/>
                                        <p:tgtEl>
                                          <p:spTgt spid="2">
                                            <p:txEl>
                                              <p:pRg st="2" end="2"/>
                                            </p:txEl>
                                          </p:spTgt>
                                        </p:tgtEl>
                                        <p:attrNameLst>
                                          <p:attrName>ppt_x</p:attrName>
                                        </p:attrNameLst>
                                      </p:cBhvr>
                                      <p:tavLst>
                                        <p:tav tm="0">
                                          <p:val>
                                            <p:strVal val="#ppt_x"/>
                                          </p:val>
                                        </p:tav>
                                        <p:tav tm="100000">
                                          <p:val>
                                            <p:strVal val="#ppt_x"/>
                                          </p:val>
                                        </p:tav>
                                      </p:tavLst>
                                    </p:anim>
                                    <p:anim calcmode="lin" valueType="num">
                                      <p:cBhvr>
                                        <p:cTn id="29" dur="1000" fill="hold"/>
                                        <p:tgtEl>
                                          <p:spTgt spid="2">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3" grpId="0"/>
    </p:bldLst>
  </p:timing>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10"/>
          <p:cNvSpPr>
            <a:spLocks noChangeArrowheads="1"/>
          </p:cNvSpPr>
          <p:nvPr/>
        </p:nvSpPr>
        <p:spPr bwMode="auto">
          <a:xfrm>
            <a:off x="559559" y="709684"/>
            <a:ext cx="11286698" cy="5732059"/>
          </a:xfrm>
          <a:prstGeom prst="roundRect">
            <a:avLst>
              <a:gd name="adj" fmla="val 16667"/>
            </a:avLst>
          </a:prstGeom>
          <a:noFill/>
          <a:ln w="25400">
            <a:solidFill>
              <a:srgbClr val="243F60"/>
            </a:solidFill>
            <a:round/>
            <a:headEnd/>
            <a:tailEnd/>
          </a:ln>
        </p:spPr>
        <p:txBody>
          <a:bodyPr vert="horz" wrap="square" lIns="91440" tIns="45720" rIns="91440" bIns="45720" numCol="1" anchor="ctr" anchorCtr="0" compatLnSpc="1">
            <a:prstTxWarp prst="textNoShape">
              <a:avLst/>
            </a:prstTxWarp>
          </a:bodyPr>
          <a:lstStyle/>
          <a:p>
            <a:pPr marL="0" marR="0" lvl="0" indent="0" algn="l" defTabSz="914400" rtl="0" eaLnBrk="0" fontAlgn="base" latinLnBrk="0" hangingPunct="0">
              <a:lnSpc>
                <a:spcPct val="100000"/>
              </a:lnSpc>
              <a:spcBef>
                <a:spcPct val="0"/>
              </a:spcBef>
              <a:spcAft>
                <a:spcPts val="800"/>
              </a:spcAft>
              <a:buClrTx/>
              <a:buSzTx/>
              <a:buFontTx/>
              <a:buNone/>
              <a:tabLst/>
              <a:defRPr/>
            </a:pPr>
            <a:endParaRPr kumimoji="0" lang="en-US" sz="2400" b="1" i="0" u="none" strike="noStrike" kern="1200" cap="none" spc="0" normalizeH="0" baseline="0" noProof="0" dirty="0" smtClean="0">
              <a:ln>
                <a:noFill/>
              </a:ln>
              <a:solidFill>
                <a:prstClr val="black"/>
              </a:solidFill>
              <a:effectLst/>
              <a:uLnTx/>
              <a:uFillTx/>
              <a:latin typeface="Times New Roman" panose="02020603050405020304" pitchFamily="18" charset="0"/>
              <a:ea typeface="+mn-ea"/>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altLang="en-US" sz="2400" b="0" i="0" u="none" strike="noStrike" kern="1200" cap="none" spc="0" normalizeH="0" baseline="0" noProof="0" dirty="0" smtClean="0">
              <a:ln>
                <a:noFill/>
              </a:ln>
              <a:solidFill>
                <a:prstClr val="black"/>
              </a:solidFill>
              <a:effectLst/>
              <a:uLnTx/>
              <a:uFillTx/>
              <a:latin typeface="Arial" panose="020B0604020202020204" pitchFamily="34" charset="0"/>
              <a:ea typeface="+mn-ea"/>
              <a:cs typeface="+mn-cs"/>
            </a:endParaRPr>
          </a:p>
        </p:txBody>
      </p:sp>
      <p:sp>
        <p:nvSpPr>
          <p:cNvPr id="2" name="Rectangle 1"/>
          <p:cNvSpPr/>
          <p:nvPr/>
        </p:nvSpPr>
        <p:spPr>
          <a:xfrm>
            <a:off x="792233" y="947898"/>
            <a:ext cx="10957823" cy="5329151"/>
          </a:xfrm>
          <a:prstGeom prst="rect">
            <a:avLst/>
          </a:prstGeom>
        </p:spPr>
        <p:txBody>
          <a:bodyPr wrap="square">
            <a:spAutoFit/>
          </a:bodyPr>
          <a:lstStyle/>
          <a:p>
            <a:pPr algn="just">
              <a:lnSpc>
                <a:spcPct val="115000"/>
              </a:lnSpc>
              <a:spcBef>
                <a:spcPts val="300"/>
              </a:spcBef>
              <a:spcAft>
                <a:spcPts val="300"/>
              </a:spcAft>
            </a:pPr>
            <a:r>
              <a:rPr kumimoji="0" lang="vi-VN" sz="2800" b="1" i="0" u="none" strike="noStrike" kern="1200" cap="none" spc="0" normalizeH="0" baseline="0" noProof="0">
                <a:ln>
                  <a:noFill/>
                </a:ln>
                <a:solidFill>
                  <a:srgbClr val="FF0000"/>
                </a:solidFill>
                <a:effectLst/>
                <a:uLnTx/>
                <a:uFillTx/>
                <a:latin typeface="Times New Roman" panose="02020603050405020304" pitchFamily="18" charset="0"/>
                <a:ea typeface="Times New Roman" panose="02020603050405020304" pitchFamily="18" charset="0"/>
                <a:cs typeface="+mn-cs"/>
              </a:rPr>
              <a:t>Câu </a:t>
            </a:r>
            <a:r>
              <a:rPr kumimoji="0" lang="en-US" sz="2800" b="1" i="0" u="none" strike="noStrike" kern="1200" cap="none" spc="0" normalizeH="0" baseline="0" noProof="0" smtClean="0">
                <a:ln>
                  <a:noFill/>
                </a:ln>
                <a:solidFill>
                  <a:srgbClr val="FF0000"/>
                </a:solidFill>
                <a:effectLst/>
                <a:uLnTx/>
                <a:uFillTx/>
                <a:latin typeface="Times New Roman" panose="02020603050405020304" pitchFamily="18" charset="0"/>
                <a:ea typeface="Times New Roman" panose="02020603050405020304" pitchFamily="18" charset="0"/>
                <a:cs typeface="+mn-cs"/>
              </a:rPr>
              <a:t>10</a:t>
            </a:r>
            <a:r>
              <a:rPr kumimoji="0" lang="vi-VN" sz="2800" b="0" i="0" u="none" strike="noStrike" kern="1200" cap="none" spc="0" normalizeH="0" baseline="0" noProof="0" smtClean="0">
                <a:ln>
                  <a:noFill/>
                </a:ln>
                <a:solidFill>
                  <a:srgbClr val="FF0000"/>
                </a:solidFill>
                <a:effectLst/>
                <a:uLnTx/>
                <a:uFillTx/>
                <a:latin typeface="Times New Roman" panose="02020603050405020304" pitchFamily="18" charset="0"/>
                <a:ea typeface="Times New Roman" panose="02020603050405020304" pitchFamily="18" charset="0"/>
                <a:cs typeface="+mn-cs"/>
              </a:rPr>
              <a:t>. </a:t>
            </a:r>
            <a:r>
              <a:rPr lang="en-US" sz="2800">
                <a:latin typeface="Times New Roman" panose="02020603050405020304" pitchFamily="18" charset="0"/>
                <a:ea typeface="Times New Roman" panose="02020603050405020304" pitchFamily="18" charset="0"/>
              </a:rPr>
              <a:t>- HS có thể diễn đạt khác nhau song cần nêu được những bài học rút ra cho cho mỗi người con trong cách đối xử với cha mẹ mình, </a:t>
            </a:r>
            <a:r>
              <a:rPr lang="en-US" sz="2800" i="1">
                <a:latin typeface="Times New Roman" panose="02020603050405020304" pitchFamily="18" charset="0"/>
                <a:ea typeface="Times New Roman" panose="02020603050405020304" pitchFamily="18" charset="0"/>
              </a:rPr>
              <a:t>Ví dụ:</a:t>
            </a:r>
            <a:endParaRPr lang="en-US" sz="2400">
              <a:latin typeface="Times New Roman" panose="02020603050405020304" pitchFamily="18" charset="0"/>
              <a:ea typeface="Times New Roman" panose="02020603050405020304" pitchFamily="18" charset="0"/>
            </a:endParaRPr>
          </a:p>
          <a:p>
            <a:pPr algn="just">
              <a:lnSpc>
                <a:spcPct val="115000"/>
              </a:lnSpc>
              <a:spcBef>
                <a:spcPts val="300"/>
              </a:spcBef>
              <a:spcAft>
                <a:spcPts val="300"/>
              </a:spcAft>
            </a:pPr>
            <a:r>
              <a:rPr lang="en-US" sz="2800">
                <a:latin typeface="Times New Roman" panose="02020603050405020304" pitchFamily="18" charset="0"/>
                <a:ea typeface="Times New Roman" panose="02020603050405020304" pitchFamily="18" charset="0"/>
              </a:rPr>
              <a:t>- Trân trọng công lao sinh thành, dưỡng dục, những tảo tần, hi sinh của cha mẹ dành cho con cái.</a:t>
            </a:r>
            <a:endParaRPr lang="en-US" sz="2400">
              <a:latin typeface="Times New Roman" panose="02020603050405020304" pitchFamily="18" charset="0"/>
              <a:ea typeface="Times New Roman" panose="02020603050405020304" pitchFamily="18" charset="0"/>
            </a:endParaRPr>
          </a:p>
          <a:p>
            <a:pPr algn="just">
              <a:lnSpc>
                <a:spcPct val="115000"/>
              </a:lnSpc>
              <a:spcBef>
                <a:spcPts val="300"/>
              </a:spcBef>
              <a:spcAft>
                <a:spcPts val="300"/>
              </a:spcAft>
            </a:pPr>
            <a:r>
              <a:rPr lang="en-US" sz="2800">
                <a:latin typeface="Times New Roman" panose="02020603050405020304" pitchFamily="18" charset="0"/>
                <a:ea typeface="Times New Roman" panose="02020603050405020304" pitchFamily="18" charset="0"/>
              </a:rPr>
              <a:t>- Luôn nỗ lực lao động/học tập, luôn rèn luyện phẩm chất để trở thành người tốt, để cha mẹ yên tâm, không phải vất vả,lo lắng.</a:t>
            </a:r>
            <a:endParaRPr lang="en-US" sz="2400">
              <a:latin typeface="Times New Roman" panose="02020603050405020304" pitchFamily="18" charset="0"/>
              <a:ea typeface="Times New Roman" panose="02020603050405020304" pitchFamily="18" charset="0"/>
            </a:endParaRPr>
          </a:p>
          <a:p>
            <a:pPr algn="just">
              <a:lnSpc>
                <a:spcPct val="115000"/>
              </a:lnSpc>
              <a:spcBef>
                <a:spcPts val="300"/>
              </a:spcBef>
              <a:spcAft>
                <a:spcPts val="300"/>
              </a:spcAft>
            </a:pPr>
            <a:r>
              <a:rPr lang="en-US" sz="2800">
                <a:latin typeface="Times New Roman" panose="02020603050405020304" pitchFamily="18" charset="0"/>
                <a:ea typeface="Times New Roman" panose="02020603050405020304" pitchFamily="18" charset="0"/>
              </a:rPr>
              <a:t>- Luôn quan tăm, chăm sóc và phụng dưỡng cha mẹ già yếu.</a:t>
            </a:r>
            <a:endParaRPr lang="en-US" sz="2400">
              <a:latin typeface="Times New Roman" panose="02020603050405020304" pitchFamily="18" charset="0"/>
              <a:ea typeface="Times New Roman" panose="02020603050405020304" pitchFamily="18" charset="0"/>
            </a:endParaRPr>
          </a:p>
          <a:p>
            <a:pPr algn="just">
              <a:lnSpc>
                <a:spcPct val="115000"/>
              </a:lnSpc>
              <a:spcBef>
                <a:spcPts val="300"/>
              </a:spcBef>
              <a:spcAft>
                <a:spcPts val="300"/>
              </a:spcAft>
            </a:pPr>
            <a:r>
              <a:rPr lang="en-US" sz="2800">
                <a:latin typeface="Times New Roman" panose="02020603050405020304" pitchFamily="18" charset="0"/>
                <a:ea typeface="Times New Roman" panose="02020603050405020304" pitchFamily="18" charset="0"/>
              </a:rPr>
              <a:t>- Dành thời gian ở bên cha mẹ và dành cho cha mẹ tình yêu thương đặc biệt.</a:t>
            </a:r>
            <a:endParaRPr lang="en-US" sz="2400">
              <a:latin typeface="Times New Roman" panose="02020603050405020304" pitchFamily="18" charset="0"/>
              <a:ea typeface="Times New Roman" panose="02020603050405020304" pitchFamily="18" charset="0"/>
            </a:endParaRPr>
          </a:p>
          <a:p>
            <a:r>
              <a:rPr lang="en-US" sz="2800">
                <a:latin typeface="Times New Roman" panose="02020603050405020304" pitchFamily="18" charset="0"/>
                <a:ea typeface="Times New Roman" panose="02020603050405020304" pitchFamily="18" charset="0"/>
              </a:rPr>
              <a:t>.....</a:t>
            </a:r>
            <a:endParaRPr kumimoji="0" lang="en-US" sz="2400" b="0" i="0" u="none" strike="noStrike" kern="1200" cap="none" spc="0" normalizeH="0" baseline="0" noProof="0">
              <a:ln>
                <a:noFill/>
              </a:ln>
              <a:solidFill>
                <a:prstClr val="black"/>
              </a:solidFill>
              <a:effectLst/>
              <a:uLnTx/>
              <a:uFillTx/>
              <a:latin typeface="Times New Roman" panose="02020603050405020304" pitchFamily="18" charset="0"/>
              <a:ea typeface="Times New Roman" panose="02020603050405020304" pitchFamily="18" charset="0"/>
              <a:cs typeface="+mn-cs"/>
            </a:endParaRPr>
          </a:p>
        </p:txBody>
      </p:sp>
    </p:spTree>
    <p:extLst>
      <p:ext uri="{BB962C8B-B14F-4D97-AF65-F5344CB8AC3E}">
        <p14:creationId xmlns:p14="http://schemas.microsoft.com/office/powerpoint/2010/main" val="40833274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2">
                                            <p:txEl>
                                              <p:pRg st="0" end="0"/>
                                            </p:txEl>
                                          </p:spTgt>
                                        </p:tgtEl>
                                        <p:attrNameLst>
                                          <p:attrName>style.visibility</p:attrName>
                                        </p:attrNameLst>
                                      </p:cBhvr>
                                      <p:to>
                                        <p:strVal val="visible"/>
                                      </p:to>
                                    </p:set>
                                    <p:animEffect transition="in" filter="fade">
                                      <p:cBhvr>
                                        <p:cTn id="12" dur="1000"/>
                                        <p:tgtEl>
                                          <p:spTgt spid="2">
                                            <p:txEl>
                                              <p:pRg st="0" end="0"/>
                                            </p:txEl>
                                          </p:spTgt>
                                        </p:tgtEl>
                                      </p:cBhvr>
                                    </p:animEffect>
                                    <p:anim calcmode="lin" valueType="num">
                                      <p:cBhvr>
                                        <p:cTn id="13" dur="1000" fill="hold"/>
                                        <p:tgtEl>
                                          <p:spTgt spid="2">
                                            <p:txEl>
                                              <p:pRg st="0" end="0"/>
                                            </p:txEl>
                                          </p:spTgt>
                                        </p:tgtEl>
                                        <p:attrNameLst>
                                          <p:attrName>ppt_x</p:attrName>
                                        </p:attrNameLst>
                                      </p:cBhvr>
                                      <p:tavLst>
                                        <p:tav tm="0">
                                          <p:val>
                                            <p:strVal val="#ppt_x"/>
                                          </p:val>
                                        </p:tav>
                                        <p:tav tm="100000">
                                          <p:val>
                                            <p:strVal val="#ppt_x"/>
                                          </p:val>
                                        </p:tav>
                                      </p:tavLst>
                                    </p:anim>
                                    <p:anim calcmode="lin" valueType="num">
                                      <p:cBhvr>
                                        <p:cTn id="14" dur="1000" fill="hold"/>
                                        <p:tgtEl>
                                          <p:spTgt spid="2">
                                            <p:txEl>
                                              <p:pRg st="0" end="0"/>
                                            </p:txEl>
                                          </p:spTgt>
                                        </p:tgtEl>
                                        <p:attrNameLst>
                                          <p:attrName>ppt_y</p:attrName>
                                        </p:attrNameLst>
                                      </p:cBhvr>
                                      <p:tavLst>
                                        <p:tav tm="0">
                                          <p:val>
                                            <p:strVal val="#ppt_y+.1"/>
                                          </p:val>
                                        </p:tav>
                                        <p:tav tm="100000">
                                          <p:val>
                                            <p:strVal val="#ppt_y"/>
                                          </p:val>
                                        </p:tav>
                                      </p:tavLst>
                                    </p:anim>
                                  </p:childTnLst>
                                </p:cTn>
                              </p:par>
                              <p:par>
                                <p:cTn id="15" presetID="42" presetClass="entr" presetSubtype="0" fill="hold" nodeType="withEffect">
                                  <p:stCondLst>
                                    <p:cond delay="0"/>
                                  </p:stCondLst>
                                  <p:childTnLst>
                                    <p:set>
                                      <p:cBhvr>
                                        <p:cTn id="16" dur="1" fill="hold">
                                          <p:stCondLst>
                                            <p:cond delay="0"/>
                                          </p:stCondLst>
                                        </p:cTn>
                                        <p:tgtEl>
                                          <p:spTgt spid="2">
                                            <p:txEl>
                                              <p:pRg st="1" end="1"/>
                                            </p:txEl>
                                          </p:spTgt>
                                        </p:tgtEl>
                                        <p:attrNameLst>
                                          <p:attrName>style.visibility</p:attrName>
                                        </p:attrNameLst>
                                      </p:cBhvr>
                                      <p:to>
                                        <p:strVal val="visible"/>
                                      </p:to>
                                    </p:set>
                                    <p:animEffect transition="in" filter="fade">
                                      <p:cBhvr>
                                        <p:cTn id="17" dur="1000"/>
                                        <p:tgtEl>
                                          <p:spTgt spid="2">
                                            <p:txEl>
                                              <p:pRg st="1" end="1"/>
                                            </p:txEl>
                                          </p:spTgt>
                                        </p:tgtEl>
                                      </p:cBhvr>
                                    </p:animEffect>
                                    <p:anim calcmode="lin" valueType="num">
                                      <p:cBhvr>
                                        <p:cTn id="18" dur="1000" fill="hold"/>
                                        <p:tgtEl>
                                          <p:spTgt spid="2">
                                            <p:txEl>
                                              <p:pRg st="1" end="1"/>
                                            </p:txEl>
                                          </p:spTgt>
                                        </p:tgtEl>
                                        <p:attrNameLst>
                                          <p:attrName>ppt_x</p:attrName>
                                        </p:attrNameLst>
                                      </p:cBhvr>
                                      <p:tavLst>
                                        <p:tav tm="0">
                                          <p:val>
                                            <p:strVal val="#ppt_x"/>
                                          </p:val>
                                        </p:tav>
                                        <p:tav tm="100000">
                                          <p:val>
                                            <p:strVal val="#ppt_x"/>
                                          </p:val>
                                        </p:tav>
                                      </p:tavLst>
                                    </p:anim>
                                    <p:anim calcmode="lin" valueType="num">
                                      <p:cBhvr>
                                        <p:cTn id="19" dur="1000" fill="hold"/>
                                        <p:tgtEl>
                                          <p:spTgt spid="2">
                                            <p:txEl>
                                              <p:pRg st="1" end="1"/>
                                            </p:txEl>
                                          </p:spTgt>
                                        </p:tgtEl>
                                        <p:attrNameLst>
                                          <p:attrName>ppt_y</p:attrName>
                                        </p:attrNameLst>
                                      </p:cBhvr>
                                      <p:tavLst>
                                        <p:tav tm="0">
                                          <p:val>
                                            <p:strVal val="#ppt_y+.1"/>
                                          </p:val>
                                        </p:tav>
                                        <p:tav tm="100000">
                                          <p:val>
                                            <p:strVal val="#ppt_y"/>
                                          </p:val>
                                        </p:tav>
                                      </p:tavLst>
                                    </p:anim>
                                  </p:childTnLst>
                                </p:cTn>
                              </p:par>
                              <p:par>
                                <p:cTn id="20" presetID="42" presetClass="entr" presetSubtype="0" fill="hold" nodeType="withEffect">
                                  <p:stCondLst>
                                    <p:cond delay="0"/>
                                  </p:stCondLst>
                                  <p:childTnLst>
                                    <p:set>
                                      <p:cBhvr>
                                        <p:cTn id="21" dur="1" fill="hold">
                                          <p:stCondLst>
                                            <p:cond delay="0"/>
                                          </p:stCondLst>
                                        </p:cTn>
                                        <p:tgtEl>
                                          <p:spTgt spid="2">
                                            <p:txEl>
                                              <p:pRg st="2" end="2"/>
                                            </p:txEl>
                                          </p:spTgt>
                                        </p:tgtEl>
                                        <p:attrNameLst>
                                          <p:attrName>style.visibility</p:attrName>
                                        </p:attrNameLst>
                                      </p:cBhvr>
                                      <p:to>
                                        <p:strVal val="visible"/>
                                      </p:to>
                                    </p:set>
                                    <p:animEffect transition="in" filter="fade">
                                      <p:cBhvr>
                                        <p:cTn id="22" dur="1000"/>
                                        <p:tgtEl>
                                          <p:spTgt spid="2">
                                            <p:txEl>
                                              <p:pRg st="2" end="2"/>
                                            </p:txEl>
                                          </p:spTgt>
                                        </p:tgtEl>
                                      </p:cBhvr>
                                    </p:animEffect>
                                    <p:anim calcmode="lin" valueType="num">
                                      <p:cBhvr>
                                        <p:cTn id="23" dur="1000" fill="hold"/>
                                        <p:tgtEl>
                                          <p:spTgt spid="2">
                                            <p:txEl>
                                              <p:pRg st="2" end="2"/>
                                            </p:txEl>
                                          </p:spTgt>
                                        </p:tgtEl>
                                        <p:attrNameLst>
                                          <p:attrName>ppt_x</p:attrName>
                                        </p:attrNameLst>
                                      </p:cBhvr>
                                      <p:tavLst>
                                        <p:tav tm="0">
                                          <p:val>
                                            <p:strVal val="#ppt_x"/>
                                          </p:val>
                                        </p:tav>
                                        <p:tav tm="100000">
                                          <p:val>
                                            <p:strVal val="#ppt_x"/>
                                          </p:val>
                                        </p:tav>
                                      </p:tavLst>
                                    </p:anim>
                                    <p:anim calcmode="lin" valueType="num">
                                      <p:cBhvr>
                                        <p:cTn id="24" dur="1000" fill="hold"/>
                                        <p:tgtEl>
                                          <p:spTgt spid="2">
                                            <p:txEl>
                                              <p:pRg st="2" end="2"/>
                                            </p:txEl>
                                          </p:spTgt>
                                        </p:tgtEl>
                                        <p:attrNameLst>
                                          <p:attrName>ppt_y</p:attrName>
                                        </p:attrNameLst>
                                      </p:cBhvr>
                                      <p:tavLst>
                                        <p:tav tm="0">
                                          <p:val>
                                            <p:strVal val="#ppt_y+.1"/>
                                          </p:val>
                                        </p:tav>
                                        <p:tav tm="100000">
                                          <p:val>
                                            <p:strVal val="#ppt_y"/>
                                          </p:val>
                                        </p:tav>
                                      </p:tavLst>
                                    </p:anim>
                                  </p:childTnLst>
                                </p:cTn>
                              </p:par>
                              <p:par>
                                <p:cTn id="25" presetID="42" presetClass="entr" presetSubtype="0" fill="hold" nodeType="withEffect">
                                  <p:stCondLst>
                                    <p:cond delay="0"/>
                                  </p:stCondLst>
                                  <p:childTnLst>
                                    <p:set>
                                      <p:cBhvr>
                                        <p:cTn id="26" dur="1" fill="hold">
                                          <p:stCondLst>
                                            <p:cond delay="0"/>
                                          </p:stCondLst>
                                        </p:cTn>
                                        <p:tgtEl>
                                          <p:spTgt spid="2">
                                            <p:txEl>
                                              <p:pRg st="3" end="3"/>
                                            </p:txEl>
                                          </p:spTgt>
                                        </p:tgtEl>
                                        <p:attrNameLst>
                                          <p:attrName>style.visibility</p:attrName>
                                        </p:attrNameLst>
                                      </p:cBhvr>
                                      <p:to>
                                        <p:strVal val="visible"/>
                                      </p:to>
                                    </p:set>
                                    <p:animEffect transition="in" filter="fade">
                                      <p:cBhvr>
                                        <p:cTn id="27" dur="1000"/>
                                        <p:tgtEl>
                                          <p:spTgt spid="2">
                                            <p:txEl>
                                              <p:pRg st="3" end="3"/>
                                            </p:txEl>
                                          </p:spTgt>
                                        </p:tgtEl>
                                      </p:cBhvr>
                                    </p:animEffect>
                                    <p:anim calcmode="lin" valueType="num">
                                      <p:cBhvr>
                                        <p:cTn id="28" dur="1000" fill="hold"/>
                                        <p:tgtEl>
                                          <p:spTgt spid="2">
                                            <p:txEl>
                                              <p:pRg st="3" end="3"/>
                                            </p:txEl>
                                          </p:spTgt>
                                        </p:tgtEl>
                                        <p:attrNameLst>
                                          <p:attrName>ppt_x</p:attrName>
                                        </p:attrNameLst>
                                      </p:cBhvr>
                                      <p:tavLst>
                                        <p:tav tm="0">
                                          <p:val>
                                            <p:strVal val="#ppt_x"/>
                                          </p:val>
                                        </p:tav>
                                        <p:tav tm="100000">
                                          <p:val>
                                            <p:strVal val="#ppt_x"/>
                                          </p:val>
                                        </p:tav>
                                      </p:tavLst>
                                    </p:anim>
                                    <p:anim calcmode="lin" valueType="num">
                                      <p:cBhvr>
                                        <p:cTn id="29" dur="1000" fill="hold"/>
                                        <p:tgtEl>
                                          <p:spTgt spid="2">
                                            <p:txEl>
                                              <p:pRg st="3" end="3"/>
                                            </p:txEl>
                                          </p:spTgt>
                                        </p:tgtEl>
                                        <p:attrNameLst>
                                          <p:attrName>ppt_y</p:attrName>
                                        </p:attrNameLst>
                                      </p:cBhvr>
                                      <p:tavLst>
                                        <p:tav tm="0">
                                          <p:val>
                                            <p:strVal val="#ppt_y+.1"/>
                                          </p:val>
                                        </p:tav>
                                        <p:tav tm="100000">
                                          <p:val>
                                            <p:strVal val="#ppt_y"/>
                                          </p:val>
                                        </p:tav>
                                      </p:tavLst>
                                    </p:anim>
                                  </p:childTnLst>
                                </p:cTn>
                              </p:par>
                              <p:par>
                                <p:cTn id="30" presetID="42" presetClass="entr" presetSubtype="0" fill="hold" nodeType="withEffect">
                                  <p:stCondLst>
                                    <p:cond delay="0"/>
                                  </p:stCondLst>
                                  <p:childTnLst>
                                    <p:set>
                                      <p:cBhvr>
                                        <p:cTn id="31" dur="1" fill="hold">
                                          <p:stCondLst>
                                            <p:cond delay="0"/>
                                          </p:stCondLst>
                                        </p:cTn>
                                        <p:tgtEl>
                                          <p:spTgt spid="2">
                                            <p:txEl>
                                              <p:pRg st="4" end="4"/>
                                            </p:txEl>
                                          </p:spTgt>
                                        </p:tgtEl>
                                        <p:attrNameLst>
                                          <p:attrName>style.visibility</p:attrName>
                                        </p:attrNameLst>
                                      </p:cBhvr>
                                      <p:to>
                                        <p:strVal val="visible"/>
                                      </p:to>
                                    </p:set>
                                    <p:animEffect transition="in" filter="fade">
                                      <p:cBhvr>
                                        <p:cTn id="32" dur="1000"/>
                                        <p:tgtEl>
                                          <p:spTgt spid="2">
                                            <p:txEl>
                                              <p:pRg st="4" end="4"/>
                                            </p:txEl>
                                          </p:spTgt>
                                        </p:tgtEl>
                                      </p:cBhvr>
                                    </p:animEffect>
                                    <p:anim calcmode="lin" valueType="num">
                                      <p:cBhvr>
                                        <p:cTn id="33" dur="1000" fill="hold"/>
                                        <p:tgtEl>
                                          <p:spTgt spid="2">
                                            <p:txEl>
                                              <p:pRg st="4" end="4"/>
                                            </p:txEl>
                                          </p:spTgt>
                                        </p:tgtEl>
                                        <p:attrNameLst>
                                          <p:attrName>ppt_x</p:attrName>
                                        </p:attrNameLst>
                                      </p:cBhvr>
                                      <p:tavLst>
                                        <p:tav tm="0">
                                          <p:val>
                                            <p:strVal val="#ppt_x"/>
                                          </p:val>
                                        </p:tav>
                                        <p:tav tm="100000">
                                          <p:val>
                                            <p:strVal val="#ppt_x"/>
                                          </p:val>
                                        </p:tav>
                                      </p:tavLst>
                                    </p:anim>
                                    <p:anim calcmode="lin" valueType="num">
                                      <p:cBhvr>
                                        <p:cTn id="34" dur="1000" fill="hold"/>
                                        <p:tgtEl>
                                          <p:spTgt spid="2">
                                            <p:txEl>
                                              <p:pRg st="4" end="4"/>
                                            </p:txEl>
                                          </p:spTgt>
                                        </p:tgtEl>
                                        <p:attrNameLst>
                                          <p:attrName>ppt_y</p:attrName>
                                        </p:attrNameLst>
                                      </p:cBhvr>
                                      <p:tavLst>
                                        <p:tav tm="0">
                                          <p:val>
                                            <p:strVal val="#ppt_y+.1"/>
                                          </p:val>
                                        </p:tav>
                                        <p:tav tm="100000">
                                          <p:val>
                                            <p:strVal val="#ppt_y"/>
                                          </p:val>
                                        </p:tav>
                                      </p:tavLst>
                                    </p:anim>
                                  </p:childTnLst>
                                </p:cTn>
                              </p:par>
                              <p:par>
                                <p:cTn id="35" presetID="42" presetClass="entr" presetSubtype="0" fill="hold" nodeType="with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Effect transition="in" filter="fade">
                                      <p:cBhvr>
                                        <p:cTn id="37" dur="1000"/>
                                        <p:tgtEl>
                                          <p:spTgt spid="2">
                                            <p:txEl>
                                              <p:pRg st="5" end="5"/>
                                            </p:txEl>
                                          </p:spTgt>
                                        </p:tgtEl>
                                      </p:cBhvr>
                                    </p:animEffect>
                                    <p:anim calcmode="lin" valueType="num">
                                      <p:cBhvr>
                                        <p:cTn id="38" dur="1000" fill="hold"/>
                                        <p:tgtEl>
                                          <p:spTgt spid="2">
                                            <p:txEl>
                                              <p:pRg st="5" end="5"/>
                                            </p:txEl>
                                          </p:spTgt>
                                        </p:tgtEl>
                                        <p:attrNameLst>
                                          <p:attrName>ppt_x</p:attrName>
                                        </p:attrNameLst>
                                      </p:cBhvr>
                                      <p:tavLst>
                                        <p:tav tm="0">
                                          <p:val>
                                            <p:strVal val="#ppt_x"/>
                                          </p:val>
                                        </p:tav>
                                        <p:tav tm="100000">
                                          <p:val>
                                            <p:strVal val="#ppt_x"/>
                                          </p:val>
                                        </p:tav>
                                      </p:tavLst>
                                    </p:anim>
                                    <p:anim calcmode="lin" valueType="num">
                                      <p:cBhvr>
                                        <p:cTn id="39" dur="1000" fill="hold"/>
                                        <p:tgtEl>
                                          <p:spTgt spid="2">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10"/>
          <p:cNvSpPr>
            <a:spLocks noChangeArrowheads="1"/>
          </p:cNvSpPr>
          <p:nvPr/>
        </p:nvSpPr>
        <p:spPr bwMode="auto">
          <a:xfrm>
            <a:off x="559558" y="955343"/>
            <a:ext cx="11382233" cy="5090615"/>
          </a:xfrm>
          <a:prstGeom prst="roundRect">
            <a:avLst>
              <a:gd name="adj" fmla="val 16667"/>
            </a:avLst>
          </a:prstGeom>
          <a:noFill/>
          <a:ln w="25400">
            <a:solidFill>
              <a:srgbClr val="243F60"/>
            </a:solidFill>
            <a:round/>
            <a:headEnd/>
            <a:tailEnd/>
          </a:ln>
        </p:spPr>
        <p:txBody>
          <a:bodyPr vert="horz" wrap="square" lIns="91440" tIns="45720" rIns="91440" bIns="45720" numCol="1" anchor="ctr" anchorCtr="0" compatLnSpc="1">
            <a:prstTxWarp prst="textNoShape">
              <a:avLst/>
            </a:prstTxWarp>
          </a:bodyPr>
          <a:lstStyle/>
          <a:p>
            <a:pPr lvl="0" eaLnBrk="0" fontAlgn="base" hangingPunct="0">
              <a:spcBef>
                <a:spcPct val="0"/>
              </a:spcBef>
              <a:spcAft>
                <a:spcPts val="800"/>
              </a:spcAft>
            </a:pPr>
            <a:endParaRPr lang="en-US" sz="2400" b="1" dirty="0" smtClean="0">
              <a:latin typeface="Times New Roman" panose="02020603050405020304" pitchFamily="18" charset="0"/>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pPr>
            <a:endParaRPr kumimoji="0" lang="en-US" altLang="en-US" sz="2400" b="0" i="0" u="none" strike="noStrike" cap="none" normalizeH="0" baseline="0" dirty="0" smtClean="0">
              <a:ln>
                <a:noFill/>
              </a:ln>
              <a:solidFill>
                <a:schemeClr val="tx1"/>
              </a:solidFill>
              <a:effectLst/>
              <a:latin typeface="Arial" panose="020B0604020202020204" pitchFamily="34" charset="0"/>
            </a:endParaRPr>
          </a:p>
        </p:txBody>
      </p:sp>
      <p:sp>
        <p:nvSpPr>
          <p:cNvPr id="2" name="Rectangle 1"/>
          <p:cNvSpPr/>
          <p:nvPr/>
        </p:nvSpPr>
        <p:spPr>
          <a:xfrm>
            <a:off x="825215" y="1336052"/>
            <a:ext cx="10850918" cy="4552015"/>
          </a:xfrm>
          <a:prstGeom prst="rect">
            <a:avLst/>
          </a:prstGeom>
        </p:spPr>
        <p:txBody>
          <a:bodyPr wrap="square">
            <a:spAutoFit/>
          </a:bodyPr>
          <a:lstStyle/>
          <a:p>
            <a:pPr algn="just">
              <a:lnSpc>
                <a:spcPct val="115000"/>
              </a:lnSpc>
            </a:pPr>
            <a:r>
              <a:rPr lang="en-US" sz="2800">
                <a:latin typeface="Times New Roman" panose="02020603050405020304" pitchFamily="18" charset="0"/>
                <a:ea typeface="Times New Roman" panose="02020603050405020304" pitchFamily="18" charset="0"/>
                <a:cs typeface="Times New Roman" panose="02020603050405020304" pitchFamily="18" charset="0"/>
              </a:rPr>
              <a:t>- Nhận biết vấn đề nghị luận: Vấn đề nhà văn đưa ra bàn luận là vấn đề gì? </a:t>
            </a:r>
            <a:endParaRPr lang="en-US" sz="240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en-US" sz="2800">
                <a:latin typeface="Times New Roman" panose="02020603050405020304" pitchFamily="18" charset="0"/>
                <a:ea typeface="Times New Roman" panose="02020603050405020304" pitchFamily="18" charset="0"/>
                <a:cs typeface="Times New Roman" panose="02020603050405020304" pitchFamily="18" charset="0"/>
              </a:rPr>
              <a:t>+  Vấn đề thể hiện qua nhan đề.</a:t>
            </a:r>
            <a:endParaRPr lang="en-US" sz="240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en-US" sz="2800">
                <a:latin typeface="Times New Roman" panose="02020603050405020304" pitchFamily="18" charset="0"/>
                <a:ea typeface="Times New Roman" panose="02020603050405020304" pitchFamily="18" charset="0"/>
                <a:cs typeface="Times New Roman" panose="02020603050405020304" pitchFamily="18" charset="0"/>
              </a:rPr>
              <a:t>+ Các từ khóa lặp đi lặp lại.</a:t>
            </a:r>
            <a:endParaRPr lang="en-US" sz="240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en-US" sz="2800">
                <a:latin typeface="Times New Roman" panose="02020603050405020304" pitchFamily="18" charset="0"/>
                <a:ea typeface="Times New Roman" panose="02020603050405020304" pitchFamily="18" charset="0"/>
                <a:cs typeface="Times New Roman" panose="02020603050405020304" pitchFamily="18" charset="0"/>
              </a:rPr>
              <a:t>- Nhận biết ý kiến đánh giá của người viết về tác phẩm trên các phương diện nội dung, nghệ thuật. Các ý kiến thường đứng ở đầu đoạn văn, hoặc cuối đoạn. </a:t>
            </a:r>
            <a:endParaRPr lang="en-US" sz="240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en-US" sz="2800">
                <a:latin typeface="Times New Roman" panose="02020603050405020304" pitchFamily="18" charset="0"/>
                <a:ea typeface="Times New Roman" panose="02020603050405020304" pitchFamily="18" charset="0"/>
                <a:cs typeface="Times New Roman" panose="02020603050405020304" pitchFamily="18" charset="0"/>
              </a:rPr>
              <a:t>- Nhận biết lí lẽ và bằng chứng được dùng để làm rõ ý kiến. </a:t>
            </a:r>
            <a:endParaRPr lang="en-US" sz="240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en-US" sz="2800">
                <a:latin typeface="Times New Roman" panose="02020603050405020304" pitchFamily="18" charset="0"/>
                <a:ea typeface="Times New Roman" panose="02020603050405020304" pitchFamily="18" charset="0"/>
                <a:cs typeface="Times New Roman" panose="02020603050405020304" pitchFamily="18" charset="0"/>
              </a:rPr>
              <a:t>- Nhận biết các thao tác lập luận: chứng minh, giải thích, so sánh, phân tích, bình luận, bác bỏ.</a:t>
            </a:r>
            <a:endParaRPr lang="en-US" sz="2400">
              <a:effectLst/>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735532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00"/>
                                        <p:tgtEl>
                                          <p:spTgt spid="4"/>
                                        </p:tgtEl>
                                      </p:cBhvr>
                                    </p:animEffect>
                                  </p:childTnLst>
                                </p:cTn>
                              </p:par>
                              <p:par>
                                <p:cTn id="8" presetID="22" presetClass="entr" presetSubtype="4" fill="hold" grpId="0"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wipe(down)">
                                      <p:cBhvr>
                                        <p:cTn id="10"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2"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4_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千图网拥有20W+精美PPT模板 更多PPT模板下载至：www.58pic.com/office/ppt​​">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等线"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761</TotalTime>
  <Words>8688</Words>
  <Application>Microsoft Office PowerPoint</Application>
  <PresentationFormat>Widescreen</PresentationFormat>
  <Paragraphs>356</Paragraphs>
  <Slides>81</Slides>
  <Notes>25</Notes>
  <HiddenSlides>0</HiddenSlides>
  <MMClips>0</MMClips>
  <ScaleCrop>false</ScaleCrop>
  <HeadingPairs>
    <vt:vector size="6" baseType="variant">
      <vt:variant>
        <vt:lpstr>Fonts Used</vt:lpstr>
      </vt:variant>
      <vt:variant>
        <vt:i4>8</vt:i4>
      </vt:variant>
      <vt:variant>
        <vt:lpstr>Theme</vt:lpstr>
      </vt:variant>
      <vt:variant>
        <vt:i4>3</vt:i4>
      </vt:variant>
      <vt:variant>
        <vt:lpstr>Slide Titles</vt:lpstr>
      </vt:variant>
      <vt:variant>
        <vt:i4>81</vt:i4>
      </vt:variant>
    </vt:vector>
  </HeadingPairs>
  <TitlesOfParts>
    <vt:vector size="92" baseType="lpstr">
      <vt:lpstr>Arial</vt:lpstr>
      <vt:lpstr>Brush Script MT</vt:lpstr>
      <vt:lpstr>Calibri</vt:lpstr>
      <vt:lpstr>Calibri Light</vt:lpstr>
      <vt:lpstr>等线</vt:lpstr>
      <vt:lpstr>等线 Light</vt:lpstr>
      <vt:lpstr>Euphemia</vt:lpstr>
      <vt:lpstr>Times New Roman</vt:lpstr>
      <vt:lpstr>Office Theme</vt:lpstr>
      <vt:lpstr>4_Office Theme</vt:lpstr>
      <vt:lpstr>千图网拥有20W+精美PPT模板 更多PPT模板下载至：www.58pic.com/office/ppt​​</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Windows User</dc:creator>
  <cp:lastModifiedBy>Admin</cp:lastModifiedBy>
  <cp:revision>91</cp:revision>
  <dcterms:created xsi:type="dcterms:W3CDTF">2021-08-01T01:12:44Z</dcterms:created>
  <dcterms:modified xsi:type="dcterms:W3CDTF">2023-02-12T11:18:24Z</dcterms:modified>
</cp:coreProperties>
</file>