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73" r:id="rId9"/>
    <p:sldId id="282" r:id="rId10"/>
    <p:sldId id="274" r:id="rId11"/>
    <p:sldId id="275" r:id="rId12"/>
    <p:sldId id="276" r:id="rId13"/>
    <p:sldId id="277" r:id="rId14"/>
    <p:sldId id="284" r:id="rId15"/>
    <p:sldId id="285" r:id="rId16"/>
    <p:sldId id="286" r:id="rId17"/>
    <p:sldId id="278" r:id="rId18"/>
    <p:sldId id="279" r:id="rId19"/>
    <p:sldId id="280" r:id="rId20"/>
  </p:sldIdLst>
  <p:sldSz cx="18288000" cy="10287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맑은 고딕" pitchFamily="34" charset="-127"/>
      <p:regular r:id="rId26"/>
      <p:bold r:id="rId27"/>
    </p:embeddedFont>
    <p:embeddedFont>
      <p:font typeface="Cambria" pitchFamily="18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hzH/EkAFft3rEia5MDBmXKhxTJ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0BCC6DA-E883-4800-86F7-5876E7DCF97C}">
  <a:tblStyle styleId="{10BCC6DA-E883-4800-86F7-5876E7DCF97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6"/>
          </a:solidFill>
        </a:fill>
      </a:tcStyle>
    </a:wholeTbl>
    <a:band1H>
      <a:tcTxStyle/>
      <a:tcStyle>
        <a:tcBdr/>
        <a:fill>
          <a:solidFill>
            <a:srgbClr val="FFE9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9CA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4E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FFF4E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53ABF88-ED4E-4E6B-83FE-044CEA1568EF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DF2"/>
          </a:solidFill>
        </a:fill>
      </a:tcStyle>
    </a:wholeTbl>
    <a:band1H>
      <a:tcTxStyle/>
      <a:tcStyle>
        <a:tcBdr/>
        <a:fill>
          <a:solidFill>
            <a:srgbClr val="CDD9E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9E4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8EDF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8EDF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-19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ED7ED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12-438F-A442-E705BEACD889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F12-438F-A442-E705BEACD8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F12-438F-A442-E705BEACD8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F12-438F-A442-E705BEACD88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F12-438F-A442-E705BEACD8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ED7ED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3DF-42B4-A9FC-5923B750206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3DF-42B4-A9FC-5923B75020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3DF-42B4-A9FC-5923B750206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3DF-42B4-A9FC-5923B7502065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3DF-42B4-A9FC-5923B7502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ED7ED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563-4EEA-8169-850DF2079BC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563-4EEA-8169-850DF2079B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563-4EEA-8169-850DF2079B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563-4EEA-8169-850DF2079BC7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563-4EEA-8169-850DF2079B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20891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A8C8EFA-96ED-4A18-B46D-8BDC030E3AF6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7343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A8C8EFA-96ED-4A18-B46D-8BDC030E3AF6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9978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1EA3BF9-F966-4F1A-9353-0847DDC15B66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124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1EA3BF9-F966-4F1A-9353-0847DDC15B6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3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1375446" flipH="1">
            <a:off x="14697721" y="7970511"/>
            <a:ext cx="4680696" cy="3294040"/>
          </a:xfrm>
          <a:custGeom>
            <a:avLst/>
            <a:gdLst/>
            <a:ahLst/>
            <a:cxnLst/>
            <a:rect l="l" t="t" r="r" b="b"/>
            <a:pathLst>
              <a:path w="4680696" h="3294040" extrusionOk="0">
                <a:moveTo>
                  <a:pt x="4680696" y="0"/>
                </a:moveTo>
                <a:lnTo>
                  <a:pt x="0" y="0"/>
                </a:lnTo>
                <a:lnTo>
                  <a:pt x="0" y="3294040"/>
                </a:lnTo>
                <a:lnTo>
                  <a:pt x="4680696" y="3294040"/>
                </a:lnTo>
                <a:lnTo>
                  <a:pt x="468069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 rot="1375446" flipH="1">
            <a:off x="176498" y="7941130"/>
            <a:ext cx="4680696" cy="3294040"/>
          </a:xfrm>
          <a:custGeom>
            <a:avLst/>
            <a:gdLst/>
            <a:ahLst/>
            <a:cxnLst/>
            <a:rect l="l" t="t" r="r" b="b"/>
            <a:pathLst>
              <a:path w="4680696" h="3294040" extrusionOk="0">
                <a:moveTo>
                  <a:pt x="4680696" y="0"/>
                </a:moveTo>
                <a:lnTo>
                  <a:pt x="0" y="0"/>
                </a:lnTo>
                <a:lnTo>
                  <a:pt x="0" y="3294040"/>
                </a:lnTo>
                <a:lnTo>
                  <a:pt x="4680696" y="3294040"/>
                </a:lnTo>
                <a:lnTo>
                  <a:pt x="468069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15047271" y="2522209"/>
            <a:ext cx="7315200" cy="3447288"/>
          </a:xfrm>
          <a:custGeom>
            <a:avLst/>
            <a:gdLst/>
            <a:ahLst/>
            <a:cxnLst/>
            <a:rect l="l" t="t" r="r" b="b"/>
            <a:pathLst>
              <a:path w="7315200" h="3447288" extrusionOk="0">
                <a:moveTo>
                  <a:pt x="0" y="0"/>
                </a:moveTo>
                <a:lnTo>
                  <a:pt x="7315200" y="0"/>
                </a:lnTo>
                <a:lnTo>
                  <a:pt x="7315200" y="3447288"/>
                </a:lnTo>
                <a:lnTo>
                  <a:pt x="0" y="3447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 rot="-492664">
            <a:off x="3803742" y="456583"/>
            <a:ext cx="10750590" cy="10479858"/>
          </a:xfrm>
          <a:custGeom>
            <a:avLst/>
            <a:gdLst/>
            <a:ahLst/>
            <a:cxnLst/>
            <a:rect l="l" t="t" r="r" b="b"/>
            <a:pathLst>
              <a:path w="9323678" h="9088879" extrusionOk="0">
                <a:moveTo>
                  <a:pt x="0" y="0"/>
                </a:moveTo>
                <a:lnTo>
                  <a:pt x="9323678" y="0"/>
                </a:lnTo>
                <a:lnTo>
                  <a:pt x="9323678" y="9088879"/>
                </a:lnTo>
                <a:lnTo>
                  <a:pt x="0" y="9088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5036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 rot="-492664">
            <a:off x="6256654" y="-53830"/>
            <a:ext cx="4082759" cy="1206231"/>
          </a:xfrm>
          <a:custGeom>
            <a:avLst/>
            <a:gdLst/>
            <a:ahLst/>
            <a:cxnLst/>
            <a:rect l="l" t="t" r="r" b="b"/>
            <a:pathLst>
              <a:path w="3376869" h="997679" extrusionOk="0">
                <a:moveTo>
                  <a:pt x="0" y="0"/>
                </a:moveTo>
                <a:lnTo>
                  <a:pt x="3376870" y="0"/>
                </a:lnTo>
                <a:lnTo>
                  <a:pt x="3376870" y="997679"/>
                </a:lnTo>
                <a:lnTo>
                  <a:pt x="0" y="997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 rot="377977">
            <a:off x="13932329" y="788416"/>
            <a:ext cx="1676741" cy="1249934"/>
          </a:xfrm>
          <a:custGeom>
            <a:avLst/>
            <a:gdLst/>
            <a:ahLst/>
            <a:cxnLst/>
            <a:rect l="l" t="t" r="r" b="b"/>
            <a:pathLst>
              <a:path w="1676741" h="1249934" extrusionOk="0">
                <a:moveTo>
                  <a:pt x="0" y="0"/>
                </a:moveTo>
                <a:lnTo>
                  <a:pt x="1676741" y="0"/>
                </a:lnTo>
                <a:lnTo>
                  <a:pt x="1676741" y="1249934"/>
                </a:lnTo>
                <a:lnTo>
                  <a:pt x="0" y="124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 rot="987635">
            <a:off x="7991836" y="4227791"/>
            <a:ext cx="2046837" cy="788963"/>
          </a:xfrm>
          <a:custGeom>
            <a:avLst/>
            <a:gdLst/>
            <a:ahLst/>
            <a:cxnLst/>
            <a:rect l="l" t="t" r="r" b="b"/>
            <a:pathLst>
              <a:path w="2046837" h="788963" extrusionOk="0">
                <a:moveTo>
                  <a:pt x="0" y="0"/>
                </a:moveTo>
                <a:lnTo>
                  <a:pt x="2046837" y="0"/>
                </a:lnTo>
                <a:lnTo>
                  <a:pt x="2046837" y="788963"/>
                </a:lnTo>
                <a:lnTo>
                  <a:pt x="0" y="7889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"/>
          <p:cNvSpPr/>
          <p:nvPr/>
        </p:nvSpPr>
        <p:spPr>
          <a:xfrm rot="-1460722">
            <a:off x="899355" y="2070006"/>
            <a:ext cx="778373" cy="861270"/>
          </a:xfrm>
          <a:custGeom>
            <a:avLst/>
            <a:gdLst/>
            <a:ahLst/>
            <a:cxnLst/>
            <a:rect l="l" t="t" r="r" b="b"/>
            <a:pathLst>
              <a:path w="778373" h="861270" extrusionOk="0">
                <a:moveTo>
                  <a:pt x="0" y="0"/>
                </a:moveTo>
                <a:lnTo>
                  <a:pt x="778373" y="0"/>
                </a:lnTo>
                <a:lnTo>
                  <a:pt x="778373" y="861270"/>
                </a:lnTo>
                <a:lnTo>
                  <a:pt x="0" y="861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2" name="Google Shape;92;p1"/>
          <p:cNvSpPr/>
          <p:nvPr/>
        </p:nvSpPr>
        <p:spPr>
          <a:xfrm flipH="1">
            <a:off x="2327226" y="3083990"/>
            <a:ext cx="2621055" cy="2549571"/>
          </a:xfrm>
          <a:custGeom>
            <a:avLst/>
            <a:gdLst/>
            <a:ahLst/>
            <a:cxnLst/>
            <a:rect l="l" t="t" r="r" b="b"/>
            <a:pathLst>
              <a:path w="1055696" h="1026904" extrusionOk="0">
                <a:moveTo>
                  <a:pt x="1055696" y="0"/>
                </a:moveTo>
                <a:lnTo>
                  <a:pt x="0" y="0"/>
                </a:lnTo>
                <a:lnTo>
                  <a:pt x="0" y="1026904"/>
                </a:lnTo>
                <a:lnTo>
                  <a:pt x="1055696" y="1026904"/>
                </a:lnTo>
                <a:lnTo>
                  <a:pt x="1055696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" name="Google Shape;93;p1"/>
          <p:cNvSpPr/>
          <p:nvPr/>
        </p:nvSpPr>
        <p:spPr>
          <a:xfrm>
            <a:off x="16097573" y="6709790"/>
            <a:ext cx="1880992" cy="2496589"/>
          </a:xfrm>
          <a:custGeom>
            <a:avLst/>
            <a:gdLst/>
            <a:ahLst/>
            <a:cxnLst/>
            <a:rect l="l" t="t" r="r" b="b"/>
            <a:pathLst>
              <a:path w="1880992" h="2496589" extrusionOk="0">
                <a:moveTo>
                  <a:pt x="0" y="0"/>
                </a:moveTo>
                <a:lnTo>
                  <a:pt x="1880992" y="0"/>
                </a:lnTo>
                <a:lnTo>
                  <a:pt x="1880992" y="2496590"/>
                </a:lnTo>
                <a:lnTo>
                  <a:pt x="0" y="24965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p1"/>
          <p:cNvSpPr/>
          <p:nvPr/>
        </p:nvSpPr>
        <p:spPr>
          <a:xfrm rot="269786">
            <a:off x="646579" y="6216223"/>
            <a:ext cx="2811146" cy="1945548"/>
          </a:xfrm>
          <a:prstGeom prst="ellipse">
            <a:avLst/>
          </a:prstGeom>
          <a:gradFill>
            <a:gsLst>
              <a:gs pos="0">
                <a:srgbClr val="FFF3E1"/>
              </a:gs>
              <a:gs pos="35000">
                <a:srgbClr val="FFF6E9"/>
              </a:gs>
              <a:gs pos="100000">
                <a:srgbClr val="FFFDF6"/>
              </a:gs>
            </a:gsLst>
            <a:lin ang="16200000" scaled="0"/>
          </a:gradFill>
          <a:ln w="9525" cap="flat" cmpd="sng">
            <a:solidFill>
              <a:srgbClr val="ECE1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1" u="none" strike="noStrike" cap="none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5 phút</a:t>
            </a:r>
            <a:endParaRPr sz="4000" b="0" i="1" u="none" strike="noStrike" cap="none">
              <a:solidFill>
                <a:srgbClr val="22170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5855229" y="5193883"/>
            <a:ext cx="6529245" cy="3989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none" strike="noStrike" cap="none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Yêu cầu</a:t>
            </a:r>
            <a:endParaRPr sz="5400" b="0" i="1" u="none" strike="noStrike" cap="none">
              <a:solidFill>
                <a:srgbClr val="20455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1" u="none" strike="noStrike" cap="none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Tìm các từ khác nhau gọi tên sự vật xuất hiện trong hình ảnh.</a:t>
            </a:r>
            <a:endParaRPr sz="5400" b="0" i="1" u="none" strike="noStrike" cap="none">
              <a:solidFill>
                <a:srgbClr val="20455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5913894" y="2062525"/>
            <a:ext cx="7865459" cy="180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KHỞI ĐỘNG</a:t>
            </a:r>
            <a:endParaRPr sz="9600" b="1" i="0" u="none" strike="noStrike" cap="none">
              <a:solidFill>
                <a:srgbClr val="20455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9A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9"/>
          <p:cNvSpPr/>
          <p:nvPr/>
        </p:nvSpPr>
        <p:spPr>
          <a:xfrm flipH="1">
            <a:off x="6006803" y="1"/>
            <a:ext cx="12460875" cy="10287000"/>
          </a:xfrm>
          <a:custGeom>
            <a:avLst/>
            <a:gdLst/>
            <a:ahLst/>
            <a:cxnLst/>
            <a:rect l="l" t="t" r="r" b="b"/>
            <a:pathLst>
              <a:path w="11519160" h="13712171" extrusionOk="0">
                <a:moveTo>
                  <a:pt x="11519160" y="0"/>
                </a:moveTo>
                <a:lnTo>
                  <a:pt x="0" y="0"/>
                </a:lnTo>
                <a:lnTo>
                  <a:pt x="0" y="13712171"/>
                </a:lnTo>
                <a:lnTo>
                  <a:pt x="11519160" y="13712171"/>
                </a:lnTo>
                <a:lnTo>
                  <a:pt x="1151916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8320"/>
            </a:stretch>
          </a:blipFill>
          <a:ln>
            <a:noFill/>
          </a:ln>
        </p:spPr>
      </p:sp>
      <p:pic>
        <p:nvPicPr>
          <p:cNvPr id="518" name="Google Shape;518;p19"/>
          <p:cNvPicPr preferRelativeResize="0"/>
          <p:nvPr/>
        </p:nvPicPr>
        <p:blipFill rotWithShape="1">
          <a:blip r:embed="rId4">
            <a:alphaModFix/>
          </a:blip>
          <a:srcRect b="50995"/>
          <a:stretch/>
        </p:blipFill>
        <p:spPr>
          <a:xfrm>
            <a:off x="469057" y="2165574"/>
            <a:ext cx="6199932" cy="4299555"/>
          </a:xfrm>
          <a:prstGeom prst="rect">
            <a:avLst/>
          </a:prstGeom>
          <a:noFill/>
          <a:ln w="9525" cap="flat" cmpd="sng">
            <a:solidFill>
              <a:srgbClr val="89B8D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9" name="Google Shape;519;p19"/>
          <p:cNvPicPr preferRelativeResize="0"/>
          <p:nvPr/>
        </p:nvPicPr>
        <p:blipFill rotWithShape="1">
          <a:blip r:embed="rId4">
            <a:alphaModFix/>
          </a:blip>
          <a:srcRect l="-143" t="50830" r="143" b="164"/>
          <a:stretch/>
        </p:blipFill>
        <p:spPr>
          <a:xfrm>
            <a:off x="1533148" y="4929131"/>
            <a:ext cx="6199932" cy="4299555"/>
          </a:xfrm>
          <a:prstGeom prst="rect">
            <a:avLst/>
          </a:prstGeom>
          <a:noFill/>
          <a:ln w="9525" cap="flat" cmpd="sng">
            <a:solidFill>
              <a:srgbClr val="89B8D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0" name="Google Shape;520;p19"/>
          <p:cNvSpPr/>
          <p:nvPr/>
        </p:nvSpPr>
        <p:spPr>
          <a:xfrm rot="-872746" flipH="1">
            <a:off x="14927935" y="8958580"/>
            <a:ext cx="4329748" cy="1915914"/>
          </a:xfrm>
          <a:custGeom>
            <a:avLst/>
            <a:gdLst/>
            <a:ahLst/>
            <a:cxnLst/>
            <a:rect l="l" t="t" r="r" b="b"/>
            <a:pathLst>
              <a:path w="4329748" h="1915914" extrusionOk="0">
                <a:moveTo>
                  <a:pt x="4329748" y="0"/>
                </a:moveTo>
                <a:lnTo>
                  <a:pt x="0" y="0"/>
                </a:lnTo>
                <a:lnTo>
                  <a:pt x="0" y="1915914"/>
                </a:lnTo>
                <a:lnTo>
                  <a:pt x="4329748" y="1915914"/>
                </a:lnTo>
                <a:lnTo>
                  <a:pt x="432974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1" name="Google Shape;521;p19"/>
          <p:cNvSpPr/>
          <p:nvPr/>
        </p:nvSpPr>
        <p:spPr>
          <a:xfrm>
            <a:off x="2506459" y="684936"/>
            <a:ext cx="1222153" cy="851063"/>
          </a:xfrm>
          <a:custGeom>
            <a:avLst/>
            <a:gdLst/>
            <a:ahLst/>
            <a:cxnLst/>
            <a:rect l="l" t="t" r="r" b="b"/>
            <a:pathLst>
              <a:path w="1222153" h="851063" extrusionOk="0">
                <a:moveTo>
                  <a:pt x="0" y="0"/>
                </a:moveTo>
                <a:lnTo>
                  <a:pt x="1222152" y="0"/>
                </a:lnTo>
                <a:lnTo>
                  <a:pt x="1222152" y="851063"/>
                </a:lnTo>
                <a:lnTo>
                  <a:pt x="0" y="851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2" name="Google Shape;522;p19"/>
          <p:cNvSpPr/>
          <p:nvPr/>
        </p:nvSpPr>
        <p:spPr>
          <a:xfrm rot="1032597">
            <a:off x="15914443" y="3428426"/>
            <a:ext cx="949145" cy="952609"/>
          </a:xfrm>
          <a:custGeom>
            <a:avLst/>
            <a:gdLst/>
            <a:ahLst/>
            <a:cxnLst/>
            <a:rect l="l" t="t" r="r" b="b"/>
            <a:pathLst>
              <a:path w="949145" h="952609" extrusionOk="0">
                <a:moveTo>
                  <a:pt x="0" y="0"/>
                </a:moveTo>
                <a:lnTo>
                  <a:pt x="949144" y="0"/>
                </a:lnTo>
                <a:lnTo>
                  <a:pt x="949144" y="952608"/>
                </a:lnTo>
                <a:lnTo>
                  <a:pt x="0" y="95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3" name="Google Shape;523;p19"/>
          <p:cNvSpPr/>
          <p:nvPr/>
        </p:nvSpPr>
        <p:spPr>
          <a:xfrm>
            <a:off x="7139795" y="1773159"/>
            <a:ext cx="10194890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2. </a:t>
            </a:r>
            <a:r>
              <a:rPr lang="en-US" sz="45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Thực</a:t>
            </a:r>
            <a:r>
              <a:rPr lang="en-US" sz="45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hành</a:t>
            </a:r>
            <a:r>
              <a:rPr lang="en-US" sz="45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45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ngữ</a:t>
            </a:r>
            <a:r>
              <a:rPr lang="en-US" sz="45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địa</a:t>
            </a:r>
            <a:r>
              <a:rPr lang="en-US" sz="45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phương</a:t>
            </a:r>
            <a:endParaRPr sz="4500" b="1" i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4" name="Google Shape;524;p19"/>
          <p:cNvSpPr/>
          <p:nvPr/>
        </p:nvSpPr>
        <p:spPr>
          <a:xfrm rot="-1711008">
            <a:off x="455503" y="8589655"/>
            <a:ext cx="824949" cy="935509"/>
          </a:xfrm>
          <a:custGeom>
            <a:avLst/>
            <a:gdLst/>
            <a:ahLst/>
            <a:cxnLst/>
            <a:rect l="l" t="t" r="r" b="b"/>
            <a:pathLst>
              <a:path w="824949" h="935509" extrusionOk="0">
                <a:moveTo>
                  <a:pt x="0" y="0"/>
                </a:moveTo>
                <a:lnTo>
                  <a:pt x="824949" y="0"/>
                </a:lnTo>
                <a:lnTo>
                  <a:pt x="824949" y="935509"/>
                </a:lnTo>
                <a:lnTo>
                  <a:pt x="0" y="935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6" name="Google Shape;526;p19"/>
          <p:cNvSpPr/>
          <p:nvPr/>
        </p:nvSpPr>
        <p:spPr>
          <a:xfrm rot="-280976">
            <a:off x="2390543" y="4027378"/>
            <a:ext cx="2911134" cy="2001807"/>
          </a:xfrm>
          <a:prstGeom prst="ellipse">
            <a:avLst/>
          </a:prstGeom>
          <a:gradFill>
            <a:gsLst>
              <a:gs pos="0">
                <a:srgbClr val="FFF3E1"/>
              </a:gs>
              <a:gs pos="35000">
                <a:srgbClr val="FFF6E9"/>
              </a:gs>
              <a:gs pos="100000">
                <a:srgbClr val="FFFDF6"/>
              </a:gs>
            </a:gsLst>
            <a:lin ang="16200000" scaled="0"/>
          </a:gradFill>
          <a:ln w="9525" cap="flat" cmpd="sng">
            <a:solidFill>
              <a:srgbClr val="ECE1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10 phút</a:t>
            </a:r>
            <a:endParaRPr sz="4000" i="1">
              <a:solidFill>
                <a:srgbClr val="22170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7" name="Google Shape;527;p19"/>
          <p:cNvSpPr txBox="1"/>
          <p:nvPr/>
        </p:nvSpPr>
        <p:spPr>
          <a:xfrm>
            <a:off x="9538820" y="3361106"/>
            <a:ext cx="47715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(Làm việc theo cặp)</a:t>
            </a:r>
            <a:endParaRPr/>
          </a:p>
        </p:txBody>
      </p:sp>
      <p:grpSp>
        <p:nvGrpSpPr>
          <p:cNvPr id="528" name="Google Shape;528;p19"/>
          <p:cNvGrpSpPr/>
          <p:nvPr/>
        </p:nvGrpSpPr>
        <p:grpSpPr>
          <a:xfrm>
            <a:off x="8153401" y="4932685"/>
            <a:ext cx="8153399" cy="4725184"/>
            <a:chOff x="1" y="3554"/>
            <a:chExt cx="8153399" cy="4725184"/>
          </a:xfrm>
        </p:grpSpPr>
        <p:sp>
          <p:nvSpPr>
            <p:cNvPr id="529" name="Google Shape;529;p19"/>
            <p:cNvSpPr/>
            <p:nvPr/>
          </p:nvSpPr>
          <p:spPr>
            <a:xfrm rot="5400000">
              <a:off x="-255543" y="259098"/>
              <a:ext cx="1703624" cy="1192536"/>
            </a:xfrm>
            <a:prstGeom prst="chevron">
              <a:avLst>
                <a:gd name="adj" fmla="val 50000"/>
              </a:avLst>
            </a:prstGeom>
            <a:solidFill>
              <a:srgbClr val="2C6482"/>
            </a:solidFill>
            <a:ln w="25400" cap="flat" cmpd="sng">
              <a:solidFill>
                <a:srgbClr val="2C64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9"/>
            <p:cNvSpPr txBox="1"/>
            <p:nvPr/>
          </p:nvSpPr>
          <p:spPr>
            <a:xfrm>
              <a:off x="1" y="599822"/>
              <a:ext cx="1192536" cy="511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mbria"/>
                <a:buNone/>
              </a:pPr>
              <a:r>
                <a:rPr lang="en-US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endParaRPr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9"/>
            <p:cNvSpPr/>
            <p:nvPr/>
          </p:nvSpPr>
          <p:spPr>
            <a:xfrm rot="5400000">
              <a:off x="4118999" y="-2922907"/>
              <a:ext cx="1107938" cy="696086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2C64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9"/>
            <p:cNvSpPr txBox="1"/>
            <p:nvPr/>
          </p:nvSpPr>
          <p:spPr>
            <a:xfrm>
              <a:off x="1192537" y="57640"/>
              <a:ext cx="6906778" cy="9997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025" tIns="28575" rIns="28575" bIns="285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500"/>
                <a:buFont typeface="Cambria"/>
                <a:buChar char="•"/>
              </a:pPr>
              <a:r>
                <a:rPr lang="en-US" sz="45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Bài tập 1 SGK tr.25</a:t>
              </a:r>
              <a:endPara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9"/>
            <p:cNvSpPr/>
            <p:nvPr/>
          </p:nvSpPr>
          <p:spPr>
            <a:xfrm rot="5400000">
              <a:off x="-255543" y="1769878"/>
              <a:ext cx="1703624" cy="1192536"/>
            </a:xfrm>
            <a:prstGeom prst="chevron">
              <a:avLst>
                <a:gd name="adj" fmla="val 50000"/>
              </a:avLst>
            </a:prstGeom>
            <a:solidFill>
              <a:srgbClr val="81A7C3"/>
            </a:solidFill>
            <a:ln w="25400" cap="flat" cmpd="sng">
              <a:solidFill>
                <a:srgbClr val="81A7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9"/>
            <p:cNvSpPr txBox="1"/>
            <p:nvPr/>
          </p:nvSpPr>
          <p:spPr>
            <a:xfrm>
              <a:off x="1" y="2110602"/>
              <a:ext cx="1192536" cy="511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500"/>
                <a:buFont typeface="Calibri"/>
                <a:buNone/>
              </a:pPr>
              <a:endParaRPr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9"/>
            <p:cNvSpPr/>
            <p:nvPr/>
          </p:nvSpPr>
          <p:spPr>
            <a:xfrm rot="5400000">
              <a:off x="4119290" y="-1412418"/>
              <a:ext cx="1107355" cy="696086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81A7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 txBox="1"/>
            <p:nvPr/>
          </p:nvSpPr>
          <p:spPr>
            <a:xfrm>
              <a:off x="1192537" y="1568392"/>
              <a:ext cx="6906806" cy="999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025" tIns="28575" rIns="28575" bIns="285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500"/>
                <a:buFont typeface="Cambria"/>
                <a:buChar char="•"/>
              </a:pPr>
              <a:r>
                <a:rPr lang="en-US" sz="45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Bài tập 2 SGK tr.25</a:t>
              </a:r>
              <a:endPara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9"/>
            <p:cNvSpPr/>
            <p:nvPr/>
          </p:nvSpPr>
          <p:spPr>
            <a:xfrm rot="5400000">
              <a:off x="-255543" y="3280658"/>
              <a:ext cx="1703624" cy="1192536"/>
            </a:xfrm>
            <a:prstGeom prst="chevron">
              <a:avLst>
                <a:gd name="adj" fmla="val 50000"/>
              </a:avLst>
            </a:prstGeom>
            <a:solidFill>
              <a:srgbClr val="81A7C3"/>
            </a:solidFill>
            <a:ln w="25400" cap="flat" cmpd="sng">
              <a:solidFill>
                <a:srgbClr val="81A7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9"/>
            <p:cNvSpPr txBox="1"/>
            <p:nvPr/>
          </p:nvSpPr>
          <p:spPr>
            <a:xfrm>
              <a:off x="1" y="3621382"/>
              <a:ext cx="1192536" cy="511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500"/>
                <a:buFont typeface="Calibri"/>
                <a:buNone/>
              </a:pPr>
              <a:endParaRPr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9"/>
            <p:cNvSpPr/>
            <p:nvPr/>
          </p:nvSpPr>
          <p:spPr>
            <a:xfrm rot="5400000">
              <a:off x="4119290" y="98360"/>
              <a:ext cx="1107355" cy="696086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81A7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9"/>
            <p:cNvSpPr txBox="1"/>
            <p:nvPr/>
          </p:nvSpPr>
          <p:spPr>
            <a:xfrm>
              <a:off x="1192537" y="3079171"/>
              <a:ext cx="6906806" cy="999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025" tIns="28575" rIns="28575" bIns="285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500"/>
                <a:buFont typeface="Cambria"/>
                <a:buChar char="•"/>
              </a:pPr>
              <a:r>
                <a:rPr lang="en-US" sz="45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Bài tập 3 SGK tr.26</a:t>
              </a:r>
              <a:endPara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7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5" name="Google Shape;545;p20"/>
          <p:cNvGraphicFramePr/>
          <p:nvPr/>
        </p:nvGraphicFramePr>
        <p:xfrm>
          <a:off x="457200" y="1866900"/>
          <a:ext cx="17373600" cy="7844400"/>
        </p:xfrm>
        <a:graphic>
          <a:graphicData uri="http://schemas.openxmlformats.org/drawingml/2006/table">
            <a:tbl>
              <a:tblPr>
                <a:noFill/>
                <a:tableStyleId>{C53ABF88-ED4E-4E6B-83FE-044CEA1568EF}</a:tableStyleId>
              </a:tblPr>
              <a:tblGrid>
                <a:gridCol w="2358200"/>
                <a:gridCol w="4271200"/>
                <a:gridCol w="4295550"/>
                <a:gridCol w="6448650"/>
              </a:tblGrid>
              <a:tr h="212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1" u="none" strike="noStrike" cap="none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Câu</a:t>
                      </a:r>
                      <a:endParaRPr sz="4500" b="1" u="none" strike="noStrike" cap="none">
                        <a:solidFill>
                          <a:schemeClr val="lt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 anchor="ctr">
                    <a:solidFill>
                      <a:srgbClr val="3067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1" u="none" strike="noStrike" cap="none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Từ ngữ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1" u="none" strike="noStrike" cap="none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địa phương</a:t>
                      </a:r>
                      <a:endParaRPr sz="4500" b="1" u="none" strike="noStrike" cap="none">
                        <a:solidFill>
                          <a:schemeClr val="lt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 anchor="ctr">
                    <a:solidFill>
                      <a:srgbClr val="3067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1" u="none" strike="noStrike" cap="none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Từ toàn dân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1" u="none" strike="noStrike" cap="none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tương ứng</a:t>
                      </a:r>
                      <a:endParaRPr sz="4500" b="1" u="none" strike="noStrike" cap="none">
                        <a:solidFill>
                          <a:schemeClr val="lt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 anchor="ctr">
                    <a:solidFill>
                      <a:srgbClr val="3067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1" u="none" strike="noStrike" cap="none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Tác dụng</a:t>
                      </a:r>
                      <a:endParaRPr sz="4500" b="1" u="none" strike="noStrike" cap="none">
                        <a:solidFill>
                          <a:schemeClr val="lt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 anchor="ctr">
                    <a:solidFill>
                      <a:srgbClr val="306786"/>
                    </a:solidFill>
                  </a:tcPr>
                </a:tc>
              </a:tr>
              <a:tr h="1144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vô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vào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 rowSpan="5">
                  <a:txBody>
                    <a:bodyPr/>
                    <a:lstStyle/>
                    <a:p>
                      <a:pPr marL="18288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Làm nổi bật cuộc sống của mỗi vùng miền, đặc trưng ngôn ngữ của từng vùng miền đó.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</a:tr>
              <a:tr h="1144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ni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này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4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chừ đây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giờ đây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4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chi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gì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4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má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5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mẹ</a:t>
                      </a:r>
                      <a:endParaRPr sz="4500" b="0" u="none" strike="noStrike" cap="none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6" name="Google Shape;546;p20"/>
          <p:cNvSpPr/>
          <p:nvPr/>
        </p:nvSpPr>
        <p:spPr>
          <a:xfrm>
            <a:off x="6769270" y="575643"/>
            <a:ext cx="4749459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559"/>
              </a:buClr>
              <a:buSzPts val="4500"/>
              <a:buFont typeface="Cambria"/>
              <a:buNone/>
            </a:pPr>
            <a:r>
              <a:rPr lang="en-US" sz="4500" b="1" i="1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Bài 1 SGK tr.25</a:t>
            </a:r>
            <a:endParaRPr/>
          </a:p>
        </p:txBody>
      </p:sp>
      <p:sp>
        <p:nvSpPr>
          <p:cNvPr id="547" name="Google Shape;547;p20"/>
          <p:cNvSpPr/>
          <p:nvPr/>
        </p:nvSpPr>
        <p:spPr>
          <a:xfrm>
            <a:off x="11430000" y="4076700"/>
            <a:ext cx="6312071" cy="5486400"/>
          </a:xfrm>
          <a:prstGeom prst="rect">
            <a:avLst/>
          </a:prstGeom>
          <a:solidFill>
            <a:srgbClr val="E8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20"/>
          <p:cNvSpPr/>
          <p:nvPr/>
        </p:nvSpPr>
        <p:spPr>
          <a:xfrm>
            <a:off x="2819401" y="4026408"/>
            <a:ext cx="4191000" cy="1040892"/>
          </a:xfrm>
          <a:prstGeom prst="rect">
            <a:avLst/>
          </a:prstGeom>
          <a:solidFill>
            <a:srgbClr val="E8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20"/>
          <p:cNvSpPr/>
          <p:nvPr/>
        </p:nvSpPr>
        <p:spPr>
          <a:xfrm>
            <a:off x="7239000" y="4018788"/>
            <a:ext cx="3949872" cy="1040892"/>
          </a:xfrm>
          <a:prstGeom prst="rect">
            <a:avLst/>
          </a:prstGeom>
          <a:solidFill>
            <a:srgbClr val="E8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20"/>
          <p:cNvSpPr/>
          <p:nvPr/>
        </p:nvSpPr>
        <p:spPr>
          <a:xfrm>
            <a:off x="2819401" y="5151120"/>
            <a:ext cx="4191000" cy="1040892"/>
          </a:xfrm>
          <a:prstGeom prst="rect">
            <a:avLst/>
          </a:prstGeom>
          <a:solidFill>
            <a:srgbClr val="E8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20"/>
          <p:cNvSpPr/>
          <p:nvPr/>
        </p:nvSpPr>
        <p:spPr>
          <a:xfrm>
            <a:off x="7239000" y="5143500"/>
            <a:ext cx="3949872" cy="1040892"/>
          </a:xfrm>
          <a:prstGeom prst="rect">
            <a:avLst/>
          </a:prstGeom>
          <a:solidFill>
            <a:srgbClr val="E8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20"/>
          <p:cNvSpPr/>
          <p:nvPr/>
        </p:nvSpPr>
        <p:spPr>
          <a:xfrm>
            <a:off x="2819401" y="6318414"/>
            <a:ext cx="4191000" cy="1040892"/>
          </a:xfrm>
          <a:prstGeom prst="rect">
            <a:avLst/>
          </a:prstGeom>
          <a:solidFill>
            <a:srgbClr val="E8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0"/>
          <p:cNvSpPr/>
          <p:nvPr/>
        </p:nvSpPr>
        <p:spPr>
          <a:xfrm>
            <a:off x="7239000" y="6310794"/>
            <a:ext cx="3949872" cy="1040892"/>
          </a:xfrm>
          <a:prstGeom prst="rect">
            <a:avLst/>
          </a:prstGeom>
          <a:solidFill>
            <a:srgbClr val="E8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20"/>
          <p:cNvSpPr/>
          <p:nvPr/>
        </p:nvSpPr>
        <p:spPr>
          <a:xfrm>
            <a:off x="2819401" y="7455408"/>
            <a:ext cx="4191000" cy="1040892"/>
          </a:xfrm>
          <a:prstGeom prst="rect">
            <a:avLst/>
          </a:prstGeom>
          <a:solidFill>
            <a:srgbClr val="E8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20"/>
          <p:cNvSpPr/>
          <p:nvPr/>
        </p:nvSpPr>
        <p:spPr>
          <a:xfrm>
            <a:off x="7239000" y="7447788"/>
            <a:ext cx="3949872" cy="1040892"/>
          </a:xfrm>
          <a:prstGeom prst="rect">
            <a:avLst/>
          </a:prstGeom>
          <a:solidFill>
            <a:srgbClr val="E8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20"/>
          <p:cNvSpPr/>
          <p:nvPr/>
        </p:nvSpPr>
        <p:spPr>
          <a:xfrm>
            <a:off x="2819401" y="8674608"/>
            <a:ext cx="4191000" cy="1040892"/>
          </a:xfrm>
          <a:prstGeom prst="rect">
            <a:avLst/>
          </a:prstGeom>
          <a:solidFill>
            <a:srgbClr val="E8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20"/>
          <p:cNvSpPr/>
          <p:nvPr/>
        </p:nvSpPr>
        <p:spPr>
          <a:xfrm>
            <a:off x="7239000" y="8666988"/>
            <a:ext cx="3949872" cy="1040892"/>
          </a:xfrm>
          <a:prstGeom prst="rect">
            <a:avLst/>
          </a:prstGeom>
          <a:solidFill>
            <a:srgbClr val="E8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20"/>
          <p:cNvSpPr/>
          <p:nvPr/>
        </p:nvSpPr>
        <p:spPr>
          <a:xfrm>
            <a:off x="914400" y="625575"/>
            <a:ext cx="1222153" cy="851063"/>
          </a:xfrm>
          <a:custGeom>
            <a:avLst/>
            <a:gdLst/>
            <a:ahLst/>
            <a:cxnLst/>
            <a:rect l="l" t="t" r="r" b="b"/>
            <a:pathLst>
              <a:path w="1222153" h="851063" extrusionOk="0">
                <a:moveTo>
                  <a:pt x="0" y="0"/>
                </a:moveTo>
                <a:lnTo>
                  <a:pt x="1222152" y="0"/>
                </a:lnTo>
                <a:lnTo>
                  <a:pt x="1222152" y="851063"/>
                </a:lnTo>
                <a:lnTo>
                  <a:pt x="0" y="851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9" name="Google Shape;559;p20"/>
          <p:cNvSpPr/>
          <p:nvPr/>
        </p:nvSpPr>
        <p:spPr>
          <a:xfrm rot="1032597">
            <a:off x="15676873" y="247596"/>
            <a:ext cx="949145" cy="952609"/>
          </a:xfrm>
          <a:custGeom>
            <a:avLst/>
            <a:gdLst/>
            <a:ahLst/>
            <a:cxnLst/>
            <a:rect l="l" t="t" r="r" b="b"/>
            <a:pathLst>
              <a:path w="949145" h="952609" extrusionOk="0">
                <a:moveTo>
                  <a:pt x="0" y="0"/>
                </a:moveTo>
                <a:lnTo>
                  <a:pt x="949144" y="0"/>
                </a:lnTo>
                <a:lnTo>
                  <a:pt x="949144" y="952608"/>
                </a:lnTo>
                <a:lnTo>
                  <a:pt x="0" y="95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60" name="Google Shape;560;p20"/>
          <p:cNvSpPr/>
          <p:nvPr/>
        </p:nvSpPr>
        <p:spPr>
          <a:xfrm rot="-1711008">
            <a:off x="15641870" y="9848053"/>
            <a:ext cx="824949" cy="935509"/>
          </a:xfrm>
          <a:custGeom>
            <a:avLst/>
            <a:gdLst/>
            <a:ahLst/>
            <a:cxnLst/>
            <a:rect l="l" t="t" r="r" b="b"/>
            <a:pathLst>
              <a:path w="824949" h="935509" extrusionOk="0">
                <a:moveTo>
                  <a:pt x="0" y="0"/>
                </a:moveTo>
                <a:lnTo>
                  <a:pt x="824949" y="0"/>
                </a:lnTo>
                <a:lnTo>
                  <a:pt x="824949" y="935509"/>
                </a:lnTo>
                <a:lnTo>
                  <a:pt x="0" y="935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7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/>
          <p:nvPr/>
        </p:nvSpPr>
        <p:spPr>
          <a:xfrm>
            <a:off x="6769270" y="167670"/>
            <a:ext cx="4749459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559"/>
              </a:buClr>
              <a:buSzPts val="4500"/>
              <a:buFont typeface="Cambria"/>
              <a:buNone/>
            </a:pPr>
            <a:r>
              <a:rPr lang="en-US" sz="4500" b="1" i="1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Bài 2 SGK tr.25</a:t>
            </a:r>
            <a:endParaRPr/>
          </a:p>
        </p:txBody>
      </p:sp>
      <p:grpSp>
        <p:nvGrpSpPr>
          <p:cNvPr id="566" name="Google Shape;566;p21"/>
          <p:cNvGrpSpPr/>
          <p:nvPr/>
        </p:nvGrpSpPr>
        <p:grpSpPr>
          <a:xfrm>
            <a:off x="533400" y="1134000"/>
            <a:ext cx="17373600" cy="8758168"/>
            <a:chOff x="0" y="51930"/>
            <a:chExt cx="17373600" cy="8758168"/>
          </a:xfrm>
        </p:grpSpPr>
        <p:sp>
          <p:nvSpPr>
            <p:cNvPr id="567" name="Google Shape;567;p21"/>
            <p:cNvSpPr/>
            <p:nvPr/>
          </p:nvSpPr>
          <p:spPr>
            <a:xfrm>
              <a:off x="0" y="391410"/>
              <a:ext cx="17373600" cy="181124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377C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1"/>
            <p:cNvSpPr txBox="1"/>
            <p:nvPr/>
          </p:nvSpPr>
          <p:spPr>
            <a:xfrm>
              <a:off x="0" y="391410"/>
              <a:ext cx="17373600" cy="1811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48375" tIns="479025" rIns="1348375" bIns="256025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mbria"/>
                <a:buChar char="•"/>
              </a:pPr>
              <a:endParaRPr dirty="0"/>
            </a:p>
          </p:txBody>
        </p:sp>
        <p:sp>
          <p:nvSpPr>
            <p:cNvPr id="569" name="Google Shape;569;p21"/>
            <p:cNvSpPr/>
            <p:nvPr/>
          </p:nvSpPr>
          <p:spPr>
            <a:xfrm>
              <a:off x="868680" y="51930"/>
              <a:ext cx="12161520" cy="678960"/>
            </a:xfrm>
            <a:prstGeom prst="roundRect">
              <a:avLst>
                <a:gd name="adj" fmla="val 16667"/>
              </a:avLst>
            </a:prstGeom>
            <a:solidFill>
              <a:srgbClr val="377CA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1"/>
            <p:cNvSpPr txBox="1"/>
            <p:nvPr/>
          </p:nvSpPr>
          <p:spPr>
            <a:xfrm>
              <a:off x="901824" y="85074"/>
              <a:ext cx="12095232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9675" tIns="0" rIns="4596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mbria"/>
                <a:buNone/>
              </a:pPr>
              <a:r>
                <a:rPr lang="en-US" sz="3600" b="0" i="0" u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a.</a:t>
              </a:r>
              <a:endParaRPr sz="36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0" y="2666340"/>
              <a:ext cx="17373600" cy="1702575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4F8F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1"/>
            <p:cNvSpPr txBox="1"/>
            <p:nvPr/>
          </p:nvSpPr>
          <p:spPr>
            <a:xfrm>
              <a:off x="0" y="2666340"/>
              <a:ext cx="17373600" cy="17025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48375" tIns="479025" rIns="1348375" bIns="256025" anchor="t" anchorCtr="0">
              <a:noAutofit/>
            </a:bodyPr>
            <a:lstStyle/>
            <a:p>
              <a: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</a:pPr>
              <a:endParaRPr dirty="0"/>
            </a:p>
          </p:txBody>
        </p:sp>
        <p:sp>
          <p:nvSpPr>
            <p:cNvPr id="573" name="Google Shape;573;p21"/>
            <p:cNvSpPr/>
            <p:nvPr/>
          </p:nvSpPr>
          <p:spPr>
            <a:xfrm>
              <a:off x="868680" y="2326860"/>
              <a:ext cx="12161520" cy="678960"/>
            </a:xfrm>
            <a:prstGeom prst="roundRect">
              <a:avLst>
                <a:gd name="adj" fmla="val 16667"/>
              </a:avLst>
            </a:prstGeom>
            <a:solidFill>
              <a:srgbClr val="4F8FB8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1"/>
            <p:cNvSpPr txBox="1"/>
            <p:nvPr/>
          </p:nvSpPr>
          <p:spPr>
            <a:xfrm>
              <a:off x="901824" y="2360004"/>
              <a:ext cx="12095232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9675" tIns="0" rIns="4596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mbria"/>
                <a:buNone/>
              </a:pPr>
              <a:r>
                <a:rPr lang="en-US" sz="3600" b="0" i="0" u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b.</a:t>
              </a:r>
              <a:endParaRPr sz="3600" b="0" i="0" u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5" name="Google Shape;575;p21"/>
            <p:cNvSpPr/>
            <p:nvPr/>
          </p:nvSpPr>
          <p:spPr>
            <a:xfrm>
              <a:off x="0" y="4832594"/>
              <a:ext cx="17373600" cy="1702575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76A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1"/>
            <p:cNvSpPr txBox="1"/>
            <p:nvPr/>
          </p:nvSpPr>
          <p:spPr>
            <a:xfrm>
              <a:off x="0" y="4832594"/>
              <a:ext cx="17373600" cy="17025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48375" tIns="479025" rIns="1348375" bIns="256025" anchor="t" anchorCtr="0">
              <a:noAutofit/>
            </a:bodyPr>
            <a:lstStyle/>
            <a:p>
              <a: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</a:pPr>
              <a:endParaRPr dirty="0"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868680" y="4493115"/>
              <a:ext cx="12161520" cy="678960"/>
            </a:xfrm>
            <a:prstGeom prst="roundRect">
              <a:avLst>
                <a:gd name="adj" fmla="val 16667"/>
              </a:avLst>
            </a:prstGeom>
            <a:solidFill>
              <a:srgbClr val="76A2C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1"/>
            <p:cNvSpPr txBox="1"/>
            <p:nvPr/>
          </p:nvSpPr>
          <p:spPr>
            <a:xfrm>
              <a:off x="901824" y="4526259"/>
              <a:ext cx="12095232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9675" tIns="0" rIns="4596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mbria"/>
                <a:buNone/>
              </a:pPr>
              <a:r>
                <a:rPr lang="en-US" sz="3600" b="0" i="0" u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c.</a:t>
              </a:r>
              <a:endParaRPr sz="3600" b="0" i="0" u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9" name="Google Shape;579;p21"/>
            <p:cNvSpPr/>
            <p:nvPr/>
          </p:nvSpPr>
          <p:spPr>
            <a:xfrm>
              <a:off x="0" y="6998849"/>
              <a:ext cx="17373600" cy="181124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9AB6C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1"/>
            <p:cNvSpPr txBox="1"/>
            <p:nvPr/>
          </p:nvSpPr>
          <p:spPr>
            <a:xfrm>
              <a:off x="0" y="6998849"/>
              <a:ext cx="17373600" cy="1811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48375" tIns="479025" rIns="1348375" bIns="256025" anchor="t" anchorCtr="0">
              <a:noAutofit/>
            </a:bodyPr>
            <a:lstStyle/>
            <a:p>
              <a: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</a:pPr>
              <a:endParaRPr dirty="0"/>
            </a:p>
          </p:txBody>
        </p:sp>
        <p:sp>
          <p:nvSpPr>
            <p:cNvPr id="581" name="Google Shape;581;p21"/>
            <p:cNvSpPr/>
            <p:nvPr/>
          </p:nvSpPr>
          <p:spPr>
            <a:xfrm>
              <a:off x="868680" y="6659369"/>
              <a:ext cx="12161520" cy="678960"/>
            </a:xfrm>
            <a:prstGeom prst="roundRect">
              <a:avLst>
                <a:gd name="adj" fmla="val 16667"/>
              </a:avLst>
            </a:prstGeom>
            <a:solidFill>
              <a:srgbClr val="9AB6C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1"/>
            <p:cNvSpPr txBox="1"/>
            <p:nvPr/>
          </p:nvSpPr>
          <p:spPr>
            <a:xfrm>
              <a:off x="901824" y="6692513"/>
              <a:ext cx="12095232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9675" tIns="0" rIns="4596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mbria"/>
                <a:buNone/>
              </a:pPr>
              <a:r>
                <a:rPr lang="en-US" sz="3600" b="0" i="0" u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d.</a:t>
              </a:r>
              <a:endParaRPr sz="3600" b="0" i="0" u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583" name="Google Shape;583;p21"/>
          <p:cNvSpPr/>
          <p:nvPr/>
        </p:nvSpPr>
        <p:spPr>
          <a:xfrm>
            <a:off x="15360954" y="390920"/>
            <a:ext cx="1222153" cy="851063"/>
          </a:xfrm>
          <a:custGeom>
            <a:avLst/>
            <a:gdLst/>
            <a:ahLst/>
            <a:cxnLst/>
            <a:rect l="l" t="t" r="r" b="b"/>
            <a:pathLst>
              <a:path w="1222153" h="851063" extrusionOk="0">
                <a:moveTo>
                  <a:pt x="0" y="0"/>
                </a:moveTo>
                <a:lnTo>
                  <a:pt x="1222152" y="0"/>
                </a:lnTo>
                <a:lnTo>
                  <a:pt x="1222152" y="851063"/>
                </a:lnTo>
                <a:lnTo>
                  <a:pt x="0" y="851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4" name="Google Shape;584;p21"/>
          <p:cNvSpPr/>
          <p:nvPr/>
        </p:nvSpPr>
        <p:spPr>
          <a:xfrm rot="1032597">
            <a:off x="3167679" y="83780"/>
            <a:ext cx="949145" cy="952609"/>
          </a:xfrm>
          <a:custGeom>
            <a:avLst/>
            <a:gdLst/>
            <a:ahLst/>
            <a:cxnLst/>
            <a:rect l="l" t="t" r="r" b="b"/>
            <a:pathLst>
              <a:path w="949145" h="952609" extrusionOk="0">
                <a:moveTo>
                  <a:pt x="0" y="0"/>
                </a:moveTo>
                <a:lnTo>
                  <a:pt x="949144" y="0"/>
                </a:lnTo>
                <a:lnTo>
                  <a:pt x="949144" y="952608"/>
                </a:lnTo>
                <a:lnTo>
                  <a:pt x="0" y="95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5" name="Google Shape;585;p21"/>
          <p:cNvSpPr/>
          <p:nvPr/>
        </p:nvSpPr>
        <p:spPr>
          <a:xfrm rot="-1711008">
            <a:off x="16756379" y="6350473"/>
            <a:ext cx="824949" cy="935509"/>
          </a:xfrm>
          <a:custGeom>
            <a:avLst/>
            <a:gdLst/>
            <a:ahLst/>
            <a:cxnLst/>
            <a:rect l="l" t="t" r="r" b="b"/>
            <a:pathLst>
              <a:path w="824949" h="935509" extrusionOk="0">
                <a:moveTo>
                  <a:pt x="0" y="0"/>
                </a:moveTo>
                <a:lnTo>
                  <a:pt x="824949" y="0"/>
                </a:lnTo>
                <a:lnTo>
                  <a:pt x="824949" y="935509"/>
                </a:lnTo>
                <a:lnTo>
                  <a:pt x="0" y="935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533400" y="2005244"/>
            <a:ext cx="17373600" cy="1153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90000"/>
              </a:lnSpc>
              <a:buClr>
                <a:schemeClr val="dk1"/>
              </a:buClr>
              <a:buSzPts val="3600"/>
              <a:buFont typeface="Cambria"/>
              <a:buChar char="•"/>
            </a:pPr>
            <a:r>
              <a:rPr lang="vi-VN" sz="3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Việc sử dụng từ địa phương trong các văn bản hành chính là không hợp lý</a:t>
            </a:r>
          </a:p>
          <a:p>
            <a:pPr marL="571500" lvl="2" indent="-28575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ts val="3600"/>
            </a:pPr>
            <a:r>
              <a:rPr lang="vi-VN" sz="3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=&gt; phải sử dụng từ ngữ toàn dân nên ta thay "giồng" thành "trồng".</a:t>
            </a: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685800" y="4121686"/>
            <a:ext cx="172212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lnSpc>
                <a:spcPct val="90000"/>
              </a:lnSpc>
              <a:buClr>
                <a:schemeClr val="dk1"/>
              </a:buClr>
              <a:buSzPts val="3600"/>
              <a:buFont typeface="Cambria"/>
              <a:buChar char="•"/>
            </a:pPr>
            <a:r>
              <a:rPr lang="vi-VN" sz="3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Việc sử dụng từ địa phương trong tác phẩm văn học nhằm làm rõ khung cảnh của vùng miền và bối cảnh câu chuyện.</a:t>
            </a:r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533399" y="6210300"/>
            <a:ext cx="1625441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lnSpc>
                <a:spcPct val="90000"/>
              </a:lnSpc>
              <a:buClr>
                <a:schemeClr val="dk1"/>
              </a:buClr>
              <a:buSzPts val="3600"/>
              <a:buFont typeface="Cambria"/>
              <a:buChar char="•"/>
            </a:pPr>
            <a:r>
              <a:rPr lang="vi-VN" sz="3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Việc sử dụng từ địa phương trong tác phẩm văn học nhằm làm rõ khung cảnh của vùng miền và bối cảnh câu chuyện. </a:t>
            </a:r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714374" y="8408990"/>
            <a:ext cx="17192625" cy="1153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90000"/>
              </a:lnSpc>
              <a:buClr>
                <a:schemeClr val="dk1"/>
              </a:buClr>
              <a:buSzPts val="3600"/>
              <a:buFont typeface="Cambria"/>
              <a:buChar char="•"/>
            </a:pPr>
            <a:r>
              <a:rPr lang="vi-VN" sz="3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Việc sử dụng từ địa phương trong các văn bản hành chính là không hợp lý</a:t>
            </a:r>
          </a:p>
          <a:p>
            <a:pPr marL="571500" lvl="2" indent="-28575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ts val="3600"/>
            </a:pPr>
            <a:r>
              <a:rPr lang="vi-VN" sz="3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=&gt; phải sử dụng từ ngữ toàn dân nên ta thay "tui" thành "tôi".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7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2"/>
          <p:cNvGrpSpPr/>
          <p:nvPr/>
        </p:nvGrpSpPr>
        <p:grpSpPr>
          <a:xfrm>
            <a:off x="3368547" y="2397760"/>
            <a:ext cx="12042693" cy="7889243"/>
            <a:chOff x="9695926" y="3296266"/>
            <a:chExt cx="7811024" cy="5117050"/>
          </a:xfrm>
        </p:grpSpPr>
        <p:sp>
          <p:nvSpPr>
            <p:cNvPr id="591" name="Google Shape;591;p22"/>
            <p:cNvSpPr/>
            <p:nvPr/>
          </p:nvSpPr>
          <p:spPr>
            <a:xfrm rot="5400000">
              <a:off x="11231732" y="2138098"/>
              <a:ext cx="4739412" cy="7811024"/>
            </a:xfrm>
            <a:custGeom>
              <a:avLst/>
              <a:gdLst/>
              <a:ahLst/>
              <a:cxnLst/>
              <a:rect l="l" t="t" r="r" b="b"/>
              <a:pathLst>
                <a:path w="3528031" h="4944375" extrusionOk="0">
                  <a:moveTo>
                    <a:pt x="0" y="0"/>
                  </a:moveTo>
                  <a:lnTo>
                    <a:pt x="3528031" y="0"/>
                  </a:lnTo>
                  <a:lnTo>
                    <a:pt x="3528031" y="4944375"/>
                  </a:lnTo>
                  <a:lnTo>
                    <a:pt x="0" y="49443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101" r="-2484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11958870" y="3296266"/>
              <a:ext cx="2920763" cy="862924"/>
            </a:xfrm>
            <a:custGeom>
              <a:avLst/>
              <a:gdLst/>
              <a:ahLst/>
              <a:cxnLst/>
              <a:rect l="l" t="t" r="r" b="b"/>
              <a:pathLst>
                <a:path w="1618194" h="478087" extrusionOk="0">
                  <a:moveTo>
                    <a:pt x="0" y="0"/>
                  </a:moveTo>
                  <a:lnTo>
                    <a:pt x="1618193" y="0"/>
                  </a:lnTo>
                  <a:lnTo>
                    <a:pt x="1618193" y="478088"/>
                  </a:lnTo>
                  <a:lnTo>
                    <a:pt x="0" y="4780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593" name="Google Shape;593;p22"/>
          <p:cNvSpPr/>
          <p:nvPr/>
        </p:nvSpPr>
        <p:spPr>
          <a:xfrm>
            <a:off x="7015164" y="941003"/>
            <a:ext cx="4749459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559"/>
              </a:buClr>
              <a:buSzPts val="4500"/>
              <a:buFont typeface="Cambria"/>
              <a:buNone/>
            </a:pPr>
            <a:r>
              <a:rPr lang="en-US" sz="4500" b="1" i="1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Bài 3 SGK tr.25</a:t>
            </a:r>
            <a:endParaRPr/>
          </a:p>
        </p:txBody>
      </p:sp>
      <p:sp>
        <p:nvSpPr>
          <p:cNvPr id="594" name="Google Shape;594;p22"/>
          <p:cNvSpPr/>
          <p:nvPr/>
        </p:nvSpPr>
        <p:spPr>
          <a:xfrm rot="987635">
            <a:off x="14559486" y="1749041"/>
            <a:ext cx="2388396" cy="920617"/>
          </a:xfrm>
          <a:custGeom>
            <a:avLst/>
            <a:gdLst/>
            <a:ahLst/>
            <a:cxnLst/>
            <a:rect l="l" t="t" r="r" b="b"/>
            <a:pathLst>
              <a:path w="1533552" h="591114" extrusionOk="0">
                <a:moveTo>
                  <a:pt x="0" y="0"/>
                </a:moveTo>
                <a:lnTo>
                  <a:pt x="1533551" y="0"/>
                </a:lnTo>
                <a:lnTo>
                  <a:pt x="1533551" y="591115"/>
                </a:lnTo>
                <a:lnTo>
                  <a:pt x="0" y="591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5" name="Google Shape;595;p22"/>
          <p:cNvSpPr/>
          <p:nvPr/>
        </p:nvSpPr>
        <p:spPr>
          <a:xfrm rot="-916752" flipH="1">
            <a:off x="3980403" y="822700"/>
            <a:ext cx="1644549" cy="1599697"/>
          </a:xfrm>
          <a:custGeom>
            <a:avLst/>
            <a:gdLst/>
            <a:ahLst/>
            <a:cxnLst/>
            <a:rect l="l" t="t" r="r" b="b"/>
            <a:pathLst>
              <a:path w="1055696" h="1026904" extrusionOk="0">
                <a:moveTo>
                  <a:pt x="1055696" y="0"/>
                </a:moveTo>
                <a:lnTo>
                  <a:pt x="0" y="0"/>
                </a:lnTo>
                <a:lnTo>
                  <a:pt x="0" y="1026904"/>
                </a:lnTo>
                <a:lnTo>
                  <a:pt x="1055696" y="1026904"/>
                </a:lnTo>
                <a:lnTo>
                  <a:pt x="1055696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777748" y="5143500"/>
            <a:ext cx="1657559" cy="1879707"/>
          </a:xfrm>
          <a:custGeom>
            <a:avLst/>
            <a:gdLst/>
            <a:ahLst/>
            <a:cxnLst/>
            <a:rect l="l" t="t" r="r" b="b"/>
            <a:pathLst>
              <a:path w="816468" h="925892" extrusionOk="0">
                <a:moveTo>
                  <a:pt x="0" y="0"/>
                </a:moveTo>
                <a:lnTo>
                  <a:pt x="816469" y="0"/>
                </a:lnTo>
                <a:lnTo>
                  <a:pt x="816469" y="925892"/>
                </a:lnTo>
                <a:lnTo>
                  <a:pt x="0" y="925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7" name="Google Shape;597;p22"/>
          <p:cNvSpPr/>
          <p:nvPr/>
        </p:nvSpPr>
        <p:spPr>
          <a:xfrm rot="377977">
            <a:off x="15830310" y="443830"/>
            <a:ext cx="1676741" cy="1249934"/>
          </a:xfrm>
          <a:custGeom>
            <a:avLst/>
            <a:gdLst/>
            <a:ahLst/>
            <a:cxnLst/>
            <a:rect l="l" t="t" r="r" b="b"/>
            <a:pathLst>
              <a:path w="1676741" h="1249934" extrusionOk="0">
                <a:moveTo>
                  <a:pt x="0" y="0"/>
                </a:moveTo>
                <a:lnTo>
                  <a:pt x="1676741" y="0"/>
                </a:lnTo>
                <a:lnTo>
                  <a:pt x="1676741" y="1249934"/>
                </a:lnTo>
                <a:lnTo>
                  <a:pt x="0" y="124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8" name="Google Shape;598;p22"/>
          <p:cNvSpPr/>
          <p:nvPr/>
        </p:nvSpPr>
        <p:spPr>
          <a:xfrm rot="8808661">
            <a:off x="-3496826" y="-2993528"/>
            <a:ext cx="7939698" cy="4902764"/>
          </a:xfrm>
          <a:custGeom>
            <a:avLst/>
            <a:gdLst/>
            <a:ahLst/>
            <a:cxnLst/>
            <a:rect l="l" t="t" r="r" b="b"/>
            <a:pathLst>
              <a:path w="7939698" h="4902764" extrusionOk="0">
                <a:moveTo>
                  <a:pt x="0" y="0"/>
                </a:moveTo>
                <a:lnTo>
                  <a:pt x="7939698" y="0"/>
                </a:lnTo>
                <a:lnTo>
                  <a:pt x="7939698" y="4902764"/>
                </a:lnTo>
                <a:lnTo>
                  <a:pt x="0" y="4902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9" name="Google Shape;599;p22"/>
          <p:cNvSpPr txBox="1"/>
          <p:nvPr/>
        </p:nvSpPr>
        <p:spPr>
          <a:xfrm>
            <a:off x="4317648" y="4714983"/>
            <a:ext cx="10160352" cy="277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Trong những trường hợp giao tiếp trên, trường hợp cần tránh dùng từ ngữ địa phương là: a, c và e.</a:t>
            </a:r>
            <a:endParaRPr/>
          </a:p>
        </p:txBody>
      </p:sp>
      <p:sp>
        <p:nvSpPr>
          <p:cNvPr id="600" name="Google Shape;600;p22"/>
          <p:cNvSpPr/>
          <p:nvPr/>
        </p:nvSpPr>
        <p:spPr>
          <a:xfrm rot="-872746" flipH="1">
            <a:off x="7028659" y="8388040"/>
            <a:ext cx="4329748" cy="1915914"/>
          </a:xfrm>
          <a:custGeom>
            <a:avLst/>
            <a:gdLst/>
            <a:ahLst/>
            <a:cxnLst/>
            <a:rect l="l" t="t" r="r" b="b"/>
            <a:pathLst>
              <a:path w="4329748" h="1915914" extrusionOk="0">
                <a:moveTo>
                  <a:pt x="4329748" y="0"/>
                </a:moveTo>
                <a:lnTo>
                  <a:pt x="0" y="0"/>
                </a:lnTo>
                <a:lnTo>
                  <a:pt x="0" y="1915914"/>
                </a:lnTo>
                <a:lnTo>
                  <a:pt x="4329748" y="1915914"/>
                </a:lnTo>
                <a:lnTo>
                  <a:pt x="4329748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547">
            <a:extLst>
              <a:ext uri="{FF2B5EF4-FFF2-40B4-BE49-F238E27FC236}">
                <a16:creationId xmlns:a16="http://schemas.microsoft.com/office/drawing/2014/main" xmlns="" id="{A438CB15-8C7C-40C7-89AB-FD90994832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75949" y="5483727"/>
            <a:ext cx="507039" cy="506547"/>
            <a:chOff x="647" y="1848"/>
            <a:chExt cx="2051" cy="2049"/>
          </a:xfrm>
          <a:solidFill>
            <a:sysClr val="window" lastClr="FFFFFF"/>
          </a:solidFill>
        </p:grpSpPr>
        <p:sp>
          <p:nvSpPr>
            <p:cNvPr id="12" name="Freeform 549">
              <a:extLst>
                <a:ext uri="{FF2B5EF4-FFF2-40B4-BE49-F238E27FC236}">
                  <a16:creationId xmlns:a16="http://schemas.microsoft.com/office/drawing/2014/main" xmlns="" id="{FC8F871A-8C23-49DC-A5E7-83ECD8E93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" y="1982"/>
              <a:ext cx="1466" cy="1496"/>
            </a:xfrm>
            <a:custGeom>
              <a:avLst/>
              <a:gdLst>
                <a:gd name="T0" fmla="*/ 1428 w 2931"/>
                <a:gd name="T1" fmla="*/ 0 h 2992"/>
                <a:gd name="T2" fmla="*/ 1479 w 2931"/>
                <a:gd name="T3" fmla="*/ 18 h 2992"/>
                <a:gd name="T4" fmla="*/ 1519 w 2931"/>
                <a:gd name="T5" fmla="*/ 54 h 2992"/>
                <a:gd name="T6" fmla="*/ 1542 w 2931"/>
                <a:gd name="T7" fmla="*/ 104 h 2992"/>
                <a:gd name="T8" fmla="*/ 1544 w 2931"/>
                <a:gd name="T9" fmla="*/ 1407 h 2992"/>
                <a:gd name="T10" fmla="*/ 1557 w 2931"/>
                <a:gd name="T11" fmla="*/ 1464 h 2992"/>
                <a:gd name="T12" fmla="*/ 1593 w 2931"/>
                <a:gd name="T13" fmla="*/ 1508 h 2992"/>
                <a:gd name="T14" fmla="*/ 1645 w 2931"/>
                <a:gd name="T15" fmla="*/ 1534 h 2992"/>
                <a:gd name="T16" fmla="*/ 2931 w 2931"/>
                <a:gd name="T17" fmla="*/ 1536 h 2992"/>
                <a:gd name="T18" fmla="*/ 2860 w 2931"/>
                <a:gd name="T19" fmla="*/ 1596 h 2992"/>
                <a:gd name="T20" fmla="*/ 2807 w 2931"/>
                <a:gd name="T21" fmla="*/ 1673 h 2992"/>
                <a:gd name="T22" fmla="*/ 2778 w 2931"/>
                <a:gd name="T23" fmla="*/ 1766 h 2992"/>
                <a:gd name="T24" fmla="*/ 2701 w 2931"/>
                <a:gd name="T25" fmla="*/ 1746 h 2992"/>
                <a:gd name="T26" fmla="*/ 2619 w 2931"/>
                <a:gd name="T27" fmla="*/ 1746 h 2992"/>
                <a:gd name="T28" fmla="*/ 2536 w 2931"/>
                <a:gd name="T29" fmla="*/ 1768 h 2992"/>
                <a:gd name="T30" fmla="*/ 2463 w 2931"/>
                <a:gd name="T31" fmla="*/ 1811 h 2992"/>
                <a:gd name="T32" fmla="*/ 2402 w 2931"/>
                <a:gd name="T33" fmla="*/ 1870 h 2992"/>
                <a:gd name="T34" fmla="*/ 2232 w 2931"/>
                <a:gd name="T35" fmla="*/ 2159 h 2992"/>
                <a:gd name="T36" fmla="*/ 2201 w 2931"/>
                <a:gd name="T37" fmla="*/ 2235 h 2992"/>
                <a:gd name="T38" fmla="*/ 2155 w 2931"/>
                <a:gd name="T39" fmla="*/ 2254 h 2992"/>
                <a:gd name="T40" fmla="*/ 2071 w 2931"/>
                <a:gd name="T41" fmla="*/ 2228 h 2992"/>
                <a:gd name="T42" fmla="*/ 1793 w 2931"/>
                <a:gd name="T43" fmla="*/ 2224 h 2992"/>
                <a:gd name="T44" fmla="*/ 1707 w 2931"/>
                <a:gd name="T45" fmla="*/ 2237 h 2992"/>
                <a:gd name="T46" fmla="*/ 1631 w 2931"/>
                <a:gd name="T47" fmla="*/ 2271 h 2992"/>
                <a:gd name="T48" fmla="*/ 1569 w 2931"/>
                <a:gd name="T49" fmla="*/ 2325 h 2992"/>
                <a:gd name="T50" fmla="*/ 1522 w 2931"/>
                <a:gd name="T51" fmla="*/ 2394 h 2992"/>
                <a:gd name="T52" fmla="*/ 1476 w 2931"/>
                <a:gd name="T53" fmla="*/ 2427 h 2992"/>
                <a:gd name="T54" fmla="*/ 1404 w 2931"/>
                <a:gd name="T55" fmla="*/ 2428 h 2992"/>
                <a:gd name="T56" fmla="*/ 1328 w 2931"/>
                <a:gd name="T57" fmla="*/ 2448 h 2992"/>
                <a:gd name="T58" fmla="*/ 1260 w 2931"/>
                <a:gd name="T59" fmla="*/ 2488 h 2992"/>
                <a:gd name="T60" fmla="*/ 1205 w 2931"/>
                <a:gd name="T61" fmla="*/ 2543 h 2992"/>
                <a:gd name="T62" fmla="*/ 1067 w 2931"/>
                <a:gd name="T63" fmla="*/ 2777 h 2992"/>
                <a:gd name="T64" fmla="*/ 1034 w 2931"/>
                <a:gd name="T65" fmla="*/ 2862 h 2992"/>
                <a:gd name="T66" fmla="*/ 1028 w 2931"/>
                <a:gd name="T67" fmla="*/ 2949 h 2992"/>
                <a:gd name="T68" fmla="*/ 935 w 2931"/>
                <a:gd name="T69" fmla="*/ 2954 h 2992"/>
                <a:gd name="T70" fmla="*/ 748 w 2931"/>
                <a:gd name="T71" fmla="*/ 2858 h 2992"/>
                <a:gd name="T72" fmla="*/ 577 w 2931"/>
                <a:gd name="T73" fmla="*/ 2739 h 2992"/>
                <a:gd name="T74" fmla="*/ 424 w 2931"/>
                <a:gd name="T75" fmla="*/ 2598 h 2992"/>
                <a:gd name="T76" fmla="*/ 291 w 2931"/>
                <a:gd name="T77" fmla="*/ 2438 h 2992"/>
                <a:gd name="T78" fmla="*/ 180 w 2931"/>
                <a:gd name="T79" fmla="*/ 2262 h 2992"/>
                <a:gd name="T80" fmla="*/ 94 w 2931"/>
                <a:gd name="T81" fmla="*/ 2068 h 2992"/>
                <a:gd name="T82" fmla="*/ 35 w 2931"/>
                <a:gd name="T83" fmla="*/ 1864 h 2992"/>
                <a:gd name="T84" fmla="*/ 3 w 2931"/>
                <a:gd name="T85" fmla="*/ 1649 h 2992"/>
                <a:gd name="T86" fmla="*/ 3 w 2931"/>
                <a:gd name="T87" fmla="*/ 1428 h 2992"/>
                <a:gd name="T88" fmla="*/ 33 w 2931"/>
                <a:gd name="T89" fmla="*/ 1218 h 2992"/>
                <a:gd name="T90" fmla="*/ 89 w 2931"/>
                <a:gd name="T91" fmla="*/ 1016 h 2992"/>
                <a:gd name="T92" fmla="*/ 173 w 2931"/>
                <a:gd name="T93" fmla="*/ 828 h 2992"/>
                <a:gd name="T94" fmla="*/ 279 w 2931"/>
                <a:gd name="T95" fmla="*/ 653 h 2992"/>
                <a:gd name="T96" fmla="*/ 406 w 2931"/>
                <a:gd name="T97" fmla="*/ 494 h 2992"/>
                <a:gd name="T98" fmla="*/ 553 w 2931"/>
                <a:gd name="T99" fmla="*/ 354 h 2992"/>
                <a:gd name="T100" fmla="*/ 716 w 2931"/>
                <a:gd name="T101" fmla="*/ 233 h 2992"/>
                <a:gd name="T102" fmla="*/ 897 w 2931"/>
                <a:gd name="T103" fmla="*/ 135 h 2992"/>
                <a:gd name="T104" fmla="*/ 1090 w 2931"/>
                <a:gd name="T105" fmla="*/ 61 h 2992"/>
                <a:gd name="T106" fmla="*/ 1295 w 2931"/>
                <a:gd name="T107" fmla="*/ 14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31" h="2992">
                  <a:moveTo>
                    <a:pt x="1401" y="0"/>
                  </a:moveTo>
                  <a:lnTo>
                    <a:pt x="1428" y="0"/>
                  </a:lnTo>
                  <a:lnTo>
                    <a:pt x="1454" y="7"/>
                  </a:lnTo>
                  <a:lnTo>
                    <a:pt x="1479" y="18"/>
                  </a:lnTo>
                  <a:lnTo>
                    <a:pt x="1502" y="34"/>
                  </a:lnTo>
                  <a:lnTo>
                    <a:pt x="1519" y="54"/>
                  </a:lnTo>
                  <a:lnTo>
                    <a:pt x="1533" y="78"/>
                  </a:lnTo>
                  <a:lnTo>
                    <a:pt x="1542" y="104"/>
                  </a:lnTo>
                  <a:lnTo>
                    <a:pt x="1544" y="130"/>
                  </a:lnTo>
                  <a:lnTo>
                    <a:pt x="1544" y="1407"/>
                  </a:lnTo>
                  <a:lnTo>
                    <a:pt x="1548" y="1437"/>
                  </a:lnTo>
                  <a:lnTo>
                    <a:pt x="1557" y="1464"/>
                  </a:lnTo>
                  <a:lnTo>
                    <a:pt x="1573" y="1488"/>
                  </a:lnTo>
                  <a:lnTo>
                    <a:pt x="1593" y="1508"/>
                  </a:lnTo>
                  <a:lnTo>
                    <a:pt x="1618" y="1524"/>
                  </a:lnTo>
                  <a:lnTo>
                    <a:pt x="1645" y="1534"/>
                  </a:lnTo>
                  <a:lnTo>
                    <a:pt x="1675" y="1536"/>
                  </a:lnTo>
                  <a:lnTo>
                    <a:pt x="2931" y="1536"/>
                  </a:lnTo>
                  <a:lnTo>
                    <a:pt x="2894" y="1564"/>
                  </a:lnTo>
                  <a:lnTo>
                    <a:pt x="2860" y="1596"/>
                  </a:lnTo>
                  <a:lnTo>
                    <a:pt x="2830" y="1634"/>
                  </a:lnTo>
                  <a:lnTo>
                    <a:pt x="2807" y="1673"/>
                  </a:lnTo>
                  <a:lnTo>
                    <a:pt x="2789" y="1718"/>
                  </a:lnTo>
                  <a:lnTo>
                    <a:pt x="2778" y="1766"/>
                  </a:lnTo>
                  <a:lnTo>
                    <a:pt x="2741" y="1753"/>
                  </a:lnTo>
                  <a:lnTo>
                    <a:pt x="2701" y="1746"/>
                  </a:lnTo>
                  <a:lnTo>
                    <a:pt x="2661" y="1743"/>
                  </a:lnTo>
                  <a:lnTo>
                    <a:pt x="2619" y="1746"/>
                  </a:lnTo>
                  <a:lnTo>
                    <a:pt x="2576" y="1754"/>
                  </a:lnTo>
                  <a:lnTo>
                    <a:pt x="2536" y="1768"/>
                  </a:lnTo>
                  <a:lnTo>
                    <a:pt x="2498" y="1787"/>
                  </a:lnTo>
                  <a:lnTo>
                    <a:pt x="2463" y="1811"/>
                  </a:lnTo>
                  <a:lnTo>
                    <a:pt x="2430" y="1839"/>
                  </a:lnTo>
                  <a:lnTo>
                    <a:pt x="2402" y="1870"/>
                  </a:lnTo>
                  <a:lnTo>
                    <a:pt x="2378" y="1906"/>
                  </a:lnTo>
                  <a:lnTo>
                    <a:pt x="2232" y="2159"/>
                  </a:lnTo>
                  <a:lnTo>
                    <a:pt x="2213" y="2197"/>
                  </a:lnTo>
                  <a:lnTo>
                    <a:pt x="2201" y="2235"/>
                  </a:lnTo>
                  <a:lnTo>
                    <a:pt x="2192" y="2275"/>
                  </a:lnTo>
                  <a:lnTo>
                    <a:pt x="2155" y="2254"/>
                  </a:lnTo>
                  <a:lnTo>
                    <a:pt x="2114" y="2238"/>
                  </a:lnTo>
                  <a:lnTo>
                    <a:pt x="2071" y="2228"/>
                  </a:lnTo>
                  <a:lnTo>
                    <a:pt x="2025" y="2224"/>
                  </a:lnTo>
                  <a:lnTo>
                    <a:pt x="1793" y="2224"/>
                  </a:lnTo>
                  <a:lnTo>
                    <a:pt x="1750" y="2228"/>
                  </a:lnTo>
                  <a:lnTo>
                    <a:pt x="1707" y="2237"/>
                  </a:lnTo>
                  <a:lnTo>
                    <a:pt x="1669" y="2252"/>
                  </a:lnTo>
                  <a:lnTo>
                    <a:pt x="1631" y="2271"/>
                  </a:lnTo>
                  <a:lnTo>
                    <a:pt x="1598" y="2296"/>
                  </a:lnTo>
                  <a:lnTo>
                    <a:pt x="1569" y="2325"/>
                  </a:lnTo>
                  <a:lnTo>
                    <a:pt x="1543" y="2357"/>
                  </a:lnTo>
                  <a:lnTo>
                    <a:pt x="1522" y="2394"/>
                  </a:lnTo>
                  <a:lnTo>
                    <a:pt x="1507" y="2432"/>
                  </a:lnTo>
                  <a:lnTo>
                    <a:pt x="1476" y="2427"/>
                  </a:lnTo>
                  <a:lnTo>
                    <a:pt x="1444" y="2426"/>
                  </a:lnTo>
                  <a:lnTo>
                    <a:pt x="1404" y="2428"/>
                  </a:lnTo>
                  <a:lnTo>
                    <a:pt x="1366" y="2436"/>
                  </a:lnTo>
                  <a:lnTo>
                    <a:pt x="1328" y="2448"/>
                  </a:lnTo>
                  <a:lnTo>
                    <a:pt x="1294" y="2466"/>
                  </a:lnTo>
                  <a:lnTo>
                    <a:pt x="1260" y="2488"/>
                  </a:lnTo>
                  <a:lnTo>
                    <a:pt x="1231" y="2513"/>
                  </a:lnTo>
                  <a:lnTo>
                    <a:pt x="1205" y="2543"/>
                  </a:lnTo>
                  <a:lnTo>
                    <a:pt x="1183" y="2577"/>
                  </a:lnTo>
                  <a:lnTo>
                    <a:pt x="1067" y="2777"/>
                  </a:lnTo>
                  <a:lnTo>
                    <a:pt x="1047" y="2818"/>
                  </a:lnTo>
                  <a:lnTo>
                    <a:pt x="1034" y="2862"/>
                  </a:lnTo>
                  <a:lnTo>
                    <a:pt x="1027" y="2906"/>
                  </a:lnTo>
                  <a:lnTo>
                    <a:pt x="1028" y="2949"/>
                  </a:lnTo>
                  <a:lnTo>
                    <a:pt x="1034" y="2992"/>
                  </a:lnTo>
                  <a:lnTo>
                    <a:pt x="935" y="2954"/>
                  </a:lnTo>
                  <a:lnTo>
                    <a:pt x="840" y="2909"/>
                  </a:lnTo>
                  <a:lnTo>
                    <a:pt x="748" y="2858"/>
                  </a:lnTo>
                  <a:lnTo>
                    <a:pt x="660" y="2801"/>
                  </a:lnTo>
                  <a:lnTo>
                    <a:pt x="577" y="2739"/>
                  </a:lnTo>
                  <a:lnTo>
                    <a:pt x="498" y="2671"/>
                  </a:lnTo>
                  <a:lnTo>
                    <a:pt x="424" y="2598"/>
                  </a:lnTo>
                  <a:lnTo>
                    <a:pt x="355" y="2521"/>
                  </a:lnTo>
                  <a:lnTo>
                    <a:pt x="291" y="2438"/>
                  </a:lnTo>
                  <a:lnTo>
                    <a:pt x="233" y="2351"/>
                  </a:lnTo>
                  <a:lnTo>
                    <a:pt x="180" y="2262"/>
                  </a:lnTo>
                  <a:lnTo>
                    <a:pt x="134" y="2167"/>
                  </a:lnTo>
                  <a:lnTo>
                    <a:pt x="94" y="2068"/>
                  </a:lnTo>
                  <a:lnTo>
                    <a:pt x="61" y="1968"/>
                  </a:lnTo>
                  <a:lnTo>
                    <a:pt x="35" y="1864"/>
                  </a:lnTo>
                  <a:lnTo>
                    <a:pt x="16" y="1757"/>
                  </a:lnTo>
                  <a:lnTo>
                    <a:pt x="3" y="1649"/>
                  </a:lnTo>
                  <a:lnTo>
                    <a:pt x="0" y="1536"/>
                  </a:lnTo>
                  <a:lnTo>
                    <a:pt x="3" y="1428"/>
                  </a:lnTo>
                  <a:lnTo>
                    <a:pt x="15" y="1322"/>
                  </a:lnTo>
                  <a:lnTo>
                    <a:pt x="33" y="1218"/>
                  </a:lnTo>
                  <a:lnTo>
                    <a:pt x="58" y="1115"/>
                  </a:lnTo>
                  <a:lnTo>
                    <a:pt x="89" y="1016"/>
                  </a:lnTo>
                  <a:lnTo>
                    <a:pt x="128" y="920"/>
                  </a:lnTo>
                  <a:lnTo>
                    <a:pt x="173" y="828"/>
                  </a:lnTo>
                  <a:lnTo>
                    <a:pt x="223" y="738"/>
                  </a:lnTo>
                  <a:lnTo>
                    <a:pt x="279" y="653"/>
                  </a:lnTo>
                  <a:lnTo>
                    <a:pt x="340" y="571"/>
                  </a:lnTo>
                  <a:lnTo>
                    <a:pt x="406" y="494"/>
                  </a:lnTo>
                  <a:lnTo>
                    <a:pt x="477" y="421"/>
                  </a:lnTo>
                  <a:lnTo>
                    <a:pt x="553" y="354"/>
                  </a:lnTo>
                  <a:lnTo>
                    <a:pt x="633" y="291"/>
                  </a:lnTo>
                  <a:lnTo>
                    <a:pt x="716" y="233"/>
                  </a:lnTo>
                  <a:lnTo>
                    <a:pt x="805" y="182"/>
                  </a:lnTo>
                  <a:lnTo>
                    <a:pt x="897" y="135"/>
                  </a:lnTo>
                  <a:lnTo>
                    <a:pt x="992" y="95"/>
                  </a:lnTo>
                  <a:lnTo>
                    <a:pt x="1090" y="61"/>
                  </a:lnTo>
                  <a:lnTo>
                    <a:pt x="1191" y="34"/>
                  </a:lnTo>
                  <a:lnTo>
                    <a:pt x="1295" y="14"/>
                  </a:lnTo>
                  <a:lnTo>
                    <a:pt x="1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Tx/>
                <a:defRPr/>
              </a:pPr>
              <a:endParaRPr lang="en-US" sz="2700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3" name="Freeform 550">
              <a:extLst>
                <a:ext uri="{FF2B5EF4-FFF2-40B4-BE49-F238E27FC236}">
                  <a16:creationId xmlns:a16="http://schemas.microsoft.com/office/drawing/2014/main" xmlns="" id="{AA745207-CEE8-4AE9-8339-B15F3E656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" y="1848"/>
              <a:ext cx="769" cy="768"/>
            </a:xfrm>
            <a:custGeom>
              <a:avLst/>
              <a:gdLst>
                <a:gd name="T0" fmla="*/ 143 w 1538"/>
                <a:gd name="T1" fmla="*/ 0 h 1537"/>
                <a:gd name="T2" fmla="*/ 248 w 1538"/>
                <a:gd name="T3" fmla="*/ 13 h 1537"/>
                <a:gd name="T4" fmla="*/ 350 w 1538"/>
                <a:gd name="T5" fmla="*/ 33 h 1537"/>
                <a:gd name="T6" fmla="*/ 449 w 1538"/>
                <a:gd name="T7" fmla="*/ 60 h 1537"/>
                <a:gd name="T8" fmla="*/ 546 w 1538"/>
                <a:gd name="T9" fmla="*/ 93 h 1537"/>
                <a:gd name="T10" fmla="*/ 641 w 1538"/>
                <a:gd name="T11" fmla="*/ 131 h 1537"/>
                <a:gd name="T12" fmla="*/ 730 w 1538"/>
                <a:gd name="T13" fmla="*/ 177 h 1537"/>
                <a:gd name="T14" fmla="*/ 818 w 1538"/>
                <a:gd name="T15" fmla="*/ 227 h 1537"/>
                <a:gd name="T16" fmla="*/ 901 w 1538"/>
                <a:gd name="T17" fmla="*/ 283 h 1537"/>
                <a:gd name="T18" fmla="*/ 981 w 1538"/>
                <a:gd name="T19" fmla="*/ 344 h 1537"/>
                <a:gd name="T20" fmla="*/ 1056 w 1538"/>
                <a:gd name="T21" fmla="*/ 410 h 1537"/>
                <a:gd name="T22" fmla="*/ 1127 w 1538"/>
                <a:gd name="T23" fmla="*/ 481 h 1537"/>
                <a:gd name="T24" fmla="*/ 1193 w 1538"/>
                <a:gd name="T25" fmla="*/ 556 h 1537"/>
                <a:gd name="T26" fmla="*/ 1254 w 1538"/>
                <a:gd name="T27" fmla="*/ 636 h 1537"/>
                <a:gd name="T28" fmla="*/ 1310 w 1538"/>
                <a:gd name="T29" fmla="*/ 719 h 1537"/>
                <a:gd name="T30" fmla="*/ 1361 w 1538"/>
                <a:gd name="T31" fmla="*/ 807 h 1537"/>
                <a:gd name="T32" fmla="*/ 1406 w 1538"/>
                <a:gd name="T33" fmla="*/ 897 h 1537"/>
                <a:gd name="T34" fmla="*/ 1445 w 1538"/>
                <a:gd name="T35" fmla="*/ 991 h 1537"/>
                <a:gd name="T36" fmla="*/ 1478 w 1538"/>
                <a:gd name="T37" fmla="*/ 1088 h 1537"/>
                <a:gd name="T38" fmla="*/ 1505 w 1538"/>
                <a:gd name="T39" fmla="*/ 1188 h 1537"/>
                <a:gd name="T40" fmla="*/ 1524 w 1538"/>
                <a:gd name="T41" fmla="*/ 1289 h 1537"/>
                <a:gd name="T42" fmla="*/ 1538 w 1538"/>
                <a:gd name="T43" fmla="*/ 1393 h 1537"/>
                <a:gd name="T44" fmla="*/ 1537 w 1538"/>
                <a:gd name="T45" fmla="*/ 1421 h 1537"/>
                <a:gd name="T46" fmla="*/ 1532 w 1538"/>
                <a:gd name="T47" fmla="*/ 1447 h 1537"/>
                <a:gd name="T48" fmla="*/ 1521 w 1538"/>
                <a:gd name="T49" fmla="*/ 1472 h 1537"/>
                <a:gd name="T50" fmla="*/ 1505 w 1538"/>
                <a:gd name="T51" fmla="*/ 1494 h 1537"/>
                <a:gd name="T52" fmla="*/ 1483 w 1538"/>
                <a:gd name="T53" fmla="*/ 1512 h 1537"/>
                <a:gd name="T54" fmla="*/ 1461 w 1538"/>
                <a:gd name="T55" fmla="*/ 1525 h 1537"/>
                <a:gd name="T56" fmla="*/ 1435 w 1538"/>
                <a:gd name="T57" fmla="*/ 1534 h 1537"/>
                <a:gd name="T58" fmla="*/ 1407 w 1538"/>
                <a:gd name="T59" fmla="*/ 1537 h 1537"/>
                <a:gd name="T60" fmla="*/ 131 w 1538"/>
                <a:gd name="T61" fmla="*/ 1537 h 1537"/>
                <a:gd name="T62" fmla="*/ 101 w 1538"/>
                <a:gd name="T63" fmla="*/ 1533 h 1537"/>
                <a:gd name="T64" fmla="*/ 74 w 1538"/>
                <a:gd name="T65" fmla="*/ 1523 h 1537"/>
                <a:gd name="T66" fmla="*/ 50 w 1538"/>
                <a:gd name="T67" fmla="*/ 1508 h 1537"/>
                <a:gd name="T68" fmla="*/ 29 w 1538"/>
                <a:gd name="T69" fmla="*/ 1488 h 1537"/>
                <a:gd name="T70" fmla="*/ 14 w 1538"/>
                <a:gd name="T71" fmla="*/ 1463 h 1537"/>
                <a:gd name="T72" fmla="*/ 4 w 1538"/>
                <a:gd name="T73" fmla="*/ 1436 h 1537"/>
                <a:gd name="T74" fmla="*/ 0 w 1538"/>
                <a:gd name="T75" fmla="*/ 1406 h 1537"/>
                <a:gd name="T76" fmla="*/ 0 w 1538"/>
                <a:gd name="T77" fmla="*/ 130 h 1537"/>
                <a:gd name="T78" fmla="*/ 4 w 1538"/>
                <a:gd name="T79" fmla="*/ 103 h 1537"/>
                <a:gd name="T80" fmla="*/ 11 w 1538"/>
                <a:gd name="T81" fmla="*/ 78 h 1537"/>
                <a:gd name="T82" fmla="*/ 25 w 1538"/>
                <a:gd name="T83" fmla="*/ 54 h 1537"/>
                <a:gd name="T84" fmla="*/ 44 w 1538"/>
                <a:gd name="T85" fmla="*/ 34 h 1537"/>
                <a:gd name="T86" fmla="*/ 65 w 1538"/>
                <a:gd name="T87" fmla="*/ 18 h 1537"/>
                <a:gd name="T88" fmla="*/ 90 w 1538"/>
                <a:gd name="T89" fmla="*/ 7 h 1537"/>
                <a:gd name="T90" fmla="*/ 116 w 1538"/>
                <a:gd name="T91" fmla="*/ 0 h 1537"/>
                <a:gd name="T92" fmla="*/ 143 w 1538"/>
                <a:gd name="T93" fmla="*/ 0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38" h="1537">
                  <a:moveTo>
                    <a:pt x="143" y="0"/>
                  </a:moveTo>
                  <a:lnTo>
                    <a:pt x="248" y="13"/>
                  </a:lnTo>
                  <a:lnTo>
                    <a:pt x="350" y="33"/>
                  </a:lnTo>
                  <a:lnTo>
                    <a:pt x="449" y="60"/>
                  </a:lnTo>
                  <a:lnTo>
                    <a:pt x="546" y="93"/>
                  </a:lnTo>
                  <a:lnTo>
                    <a:pt x="641" y="131"/>
                  </a:lnTo>
                  <a:lnTo>
                    <a:pt x="730" y="177"/>
                  </a:lnTo>
                  <a:lnTo>
                    <a:pt x="818" y="227"/>
                  </a:lnTo>
                  <a:lnTo>
                    <a:pt x="901" y="283"/>
                  </a:lnTo>
                  <a:lnTo>
                    <a:pt x="981" y="344"/>
                  </a:lnTo>
                  <a:lnTo>
                    <a:pt x="1056" y="410"/>
                  </a:lnTo>
                  <a:lnTo>
                    <a:pt x="1127" y="481"/>
                  </a:lnTo>
                  <a:lnTo>
                    <a:pt x="1193" y="556"/>
                  </a:lnTo>
                  <a:lnTo>
                    <a:pt x="1254" y="636"/>
                  </a:lnTo>
                  <a:lnTo>
                    <a:pt x="1310" y="719"/>
                  </a:lnTo>
                  <a:lnTo>
                    <a:pt x="1361" y="807"/>
                  </a:lnTo>
                  <a:lnTo>
                    <a:pt x="1406" y="897"/>
                  </a:lnTo>
                  <a:lnTo>
                    <a:pt x="1445" y="991"/>
                  </a:lnTo>
                  <a:lnTo>
                    <a:pt x="1478" y="1088"/>
                  </a:lnTo>
                  <a:lnTo>
                    <a:pt x="1505" y="1188"/>
                  </a:lnTo>
                  <a:lnTo>
                    <a:pt x="1524" y="1289"/>
                  </a:lnTo>
                  <a:lnTo>
                    <a:pt x="1538" y="1393"/>
                  </a:lnTo>
                  <a:lnTo>
                    <a:pt x="1537" y="1421"/>
                  </a:lnTo>
                  <a:lnTo>
                    <a:pt x="1532" y="1447"/>
                  </a:lnTo>
                  <a:lnTo>
                    <a:pt x="1521" y="1472"/>
                  </a:lnTo>
                  <a:lnTo>
                    <a:pt x="1505" y="1494"/>
                  </a:lnTo>
                  <a:lnTo>
                    <a:pt x="1483" y="1512"/>
                  </a:lnTo>
                  <a:lnTo>
                    <a:pt x="1461" y="1525"/>
                  </a:lnTo>
                  <a:lnTo>
                    <a:pt x="1435" y="1534"/>
                  </a:lnTo>
                  <a:lnTo>
                    <a:pt x="1407" y="1537"/>
                  </a:lnTo>
                  <a:lnTo>
                    <a:pt x="131" y="1537"/>
                  </a:lnTo>
                  <a:lnTo>
                    <a:pt x="101" y="1533"/>
                  </a:lnTo>
                  <a:lnTo>
                    <a:pt x="74" y="1523"/>
                  </a:lnTo>
                  <a:lnTo>
                    <a:pt x="50" y="1508"/>
                  </a:lnTo>
                  <a:lnTo>
                    <a:pt x="29" y="1488"/>
                  </a:lnTo>
                  <a:lnTo>
                    <a:pt x="14" y="1463"/>
                  </a:lnTo>
                  <a:lnTo>
                    <a:pt x="4" y="1436"/>
                  </a:lnTo>
                  <a:lnTo>
                    <a:pt x="0" y="1406"/>
                  </a:lnTo>
                  <a:lnTo>
                    <a:pt x="0" y="130"/>
                  </a:lnTo>
                  <a:lnTo>
                    <a:pt x="4" y="103"/>
                  </a:lnTo>
                  <a:lnTo>
                    <a:pt x="11" y="78"/>
                  </a:lnTo>
                  <a:lnTo>
                    <a:pt x="25" y="54"/>
                  </a:lnTo>
                  <a:lnTo>
                    <a:pt x="44" y="34"/>
                  </a:lnTo>
                  <a:lnTo>
                    <a:pt x="65" y="18"/>
                  </a:lnTo>
                  <a:lnTo>
                    <a:pt x="90" y="7"/>
                  </a:lnTo>
                  <a:lnTo>
                    <a:pt x="116" y="0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Tx/>
                <a:defRPr/>
              </a:pPr>
              <a:endParaRPr lang="en-US" sz="2700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4" name="Freeform 551">
              <a:extLst>
                <a:ext uri="{FF2B5EF4-FFF2-40B4-BE49-F238E27FC236}">
                  <a16:creationId xmlns:a16="http://schemas.microsoft.com/office/drawing/2014/main" xmlns="" id="{8C8665AC-5609-4045-B363-2FF29A0BB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" y="3117"/>
              <a:ext cx="307" cy="307"/>
            </a:xfrm>
            <a:custGeom>
              <a:avLst/>
              <a:gdLst>
                <a:gd name="T0" fmla="*/ 307 w 614"/>
                <a:gd name="T1" fmla="*/ 0 h 613"/>
                <a:gd name="T2" fmla="*/ 352 w 614"/>
                <a:gd name="T3" fmla="*/ 4 h 613"/>
                <a:gd name="T4" fmla="*/ 395 w 614"/>
                <a:gd name="T5" fmla="*/ 14 h 613"/>
                <a:gd name="T6" fmla="*/ 435 w 614"/>
                <a:gd name="T7" fmla="*/ 29 h 613"/>
                <a:gd name="T8" fmla="*/ 473 w 614"/>
                <a:gd name="T9" fmla="*/ 50 h 613"/>
                <a:gd name="T10" fmla="*/ 508 w 614"/>
                <a:gd name="T11" fmla="*/ 76 h 613"/>
                <a:gd name="T12" fmla="*/ 538 w 614"/>
                <a:gd name="T13" fmla="*/ 106 h 613"/>
                <a:gd name="T14" fmla="*/ 564 w 614"/>
                <a:gd name="T15" fmla="*/ 141 h 613"/>
                <a:gd name="T16" fmla="*/ 585 w 614"/>
                <a:gd name="T17" fmla="*/ 178 h 613"/>
                <a:gd name="T18" fmla="*/ 600 w 614"/>
                <a:gd name="T19" fmla="*/ 218 h 613"/>
                <a:gd name="T20" fmla="*/ 610 w 614"/>
                <a:gd name="T21" fmla="*/ 262 h 613"/>
                <a:gd name="T22" fmla="*/ 614 w 614"/>
                <a:gd name="T23" fmla="*/ 307 h 613"/>
                <a:gd name="T24" fmla="*/ 610 w 614"/>
                <a:gd name="T25" fmla="*/ 353 h 613"/>
                <a:gd name="T26" fmla="*/ 600 w 614"/>
                <a:gd name="T27" fmla="*/ 395 h 613"/>
                <a:gd name="T28" fmla="*/ 585 w 614"/>
                <a:gd name="T29" fmla="*/ 436 h 613"/>
                <a:gd name="T30" fmla="*/ 564 w 614"/>
                <a:gd name="T31" fmla="*/ 474 h 613"/>
                <a:gd name="T32" fmla="*/ 538 w 614"/>
                <a:gd name="T33" fmla="*/ 509 h 613"/>
                <a:gd name="T34" fmla="*/ 508 w 614"/>
                <a:gd name="T35" fmla="*/ 538 h 613"/>
                <a:gd name="T36" fmla="*/ 473 w 614"/>
                <a:gd name="T37" fmla="*/ 565 h 613"/>
                <a:gd name="T38" fmla="*/ 435 w 614"/>
                <a:gd name="T39" fmla="*/ 585 h 613"/>
                <a:gd name="T40" fmla="*/ 395 w 614"/>
                <a:gd name="T41" fmla="*/ 601 h 613"/>
                <a:gd name="T42" fmla="*/ 352 w 614"/>
                <a:gd name="T43" fmla="*/ 611 h 613"/>
                <a:gd name="T44" fmla="*/ 307 w 614"/>
                <a:gd name="T45" fmla="*/ 613 h 613"/>
                <a:gd name="T46" fmla="*/ 261 w 614"/>
                <a:gd name="T47" fmla="*/ 611 h 613"/>
                <a:gd name="T48" fmla="*/ 218 w 614"/>
                <a:gd name="T49" fmla="*/ 601 h 613"/>
                <a:gd name="T50" fmla="*/ 177 w 614"/>
                <a:gd name="T51" fmla="*/ 585 h 613"/>
                <a:gd name="T52" fmla="*/ 140 w 614"/>
                <a:gd name="T53" fmla="*/ 565 h 613"/>
                <a:gd name="T54" fmla="*/ 105 w 614"/>
                <a:gd name="T55" fmla="*/ 538 h 613"/>
                <a:gd name="T56" fmla="*/ 75 w 614"/>
                <a:gd name="T57" fmla="*/ 509 h 613"/>
                <a:gd name="T58" fmla="*/ 49 w 614"/>
                <a:gd name="T59" fmla="*/ 474 h 613"/>
                <a:gd name="T60" fmla="*/ 28 w 614"/>
                <a:gd name="T61" fmla="*/ 436 h 613"/>
                <a:gd name="T62" fmla="*/ 13 w 614"/>
                <a:gd name="T63" fmla="*/ 395 h 613"/>
                <a:gd name="T64" fmla="*/ 3 w 614"/>
                <a:gd name="T65" fmla="*/ 353 h 613"/>
                <a:gd name="T66" fmla="*/ 0 w 614"/>
                <a:gd name="T67" fmla="*/ 307 h 613"/>
                <a:gd name="T68" fmla="*/ 3 w 614"/>
                <a:gd name="T69" fmla="*/ 262 h 613"/>
                <a:gd name="T70" fmla="*/ 13 w 614"/>
                <a:gd name="T71" fmla="*/ 218 h 613"/>
                <a:gd name="T72" fmla="*/ 28 w 614"/>
                <a:gd name="T73" fmla="*/ 178 h 613"/>
                <a:gd name="T74" fmla="*/ 49 w 614"/>
                <a:gd name="T75" fmla="*/ 141 h 613"/>
                <a:gd name="T76" fmla="*/ 75 w 614"/>
                <a:gd name="T77" fmla="*/ 106 h 613"/>
                <a:gd name="T78" fmla="*/ 105 w 614"/>
                <a:gd name="T79" fmla="*/ 76 h 613"/>
                <a:gd name="T80" fmla="*/ 140 w 614"/>
                <a:gd name="T81" fmla="*/ 50 h 613"/>
                <a:gd name="T82" fmla="*/ 177 w 614"/>
                <a:gd name="T83" fmla="*/ 29 h 613"/>
                <a:gd name="T84" fmla="*/ 218 w 614"/>
                <a:gd name="T85" fmla="*/ 14 h 613"/>
                <a:gd name="T86" fmla="*/ 261 w 614"/>
                <a:gd name="T87" fmla="*/ 4 h 613"/>
                <a:gd name="T88" fmla="*/ 307 w 614"/>
                <a:gd name="T89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14" h="613">
                  <a:moveTo>
                    <a:pt x="307" y="0"/>
                  </a:moveTo>
                  <a:lnTo>
                    <a:pt x="352" y="4"/>
                  </a:lnTo>
                  <a:lnTo>
                    <a:pt x="395" y="14"/>
                  </a:lnTo>
                  <a:lnTo>
                    <a:pt x="435" y="29"/>
                  </a:lnTo>
                  <a:lnTo>
                    <a:pt x="473" y="50"/>
                  </a:lnTo>
                  <a:lnTo>
                    <a:pt x="508" y="76"/>
                  </a:lnTo>
                  <a:lnTo>
                    <a:pt x="538" y="106"/>
                  </a:lnTo>
                  <a:lnTo>
                    <a:pt x="564" y="141"/>
                  </a:lnTo>
                  <a:lnTo>
                    <a:pt x="585" y="178"/>
                  </a:lnTo>
                  <a:lnTo>
                    <a:pt x="600" y="218"/>
                  </a:lnTo>
                  <a:lnTo>
                    <a:pt x="610" y="262"/>
                  </a:lnTo>
                  <a:lnTo>
                    <a:pt x="614" y="307"/>
                  </a:lnTo>
                  <a:lnTo>
                    <a:pt x="610" y="353"/>
                  </a:lnTo>
                  <a:lnTo>
                    <a:pt x="600" y="395"/>
                  </a:lnTo>
                  <a:lnTo>
                    <a:pt x="585" y="436"/>
                  </a:lnTo>
                  <a:lnTo>
                    <a:pt x="564" y="474"/>
                  </a:lnTo>
                  <a:lnTo>
                    <a:pt x="538" y="509"/>
                  </a:lnTo>
                  <a:lnTo>
                    <a:pt x="508" y="538"/>
                  </a:lnTo>
                  <a:lnTo>
                    <a:pt x="473" y="565"/>
                  </a:lnTo>
                  <a:lnTo>
                    <a:pt x="435" y="585"/>
                  </a:lnTo>
                  <a:lnTo>
                    <a:pt x="395" y="601"/>
                  </a:lnTo>
                  <a:lnTo>
                    <a:pt x="352" y="611"/>
                  </a:lnTo>
                  <a:lnTo>
                    <a:pt x="307" y="613"/>
                  </a:lnTo>
                  <a:lnTo>
                    <a:pt x="261" y="611"/>
                  </a:lnTo>
                  <a:lnTo>
                    <a:pt x="218" y="601"/>
                  </a:lnTo>
                  <a:lnTo>
                    <a:pt x="177" y="585"/>
                  </a:lnTo>
                  <a:lnTo>
                    <a:pt x="140" y="565"/>
                  </a:lnTo>
                  <a:lnTo>
                    <a:pt x="105" y="538"/>
                  </a:lnTo>
                  <a:lnTo>
                    <a:pt x="75" y="509"/>
                  </a:lnTo>
                  <a:lnTo>
                    <a:pt x="49" y="474"/>
                  </a:lnTo>
                  <a:lnTo>
                    <a:pt x="28" y="436"/>
                  </a:lnTo>
                  <a:lnTo>
                    <a:pt x="13" y="395"/>
                  </a:lnTo>
                  <a:lnTo>
                    <a:pt x="3" y="353"/>
                  </a:lnTo>
                  <a:lnTo>
                    <a:pt x="0" y="307"/>
                  </a:lnTo>
                  <a:lnTo>
                    <a:pt x="3" y="262"/>
                  </a:lnTo>
                  <a:lnTo>
                    <a:pt x="13" y="218"/>
                  </a:lnTo>
                  <a:lnTo>
                    <a:pt x="28" y="178"/>
                  </a:lnTo>
                  <a:lnTo>
                    <a:pt x="49" y="141"/>
                  </a:lnTo>
                  <a:lnTo>
                    <a:pt x="75" y="106"/>
                  </a:lnTo>
                  <a:lnTo>
                    <a:pt x="105" y="76"/>
                  </a:lnTo>
                  <a:lnTo>
                    <a:pt x="140" y="50"/>
                  </a:lnTo>
                  <a:lnTo>
                    <a:pt x="177" y="29"/>
                  </a:lnTo>
                  <a:lnTo>
                    <a:pt x="218" y="14"/>
                  </a:lnTo>
                  <a:lnTo>
                    <a:pt x="261" y="4"/>
                  </a:lnTo>
                  <a:lnTo>
                    <a:pt x="3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Tx/>
                <a:defRPr/>
              </a:pPr>
              <a:endParaRPr lang="en-US" sz="2700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5" name="Freeform 552">
              <a:extLst>
                <a:ext uri="{FF2B5EF4-FFF2-40B4-BE49-F238E27FC236}">
                  <a16:creationId xmlns:a16="http://schemas.microsoft.com/office/drawing/2014/main" xmlns="" id="{13484EF0-6BBD-4580-B27C-73EE235C08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5" y="2830"/>
              <a:ext cx="853" cy="881"/>
            </a:xfrm>
            <a:custGeom>
              <a:avLst/>
              <a:gdLst>
                <a:gd name="T0" fmla="*/ 743 w 1706"/>
                <a:gd name="T1" fmla="*/ 451 h 1763"/>
                <a:gd name="T2" fmla="*/ 599 w 1706"/>
                <a:gd name="T3" fmla="*/ 517 h 1763"/>
                <a:gd name="T4" fmla="*/ 488 w 1706"/>
                <a:gd name="T5" fmla="*/ 628 h 1763"/>
                <a:gd name="T6" fmla="*/ 422 w 1706"/>
                <a:gd name="T7" fmla="*/ 772 h 1763"/>
                <a:gd name="T8" fmla="*/ 412 w 1706"/>
                <a:gd name="T9" fmla="*/ 937 h 1763"/>
                <a:gd name="T10" fmla="*/ 460 w 1706"/>
                <a:gd name="T11" fmla="*/ 1090 h 1763"/>
                <a:gd name="T12" fmla="*/ 558 w 1706"/>
                <a:gd name="T13" fmla="*/ 1213 h 1763"/>
                <a:gd name="T14" fmla="*/ 692 w 1706"/>
                <a:gd name="T15" fmla="*/ 1296 h 1763"/>
                <a:gd name="T16" fmla="*/ 853 w 1706"/>
                <a:gd name="T17" fmla="*/ 1325 h 1763"/>
                <a:gd name="T18" fmla="*/ 1012 w 1706"/>
                <a:gd name="T19" fmla="*/ 1296 h 1763"/>
                <a:gd name="T20" fmla="*/ 1147 w 1706"/>
                <a:gd name="T21" fmla="*/ 1213 h 1763"/>
                <a:gd name="T22" fmla="*/ 1244 w 1706"/>
                <a:gd name="T23" fmla="*/ 1090 h 1763"/>
                <a:gd name="T24" fmla="*/ 1293 w 1706"/>
                <a:gd name="T25" fmla="*/ 937 h 1763"/>
                <a:gd name="T26" fmla="*/ 1283 w 1706"/>
                <a:gd name="T27" fmla="*/ 772 h 1763"/>
                <a:gd name="T28" fmla="*/ 1217 w 1706"/>
                <a:gd name="T29" fmla="*/ 628 h 1763"/>
                <a:gd name="T30" fmla="*/ 1106 w 1706"/>
                <a:gd name="T31" fmla="*/ 517 h 1763"/>
                <a:gd name="T32" fmla="*/ 961 w 1706"/>
                <a:gd name="T33" fmla="*/ 451 h 1763"/>
                <a:gd name="T34" fmla="*/ 706 w 1706"/>
                <a:gd name="T35" fmla="*/ 0 h 1763"/>
                <a:gd name="T36" fmla="*/ 1051 w 1706"/>
                <a:gd name="T37" fmla="*/ 12 h 1763"/>
                <a:gd name="T38" fmla="*/ 1107 w 1706"/>
                <a:gd name="T39" fmla="*/ 67 h 1763"/>
                <a:gd name="T40" fmla="*/ 1120 w 1706"/>
                <a:gd name="T41" fmla="*/ 244 h 1763"/>
                <a:gd name="T42" fmla="*/ 1268 w 1706"/>
                <a:gd name="T43" fmla="*/ 334 h 1763"/>
                <a:gd name="T44" fmla="*/ 1418 w 1706"/>
                <a:gd name="T45" fmla="*/ 255 h 1763"/>
                <a:gd name="T46" fmla="*/ 1486 w 1706"/>
                <a:gd name="T47" fmla="*/ 264 h 1763"/>
                <a:gd name="T48" fmla="*/ 1542 w 1706"/>
                <a:gd name="T49" fmla="*/ 314 h 1763"/>
                <a:gd name="T50" fmla="*/ 1704 w 1706"/>
                <a:gd name="T51" fmla="*/ 612 h 1763"/>
                <a:gd name="T52" fmla="*/ 1693 w 1706"/>
                <a:gd name="T53" fmla="*/ 680 h 1763"/>
                <a:gd name="T54" fmla="*/ 1644 w 1706"/>
                <a:gd name="T55" fmla="*/ 731 h 1763"/>
                <a:gd name="T56" fmla="*/ 1543 w 1706"/>
                <a:gd name="T57" fmla="*/ 881 h 1763"/>
                <a:gd name="T58" fmla="*/ 1644 w 1706"/>
                <a:gd name="T59" fmla="*/ 1030 h 1763"/>
                <a:gd name="T60" fmla="*/ 1697 w 1706"/>
                <a:gd name="T61" fmla="*/ 1091 h 1763"/>
                <a:gd name="T62" fmla="*/ 1701 w 1706"/>
                <a:gd name="T63" fmla="*/ 1170 h 1763"/>
                <a:gd name="T64" fmla="*/ 1529 w 1706"/>
                <a:gd name="T65" fmla="*/ 1468 h 1763"/>
                <a:gd name="T66" fmla="*/ 1470 w 1706"/>
                <a:gd name="T67" fmla="*/ 1505 h 1763"/>
                <a:gd name="T68" fmla="*/ 1398 w 1706"/>
                <a:gd name="T69" fmla="*/ 1501 h 1763"/>
                <a:gd name="T70" fmla="*/ 1222 w 1706"/>
                <a:gd name="T71" fmla="*/ 1463 h 1763"/>
                <a:gd name="T72" fmla="*/ 1120 w 1706"/>
                <a:gd name="T73" fmla="*/ 1642 h 1763"/>
                <a:gd name="T74" fmla="*/ 1092 w 1706"/>
                <a:gd name="T75" fmla="*/ 1718 h 1763"/>
                <a:gd name="T76" fmla="*/ 1026 w 1706"/>
                <a:gd name="T77" fmla="*/ 1759 h 1763"/>
                <a:gd name="T78" fmla="*/ 678 w 1706"/>
                <a:gd name="T79" fmla="*/ 1759 h 1763"/>
                <a:gd name="T80" fmla="*/ 612 w 1706"/>
                <a:gd name="T81" fmla="*/ 1718 h 1763"/>
                <a:gd name="T82" fmla="*/ 586 w 1706"/>
                <a:gd name="T83" fmla="*/ 1642 h 1763"/>
                <a:gd name="T84" fmla="*/ 484 w 1706"/>
                <a:gd name="T85" fmla="*/ 1463 h 1763"/>
                <a:gd name="T86" fmla="*/ 338 w 1706"/>
                <a:gd name="T87" fmla="*/ 1455 h 1763"/>
                <a:gd name="T88" fmla="*/ 361 w 1706"/>
                <a:gd name="T89" fmla="*/ 1377 h 1763"/>
                <a:gd name="T90" fmla="*/ 396 w 1706"/>
                <a:gd name="T91" fmla="*/ 1263 h 1763"/>
                <a:gd name="T92" fmla="*/ 378 w 1706"/>
                <a:gd name="T93" fmla="*/ 1125 h 1763"/>
                <a:gd name="T94" fmla="*/ 221 w 1706"/>
                <a:gd name="T95" fmla="*/ 851 h 1763"/>
                <a:gd name="T96" fmla="*/ 170 w 1706"/>
                <a:gd name="T97" fmla="*/ 795 h 1763"/>
                <a:gd name="T98" fmla="*/ 60 w 1706"/>
                <a:gd name="T99" fmla="*/ 731 h 1763"/>
                <a:gd name="T100" fmla="*/ 8 w 1706"/>
                <a:gd name="T101" fmla="*/ 671 h 1763"/>
                <a:gd name="T102" fmla="*/ 4 w 1706"/>
                <a:gd name="T103" fmla="*/ 593 h 1763"/>
                <a:gd name="T104" fmla="*/ 176 w 1706"/>
                <a:gd name="T105" fmla="*/ 295 h 1763"/>
                <a:gd name="T106" fmla="*/ 235 w 1706"/>
                <a:gd name="T107" fmla="*/ 258 h 1763"/>
                <a:gd name="T108" fmla="*/ 307 w 1706"/>
                <a:gd name="T109" fmla="*/ 262 h 1763"/>
                <a:gd name="T110" fmla="*/ 484 w 1706"/>
                <a:gd name="T111" fmla="*/ 300 h 1763"/>
                <a:gd name="T112" fmla="*/ 586 w 1706"/>
                <a:gd name="T113" fmla="*/ 121 h 1763"/>
                <a:gd name="T114" fmla="*/ 612 w 1706"/>
                <a:gd name="T115" fmla="*/ 45 h 1763"/>
                <a:gd name="T116" fmla="*/ 678 w 1706"/>
                <a:gd name="T117" fmla="*/ 4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06" h="1763">
                  <a:moveTo>
                    <a:pt x="853" y="437"/>
                  </a:moveTo>
                  <a:lnTo>
                    <a:pt x="797" y="441"/>
                  </a:lnTo>
                  <a:lnTo>
                    <a:pt x="743" y="451"/>
                  </a:lnTo>
                  <a:lnTo>
                    <a:pt x="692" y="467"/>
                  </a:lnTo>
                  <a:lnTo>
                    <a:pt x="644" y="490"/>
                  </a:lnTo>
                  <a:lnTo>
                    <a:pt x="599" y="517"/>
                  </a:lnTo>
                  <a:lnTo>
                    <a:pt x="558" y="549"/>
                  </a:lnTo>
                  <a:lnTo>
                    <a:pt x="520" y="587"/>
                  </a:lnTo>
                  <a:lnTo>
                    <a:pt x="488" y="628"/>
                  </a:lnTo>
                  <a:lnTo>
                    <a:pt x="460" y="673"/>
                  </a:lnTo>
                  <a:lnTo>
                    <a:pt x="438" y="721"/>
                  </a:lnTo>
                  <a:lnTo>
                    <a:pt x="422" y="772"/>
                  </a:lnTo>
                  <a:lnTo>
                    <a:pt x="412" y="826"/>
                  </a:lnTo>
                  <a:lnTo>
                    <a:pt x="408" y="881"/>
                  </a:lnTo>
                  <a:lnTo>
                    <a:pt x="412" y="937"/>
                  </a:lnTo>
                  <a:lnTo>
                    <a:pt x="422" y="990"/>
                  </a:lnTo>
                  <a:lnTo>
                    <a:pt x="438" y="1041"/>
                  </a:lnTo>
                  <a:lnTo>
                    <a:pt x="460" y="1090"/>
                  </a:lnTo>
                  <a:lnTo>
                    <a:pt x="488" y="1135"/>
                  </a:lnTo>
                  <a:lnTo>
                    <a:pt x="520" y="1176"/>
                  </a:lnTo>
                  <a:lnTo>
                    <a:pt x="558" y="1213"/>
                  </a:lnTo>
                  <a:lnTo>
                    <a:pt x="599" y="1246"/>
                  </a:lnTo>
                  <a:lnTo>
                    <a:pt x="644" y="1273"/>
                  </a:lnTo>
                  <a:lnTo>
                    <a:pt x="692" y="1296"/>
                  </a:lnTo>
                  <a:lnTo>
                    <a:pt x="743" y="1312"/>
                  </a:lnTo>
                  <a:lnTo>
                    <a:pt x="797" y="1322"/>
                  </a:lnTo>
                  <a:lnTo>
                    <a:pt x="853" y="1325"/>
                  </a:lnTo>
                  <a:lnTo>
                    <a:pt x="908" y="1322"/>
                  </a:lnTo>
                  <a:lnTo>
                    <a:pt x="961" y="1312"/>
                  </a:lnTo>
                  <a:lnTo>
                    <a:pt x="1012" y="1296"/>
                  </a:lnTo>
                  <a:lnTo>
                    <a:pt x="1061" y="1273"/>
                  </a:lnTo>
                  <a:lnTo>
                    <a:pt x="1106" y="1246"/>
                  </a:lnTo>
                  <a:lnTo>
                    <a:pt x="1147" y="1213"/>
                  </a:lnTo>
                  <a:lnTo>
                    <a:pt x="1184" y="1176"/>
                  </a:lnTo>
                  <a:lnTo>
                    <a:pt x="1217" y="1135"/>
                  </a:lnTo>
                  <a:lnTo>
                    <a:pt x="1244" y="1090"/>
                  </a:lnTo>
                  <a:lnTo>
                    <a:pt x="1267" y="1041"/>
                  </a:lnTo>
                  <a:lnTo>
                    <a:pt x="1283" y="990"/>
                  </a:lnTo>
                  <a:lnTo>
                    <a:pt x="1293" y="937"/>
                  </a:lnTo>
                  <a:lnTo>
                    <a:pt x="1297" y="881"/>
                  </a:lnTo>
                  <a:lnTo>
                    <a:pt x="1293" y="826"/>
                  </a:lnTo>
                  <a:lnTo>
                    <a:pt x="1283" y="772"/>
                  </a:lnTo>
                  <a:lnTo>
                    <a:pt x="1267" y="721"/>
                  </a:lnTo>
                  <a:lnTo>
                    <a:pt x="1244" y="673"/>
                  </a:lnTo>
                  <a:lnTo>
                    <a:pt x="1217" y="628"/>
                  </a:lnTo>
                  <a:lnTo>
                    <a:pt x="1184" y="587"/>
                  </a:lnTo>
                  <a:lnTo>
                    <a:pt x="1147" y="549"/>
                  </a:lnTo>
                  <a:lnTo>
                    <a:pt x="1106" y="517"/>
                  </a:lnTo>
                  <a:lnTo>
                    <a:pt x="1061" y="490"/>
                  </a:lnTo>
                  <a:lnTo>
                    <a:pt x="1012" y="467"/>
                  </a:lnTo>
                  <a:lnTo>
                    <a:pt x="961" y="451"/>
                  </a:lnTo>
                  <a:lnTo>
                    <a:pt x="908" y="441"/>
                  </a:lnTo>
                  <a:lnTo>
                    <a:pt x="853" y="437"/>
                  </a:lnTo>
                  <a:close/>
                  <a:moveTo>
                    <a:pt x="706" y="0"/>
                  </a:moveTo>
                  <a:lnTo>
                    <a:pt x="999" y="0"/>
                  </a:lnTo>
                  <a:lnTo>
                    <a:pt x="1026" y="4"/>
                  </a:lnTo>
                  <a:lnTo>
                    <a:pt x="1051" y="12"/>
                  </a:lnTo>
                  <a:lnTo>
                    <a:pt x="1074" y="26"/>
                  </a:lnTo>
                  <a:lnTo>
                    <a:pt x="1092" y="45"/>
                  </a:lnTo>
                  <a:lnTo>
                    <a:pt x="1107" y="67"/>
                  </a:lnTo>
                  <a:lnTo>
                    <a:pt x="1116" y="92"/>
                  </a:lnTo>
                  <a:lnTo>
                    <a:pt x="1120" y="121"/>
                  </a:lnTo>
                  <a:lnTo>
                    <a:pt x="1120" y="244"/>
                  </a:lnTo>
                  <a:lnTo>
                    <a:pt x="1172" y="269"/>
                  </a:lnTo>
                  <a:lnTo>
                    <a:pt x="1221" y="300"/>
                  </a:lnTo>
                  <a:lnTo>
                    <a:pt x="1268" y="334"/>
                  </a:lnTo>
                  <a:lnTo>
                    <a:pt x="1379" y="270"/>
                  </a:lnTo>
                  <a:lnTo>
                    <a:pt x="1398" y="260"/>
                  </a:lnTo>
                  <a:lnTo>
                    <a:pt x="1418" y="255"/>
                  </a:lnTo>
                  <a:lnTo>
                    <a:pt x="1439" y="254"/>
                  </a:lnTo>
                  <a:lnTo>
                    <a:pt x="1464" y="257"/>
                  </a:lnTo>
                  <a:lnTo>
                    <a:pt x="1486" y="264"/>
                  </a:lnTo>
                  <a:lnTo>
                    <a:pt x="1509" y="276"/>
                  </a:lnTo>
                  <a:lnTo>
                    <a:pt x="1527" y="293"/>
                  </a:lnTo>
                  <a:lnTo>
                    <a:pt x="1542" y="314"/>
                  </a:lnTo>
                  <a:lnTo>
                    <a:pt x="1689" y="567"/>
                  </a:lnTo>
                  <a:lnTo>
                    <a:pt x="1699" y="589"/>
                  </a:lnTo>
                  <a:lnTo>
                    <a:pt x="1704" y="612"/>
                  </a:lnTo>
                  <a:lnTo>
                    <a:pt x="1706" y="635"/>
                  </a:lnTo>
                  <a:lnTo>
                    <a:pt x="1701" y="659"/>
                  </a:lnTo>
                  <a:lnTo>
                    <a:pt x="1693" y="680"/>
                  </a:lnTo>
                  <a:lnTo>
                    <a:pt x="1681" y="700"/>
                  </a:lnTo>
                  <a:lnTo>
                    <a:pt x="1664" y="718"/>
                  </a:lnTo>
                  <a:lnTo>
                    <a:pt x="1644" y="731"/>
                  </a:lnTo>
                  <a:lnTo>
                    <a:pt x="1535" y="795"/>
                  </a:lnTo>
                  <a:lnTo>
                    <a:pt x="1540" y="838"/>
                  </a:lnTo>
                  <a:lnTo>
                    <a:pt x="1543" y="881"/>
                  </a:lnTo>
                  <a:lnTo>
                    <a:pt x="1540" y="924"/>
                  </a:lnTo>
                  <a:lnTo>
                    <a:pt x="1535" y="967"/>
                  </a:lnTo>
                  <a:lnTo>
                    <a:pt x="1644" y="1030"/>
                  </a:lnTo>
                  <a:lnTo>
                    <a:pt x="1667" y="1048"/>
                  </a:lnTo>
                  <a:lnTo>
                    <a:pt x="1684" y="1068"/>
                  </a:lnTo>
                  <a:lnTo>
                    <a:pt x="1697" y="1091"/>
                  </a:lnTo>
                  <a:lnTo>
                    <a:pt x="1704" y="1117"/>
                  </a:lnTo>
                  <a:lnTo>
                    <a:pt x="1706" y="1144"/>
                  </a:lnTo>
                  <a:lnTo>
                    <a:pt x="1701" y="1170"/>
                  </a:lnTo>
                  <a:lnTo>
                    <a:pt x="1689" y="1195"/>
                  </a:lnTo>
                  <a:lnTo>
                    <a:pt x="1542" y="1449"/>
                  </a:lnTo>
                  <a:lnTo>
                    <a:pt x="1529" y="1468"/>
                  </a:lnTo>
                  <a:lnTo>
                    <a:pt x="1512" y="1484"/>
                  </a:lnTo>
                  <a:lnTo>
                    <a:pt x="1492" y="1496"/>
                  </a:lnTo>
                  <a:lnTo>
                    <a:pt x="1470" y="1505"/>
                  </a:lnTo>
                  <a:lnTo>
                    <a:pt x="1439" y="1509"/>
                  </a:lnTo>
                  <a:lnTo>
                    <a:pt x="1418" y="1507"/>
                  </a:lnTo>
                  <a:lnTo>
                    <a:pt x="1398" y="1501"/>
                  </a:lnTo>
                  <a:lnTo>
                    <a:pt x="1379" y="1492"/>
                  </a:lnTo>
                  <a:lnTo>
                    <a:pt x="1268" y="1429"/>
                  </a:lnTo>
                  <a:lnTo>
                    <a:pt x="1222" y="1463"/>
                  </a:lnTo>
                  <a:lnTo>
                    <a:pt x="1172" y="1492"/>
                  </a:lnTo>
                  <a:lnTo>
                    <a:pt x="1120" y="1519"/>
                  </a:lnTo>
                  <a:lnTo>
                    <a:pt x="1120" y="1642"/>
                  </a:lnTo>
                  <a:lnTo>
                    <a:pt x="1116" y="1669"/>
                  </a:lnTo>
                  <a:lnTo>
                    <a:pt x="1107" y="1696"/>
                  </a:lnTo>
                  <a:lnTo>
                    <a:pt x="1092" y="1718"/>
                  </a:lnTo>
                  <a:lnTo>
                    <a:pt x="1074" y="1737"/>
                  </a:lnTo>
                  <a:lnTo>
                    <a:pt x="1051" y="1750"/>
                  </a:lnTo>
                  <a:lnTo>
                    <a:pt x="1026" y="1759"/>
                  </a:lnTo>
                  <a:lnTo>
                    <a:pt x="999" y="1763"/>
                  </a:lnTo>
                  <a:lnTo>
                    <a:pt x="706" y="1763"/>
                  </a:lnTo>
                  <a:lnTo>
                    <a:pt x="678" y="1759"/>
                  </a:lnTo>
                  <a:lnTo>
                    <a:pt x="654" y="1750"/>
                  </a:lnTo>
                  <a:lnTo>
                    <a:pt x="631" y="1737"/>
                  </a:lnTo>
                  <a:lnTo>
                    <a:pt x="612" y="1718"/>
                  </a:lnTo>
                  <a:lnTo>
                    <a:pt x="597" y="1696"/>
                  </a:lnTo>
                  <a:lnTo>
                    <a:pt x="589" y="1669"/>
                  </a:lnTo>
                  <a:lnTo>
                    <a:pt x="586" y="1642"/>
                  </a:lnTo>
                  <a:lnTo>
                    <a:pt x="586" y="1519"/>
                  </a:lnTo>
                  <a:lnTo>
                    <a:pt x="533" y="1492"/>
                  </a:lnTo>
                  <a:lnTo>
                    <a:pt x="484" y="1463"/>
                  </a:lnTo>
                  <a:lnTo>
                    <a:pt x="437" y="1429"/>
                  </a:lnTo>
                  <a:lnTo>
                    <a:pt x="352" y="1477"/>
                  </a:lnTo>
                  <a:lnTo>
                    <a:pt x="338" y="1455"/>
                  </a:lnTo>
                  <a:lnTo>
                    <a:pt x="321" y="1434"/>
                  </a:lnTo>
                  <a:lnTo>
                    <a:pt x="343" y="1406"/>
                  </a:lnTo>
                  <a:lnTo>
                    <a:pt x="361" y="1377"/>
                  </a:lnTo>
                  <a:lnTo>
                    <a:pt x="376" y="1345"/>
                  </a:lnTo>
                  <a:lnTo>
                    <a:pt x="387" y="1311"/>
                  </a:lnTo>
                  <a:lnTo>
                    <a:pt x="396" y="1263"/>
                  </a:lnTo>
                  <a:lnTo>
                    <a:pt x="397" y="1217"/>
                  </a:lnTo>
                  <a:lnTo>
                    <a:pt x="392" y="1170"/>
                  </a:lnTo>
                  <a:lnTo>
                    <a:pt x="378" y="1125"/>
                  </a:lnTo>
                  <a:lnTo>
                    <a:pt x="358" y="1083"/>
                  </a:lnTo>
                  <a:lnTo>
                    <a:pt x="241" y="881"/>
                  </a:lnTo>
                  <a:lnTo>
                    <a:pt x="221" y="851"/>
                  </a:lnTo>
                  <a:lnTo>
                    <a:pt x="196" y="825"/>
                  </a:lnTo>
                  <a:lnTo>
                    <a:pt x="170" y="800"/>
                  </a:lnTo>
                  <a:lnTo>
                    <a:pt x="170" y="795"/>
                  </a:lnTo>
                  <a:lnTo>
                    <a:pt x="141" y="779"/>
                  </a:lnTo>
                  <a:lnTo>
                    <a:pt x="118" y="765"/>
                  </a:lnTo>
                  <a:lnTo>
                    <a:pt x="60" y="731"/>
                  </a:lnTo>
                  <a:lnTo>
                    <a:pt x="38" y="715"/>
                  </a:lnTo>
                  <a:lnTo>
                    <a:pt x="20" y="695"/>
                  </a:lnTo>
                  <a:lnTo>
                    <a:pt x="8" y="671"/>
                  </a:lnTo>
                  <a:lnTo>
                    <a:pt x="0" y="645"/>
                  </a:lnTo>
                  <a:lnTo>
                    <a:pt x="0" y="619"/>
                  </a:lnTo>
                  <a:lnTo>
                    <a:pt x="4" y="593"/>
                  </a:lnTo>
                  <a:lnTo>
                    <a:pt x="15" y="567"/>
                  </a:lnTo>
                  <a:lnTo>
                    <a:pt x="162" y="314"/>
                  </a:lnTo>
                  <a:lnTo>
                    <a:pt x="176" y="295"/>
                  </a:lnTo>
                  <a:lnTo>
                    <a:pt x="192" y="279"/>
                  </a:lnTo>
                  <a:lnTo>
                    <a:pt x="212" y="267"/>
                  </a:lnTo>
                  <a:lnTo>
                    <a:pt x="235" y="258"/>
                  </a:lnTo>
                  <a:lnTo>
                    <a:pt x="266" y="254"/>
                  </a:lnTo>
                  <a:lnTo>
                    <a:pt x="287" y="255"/>
                  </a:lnTo>
                  <a:lnTo>
                    <a:pt x="307" y="262"/>
                  </a:lnTo>
                  <a:lnTo>
                    <a:pt x="327" y="270"/>
                  </a:lnTo>
                  <a:lnTo>
                    <a:pt x="437" y="334"/>
                  </a:lnTo>
                  <a:lnTo>
                    <a:pt x="484" y="300"/>
                  </a:lnTo>
                  <a:lnTo>
                    <a:pt x="533" y="269"/>
                  </a:lnTo>
                  <a:lnTo>
                    <a:pt x="586" y="244"/>
                  </a:lnTo>
                  <a:lnTo>
                    <a:pt x="586" y="121"/>
                  </a:lnTo>
                  <a:lnTo>
                    <a:pt x="589" y="92"/>
                  </a:lnTo>
                  <a:lnTo>
                    <a:pt x="597" y="67"/>
                  </a:lnTo>
                  <a:lnTo>
                    <a:pt x="612" y="45"/>
                  </a:lnTo>
                  <a:lnTo>
                    <a:pt x="631" y="26"/>
                  </a:lnTo>
                  <a:lnTo>
                    <a:pt x="654" y="12"/>
                  </a:lnTo>
                  <a:lnTo>
                    <a:pt x="678" y="4"/>
                  </a:lnTo>
                  <a:lnTo>
                    <a:pt x="7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Tx/>
                <a:defRPr/>
              </a:pPr>
              <a:endParaRPr lang="en-US" sz="2700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6" name="Freeform 553">
              <a:extLst>
                <a:ext uri="{FF2B5EF4-FFF2-40B4-BE49-F238E27FC236}">
                  <a16:creationId xmlns:a16="http://schemas.microsoft.com/office/drawing/2014/main" xmlns="" id="{90FD9ED1-F16A-432E-811A-19C9344FF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4" y="3197"/>
              <a:ext cx="677" cy="700"/>
            </a:xfrm>
            <a:custGeom>
              <a:avLst/>
              <a:gdLst>
                <a:gd name="T0" fmla="*/ 594 w 1354"/>
                <a:gd name="T1" fmla="*/ 448 h 1399"/>
                <a:gd name="T2" fmla="*/ 492 w 1354"/>
                <a:gd name="T3" fmla="*/ 513 h 1399"/>
                <a:gd name="T4" fmla="*/ 427 w 1354"/>
                <a:gd name="T5" fmla="*/ 615 h 1399"/>
                <a:gd name="T6" fmla="*/ 417 w 1354"/>
                <a:gd name="T7" fmla="*/ 741 h 1399"/>
                <a:gd name="T8" fmla="*/ 464 w 1354"/>
                <a:gd name="T9" fmla="*/ 855 h 1399"/>
                <a:gd name="T10" fmla="*/ 556 w 1354"/>
                <a:gd name="T11" fmla="*/ 933 h 1399"/>
                <a:gd name="T12" fmla="*/ 677 w 1354"/>
                <a:gd name="T13" fmla="*/ 963 h 1399"/>
                <a:gd name="T14" fmla="*/ 798 w 1354"/>
                <a:gd name="T15" fmla="*/ 933 h 1399"/>
                <a:gd name="T16" fmla="*/ 890 w 1354"/>
                <a:gd name="T17" fmla="*/ 855 h 1399"/>
                <a:gd name="T18" fmla="*/ 938 w 1354"/>
                <a:gd name="T19" fmla="*/ 741 h 1399"/>
                <a:gd name="T20" fmla="*/ 928 w 1354"/>
                <a:gd name="T21" fmla="*/ 615 h 1399"/>
                <a:gd name="T22" fmla="*/ 864 w 1354"/>
                <a:gd name="T23" fmla="*/ 513 h 1399"/>
                <a:gd name="T24" fmla="*/ 761 w 1354"/>
                <a:gd name="T25" fmla="*/ 448 h 1399"/>
                <a:gd name="T26" fmla="*/ 561 w 1354"/>
                <a:gd name="T27" fmla="*/ 0 h 1399"/>
                <a:gd name="T28" fmla="*/ 842 w 1354"/>
                <a:gd name="T29" fmla="*/ 12 h 1399"/>
                <a:gd name="T30" fmla="*/ 885 w 1354"/>
                <a:gd name="T31" fmla="*/ 70 h 1399"/>
                <a:gd name="T32" fmla="*/ 930 w 1354"/>
                <a:gd name="T33" fmla="*/ 214 h 1399"/>
                <a:gd name="T34" fmla="*/ 1095 w 1354"/>
                <a:gd name="T35" fmla="*/ 214 h 1399"/>
                <a:gd name="T36" fmla="*/ 1162 w 1354"/>
                <a:gd name="T37" fmla="*/ 203 h 1399"/>
                <a:gd name="T38" fmla="*/ 1213 w 1354"/>
                <a:gd name="T39" fmla="*/ 232 h 1399"/>
                <a:gd name="T40" fmla="*/ 1352 w 1354"/>
                <a:gd name="T41" fmla="*/ 473 h 1399"/>
                <a:gd name="T42" fmla="*/ 1342 w 1354"/>
                <a:gd name="T43" fmla="*/ 546 h 1399"/>
                <a:gd name="T44" fmla="*/ 1218 w 1354"/>
                <a:gd name="T45" fmla="*/ 630 h 1399"/>
                <a:gd name="T46" fmla="*/ 1223 w 1354"/>
                <a:gd name="T47" fmla="*/ 734 h 1399"/>
                <a:gd name="T48" fmla="*/ 1324 w 1354"/>
                <a:gd name="T49" fmla="*/ 831 h 1399"/>
                <a:gd name="T50" fmla="*/ 1353 w 1354"/>
                <a:gd name="T51" fmla="*/ 886 h 1399"/>
                <a:gd name="T52" fmla="*/ 1342 w 1354"/>
                <a:gd name="T53" fmla="*/ 948 h 1399"/>
                <a:gd name="T54" fmla="*/ 1191 w 1354"/>
                <a:gd name="T55" fmla="*/ 1185 h 1399"/>
                <a:gd name="T56" fmla="*/ 1119 w 1354"/>
                <a:gd name="T57" fmla="*/ 1193 h 1399"/>
                <a:gd name="T58" fmla="*/ 970 w 1354"/>
                <a:gd name="T59" fmla="*/ 1161 h 1399"/>
                <a:gd name="T60" fmla="*/ 889 w 1354"/>
                <a:gd name="T61" fmla="*/ 1303 h 1399"/>
                <a:gd name="T62" fmla="*/ 861 w 1354"/>
                <a:gd name="T63" fmla="*/ 1370 h 1399"/>
                <a:gd name="T64" fmla="*/ 793 w 1354"/>
                <a:gd name="T65" fmla="*/ 1399 h 1399"/>
                <a:gd name="T66" fmla="*/ 513 w 1354"/>
                <a:gd name="T67" fmla="*/ 1385 h 1399"/>
                <a:gd name="T68" fmla="*/ 469 w 1354"/>
                <a:gd name="T69" fmla="*/ 1328 h 1399"/>
                <a:gd name="T70" fmla="*/ 424 w 1354"/>
                <a:gd name="T71" fmla="*/ 1185 h 1399"/>
                <a:gd name="T72" fmla="*/ 260 w 1354"/>
                <a:gd name="T73" fmla="*/ 1185 h 1399"/>
                <a:gd name="T74" fmla="*/ 187 w 1354"/>
                <a:gd name="T75" fmla="*/ 1193 h 1399"/>
                <a:gd name="T76" fmla="*/ 129 w 1354"/>
                <a:gd name="T77" fmla="*/ 1150 h 1399"/>
                <a:gd name="T78" fmla="*/ 0 w 1354"/>
                <a:gd name="T79" fmla="*/ 907 h 1399"/>
                <a:gd name="T80" fmla="*/ 17 w 1354"/>
                <a:gd name="T81" fmla="*/ 847 h 1399"/>
                <a:gd name="T82" fmla="*/ 136 w 1354"/>
                <a:gd name="T83" fmla="*/ 767 h 1399"/>
                <a:gd name="T84" fmla="*/ 131 w 1354"/>
                <a:gd name="T85" fmla="*/ 665 h 1399"/>
                <a:gd name="T86" fmla="*/ 30 w 1354"/>
                <a:gd name="T87" fmla="*/ 567 h 1399"/>
                <a:gd name="T88" fmla="*/ 2 w 1354"/>
                <a:gd name="T89" fmla="*/ 512 h 1399"/>
                <a:gd name="T90" fmla="*/ 13 w 1354"/>
                <a:gd name="T91" fmla="*/ 450 h 1399"/>
                <a:gd name="T92" fmla="*/ 164 w 1354"/>
                <a:gd name="T93" fmla="*/ 214 h 1399"/>
                <a:gd name="T94" fmla="*/ 237 w 1354"/>
                <a:gd name="T95" fmla="*/ 204 h 1399"/>
                <a:gd name="T96" fmla="*/ 384 w 1354"/>
                <a:gd name="T97" fmla="*/ 238 h 1399"/>
                <a:gd name="T98" fmla="*/ 465 w 1354"/>
                <a:gd name="T99" fmla="*/ 95 h 1399"/>
                <a:gd name="T100" fmla="*/ 494 w 1354"/>
                <a:gd name="T101" fmla="*/ 27 h 1399"/>
                <a:gd name="T102" fmla="*/ 561 w 1354"/>
                <a:gd name="T103" fmla="*/ 0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54" h="1399">
                  <a:moveTo>
                    <a:pt x="677" y="436"/>
                  </a:moveTo>
                  <a:lnTo>
                    <a:pt x="635" y="438"/>
                  </a:lnTo>
                  <a:lnTo>
                    <a:pt x="594" y="448"/>
                  </a:lnTo>
                  <a:lnTo>
                    <a:pt x="556" y="465"/>
                  </a:lnTo>
                  <a:lnTo>
                    <a:pt x="521" y="487"/>
                  </a:lnTo>
                  <a:lnTo>
                    <a:pt x="492" y="513"/>
                  </a:lnTo>
                  <a:lnTo>
                    <a:pt x="464" y="543"/>
                  </a:lnTo>
                  <a:lnTo>
                    <a:pt x="443" y="578"/>
                  </a:lnTo>
                  <a:lnTo>
                    <a:pt x="427" y="615"/>
                  </a:lnTo>
                  <a:lnTo>
                    <a:pt x="417" y="657"/>
                  </a:lnTo>
                  <a:lnTo>
                    <a:pt x="414" y="699"/>
                  </a:lnTo>
                  <a:lnTo>
                    <a:pt x="417" y="741"/>
                  </a:lnTo>
                  <a:lnTo>
                    <a:pt x="427" y="782"/>
                  </a:lnTo>
                  <a:lnTo>
                    <a:pt x="443" y="820"/>
                  </a:lnTo>
                  <a:lnTo>
                    <a:pt x="464" y="855"/>
                  </a:lnTo>
                  <a:lnTo>
                    <a:pt x="492" y="886"/>
                  </a:lnTo>
                  <a:lnTo>
                    <a:pt x="521" y="912"/>
                  </a:lnTo>
                  <a:lnTo>
                    <a:pt x="556" y="933"/>
                  </a:lnTo>
                  <a:lnTo>
                    <a:pt x="594" y="949"/>
                  </a:lnTo>
                  <a:lnTo>
                    <a:pt x="635" y="959"/>
                  </a:lnTo>
                  <a:lnTo>
                    <a:pt x="677" y="963"/>
                  </a:lnTo>
                  <a:lnTo>
                    <a:pt x="720" y="959"/>
                  </a:lnTo>
                  <a:lnTo>
                    <a:pt x="761" y="949"/>
                  </a:lnTo>
                  <a:lnTo>
                    <a:pt x="798" y="933"/>
                  </a:lnTo>
                  <a:lnTo>
                    <a:pt x="833" y="912"/>
                  </a:lnTo>
                  <a:lnTo>
                    <a:pt x="864" y="886"/>
                  </a:lnTo>
                  <a:lnTo>
                    <a:pt x="890" y="855"/>
                  </a:lnTo>
                  <a:lnTo>
                    <a:pt x="912" y="820"/>
                  </a:lnTo>
                  <a:lnTo>
                    <a:pt x="928" y="782"/>
                  </a:lnTo>
                  <a:lnTo>
                    <a:pt x="938" y="741"/>
                  </a:lnTo>
                  <a:lnTo>
                    <a:pt x="942" y="699"/>
                  </a:lnTo>
                  <a:lnTo>
                    <a:pt x="938" y="657"/>
                  </a:lnTo>
                  <a:lnTo>
                    <a:pt x="928" y="615"/>
                  </a:lnTo>
                  <a:lnTo>
                    <a:pt x="912" y="578"/>
                  </a:lnTo>
                  <a:lnTo>
                    <a:pt x="890" y="543"/>
                  </a:lnTo>
                  <a:lnTo>
                    <a:pt x="864" y="513"/>
                  </a:lnTo>
                  <a:lnTo>
                    <a:pt x="833" y="487"/>
                  </a:lnTo>
                  <a:lnTo>
                    <a:pt x="798" y="465"/>
                  </a:lnTo>
                  <a:lnTo>
                    <a:pt x="761" y="448"/>
                  </a:lnTo>
                  <a:lnTo>
                    <a:pt x="720" y="438"/>
                  </a:lnTo>
                  <a:lnTo>
                    <a:pt x="677" y="436"/>
                  </a:lnTo>
                  <a:close/>
                  <a:moveTo>
                    <a:pt x="561" y="0"/>
                  </a:moveTo>
                  <a:lnTo>
                    <a:pt x="793" y="0"/>
                  </a:lnTo>
                  <a:lnTo>
                    <a:pt x="818" y="2"/>
                  </a:lnTo>
                  <a:lnTo>
                    <a:pt x="842" y="12"/>
                  </a:lnTo>
                  <a:lnTo>
                    <a:pt x="861" y="27"/>
                  </a:lnTo>
                  <a:lnTo>
                    <a:pt x="875" y="47"/>
                  </a:lnTo>
                  <a:lnTo>
                    <a:pt x="885" y="70"/>
                  </a:lnTo>
                  <a:lnTo>
                    <a:pt x="889" y="95"/>
                  </a:lnTo>
                  <a:lnTo>
                    <a:pt x="889" y="193"/>
                  </a:lnTo>
                  <a:lnTo>
                    <a:pt x="930" y="214"/>
                  </a:lnTo>
                  <a:lnTo>
                    <a:pt x="970" y="238"/>
                  </a:lnTo>
                  <a:lnTo>
                    <a:pt x="1008" y="264"/>
                  </a:lnTo>
                  <a:lnTo>
                    <a:pt x="1095" y="214"/>
                  </a:lnTo>
                  <a:lnTo>
                    <a:pt x="1119" y="204"/>
                  </a:lnTo>
                  <a:lnTo>
                    <a:pt x="1142" y="201"/>
                  </a:lnTo>
                  <a:lnTo>
                    <a:pt x="1162" y="203"/>
                  </a:lnTo>
                  <a:lnTo>
                    <a:pt x="1181" y="209"/>
                  </a:lnTo>
                  <a:lnTo>
                    <a:pt x="1198" y="219"/>
                  </a:lnTo>
                  <a:lnTo>
                    <a:pt x="1213" y="232"/>
                  </a:lnTo>
                  <a:lnTo>
                    <a:pt x="1226" y="249"/>
                  </a:lnTo>
                  <a:lnTo>
                    <a:pt x="1342" y="450"/>
                  </a:lnTo>
                  <a:lnTo>
                    <a:pt x="1352" y="473"/>
                  </a:lnTo>
                  <a:lnTo>
                    <a:pt x="1354" y="497"/>
                  </a:lnTo>
                  <a:lnTo>
                    <a:pt x="1352" y="522"/>
                  </a:lnTo>
                  <a:lnTo>
                    <a:pt x="1342" y="546"/>
                  </a:lnTo>
                  <a:lnTo>
                    <a:pt x="1327" y="566"/>
                  </a:lnTo>
                  <a:lnTo>
                    <a:pt x="1307" y="581"/>
                  </a:lnTo>
                  <a:lnTo>
                    <a:pt x="1218" y="630"/>
                  </a:lnTo>
                  <a:lnTo>
                    <a:pt x="1223" y="665"/>
                  </a:lnTo>
                  <a:lnTo>
                    <a:pt x="1226" y="699"/>
                  </a:lnTo>
                  <a:lnTo>
                    <a:pt x="1223" y="734"/>
                  </a:lnTo>
                  <a:lnTo>
                    <a:pt x="1218" y="767"/>
                  </a:lnTo>
                  <a:lnTo>
                    <a:pt x="1307" y="818"/>
                  </a:lnTo>
                  <a:lnTo>
                    <a:pt x="1324" y="831"/>
                  </a:lnTo>
                  <a:lnTo>
                    <a:pt x="1338" y="847"/>
                  </a:lnTo>
                  <a:lnTo>
                    <a:pt x="1348" y="866"/>
                  </a:lnTo>
                  <a:lnTo>
                    <a:pt x="1353" y="886"/>
                  </a:lnTo>
                  <a:lnTo>
                    <a:pt x="1354" y="907"/>
                  </a:lnTo>
                  <a:lnTo>
                    <a:pt x="1350" y="928"/>
                  </a:lnTo>
                  <a:lnTo>
                    <a:pt x="1342" y="948"/>
                  </a:lnTo>
                  <a:lnTo>
                    <a:pt x="1226" y="1150"/>
                  </a:lnTo>
                  <a:lnTo>
                    <a:pt x="1210" y="1169"/>
                  </a:lnTo>
                  <a:lnTo>
                    <a:pt x="1191" y="1185"/>
                  </a:lnTo>
                  <a:lnTo>
                    <a:pt x="1167" y="1193"/>
                  </a:lnTo>
                  <a:lnTo>
                    <a:pt x="1142" y="1197"/>
                  </a:lnTo>
                  <a:lnTo>
                    <a:pt x="1119" y="1193"/>
                  </a:lnTo>
                  <a:lnTo>
                    <a:pt x="1095" y="1185"/>
                  </a:lnTo>
                  <a:lnTo>
                    <a:pt x="1008" y="1134"/>
                  </a:lnTo>
                  <a:lnTo>
                    <a:pt x="970" y="1161"/>
                  </a:lnTo>
                  <a:lnTo>
                    <a:pt x="930" y="1185"/>
                  </a:lnTo>
                  <a:lnTo>
                    <a:pt x="889" y="1205"/>
                  </a:lnTo>
                  <a:lnTo>
                    <a:pt x="889" y="1303"/>
                  </a:lnTo>
                  <a:lnTo>
                    <a:pt x="885" y="1328"/>
                  </a:lnTo>
                  <a:lnTo>
                    <a:pt x="875" y="1352"/>
                  </a:lnTo>
                  <a:lnTo>
                    <a:pt x="861" y="1370"/>
                  </a:lnTo>
                  <a:lnTo>
                    <a:pt x="842" y="1385"/>
                  </a:lnTo>
                  <a:lnTo>
                    <a:pt x="818" y="1395"/>
                  </a:lnTo>
                  <a:lnTo>
                    <a:pt x="793" y="1399"/>
                  </a:lnTo>
                  <a:lnTo>
                    <a:pt x="561" y="1399"/>
                  </a:lnTo>
                  <a:lnTo>
                    <a:pt x="535" y="1395"/>
                  </a:lnTo>
                  <a:lnTo>
                    <a:pt x="513" y="1385"/>
                  </a:lnTo>
                  <a:lnTo>
                    <a:pt x="494" y="1370"/>
                  </a:lnTo>
                  <a:lnTo>
                    <a:pt x="479" y="1352"/>
                  </a:lnTo>
                  <a:lnTo>
                    <a:pt x="469" y="1328"/>
                  </a:lnTo>
                  <a:lnTo>
                    <a:pt x="465" y="1303"/>
                  </a:lnTo>
                  <a:lnTo>
                    <a:pt x="465" y="1205"/>
                  </a:lnTo>
                  <a:lnTo>
                    <a:pt x="424" y="1185"/>
                  </a:lnTo>
                  <a:lnTo>
                    <a:pt x="384" y="1161"/>
                  </a:lnTo>
                  <a:lnTo>
                    <a:pt x="347" y="1134"/>
                  </a:lnTo>
                  <a:lnTo>
                    <a:pt x="260" y="1185"/>
                  </a:lnTo>
                  <a:lnTo>
                    <a:pt x="237" y="1193"/>
                  </a:lnTo>
                  <a:lnTo>
                    <a:pt x="212" y="1197"/>
                  </a:lnTo>
                  <a:lnTo>
                    <a:pt x="187" y="1193"/>
                  </a:lnTo>
                  <a:lnTo>
                    <a:pt x="164" y="1185"/>
                  </a:lnTo>
                  <a:lnTo>
                    <a:pt x="145" y="1169"/>
                  </a:lnTo>
                  <a:lnTo>
                    <a:pt x="129" y="1150"/>
                  </a:lnTo>
                  <a:lnTo>
                    <a:pt x="13" y="948"/>
                  </a:lnTo>
                  <a:lnTo>
                    <a:pt x="4" y="928"/>
                  </a:lnTo>
                  <a:lnTo>
                    <a:pt x="0" y="907"/>
                  </a:lnTo>
                  <a:lnTo>
                    <a:pt x="2" y="886"/>
                  </a:lnTo>
                  <a:lnTo>
                    <a:pt x="7" y="866"/>
                  </a:lnTo>
                  <a:lnTo>
                    <a:pt x="17" y="847"/>
                  </a:lnTo>
                  <a:lnTo>
                    <a:pt x="30" y="831"/>
                  </a:lnTo>
                  <a:lnTo>
                    <a:pt x="48" y="817"/>
                  </a:lnTo>
                  <a:lnTo>
                    <a:pt x="136" y="767"/>
                  </a:lnTo>
                  <a:lnTo>
                    <a:pt x="131" y="734"/>
                  </a:lnTo>
                  <a:lnTo>
                    <a:pt x="129" y="699"/>
                  </a:lnTo>
                  <a:lnTo>
                    <a:pt x="131" y="665"/>
                  </a:lnTo>
                  <a:lnTo>
                    <a:pt x="136" y="630"/>
                  </a:lnTo>
                  <a:lnTo>
                    <a:pt x="48" y="581"/>
                  </a:lnTo>
                  <a:lnTo>
                    <a:pt x="30" y="567"/>
                  </a:lnTo>
                  <a:lnTo>
                    <a:pt x="17" y="551"/>
                  </a:lnTo>
                  <a:lnTo>
                    <a:pt x="7" y="532"/>
                  </a:lnTo>
                  <a:lnTo>
                    <a:pt x="2" y="512"/>
                  </a:lnTo>
                  <a:lnTo>
                    <a:pt x="0" y="491"/>
                  </a:lnTo>
                  <a:lnTo>
                    <a:pt x="4" y="470"/>
                  </a:lnTo>
                  <a:lnTo>
                    <a:pt x="13" y="450"/>
                  </a:lnTo>
                  <a:lnTo>
                    <a:pt x="129" y="249"/>
                  </a:lnTo>
                  <a:lnTo>
                    <a:pt x="145" y="229"/>
                  </a:lnTo>
                  <a:lnTo>
                    <a:pt x="164" y="214"/>
                  </a:lnTo>
                  <a:lnTo>
                    <a:pt x="187" y="204"/>
                  </a:lnTo>
                  <a:lnTo>
                    <a:pt x="212" y="201"/>
                  </a:lnTo>
                  <a:lnTo>
                    <a:pt x="237" y="204"/>
                  </a:lnTo>
                  <a:lnTo>
                    <a:pt x="260" y="214"/>
                  </a:lnTo>
                  <a:lnTo>
                    <a:pt x="347" y="264"/>
                  </a:lnTo>
                  <a:lnTo>
                    <a:pt x="384" y="238"/>
                  </a:lnTo>
                  <a:lnTo>
                    <a:pt x="424" y="214"/>
                  </a:lnTo>
                  <a:lnTo>
                    <a:pt x="465" y="193"/>
                  </a:lnTo>
                  <a:lnTo>
                    <a:pt x="465" y="95"/>
                  </a:lnTo>
                  <a:lnTo>
                    <a:pt x="469" y="70"/>
                  </a:lnTo>
                  <a:lnTo>
                    <a:pt x="479" y="47"/>
                  </a:lnTo>
                  <a:lnTo>
                    <a:pt x="494" y="27"/>
                  </a:lnTo>
                  <a:lnTo>
                    <a:pt x="513" y="12"/>
                  </a:lnTo>
                  <a:lnTo>
                    <a:pt x="535" y="2"/>
                  </a:lnTo>
                  <a:lnTo>
                    <a:pt x="5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Tx/>
                <a:defRPr/>
              </a:pPr>
              <a:endParaRPr lang="en-US" sz="2700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5810439-596F-3645-8D05-F68E46261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1" t="4970" r="14131" b="5196"/>
          <a:stretch/>
        </p:blipFill>
        <p:spPr>
          <a:xfrm>
            <a:off x="309004" y="138974"/>
            <a:ext cx="7885460" cy="10063766"/>
          </a:xfrm>
          <a:prstGeom prst="rect">
            <a:avLst/>
          </a:prstGeom>
        </p:spPr>
      </p:pic>
      <p:sp>
        <p:nvSpPr>
          <p:cNvPr id="29" name="TextBox 178">
            <a:extLst>
              <a:ext uri="{FF2B5EF4-FFF2-40B4-BE49-F238E27FC236}">
                <a16:creationId xmlns:a16="http://schemas.microsoft.com/office/drawing/2014/main" xmlns="" id="{42431768-0353-C2A6-3F35-19AF16C67D48}"/>
              </a:ext>
            </a:extLst>
          </p:cNvPr>
          <p:cNvSpPr txBox="1"/>
          <p:nvPr/>
        </p:nvSpPr>
        <p:spPr>
          <a:xfrm>
            <a:off x="309004" y="4536029"/>
            <a:ext cx="7617033" cy="290848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buClrTx/>
              <a:defRPr/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THỬ THÁCH </a:t>
            </a:r>
          </a:p>
          <a:p>
            <a:pPr algn="ctr" defTabSz="1371600">
              <a:buClrTx/>
              <a:defRPr/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TÌM TỪ ĐỊA PHƯƠNG</a:t>
            </a:r>
            <a:endParaRPr lang="en-US" sz="6000" b="1" dirty="0">
              <a:solidFill>
                <a:srgbClr val="FF0000"/>
              </a:solidFill>
              <a:latin typeface="Cambria" pitchFamily="18" charset="0"/>
              <a:ea typeface="Cambria" pitchFamily="18" charset="0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6037" y="629892"/>
            <a:ext cx="8841776" cy="387798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8100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TÔI YÊU </a:t>
            </a:r>
          </a:p>
          <a:p>
            <a:pPr algn="ctr"/>
            <a:r>
              <a:rPr lang="en-US" sz="8100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TIẾNG ĐỊA PHƯƠNG</a:t>
            </a:r>
            <a:endParaRPr lang="en-US" sz="8100" b="1" dirty="0">
              <a:solidFill>
                <a:srgbClr val="7030A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873269" y="4339639"/>
            <a:ext cx="5677899" cy="50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547">
            <a:extLst>
              <a:ext uri="{FF2B5EF4-FFF2-40B4-BE49-F238E27FC236}">
                <a16:creationId xmlns:a16="http://schemas.microsoft.com/office/drawing/2014/main" xmlns="" id="{A438CB15-8C7C-40C7-89AB-FD90994832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75949" y="5483727"/>
            <a:ext cx="507039" cy="506547"/>
            <a:chOff x="647" y="1848"/>
            <a:chExt cx="2051" cy="2049"/>
          </a:xfrm>
          <a:solidFill>
            <a:sysClr val="window" lastClr="FFFFFF"/>
          </a:solidFill>
        </p:grpSpPr>
        <p:sp>
          <p:nvSpPr>
            <p:cNvPr id="12" name="Freeform 549">
              <a:extLst>
                <a:ext uri="{FF2B5EF4-FFF2-40B4-BE49-F238E27FC236}">
                  <a16:creationId xmlns:a16="http://schemas.microsoft.com/office/drawing/2014/main" xmlns="" id="{FC8F871A-8C23-49DC-A5E7-83ECD8E93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" y="1982"/>
              <a:ext cx="1466" cy="1496"/>
            </a:xfrm>
            <a:custGeom>
              <a:avLst/>
              <a:gdLst>
                <a:gd name="T0" fmla="*/ 1428 w 2931"/>
                <a:gd name="T1" fmla="*/ 0 h 2992"/>
                <a:gd name="T2" fmla="*/ 1479 w 2931"/>
                <a:gd name="T3" fmla="*/ 18 h 2992"/>
                <a:gd name="T4" fmla="*/ 1519 w 2931"/>
                <a:gd name="T5" fmla="*/ 54 h 2992"/>
                <a:gd name="T6" fmla="*/ 1542 w 2931"/>
                <a:gd name="T7" fmla="*/ 104 h 2992"/>
                <a:gd name="T8" fmla="*/ 1544 w 2931"/>
                <a:gd name="T9" fmla="*/ 1407 h 2992"/>
                <a:gd name="T10" fmla="*/ 1557 w 2931"/>
                <a:gd name="T11" fmla="*/ 1464 h 2992"/>
                <a:gd name="T12" fmla="*/ 1593 w 2931"/>
                <a:gd name="T13" fmla="*/ 1508 h 2992"/>
                <a:gd name="T14" fmla="*/ 1645 w 2931"/>
                <a:gd name="T15" fmla="*/ 1534 h 2992"/>
                <a:gd name="T16" fmla="*/ 2931 w 2931"/>
                <a:gd name="T17" fmla="*/ 1536 h 2992"/>
                <a:gd name="T18" fmla="*/ 2860 w 2931"/>
                <a:gd name="T19" fmla="*/ 1596 h 2992"/>
                <a:gd name="T20" fmla="*/ 2807 w 2931"/>
                <a:gd name="T21" fmla="*/ 1673 h 2992"/>
                <a:gd name="T22" fmla="*/ 2778 w 2931"/>
                <a:gd name="T23" fmla="*/ 1766 h 2992"/>
                <a:gd name="T24" fmla="*/ 2701 w 2931"/>
                <a:gd name="T25" fmla="*/ 1746 h 2992"/>
                <a:gd name="T26" fmla="*/ 2619 w 2931"/>
                <a:gd name="T27" fmla="*/ 1746 h 2992"/>
                <a:gd name="T28" fmla="*/ 2536 w 2931"/>
                <a:gd name="T29" fmla="*/ 1768 h 2992"/>
                <a:gd name="T30" fmla="*/ 2463 w 2931"/>
                <a:gd name="T31" fmla="*/ 1811 h 2992"/>
                <a:gd name="T32" fmla="*/ 2402 w 2931"/>
                <a:gd name="T33" fmla="*/ 1870 h 2992"/>
                <a:gd name="T34" fmla="*/ 2232 w 2931"/>
                <a:gd name="T35" fmla="*/ 2159 h 2992"/>
                <a:gd name="T36" fmla="*/ 2201 w 2931"/>
                <a:gd name="T37" fmla="*/ 2235 h 2992"/>
                <a:gd name="T38" fmla="*/ 2155 w 2931"/>
                <a:gd name="T39" fmla="*/ 2254 h 2992"/>
                <a:gd name="T40" fmla="*/ 2071 w 2931"/>
                <a:gd name="T41" fmla="*/ 2228 h 2992"/>
                <a:gd name="T42" fmla="*/ 1793 w 2931"/>
                <a:gd name="T43" fmla="*/ 2224 h 2992"/>
                <a:gd name="T44" fmla="*/ 1707 w 2931"/>
                <a:gd name="T45" fmla="*/ 2237 h 2992"/>
                <a:gd name="T46" fmla="*/ 1631 w 2931"/>
                <a:gd name="T47" fmla="*/ 2271 h 2992"/>
                <a:gd name="T48" fmla="*/ 1569 w 2931"/>
                <a:gd name="T49" fmla="*/ 2325 h 2992"/>
                <a:gd name="T50" fmla="*/ 1522 w 2931"/>
                <a:gd name="T51" fmla="*/ 2394 h 2992"/>
                <a:gd name="T52" fmla="*/ 1476 w 2931"/>
                <a:gd name="T53" fmla="*/ 2427 h 2992"/>
                <a:gd name="T54" fmla="*/ 1404 w 2931"/>
                <a:gd name="T55" fmla="*/ 2428 h 2992"/>
                <a:gd name="T56" fmla="*/ 1328 w 2931"/>
                <a:gd name="T57" fmla="*/ 2448 h 2992"/>
                <a:gd name="T58" fmla="*/ 1260 w 2931"/>
                <a:gd name="T59" fmla="*/ 2488 h 2992"/>
                <a:gd name="T60" fmla="*/ 1205 w 2931"/>
                <a:gd name="T61" fmla="*/ 2543 h 2992"/>
                <a:gd name="T62" fmla="*/ 1067 w 2931"/>
                <a:gd name="T63" fmla="*/ 2777 h 2992"/>
                <a:gd name="T64" fmla="*/ 1034 w 2931"/>
                <a:gd name="T65" fmla="*/ 2862 h 2992"/>
                <a:gd name="T66" fmla="*/ 1028 w 2931"/>
                <a:gd name="T67" fmla="*/ 2949 h 2992"/>
                <a:gd name="T68" fmla="*/ 935 w 2931"/>
                <a:gd name="T69" fmla="*/ 2954 h 2992"/>
                <a:gd name="T70" fmla="*/ 748 w 2931"/>
                <a:gd name="T71" fmla="*/ 2858 h 2992"/>
                <a:gd name="T72" fmla="*/ 577 w 2931"/>
                <a:gd name="T73" fmla="*/ 2739 h 2992"/>
                <a:gd name="T74" fmla="*/ 424 w 2931"/>
                <a:gd name="T75" fmla="*/ 2598 h 2992"/>
                <a:gd name="T76" fmla="*/ 291 w 2931"/>
                <a:gd name="T77" fmla="*/ 2438 h 2992"/>
                <a:gd name="T78" fmla="*/ 180 w 2931"/>
                <a:gd name="T79" fmla="*/ 2262 h 2992"/>
                <a:gd name="T80" fmla="*/ 94 w 2931"/>
                <a:gd name="T81" fmla="*/ 2068 h 2992"/>
                <a:gd name="T82" fmla="*/ 35 w 2931"/>
                <a:gd name="T83" fmla="*/ 1864 h 2992"/>
                <a:gd name="T84" fmla="*/ 3 w 2931"/>
                <a:gd name="T85" fmla="*/ 1649 h 2992"/>
                <a:gd name="T86" fmla="*/ 3 w 2931"/>
                <a:gd name="T87" fmla="*/ 1428 h 2992"/>
                <a:gd name="T88" fmla="*/ 33 w 2931"/>
                <a:gd name="T89" fmla="*/ 1218 h 2992"/>
                <a:gd name="T90" fmla="*/ 89 w 2931"/>
                <a:gd name="T91" fmla="*/ 1016 h 2992"/>
                <a:gd name="T92" fmla="*/ 173 w 2931"/>
                <a:gd name="T93" fmla="*/ 828 h 2992"/>
                <a:gd name="T94" fmla="*/ 279 w 2931"/>
                <a:gd name="T95" fmla="*/ 653 h 2992"/>
                <a:gd name="T96" fmla="*/ 406 w 2931"/>
                <a:gd name="T97" fmla="*/ 494 h 2992"/>
                <a:gd name="T98" fmla="*/ 553 w 2931"/>
                <a:gd name="T99" fmla="*/ 354 h 2992"/>
                <a:gd name="T100" fmla="*/ 716 w 2931"/>
                <a:gd name="T101" fmla="*/ 233 h 2992"/>
                <a:gd name="T102" fmla="*/ 897 w 2931"/>
                <a:gd name="T103" fmla="*/ 135 h 2992"/>
                <a:gd name="T104" fmla="*/ 1090 w 2931"/>
                <a:gd name="T105" fmla="*/ 61 h 2992"/>
                <a:gd name="T106" fmla="*/ 1295 w 2931"/>
                <a:gd name="T107" fmla="*/ 14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31" h="2992">
                  <a:moveTo>
                    <a:pt x="1401" y="0"/>
                  </a:moveTo>
                  <a:lnTo>
                    <a:pt x="1428" y="0"/>
                  </a:lnTo>
                  <a:lnTo>
                    <a:pt x="1454" y="7"/>
                  </a:lnTo>
                  <a:lnTo>
                    <a:pt x="1479" y="18"/>
                  </a:lnTo>
                  <a:lnTo>
                    <a:pt x="1502" y="34"/>
                  </a:lnTo>
                  <a:lnTo>
                    <a:pt x="1519" y="54"/>
                  </a:lnTo>
                  <a:lnTo>
                    <a:pt x="1533" y="78"/>
                  </a:lnTo>
                  <a:lnTo>
                    <a:pt x="1542" y="104"/>
                  </a:lnTo>
                  <a:lnTo>
                    <a:pt x="1544" y="130"/>
                  </a:lnTo>
                  <a:lnTo>
                    <a:pt x="1544" y="1407"/>
                  </a:lnTo>
                  <a:lnTo>
                    <a:pt x="1548" y="1437"/>
                  </a:lnTo>
                  <a:lnTo>
                    <a:pt x="1557" y="1464"/>
                  </a:lnTo>
                  <a:lnTo>
                    <a:pt x="1573" y="1488"/>
                  </a:lnTo>
                  <a:lnTo>
                    <a:pt x="1593" y="1508"/>
                  </a:lnTo>
                  <a:lnTo>
                    <a:pt x="1618" y="1524"/>
                  </a:lnTo>
                  <a:lnTo>
                    <a:pt x="1645" y="1534"/>
                  </a:lnTo>
                  <a:lnTo>
                    <a:pt x="1675" y="1536"/>
                  </a:lnTo>
                  <a:lnTo>
                    <a:pt x="2931" y="1536"/>
                  </a:lnTo>
                  <a:lnTo>
                    <a:pt x="2894" y="1564"/>
                  </a:lnTo>
                  <a:lnTo>
                    <a:pt x="2860" y="1596"/>
                  </a:lnTo>
                  <a:lnTo>
                    <a:pt x="2830" y="1634"/>
                  </a:lnTo>
                  <a:lnTo>
                    <a:pt x="2807" y="1673"/>
                  </a:lnTo>
                  <a:lnTo>
                    <a:pt x="2789" y="1718"/>
                  </a:lnTo>
                  <a:lnTo>
                    <a:pt x="2778" y="1766"/>
                  </a:lnTo>
                  <a:lnTo>
                    <a:pt x="2741" y="1753"/>
                  </a:lnTo>
                  <a:lnTo>
                    <a:pt x="2701" y="1746"/>
                  </a:lnTo>
                  <a:lnTo>
                    <a:pt x="2661" y="1743"/>
                  </a:lnTo>
                  <a:lnTo>
                    <a:pt x="2619" y="1746"/>
                  </a:lnTo>
                  <a:lnTo>
                    <a:pt x="2576" y="1754"/>
                  </a:lnTo>
                  <a:lnTo>
                    <a:pt x="2536" y="1768"/>
                  </a:lnTo>
                  <a:lnTo>
                    <a:pt x="2498" y="1787"/>
                  </a:lnTo>
                  <a:lnTo>
                    <a:pt x="2463" y="1811"/>
                  </a:lnTo>
                  <a:lnTo>
                    <a:pt x="2430" y="1839"/>
                  </a:lnTo>
                  <a:lnTo>
                    <a:pt x="2402" y="1870"/>
                  </a:lnTo>
                  <a:lnTo>
                    <a:pt x="2378" y="1906"/>
                  </a:lnTo>
                  <a:lnTo>
                    <a:pt x="2232" y="2159"/>
                  </a:lnTo>
                  <a:lnTo>
                    <a:pt x="2213" y="2197"/>
                  </a:lnTo>
                  <a:lnTo>
                    <a:pt x="2201" y="2235"/>
                  </a:lnTo>
                  <a:lnTo>
                    <a:pt x="2192" y="2275"/>
                  </a:lnTo>
                  <a:lnTo>
                    <a:pt x="2155" y="2254"/>
                  </a:lnTo>
                  <a:lnTo>
                    <a:pt x="2114" y="2238"/>
                  </a:lnTo>
                  <a:lnTo>
                    <a:pt x="2071" y="2228"/>
                  </a:lnTo>
                  <a:lnTo>
                    <a:pt x="2025" y="2224"/>
                  </a:lnTo>
                  <a:lnTo>
                    <a:pt x="1793" y="2224"/>
                  </a:lnTo>
                  <a:lnTo>
                    <a:pt x="1750" y="2228"/>
                  </a:lnTo>
                  <a:lnTo>
                    <a:pt x="1707" y="2237"/>
                  </a:lnTo>
                  <a:lnTo>
                    <a:pt x="1669" y="2252"/>
                  </a:lnTo>
                  <a:lnTo>
                    <a:pt x="1631" y="2271"/>
                  </a:lnTo>
                  <a:lnTo>
                    <a:pt x="1598" y="2296"/>
                  </a:lnTo>
                  <a:lnTo>
                    <a:pt x="1569" y="2325"/>
                  </a:lnTo>
                  <a:lnTo>
                    <a:pt x="1543" y="2357"/>
                  </a:lnTo>
                  <a:lnTo>
                    <a:pt x="1522" y="2394"/>
                  </a:lnTo>
                  <a:lnTo>
                    <a:pt x="1507" y="2432"/>
                  </a:lnTo>
                  <a:lnTo>
                    <a:pt x="1476" y="2427"/>
                  </a:lnTo>
                  <a:lnTo>
                    <a:pt x="1444" y="2426"/>
                  </a:lnTo>
                  <a:lnTo>
                    <a:pt x="1404" y="2428"/>
                  </a:lnTo>
                  <a:lnTo>
                    <a:pt x="1366" y="2436"/>
                  </a:lnTo>
                  <a:lnTo>
                    <a:pt x="1328" y="2448"/>
                  </a:lnTo>
                  <a:lnTo>
                    <a:pt x="1294" y="2466"/>
                  </a:lnTo>
                  <a:lnTo>
                    <a:pt x="1260" y="2488"/>
                  </a:lnTo>
                  <a:lnTo>
                    <a:pt x="1231" y="2513"/>
                  </a:lnTo>
                  <a:lnTo>
                    <a:pt x="1205" y="2543"/>
                  </a:lnTo>
                  <a:lnTo>
                    <a:pt x="1183" y="2577"/>
                  </a:lnTo>
                  <a:lnTo>
                    <a:pt x="1067" y="2777"/>
                  </a:lnTo>
                  <a:lnTo>
                    <a:pt x="1047" y="2818"/>
                  </a:lnTo>
                  <a:lnTo>
                    <a:pt x="1034" y="2862"/>
                  </a:lnTo>
                  <a:lnTo>
                    <a:pt x="1027" y="2906"/>
                  </a:lnTo>
                  <a:lnTo>
                    <a:pt x="1028" y="2949"/>
                  </a:lnTo>
                  <a:lnTo>
                    <a:pt x="1034" y="2992"/>
                  </a:lnTo>
                  <a:lnTo>
                    <a:pt x="935" y="2954"/>
                  </a:lnTo>
                  <a:lnTo>
                    <a:pt x="840" y="2909"/>
                  </a:lnTo>
                  <a:lnTo>
                    <a:pt x="748" y="2858"/>
                  </a:lnTo>
                  <a:lnTo>
                    <a:pt x="660" y="2801"/>
                  </a:lnTo>
                  <a:lnTo>
                    <a:pt x="577" y="2739"/>
                  </a:lnTo>
                  <a:lnTo>
                    <a:pt x="498" y="2671"/>
                  </a:lnTo>
                  <a:lnTo>
                    <a:pt x="424" y="2598"/>
                  </a:lnTo>
                  <a:lnTo>
                    <a:pt x="355" y="2521"/>
                  </a:lnTo>
                  <a:lnTo>
                    <a:pt x="291" y="2438"/>
                  </a:lnTo>
                  <a:lnTo>
                    <a:pt x="233" y="2351"/>
                  </a:lnTo>
                  <a:lnTo>
                    <a:pt x="180" y="2262"/>
                  </a:lnTo>
                  <a:lnTo>
                    <a:pt x="134" y="2167"/>
                  </a:lnTo>
                  <a:lnTo>
                    <a:pt x="94" y="2068"/>
                  </a:lnTo>
                  <a:lnTo>
                    <a:pt x="61" y="1968"/>
                  </a:lnTo>
                  <a:lnTo>
                    <a:pt x="35" y="1864"/>
                  </a:lnTo>
                  <a:lnTo>
                    <a:pt x="16" y="1757"/>
                  </a:lnTo>
                  <a:lnTo>
                    <a:pt x="3" y="1649"/>
                  </a:lnTo>
                  <a:lnTo>
                    <a:pt x="0" y="1536"/>
                  </a:lnTo>
                  <a:lnTo>
                    <a:pt x="3" y="1428"/>
                  </a:lnTo>
                  <a:lnTo>
                    <a:pt x="15" y="1322"/>
                  </a:lnTo>
                  <a:lnTo>
                    <a:pt x="33" y="1218"/>
                  </a:lnTo>
                  <a:lnTo>
                    <a:pt x="58" y="1115"/>
                  </a:lnTo>
                  <a:lnTo>
                    <a:pt x="89" y="1016"/>
                  </a:lnTo>
                  <a:lnTo>
                    <a:pt x="128" y="920"/>
                  </a:lnTo>
                  <a:lnTo>
                    <a:pt x="173" y="828"/>
                  </a:lnTo>
                  <a:lnTo>
                    <a:pt x="223" y="738"/>
                  </a:lnTo>
                  <a:lnTo>
                    <a:pt x="279" y="653"/>
                  </a:lnTo>
                  <a:lnTo>
                    <a:pt x="340" y="571"/>
                  </a:lnTo>
                  <a:lnTo>
                    <a:pt x="406" y="494"/>
                  </a:lnTo>
                  <a:lnTo>
                    <a:pt x="477" y="421"/>
                  </a:lnTo>
                  <a:lnTo>
                    <a:pt x="553" y="354"/>
                  </a:lnTo>
                  <a:lnTo>
                    <a:pt x="633" y="291"/>
                  </a:lnTo>
                  <a:lnTo>
                    <a:pt x="716" y="233"/>
                  </a:lnTo>
                  <a:lnTo>
                    <a:pt x="805" y="182"/>
                  </a:lnTo>
                  <a:lnTo>
                    <a:pt x="897" y="135"/>
                  </a:lnTo>
                  <a:lnTo>
                    <a:pt x="992" y="95"/>
                  </a:lnTo>
                  <a:lnTo>
                    <a:pt x="1090" y="61"/>
                  </a:lnTo>
                  <a:lnTo>
                    <a:pt x="1191" y="34"/>
                  </a:lnTo>
                  <a:lnTo>
                    <a:pt x="1295" y="14"/>
                  </a:lnTo>
                  <a:lnTo>
                    <a:pt x="1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Tx/>
                <a:defRPr/>
              </a:pPr>
              <a:endParaRPr lang="en-US" sz="2700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3" name="Freeform 550">
              <a:extLst>
                <a:ext uri="{FF2B5EF4-FFF2-40B4-BE49-F238E27FC236}">
                  <a16:creationId xmlns:a16="http://schemas.microsoft.com/office/drawing/2014/main" xmlns="" id="{AA745207-CEE8-4AE9-8339-B15F3E656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" y="1848"/>
              <a:ext cx="769" cy="768"/>
            </a:xfrm>
            <a:custGeom>
              <a:avLst/>
              <a:gdLst>
                <a:gd name="T0" fmla="*/ 143 w 1538"/>
                <a:gd name="T1" fmla="*/ 0 h 1537"/>
                <a:gd name="T2" fmla="*/ 248 w 1538"/>
                <a:gd name="T3" fmla="*/ 13 h 1537"/>
                <a:gd name="T4" fmla="*/ 350 w 1538"/>
                <a:gd name="T5" fmla="*/ 33 h 1537"/>
                <a:gd name="T6" fmla="*/ 449 w 1538"/>
                <a:gd name="T7" fmla="*/ 60 h 1537"/>
                <a:gd name="T8" fmla="*/ 546 w 1538"/>
                <a:gd name="T9" fmla="*/ 93 h 1537"/>
                <a:gd name="T10" fmla="*/ 641 w 1538"/>
                <a:gd name="T11" fmla="*/ 131 h 1537"/>
                <a:gd name="T12" fmla="*/ 730 w 1538"/>
                <a:gd name="T13" fmla="*/ 177 h 1537"/>
                <a:gd name="T14" fmla="*/ 818 w 1538"/>
                <a:gd name="T15" fmla="*/ 227 h 1537"/>
                <a:gd name="T16" fmla="*/ 901 w 1538"/>
                <a:gd name="T17" fmla="*/ 283 h 1537"/>
                <a:gd name="T18" fmla="*/ 981 w 1538"/>
                <a:gd name="T19" fmla="*/ 344 h 1537"/>
                <a:gd name="T20" fmla="*/ 1056 w 1538"/>
                <a:gd name="T21" fmla="*/ 410 h 1537"/>
                <a:gd name="T22" fmla="*/ 1127 w 1538"/>
                <a:gd name="T23" fmla="*/ 481 h 1537"/>
                <a:gd name="T24" fmla="*/ 1193 w 1538"/>
                <a:gd name="T25" fmla="*/ 556 h 1537"/>
                <a:gd name="T26" fmla="*/ 1254 w 1538"/>
                <a:gd name="T27" fmla="*/ 636 h 1537"/>
                <a:gd name="T28" fmla="*/ 1310 w 1538"/>
                <a:gd name="T29" fmla="*/ 719 h 1537"/>
                <a:gd name="T30" fmla="*/ 1361 w 1538"/>
                <a:gd name="T31" fmla="*/ 807 h 1537"/>
                <a:gd name="T32" fmla="*/ 1406 w 1538"/>
                <a:gd name="T33" fmla="*/ 897 h 1537"/>
                <a:gd name="T34" fmla="*/ 1445 w 1538"/>
                <a:gd name="T35" fmla="*/ 991 h 1537"/>
                <a:gd name="T36" fmla="*/ 1478 w 1538"/>
                <a:gd name="T37" fmla="*/ 1088 h 1537"/>
                <a:gd name="T38" fmla="*/ 1505 w 1538"/>
                <a:gd name="T39" fmla="*/ 1188 h 1537"/>
                <a:gd name="T40" fmla="*/ 1524 w 1538"/>
                <a:gd name="T41" fmla="*/ 1289 h 1537"/>
                <a:gd name="T42" fmla="*/ 1538 w 1538"/>
                <a:gd name="T43" fmla="*/ 1393 h 1537"/>
                <a:gd name="T44" fmla="*/ 1537 w 1538"/>
                <a:gd name="T45" fmla="*/ 1421 h 1537"/>
                <a:gd name="T46" fmla="*/ 1532 w 1538"/>
                <a:gd name="T47" fmla="*/ 1447 h 1537"/>
                <a:gd name="T48" fmla="*/ 1521 w 1538"/>
                <a:gd name="T49" fmla="*/ 1472 h 1537"/>
                <a:gd name="T50" fmla="*/ 1505 w 1538"/>
                <a:gd name="T51" fmla="*/ 1494 h 1537"/>
                <a:gd name="T52" fmla="*/ 1483 w 1538"/>
                <a:gd name="T53" fmla="*/ 1512 h 1537"/>
                <a:gd name="T54" fmla="*/ 1461 w 1538"/>
                <a:gd name="T55" fmla="*/ 1525 h 1537"/>
                <a:gd name="T56" fmla="*/ 1435 w 1538"/>
                <a:gd name="T57" fmla="*/ 1534 h 1537"/>
                <a:gd name="T58" fmla="*/ 1407 w 1538"/>
                <a:gd name="T59" fmla="*/ 1537 h 1537"/>
                <a:gd name="T60" fmla="*/ 131 w 1538"/>
                <a:gd name="T61" fmla="*/ 1537 h 1537"/>
                <a:gd name="T62" fmla="*/ 101 w 1538"/>
                <a:gd name="T63" fmla="*/ 1533 h 1537"/>
                <a:gd name="T64" fmla="*/ 74 w 1538"/>
                <a:gd name="T65" fmla="*/ 1523 h 1537"/>
                <a:gd name="T66" fmla="*/ 50 w 1538"/>
                <a:gd name="T67" fmla="*/ 1508 h 1537"/>
                <a:gd name="T68" fmla="*/ 29 w 1538"/>
                <a:gd name="T69" fmla="*/ 1488 h 1537"/>
                <a:gd name="T70" fmla="*/ 14 w 1538"/>
                <a:gd name="T71" fmla="*/ 1463 h 1537"/>
                <a:gd name="T72" fmla="*/ 4 w 1538"/>
                <a:gd name="T73" fmla="*/ 1436 h 1537"/>
                <a:gd name="T74" fmla="*/ 0 w 1538"/>
                <a:gd name="T75" fmla="*/ 1406 h 1537"/>
                <a:gd name="T76" fmla="*/ 0 w 1538"/>
                <a:gd name="T77" fmla="*/ 130 h 1537"/>
                <a:gd name="T78" fmla="*/ 4 w 1538"/>
                <a:gd name="T79" fmla="*/ 103 h 1537"/>
                <a:gd name="T80" fmla="*/ 11 w 1538"/>
                <a:gd name="T81" fmla="*/ 78 h 1537"/>
                <a:gd name="T82" fmla="*/ 25 w 1538"/>
                <a:gd name="T83" fmla="*/ 54 h 1537"/>
                <a:gd name="T84" fmla="*/ 44 w 1538"/>
                <a:gd name="T85" fmla="*/ 34 h 1537"/>
                <a:gd name="T86" fmla="*/ 65 w 1538"/>
                <a:gd name="T87" fmla="*/ 18 h 1537"/>
                <a:gd name="T88" fmla="*/ 90 w 1538"/>
                <a:gd name="T89" fmla="*/ 7 h 1537"/>
                <a:gd name="T90" fmla="*/ 116 w 1538"/>
                <a:gd name="T91" fmla="*/ 0 h 1537"/>
                <a:gd name="T92" fmla="*/ 143 w 1538"/>
                <a:gd name="T93" fmla="*/ 0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38" h="1537">
                  <a:moveTo>
                    <a:pt x="143" y="0"/>
                  </a:moveTo>
                  <a:lnTo>
                    <a:pt x="248" y="13"/>
                  </a:lnTo>
                  <a:lnTo>
                    <a:pt x="350" y="33"/>
                  </a:lnTo>
                  <a:lnTo>
                    <a:pt x="449" y="60"/>
                  </a:lnTo>
                  <a:lnTo>
                    <a:pt x="546" y="93"/>
                  </a:lnTo>
                  <a:lnTo>
                    <a:pt x="641" y="131"/>
                  </a:lnTo>
                  <a:lnTo>
                    <a:pt x="730" y="177"/>
                  </a:lnTo>
                  <a:lnTo>
                    <a:pt x="818" y="227"/>
                  </a:lnTo>
                  <a:lnTo>
                    <a:pt x="901" y="283"/>
                  </a:lnTo>
                  <a:lnTo>
                    <a:pt x="981" y="344"/>
                  </a:lnTo>
                  <a:lnTo>
                    <a:pt x="1056" y="410"/>
                  </a:lnTo>
                  <a:lnTo>
                    <a:pt x="1127" y="481"/>
                  </a:lnTo>
                  <a:lnTo>
                    <a:pt x="1193" y="556"/>
                  </a:lnTo>
                  <a:lnTo>
                    <a:pt x="1254" y="636"/>
                  </a:lnTo>
                  <a:lnTo>
                    <a:pt x="1310" y="719"/>
                  </a:lnTo>
                  <a:lnTo>
                    <a:pt x="1361" y="807"/>
                  </a:lnTo>
                  <a:lnTo>
                    <a:pt x="1406" y="897"/>
                  </a:lnTo>
                  <a:lnTo>
                    <a:pt x="1445" y="991"/>
                  </a:lnTo>
                  <a:lnTo>
                    <a:pt x="1478" y="1088"/>
                  </a:lnTo>
                  <a:lnTo>
                    <a:pt x="1505" y="1188"/>
                  </a:lnTo>
                  <a:lnTo>
                    <a:pt x="1524" y="1289"/>
                  </a:lnTo>
                  <a:lnTo>
                    <a:pt x="1538" y="1393"/>
                  </a:lnTo>
                  <a:lnTo>
                    <a:pt x="1537" y="1421"/>
                  </a:lnTo>
                  <a:lnTo>
                    <a:pt x="1532" y="1447"/>
                  </a:lnTo>
                  <a:lnTo>
                    <a:pt x="1521" y="1472"/>
                  </a:lnTo>
                  <a:lnTo>
                    <a:pt x="1505" y="1494"/>
                  </a:lnTo>
                  <a:lnTo>
                    <a:pt x="1483" y="1512"/>
                  </a:lnTo>
                  <a:lnTo>
                    <a:pt x="1461" y="1525"/>
                  </a:lnTo>
                  <a:lnTo>
                    <a:pt x="1435" y="1534"/>
                  </a:lnTo>
                  <a:lnTo>
                    <a:pt x="1407" y="1537"/>
                  </a:lnTo>
                  <a:lnTo>
                    <a:pt x="131" y="1537"/>
                  </a:lnTo>
                  <a:lnTo>
                    <a:pt x="101" y="1533"/>
                  </a:lnTo>
                  <a:lnTo>
                    <a:pt x="74" y="1523"/>
                  </a:lnTo>
                  <a:lnTo>
                    <a:pt x="50" y="1508"/>
                  </a:lnTo>
                  <a:lnTo>
                    <a:pt x="29" y="1488"/>
                  </a:lnTo>
                  <a:lnTo>
                    <a:pt x="14" y="1463"/>
                  </a:lnTo>
                  <a:lnTo>
                    <a:pt x="4" y="1436"/>
                  </a:lnTo>
                  <a:lnTo>
                    <a:pt x="0" y="1406"/>
                  </a:lnTo>
                  <a:lnTo>
                    <a:pt x="0" y="130"/>
                  </a:lnTo>
                  <a:lnTo>
                    <a:pt x="4" y="103"/>
                  </a:lnTo>
                  <a:lnTo>
                    <a:pt x="11" y="78"/>
                  </a:lnTo>
                  <a:lnTo>
                    <a:pt x="25" y="54"/>
                  </a:lnTo>
                  <a:lnTo>
                    <a:pt x="44" y="34"/>
                  </a:lnTo>
                  <a:lnTo>
                    <a:pt x="65" y="18"/>
                  </a:lnTo>
                  <a:lnTo>
                    <a:pt x="90" y="7"/>
                  </a:lnTo>
                  <a:lnTo>
                    <a:pt x="116" y="0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Tx/>
                <a:defRPr/>
              </a:pPr>
              <a:endParaRPr lang="en-US" sz="2700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4" name="Freeform 551">
              <a:extLst>
                <a:ext uri="{FF2B5EF4-FFF2-40B4-BE49-F238E27FC236}">
                  <a16:creationId xmlns:a16="http://schemas.microsoft.com/office/drawing/2014/main" xmlns="" id="{8C8665AC-5609-4045-B363-2FF29A0BB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" y="3117"/>
              <a:ext cx="307" cy="307"/>
            </a:xfrm>
            <a:custGeom>
              <a:avLst/>
              <a:gdLst>
                <a:gd name="T0" fmla="*/ 307 w 614"/>
                <a:gd name="T1" fmla="*/ 0 h 613"/>
                <a:gd name="T2" fmla="*/ 352 w 614"/>
                <a:gd name="T3" fmla="*/ 4 h 613"/>
                <a:gd name="T4" fmla="*/ 395 w 614"/>
                <a:gd name="T5" fmla="*/ 14 h 613"/>
                <a:gd name="T6" fmla="*/ 435 w 614"/>
                <a:gd name="T7" fmla="*/ 29 h 613"/>
                <a:gd name="T8" fmla="*/ 473 w 614"/>
                <a:gd name="T9" fmla="*/ 50 h 613"/>
                <a:gd name="T10" fmla="*/ 508 w 614"/>
                <a:gd name="T11" fmla="*/ 76 h 613"/>
                <a:gd name="T12" fmla="*/ 538 w 614"/>
                <a:gd name="T13" fmla="*/ 106 h 613"/>
                <a:gd name="T14" fmla="*/ 564 w 614"/>
                <a:gd name="T15" fmla="*/ 141 h 613"/>
                <a:gd name="T16" fmla="*/ 585 w 614"/>
                <a:gd name="T17" fmla="*/ 178 h 613"/>
                <a:gd name="T18" fmla="*/ 600 w 614"/>
                <a:gd name="T19" fmla="*/ 218 h 613"/>
                <a:gd name="T20" fmla="*/ 610 w 614"/>
                <a:gd name="T21" fmla="*/ 262 h 613"/>
                <a:gd name="T22" fmla="*/ 614 w 614"/>
                <a:gd name="T23" fmla="*/ 307 h 613"/>
                <a:gd name="T24" fmla="*/ 610 w 614"/>
                <a:gd name="T25" fmla="*/ 353 h 613"/>
                <a:gd name="T26" fmla="*/ 600 w 614"/>
                <a:gd name="T27" fmla="*/ 395 h 613"/>
                <a:gd name="T28" fmla="*/ 585 w 614"/>
                <a:gd name="T29" fmla="*/ 436 h 613"/>
                <a:gd name="T30" fmla="*/ 564 w 614"/>
                <a:gd name="T31" fmla="*/ 474 h 613"/>
                <a:gd name="T32" fmla="*/ 538 w 614"/>
                <a:gd name="T33" fmla="*/ 509 h 613"/>
                <a:gd name="T34" fmla="*/ 508 w 614"/>
                <a:gd name="T35" fmla="*/ 538 h 613"/>
                <a:gd name="T36" fmla="*/ 473 w 614"/>
                <a:gd name="T37" fmla="*/ 565 h 613"/>
                <a:gd name="T38" fmla="*/ 435 w 614"/>
                <a:gd name="T39" fmla="*/ 585 h 613"/>
                <a:gd name="T40" fmla="*/ 395 w 614"/>
                <a:gd name="T41" fmla="*/ 601 h 613"/>
                <a:gd name="T42" fmla="*/ 352 w 614"/>
                <a:gd name="T43" fmla="*/ 611 h 613"/>
                <a:gd name="T44" fmla="*/ 307 w 614"/>
                <a:gd name="T45" fmla="*/ 613 h 613"/>
                <a:gd name="T46" fmla="*/ 261 w 614"/>
                <a:gd name="T47" fmla="*/ 611 h 613"/>
                <a:gd name="T48" fmla="*/ 218 w 614"/>
                <a:gd name="T49" fmla="*/ 601 h 613"/>
                <a:gd name="T50" fmla="*/ 177 w 614"/>
                <a:gd name="T51" fmla="*/ 585 h 613"/>
                <a:gd name="T52" fmla="*/ 140 w 614"/>
                <a:gd name="T53" fmla="*/ 565 h 613"/>
                <a:gd name="T54" fmla="*/ 105 w 614"/>
                <a:gd name="T55" fmla="*/ 538 h 613"/>
                <a:gd name="T56" fmla="*/ 75 w 614"/>
                <a:gd name="T57" fmla="*/ 509 h 613"/>
                <a:gd name="T58" fmla="*/ 49 w 614"/>
                <a:gd name="T59" fmla="*/ 474 h 613"/>
                <a:gd name="T60" fmla="*/ 28 w 614"/>
                <a:gd name="T61" fmla="*/ 436 h 613"/>
                <a:gd name="T62" fmla="*/ 13 w 614"/>
                <a:gd name="T63" fmla="*/ 395 h 613"/>
                <a:gd name="T64" fmla="*/ 3 w 614"/>
                <a:gd name="T65" fmla="*/ 353 h 613"/>
                <a:gd name="T66" fmla="*/ 0 w 614"/>
                <a:gd name="T67" fmla="*/ 307 h 613"/>
                <a:gd name="T68" fmla="*/ 3 w 614"/>
                <a:gd name="T69" fmla="*/ 262 h 613"/>
                <a:gd name="T70" fmla="*/ 13 w 614"/>
                <a:gd name="T71" fmla="*/ 218 h 613"/>
                <a:gd name="T72" fmla="*/ 28 w 614"/>
                <a:gd name="T73" fmla="*/ 178 h 613"/>
                <a:gd name="T74" fmla="*/ 49 w 614"/>
                <a:gd name="T75" fmla="*/ 141 h 613"/>
                <a:gd name="T76" fmla="*/ 75 w 614"/>
                <a:gd name="T77" fmla="*/ 106 h 613"/>
                <a:gd name="T78" fmla="*/ 105 w 614"/>
                <a:gd name="T79" fmla="*/ 76 h 613"/>
                <a:gd name="T80" fmla="*/ 140 w 614"/>
                <a:gd name="T81" fmla="*/ 50 h 613"/>
                <a:gd name="T82" fmla="*/ 177 w 614"/>
                <a:gd name="T83" fmla="*/ 29 h 613"/>
                <a:gd name="T84" fmla="*/ 218 w 614"/>
                <a:gd name="T85" fmla="*/ 14 h 613"/>
                <a:gd name="T86" fmla="*/ 261 w 614"/>
                <a:gd name="T87" fmla="*/ 4 h 613"/>
                <a:gd name="T88" fmla="*/ 307 w 614"/>
                <a:gd name="T89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14" h="613">
                  <a:moveTo>
                    <a:pt x="307" y="0"/>
                  </a:moveTo>
                  <a:lnTo>
                    <a:pt x="352" y="4"/>
                  </a:lnTo>
                  <a:lnTo>
                    <a:pt x="395" y="14"/>
                  </a:lnTo>
                  <a:lnTo>
                    <a:pt x="435" y="29"/>
                  </a:lnTo>
                  <a:lnTo>
                    <a:pt x="473" y="50"/>
                  </a:lnTo>
                  <a:lnTo>
                    <a:pt x="508" y="76"/>
                  </a:lnTo>
                  <a:lnTo>
                    <a:pt x="538" y="106"/>
                  </a:lnTo>
                  <a:lnTo>
                    <a:pt x="564" y="141"/>
                  </a:lnTo>
                  <a:lnTo>
                    <a:pt x="585" y="178"/>
                  </a:lnTo>
                  <a:lnTo>
                    <a:pt x="600" y="218"/>
                  </a:lnTo>
                  <a:lnTo>
                    <a:pt x="610" y="262"/>
                  </a:lnTo>
                  <a:lnTo>
                    <a:pt x="614" y="307"/>
                  </a:lnTo>
                  <a:lnTo>
                    <a:pt x="610" y="353"/>
                  </a:lnTo>
                  <a:lnTo>
                    <a:pt x="600" y="395"/>
                  </a:lnTo>
                  <a:lnTo>
                    <a:pt x="585" y="436"/>
                  </a:lnTo>
                  <a:lnTo>
                    <a:pt x="564" y="474"/>
                  </a:lnTo>
                  <a:lnTo>
                    <a:pt x="538" y="509"/>
                  </a:lnTo>
                  <a:lnTo>
                    <a:pt x="508" y="538"/>
                  </a:lnTo>
                  <a:lnTo>
                    <a:pt x="473" y="565"/>
                  </a:lnTo>
                  <a:lnTo>
                    <a:pt x="435" y="585"/>
                  </a:lnTo>
                  <a:lnTo>
                    <a:pt x="395" y="601"/>
                  </a:lnTo>
                  <a:lnTo>
                    <a:pt x="352" y="611"/>
                  </a:lnTo>
                  <a:lnTo>
                    <a:pt x="307" y="613"/>
                  </a:lnTo>
                  <a:lnTo>
                    <a:pt x="261" y="611"/>
                  </a:lnTo>
                  <a:lnTo>
                    <a:pt x="218" y="601"/>
                  </a:lnTo>
                  <a:lnTo>
                    <a:pt x="177" y="585"/>
                  </a:lnTo>
                  <a:lnTo>
                    <a:pt x="140" y="565"/>
                  </a:lnTo>
                  <a:lnTo>
                    <a:pt x="105" y="538"/>
                  </a:lnTo>
                  <a:lnTo>
                    <a:pt x="75" y="509"/>
                  </a:lnTo>
                  <a:lnTo>
                    <a:pt x="49" y="474"/>
                  </a:lnTo>
                  <a:lnTo>
                    <a:pt x="28" y="436"/>
                  </a:lnTo>
                  <a:lnTo>
                    <a:pt x="13" y="395"/>
                  </a:lnTo>
                  <a:lnTo>
                    <a:pt x="3" y="353"/>
                  </a:lnTo>
                  <a:lnTo>
                    <a:pt x="0" y="307"/>
                  </a:lnTo>
                  <a:lnTo>
                    <a:pt x="3" y="262"/>
                  </a:lnTo>
                  <a:lnTo>
                    <a:pt x="13" y="218"/>
                  </a:lnTo>
                  <a:lnTo>
                    <a:pt x="28" y="178"/>
                  </a:lnTo>
                  <a:lnTo>
                    <a:pt x="49" y="141"/>
                  </a:lnTo>
                  <a:lnTo>
                    <a:pt x="75" y="106"/>
                  </a:lnTo>
                  <a:lnTo>
                    <a:pt x="105" y="76"/>
                  </a:lnTo>
                  <a:lnTo>
                    <a:pt x="140" y="50"/>
                  </a:lnTo>
                  <a:lnTo>
                    <a:pt x="177" y="29"/>
                  </a:lnTo>
                  <a:lnTo>
                    <a:pt x="218" y="14"/>
                  </a:lnTo>
                  <a:lnTo>
                    <a:pt x="261" y="4"/>
                  </a:lnTo>
                  <a:lnTo>
                    <a:pt x="3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Tx/>
                <a:defRPr/>
              </a:pPr>
              <a:endParaRPr lang="en-US" sz="2700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5" name="Freeform 552">
              <a:extLst>
                <a:ext uri="{FF2B5EF4-FFF2-40B4-BE49-F238E27FC236}">
                  <a16:creationId xmlns:a16="http://schemas.microsoft.com/office/drawing/2014/main" xmlns="" id="{13484EF0-6BBD-4580-B27C-73EE235C08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5" y="2830"/>
              <a:ext cx="853" cy="881"/>
            </a:xfrm>
            <a:custGeom>
              <a:avLst/>
              <a:gdLst>
                <a:gd name="T0" fmla="*/ 743 w 1706"/>
                <a:gd name="T1" fmla="*/ 451 h 1763"/>
                <a:gd name="T2" fmla="*/ 599 w 1706"/>
                <a:gd name="T3" fmla="*/ 517 h 1763"/>
                <a:gd name="T4" fmla="*/ 488 w 1706"/>
                <a:gd name="T5" fmla="*/ 628 h 1763"/>
                <a:gd name="T6" fmla="*/ 422 w 1706"/>
                <a:gd name="T7" fmla="*/ 772 h 1763"/>
                <a:gd name="T8" fmla="*/ 412 w 1706"/>
                <a:gd name="T9" fmla="*/ 937 h 1763"/>
                <a:gd name="T10" fmla="*/ 460 w 1706"/>
                <a:gd name="T11" fmla="*/ 1090 h 1763"/>
                <a:gd name="T12" fmla="*/ 558 w 1706"/>
                <a:gd name="T13" fmla="*/ 1213 h 1763"/>
                <a:gd name="T14" fmla="*/ 692 w 1706"/>
                <a:gd name="T15" fmla="*/ 1296 h 1763"/>
                <a:gd name="T16" fmla="*/ 853 w 1706"/>
                <a:gd name="T17" fmla="*/ 1325 h 1763"/>
                <a:gd name="T18" fmla="*/ 1012 w 1706"/>
                <a:gd name="T19" fmla="*/ 1296 h 1763"/>
                <a:gd name="T20" fmla="*/ 1147 w 1706"/>
                <a:gd name="T21" fmla="*/ 1213 h 1763"/>
                <a:gd name="T22" fmla="*/ 1244 w 1706"/>
                <a:gd name="T23" fmla="*/ 1090 h 1763"/>
                <a:gd name="T24" fmla="*/ 1293 w 1706"/>
                <a:gd name="T25" fmla="*/ 937 h 1763"/>
                <a:gd name="T26" fmla="*/ 1283 w 1706"/>
                <a:gd name="T27" fmla="*/ 772 h 1763"/>
                <a:gd name="T28" fmla="*/ 1217 w 1706"/>
                <a:gd name="T29" fmla="*/ 628 h 1763"/>
                <a:gd name="T30" fmla="*/ 1106 w 1706"/>
                <a:gd name="T31" fmla="*/ 517 h 1763"/>
                <a:gd name="T32" fmla="*/ 961 w 1706"/>
                <a:gd name="T33" fmla="*/ 451 h 1763"/>
                <a:gd name="T34" fmla="*/ 706 w 1706"/>
                <a:gd name="T35" fmla="*/ 0 h 1763"/>
                <a:gd name="T36" fmla="*/ 1051 w 1706"/>
                <a:gd name="T37" fmla="*/ 12 h 1763"/>
                <a:gd name="T38" fmla="*/ 1107 w 1706"/>
                <a:gd name="T39" fmla="*/ 67 h 1763"/>
                <a:gd name="T40" fmla="*/ 1120 w 1706"/>
                <a:gd name="T41" fmla="*/ 244 h 1763"/>
                <a:gd name="T42" fmla="*/ 1268 w 1706"/>
                <a:gd name="T43" fmla="*/ 334 h 1763"/>
                <a:gd name="T44" fmla="*/ 1418 w 1706"/>
                <a:gd name="T45" fmla="*/ 255 h 1763"/>
                <a:gd name="T46" fmla="*/ 1486 w 1706"/>
                <a:gd name="T47" fmla="*/ 264 h 1763"/>
                <a:gd name="T48" fmla="*/ 1542 w 1706"/>
                <a:gd name="T49" fmla="*/ 314 h 1763"/>
                <a:gd name="T50" fmla="*/ 1704 w 1706"/>
                <a:gd name="T51" fmla="*/ 612 h 1763"/>
                <a:gd name="T52" fmla="*/ 1693 w 1706"/>
                <a:gd name="T53" fmla="*/ 680 h 1763"/>
                <a:gd name="T54" fmla="*/ 1644 w 1706"/>
                <a:gd name="T55" fmla="*/ 731 h 1763"/>
                <a:gd name="T56" fmla="*/ 1543 w 1706"/>
                <a:gd name="T57" fmla="*/ 881 h 1763"/>
                <a:gd name="T58" fmla="*/ 1644 w 1706"/>
                <a:gd name="T59" fmla="*/ 1030 h 1763"/>
                <a:gd name="T60" fmla="*/ 1697 w 1706"/>
                <a:gd name="T61" fmla="*/ 1091 h 1763"/>
                <a:gd name="T62" fmla="*/ 1701 w 1706"/>
                <a:gd name="T63" fmla="*/ 1170 h 1763"/>
                <a:gd name="T64" fmla="*/ 1529 w 1706"/>
                <a:gd name="T65" fmla="*/ 1468 h 1763"/>
                <a:gd name="T66" fmla="*/ 1470 w 1706"/>
                <a:gd name="T67" fmla="*/ 1505 h 1763"/>
                <a:gd name="T68" fmla="*/ 1398 w 1706"/>
                <a:gd name="T69" fmla="*/ 1501 h 1763"/>
                <a:gd name="T70" fmla="*/ 1222 w 1706"/>
                <a:gd name="T71" fmla="*/ 1463 h 1763"/>
                <a:gd name="T72" fmla="*/ 1120 w 1706"/>
                <a:gd name="T73" fmla="*/ 1642 h 1763"/>
                <a:gd name="T74" fmla="*/ 1092 w 1706"/>
                <a:gd name="T75" fmla="*/ 1718 h 1763"/>
                <a:gd name="T76" fmla="*/ 1026 w 1706"/>
                <a:gd name="T77" fmla="*/ 1759 h 1763"/>
                <a:gd name="T78" fmla="*/ 678 w 1706"/>
                <a:gd name="T79" fmla="*/ 1759 h 1763"/>
                <a:gd name="T80" fmla="*/ 612 w 1706"/>
                <a:gd name="T81" fmla="*/ 1718 h 1763"/>
                <a:gd name="T82" fmla="*/ 586 w 1706"/>
                <a:gd name="T83" fmla="*/ 1642 h 1763"/>
                <a:gd name="T84" fmla="*/ 484 w 1706"/>
                <a:gd name="T85" fmla="*/ 1463 h 1763"/>
                <a:gd name="T86" fmla="*/ 338 w 1706"/>
                <a:gd name="T87" fmla="*/ 1455 h 1763"/>
                <a:gd name="T88" fmla="*/ 361 w 1706"/>
                <a:gd name="T89" fmla="*/ 1377 h 1763"/>
                <a:gd name="T90" fmla="*/ 396 w 1706"/>
                <a:gd name="T91" fmla="*/ 1263 h 1763"/>
                <a:gd name="T92" fmla="*/ 378 w 1706"/>
                <a:gd name="T93" fmla="*/ 1125 h 1763"/>
                <a:gd name="T94" fmla="*/ 221 w 1706"/>
                <a:gd name="T95" fmla="*/ 851 h 1763"/>
                <a:gd name="T96" fmla="*/ 170 w 1706"/>
                <a:gd name="T97" fmla="*/ 795 h 1763"/>
                <a:gd name="T98" fmla="*/ 60 w 1706"/>
                <a:gd name="T99" fmla="*/ 731 h 1763"/>
                <a:gd name="T100" fmla="*/ 8 w 1706"/>
                <a:gd name="T101" fmla="*/ 671 h 1763"/>
                <a:gd name="T102" fmla="*/ 4 w 1706"/>
                <a:gd name="T103" fmla="*/ 593 h 1763"/>
                <a:gd name="T104" fmla="*/ 176 w 1706"/>
                <a:gd name="T105" fmla="*/ 295 h 1763"/>
                <a:gd name="T106" fmla="*/ 235 w 1706"/>
                <a:gd name="T107" fmla="*/ 258 h 1763"/>
                <a:gd name="T108" fmla="*/ 307 w 1706"/>
                <a:gd name="T109" fmla="*/ 262 h 1763"/>
                <a:gd name="T110" fmla="*/ 484 w 1706"/>
                <a:gd name="T111" fmla="*/ 300 h 1763"/>
                <a:gd name="T112" fmla="*/ 586 w 1706"/>
                <a:gd name="T113" fmla="*/ 121 h 1763"/>
                <a:gd name="T114" fmla="*/ 612 w 1706"/>
                <a:gd name="T115" fmla="*/ 45 h 1763"/>
                <a:gd name="T116" fmla="*/ 678 w 1706"/>
                <a:gd name="T117" fmla="*/ 4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06" h="1763">
                  <a:moveTo>
                    <a:pt x="853" y="437"/>
                  </a:moveTo>
                  <a:lnTo>
                    <a:pt x="797" y="441"/>
                  </a:lnTo>
                  <a:lnTo>
                    <a:pt x="743" y="451"/>
                  </a:lnTo>
                  <a:lnTo>
                    <a:pt x="692" y="467"/>
                  </a:lnTo>
                  <a:lnTo>
                    <a:pt x="644" y="490"/>
                  </a:lnTo>
                  <a:lnTo>
                    <a:pt x="599" y="517"/>
                  </a:lnTo>
                  <a:lnTo>
                    <a:pt x="558" y="549"/>
                  </a:lnTo>
                  <a:lnTo>
                    <a:pt x="520" y="587"/>
                  </a:lnTo>
                  <a:lnTo>
                    <a:pt x="488" y="628"/>
                  </a:lnTo>
                  <a:lnTo>
                    <a:pt x="460" y="673"/>
                  </a:lnTo>
                  <a:lnTo>
                    <a:pt x="438" y="721"/>
                  </a:lnTo>
                  <a:lnTo>
                    <a:pt x="422" y="772"/>
                  </a:lnTo>
                  <a:lnTo>
                    <a:pt x="412" y="826"/>
                  </a:lnTo>
                  <a:lnTo>
                    <a:pt x="408" y="881"/>
                  </a:lnTo>
                  <a:lnTo>
                    <a:pt x="412" y="937"/>
                  </a:lnTo>
                  <a:lnTo>
                    <a:pt x="422" y="990"/>
                  </a:lnTo>
                  <a:lnTo>
                    <a:pt x="438" y="1041"/>
                  </a:lnTo>
                  <a:lnTo>
                    <a:pt x="460" y="1090"/>
                  </a:lnTo>
                  <a:lnTo>
                    <a:pt x="488" y="1135"/>
                  </a:lnTo>
                  <a:lnTo>
                    <a:pt x="520" y="1176"/>
                  </a:lnTo>
                  <a:lnTo>
                    <a:pt x="558" y="1213"/>
                  </a:lnTo>
                  <a:lnTo>
                    <a:pt x="599" y="1246"/>
                  </a:lnTo>
                  <a:lnTo>
                    <a:pt x="644" y="1273"/>
                  </a:lnTo>
                  <a:lnTo>
                    <a:pt x="692" y="1296"/>
                  </a:lnTo>
                  <a:lnTo>
                    <a:pt x="743" y="1312"/>
                  </a:lnTo>
                  <a:lnTo>
                    <a:pt x="797" y="1322"/>
                  </a:lnTo>
                  <a:lnTo>
                    <a:pt x="853" y="1325"/>
                  </a:lnTo>
                  <a:lnTo>
                    <a:pt x="908" y="1322"/>
                  </a:lnTo>
                  <a:lnTo>
                    <a:pt x="961" y="1312"/>
                  </a:lnTo>
                  <a:lnTo>
                    <a:pt x="1012" y="1296"/>
                  </a:lnTo>
                  <a:lnTo>
                    <a:pt x="1061" y="1273"/>
                  </a:lnTo>
                  <a:lnTo>
                    <a:pt x="1106" y="1246"/>
                  </a:lnTo>
                  <a:lnTo>
                    <a:pt x="1147" y="1213"/>
                  </a:lnTo>
                  <a:lnTo>
                    <a:pt x="1184" y="1176"/>
                  </a:lnTo>
                  <a:lnTo>
                    <a:pt x="1217" y="1135"/>
                  </a:lnTo>
                  <a:lnTo>
                    <a:pt x="1244" y="1090"/>
                  </a:lnTo>
                  <a:lnTo>
                    <a:pt x="1267" y="1041"/>
                  </a:lnTo>
                  <a:lnTo>
                    <a:pt x="1283" y="990"/>
                  </a:lnTo>
                  <a:lnTo>
                    <a:pt x="1293" y="937"/>
                  </a:lnTo>
                  <a:lnTo>
                    <a:pt x="1297" y="881"/>
                  </a:lnTo>
                  <a:lnTo>
                    <a:pt x="1293" y="826"/>
                  </a:lnTo>
                  <a:lnTo>
                    <a:pt x="1283" y="772"/>
                  </a:lnTo>
                  <a:lnTo>
                    <a:pt x="1267" y="721"/>
                  </a:lnTo>
                  <a:lnTo>
                    <a:pt x="1244" y="673"/>
                  </a:lnTo>
                  <a:lnTo>
                    <a:pt x="1217" y="628"/>
                  </a:lnTo>
                  <a:lnTo>
                    <a:pt x="1184" y="587"/>
                  </a:lnTo>
                  <a:lnTo>
                    <a:pt x="1147" y="549"/>
                  </a:lnTo>
                  <a:lnTo>
                    <a:pt x="1106" y="517"/>
                  </a:lnTo>
                  <a:lnTo>
                    <a:pt x="1061" y="490"/>
                  </a:lnTo>
                  <a:lnTo>
                    <a:pt x="1012" y="467"/>
                  </a:lnTo>
                  <a:lnTo>
                    <a:pt x="961" y="451"/>
                  </a:lnTo>
                  <a:lnTo>
                    <a:pt x="908" y="441"/>
                  </a:lnTo>
                  <a:lnTo>
                    <a:pt x="853" y="437"/>
                  </a:lnTo>
                  <a:close/>
                  <a:moveTo>
                    <a:pt x="706" y="0"/>
                  </a:moveTo>
                  <a:lnTo>
                    <a:pt x="999" y="0"/>
                  </a:lnTo>
                  <a:lnTo>
                    <a:pt x="1026" y="4"/>
                  </a:lnTo>
                  <a:lnTo>
                    <a:pt x="1051" y="12"/>
                  </a:lnTo>
                  <a:lnTo>
                    <a:pt x="1074" y="26"/>
                  </a:lnTo>
                  <a:lnTo>
                    <a:pt x="1092" y="45"/>
                  </a:lnTo>
                  <a:lnTo>
                    <a:pt x="1107" y="67"/>
                  </a:lnTo>
                  <a:lnTo>
                    <a:pt x="1116" y="92"/>
                  </a:lnTo>
                  <a:lnTo>
                    <a:pt x="1120" y="121"/>
                  </a:lnTo>
                  <a:lnTo>
                    <a:pt x="1120" y="244"/>
                  </a:lnTo>
                  <a:lnTo>
                    <a:pt x="1172" y="269"/>
                  </a:lnTo>
                  <a:lnTo>
                    <a:pt x="1221" y="300"/>
                  </a:lnTo>
                  <a:lnTo>
                    <a:pt x="1268" y="334"/>
                  </a:lnTo>
                  <a:lnTo>
                    <a:pt x="1379" y="270"/>
                  </a:lnTo>
                  <a:lnTo>
                    <a:pt x="1398" y="260"/>
                  </a:lnTo>
                  <a:lnTo>
                    <a:pt x="1418" y="255"/>
                  </a:lnTo>
                  <a:lnTo>
                    <a:pt x="1439" y="254"/>
                  </a:lnTo>
                  <a:lnTo>
                    <a:pt x="1464" y="257"/>
                  </a:lnTo>
                  <a:lnTo>
                    <a:pt x="1486" y="264"/>
                  </a:lnTo>
                  <a:lnTo>
                    <a:pt x="1509" y="276"/>
                  </a:lnTo>
                  <a:lnTo>
                    <a:pt x="1527" y="293"/>
                  </a:lnTo>
                  <a:lnTo>
                    <a:pt x="1542" y="314"/>
                  </a:lnTo>
                  <a:lnTo>
                    <a:pt x="1689" y="567"/>
                  </a:lnTo>
                  <a:lnTo>
                    <a:pt x="1699" y="589"/>
                  </a:lnTo>
                  <a:lnTo>
                    <a:pt x="1704" y="612"/>
                  </a:lnTo>
                  <a:lnTo>
                    <a:pt x="1706" y="635"/>
                  </a:lnTo>
                  <a:lnTo>
                    <a:pt x="1701" y="659"/>
                  </a:lnTo>
                  <a:lnTo>
                    <a:pt x="1693" y="680"/>
                  </a:lnTo>
                  <a:lnTo>
                    <a:pt x="1681" y="700"/>
                  </a:lnTo>
                  <a:lnTo>
                    <a:pt x="1664" y="718"/>
                  </a:lnTo>
                  <a:lnTo>
                    <a:pt x="1644" y="731"/>
                  </a:lnTo>
                  <a:lnTo>
                    <a:pt x="1535" y="795"/>
                  </a:lnTo>
                  <a:lnTo>
                    <a:pt x="1540" y="838"/>
                  </a:lnTo>
                  <a:lnTo>
                    <a:pt x="1543" y="881"/>
                  </a:lnTo>
                  <a:lnTo>
                    <a:pt x="1540" y="924"/>
                  </a:lnTo>
                  <a:lnTo>
                    <a:pt x="1535" y="967"/>
                  </a:lnTo>
                  <a:lnTo>
                    <a:pt x="1644" y="1030"/>
                  </a:lnTo>
                  <a:lnTo>
                    <a:pt x="1667" y="1048"/>
                  </a:lnTo>
                  <a:lnTo>
                    <a:pt x="1684" y="1068"/>
                  </a:lnTo>
                  <a:lnTo>
                    <a:pt x="1697" y="1091"/>
                  </a:lnTo>
                  <a:lnTo>
                    <a:pt x="1704" y="1117"/>
                  </a:lnTo>
                  <a:lnTo>
                    <a:pt x="1706" y="1144"/>
                  </a:lnTo>
                  <a:lnTo>
                    <a:pt x="1701" y="1170"/>
                  </a:lnTo>
                  <a:lnTo>
                    <a:pt x="1689" y="1195"/>
                  </a:lnTo>
                  <a:lnTo>
                    <a:pt x="1542" y="1449"/>
                  </a:lnTo>
                  <a:lnTo>
                    <a:pt x="1529" y="1468"/>
                  </a:lnTo>
                  <a:lnTo>
                    <a:pt x="1512" y="1484"/>
                  </a:lnTo>
                  <a:lnTo>
                    <a:pt x="1492" y="1496"/>
                  </a:lnTo>
                  <a:lnTo>
                    <a:pt x="1470" y="1505"/>
                  </a:lnTo>
                  <a:lnTo>
                    <a:pt x="1439" y="1509"/>
                  </a:lnTo>
                  <a:lnTo>
                    <a:pt x="1418" y="1507"/>
                  </a:lnTo>
                  <a:lnTo>
                    <a:pt x="1398" y="1501"/>
                  </a:lnTo>
                  <a:lnTo>
                    <a:pt x="1379" y="1492"/>
                  </a:lnTo>
                  <a:lnTo>
                    <a:pt x="1268" y="1429"/>
                  </a:lnTo>
                  <a:lnTo>
                    <a:pt x="1222" y="1463"/>
                  </a:lnTo>
                  <a:lnTo>
                    <a:pt x="1172" y="1492"/>
                  </a:lnTo>
                  <a:lnTo>
                    <a:pt x="1120" y="1519"/>
                  </a:lnTo>
                  <a:lnTo>
                    <a:pt x="1120" y="1642"/>
                  </a:lnTo>
                  <a:lnTo>
                    <a:pt x="1116" y="1669"/>
                  </a:lnTo>
                  <a:lnTo>
                    <a:pt x="1107" y="1696"/>
                  </a:lnTo>
                  <a:lnTo>
                    <a:pt x="1092" y="1718"/>
                  </a:lnTo>
                  <a:lnTo>
                    <a:pt x="1074" y="1737"/>
                  </a:lnTo>
                  <a:lnTo>
                    <a:pt x="1051" y="1750"/>
                  </a:lnTo>
                  <a:lnTo>
                    <a:pt x="1026" y="1759"/>
                  </a:lnTo>
                  <a:lnTo>
                    <a:pt x="999" y="1763"/>
                  </a:lnTo>
                  <a:lnTo>
                    <a:pt x="706" y="1763"/>
                  </a:lnTo>
                  <a:lnTo>
                    <a:pt x="678" y="1759"/>
                  </a:lnTo>
                  <a:lnTo>
                    <a:pt x="654" y="1750"/>
                  </a:lnTo>
                  <a:lnTo>
                    <a:pt x="631" y="1737"/>
                  </a:lnTo>
                  <a:lnTo>
                    <a:pt x="612" y="1718"/>
                  </a:lnTo>
                  <a:lnTo>
                    <a:pt x="597" y="1696"/>
                  </a:lnTo>
                  <a:lnTo>
                    <a:pt x="589" y="1669"/>
                  </a:lnTo>
                  <a:lnTo>
                    <a:pt x="586" y="1642"/>
                  </a:lnTo>
                  <a:lnTo>
                    <a:pt x="586" y="1519"/>
                  </a:lnTo>
                  <a:lnTo>
                    <a:pt x="533" y="1492"/>
                  </a:lnTo>
                  <a:lnTo>
                    <a:pt x="484" y="1463"/>
                  </a:lnTo>
                  <a:lnTo>
                    <a:pt x="437" y="1429"/>
                  </a:lnTo>
                  <a:lnTo>
                    <a:pt x="352" y="1477"/>
                  </a:lnTo>
                  <a:lnTo>
                    <a:pt x="338" y="1455"/>
                  </a:lnTo>
                  <a:lnTo>
                    <a:pt x="321" y="1434"/>
                  </a:lnTo>
                  <a:lnTo>
                    <a:pt x="343" y="1406"/>
                  </a:lnTo>
                  <a:lnTo>
                    <a:pt x="361" y="1377"/>
                  </a:lnTo>
                  <a:lnTo>
                    <a:pt x="376" y="1345"/>
                  </a:lnTo>
                  <a:lnTo>
                    <a:pt x="387" y="1311"/>
                  </a:lnTo>
                  <a:lnTo>
                    <a:pt x="396" y="1263"/>
                  </a:lnTo>
                  <a:lnTo>
                    <a:pt x="397" y="1217"/>
                  </a:lnTo>
                  <a:lnTo>
                    <a:pt x="392" y="1170"/>
                  </a:lnTo>
                  <a:lnTo>
                    <a:pt x="378" y="1125"/>
                  </a:lnTo>
                  <a:lnTo>
                    <a:pt x="358" y="1083"/>
                  </a:lnTo>
                  <a:lnTo>
                    <a:pt x="241" y="881"/>
                  </a:lnTo>
                  <a:lnTo>
                    <a:pt x="221" y="851"/>
                  </a:lnTo>
                  <a:lnTo>
                    <a:pt x="196" y="825"/>
                  </a:lnTo>
                  <a:lnTo>
                    <a:pt x="170" y="800"/>
                  </a:lnTo>
                  <a:lnTo>
                    <a:pt x="170" y="795"/>
                  </a:lnTo>
                  <a:lnTo>
                    <a:pt x="141" y="779"/>
                  </a:lnTo>
                  <a:lnTo>
                    <a:pt x="118" y="765"/>
                  </a:lnTo>
                  <a:lnTo>
                    <a:pt x="60" y="731"/>
                  </a:lnTo>
                  <a:lnTo>
                    <a:pt x="38" y="715"/>
                  </a:lnTo>
                  <a:lnTo>
                    <a:pt x="20" y="695"/>
                  </a:lnTo>
                  <a:lnTo>
                    <a:pt x="8" y="671"/>
                  </a:lnTo>
                  <a:lnTo>
                    <a:pt x="0" y="645"/>
                  </a:lnTo>
                  <a:lnTo>
                    <a:pt x="0" y="619"/>
                  </a:lnTo>
                  <a:lnTo>
                    <a:pt x="4" y="593"/>
                  </a:lnTo>
                  <a:lnTo>
                    <a:pt x="15" y="567"/>
                  </a:lnTo>
                  <a:lnTo>
                    <a:pt x="162" y="314"/>
                  </a:lnTo>
                  <a:lnTo>
                    <a:pt x="176" y="295"/>
                  </a:lnTo>
                  <a:lnTo>
                    <a:pt x="192" y="279"/>
                  </a:lnTo>
                  <a:lnTo>
                    <a:pt x="212" y="267"/>
                  </a:lnTo>
                  <a:lnTo>
                    <a:pt x="235" y="258"/>
                  </a:lnTo>
                  <a:lnTo>
                    <a:pt x="266" y="254"/>
                  </a:lnTo>
                  <a:lnTo>
                    <a:pt x="287" y="255"/>
                  </a:lnTo>
                  <a:lnTo>
                    <a:pt x="307" y="262"/>
                  </a:lnTo>
                  <a:lnTo>
                    <a:pt x="327" y="270"/>
                  </a:lnTo>
                  <a:lnTo>
                    <a:pt x="437" y="334"/>
                  </a:lnTo>
                  <a:lnTo>
                    <a:pt x="484" y="300"/>
                  </a:lnTo>
                  <a:lnTo>
                    <a:pt x="533" y="269"/>
                  </a:lnTo>
                  <a:lnTo>
                    <a:pt x="586" y="244"/>
                  </a:lnTo>
                  <a:lnTo>
                    <a:pt x="586" y="121"/>
                  </a:lnTo>
                  <a:lnTo>
                    <a:pt x="589" y="92"/>
                  </a:lnTo>
                  <a:lnTo>
                    <a:pt x="597" y="67"/>
                  </a:lnTo>
                  <a:lnTo>
                    <a:pt x="612" y="45"/>
                  </a:lnTo>
                  <a:lnTo>
                    <a:pt x="631" y="26"/>
                  </a:lnTo>
                  <a:lnTo>
                    <a:pt x="654" y="12"/>
                  </a:lnTo>
                  <a:lnTo>
                    <a:pt x="678" y="4"/>
                  </a:lnTo>
                  <a:lnTo>
                    <a:pt x="7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Tx/>
                <a:defRPr/>
              </a:pPr>
              <a:endParaRPr lang="en-US" sz="2700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6" name="Freeform 553">
              <a:extLst>
                <a:ext uri="{FF2B5EF4-FFF2-40B4-BE49-F238E27FC236}">
                  <a16:creationId xmlns:a16="http://schemas.microsoft.com/office/drawing/2014/main" xmlns="" id="{90FD9ED1-F16A-432E-811A-19C9344FF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4" y="3197"/>
              <a:ext cx="677" cy="700"/>
            </a:xfrm>
            <a:custGeom>
              <a:avLst/>
              <a:gdLst>
                <a:gd name="T0" fmla="*/ 594 w 1354"/>
                <a:gd name="T1" fmla="*/ 448 h 1399"/>
                <a:gd name="T2" fmla="*/ 492 w 1354"/>
                <a:gd name="T3" fmla="*/ 513 h 1399"/>
                <a:gd name="T4" fmla="*/ 427 w 1354"/>
                <a:gd name="T5" fmla="*/ 615 h 1399"/>
                <a:gd name="T6" fmla="*/ 417 w 1354"/>
                <a:gd name="T7" fmla="*/ 741 h 1399"/>
                <a:gd name="T8" fmla="*/ 464 w 1354"/>
                <a:gd name="T9" fmla="*/ 855 h 1399"/>
                <a:gd name="T10" fmla="*/ 556 w 1354"/>
                <a:gd name="T11" fmla="*/ 933 h 1399"/>
                <a:gd name="T12" fmla="*/ 677 w 1354"/>
                <a:gd name="T13" fmla="*/ 963 h 1399"/>
                <a:gd name="T14" fmla="*/ 798 w 1354"/>
                <a:gd name="T15" fmla="*/ 933 h 1399"/>
                <a:gd name="T16" fmla="*/ 890 w 1354"/>
                <a:gd name="T17" fmla="*/ 855 h 1399"/>
                <a:gd name="T18" fmla="*/ 938 w 1354"/>
                <a:gd name="T19" fmla="*/ 741 h 1399"/>
                <a:gd name="T20" fmla="*/ 928 w 1354"/>
                <a:gd name="T21" fmla="*/ 615 h 1399"/>
                <a:gd name="T22" fmla="*/ 864 w 1354"/>
                <a:gd name="T23" fmla="*/ 513 h 1399"/>
                <a:gd name="T24" fmla="*/ 761 w 1354"/>
                <a:gd name="T25" fmla="*/ 448 h 1399"/>
                <a:gd name="T26" fmla="*/ 561 w 1354"/>
                <a:gd name="T27" fmla="*/ 0 h 1399"/>
                <a:gd name="T28" fmla="*/ 842 w 1354"/>
                <a:gd name="T29" fmla="*/ 12 h 1399"/>
                <a:gd name="T30" fmla="*/ 885 w 1354"/>
                <a:gd name="T31" fmla="*/ 70 h 1399"/>
                <a:gd name="T32" fmla="*/ 930 w 1354"/>
                <a:gd name="T33" fmla="*/ 214 h 1399"/>
                <a:gd name="T34" fmla="*/ 1095 w 1354"/>
                <a:gd name="T35" fmla="*/ 214 h 1399"/>
                <a:gd name="T36" fmla="*/ 1162 w 1354"/>
                <a:gd name="T37" fmla="*/ 203 h 1399"/>
                <a:gd name="T38" fmla="*/ 1213 w 1354"/>
                <a:gd name="T39" fmla="*/ 232 h 1399"/>
                <a:gd name="T40" fmla="*/ 1352 w 1354"/>
                <a:gd name="T41" fmla="*/ 473 h 1399"/>
                <a:gd name="T42" fmla="*/ 1342 w 1354"/>
                <a:gd name="T43" fmla="*/ 546 h 1399"/>
                <a:gd name="T44" fmla="*/ 1218 w 1354"/>
                <a:gd name="T45" fmla="*/ 630 h 1399"/>
                <a:gd name="T46" fmla="*/ 1223 w 1354"/>
                <a:gd name="T47" fmla="*/ 734 h 1399"/>
                <a:gd name="T48" fmla="*/ 1324 w 1354"/>
                <a:gd name="T49" fmla="*/ 831 h 1399"/>
                <a:gd name="T50" fmla="*/ 1353 w 1354"/>
                <a:gd name="T51" fmla="*/ 886 h 1399"/>
                <a:gd name="T52" fmla="*/ 1342 w 1354"/>
                <a:gd name="T53" fmla="*/ 948 h 1399"/>
                <a:gd name="T54" fmla="*/ 1191 w 1354"/>
                <a:gd name="T55" fmla="*/ 1185 h 1399"/>
                <a:gd name="T56" fmla="*/ 1119 w 1354"/>
                <a:gd name="T57" fmla="*/ 1193 h 1399"/>
                <a:gd name="T58" fmla="*/ 970 w 1354"/>
                <a:gd name="T59" fmla="*/ 1161 h 1399"/>
                <a:gd name="T60" fmla="*/ 889 w 1354"/>
                <a:gd name="T61" fmla="*/ 1303 h 1399"/>
                <a:gd name="T62" fmla="*/ 861 w 1354"/>
                <a:gd name="T63" fmla="*/ 1370 h 1399"/>
                <a:gd name="T64" fmla="*/ 793 w 1354"/>
                <a:gd name="T65" fmla="*/ 1399 h 1399"/>
                <a:gd name="T66" fmla="*/ 513 w 1354"/>
                <a:gd name="T67" fmla="*/ 1385 h 1399"/>
                <a:gd name="T68" fmla="*/ 469 w 1354"/>
                <a:gd name="T69" fmla="*/ 1328 h 1399"/>
                <a:gd name="T70" fmla="*/ 424 w 1354"/>
                <a:gd name="T71" fmla="*/ 1185 h 1399"/>
                <a:gd name="T72" fmla="*/ 260 w 1354"/>
                <a:gd name="T73" fmla="*/ 1185 h 1399"/>
                <a:gd name="T74" fmla="*/ 187 w 1354"/>
                <a:gd name="T75" fmla="*/ 1193 h 1399"/>
                <a:gd name="T76" fmla="*/ 129 w 1354"/>
                <a:gd name="T77" fmla="*/ 1150 h 1399"/>
                <a:gd name="T78" fmla="*/ 0 w 1354"/>
                <a:gd name="T79" fmla="*/ 907 h 1399"/>
                <a:gd name="T80" fmla="*/ 17 w 1354"/>
                <a:gd name="T81" fmla="*/ 847 h 1399"/>
                <a:gd name="T82" fmla="*/ 136 w 1354"/>
                <a:gd name="T83" fmla="*/ 767 h 1399"/>
                <a:gd name="T84" fmla="*/ 131 w 1354"/>
                <a:gd name="T85" fmla="*/ 665 h 1399"/>
                <a:gd name="T86" fmla="*/ 30 w 1354"/>
                <a:gd name="T87" fmla="*/ 567 h 1399"/>
                <a:gd name="T88" fmla="*/ 2 w 1354"/>
                <a:gd name="T89" fmla="*/ 512 h 1399"/>
                <a:gd name="T90" fmla="*/ 13 w 1354"/>
                <a:gd name="T91" fmla="*/ 450 h 1399"/>
                <a:gd name="T92" fmla="*/ 164 w 1354"/>
                <a:gd name="T93" fmla="*/ 214 h 1399"/>
                <a:gd name="T94" fmla="*/ 237 w 1354"/>
                <a:gd name="T95" fmla="*/ 204 h 1399"/>
                <a:gd name="T96" fmla="*/ 384 w 1354"/>
                <a:gd name="T97" fmla="*/ 238 h 1399"/>
                <a:gd name="T98" fmla="*/ 465 w 1354"/>
                <a:gd name="T99" fmla="*/ 95 h 1399"/>
                <a:gd name="T100" fmla="*/ 494 w 1354"/>
                <a:gd name="T101" fmla="*/ 27 h 1399"/>
                <a:gd name="T102" fmla="*/ 561 w 1354"/>
                <a:gd name="T103" fmla="*/ 0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54" h="1399">
                  <a:moveTo>
                    <a:pt x="677" y="436"/>
                  </a:moveTo>
                  <a:lnTo>
                    <a:pt x="635" y="438"/>
                  </a:lnTo>
                  <a:lnTo>
                    <a:pt x="594" y="448"/>
                  </a:lnTo>
                  <a:lnTo>
                    <a:pt x="556" y="465"/>
                  </a:lnTo>
                  <a:lnTo>
                    <a:pt x="521" y="487"/>
                  </a:lnTo>
                  <a:lnTo>
                    <a:pt x="492" y="513"/>
                  </a:lnTo>
                  <a:lnTo>
                    <a:pt x="464" y="543"/>
                  </a:lnTo>
                  <a:lnTo>
                    <a:pt x="443" y="578"/>
                  </a:lnTo>
                  <a:lnTo>
                    <a:pt x="427" y="615"/>
                  </a:lnTo>
                  <a:lnTo>
                    <a:pt x="417" y="657"/>
                  </a:lnTo>
                  <a:lnTo>
                    <a:pt x="414" y="699"/>
                  </a:lnTo>
                  <a:lnTo>
                    <a:pt x="417" y="741"/>
                  </a:lnTo>
                  <a:lnTo>
                    <a:pt x="427" y="782"/>
                  </a:lnTo>
                  <a:lnTo>
                    <a:pt x="443" y="820"/>
                  </a:lnTo>
                  <a:lnTo>
                    <a:pt x="464" y="855"/>
                  </a:lnTo>
                  <a:lnTo>
                    <a:pt x="492" y="886"/>
                  </a:lnTo>
                  <a:lnTo>
                    <a:pt x="521" y="912"/>
                  </a:lnTo>
                  <a:lnTo>
                    <a:pt x="556" y="933"/>
                  </a:lnTo>
                  <a:lnTo>
                    <a:pt x="594" y="949"/>
                  </a:lnTo>
                  <a:lnTo>
                    <a:pt x="635" y="959"/>
                  </a:lnTo>
                  <a:lnTo>
                    <a:pt x="677" y="963"/>
                  </a:lnTo>
                  <a:lnTo>
                    <a:pt x="720" y="959"/>
                  </a:lnTo>
                  <a:lnTo>
                    <a:pt x="761" y="949"/>
                  </a:lnTo>
                  <a:lnTo>
                    <a:pt x="798" y="933"/>
                  </a:lnTo>
                  <a:lnTo>
                    <a:pt x="833" y="912"/>
                  </a:lnTo>
                  <a:lnTo>
                    <a:pt x="864" y="886"/>
                  </a:lnTo>
                  <a:lnTo>
                    <a:pt x="890" y="855"/>
                  </a:lnTo>
                  <a:lnTo>
                    <a:pt x="912" y="820"/>
                  </a:lnTo>
                  <a:lnTo>
                    <a:pt x="928" y="782"/>
                  </a:lnTo>
                  <a:lnTo>
                    <a:pt x="938" y="741"/>
                  </a:lnTo>
                  <a:lnTo>
                    <a:pt x="942" y="699"/>
                  </a:lnTo>
                  <a:lnTo>
                    <a:pt x="938" y="657"/>
                  </a:lnTo>
                  <a:lnTo>
                    <a:pt x="928" y="615"/>
                  </a:lnTo>
                  <a:lnTo>
                    <a:pt x="912" y="578"/>
                  </a:lnTo>
                  <a:lnTo>
                    <a:pt x="890" y="543"/>
                  </a:lnTo>
                  <a:lnTo>
                    <a:pt x="864" y="513"/>
                  </a:lnTo>
                  <a:lnTo>
                    <a:pt x="833" y="487"/>
                  </a:lnTo>
                  <a:lnTo>
                    <a:pt x="798" y="465"/>
                  </a:lnTo>
                  <a:lnTo>
                    <a:pt x="761" y="448"/>
                  </a:lnTo>
                  <a:lnTo>
                    <a:pt x="720" y="438"/>
                  </a:lnTo>
                  <a:lnTo>
                    <a:pt x="677" y="436"/>
                  </a:lnTo>
                  <a:close/>
                  <a:moveTo>
                    <a:pt x="561" y="0"/>
                  </a:moveTo>
                  <a:lnTo>
                    <a:pt x="793" y="0"/>
                  </a:lnTo>
                  <a:lnTo>
                    <a:pt x="818" y="2"/>
                  </a:lnTo>
                  <a:lnTo>
                    <a:pt x="842" y="12"/>
                  </a:lnTo>
                  <a:lnTo>
                    <a:pt x="861" y="27"/>
                  </a:lnTo>
                  <a:lnTo>
                    <a:pt x="875" y="47"/>
                  </a:lnTo>
                  <a:lnTo>
                    <a:pt x="885" y="70"/>
                  </a:lnTo>
                  <a:lnTo>
                    <a:pt x="889" y="95"/>
                  </a:lnTo>
                  <a:lnTo>
                    <a:pt x="889" y="193"/>
                  </a:lnTo>
                  <a:lnTo>
                    <a:pt x="930" y="214"/>
                  </a:lnTo>
                  <a:lnTo>
                    <a:pt x="970" y="238"/>
                  </a:lnTo>
                  <a:lnTo>
                    <a:pt x="1008" y="264"/>
                  </a:lnTo>
                  <a:lnTo>
                    <a:pt x="1095" y="214"/>
                  </a:lnTo>
                  <a:lnTo>
                    <a:pt x="1119" y="204"/>
                  </a:lnTo>
                  <a:lnTo>
                    <a:pt x="1142" y="201"/>
                  </a:lnTo>
                  <a:lnTo>
                    <a:pt x="1162" y="203"/>
                  </a:lnTo>
                  <a:lnTo>
                    <a:pt x="1181" y="209"/>
                  </a:lnTo>
                  <a:lnTo>
                    <a:pt x="1198" y="219"/>
                  </a:lnTo>
                  <a:lnTo>
                    <a:pt x="1213" y="232"/>
                  </a:lnTo>
                  <a:lnTo>
                    <a:pt x="1226" y="249"/>
                  </a:lnTo>
                  <a:lnTo>
                    <a:pt x="1342" y="450"/>
                  </a:lnTo>
                  <a:lnTo>
                    <a:pt x="1352" y="473"/>
                  </a:lnTo>
                  <a:lnTo>
                    <a:pt x="1354" y="497"/>
                  </a:lnTo>
                  <a:lnTo>
                    <a:pt x="1352" y="522"/>
                  </a:lnTo>
                  <a:lnTo>
                    <a:pt x="1342" y="546"/>
                  </a:lnTo>
                  <a:lnTo>
                    <a:pt x="1327" y="566"/>
                  </a:lnTo>
                  <a:lnTo>
                    <a:pt x="1307" y="581"/>
                  </a:lnTo>
                  <a:lnTo>
                    <a:pt x="1218" y="630"/>
                  </a:lnTo>
                  <a:lnTo>
                    <a:pt x="1223" y="665"/>
                  </a:lnTo>
                  <a:lnTo>
                    <a:pt x="1226" y="699"/>
                  </a:lnTo>
                  <a:lnTo>
                    <a:pt x="1223" y="734"/>
                  </a:lnTo>
                  <a:lnTo>
                    <a:pt x="1218" y="767"/>
                  </a:lnTo>
                  <a:lnTo>
                    <a:pt x="1307" y="818"/>
                  </a:lnTo>
                  <a:lnTo>
                    <a:pt x="1324" y="831"/>
                  </a:lnTo>
                  <a:lnTo>
                    <a:pt x="1338" y="847"/>
                  </a:lnTo>
                  <a:lnTo>
                    <a:pt x="1348" y="866"/>
                  </a:lnTo>
                  <a:lnTo>
                    <a:pt x="1353" y="886"/>
                  </a:lnTo>
                  <a:lnTo>
                    <a:pt x="1354" y="907"/>
                  </a:lnTo>
                  <a:lnTo>
                    <a:pt x="1350" y="928"/>
                  </a:lnTo>
                  <a:lnTo>
                    <a:pt x="1342" y="948"/>
                  </a:lnTo>
                  <a:lnTo>
                    <a:pt x="1226" y="1150"/>
                  </a:lnTo>
                  <a:lnTo>
                    <a:pt x="1210" y="1169"/>
                  </a:lnTo>
                  <a:lnTo>
                    <a:pt x="1191" y="1185"/>
                  </a:lnTo>
                  <a:lnTo>
                    <a:pt x="1167" y="1193"/>
                  </a:lnTo>
                  <a:lnTo>
                    <a:pt x="1142" y="1197"/>
                  </a:lnTo>
                  <a:lnTo>
                    <a:pt x="1119" y="1193"/>
                  </a:lnTo>
                  <a:lnTo>
                    <a:pt x="1095" y="1185"/>
                  </a:lnTo>
                  <a:lnTo>
                    <a:pt x="1008" y="1134"/>
                  </a:lnTo>
                  <a:lnTo>
                    <a:pt x="970" y="1161"/>
                  </a:lnTo>
                  <a:lnTo>
                    <a:pt x="930" y="1185"/>
                  </a:lnTo>
                  <a:lnTo>
                    <a:pt x="889" y="1205"/>
                  </a:lnTo>
                  <a:lnTo>
                    <a:pt x="889" y="1303"/>
                  </a:lnTo>
                  <a:lnTo>
                    <a:pt x="885" y="1328"/>
                  </a:lnTo>
                  <a:lnTo>
                    <a:pt x="875" y="1352"/>
                  </a:lnTo>
                  <a:lnTo>
                    <a:pt x="861" y="1370"/>
                  </a:lnTo>
                  <a:lnTo>
                    <a:pt x="842" y="1385"/>
                  </a:lnTo>
                  <a:lnTo>
                    <a:pt x="818" y="1395"/>
                  </a:lnTo>
                  <a:lnTo>
                    <a:pt x="793" y="1399"/>
                  </a:lnTo>
                  <a:lnTo>
                    <a:pt x="561" y="1399"/>
                  </a:lnTo>
                  <a:lnTo>
                    <a:pt x="535" y="1395"/>
                  </a:lnTo>
                  <a:lnTo>
                    <a:pt x="513" y="1385"/>
                  </a:lnTo>
                  <a:lnTo>
                    <a:pt x="494" y="1370"/>
                  </a:lnTo>
                  <a:lnTo>
                    <a:pt x="479" y="1352"/>
                  </a:lnTo>
                  <a:lnTo>
                    <a:pt x="469" y="1328"/>
                  </a:lnTo>
                  <a:lnTo>
                    <a:pt x="465" y="1303"/>
                  </a:lnTo>
                  <a:lnTo>
                    <a:pt x="465" y="1205"/>
                  </a:lnTo>
                  <a:lnTo>
                    <a:pt x="424" y="1185"/>
                  </a:lnTo>
                  <a:lnTo>
                    <a:pt x="384" y="1161"/>
                  </a:lnTo>
                  <a:lnTo>
                    <a:pt x="347" y="1134"/>
                  </a:lnTo>
                  <a:lnTo>
                    <a:pt x="260" y="1185"/>
                  </a:lnTo>
                  <a:lnTo>
                    <a:pt x="237" y="1193"/>
                  </a:lnTo>
                  <a:lnTo>
                    <a:pt x="212" y="1197"/>
                  </a:lnTo>
                  <a:lnTo>
                    <a:pt x="187" y="1193"/>
                  </a:lnTo>
                  <a:lnTo>
                    <a:pt x="164" y="1185"/>
                  </a:lnTo>
                  <a:lnTo>
                    <a:pt x="145" y="1169"/>
                  </a:lnTo>
                  <a:lnTo>
                    <a:pt x="129" y="1150"/>
                  </a:lnTo>
                  <a:lnTo>
                    <a:pt x="13" y="948"/>
                  </a:lnTo>
                  <a:lnTo>
                    <a:pt x="4" y="928"/>
                  </a:lnTo>
                  <a:lnTo>
                    <a:pt x="0" y="907"/>
                  </a:lnTo>
                  <a:lnTo>
                    <a:pt x="2" y="886"/>
                  </a:lnTo>
                  <a:lnTo>
                    <a:pt x="7" y="866"/>
                  </a:lnTo>
                  <a:lnTo>
                    <a:pt x="17" y="847"/>
                  </a:lnTo>
                  <a:lnTo>
                    <a:pt x="30" y="831"/>
                  </a:lnTo>
                  <a:lnTo>
                    <a:pt x="48" y="817"/>
                  </a:lnTo>
                  <a:lnTo>
                    <a:pt x="136" y="767"/>
                  </a:lnTo>
                  <a:lnTo>
                    <a:pt x="131" y="734"/>
                  </a:lnTo>
                  <a:lnTo>
                    <a:pt x="129" y="699"/>
                  </a:lnTo>
                  <a:lnTo>
                    <a:pt x="131" y="665"/>
                  </a:lnTo>
                  <a:lnTo>
                    <a:pt x="136" y="630"/>
                  </a:lnTo>
                  <a:lnTo>
                    <a:pt x="48" y="581"/>
                  </a:lnTo>
                  <a:lnTo>
                    <a:pt x="30" y="567"/>
                  </a:lnTo>
                  <a:lnTo>
                    <a:pt x="17" y="551"/>
                  </a:lnTo>
                  <a:lnTo>
                    <a:pt x="7" y="532"/>
                  </a:lnTo>
                  <a:lnTo>
                    <a:pt x="2" y="512"/>
                  </a:lnTo>
                  <a:lnTo>
                    <a:pt x="0" y="491"/>
                  </a:lnTo>
                  <a:lnTo>
                    <a:pt x="4" y="470"/>
                  </a:lnTo>
                  <a:lnTo>
                    <a:pt x="13" y="450"/>
                  </a:lnTo>
                  <a:lnTo>
                    <a:pt x="129" y="249"/>
                  </a:lnTo>
                  <a:lnTo>
                    <a:pt x="145" y="229"/>
                  </a:lnTo>
                  <a:lnTo>
                    <a:pt x="164" y="214"/>
                  </a:lnTo>
                  <a:lnTo>
                    <a:pt x="187" y="204"/>
                  </a:lnTo>
                  <a:lnTo>
                    <a:pt x="212" y="201"/>
                  </a:lnTo>
                  <a:lnTo>
                    <a:pt x="237" y="204"/>
                  </a:lnTo>
                  <a:lnTo>
                    <a:pt x="260" y="214"/>
                  </a:lnTo>
                  <a:lnTo>
                    <a:pt x="347" y="264"/>
                  </a:lnTo>
                  <a:lnTo>
                    <a:pt x="384" y="238"/>
                  </a:lnTo>
                  <a:lnTo>
                    <a:pt x="424" y="214"/>
                  </a:lnTo>
                  <a:lnTo>
                    <a:pt x="465" y="193"/>
                  </a:lnTo>
                  <a:lnTo>
                    <a:pt x="465" y="95"/>
                  </a:lnTo>
                  <a:lnTo>
                    <a:pt x="469" y="70"/>
                  </a:lnTo>
                  <a:lnTo>
                    <a:pt x="479" y="47"/>
                  </a:lnTo>
                  <a:lnTo>
                    <a:pt x="494" y="27"/>
                  </a:lnTo>
                  <a:lnTo>
                    <a:pt x="513" y="12"/>
                  </a:lnTo>
                  <a:lnTo>
                    <a:pt x="535" y="2"/>
                  </a:lnTo>
                  <a:lnTo>
                    <a:pt x="5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Tx/>
                <a:defRPr/>
              </a:pPr>
              <a:endParaRPr lang="en-US" sz="2700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endParaRPr>
            </a:p>
          </p:txBody>
        </p:sp>
      </p:grpSp>
      <p:graphicFrame>
        <p:nvGraphicFramePr>
          <p:cNvPr id="19" name="Chart 177">
            <a:extLst>
              <a:ext uri="{FF2B5EF4-FFF2-40B4-BE49-F238E27FC236}">
                <a16:creationId xmlns:a16="http://schemas.microsoft.com/office/drawing/2014/main" xmlns="" id="{9BA0BC18-4D4F-44F3-8A05-7E813BA57A0B}"/>
              </a:ext>
            </a:extLst>
          </p:cNvPr>
          <p:cNvGraphicFramePr/>
          <p:nvPr>
            <p:extLst/>
          </p:nvPr>
        </p:nvGraphicFramePr>
        <p:xfrm>
          <a:off x="7972427" y="1069379"/>
          <a:ext cx="3225900" cy="22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78">
            <a:extLst>
              <a:ext uri="{FF2B5EF4-FFF2-40B4-BE49-F238E27FC236}">
                <a16:creationId xmlns:a16="http://schemas.microsoft.com/office/drawing/2014/main" xmlns="" id="{6896C1F6-49F2-4947-822B-481C08660C6A}"/>
              </a:ext>
            </a:extLst>
          </p:cNvPr>
          <p:cNvSpPr txBox="1"/>
          <p:nvPr/>
        </p:nvSpPr>
        <p:spPr>
          <a:xfrm>
            <a:off x="8425125" y="1806207"/>
            <a:ext cx="2305518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buClrTx/>
              <a:defRPr/>
            </a:pPr>
            <a:r>
              <a:rPr lang="en-US" sz="4200" b="1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(1)</a:t>
            </a:r>
          </a:p>
        </p:txBody>
      </p:sp>
      <p:graphicFrame>
        <p:nvGraphicFramePr>
          <p:cNvPr id="21" name="Chart 179">
            <a:extLst>
              <a:ext uri="{FF2B5EF4-FFF2-40B4-BE49-F238E27FC236}">
                <a16:creationId xmlns:a16="http://schemas.microsoft.com/office/drawing/2014/main" xmlns="" id="{8D74BDD6-0BEE-4AA9-9CA9-5E9D6BD65FD8}"/>
              </a:ext>
            </a:extLst>
          </p:cNvPr>
          <p:cNvGraphicFramePr/>
          <p:nvPr>
            <p:extLst/>
          </p:nvPr>
        </p:nvGraphicFramePr>
        <p:xfrm>
          <a:off x="7972427" y="7125932"/>
          <a:ext cx="3225900" cy="22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180">
            <a:extLst>
              <a:ext uri="{FF2B5EF4-FFF2-40B4-BE49-F238E27FC236}">
                <a16:creationId xmlns:a16="http://schemas.microsoft.com/office/drawing/2014/main" xmlns="" id="{DD41CBA4-423D-478C-9DA4-B2BB2D5CACB4}"/>
              </a:ext>
            </a:extLst>
          </p:cNvPr>
          <p:cNvSpPr txBox="1"/>
          <p:nvPr/>
        </p:nvSpPr>
        <p:spPr>
          <a:xfrm>
            <a:off x="8425125" y="7862760"/>
            <a:ext cx="2305518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buClrTx/>
              <a:defRPr/>
            </a:pPr>
            <a:r>
              <a:rPr lang="en-US" sz="4200" b="1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(3)</a:t>
            </a:r>
          </a:p>
        </p:txBody>
      </p:sp>
      <p:graphicFrame>
        <p:nvGraphicFramePr>
          <p:cNvPr id="23" name="Chart 181">
            <a:extLst>
              <a:ext uri="{FF2B5EF4-FFF2-40B4-BE49-F238E27FC236}">
                <a16:creationId xmlns:a16="http://schemas.microsoft.com/office/drawing/2014/main" xmlns="" id="{6E7A5E08-FFF7-4179-B720-0702E631C936}"/>
              </a:ext>
            </a:extLst>
          </p:cNvPr>
          <p:cNvGraphicFramePr/>
          <p:nvPr>
            <p:extLst/>
          </p:nvPr>
        </p:nvGraphicFramePr>
        <p:xfrm>
          <a:off x="7972427" y="4114800"/>
          <a:ext cx="3225900" cy="22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TextBox 182">
            <a:extLst>
              <a:ext uri="{FF2B5EF4-FFF2-40B4-BE49-F238E27FC236}">
                <a16:creationId xmlns:a16="http://schemas.microsoft.com/office/drawing/2014/main" xmlns="" id="{DC54B6DC-3618-4E4A-B802-02996D7976E6}"/>
              </a:ext>
            </a:extLst>
          </p:cNvPr>
          <p:cNvSpPr txBox="1"/>
          <p:nvPr/>
        </p:nvSpPr>
        <p:spPr>
          <a:xfrm>
            <a:off x="8425125" y="4851629"/>
            <a:ext cx="2305518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buClrTx/>
              <a:defRPr/>
            </a:pPr>
            <a:r>
              <a:rPr lang="en-US" sz="4200" b="1" dirty="0">
                <a:solidFill>
                  <a:srgbClr val="0070C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(2)</a:t>
            </a:r>
          </a:p>
        </p:txBody>
      </p:sp>
      <p:sp>
        <p:nvSpPr>
          <p:cNvPr id="5" name="TextBox 178">
            <a:extLst>
              <a:ext uri="{FF2B5EF4-FFF2-40B4-BE49-F238E27FC236}">
                <a16:creationId xmlns:a16="http://schemas.microsoft.com/office/drawing/2014/main" xmlns="" id="{0DC7A295-D458-711F-28A5-FA7D4331ED48}"/>
              </a:ext>
            </a:extLst>
          </p:cNvPr>
          <p:cNvSpPr txBox="1"/>
          <p:nvPr/>
        </p:nvSpPr>
        <p:spPr>
          <a:xfrm>
            <a:off x="11181180" y="1667905"/>
            <a:ext cx="5758080" cy="96949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 defTabSz="1371600">
              <a:buClrTx/>
              <a:defRPr/>
            </a:pP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Đọc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thơ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sau</a:t>
            </a:r>
            <a:endParaRPr lang="en-US" sz="5400" b="1" dirty="0">
              <a:solidFill>
                <a:srgbClr val="0070C0"/>
              </a:solidFill>
              <a:latin typeface="Cambria" pitchFamily="18" charset="0"/>
              <a:ea typeface="Cambria" pitchFamily="18" charset="0"/>
              <a:cs typeface="+mn-ea"/>
              <a:sym typeface="+mn-lt"/>
            </a:endParaRPr>
          </a:p>
        </p:txBody>
      </p:sp>
      <p:sp>
        <p:nvSpPr>
          <p:cNvPr id="6" name="TextBox 178">
            <a:extLst>
              <a:ext uri="{FF2B5EF4-FFF2-40B4-BE49-F238E27FC236}">
                <a16:creationId xmlns:a16="http://schemas.microsoft.com/office/drawing/2014/main" xmlns="" id="{63A00529-2094-5074-2843-5C6466B0E399}"/>
              </a:ext>
            </a:extLst>
          </p:cNvPr>
          <p:cNvSpPr txBox="1"/>
          <p:nvPr/>
        </p:nvSpPr>
        <p:spPr>
          <a:xfrm>
            <a:off x="11181180" y="4343797"/>
            <a:ext cx="5758080" cy="180049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 defTabSz="1371600">
              <a:buClrTx/>
              <a:defRPr/>
            </a:pP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Tìm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từ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ngữ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địa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phương</a:t>
            </a:r>
            <a:endParaRPr lang="en-US" sz="5400" b="1" dirty="0">
              <a:solidFill>
                <a:srgbClr val="0070C0"/>
              </a:solidFill>
              <a:latin typeface="Cambria" pitchFamily="18" charset="0"/>
              <a:ea typeface="Cambria" pitchFamily="18" charset="0"/>
              <a:cs typeface="+mn-ea"/>
              <a:sym typeface="+mn-lt"/>
            </a:endParaRPr>
          </a:p>
        </p:txBody>
      </p:sp>
      <p:sp>
        <p:nvSpPr>
          <p:cNvPr id="7" name="TextBox 178">
            <a:extLst>
              <a:ext uri="{FF2B5EF4-FFF2-40B4-BE49-F238E27FC236}">
                <a16:creationId xmlns:a16="http://schemas.microsoft.com/office/drawing/2014/main" xmlns="" id="{BC5B1F91-112F-C4BE-5D22-390E79680047}"/>
              </a:ext>
            </a:extLst>
          </p:cNvPr>
          <p:cNvSpPr txBox="1"/>
          <p:nvPr/>
        </p:nvSpPr>
        <p:spPr>
          <a:xfrm>
            <a:off x="11181180" y="7354928"/>
            <a:ext cx="6895710" cy="180049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 defTabSz="1371600">
              <a:buClrTx/>
              <a:defRPr/>
            </a:pP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Tìm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từ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toàn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dân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tương</a:t>
            </a:r>
            <a:r>
              <a:rPr lang="en-US" sz="5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ứng</a:t>
            </a:r>
            <a:endParaRPr lang="en-US" sz="5400" b="1" dirty="0">
              <a:solidFill>
                <a:srgbClr val="0070C0"/>
              </a:solidFill>
              <a:latin typeface="Cambria" pitchFamily="18" charset="0"/>
              <a:ea typeface="Cambria" pitchFamily="18" charset="0"/>
              <a:cs typeface="+mn-ea"/>
              <a:sym typeface="+mn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5810439-596F-3645-8D05-F68E462616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1" t="4970" r="14131" b="5196"/>
          <a:stretch/>
        </p:blipFill>
        <p:spPr>
          <a:xfrm>
            <a:off x="286415" y="573041"/>
            <a:ext cx="7240905" cy="9241155"/>
          </a:xfrm>
          <a:prstGeom prst="rect">
            <a:avLst/>
          </a:prstGeom>
        </p:spPr>
      </p:pic>
      <p:sp>
        <p:nvSpPr>
          <p:cNvPr id="29" name="TextBox 178">
            <a:extLst>
              <a:ext uri="{FF2B5EF4-FFF2-40B4-BE49-F238E27FC236}">
                <a16:creationId xmlns:a16="http://schemas.microsoft.com/office/drawing/2014/main" xmlns="" id="{42431768-0353-C2A6-3F35-19AF16C67D48}"/>
              </a:ext>
            </a:extLst>
          </p:cNvPr>
          <p:cNvSpPr txBox="1"/>
          <p:nvPr/>
        </p:nvSpPr>
        <p:spPr>
          <a:xfrm>
            <a:off x="918976" y="4997694"/>
            <a:ext cx="5983005" cy="198515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buClrTx/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+mn-ea"/>
                <a:sym typeface="+mn-lt"/>
              </a:rPr>
              <a:t>HOẠT ĐỘNG CẶP ĐÔI</a:t>
            </a:r>
            <a:endParaRPr lang="en-US" sz="6000" b="1" dirty="0">
              <a:solidFill>
                <a:srgbClr val="FF0000"/>
              </a:solidFill>
              <a:latin typeface="Cambria" pitchFamily="18" charset="0"/>
              <a:ea typeface="Cambria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764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/>
      <p:bldGraphic spid="21" grpId="0">
        <p:bldAsOne/>
      </p:bldGraphic>
      <p:bldP spid="22" grpId="0"/>
      <p:bldGraphic spid="23" grpId="0">
        <p:bldAsOne/>
      </p:bldGraphic>
      <p:bldP spid="24" grpId="0"/>
      <p:bldP spid="5" grpId="0"/>
      <p:bldP spid="6" grpId="0"/>
      <p:bldP spid="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952" t="3688" r="2899" b="326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85310" y="176540"/>
            <a:ext cx="9144000" cy="10110461"/>
          </a:xfrm>
          <a:prstGeom prst="rect">
            <a:avLst/>
          </a:prstGeom>
        </p:spPr>
        <p:txBody>
          <a:bodyPr lIns="137160" tIns="68580" rIns="137160" bIns="68580">
            <a:spAutoFit/>
          </a:bodyPr>
          <a:lstStyle/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gầu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đài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sân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ngoài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cươi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Chộ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tức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ơi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Trụng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nhúng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đấy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đừng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cười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nghe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Thích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chi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sèm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Nghe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đem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bát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gọi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tràu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trốc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gội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đấy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</a:t>
            </a: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Nghe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giọng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Bắc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êm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êm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xóm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xem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chật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nhà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Răng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chưa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sang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nhởi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choa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truồng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cười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bối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rối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thương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Thương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trăm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đường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thương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quê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Gió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lào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thổi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rạc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bờ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Chỉ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nghe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giọng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nói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nghe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nhọc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nhằn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Chắt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sỏi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cằn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yêu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thương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mới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sâu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đằm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753600" y="789710"/>
            <a:ext cx="5403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397837" y="1323110"/>
            <a:ext cx="782781" cy="6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48400" y="1939637"/>
            <a:ext cx="782781" cy="6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55129" y="2535383"/>
            <a:ext cx="1080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14308" y="2978727"/>
            <a:ext cx="782781" cy="6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712037" y="2978727"/>
            <a:ext cx="782781" cy="6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74529" y="3560619"/>
            <a:ext cx="782781" cy="6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52610" y="4100946"/>
            <a:ext cx="1350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44393" y="4613564"/>
            <a:ext cx="12953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65619" y="6331527"/>
            <a:ext cx="782781" cy="6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416637" y="6341813"/>
            <a:ext cx="782781" cy="6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61314" y="6823365"/>
            <a:ext cx="391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61219" y="6823365"/>
            <a:ext cx="561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6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3"/>
          <p:cNvSpPr/>
          <p:nvPr/>
        </p:nvSpPr>
        <p:spPr>
          <a:xfrm flipH="1">
            <a:off x="7897707" y="470185"/>
            <a:ext cx="10170065" cy="9538021"/>
          </a:xfrm>
          <a:custGeom>
            <a:avLst/>
            <a:gdLst/>
            <a:ahLst/>
            <a:cxnLst/>
            <a:rect l="l" t="t" r="r" b="b"/>
            <a:pathLst>
              <a:path w="11519160" h="13712171" extrusionOk="0">
                <a:moveTo>
                  <a:pt x="11519160" y="0"/>
                </a:moveTo>
                <a:lnTo>
                  <a:pt x="0" y="0"/>
                </a:lnTo>
                <a:lnTo>
                  <a:pt x="0" y="13712171"/>
                </a:lnTo>
                <a:lnTo>
                  <a:pt x="11519160" y="13712171"/>
                </a:lnTo>
                <a:lnTo>
                  <a:pt x="1151916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" b="-49984"/>
            </a:stretch>
          </a:blipFill>
          <a:ln>
            <a:noFill/>
          </a:ln>
        </p:spPr>
      </p:sp>
      <p:sp>
        <p:nvSpPr>
          <p:cNvPr id="606" name="Google Shape;606;p23"/>
          <p:cNvSpPr/>
          <p:nvPr/>
        </p:nvSpPr>
        <p:spPr>
          <a:xfrm>
            <a:off x="3692657" y="44653"/>
            <a:ext cx="1222153" cy="851063"/>
          </a:xfrm>
          <a:custGeom>
            <a:avLst/>
            <a:gdLst/>
            <a:ahLst/>
            <a:cxnLst/>
            <a:rect l="l" t="t" r="r" b="b"/>
            <a:pathLst>
              <a:path w="1222153" h="851063" extrusionOk="0">
                <a:moveTo>
                  <a:pt x="0" y="0"/>
                </a:moveTo>
                <a:lnTo>
                  <a:pt x="1222152" y="0"/>
                </a:lnTo>
                <a:lnTo>
                  <a:pt x="1222152" y="851063"/>
                </a:lnTo>
                <a:lnTo>
                  <a:pt x="0" y="851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07" name="Google Shape;607;p23"/>
          <p:cNvSpPr/>
          <p:nvPr/>
        </p:nvSpPr>
        <p:spPr>
          <a:xfrm>
            <a:off x="263392" y="7441207"/>
            <a:ext cx="816468" cy="925892"/>
          </a:xfrm>
          <a:custGeom>
            <a:avLst/>
            <a:gdLst/>
            <a:ahLst/>
            <a:cxnLst/>
            <a:rect l="l" t="t" r="r" b="b"/>
            <a:pathLst>
              <a:path w="816468" h="925892" extrusionOk="0">
                <a:moveTo>
                  <a:pt x="0" y="0"/>
                </a:moveTo>
                <a:lnTo>
                  <a:pt x="816469" y="0"/>
                </a:lnTo>
                <a:lnTo>
                  <a:pt x="816469" y="925892"/>
                </a:lnTo>
                <a:lnTo>
                  <a:pt x="0" y="925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08" name="Google Shape;608;p23"/>
          <p:cNvSpPr/>
          <p:nvPr/>
        </p:nvSpPr>
        <p:spPr>
          <a:xfrm rot="1032597">
            <a:off x="6902974" y="2393019"/>
            <a:ext cx="949145" cy="952609"/>
          </a:xfrm>
          <a:custGeom>
            <a:avLst/>
            <a:gdLst/>
            <a:ahLst/>
            <a:cxnLst/>
            <a:rect l="l" t="t" r="r" b="b"/>
            <a:pathLst>
              <a:path w="949145" h="952609" extrusionOk="0">
                <a:moveTo>
                  <a:pt x="0" y="0"/>
                </a:moveTo>
                <a:lnTo>
                  <a:pt x="949144" y="0"/>
                </a:lnTo>
                <a:lnTo>
                  <a:pt x="949144" y="952608"/>
                </a:lnTo>
                <a:lnTo>
                  <a:pt x="0" y="95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09" name="Google Shape;609;p23"/>
          <p:cNvSpPr/>
          <p:nvPr/>
        </p:nvSpPr>
        <p:spPr>
          <a:xfrm>
            <a:off x="6155712" y="8486573"/>
            <a:ext cx="4241238" cy="3769401"/>
          </a:xfrm>
          <a:custGeom>
            <a:avLst/>
            <a:gdLst/>
            <a:ahLst/>
            <a:cxnLst/>
            <a:rect l="l" t="t" r="r" b="b"/>
            <a:pathLst>
              <a:path w="4241238" h="3769401" extrusionOk="0">
                <a:moveTo>
                  <a:pt x="0" y="0"/>
                </a:moveTo>
                <a:lnTo>
                  <a:pt x="4241238" y="0"/>
                </a:lnTo>
                <a:lnTo>
                  <a:pt x="4241238" y="3769400"/>
                </a:lnTo>
                <a:lnTo>
                  <a:pt x="0" y="3769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0" name="Google Shape;610;p23"/>
          <p:cNvSpPr txBox="1"/>
          <p:nvPr/>
        </p:nvSpPr>
        <p:spPr>
          <a:xfrm>
            <a:off x="8525907" y="2705100"/>
            <a:ext cx="8534460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Viết đoạn văn khoảng 5-7 câu giới thiệu nội dung một truyện lịch sử mà em yêu thích. </a:t>
            </a:r>
            <a:endParaRPr sz="50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1" name="Google Shape;611;p23"/>
          <p:cNvSpPr txBox="1"/>
          <p:nvPr/>
        </p:nvSpPr>
        <p:spPr>
          <a:xfrm>
            <a:off x="9013528" y="1022513"/>
            <a:ext cx="7559217" cy="153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 smtClean="0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VẬN DỤNG</a:t>
            </a:r>
            <a:endParaRPr sz="8000" b="1" dirty="0">
              <a:solidFill>
                <a:srgbClr val="20455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2" name="Google Shape;612;p23"/>
          <p:cNvSpPr txBox="1"/>
          <p:nvPr/>
        </p:nvSpPr>
        <p:spPr>
          <a:xfrm>
            <a:off x="8525908" y="5478835"/>
            <a:ext cx="8265803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đoạn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văn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sử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dụng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i="1" dirty="0" smtClean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01 </a:t>
            </a:r>
            <a:r>
              <a:rPr lang="en-US" sz="4000" b="1" i="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biệt</a:t>
            </a:r>
            <a:r>
              <a:rPr lang="en-US" sz="4000" b="1" i="1" dirty="0" smtClean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ngữ</a:t>
            </a:r>
            <a:r>
              <a:rPr lang="en-US" sz="4000" b="1" i="1" dirty="0" smtClean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xã</a:t>
            </a:r>
            <a:r>
              <a:rPr lang="en-US" sz="4000" b="1" i="1" dirty="0" smtClean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hội</a:t>
            </a:r>
            <a:r>
              <a:rPr lang="en-US" sz="4000" b="1" i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hoặc</a:t>
            </a:r>
            <a:r>
              <a:rPr lang="en-US" sz="4000" b="1" i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i="1" dirty="0" smtClean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01 </a:t>
            </a:r>
            <a:r>
              <a:rPr lang="en-US" sz="4000" b="1" i="1" dirty="0" err="1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4000" b="1" i="1" dirty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ngữ</a:t>
            </a:r>
            <a:r>
              <a:rPr lang="en-US" sz="4000" b="1" i="1" dirty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địa</a:t>
            </a:r>
            <a:r>
              <a:rPr lang="en-US" sz="4000" b="1" i="1" dirty="0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phương</a:t>
            </a:r>
            <a:endParaRPr dirty="0"/>
          </a:p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en-US" sz="4000" b="1" i="1" u="sng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Gạch</a:t>
            </a:r>
            <a:r>
              <a:rPr lang="en-US" sz="4000" b="1" i="1" u="sng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i="1" u="sng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chân</a:t>
            </a:r>
            <a:r>
              <a:rPr lang="en-US" sz="4000" b="1" i="1" u="sng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dưới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biệt</a:t>
            </a:r>
            <a:r>
              <a:rPr lang="en-US" sz="4000" i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ngữ</a:t>
            </a:r>
            <a:r>
              <a:rPr lang="en-US" sz="4000" i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xã</a:t>
            </a:r>
            <a:r>
              <a:rPr lang="en-US" sz="4000" i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hội</a:t>
            </a:r>
            <a:r>
              <a:rPr lang="en-US" sz="4000" i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hoặc</a:t>
            </a:r>
            <a:r>
              <a:rPr lang="en-US" sz="4000" i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4000" i="1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ngữ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địa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phương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sử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dụng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đoạn</a:t>
            </a:r>
            <a:r>
              <a:rPr lang="en-US" sz="4000" i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4000" i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13" name="Google Shape;613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175" y="883646"/>
            <a:ext cx="6079726" cy="8603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4"/>
          <p:cNvGrpSpPr/>
          <p:nvPr/>
        </p:nvGrpSpPr>
        <p:grpSpPr>
          <a:xfrm>
            <a:off x="800542" y="817347"/>
            <a:ext cx="5146578" cy="4021558"/>
            <a:chOff x="800542" y="817347"/>
            <a:chExt cx="5146578" cy="4021558"/>
          </a:xfrm>
        </p:grpSpPr>
        <p:sp>
          <p:nvSpPr>
            <p:cNvPr id="619" name="Google Shape;619;p24"/>
            <p:cNvSpPr/>
            <p:nvPr/>
          </p:nvSpPr>
          <p:spPr>
            <a:xfrm rot="5194220">
              <a:off x="1609815" y="457967"/>
              <a:ext cx="3528031" cy="4944375"/>
            </a:xfrm>
            <a:custGeom>
              <a:avLst/>
              <a:gdLst/>
              <a:ahLst/>
              <a:cxnLst/>
              <a:rect l="l" t="t" r="r" b="b"/>
              <a:pathLst>
                <a:path w="3528031" h="4944375" extrusionOk="0">
                  <a:moveTo>
                    <a:pt x="0" y="0"/>
                  </a:moveTo>
                  <a:lnTo>
                    <a:pt x="3528031" y="0"/>
                  </a:lnTo>
                  <a:lnTo>
                    <a:pt x="3528031" y="4944375"/>
                  </a:lnTo>
                  <a:lnTo>
                    <a:pt x="0" y="49443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101" r="-6160"/>
              </a:stretch>
            </a:blipFill>
            <a:ln>
              <a:noFill/>
            </a:ln>
          </p:spPr>
        </p:sp>
        <p:sp>
          <p:nvSpPr>
            <p:cNvPr id="620" name="Google Shape;620;p24"/>
            <p:cNvSpPr/>
            <p:nvPr/>
          </p:nvSpPr>
          <p:spPr>
            <a:xfrm rot="-205780">
              <a:off x="2254481" y="885800"/>
              <a:ext cx="2308933" cy="682162"/>
            </a:xfrm>
            <a:custGeom>
              <a:avLst/>
              <a:gdLst/>
              <a:ahLst/>
              <a:cxnLst/>
              <a:rect l="l" t="t" r="r" b="b"/>
              <a:pathLst>
                <a:path w="1618194" h="478087" extrusionOk="0">
                  <a:moveTo>
                    <a:pt x="0" y="0"/>
                  </a:moveTo>
                  <a:lnTo>
                    <a:pt x="1618193" y="0"/>
                  </a:lnTo>
                  <a:lnTo>
                    <a:pt x="1618193" y="478088"/>
                  </a:lnTo>
                  <a:lnTo>
                    <a:pt x="0" y="4780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621" name="Google Shape;621;p24"/>
          <p:cNvGrpSpPr/>
          <p:nvPr/>
        </p:nvGrpSpPr>
        <p:grpSpPr>
          <a:xfrm>
            <a:off x="1872049" y="5273665"/>
            <a:ext cx="5270744" cy="4194210"/>
            <a:chOff x="1872049" y="5273665"/>
            <a:chExt cx="5270744" cy="4194210"/>
          </a:xfrm>
        </p:grpSpPr>
        <p:sp>
          <p:nvSpPr>
            <p:cNvPr id="622" name="Google Shape;622;p24"/>
            <p:cNvSpPr/>
            <p:nvPr/>
          </p:nvSpPr>
          <p:spPr>
            <a:xfrm rot="5742470">
              <a:off x="2743405" y="4994545"/>
              <a:ext cx="3528031" cy="4944375"/>
            </a:xfrm>
            <a:custGeom>
              <a:avLst/>
              <a:gdLst/>
              <a:ahLst/>
              <a:cxnLst/>
              <a:rect l="l" t="t" r="r" b="b"/>
              <a:pathLst>
                <a:path w="3528031" h="4944375" extrusionOk="0">
                  <a:moveTo>
                    <a:pt x="0" y="0"/>
                  </a:moveTo>
                  <a:lnTo>
                    <a:pt x="3528032" y="0"/>
                  </a:lnTo>
                  <a:lnTo>
                    <a:pt x="3528032" y="4944375"/>
                  </a:lnTo>
                  <a:lnTo>
                    <a:pt x="0" y="49443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7101" r="-6160"/>
              </a:stretch>
            </a:blipFill>
            <a:ln>
              <a:noFill/>
            </a:ln>
          </p:spPr>
        </p:sp>
        <p:sp>
          <p:nvSpPr>
            <p:cNvPr id="623" name="Google Shape;623;p24"/>
            <p:cNvSpPr/>
            <p:nvPr/>
          </p:nvSpPr>
          <p:spPr>
            <a:xfrm rot="342470">
              <a:off x="3601618" y="5391132"/>
              <a:ext cx="2413691" cy="1032955"/>
            </a:xfrm>
            <a:custGeom>
              <a:avLst/>
              <a:gdLst/>
              <a:ahLst/>
              <a:cxnLst/>
              <a:rect l="l" t="t" r="r" b="b"/>
              <a:pathLst>
                <a:path w="1437653" h="615253" extrusionOk="0">
                  <a:moveTo>
                    <a:pt x="0" y="0"/>
                  </a:moveTo>
                  <a:lnTo>
                    <a:pt x="1437653" y="0"/>
                  </a:lnTo>
                  <a:lnTo>
                    <a:pt x="1437653" y="615253"/>
                  </a:lnTo>
                  <a:lnTo>
                    <a:pt x="0" y="6152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24" name="Google Shape;624;p24"/>
          <p:cNvSpPr/>
          <p:nvPr/>
        </p:nvSpPr>
        <p:spPr>
          <a:xfrm rot="723801">
            <a:off x="711498" y="5979689"/>
            <a:ext cx="632691" cy="803649"/>
          </a:xfrm>
          <a:custGeom>
            <a:avLst/>
            <a:gdLst/>
            <a:ahLst/>
            <a:cxnLst/>
            <a:rect l="l" t="t" r="r" b="b"/>
            <a:pathLst>
              <a:path w="632691" h="803649" extrusionOk="0">
                <a:moveTo>
                  <a:pt x="0" y="0"/>
                </a:moveTo>
                <a:lnTo>
                  <a:pt x="632691" y="0"/>
                </a:lnTo>
                <a:lnTo>
                  <a:pt x="632691" y="803649"/>
                </a:lnTo>
                <a:lnTo>
                  <a:pt x="0" y="803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25" name="Google Shape;625;p24"/>
          <p:cNvSpPr/>
          <p:nvPr/>
        </p:nvSpPr>
        <p:spPr>
          <a:xfrm>
            <a:off x="6917061" y="832643"/>
            <a:ext cx="632691" cy="803649"/>
          </a:xfrm>
          <a:custGeom>
            <a:avLst/>
            <a:gdLst/>
            <a:ahLst/>
            <a:cxnLst/>
            <a:rect l="l" t="t" r="r" b="b"/>
            <a:pathLst>
              <a:path w="632691" h="803649" extrusionOk="0">
                <a:moveTo>
                  <a:pt x="0" y="0"/>
                </a:moveTo>
                <a:lnTo>
                  <a:pt x="632691" y="0"/>
                </a:lnTo>
                <a:lnTo>
                  <a:pt x="632691" y="803649"/>
                </a:lnTo>
                <a:lnTo>
                  <a:pt x="0" y="803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26" name="Google Shape;626;p24"/>
          <p:cNvSpPr/>
          <p:nvPr/>
        </p:nvSpPr>
        <p:spPr>
          <a:xfrm rot="342470">
            <a:off x="3025572" y="6684583"/>
            <a:ext cx="296369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Về nhà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hoàn thành đoạn văn</a:t>
            </a:r>
            <a:endParaRPr sz="36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627" name="Google Shape;627;p24"/>
          <p:cNvGraphicFramePr/>
          <p:nvPr/>
        </p:nvGraphicFramePr>
        <p:xfrm>
          <a:off x="7642546" y="2502452"/>
          <a:ext cx="9743800" cy="7022900"/>
        </p:xfrm>
        <a:graphic>
          <a:graphicData uri="http://schemas.openxmlformats.org/drawingml/2006/table">
            <a:tbl>
              <a:tblPr>
                <a:noFill/>
                <a:tableStyleId>{10BCC6DA-E883-4800-86F7-5876E7DCF97C}</a:tableStyleId>
              </a:tblPr>
              <a:tblGrid>
                <a:gridCol w="2201075"/>
                <a:gridCol w="7542725"/>
              </a:tblGrid>
              <a:tr h="2066350">
                <a:tc>
                  <a:txBody>
                    <a:bodyPr/>
                    <a:lstStyle/>
                    <a:p>
                      <a:pPr marL="18288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Mở đoạn</a:t>
                      </a:r>
                      <a:endParaRPr sz="3200" b="1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18288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(1 câu)</a:t>
                      </a:r>
                      <a:endParaRPr sz="32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 anchor="ctr">
                    <a:solidFill>
                      <a:srgbClr val="FFE79A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Giới thiệu về truyện lịch sử đã chọn và nêu cảm nhận chung về truyện cổ tích.</a:t>
                      </a:r>
                      <a:endParaRPr sz="32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 anchor="ctr"/>
                </a:tc>
              </a:tr>
              <a:tr h="2478275">
                <a:tc>
                  <a:txBody>
                    <a:bodyPr/>
                    <a:lstStyle/>
                    <a:p>
                      <a:pPr marL="18288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Thân đoạn</a:t>
                      </a:r>
                      <a:endParaRPr sz="3200" b="1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18288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(3-5 câu)</a:t>
                      </a:r>
                      <a:endParaRPr sz="32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 anchor="ctr">
                    <a:solidFill>
                      <a:srgbClr val="FFE79A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Tóm tắt ngắn gọn nội dung chính của truyện lịch sử đó.</a:t>
                      </a:r>
                      <a:endParaRPr sz="32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 anchor="ctr"/>
                </a:tc>
              </a:tr>
              <a:tr h="2478275">
                <a:tc>
                  <a:txBody>
                    <a:bodyPr/>
                    <a:lstStyle/>
                    <a:p>
                      <a:pPr marL="18288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Kết đoạn</a:t>
                      </a:r>
                      <a:endParaRPr sz="3200" b="1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18288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(1 câu)</a:t>
                      </a:r>
                      <a:endParaRPr sz="32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 anchor="ctr">
                    <a:solidFill>
                      <a:srgbClr val="FFE79A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u="none" strike="noStrike" cap="none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Ý nghĩa của truyện lịch sử đã chọn nói riêng và truyện lịch sử nói chung trong xã hội hiện nay.</a:t>
                      </a:r>
                      <a:endParaRPr sz="32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73025" marR="73025" marT="63500" marB="63500" anchor="ctr"/>
                </a:tc>
              </a:tr>
            </a:tbl>
          </a:graphicData>
        </a:graphic>
      </p:graphicFrame>
      <p:sp>
        <p:nvSpPr>
          <p:cNvPr id="628" name="Google Shape;628;p24"/>
          <p:cNvSpPr txBox="1"/>
          <p:nvPr/>
        </p:nvSpPr>
        <p:spPr>
          <a:xfrm>
            <a:off x="6679862" y="618324"/>
            <a:ext cx="11517047" cy="153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 smtClean="0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VẬN DỤNG</a:t>
            </a:r>
            <a:endParaRPr sz="8000" b="1" dirty="0">
              <a:solidFill>
                <a:srgbClr val="20455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9" name="Google Shape;629;p24"/>
          <p:cNvSpPr txBox="1"/>
          <p:nvPr/>
        </p:nvSpPr>
        <p:spPr>
          <a:xfrm rot="-205780">
            <a:off x="1160693" y="1948192"/>
            <a:ext cx="434083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Tại lớp</a:t>
            </a:r>
            <a:endParaRPr sz="3600" b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Lập dàn ý cho đoạn văn theo mô hình trong PHT số 3</a:t>
            </a:r>
            <a:endParaRPr/>
          </a:p>
        </p:txBody>
      </p:sp>
      <p:sp>
        <p:nvSpPr>
          <p:cNvPr id="630" name="Google Shape;630;p24"/>
          <p:cNvSpPr/>
          <p:nvPr/>
        </p:nvSpPr>
        <p:spPr>
          <a:xfrm rot="437845">
            <a:off x="1924268" y="8128392"/>
            <a:ext cx="1330403" cy="907093"/>
          </a:xfrm>
          <a:custGeom>
            <a:avLst/>
            <a:gdLst/>
            <a:ahLst/>
            <a:cxnLst/>
            <a:rect l="l" t="t" r="r" b="b"/>
            <a:pathLst>
              <a:path w="1330403" h="907093" extrusionOk="0">
                <a:moveTo>
                  <a:pt x="0" y="0"/>
                </a:moveTo>
                <a:lnTo>
                  <a:pt x="1330403" y="0"/>
                </a:lnTo>
                <a:lnTo>
                  <a:pt x="1330403" y="907093"/>
                </a:lnTo>
                <a:lnTo>
                  <a:pt x="0" y="907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1" name="Google Shape;631;p24"/>
          <p:cNvSpPr/>
          <p:nvPr/>
        </p:nvSpPr>
        <p:spPr>
          <a:xfrm rot="-1711008">
            <a:off x="16499501" y="1173346"/>
            <a:ext cx="816468" cy="925892"/>
          </a:xfrm>
          <a:custGeom>
            <a:avLst/>
            <a:gdLst/>
            <a:ahLst/>
            <a:cxnLst/>
            <a:rect l="l" t="t" r="r" b="b"/>
            <a:pathLst>
              <a:path w="816468" h="925892" extrusionOk="0">
                <a:moveTo>
                  <a:pt x="0" y="0"/>
                </a:moveTo>
                <a:lnTo>
                  <a:pt x="816468" y="0"/>
                </a:lnTo>
                <a:lnTo>
                  <a:pt x="816468" y="925892"/>
                </a:lnTo>
                <a:lnTo>
                  <a:pt x="0" y="925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2" name="Google Shape;632;p24"/>
          <p:cNvSpPr/>
          <p:nvPr/>
        </p:nvSpPr>
        <p:spPr>
          <a:xfrm>
            <a:off x="11531784" y="2157126"/>
            <a:ext cx="2489015" cy="1062319"/>
          </a:xfrm>
          <a:custGeom>
            <a:avLst/>
            <a:gdLst/>
            <a:ahLst/>
            <a:cxnLst/>
            <a:rect l="l" t="t" r="r" b="b"/>
            <a:pathLst>
              <a:path w="1618194" h="690650" extrusionOk="0">
                <a:moveTo>
                  <a:pt x="0" y="0"/>
                </a:moveTo>
                <a:lnTo>
                  <a:pt x="1618193" y="0"/>
                </a:lnTo>
                <a:lnTo>
                  <a:pt x="1618193" y="690651"/>
                </a:lnTo>
                <a:lnTo>
                  <a:pt x="0" y="690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67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5"/>
          <p:cNvSpPr/>
          <p:nvPr/>
        </p:nvSpPr>
        <p:spPr>
          <a:xfrm>
            <a:off x="0" y="3866458"/>
            <a:ext cx="18288000" cy="6545580"/>
          </a:xfrm>
          <a:custGeom>
            <a:avLst/>
            <a:gdLst/>
            <a:ahLst/>
            <a:cxnLst/>
            <a:rect l="l" t="t" r="r" b="b"/>
            <a:pathLst>
              <a:path w="18288000" h="6545580" extrusionOk="0">
                <a:moveTo>
                  <a:pt x="0" y="0"/>
                </a:moveTo>
                <a:lnTo>
                  <a:pt x="18288000" y="0"/>
                </a:lnTo>
                <a:lnTo>
                  <a:pt x="18288000" y="6545580"/>
                </a:lnTo>
                <a:lnTo>
                  <a:pt x="0" y="6545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8" name="Google Shape;638;p25"/>
          <p:cNvSpPr/>
          <p:nvPr/>
        </p:nvSpPr>
        <p:spPr>
          <a:xfrm rot="-1017501">
            <a:off x="13520987" y="761499"/>
            <a:ext cx="778062" cy="1115502"/>
          </a:xfrm>
          <a:custGeom>
            <a:avLst/>
            <a:gdLst/>
            <a:ahLst/>
            <a:cxnLst/>
            <a:rect l="l" t="t" r="r" b="b"/>
            <a:pathLst>
              <a:path w="778062" h="1115502" extrusionOk="0">
                <a:moveTo>
                  <a:pt x="0" y="0"/>
                </a:moveTo>
                <a:lnTo>
                  <a:pt x="778063" y="0"/>
                </a:lnTo>
                <a:lnTo>
                  <a:pt x="778063" y="1115501"/>
                </a:lnTo>
                <a:lnTo>
                  <a:pt x="0" y="11155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9" name="Google Shape;639;p25"/>
          <p:cNvSpPr/>
          <p:nvPr/>
        </p:nvSpPr>
        <p:spPr>
          <a:xfrm rot="-4919071">
            <a:off x="4105248" y="1066354"/>
            <a:ext cx="588505" cy="843735"/>
          </a:xfrm>
          <a:custGeom>
            <a:avLst/>
            <a:gdLst/>
            <a:ahLst/>
            <a:cxnLst/>
            <a:rect l="l" t="t" r="r" b="b"/>
            <a:pathLst>
              <a:path w="588505" h="843735" extrusionOk="0">
                <a:moveTo>
                  <a:pt x="0" y="0"/>
                </a:moveTo>
                <a:lnTo>
                  <a:pt x="588506" y="0"/>
                </a:lnTo>
                <a:lnTo>
                  <a:pt x="588506" y="843736"/>
                </a:lnTo>
                <a:lnTo>
                  <a:pt x="0" y="843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3700130" y="2604197"/>
            <a:ext cx="104246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THANKS YOU!</a:t>
            </a:r>
            <a:endParaRPr lang="en-US" sz="11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67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8733277" y="766499"/>
            <a:ext cx="8933315" cy="9810973"/>
          </a:xfrm>
          <a:custGeom>
            <a:avLst/>
            <a:gdLst/>
            <a:ahLst/>
            <a:cxnLst/>
            <a:rect l="l" t="t" r="r" b="b"/>
            <a:pathLst>
              <a:path w="8933315" h="9810973" extrusionOk="0">
                <a:moveTo>
                  <a:pt x="0" y="0"/>
                </a:moveTo>
                <a:lnTo>
                  <a:pt x="8933314" y="0"/>
                </a:lnTo>
                <a:lnTo>
                  <a:pt x="8933314" y="9810973"/>
                </a:lnTo>
                <a:lnTo>
                  <a:pt x="0" y="9810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739"/>
            </a:stretch>
          </a:blipFill>
          <a:ln>
            <a:noFill/>
          </a:ln>
        </p:spPr>
      </p:sp>
      <p:grpSp>
        <p:nvGrpSpPr>
          <p:cNvPr id="102" name="Google Shape;102;p2"/>
          <p:cNvGrpSpPr/>
          <p:nvPr/>
        </p:nvGrpSpPr>
        <p:grpSpPr>
          <a:xfrm>
            <a:off x="10387715" y="8435176"/>
            <a:ext cx="6155259" cy="1296320"/>
            <a:chOff x="0" y="-28575"/>
            <a:chExt cx="4643616" cy="977963"/>
          </a:xfrm>
        </p:grpSpPr>
        <p:sp>
          <p:nvSpPr>
            <p:cNvPr id="103" name="Google Shape;103;p2"/>
            <p:cNvSpPr/>
            <p:nvPr/>
          </p:nvSpPr>
          <p:spPr>
            <a:xfrm>
              <a:off x="0" y="0"/>
              <a:ext cx="4643616" cy="949388"/>
            </a:xfrm>
            <a:custGeom>
              <a:avLst/>
              <a:gdLst/>
              <a:ahLst/>
              <a:cxnLst/>
              <a:rect l="l" t="t" r="r" b="b"/>
              <a:pathLst>
                <a:path w="4643616" h="949388" extrusionOk="0">
                  <a:moveTo>
                    <a:pt x="37733" y="0"/>
                  </a:moveTo>
                  <a:lnTo>
                    <a:pt x="4605882" y="0"/>
                  </a:lnTo>
                  <a:cubicBezTo>
                    <a:pt x="4615890" y="0"/>
                    <a:pt x="4625488" y="3975"/>
                    <a:pt x="4632564" y="11052"/>
                  </a:cubicBezTo>
                  <a:cubicBezTo>
                    <a:pt x="4639640" y="18128"/>
                    <a:pt x="4643616" y="27726"/>
                    <a:pt x="4643616" y="37733"/>
                  </a:cubicBezTo>
                  <a:lnTo>
                    <a:pt x="4643616" y="911654"/>
                  </a:lnTo>
                  <a:cubicBezTo>
                    <a:pt x="4643616" y="932494"/>
                    <a:pt x="4626722" y="949388"/>
                    <a:pt x="4605882" y="949388"/>
                  </a:cubicBezTo>
                  <a:lnTo>
                    <a:pt x="37733" y="949388"/>
                  </a:lnTo>
                  <a:cubicBezTo>
                    <a:pt x="16894" y="949388"/>
                    <a:pt x="0" y="932494"/>
                    <a:pt x="0" y="911654"/>
                  </a:cubicBezTo>
                  <a:lnTo>
                    <a:pt x="0" y="37733"/>
                  </a:lnTo>
                  <a:cubicBezTo>
                    <a:pt x="0" y="16894"/>
                    <a:pt x="16894" y="0"/>
                    <a:pt x="37733" y="0"/>
                  </a:cubicBezTo>
                  <a:close/>
                </a:path>
              </a:pathLst>
            </a:custGeom>
            <a:solidFill>
              <a:srgbClr val="B6D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0" tIns="254000" rIns="254000" bIns="254000" anchor="ctr" anchorCtr="0">
              <a:noAutofit/>
            </a:bodyPr>
            <a:lstStyle/>
            <a:p>
              <a:pPr marL="0" marR="0" lvl="0" indent="0" algn="ctr" rtl="0">
                <a:lnSpc>
                  <a:spcPct val="12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2"/>
          <p:cNvSpPr/>
          <p:nvPr/>
        </p:nvSpPr>
        <p:spPr>
          <a:xfrm rot="98670" flipH="1">
            <a:off x="-776641" y="8137395"/>
            <a:ext cx="6198467" cy="2742822"/>
          </a:xfrm>
          <a:custGeom>
            <a:avLst/>
            <a:gdLst/>
            <a:ahLst/>
            <a:cxnLst/>
            <a:rect l="l" t="t" r="r" b="b"/>
            <a:pathLst>
              <a:path w="6198467" h="2742822" extrusionOk="0">
                <a:moveTo>
                  <a:pt x="6198467" y="0"/>
                </a:moveTo>
                <a:lnTo>
                  <a:pt x="0" y="0"/>
                </a:lnTo>
                <a:lnTo>
                  <a:pt x="0" y="2742822"/>
                </a:lnTo>
                <a:lnTo>
                  <a:pt x="6198467" y="2742822"/>
                </a:lnTo>
                <a:lnTo>
                  <a:pt x="61984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" name="Google Shape;106;p2"/>
          <p:cNvSpPr/>
          <p:nvPr/>
        </p:nvSpPr>
        <p:spPr>
          <a:xfrm>
            <a:off x="10569347" y="4569200"/>
            <a:ext cx="397477" cy="534505"/>
          </a:xfrm>
          <a:custGeom>
            <a:avLst/>
            <a:gdLst/>
            <a:ahLst/>
            <a:cxnLst/>
            <a:rect l="l" t="t" r="r" b="b"/>
            <a:pathLst>
              <a:path w="397477" h="534505" extrusionOk="0">
                <a:moveTo>
                  <a:pt x="0" y="0"/>
                </a:moveTo>
                <a:lnTo>
                  <a:pt x="397477" y="0"/>
                </a:lnTo>
                <a:lnTo>
                  <a:pt x="397477" y="534505"/>
                </a:lnTo>
                <a:lnTo>
                  <a:pt x="0" y="534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2"/>
          <p:cNvSpPr/>
          <p:nvPr/>
        </p:nvSpPr>
        <p:spPr>
          <a:xfrm>
            <a:off x="10569347" y="5579955"/>
            <a:ext cx="397477" cy="534505"/>
          </a:xfrm>
          <a:custGeom>
            <a:avLst/>
            <a:gdLst/>
            <a:ahLst/>
            <a:cxnLst/>
            <a:rect l="l" t="t" r="r" b="b"/>
            <a:pathLst>
              <a:path w="397477" h="534505" extrusionOk="0">
                <a:moveTo>
                  <a:pt x="0" y="0"/>
                </a:moveTo>
                <a:lnTo>
                  <a:pt x="397477" y="0"/>
                </a:lnTo>
                <a:lnTo>
                  <a:pt x="397477" y="534505"/>
                </a:lnTo>
                <a:lnTo>
                  <a:pt x="0" y="534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108" name="Google Shape;108;p2"/>
          <p:cNvCxnSpPr/>
          <p:nvPr/>
        </p:nvCxnSpPr>
        <p:spPr>
          <a:xfrm>
            <a:off x="10387715" y="3481574"/>
            <a:ext cx="5734263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9" name="Google Shape;109;p2"/>
          <p:cNvGrpSpPr/>
          <p:nvPr/>
        </p:nvGrpSpPr>
        <p:grpSpPr>
          <a:xfrm>
            <a:off x="1096691" y="1028700"/>
            <a:ext cx="6804947" cy="8142258"/>
            <a:chOff x="1096691" y="1028700"/>
            <a:chExt cx="6804947" cy="8142258"/>
          </a:xfrm>
        </p:grpSpPr>
        <p:grpSp>
          <p:nvGrpSpPr>
            <p:cNvPr id="110" name="Google Shape;110;p2"/>
            <p:cNvGrpSpPr/>
            <p:nvPr/>
          </p:nvGrpSpPr>
          <p:grpSpPr>
            <a:xfrm>
              <a:off x="1096691" y="1135452"/>
              <a:ext cx="6804947" cy="8035506"/>
              <a:chOff x="78740" y="69850"/>
              <a:chExt cx="4452620" cy="5257800"/>
            </a:xfrm>
          </p:grpSpPr>
          <p:sp>
            <p:nvSpPr>
              <p:cNvPr id="111" name="Google Shape;111;p2"/>
              <p:cNvSpPr/>
              <p:nvPr/>
            </p:nvSpPr>
            <p:spPr>
              <a:xfrm>
                <a:off x="350520" y="69850"/>
                <a:ext cx="4161790" cy="4737100"/>
              </a:xfrm>
              <a:custGeom>
                <a:avLst/>
                <a:gdLst/>
                <a:ahLst/>
                <a:cxnLst/>
                <a:rect l="l" t="t" r="r" b="b"/>
                <a:pathLst>
                  <a:path w="4161790" h="4737100" extrusionOk="0">
                    <a:moveTo>
                      <a:pt x="4149090" y="327660"/>
                    </a:moveTo>
                    <a:lnTo>
                      <a:pt x="398780" y="1270"/>
                    </a:lnTo>
                    <a:cubicBezTo>
                      <a:pt x="391160" y="0"/>
                      <a:pt x="384810" y="6350"/>
                      <a:pt x="383540" y="13970"/>
                    </a:cubicBezTo>
                    <a:lnTo>
                      <a:pt x="1270" y="4395470"/>
                    </a:lnTo>
                    <a:cubicBezTo>
                      <a:pt x="0" y="4403090"/>
                      <a:pt x="6350" y="4409440"/>
                      <a:pt x="13970" y="4409440"/>
                    </a:cubicBezTo>
                    <a:lnTo>
                      <a:pt x="3764280" y="4735830"/>
                    </a:lnTo>
                    <a:cubicBezTo>
                      <a:pt x="3771900" y="4737100"/>
                      <a:pt x="3778250" y="4730750"/>
                      <a:pt x="3779520" y="4723130"/>
                    </a:cubicBezTo>
                    <a:lnTo>
                      <a:pt x="4161790" y="341630"/>
                    </a:lnTo>
                    <a:cubicBezTo>
                      <a:pt x="4161790" y="335280"/>
                      <a:pt x="4156710" y="328930"/>
                      <a:pt x="4149090" y="327660"/>
                    </a:cubicBezTo>
                    <a:close/>
                    <a:moveTo>
                      <a:pt x="3934460" y="529590"/>
                    </a:moveTo>
                    <a:lnTo>
                      <a:pt x="3652520" y="3763010"/>
                    </a:lnTo>
                    <a:cubicBezTo>
                      <a:pt x="3651250" y="3770630"/>
                      <a:pt x="3644900" y="3775710"/>
                      <a:pt x="3638550" y="3775710"/>
                    </a:cubicBezTo>
                    <a:lnTo>
                      <a:pt x="269240" y="3482340"/>
                    </a:lnTo>
                    <a:cubicBezTo>
                      <a:pt x="261620" y="3481070"/>
                      <a:pt x="256540" y="3474720"/>
                      <a:pt x="256540" y="3468370"/>
                    </a:cubicBezTo>
                    <a:lnTo>
                      <a:pt x="538480" y="233680"/>
                    </a:lnTo>
                    <a:cubicBezTo>
                      <a:pt x="539750" y="226060"/>
                      <a:pt x="546100" y="220980"/>
                      <a:pt x="553720" y="220980"/>
                    </a:cubicBezTo>
                    <a:lnTo>
                      <a:pt x="3921760" y="514350"/>
                    </a:lnTo>
                    <a:cubicBezTo>
                      <a:pt x="3929380" y="515620"/>
                      <a:pt x="3934460" y="521970"/>
                      <a:pt x="3934460" y="529590"/>
                    </a:cubicBezTo>
                    <a:close/>
                  </a:path>
                </a:pathLst>
              </a:custGeom>
              <a:solidFill>
                <a:srgbClr val="FF9B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605790" y="289560"/>
                <a:ext cx="3679190" cy="3557270"/>
              </a:xfrm>
              <a:custGeom>
                <a:avLst/>
                <a:gdLst/>
                <a:ahLst/>
                <a:cxnLst/>
                <a:rect l="l" t="t" r="r" b="b"/>
                <a:pathLst>
                  <a:path w="3679190" h="3557270" extrusionOk="0">
                    <a:moveTo>
                      <a:pt x="3666490" y="294640"/>
                    </a:moveTo>
                    <a:lnTo>
                      <a:pt x="297180" y="1270"/>
                    </a:lnTo>
                    <a:cubicBezTo>
                      <a:pt x="289560" y="0"/>
                      <a:pt x="283210" y="6350"/>
                      <a:pt x="281940" y="13970"/>
                    </a:cubicBezTo>
                    <a:lnTo>
                      <a:pt x="1270" y="3247390"/>
                    </a:lnTo>
                    <a:cubicBezTo>
                      <a:pt x="0" y="3255010"/>
                      <a:pt x="6350" y="3261360"/>
                      <a:pt x="13970" y="3262630"/>
                    </a:cubicBezTo>
                    <a:lnTo>
                      <a:pt x="3382010" y="3556000"/>
                    </a:lnTo>
                    <a:cubicBezTo>
                      <a:pt x="3389630" y="3557270"/>
                      <a:pt x="3395980" y="3550920"/>
                      <a:pt x="3397250" y="3543300"/>
                    </a:cubicBezTo>
                    <a:lnTo>
                      <a:pt x="3679190" y="309880"/>
                    </a:lnTo>
                    <a:cubicBezTo>
                      <a:pt x="3679190" y="302260"/>
                      <a:pt x="3674110" y="295910"/>
                      <a:pt x="3666490" y="294640"/>
                    </a:cubicBezTo>
                    <a:close/>
                  </a:path>
                </a:pathLst>
              </a:custGeom>
              <a:blipFill rotWithShape="1">
                <a:blip r:embed="rId7">
                  <a:alphaModFix/>
                </a:blip>
                <a:stretch>
                  <a:fillRect t="-1729" b="-1728"/>
                </a:stretch>
              </a:blip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877570" y="289560"/>
                <a:ext cx="3407410" cy="3554730"/>
              </a:xfrm>
              <a:custGeom>
                <a:avLst/>
                <a:gdLst/>
                <a:ahLst/>
                <a:cxnLst/>
                <a:rect l="l" t="t" r="r" b="b"/>
                <a:pathLst>
                  <a:path w="3407410" h="3554730" extrusionOk="0">
                    <a:moveTo>
                      <a:pt x="3407410" y="304800"/>
                    </a:moveTo>
                    <a:cubicBezTo>
                      <a:pt x="3407410" y="304800"/>
                      <a:pt x="3406140" y="297180"/>
                      <a:pt x="3395980" y="294640"/>
                    </a:cubicBezTo>
                    <a:lnTo>
                      <a:pt x="3394710" y="294640"/>
                    </a:lnTo>
                    <a:lnTo>
                      <a:pt x="3383280" y="293370"/>
                    </a:lnTo>
                    <a:lnTo>
                      <a:pt x="15240" y="0"/>
                    </a:lnTo>
                    <a:cubicBezTo>
                      <a:pt x="8890" y="0"/>
                      <a:pt x="1270" y="1270"/>
                      <a:pt x="0" y="8890"/>
                    </a:cubicBezTo>
                    <a:lnTo>
                      <a:pt x="1270" y="15240"/>
                    </a:lnTo>
                    <a:cubicBezTo>
                      <a:pt x="3810" y="12700"/>
                      <a:pt x="8890" y="10160"/>
                      <a:pt x="13970" y="10160"/>
                    </a:cubicBezTo>
                    <a:lnTo>
                      <a:pt x="3393440" y="304800"/>
                    </a:lnTo>
                    <a:lnTo>
                      <a:pt x="3398520" y="304800"/>
                    </a:lnTo>
                    <a:lnTo>
                      <a:pt x="3116580" y="3543300"/>
                    </a:lnTo>
                    <a:cubicBezTo>
                      <a:pt x="3116580" y="3548380"/>
                      <a:pt x="3114040" y="3552190"/>
                      <a:pt x="3110230" y="3554730"/>
                    </a:cubicBezTo>
                    <a:lnTo>
                      <a:pt x="3114040" y="3554730"/>
                    </a:lnTo>
                    <a:cubicBezTo>
                      <a:pt x="3120390" y="3554730"/>
                      <a:pt x="3126740" y="3550920"/>
                      <a:pt x="3126740" y="3544570"/>
                    </a:cubicBezTo>
                    <a:lnTo>
                      <a:pt x="3407410" y="304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353060" y="4452620"/>
                <a:ext cx="3789680" cy="35687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6870" extrusionOk="0">
                    <a:moveTo>
                      <a:pt x="15240" y="15240"/>
                    </a:moveTo>
                    <a:cubicBezTo>
                      <a:pt x="7620" y="13970"/>
                      <a:pt x="2540" y="762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780790" y="356870"/>
                    </a:lnTo>
                    <a:cubicBezTo>
                      <a:pt x="3784600" y="356870"/>
                      <a:pt x="3787140" y="355600"/>
                      <a:pt x="3789680" y="354330"/>
                    </a:cubicBezTo>
                    <a:lnTo>
                      <a:pt x="3775710" y="342900"/>
                    </a:lnTo>
                    <a:lnTo>
                      <a:pt x="15240" y="152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353060" y="74930"/>
                <a:ext cx="396240" cy="4408170"/>
              </a:xfrm>
              <a:custGeom>
                <a:avLst/>
                <a:gdLst/>
                <a:ahLst/>
                <a:cxnLst/>
                <a:rect l="l" t="t" r="r" b="b"/>
                <a:pathLst>
                  <a:path w="396240" h="4408170" extrusionOk="0">
                    <a:moveTo>
                      <a:pt x="13970" y="4392930"/>
                    </a:moveTo>
                    <a:lnTo>
                      <a:pt x="396240" y="8890"/>
                    </a:lnTo>
                    <a:lnTo>
                      <a:pt x="387350" y="0"/>
                    </a:lnTo>
                    <a:cubicBezTo>
                      <a:pt x="384810" y="1270"/>
                      <a:pt x="383540" y="5080"/>
                      <a:pt x="382270" y="8890"/>
                    </a:cubicBezTo>
                    <a:lnTo>
                      <a:pt x="1270" y="4391660"/>
                    </a:lnTo>
                    <a:cubicBezTo>
                      <a:pt x="0" y="4399280"/>
                      <a:pt x="6350" y="4405630"/>
                      <a:pt x="13970" y="4406900"/>
                    </a:cubicBezTo>
                    <a:lnTo>
                      <a:pt x="27940" y="4408170"/>
                    </a:lnTo>
                    <a:cubicBezTo>
                      <a:pt x="19050" y="4406900"/>
                      <a:pt x="13970" y="4400550"/>
                      <a:pt x="13970" y="43929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591820" y="292100"/>
                <a:ext cx="297180" cy="326009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3260090" extrusionOk="0">
                    <a:moveTo>
                      <a:pt x="15240" y="3244850"/>
                    </a:moveTo>
                    <a:lnTo>
                      <a:pt x="297180" y="11430"/>
                    </a:lnTo>
                    <a:lnTo>
                      <a:pt x="297180" y="8890"/>
                    </a:lnTo>
                    <a:lnTo>
                      <a:pt x="288290" y="0"/>
                    </a:lnTo>
                    <a:cubicBezTo>
                      <a:pt x="285750" y="2540"/>
                      <a:pt x="283210" y="5080"/>
                      <a:pt x="283210" y="10160"/>
                    </a:cubicBezTo>
                    <a:lnTo>
                      <a:pt x="1270" y="3243580"/>
                    </a:lnTo>
                    <a:cubicBezTo>
                      <a:pt x="0" y="3251200"/>
                      <a:pt x="6350" y="3257550"/>
                      <a:pt x="13970" y="3258820"/>
                    </a:cubicBezTo>
                    <a:lnTo>
                      <a:pt x="27940" y="3260090"/>
                    </a:lnTo>
                    <a:cubicBezTo>
                      <a:pt x="20320" y="3258820"/>
                      <a:pt x="13970" y="3252470"/>
                      <a:pt x="15240" y="324485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593090" y="3526790"/>
                <a:ext cx="3404870" cy="322580"/>
              </a:xfrm>
              <a:custGeom>
                <a:avLst/>
                <a:gdLst/>
                <a:ahLst/>
                <a:cxnLst/>
                <a:rect l="l" t="t" r="r" b="b"/>
                <a:pathLst>
                  <a:path w="3404870" h="322580" extrusionOk="0">
                    <a:moveTo>
                      <a:pt x="3399790" y="308610"/>
                    </a:moveTo>
                    <a:lnTo>
                      <a:pt x="3395980" y="308610"/>
                    </a:lnTo>
                    <a:lnTo>
                      <a:pt x="15240" y="13970"/>
                    </a:lnTo>
                    <a:cubicBezTo>
                      <a:pt x="7620" y="12700"/>
                      <a:pt x="2540" y="635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394710" y="322580"/>
                    </a:lnTo>
                    <a:cubicBezTo>
                      <a:pt x="3398520" y="322580"/>
                      <a:pt x="3402330" y="321310"/>
                      <a:pt x="3404870" y="318770"/>
                    </a:cubicBezTo>
                    <a:lnTo>
                      <a:pt x="3399790" y="308610"/>
                    </a:ln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749300" y="8001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 extrusionOk="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741680" y="71120"/>
                <a:ext cx="378968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5600" extrusionOk="0">
                    <a:moveTo>
                      <a:pt x="3776980" y="327660"/>
                    </a:moveTo>
                    <a:lnTo>
                      <a:pt x="22860" y="1270"/>
                    </a:lnTo>
                    <a:lnTo>
                      <a:pt x="10160" y="0"/>
                    </a:lnTo>
                    <a:cubicBezTo>
                      <a:pt x="6350" y="0"/>
                      <a:pt x="2540" y="1270"/>
                      <a:pt x="0" y="3810"/>
                    </a:cubicBezTo>
                    <a:lnTo>
                      <a:pt x="7620" y="12700"/>
                    </a:lnTo>
                    <a:lnTo>
                      <a:pt x="8890" y="12700"/>
                    </a:lnTo>
                    <a:lnTo>
                      <a:pt x="3775710" y="340360"/>
                    </a:lnTo>
                    <a:cubicBezTo>
                      <a:pt x="3783330" y="341630"/>
                      <a:pt x="3788410" y="347980"/>
                      <a:pt x="3788410" y="355600"/>
                    </a:cubicBezTo>
                    <a:lnTo>
                      <a:pt x="3789680" y="341630"/>
                    </a:lnTo>
                    <a:cubicBezTo>
                      <a:pt x="3789680" y="335280"/>
                      <a:pt x="3784600" y="328930"/>
                      <a:pt x="3776980" y="32766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130040" y="408940"/>
                <a:ext cx="400050" cy="439674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4396740" extrusionOk="0">
                    <a:moveTo>
                      <a:pt x="19050" y="4387850"/>
                    </a:moveTo>
                    <a:lnTo>
                      <a:pt x="400050" y="13970"/>
                    </a:lnTo>
                    <a:cubicBezTo>
                      <a:pt x="400050" y="13970"/>
                      <a:pt x="392430" y="5080"/>
                      <a:pt x="389890" y="2540"/>
                    </a:cubicBezTo>
                    <a:cubicBezTo>
                      <a:pt x="389890" y="2540"/>
                      <a:pt x="387350" y="0"/>
                      <a:pt x="382270" y="0"/>
                    </a:cubicBezTo>
                    <a:lnTo>
                      <a:pt x="0" y="4385310"/>
                    </a:lnTo>
                    <a:lnTo>
                      <a:pt x="13970" y="4396740"/>
                    </a:lnTo>
                    <a:cubicBezTo>
                      <a:pt x="16510" y="4395470"/>
                      <a:pt x="19050" y="4391660"/>
                      <a:pt x="19050" y="438785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78740" y="900430"/>
                <a:ext cx="3792220" cy="4425950"/>
              </a:xfrm>
              <a:custGeom>
                <a:avLst/>
                <a:gdLst/>
                <a:ahLst/>
                <a:cxnLst/>
                <a:rect l="l" t="t" r="r" b="b"/>
                <a:pathLst>
                  <a:path w="3792220" h="4425950" extrusionOk="0">
                    <a:moveTo>
                      <a:pt x="377825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3778250" y="4425950"/>
                    </a:lnTo>
                    <a:cubicBezTo>
                      <a:pt x="3785870" y="4425950"/>
                      <a:pt x="3792220" y="4419600"/>
                      <a:pt x="3792220" y="4411980"/>
                    </a:cubicBezTo>
                    <a:lnTo>
                      <a:pt x="3792220" y="12700"/>
                    </a:lnTo>
                    <a:cubicBezTo>
                      <a:pt x="3792220" y="5080"/>
                      <a:pt x="3785870" y="0"/>
                      <a:pt x="3778250" y="0"/>
                    </a:cubicBezTo>
                    <a:close/>
                    <a:moveTo>
                      <a:pt x="3582670" y="218440"/>
                    </a:moveTo>
                    <a:lnTo>
                      <a:pt x="3582670" y="3464560"/>
                    </a:lnTo>
                    <a:cubicBezTo>
                      <a:pt x="3582670" y="3472180"/>
                      <a:pt x="3576320" y="3478530"/>
                      <a:pt x="3568700" y="3478530"/>
                    </a:cubicBezTo>
                    <a:lnTo>
                      <a:pt x="186690" y="3478530"/>
                    </a:lnTo>
                    <a:cubicBezTo>
                      <a:pt x="179070" y="3478530"/>
                      <a:pt x="172720" y="3472180"/>
                      <a:pt x="172720" y="3464560"/>
                    </a:cubicBezTo>
                    <a:lnTo>
                      <a:pt x="172720" y="218440"/>
                    </a:lnTo>
                    <a:cubicBezTo>
                      <a:pt x="172720" y="210820"/>
                      <a:pt x="179070" y="204470"/>
                      <a:pt x="186690" y="204470"/>
                    </a:cubicBezTo>
                    <a:lnTo>
                      <a:pt x="3568700" y="204470"/>
                    </a:lnTo>
                    <a:cubicBezTo>
                      <a:pt x="3576320" y="204470"/>
                      <a:pt x="3582670" y="210820"/>
                      <a:pt x="3582670" y="218440"/>
                    </a:cubicBezTo>
                    <a:close/>
                  </a:path>
                </a:pathLst>
              </a:custGeom>
              <a:solidFill>
                <a:srgbClr val="AFCD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51460" y="1104900"/>
                <a:ext cx="340995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09950" h="3274060" extrusionOk="0">
                    <a:moveTo>
                      <a:pt x="339598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3260090"/>
                    </a:lnTo>
                    <a:cubicBezTo>
                      <a:pt x="0" y="3267710"/>
                      <a:pt x="6350" y="3274060"/>
                      <a:pt x="13970" y="3274060"/>
                    </a:cubicBezTo>
                    <a:lnTo>
                      <a:pt x="3395980" y="3274060"/>
                    </a:lnTo>
                    <a:cubicBezTo>
                      <a:pt x="3403600" y="3274060"/>
                      <a:pt x="3409950" y="3267710"/>
                      <a:pt x="3409950" y="3260090"/>
                    </a:cubicBezTo>
                    <a:lnTo>
                      <a:pt x="3409950" y="13970"/>
                    </a:lnTo>
                    <a:cubicBezTo>
                      <a:pt x="3409950" y="6350"/>
                      <a:pt x="3403600" y="0"/>
                      <a:pt x="3395980" y="0"/>
                    </a:cubicBezTo>
                    <a:close/>
                  </a:path>
                </a:pathLst>
              </a:custGeom>
              <a:blipFill rotWithShape="1">
                <a:blip r:embed="rId8">
                  <a:alphaModFix/>
                </a:blip>
                <a:stretch>
                  <a:fillRect t="-22896" r="-18860" b="-2270"/>
                </a:stretch>
              </a:blip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40030" y="1106170"/>
                <a:ext cx="342138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21380" h="3274060" extrusionOk="0">
                    <a:moveTo>
                      <a:pt x="3421380" y="8890"/>
                    </a:moveTo>
                    <a:cubicBezTo>
                      <a:pt x="3421380" y="8890"/>
                      <a:pt x="3418840" y="1270"/>
                      <a:pt x="3408680" y="0"/>
                    </a:cubicBezTo>
                    <a:lnTo>
                      <a:pt x="13970" y="0"/>
                    </a:lnTo>
                    <a:cubicBezTo>
                      <a:pt x="7620" y="0"/>
                      <a:pt x="0" y="2540"/>
                      <a:pt x="0" y="10160"/>
                    </a:cubicBezTo>
                    <a:lnTo>
                      <a:pt x="2540" y="16510"/>
                    </a:lnTo>
                    <a:cubicBezTo>
                      <a:pt x="5080" y="12700"/>
                      <a:pt x="10160" y="11430"/>
                      <a:pt x="13970" y="11430"/>
                    </a:cubicBezTo>
                    <a:lnTo>
                      <a:pt x="3411220" y="11430"/>
                    </a:lnTo>
                    <a:lnTo>
                      <a:pt x="3411220" y="3262630"/>
                    </a:lnTo>
                    <a:cubicBezTo>
                      <a:pt x="3411220" y="3267710"/>
                      <a:pt x="3408680" y="3271520"/>
                      <a:pt x="3406140" y="3274060"/>
                    </a:cubicBezTo>
                    <a:lnTo>
                      <a:pt x="3409950" y="3274060"/>
                    </a:lnTo>
                    <a:cubicBezTo>
                      <a:pt x="3416300" y="3274060"/>
                      <a:pt x="3421380" y="3268980"/>
                      <a:pt x="3421380" y="3262630"/>
                    </a:cubicBezTo>
                    <a:lnTo>
                      <a:pt x="3421380" y="88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81280" y="5299710"/>
                <a:ext cx="38049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4920" h="27940" extrusionOk="0">
                    <a:moveTo>
                      <a:pt x="13970" y="13970"/>
                    </a:move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796030" y="27940"/>
                    </a:lnTo>
                    <a:cubicBezTo>
                      <a:pt x="3799840" y="27940"/>
                      <a:pt x="3802380" y="26670"/>
                      <a:pt x="3804920" y="24130"/>
                    </a:cubicBezTo>
                    <a:lnTo>
                      <a:pt x="3790950" y="13970"/>
                    </a:lnTo>
                    <a:lnTo>
                      <a:pt x="13970" y="139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81280" y="904240"/>
                <a:ext cx="27940" cy="442214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4422140" extrusionOk="0">
                    <a:moveTo>
                      <a:pt x="12700" y="4409440"/>
                    </a:moveTo>
                    <a:lnTo>
                      <a:pt x="12700" y="8890"/>
                    </a:lnTo>
                    <a:lnTo>
                      <a:pt x="3810" y="0"/>
                    </a:lnTo>
                    <a:cubicBezTo>
                      <a:pt x="1270" y="2540"/>
                      <a:pt x="0" y="5080"/>
                      <a:pt x="0" y="8890"/>
                    </a:cubicBezTo>
                    <a:lnTo>
                      <a:pt x="0" y="4408170"/>
                    </a:lnTo>
                    <a:cubicBezTo>
                      <a:pt x="0" y="4415790"/>
                      <a:pt x="6350" y="4422140"/>
                      <a:pt x="13970" y="4422140"/>
                    </a:cubicBezTo>
                    <a:lnTo>
                      <a:pt x="27940" y="4422140"/>
                    </a:lnTo>
                    <a:cubicBezTo>
                      <a:pt x="19050" y="4422140"/>
                      <a:pt x="12700" y="4415790"/>
                      <a:pt x="12700" y="4409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38760" y="1108710"/>
                <a:ext cx="27940" cy="327025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270250" extrusionOk="0">
                    <a:moveTo>
                      <a:pt x="12700" y="3256280"/>
                    </a:moveTo>
                    <a:lnTo>
                      <a:pt x="12700" y="7620"/>
                    </a:lnTo>
                    <a:lnTo>
                      <a:pt x="3810" y="0"/>
                    </a:lnTo>
                    <a:cubicBezTo>
                      <a:pt x="1270" y="2540"/>
                      <a:pt x="0" y="6350"/>
                      <a:pt x="0" y="10160"/>
                    </a:cubicBezTo>
                    <a:lnTo>
                      <a:pt x="0" y="3256280"/>
                    </a:lnTo>
                    <a:cubicBezTo>
                      <a:pt x="0" y="3263900"/>
                      <a:pt x="6350" y="3270250"/>
                      <a:pt x="13970" y="3270250"/>
                    </a:cubicBezTo>
                    <a:lnTo>
                      <a:pt x="27940" y="3270250"/>
                    </a:lnTo>
                    <a:cubicBezTo>
                      <a:pt x="19050" y="3270250"/>
                      <a:pt x="12700" y="3263900"/>
                      <a:pt x="12700" y="325628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40030" y="4354830"/>
                <a:ext cx="341757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417570" h="27940" extrusionOk="0">
                    <a:moveTo>
                      <a:pt x="3411220" y="12700"/>
                    </a:moveTo>
                    <a:cubicBezTo>
                      <a:pt x="3409950" y="12700"/>
                      <a:pt x="3408680" y="13970"/>
                      <a:pt x="3407410" y="13970"/>
                    </a:cubicBezTo>
                    <a:lnTo>
                      <a:pt x="13970" y="13970"/>
                    </a:ln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407410" y="27940"/>
                    </a:lnTo>
                    <a:cubicBezTo>
                      <a:pt x="3411220" y="27940"/>
                      <a:pt x="3415030" y="25400"/>
                      <a:pt x="3417570" y="22860"/>
                    </a:cubicBezTo>
                    <a:lnTo>
                      <a:pt x="3411220" y="12700"/>
                    </a:ln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93980" y="90932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 extrusionOk="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85090" y="899160"/>
                <a:ext cx="380619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6190" h="27940" extrusionOk="0">
                    <a:moveTo>
                      <a:pt x="3790950" y="0"/>
                    </a:moveTo>
                    <a:lnTo>
                      <a:pt x="10160" y="0"/>
                    </a:lnTo>
                    <a:cubicBezTo>
                      <a:pt x="6350" y="0"/>
                      <a:pt x="2540" y="2540"/>
                      <a:pt x="0" y="5080"/>
                    </a:cubicBezTo>
                    <a:lnTo>
                      <a:pt x="8890" y="13970"/>
                    </a:lnTo>
                    <a:lnTo>
                      <a:pt x="3792220" y="13970"/>
                    </a:lnTo>
                    <a:cubicBezTo>
                      <a:pt x="3799840" y="13970"/>
                      <a:pt x="3806190" y="20320"/>
                      <a:pt x="3806190" y="27940"/>
                    </a:cubicBezTo>
                    <a:lnTo>
                      <a:pt x="3806190" y="13970"/>
                    </a:lnTo>
                    <a:cubicBezTo>
                      <a:pt x="3804920" y="6350"/>
                      <a:pt x="3798570" y="0"/>
                      <a:pt x="3790950" y="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3869690" y="910590"/>
                <a:ext cx="20320" cy="441325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4413250" extrusionOk="0">
                    <a:moveTo>
                      <a:pt x="20320" y="4401820"/>
                    </a:moveTo>
                    <a:lnTo>
                      <a:pt x="20320" y="12700"/>
                    </a:lnTo>
                    <a:cubicBezTo>
                      <a:pt x="20320" y="12700"/>
                      <a:pt x="11430" y="5080"/>
                      <a:pt x="8890" y="2540"/>
                    </a:cubicBezTo>
                    <a:cubicBezTo>
                      <a:pt x="8890" y="2540"/>
                      <a:pt x="6350" y="0"/>
                      <a:pt x="0" y="0"/>
                    </a:cubicBezTo>
                    <a:lnTo>
                      <a:pt x="0" y="4403090"/>
                    </a:lnTo>
                    <a:lnTo>
                      <a:pt x="15240" y="4413250"/>
                    </a:lnTo>
                    <a:cubicBezTo>
                      <a:pt x="19050" y="4410710"/>
                      <a:pt x="20320" y="4406900"/>
                      <a:pt x="20320" y="440182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" name="Google Shape;131;p2"/>
            <p:cNvSpPr/>
            <p:nvPr/>
          </p:nvSpPr>
          <p:spPr>
            <a:xfrm>
              <a:off x="3740703" y="1028700"/>
              <a:ext cx="3068280" cy="906508"/>
            </a:xfrm>
            <a:custGeom>
              <a:avLst/>
              <a:gdLst/>
              <a:ahLst/>
              <a:cxnLst/>
              <a:rect l="l" t="t" r="r" b="b"/>
              <a:pathLst>
                <a:path w="3068280" h="906508" extrusionOk="0">
                  <a:moveTo>
                    <a:pt x="0" y="0"/>
                  </a:moveTo>
                  <a:lnTo>
                    <a:pt x="3068280" y="0"/>
                  </a:lnTo>
                  <a:lnTo>
                    <a:pt x="3068280" y="906508"/>
                  </a:lnTo>
                  <a:lnTo>
                    <a:pt x="0" y="9065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32" name="Google Shape;132;p2"/>
          <p:cNvSpPr/>
          <p:nvPr/>
        </p:nvSpPr>
        <p:spPr>
          <a:xfrm rot="641472">
            <a:off x="16247540" y="6402643"/>
            <a:ext cx="1110390" cy="1457553"/>
          </a:xfrm>
          <a:custGeom>
            <a:avLst/>
            <a:gdLst/>
            <a:ahLst/>
            <a:cxnLst/>
            <a:rect l="l" t="t" r="r" b="b"/>
            <a:pathLst>
              <a:path w="1110390" h="1457553" extrusionOk="0">
                <a:moveTo>
                  <a:pt x="0" y="0"/>
                </a:moveTo>
                <a:lnTo>
                  <a:pt x="1110390" y="0"/>
                </a:lnTo>
                <a:lnTo>
                  <a:pt x="1110390" y="1457553"/>
                </a:lnTo>
                <a:lnTo>
                  <a:pt x="0" y="1457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" name="Google Shape;133;p2"/>
          <p:cNvSpPr/>
          <p:nvPr/>
        </p:nvSpPr>
        <p:spPr>
          <a:xfrm rot="-1017501">
            <a:off x="8344246" y="2513517"/>
            <a:ext cx="778062" cy="1115502"/>
          </a:xfrm>
          <a:custGeom>
            <a:avLst/>
            <a:gdLst/>
            <a:ahLst/>
            <a:cxnLst/>
            <a:rect l="l" t="t" r="r" b="b"/>
            <a:pathLst>
              <a:path w="778062" h="1115502" extrusionOk="0">
                <a:moveTo>
                  <a:pt x="0" y="0"/>
                </a:moveTo>
                <a:lnTo>
                  <a:pt x="778062" y="0"/>
                </a:lnTo>
                <a:lnTo>
                  <a:pt x="778062" y="1115502"/>
                </a:lnTo>
                <a:lnTo>
                  <a:pt x="0" y="1115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2"/>
          <p:cNvSpPr/>
          <p:nvPr/>
        </p:nvSpPr>
        <p:spPr>
          <a:xfrm rot="1191750">
            <a:off x="7362972" y="4765772"/>
            <a:ext cx="526931" cy="755456"/>
          </a:xfrm>
          <a:custGeom>
            <a:avLst/>
            <a:gdLst/>
            <a:ahLst/>
            <a:cxnLst/>
            <a:rect l="l" t="t" r="r" b="b"/>
            <a:pathLst>
              <a:path w="526931" h="755456" extrusionOk="0">
                <a:moveTo>
                  <a:pt x="0" y="0"/>
                </a:moveTo>
                <a:lnTo>
                  <a:pt x="526931" y="0"/>
                </a:lnTo>
                <a:lnTo>
                  <a:pt x="526931" y="755456"/>
                </a:lnTo>
                <a:lnTo>
                  <a:pt x="0" y="755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2"/>
          <p:cNvSpPr/>
          <p:nvPr/>
        </p:nvSpPr>
        <p:spPr>
          <a:xfrm rot="-1555709">
            <a:off x="-330684" y="210797"/>
            <a:ext cx="2340343" cy="1970143"/>
          </a:xfrm>
          <a:custGeom>
            <a:avLst/>
            <a:gdLst/>
            <a:ahLst/>
            <a:cxnLst/>
            <a:rect l="l" t="t" r="r" b="b"/>
            <a:pathLst>
              <a:path w="2340343" h="1970143" extrusionOk="0">
                <a:moveTo>
                  <a:pt x="0" y="0"/>
                </a:moveTo>
                <a:lnTo>
                  <a:pt x="2340344" y="0"/>
                </a:lnTo>
                <a:lnTo>
                  <a:pt x="2340344" y="1970143"/>
                </a:lnTo>
                <a:lnTo>
                  <a:pt x="0" y="1970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2"/>
          <p:cNvSpPr txBox="1"/>
          <p:nvPr/>
        </p:nvSpPr>
        <p:spPr>
          <a:xfrm>
            <a:off x="11979384" y="5417064"/>
            <a:ext cx="174720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Bắp</a:t>
            </a:r>
            <a:endParaRPr sz="50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7" name="Google Shape;137;p2"/>
          <p:cNvSpPr txBox="1"/>
          <p:nvPr/>
        </p:nvSpPr>
        <p:spPr>
          <a:xfrm>
            <a:off x="11979384" y="4381500"/>
            <a:ext cx="174720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Ngô</a:t>
            </a:r>
            <a:endParaRPr sz="50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8" name="Google Shape;138;p2"/>
          <p:cNvSpPr txBox="1"/>
          <p:nvPr/>
        </p:nvSpPr>
        <p:spPr>
          <a:xfrm>
            <a:off x="10222395" y="1666240"/>
            <a:ext cx="5520764" cy="1567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i="1" u="none" strike="noStrike" cap="none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TỪ NGỮ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67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/>
          <p:nvPr/>
        </p:nvSpPr>
        <p:spPr>
          <a:xfrm>
            <a:off x="8733277" y="766499"/>
            <a:ext cx="8933315" cy="9810973"/>
          </a:xfrm>
          <a:custGeom>
            <a:avLst/>
            <a:gdLst/>
            <a:ahLst/>
            <a:cxnLst/>
            <a:rect l="l" t="t" r="r" b="b"/>
            <a:pathLst>
              <a:path w="8933315" h="9810973" extrusionOk="0">
                <a:moveTo>
                  <a:pt x="0" y="0"/>
                </a:moveTo>
                <a:lnTo>
                  <a:pt x="8933314" y="0"/>
                </a:lnTo>
                <a:lnTo>
                  <a:pt x="8933314" y="9810973"/>
                </a:lnTo>
                <a:lnTo>
                  <a:pt x="0" y="9810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739"/>
            </a:stretch>
          </a:blipFill>
          <a:ln>
            <a:noFill/>
          </a:ln>
        </p:spPr>
      </p:sp>
      <p:grpSp>
        <p:nvGrpSpPr>
          <p:cNvPr id="144" name="Google Shape;144;p3"/>
          <p:cNvGrpSpPr/>
          <p:nvPr/>
        </p:nvGrpSpPr>
        <p:grpSpPr>
          <a:xfrm>
            <a:off x="10387715" y="8435176"/>
            <a:ext cx="6155259" cy="1296320"/>
            <a:chOff x="0" y="-28575"/>
            <a:chExt cx="4643616" cy="977963"/>
          </a:xfrm>
        </p:grpSpPr>
        <p:sp>
          <p:nvSpPr>
            <p:cNvPr id="145" name="Google Shape;145;p3"/>
            <p:cNvSpPr/>
            <p:nvPr/>
          </p:nvSpPr>
          <p:spPr>
            <a:xfrm>
              <a:off x="0" y="0"/>
              <a:ext cx="4643616" cy="949388"/>
            </a:xfrm>
            <a:custGeom>
              <a:avLst/>
              <a:gdLst/>
              <a:ahLst/>
              <a:cxnLst/>
              <a:rect l="l" t="t" r="r" b="b"/>
              <a:pathLst>
                <a:path w="4643616" h="949388" extrusionOk="0">
                  <a:moveTo>
                    <a:pt x="37733" y="0"/>
                  </a:moveTo>
                  <a:lnTo>
                    <a:pt x="4605882" y="0"/>
                  </a:lnTo>
                  <a:cubicBezTo>
                    <a:pt x="4615890" y="0"/>
                    <a:pt x="4625488" y="3975"/>
                    <a:pt x="4632564" y="11052"/>
                  </a:cubicBezTo>
                  <a:cubicBezTo>
                    <a:pt x="4639640" y="18128"/>
                    <a:pt x="4643616" y="27726"/>
                    <a:pt x="4643616" y="37733"/>
                  </a:cubicBezTo>
                  <a:lnTo>
                    <a:pt x="4643616" y="911654"/>
                  </a:lnTo>
                  <a:cubicBezTo>
                    <a:pt x="4643616" y="932494"/>
                    <a:pt x="4626722" y="949388"/>
                    <a:pt x="4605882" y="949388"/>
                  </a:cubicBezTo>
                  <a:lnTo>
                    <a:pt x="37733" y="949388"/>
                  </a:lnTo>
                  <a:cubicBezTo>
                    <a:pt x="16894" y="949388"/>
                    <a:pt x="0" y="932494"/>
                    <a:pt x="0" y="911654"/>
                  </a:cubicBezTo>
                  <a:lnTo>
                    <a:pt x="0" y="37733"/>
                  </a:lnTo>
                  <a:cubicBezTo>
                    <a:pt x="0" y="16894"/>
                    <a:pt x="16894" y="0"/>
                    <a:pt x="37733" y="0"/>
                  </a:cubicBezTo>
                  <a:close/>
                </a:path>
              </a:pathLst>
            </a:custGeom>
            <a:solidFill>
              <a:srgbClr val="B6D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0" tIns="254000" rIns="254000" bIns="254000" anchor="ctr" anchorCtr="0">
              <a:noAutofit/>
            </a:bodyPr>
            <a:lstStyle/>
            <a:p>
              <a:pPr marL="0" marR="0" lvl="0" indent="0" algn="ctr" rtl="0">
                <a:lnSpc>
                  <a:spcPct val="12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3"/>
          <p:cNvSpPr/>
          <p:nvPr/>
        </p:nvSpPr>
        <p:spPr>
          <a:xfrm rot="98670" flipH="1">
            <a:off x="-776641" y="8137395"/>
            <a:ext cx="6198467" cy="2742822"/>
          </a:xfrm>
          <a:custGeom>
            <a:avLst/>
            <a:gdLst/>
            <a:ahLst/>
            <a:cxnLst/>
            <a:rect l="l" t="t" r="r" b="b"/>
            <a:pathLst>
              <a:path w="6198467" h="2742822" extrusionOk="0">
                <a:moveTo>
                  <a:pt x="6198467" y="0"/>
                </a:moveTo>
                <a:lnTo>
                  <a:pt x="0" y="0"/>
                </a:lnTo>
                <a:lnTo>
                  <a:pt x="0" y="2742822"/>
                </a:lnTo>
                <a:lnTo>
                  <a:pt x="6198467" y="2742822"/>
                </a:lnTo>
                <a:lnTo>
                  <a:pt x="61984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8" name="Google Shape;148;p3"/>
          <p:cNvSpPr/>
          <p:nvPr/>
        </p:nvSpPr>
        <p:spPr>
          <a:xfrm>
            <a:off x="10569347" y="4035800"/>
            <a:ext cx="397477" cy="534505"/>
          </a:xfrm>
          <a:custGeom>
            <a:avLst/>
            <a:gdLst/>
            <a:ahLst/>
            <a:cxnLst/>
            <a:rect l="l" t="t" r="r" b="b"/>
            <a:pathLst>
              <a:path w="397477" h="534505" extrusionOk="0">
                <a:moveTo>
                  <a:pt x="0" y="0"/>
                </a:moveTo>
                <a:lnTo>
                  <a:pt x="397477" y="0"/>
                </a:lnTo>
                <a:lnTo>
                  <a:pt x="397477" y="534505"/>
                </a:lnTo>
                <a:lnTo>
                  <a:pt x="0" y="534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9" name="Google Shape;149;p3"/>
          <p:cNvSpPr/>
          <p:nvPr/>
        </p:nvSpPr>
        <p:spPr>
          <a:xfrm>
            <a:off x="10569347" y="5046555"/>
            <a:ext cx="397477" cy="534505"/>
          </a:xfrm>
          <a:custGeom>
            <a:avLst/>
            <a:gdLst/>
            <a:ahLst/>
            <a:cxnLst/>
            <a:rect l="l" t="t" r="r" b="b"/>
            <a:pathLst>
              <a:path w="397477" h="534505" extrusionOk="0">
                <a:moveTo>
                  <a:pt x="0" y="0"/>
                </a:moveTo>
                <a:lnTo>
                  <a:pt x="397477" y="0"/>
                </a:lnTo>
                <a:lnTo>
                  <a:pt x="397477" y="534505"/>
                </a:lnTo>
                <a:lnTo>
                  <a:pt x="0" y="534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0" name="Google Shape;150;p3"/>
          <p:cNvSpPr/>
          <p:nvPr/>
        </p:nvSpPr>
        <p:spPr>
          <a:xfrm>
            <a:off x="10569347" y="6063515"/>
            <a:ext cx="397477" cy="534505"/>
          </a:xfrm>
          <a:custGeom>
            <a:avLst/>
            <a:gdLst/>
            <a:ahLst/>
            <a:cxnLst/>
            <a:rect l="l" t="t" r="r" b="b"/>
            <a:pathLst>
              <a:path w="397477" h="534505" extrusionOk="0">
                <a:moveTo>
                  <a:pt x="0" y="0"/>
                </a:moveTo>
                <a:lnTo>
                  <a:pt x="397477" y="0"/>
                </a:lnTo>
                <a:lnTo>
                  <a:pt x="397477" y="534505"/>
                </a:lnTo>
                <a:lnTo>
                  <a:pt x="0" y="534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151" name="Google Shape;151;p3"/>
          <p:cNvCxnSpPr/>
          <p:nvPr/>
        </p:nvCxnSpPr>
        <p:spPr>
          <a:xfrm>
            <a:off x="10387715" y="3481574"/>
            <a:ext cx="5734263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52" name="Google Shape;152;p3"/>
          <p:cNvGrpSpPr/>
          <p:nvPr/>
        </p:nvGrpSpPr>
        <p:grpSpPr>
          <a:xfrm>
            <a:off x="1096691" y="1028700"/>
            <a:ext cx="6804947" cy="8142258"/>
            <a:chOff x="1096691" y="1028700"/>
            <a:chExt cx="6804947" cy="8142258"/>
          </a:xfrm>
        </p:grpSpPr>
        <p:grpSp>
          <p:nvGrpSpPr>
            <p:cNvPr id="153" name="Google Shape;153;p3"/>
            <p:cNvGrpSpPr/>
            <p:nvPr/>
          </p:nvGrpSpPr>
          <p:grpSpPr>
            <a:xfrm>
              <a:off x="1096691" y="1135452"/>
              <a:ext cx="6804947" cy="8035506"/>
              <a:chOff x="78740" y="69850"/>
              <a:chExt cx="4452620" cy="5257800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350520" y="69850"/>
                <a:ext cx="4161790" cy="4737100"/>
              </a:xfrm>
              <a:custGeom>
                <a:avLst/>
                <a:gdLst/>
                <a:ahLst/>
                <a:cxnLst/>
                <a:rect l="l" t="t" r="r" b="b"/>
                <a:pathLst>
                  <a:path w="4161790" h="4737100" extrusionOk="0">
                    <a:moveTo>
                      <a:pt x="4149090" y="327660"/>
                    </a:moveTo>
                    <a:lnTo>
                      <a:pt x="398780" y="1270"/>
                    </a:lnTo>
                    <a:cubicBezTo>
                      <a:pt x="391160" y="0"/>
                      <a:pt x="384810" y="6350"/>
                      <a:pt x="383540" y="13970"/>
                    </a:cubicBezTo>
                    <a:lnTo>
                      <a:pt x="1270" y="4395470"/>
                    </a:lnTo>
                    <a:cubicBezTo>
                      <a:pt x="0" y="4403090"/>
                      <a:pt x="6350" y="4409440"/>
                      <a:pt x="13970" y="4409440"/>
                    </a:cubicBezTo>
                    <a:lnTo>
                      <a:pt x="3764280" y="4735830"/>
                    </a:lnTo>
                    <a:cubicBezTo>
                      <a:pt x="3771900" y="4737100"/>
                      <a:pt x="3778250" y="4730750"/>
                      <a:pt x="3779520" y="4723130"/>
                    </a:cubicBezTo>
                    <a:lnTo>
                      <a:pt x="4161790" y="341630"/>
                    </a:lnTo>
                    <a:cubicBezTo>
                      <a:pt x="4161790" y="335280"/>
                      <a:pt x="4156710" y="328930"/>
                      <a:pt x="4149090" y="327660"/>
                    </a:cubicBezTo>
                    <a:close/>
                    <a:moveTo>
                      <a:pt x="3934460" y="529590"/>
                    </a:moveTo>
                    <a:lnTo>
                      <a:pt x="3652520" y="3763010"/>
                    </a:lnTo>
                    <a:cubicBezTo>
                      <a:pt x="3651250" y="3770630"/>
                      <a:pt x="3644900" y="3775710"/>
                      <a:pt x="3638550" y="3775710"/>
                    </a:cubicBezTo>
                    <a:lnTo>
                      <a:pt x="269240" y="3482340"/>
                    </a:lnTo>
                    <a:cubicBezTo>
                      <a:pt x="261620" y="3481070"/>
                      <a:pt x="256540" y="3474720"/>
                      <a:pt x="256540" y="3468370"/>
                    </a:cubicBezTo>
                    <a:lnTo>
                      <a:pt x="538480" y="233680"/>
                    </a:lnTo>
                    <a:cubicBezTo>
                      <a:pt x="539750" y="226060"/>
                      <a:pt x="546100" y="220980"/>
                      <a:pt x="553720" y="220980"/>
                    </a:cubicBezTo>
                    <a:lnTo>
                      <a:pt x="3921760" y="514350"/>
                    </a:lnTo>
                    <a:cubicBezTo>
                      <a:pt x="3929380" y="515620"/>
                      <a:pt x="3934460" y="521970"/>
                      <a:pt x="3934460" y="529590"/>
                    </a:cubicBezTo>
                    <a:close/>
                  </a:path>
                </a:pathLst>
              </a:custGeom>
              <a:solidFill>
                <a:srgbClr val="FF9B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605790" y="289560"/>
                <a:ext cx="3679190" cy="3557270"/>
              </a:xfrm>
              <a:custGeom>
                <a:avLst/>
                <a:gdLst/>
                <a:ahLst/>
                <a:cxnLst/>
                <a:rect l="l" t="t" r="r" b="b"/>
                <a:pathLst>
                  <a:path w="3679190" h="3557270" extrusionOk="0">
                    <a:moveTo>
                      <a:pt x="3666490" y="294640"/>
                    </a:moveTo>
                    <a:lnTo>
                      <a:pt x="297180" y="1270"/>
                    </a:lnTo>
                    <a:cubicBezTo>
                      <a:pt x="289560" y="0"/>
                      <a:pt x="283210" y="6350"/>
                      <a:pt x="281940" y="13970"/>
                    </a:cubicBezTo>
                    <a:lnTo>
                      <a:pt x="1270" y="3247390"/>
                    </a:lnTo>
                    <a:cubicBezTo>
                      <a:pt x="0" y="3255010"/>
                      <a:pt x="6350" y="3261360"/>
                      <a:pt x="13970" y="3262630"/>
                    </a:cubicBezTo>
                    <a:lnTo>
                      <a:pt x="3382010" y="3556000"/>
                    </a:lnTo>
                    <a:cubicBezTo>
                      <a:pt x="3389630" y="3557270"/>
                      <a:pt x="3395980" y="3550920"/>
                      <a:pt x="3397250" y="3543300"/>
                    </a:cubicBezTo>
                    <a:lnTo>
                      <a:pt x="3679190" y="309880"/>
                    </a:lnTo>
                    <a:cubicBezTo>
                      <a:pt x="3679190" y="302260"/>
                      <a:pt x="3674110" y="295910"/>
                      <a:pt x="3666490" y="294640"/>
                    </a:cubicBezTo>
                    <a:close/>
                  </a:path>
                </a:pathLst>
              </a:custGeom>
              <a:blipFill rotWithShape="1">
                <a:blip r:embed="rId8">
                  <a:alphaModFix/>
                </a:blip>
                <a:stretch>
                  <a:fillRect t="-1729" b="-1728"/>
                </a:stretch>
              </a:blip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877570" y="289560"/>
                <a:ext cx="3407410" cy="3554730"/>
              </a:xfrm>
              <a:custGeom>
                <a:avLst/>
                <a:gdLst/>
                <a:ahLst/>
                <a:cxnLst/>
                <a:rect l="l" t="t" r="r" b="b"/>
                <a:pathLst>
                  <a:path w="3407410" h="3554730" extrusionOk="0">
                    <a:moveTo>
                      <a:pt x="3407410" y="304800"/>
                    </a:moveTo>
                    <a:cubicBezTo>
                      <a:pt x="3407410" y="304800"/>
                      <a:pt x="3406140" y="297180"/>
                      <a:pt x="3395980" y="294640"/>
                    </a:cubicBezTo>
                    <a:lnTo>
                      <a:pt x="3394710" y="294640"/>
                    </a:lnTo>
                    <a:lnTo>
                      <a:pt x="3383280" y="293370"/>
                    </a:lnTo>
                    <a:lnTo>
                      <a:pt x="15240" y="0"/>
                    </a:lnTo>
                    <a:cubicBezTo>
                      <a:pt x="8890" y="0"/>
                      <a:pt x="1270" y="1270"/>
                      <a:pt x="0" y="8890"/>
                    </a:cubicBezTo>
                    <a:lnTo>
                      <a:pt x="1270" y="15240"/>
                    </a:lnTo>
                    <a:cubicBezTo>
                      <a:pt x="3810" y="12700"/>
                      <a:pt x="8890" y="10160"/>
                      <a:pt x="13970" y="10160"/>
                    </a:cubicBezTo>
                    <a:lnTo>
                      <a:pt x="3393440" y="304800"/>
                    </a:lnTo>
                    <a:lnTo>
                      <a:pt x="3398520" y="304800"/>
                    </a:lnTo>
                    <a:lnTo>
                      <a:pt x="3116580" y="3543300"/>
                    </a:lnTo>
                    <a:cubicBezTo>
                      <a:pt x="3116580" y="3548380"/>
                      <a:pt x="3114040" y="3552190"/>
                      <a:pt x="3110230" y="3554730"/>
                    </a:cubicBezTo>
                    <a:lnTo>
                      <a:pt x="3114040" y="3554730"/>
                    </a:lnTo>
                    <a:cubicBezTo>
                      <a:pt x="3120390" y="3554730"/>
                      <a:pt x="3126740" y="3550920"/>
                      <a:pt x="3126740" y="3544570"/>
                    </a:cubicBezTo>
                    <a:lnTo>
                      <a:pt x="3407410" y="304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353060" y="4452620"/>
                <a:ext cx="3789680" cy="35687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6870" extrusionOk="0">
                    <a:moveTo>
                      <a:pt x="15240" y="15240"/>
                    </a:moveTo>
                    <a:cubicBezTo>
                      <a:pt x="7620" y="13970"/>
                      <a:pt x="2540" y="762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780790" y="356870"/>
                    </a:lnTo>
                    <a:cubicBezTo>
                      <a:pt x="3784600" y="356870"/>
                      <a:pt x="3787140" y="355600"/>
                      <a:pt x="3789680" y="354330"/>
                    </a:cubicBezTo>
                    <a:lnTo>
                      <a:pt x="3775710" y="342900"/>
                    </a:lnTo>
                    <a:lnTo>
                      <a:pt x="15240" y="152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353060" y="74930"/>
                <a:ext cx="396240" cy="4408170"/>
              </a:xfrm>
              <a:custGeom>
                <a:avLst/>
                <a:gdLst/>
                <a:ahLst/>
                <a:cxnLst/>
                <a:rect l="l" t="t" r="r" b="b"/>
                <a:pathLst>
                  <a:path w="396240" h="4408170" extrusionOk="0">
                    <a:moveTo>
                      <a:pt x="13970" y="4392930"/>
                    </a:moveTo>
                    <a:lnTo>
                      <a:pt x="396240" y="8890"/>
                    </a:lnTo>
                    <a:lnTo>
                      <a:pt x="387350" y="0"/>
                    </a:lnTo>
                    <a:cubicBezTo>
                      <a:pt x="384810" y="1270"/>
                      <a:pt x="383540" y="5080"/>
                      <a:pt x="382270" y="8890"/>
                    </a:cubicBezTo>
                    <a:lnTo>
                      <a:pt x="1270" y="4391660"/>
                    </a:lnTo>
                    <a:cubicBezTo>
                      <a:pt x="0" y="4399280"/>
                      <a:pt x="6350" y="4405630"/>
                      <a:pt x="13970" y="4406900"/>
                    </a:cubicBezTo>
                    <a:lnTo>
                      <a:pt x="27940" y="4408170"/>
                    </a:lnTo>
                    <a:cubicBezTo>
                      <a:pt x="19050" y="4406900"/>
                      <a:pt x="13970" y="4400550"/>
                      <a:pt x="13970" y="43929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591820" y="292100"/>
                <a:ext cx="297180" cy="326009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3260090" extrusionOk="0">
                    <a:moveTo>
                      <a:pt x="15240" y="3244850"/>
                    </a:moveTo>
                    <a:lnTo>
                      <a:pt x="297180" y="11430"/>
                    </a:lnTo>
                    <a:lnTo>
                      <a:pt x="297180" y="8890"/>
                    </a:lnTo>
                    <a:lnTo>
                      <a:pt x="288290" y="0"/>
                    </a:lnTo>
                    <a:cubicBezTo>
                      <a:pt x="285750" y="2540"/>
                      <a:pt x="283210" y="5080"/>
                      <a:pt x="283210" y="10160"/>
                    </a:cubicBezTo>
                    <a:lnTo>
                      <a:pt x="1270" y="3243580"/>
                    </a:lnTo>
                    <a:cubicBezTo>
                      <a:pt x="0" y="3251200"/>
                      <a:pt x="6350" y="3257550"/>
                      <a:pt x="13970" y="3258820"/>
                    </a:cubicBezTo>
                    <a:lnTo>
                      <a:pt x="27940" y="3260090"/>
                    </a:lnTo>
                    <a:cubicBezTo>
                      <a:pt x="20320" y="3258820"/>
                      <a:pt x="13970" y="3252470"/>
                      <a:pt x="15240" y="324485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3090" y="3526790"/>
                <a:ext cx="3404870" cy="322580"/>
              </a:xfrm>
              <a:custGeom>
                <a:avLst/>
                <a:gdLst/>
                <a:ahLst/>
                <a:cxnLst/>
                <a:rect l="l" t="t" r="r" b="b"/>
                <a:pathLst>
                  <a:path w="3404870" h="322580" extrusionOk="0">
                    <a:moveTo>
                      <a:pt x="3399790" y="308610"/>
                    </a:moveTo>
                    <a:lnTo>
                      <a:pt x="3395980" y="308610"/>
                    </a:lnTo>
                    <a:lnTo>
                      <a:pt x="15240" y="13970"/>
                    </a:lnTo>
                    <a:cubicBezTo>
                      <a:pt x="7620" y="12700"/>
                      <a:pt x="2540" y="635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394710" y="322580"/>
                    </a:lnTo>
                    <a:cubicBezTo>
                      <a:pt x="3398520" y="322580"/>
                      <a:pt x="3402330" y="321310"/>
                      <a:pt x="3404870" y="318770"/>
                    </a:cubicBezTo>
                    <a:lnTo>
                      <a:pt x="3399790" y="308610"/>
                    </a:ln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749300" y="8001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 extrusionOk="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741680" y="71120"/>
                <a:ext cx="378968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5600" extrusionOk="0">
                    <a:moveTo>
                      <a:pt x="3776980" y="327660"/>
                    </a:moveTo>
                    <a:lnTo>
                      <a:pt x="22860" y="1270"/>
                    </a:lnTo>
                    <a:lnTo>
                      <a:pt x="10160" y="0"/>
                    </a:lnTo>
                    <a:cubicBezTo>
                      <a:pt x="6350" y="0"/>
                      <a:pt x="2540" y="1270"/>
                      <a:pt x="0" y="3810"/>
                    </a:cubicBezTo>
                    <a:lnTo>
                      <a:pt x="7620" y="12700"/>
                    </a:lnTo>
                    <a:lnTo>
                      <a:pt x="8890" y="12700"/>
                    </a:lnTo>
                    <a:lnTo>
                      <a:pt x="3775710" y="340360"/>
                    </a:lnTo>
                    <a:cubicBezTo>
                      <a:pt x="3783330" y="341630"/>
                      <a:pt x="3788410" y="347980"/>
                      <a:pt x="3788410" y="355600"/>
                    </a:cubicBezTo>
                    <a:lnTo>
                      <a:pt x="3789680" y="341630"/>
                    </a:lnTo>
                    <a:cubicBezTo>
                      <a:pt x="3789680" y="335280"/>
                      <a:pt x="3784600" y="328930"/>
                      <a:pt x="3776980" y="32766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4130040" y="408940"/>
                <a:ext cx="400050" cy="439674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4396740" extrusionOk="0">
                    <a:moveTo>
                      <a:pt x="19050" y="4387850"/>
                    </a:moveTo>
                    <a:lnTo>
                      <a:pt x="400050" y="13970"/>
                    </a:lnTo>
                    <a:cubicBezTo>
                      <a:pt x="400050" y="13970"/>
                      <a:pt x="392430" y="5080"/>
                      <a:pt x="389890" y="2540"/>
                    </a:cubicBezTo>
                    <a:cubicBezTo>
                      <a:pt x="389890" y="2540"/>
                      <a:pt x="387350" y="0"/>
                      <a:pt x="382270" y="0"/>
                    </a:cubicBezTo>
                    <a:lnTo>
                      <a:pt x="0" y="4385310"/>
                    </a:lnTo>
                    <a:lnTo>
                      <a:pt x="13970" y="4396740"/>
                    </a:lnTo>
                    <a:cubicBezTo>
                      <a:pt x="16510" y="4395470"/>
                      <a:pt x="19050" y="4391660"/>
                      <a:pt x="19050" y="438785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78740" y="900430"/>
                <a:ext cx="3792220" cy="4425950"/>
              </a:xfrm>
              <a:custGeom>
                <a:avLst/>
                <a:gdLst/>
                <a:ahLst/>
                <a:cxnLst/>
                <a:rect l="l" t="t" r="r" b="b"/>
                <a:pathLst>
                  <a:path w="3792220" h="4425950" extrusionOk="0">
                    <a:moveTo>
                      <a:pt x="377825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3778250" y="4425950"/>
                    </a:lnTo>
                    <a:cubicBezTo>
                      <a:pt x="3785870" y="4425950"/>
                      <a:pt x="3792220" y="4419600"/>
                      <a:pt x="3792220" y="4411980"/>
                    </a:cubicBezTo>
                    <a:lnTo>
                      <a:pt x="3792220" y="12700"/>
                    </a:lnTo>
                    <a:cubicBezTo>
                      <a:pt x="3792220" y="5080"/>
                      <a:pt x="3785870" y="0"/>
                      <a:pt x="3778250" y="0"/>
                    </a:cubicBezTo>
                    <a:close/>
                    <a:moveTo>
                      <a:pt x="3582670" y="218440"/>
                    </a:moveTo>
                    <a:lnTo>
                      <a:pt x="3582670" y="3464560"/>
                    </a:lnTo>
                    <a:cubicBezTo>
                      <a:pt x="3582670" y="3472180"/>
                      <a:pt x="3576320" y="3478530"/>
                      <a:pt x="3568700" y="3478530"/>
                    </a:cubicBezTo>
                    <a:lnTo>
                      <a:pt x="186690" y="3478530"/>
                    </a:lnTo>
                    <a:cubicBezTo>
                      <a:pt x="179070" y="3478530"/>
                      <a:pt x="172720" y="3472180"/>
                      <a:pt x="172720" y="3464560"/>
                    </a:cubicBezTo>
                    <a:lnTo>
                      <a:pt x="172720" y="218440"/>
                    </a:lnTo>
                    <a:cubicBezTo>
                      <a:pt x="172720" y="210820"/>
                      <a:pt x="179070" y="204470"/>
                      <a:pt x="186690" y="204470"/>
                    </a:cubicBezTo>
                    <a:lnTo>
                      <a:pt x="3568700" y="204470"/>
                    </a:lnTo>
                    <a:cubicBezTo>
                      <a:pt x="3576320" y="204470"/>
                      <a:pt x="3582670" y="210820"/>
                      <a:pt x="3582670" y="218440"/>
                    </a:cubicBezTo>
                    <a:close/>
                  </a:path>
                </a:pathLst>
              </a:custGeom>
              <a:solidFill>
                <a:srgbClr val="AFCD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251460" y="1104900"/>
                <a:ext cx="340995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09950" h="3274060" extrusionOk="0">
                    <a:moveTo>
                      <a:pt x="339598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3260090"/>
                    </a:lnTo>
                    <a:cubicBezTo>
                      <a:pt x="0" y="3267710"/>
                      <a:pt x="6350" y="3274060"/>
                      <a:pt x="13970" y="3274060"/>
                    </a:cubicBezTo>
                    <a:lnTo>
                      <a:pt x="3395980" y="3274060"/>
                    </a:lnTo>
                    <a:cubicBezTo>
                      <a:pt x="3403600" y="3274060"/>
                      <a:pt x="3409950" y="3267710"/>
                      <a:pt x="3409950" y="3260090"/>
                    </a:cubicBezTo>
                    <a:lnTo>
                      <a:pt x="3409950" y="13970"/>
                    </a:lnTo>
                    <a:cubicBezTo>
                      <a:pt x="3409950" y="6350"/>
                      <a:pt x="3403600" y="0"/>
                      <a:pt x="3395980" y="0"/>
                    </a:cubicBezTo>
                    <a:close/>
                  </a:path>
                </a:pathLst>
              </a:custGeom>
              <a:blipFill rotWithShape="1">
                <a:blip r:embed="rId9">
                  <a:alphaModFix/>
                </a:blip>
                <a:stretch>
                  <a:fillRect t="-22145" b="-49646"/>
                </a:stretch>
              </a:blip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240030" y="1106170"/>
                <a:ext cx="342138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21380" h="3274060" extrusionOk="0">
                    <a:moveTo>
                      <a:pt x="3421380" y="8890"/>
                    </a:moveTo>
                    <a:cubicBezTo>
                      <a:pt x="3421380" y="8890"/>
                      <a:pt x="3418840" y="1270"/>
                      <a:pt x="3408680" y="0"/>
                    </a:cubicBezTo>
                    <a:lnTo>
                      <a:pt x="13970" y="0"/>
                    </a:lnTo>
                    <a:cubicBezTo>
                      <a:pt x="7620" y="0"/>
                      <a:pt x="0" y="2540"/>
                      <a:pt x="0" y="10160"/>
                    </a:cubicBezTo>
                    <a:lnTo>
                      <a:pt x="2540" y="16510"/>
                    </a:lnTo>
                    <a:cubicBezTo>
                      <a:pt x="5080" y="12700"/>
                      <a:pt x="10160" y="11430"/>
                      <a:pt x="13970" y="11430"/>
                    </a:cubicBezTo>
                    <a:lnTo>
                      <a:pt x="3411220" y="11430"/>
                    </a:lnTo>
                    <a:lnTo>
                      <a:pt x="3411220" y="3262630"/>
                    </a:lnTo>
                    <a:cubicBezTo>
                      <a:pt x="3411220" y="3267710"/>
                      <a:pt x="3408680" y="3271520"/>
                      <a:pt x="3406140" y="3274060"/>
                    </a:cubicBezTo>
                    <a:lnTo>
                      <a:pt x="3409950" y="3274060"/>
                    </a:lnTo>
                    <a:cubicBezTo>
                      <a:pt x="3416300" y="3274060"/>
                      <a:pt x="3421380" y="3268980"/>
                      <a:pt x="3421380" y="3262630"/>
                    </a:cubicBezTo>
                    <a:lnTo>
                      <a:pt x="3421380" y="88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81280" y="5299710"/>
                <a:ext cx="38049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4920" h="27940" extrusionOk="0">
                    <a:moveTo>
                      <a:pt x="13970" y="13970"/>
                    </a:move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796030" y="27940"/>
                    </a:lnTo>
                    <a:cubicBezTo>
                      <a:pt x="3799840" y="27940"/>
                      <a:pt x="3802380" y="26670"/>
                      <a:pt x="3804920" y="24130"/>
                    </a:cubicBezTo>
                    <a:lnTo>
                      <a:pt x="3790950" y="13970"/>
                    </a:lnTo>
                    <a:lnTo>
                      <a:pt x="13970" y="139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81280" y="904240"/>
                <a:ext cx="27940" cy="442214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4422140" extrusionOk="0">
                    <a:moveTo>
                      <a:pt x="12700" y="4409440"/>
                    </a:moveTo>
                    <a:lnTo>
                      <a:pt x="12700" y="8890"/>
                    </a:lnTo>
                    <a:lnTo>
                      <a:pt x="3810" y="0"/>
                    </a:lnTo>
                    <a:cubicBezTo>
                      <a:pt x="1270" y="2540"/>
                      <a:pt x="0" y="5080"/>
                      <a:pt x="0" y="8890"/>
                    </a:cubicBezTo>
                    <a:lnTo>
                      <a:pt x="0" y="4408170"/>
                    </a:lnTo>
                    <a:cubicBezTo>
                      <a:pt x="0" y="4415790"/>
                      <a:pt x="6350" y="4422140"/>
                      <a:pt x="13970" y="4422140"/>
                    </a:cubicBezTo>
                    <a:lnTo>
                      <a:pt x="27940" y="4422140"/>
                    </a:lnTo>
                    <a:cubicBezTo>
                      <a:pt x="19050" y="4422140"/>
                      <a:pt x="12700" y="4415790"/>
                      <a:pt x="12700" y="4409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238760" y="1108710"/>
                <a:ext cx="27940" cy="327025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270250" extrusionOk="0">
                    <a:moveTo>
                      <a:pt x="12700" y="3256280"/>
                    </a:moveTo>
                    <a:lnTo>
                      <a:pt x="12700" y="7620"/>
                    </a:lnTo>
                    <a:lnTo>
                      <a:pt x="3810" y="0"/>
                    </a:lnTo>
                    <a:cubicBezTo>
                      <a:pt x="1270" y="2540"/>
                      <a:pt x="0" y="6350"/>
                      <a:pt x="0" y="10160"/>
                    </a:cubicBezTo>
                    <a:lnTo>
                      <a:pt x="0" y="3256280"/>
                    </a:lnTo>
                    <a:cubicBezTo>
                      <a:pt x="0" y="3263900"/>
                      <a:pt x="6350" y="3270250"/>
                      <a:pt x="13970" y="3270250"/>
                    </a:cubicBezTo>
                    <a:lnTo>
                      <a:pt x="27940" y="3270250"/>
                    </a:lnTo>
                    <a:cubicBezTo>
                      <a:pt x="19050" y="3270250"/>
                      <a:pt x="12700" y="3263900"/>
                      <a:pt x="12700" y="325628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240030" y="4354830"/>
                <a:ext cx="341757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417570" h="27940" extrusionOk="0">
                    <a:moveTo>
                      <a:pt x="3411220" y="12700"/>
                    </a:moveTo>
                    <a:cubicBezTo>
                      <a:pt x="3409950" y="12700"/>
                      <a:pt x="3408680" y="13970"/>
                      <a:pt x="3407410" y="13970"/>
                    </a:cubicBezTo>
                    <a:lnTo>
                      <a:pt x="13970" y="13970"/>
                    </a:ln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407410" y="27940"/>
                    </a:lnTo>
                    <a:cubicBezTo>
                      <a:pt x="3411220" y="27940"/>
                      <a:pt x="3415030" y="25400"/>
                      <a:pt x="3417570" y="22860"/>
                    </a:cubicBezTo>
                    <a:lnTo>
                      <a:pt x="3411220" y="12700"/>
                    </a:ln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93980" y="90932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 extrusionOk="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85090" y="899160"/>
                <a:ext cx="380619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6190" h="27940" extrusionOk="0">
                    <a:moveTo>
                      <a:pt x="3790950" y="0"/>
                    </a:moveTo>
                    <a:lnTo>
                      <a:pt x="10160" y="0"/>
                    </a:lnTo>
                    <a:cubicBezTo>
                      <a:pt x="6350" y="0"/>
                      <a:pt x="2540" y="2540"/>
                      <a:pt x="0" y="5080"/>
                    </a:cubicBezTo>
                    <a:lnTo>
                      <a:pt x="8890" y="13970"/>
                    </a:lnTo>
                    <a:lnTo>
                      <a:pt x="3792220" y="13970"/>
                    </a:lnTo>
                    <a:cubicBezTo>
                      <a:pt x="3799840" y="13970"/>
                      <a:pt x="3806190" y="20320"/>
                      <a:pt x="3806190" y="27940"/>
                    </a:cubicBezTo>
                    <a:lnTo>
                      <a:pt x="3806190" y="13970"/>
                    </a:lnTo>
                    <a:cubicBezTo>
                      <a:pt x="3804920" y="6350"/>
                      <a:pt x="3798570" y="0"/>
                      <a:pt x="3790950" y="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3869690" y="910590"/>
                <a:ext cx="20320" cy="441325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4413250" extrusionOk="0">
                    <a:moveTo>
                      <a:pt x="20320" y="4401820"/>
                    </a:moveTo>
                    <a:lnTo>
                      <a:pt x="20320" y="12700"/>
                    </a:lnTo>
                    <a:cubicBezTo>
                      <a:pt x="20320" y="12700"/>
                      <a:pt x="11430" y="5080"/>
                      <a:pt x="8890" y="2540"/>
                    </a:cubicBezTo>
                    <a:cubicBezTo>
                      <a:pt x="8890" y="2540"/>
                      <a:pt x="6350" y="0"/>
                      <a:pt x="0" y="0"/>
                    </a:cubicBezTo>
                    <a:lnTo>
                      <a:pt x="0" y="4403090"/>
                    </a:lnTo>
                    <a:lnTo>
                      <a:pt x="15240" y="4413250"/>
                    </a:lnTo>
                    <a:cubicBezTo>
                      <a:pt x="19050" y="4410710"/>
                      <a:pt x="20320" y="4406900"/>
                      <a:pt x="20320" y="440182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" name="Google Shape;174;p3"/>
            <p:cNvSpPr/>
            <p:nvPr/>
          </p:nvSpPr>
          <p:spPr>
            <a:xfrm>
              <a:off x="3740703" y="1028700"/>
              <a:ext cx="3068280" cy="906508"/>
            </a:xfrm>
            <a:custGeom>
              <a:avLst/>
              <a:gdLst/>
              <a:ahLst/>
              <a:cxnLst/>
              <a:rect l="l" t="t" r="r" b="b"/>
              <a:pathLst>
                <a:path w="3068280" h="906508" extrusionOk="0">
                  <a:moveTo>
                    <a:pt x="0" y="0"/>
                  </a:moveTo>
                  <a:lnTo>
                    <a:pt x="3068280" y="0"/>
                  </a:lnTo>
                  <a:lnTo>
                    <a:pt x="3068280" y="906508"/>
                  </a:lnTo>
                  <a:lnTo>
                    <a:pt x="0" y="9065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75" name="Google Shape;175;p3"/>
          <p:cNvSpPr/>
          <p:nvPr/>
        </p:nvSpPr>
        <p:spPr>
          <a:xfrm rot="641472">
            <a:off x="16247540" y="6402643"/>
            <a:ext cx="1110390" cy="1457553"/>
          </a:xfrm>
          <a:custGeom>
            <a:avLst/>
            <a:gdLst/>
            <a:ahLst/>
            <a:cxnLst/>
            <a:rect l="l" t="t" r="r" b="b"/>
            <a:pathLst>
              <a:path w="1110390" h="1457553" extrusionOk="0">
                <a:moveTo>
                  <a:pt x="0" y="0"/>
                </a:moveTo>
                <a:lnTo>
                  <a:pt x="1110390" y="0"/>
                </a:lnTo>
                <a:lnTo>
                  <a:pt x="1110390" y="1457553"/>
                </a:lnTo>
                <a:lnTo>
                  <a:pt x="0" y="1457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6" name="Google Shape;176;p3"/>
          <p:cNvSpPr/>
          <p:nvPr/>
        </p:nvSpPr>
        <p:spPr>
          <a:xfrm rot="-1017501">
            <a:off x="8344246" y="2513517"/>
            <a:ext cx="778062" cy="1115502"/>
          </a:xfrm>
          <a:custGeom>
            <a:avLst/>
            <a:gdLst/>
            <a:ahLst/>
            <a:cxnLst/>
            <a:rect l="l" t="t" r="r" b="b"/>
            <a:pathLst>
              <a:path w="778062" h="1115502" extrusionOk="0">
                <a:moveTo>
                  <a:pt x="0" y="0"/>
                </a:moveTo>
                <a:lnTo>
                  <a:pt x="778062" y="0"/>
                </a:lnTo>
                <a:lnTo>
                  <a:pt x="778062" y="1115502"/>
                </a:lnTo>
                <a:lnTo>
                  <a:pt x="0" y="1115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" name="Google Shape;177;p3"/>
          <p:cNvSpPr/>
          <p:nvPr/>
        </p:nvSpPr>
        <p:spPr>
          <a:xfrm rot="1191750">
            <a:off x="7362972" y="4765772"/>
            <a:ext cx="526931" cy="755456"/>
          </a:xfrm>
          <a:custGeom>
            <a:avLst/>
            <a:gdLst/>
            <a:ahLst/>
            <a:cxnLst/>
            <a:rect l="l" t="t" r="r" b="b"/>
            <a:pathLst>
              <a:path w="526931" h="755456" extrusionOk="0">
                <a:moveTo>
                  <a:pt x="0" y="0"/>
                </a:moveTo>
                <a:lnTo>
                  <a:pt x="526931" y="0"/>
                </a:lnTo>
                <a:lnTo>
                  <a:pt x="526931" y="755456"/>
                </a:lnTo>
                <a:lnTo>
                  <a:pt x="0" y="755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8" name="Google Shape;178;p3"/>
          <p:cNvSpPr/>
          <p:nvPr/>
        </p:nvSpPr>
        <p:spPr>
          <a:xfrm rot="-1555709">
            <a:off x="-330684" y="210797"/>
            <a:ext cx="2340343" cy="1970143"/>
          </a:xfrm>
          <a:custGeom>
            <a:avLst/>
            <a:gdLst/>
            <a:ahLst/>
            <a:cxnLst/>
            <a:rect l="l" t="t" r="r" b="b"/>
            <a:pathLst>
              <a:path w="2340343" h="1970143" extrusionOk="0">
                <a:moveTo>
                  <a:pt x="0" y="0"/>
                </a:moveTo>
                <a:lnTo>
                  <a:pt x="2340344" y="0"/>
                </a:lnTo>
                <a:lnTo>
                  <a:pt x="2340344" y="1970143"/>
                </a:lnTo>
                <a:lnTo>
                  <a:pt x="0" y="1970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" name="Google Shape;179;p3"/>
          <p:cNvSpPr txBox="1"/>
          <p:nvPr/>
        </p:nvSpPr>
        <p:spPr>
          <a:xfrm>
            <a:off x="11979384" y="4883664"/>
            <a:ext cx="174720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endParaRPr/>
          </a:p>
        </p:txBody>
      </p:sp>
      <p:sp>
        <p:nvSpPr>
          <p:cNvPr id="180" name="Google Shape;180;p3"/>
          <p:cNvSpPr txBox="1"/>
          <p:nvPr/>
        </p:nvSpPr>
        <p:spPr>
          <a:xfrm>
            <a:off x="11979384" y="3848100"/>
            <a:ext cx="174720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Mẹ</a:t>
            </a:r>
            <a:endParaRPr sz="50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1" name="Google Shape;181;p3"/>
          <p:cNvSpPr txBox="1"/>
          <p:nvPr/>
        </p:nvSpPr>
        <p:spPr>
          <a:xfrm>
            <a:off x="10222395" y="1666240"/>
            <a:ext cx="5520764" cy="1567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i="1" u="none" strike="noStrike" cap="none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TỪ NGỮ</a:t>
            </a:r>
            <a:endParaRPr/>
          </a:p>
        </p:txBody>
      </p:sp>
      <p:sp>
        <p:nvSpPr>
          <p:cNvPr id="182" name="Google Shape;182;p3"/>
          <p:cNvSpPr txBox="1"/>
          <p:nvPr/>
        </p:nvSpPr>
        <p:spPr>
          <a:xfrm>
            <a:off x="12039721" y="5980775"/>
            <a:ext cx="2966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Bầm</a:t>
            </a:r>
            <a:endParaRPr sz="50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10569347" y="7091821"/>
            <a:ext cx="397477" cy="534505"/>
          </a:xfrm>
          <a:custGeom>
            <a:avLst/>
            <a:gdLst/>
            <a:ahLst/>
            <a:cxnLst/>
            <a:rect l="l" t="t" r="r" b="b"/>
            <a:pathLst>
              <a:path w="397477" h="534505" extrusionOk="0">
                <a:moveTo>
                  <a:pt x="0" y="0"/>
                </a:moveTo>
                <a:lnTo>
                  <a:pt x="397477" y="0"/>
                </a:lnTo>
                <a:lnTo>
                  <a:pt x="397477" y="534505"/>
                </a:lnTo>
                <a:lnTo>
                  <a:pt x="0" y="534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4" name="Google Shape;184;p3"/>
          <p:cNvSpPr txBox="1"/>
          <p:nvPr/>
        </p:nvSpPr>
        <p:spPr>
          <a:xfrm>
            <a:off x="12039730" y="6991424"/>
            <a:ext cx="174720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Má</a:t>
            </a:r>
            <a:endParaRPr sz="50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67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"/>
          <p:cNvSpPr/>
          <p:nvPr/>
        </p:nvSpPr>
        <p:spPr>
          <a:xfrm>
            <a:off x="8733277" y="766499"/>
            <a:ext cx="8933315" cy="9810973"/>
          </a:xfrm>
          <a:custGeom>
            <a:avLst/>
            <a:gdLst/>
            <a:ahLst/>
            <a:cxnLst/>
            <a:rect l="l" t="t" r="r" b="b"/>
            <a:pathLst>
              <a:path w="8933315" h="9810973" extrusionOk="0">
                <a:moveTo>
                  <a:pt x="0" y="0"/>
                </a:moveTo>
                <a:lnTo>
                  <a:pt x="8933314" y="0"/>
                </a:lnTo>
                <a:lnTo>
                  <a:pt x="8933314" y="9810973"/>
                </a:lnTo>
                <a:lnTo>
                  <a:pt x="0" y="9810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739"/>
            </a:stretch>
          </a:blipFill>
          <a:ln>
            <a:noFill/>
          </a:ln>
        </p:spPr>
      </p:sp>
      <p:grpSp>
        <p:nvGrpSpPr>
          <p:cNvPr id="190" name="Google Shape;190;p4"/>
          <p:cNvGrpSpPr/>
          <p:nvPr/>
        </p:nvGrpSpPr>
        <p:grpSpPr>
          <a:xfrm>
            <a:off x="10387715" y="8435176"/>
            <a:ext cx="6155259" cy="1296320"/>
            <a:chOff x="0" y="-28575"/>
            <a:chExt cx="4643616" cy="977963"/>
          </a:xfrm>
        </p:grpSpPr>
        <p:sp>
          <p:nvSpPr>
            <p:cNvPr id="191" name="Google Shape;191;p4"/>
            <p:cNvSpPr/>
            <p:nvPr/>
          </p:nvSpPr>
          <p:spPr>
            <a:xfrm>
              <a:off x="0" y="0"/>
              <a:ext cx="4643616" cy="949388"/>
            </a:xfrm>
            <a:custGeom>
              <a:avLst/>
              <a:gdLst/>
              <a:ahLst/>
              <a:cxnLst/>
              <a:rect l="l" t="t" r="r" b="b"/>
              <a:pathLst>
                <a:path w="4643616" h="949388" extrusionOk="0">
                  <a:moveTo>
                    <a:pt x="37733" y="0"/>
                  </a:moveTo>
                  <a:lnTo>
                    <a:pt x="4605882" y="0"/>
                  </a:lnTo>
                  <a:cubicBezTo>
                    <a:pt x="4615890" y="0"/>
                    <a:pt x="4625488" y="3975"/>
                    <a:pt x="4632564" y="11052"/>
                  </a:cubicBezTo>
                  <a:cubicBezTo>
                    <a:pt x="4639640" y="18128"/>
                    <a:pt x="4643616" y="27726"/>
                    <a:pt x="4643616" y="37733"/>
                  </a:cubicBezTo>
                  <a:lnTo>
                    <a:pt x="4643616" y="911654"/>
                  </a:lnTo>
                  <a:cubicBezTo>
                    <a:pt x="4643616" y="932494"/>
                    <a:pt x="4626722" y="949388"/>
                    <a:pt x="4605882" y="949388"/>
                  </a:cubicBezTo>
                  <a:lnTo>
                    <a:pt x="37733" y="949388"/>
                  </a:lnTo>
                  <a:cubicBezTo>
                    <a:pt x="16894" y="949388"/>
                    <a:pt x="0" y="932494"/>
                    <a:pt x="0" y="911654"/>
                  </a:cubicBezTo>
                  <a:lnTo>
                    <a:pt x="0" y="37733"/>
                  </a:lnTo>
                  <a:cubicBezTo>
                    <a:pt x="0" y="16894"/>
                    <a:pt x="16894" y="0"/>
                    <a:pt x="37733" y="0"/>
                  </a:cubicBezTo>
                  <a:close/>
                </a:path>
              </a:pathLst>
            </a:custGeom>
            <a:solidFill>
              <a:srgbClr val="B6D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0" tIns="254000" rIns="254000" bIns="254000" anchor="ctr" anchorCtr="0">
              <a:noAutofit/>
            </a:bodyPr>
            <a:lstStyle/>
            <a:p>
              <a:pPr marL="0" marR="0" lvl="0" indent="0" algn="ctr" rtl="0">
                <a:lnSpc>
                  <a:spcPct val="12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4"/>
          <p:cNvSpPr/>
          <p:nvPr/>
        </p:nvSpPr>
        <p:spPr>
          <a:xfrm rot="98670" flipH="1">
            <a:off x="-776641" y="8137395"/>
            <a:ext cx="6198467" cy="2742822"/>
          </a:xfrm>
          <a:custGeom>
            <a:avLst/>
            <a:gdLst/>
            <a:ahLst/>
            <a:cxnLst/>
            <a:rect l="l" t="t" r="r" b="b"/>
            <a:pathLst>
              <a:path w="6198467" h="2742822" extrusionOk="0">
                <a:moveTo>
                  <a:pt x="6198467" y="0"/>
                </a:moveTo>
                <a:lnTo>
                  <a:pt x="0" y="0"/>
                </a:lnTo>
                <a:lnTo>
                  <a:pt x="0" y="2742822"/>
                </a:lnTo>
                <a:lnTo>
                  <a:pt x="6198467" y="2742822"/>
                </a:lnTo>
                <a:lnTo>
                  <a:pt x="61984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4" name="Google Shape;194;p4"/>
          <p:cNvSpPr/>
          <p:nvPr/>
        </p:nvSpPr>
        <p:spPr>
          <a:xfrm>
            <a:off x="10569347" y="4569200"/>
            <a:ext cx="397477" cy="534505"/>
          </a:xfrm>
          <a:custGeom>
            <a:avLst/>
            <a:gdLst/>
            <a:ahLst/>
            <a:cxnLst/>
            <a:rect l="l" t="t" r="r" b="b"/>
            <a:pathLst>
              <a:path w="397477" h="534505" extrusionOk="0">
                <a:moveTo>
                  <a:pt x="0" y="0"/>
                </a:moveTo>
                <a:lnTo>
                  <a:pt x="397477" y="0"/>
                </a:lnTo>
                <a:lnTo>
                  <a:pt x="397477" y="534505"/>
                </a:lnTo>
                <a:lnTo>
                  <a:pt x="0" y="534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5" name="Google Shape;195;p4"/>
          <p:cNvSpPr/>
          <p:nvPr/>
        </p:nvSpPr>
        <p:spPr>
          <a:xfrm>
            <a:off x="10569347" y="5579955"/>
            <a:ext cx="397477" cy="534505"/>
          </a:xfrm>
          <a:custGeom>
            <a:avLst/>
            <a:gdLst/>
            <a:ahLst/>
            <a:cxnLst/>
            <a:rect l="l" t="t" r="r" b="b"/>
            <a:pathLst>
              <a:path w="397477" h="534505" extrusionOk="0">
                <a:moveTo>
                  <a:pt x="0" y="0"/>
                </a:moveTo>
                <a:lnTo>
                  <a:pt x="397477" y="0"/>
                </a:lnTo>
                <a:lnTo>
                  <a:pt x="397477" y="534505"/>
                </a:lnTo>
                <a:lnTo>
                  <a:pt x="0" y="534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6" name="Google Shape;196;p4"/>
          <p:cNvSpPr/>
          <p:nvPr/>
        </p:nvSpPr>
        <p:spPr>
          <a:xfrm>
            <a:off x="10569347" y="6596915"/>
            <a:ext cx="397477" cy="534505"/>
          </a:xfrm>
          <a:custGeom>
            <a:avLst/>
            <a:gdLst/>
            <a:ahLst/>
            <a:cxnLst/>
            <a:rect l="l" t="t" r="r" b="b"/>
            <a:pathLst>
              <a:path w="397477" h="534505" extrusionOk="0">
                <a:moveTo>
                  <a:pt x="0" y="0"/>
                </a:moveTo>
                <a:lnTo>
                  <a:pt x="397477" y="0"/>
                </a:lnTo>
                <a:lnTo>
                  <a:pt x="397477" y="534505"/>
                </a:lnTo>
                <a:lnTo>
                  <a:pt x="0" y="534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197" name="Google Shape;197;p4"/>
          <p:cNvCxnSpPr/>
          <p:nvPr/>
        </p:nvCxnSpPr>
        <p:spPr>
          <a:xfrm>
            <a:off x="10387715" y="3481574"/>
            <a:ext cx="5734263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8" name="Google Shape;198;p4"/>
          <p:cNvSpPr/>
          <p:nvPr/>
        </p:nvSpPr>
        <p:spPr>
          <a:xfrm rot="641472">
            <a:off x="16247540" y="6402643"/>
            <a:ext cx="1110390" cy="1457553"/>
          </a:xfrm>
          <a:custGeom>
            <a:avLst/>
            <a:gdLst/>
            <a:ahLst/>
            <a:cxnLst/>
            <a:rect l="l" t="t" r="r" b="b"/>
            <a:pathLst>
              <a:path w="1110390" h="1457553" extrusionOk="0">
                <a:moveTo>
                  <a:pt x="0" y="0"/>
                </a:moveTo>
                <a:lnTo>
                  <a:pt x="1110390" y="0"/>
                </a:lnTo>
                <a:lnTo>
                  <a:pt x="1110390" y="1457553"/>
                </a:lnTo>
                <a:lnTo>
                  <a:pt x="0" y="1457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9" name="Google Shape;199;p4"/>
          <p:cNvSpPr/>
          <p:nvPr/>
        </p:nvSpPr>
        <p:spPr>
          <a:xfrm rot="-1017501">
            <a:off x="8344246" y="2513517"/>
            <a:ext cx="778062" cy="1115502"/>
          </a:xfrm>
          <a:custGeom>
            <a:avLst/>
            <a:gdLst/>
            <a:ahLst/>
            <a:cxnLst/>
            <a:rect l="l" t="t" r="r" b="b"/>
            <a:pathLst>
              <a:path w="778062" h="1115502" extrusionOk="0">
                <a:moveTo>
                  <a:pt x="0" y="0"/>
                </a:moveTo>
                <a:lnTo>
                  <a:pt x="778062" y="0"/>
                </a:lnTo>
                <a:lnTo>
                  <a:pt x="778062" y="1115502"/>
                </a:lnTo>
                <a:lnTo>
                  <a:pt x="0" y="1115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0" name="Google Shape;200;p4"/>
          <p:cNvSpPr/>
          <p:nvPr/>
        </p:nvSpPr>
        <p:spPr>
          <a:xfrm rot="1191750">
            <a:off x="7362972" y="4765772"/>
            <a:ext cx="526931" cy="755456"/>
          </a:xfrm>
          <a:custGeom>
            <a:avLst/>
            <a:gdLst/>
            <a:ahLst/>
            <a:cxnLst/>
            <a:rect l="l" t="t" r="r" b="b"/>
            <a:pathLst>
              <a:path w="526931" h="755456" extrusionOk="0">
                <a:moveTo>
                  <a:pt x="0" y="0"/>
                </a:moveTo>
                <a:lnTo>
                  <a:pt x="526931" y="0"/>
                </a:lnTo>
                <a:lnTo>
                  <a:pt x="526931" y="755456"/>
                </a:lnTo>
                <a:lnTo>
                  <a:pt x="0" y="755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1" name="Google Shape;201;p4"/>
          <p:cNvSpPr/>
          <p:nvPr/>
        </p:nvSpPr>
        <p:spPr>
          <a:xfrm rot="-1555709">
            <a:off x="-330684" y="210797"/>
            <a:ext cx="2340343" cy="1970143"/>
          </a:xfrm>
          <a:custGeom>
            <a:avLst/>
            <a:gdLst/>
            <a:ahLst/>
            <a:cxnLst/>
            <a:rect l="l" t="t" r="r" b="b"/>
            <a:pathLst>
              <a:path w="2340343" h="1970143" extrusionOk="0">
                <a:moveTo>
                  <a:pt x="0" y="0"/>
                </a:moveTo>
                <a:lnTo>
                  <a:pt x="2340344" y="0"/>
                </a:lnTo>
                <a:lnTo>
                  <a:pt x="2340344" y="1970143"/>
                </a:lnTo>
                <a:lnTo>
                  <a:pt x="0" y="1970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02" name="Google Shape;202;p4"/>
          <p:cNvGrpSpPr/>
          <p:nvPr/>
        </p:nvGrpSpPr>
        <p:grpSpPr>
          <a:xfrm>
            <a:off x="1096691" y="1028700"/>
            <a:ext cx="7469741" cy="8958541"/>
            <a:chOff x="1096691" y="1028700"/>
            <a:chExt cx="7469741" cy="8958541"/>
          </a:xfrm>
        </p:grpSpPr>
        <p:grpSp>
          <p:nvGrpSpPr>
            <p:cNvPr id="203" name="Google Shape;203;p4"/>
            <p:cNvGrpSpPr/>
            <p:nvPr/>
          </p:nvGrpSpPr>
          <p:grpSpPr>
            <a:xfrm>
              <a:off x="1096691" y="1135452"/>
              <a:ext cx="6804947" cy="8035506"/>
              <a:chOff x="78740" y="69850"/>
              <a:chExt cx="4452620" cy="5257800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350520" y="69850"/>
                <a:ext cx="4161790" cy="4737100"/>
              </a:xfrm>
              <a:custGeom>
                <a:avLst/>
                <a:gdLst/>
                <a:ahLst/>
                <a:cxnLst/>
                <a:rect l="l" t="t" r="r" b="b"/>
                <a:pathLst>
                  <a:path w="4161790" h="4737100" extrusionOk="0">
                    <a:moveTo>
                      <a:pt x="4149090" y="327660"/>
                    </a:moveTo>
                    <a:lnTo>
                      <a:pt x="398780" y="1270"/>
                    </a:lnTo>
                    <a:cubicBezTo>
                      <a:pt x="391160" y="0"/>
                      <a:pt x="384810" y="6350"/>
                      <a:pt x="383540" y="13970"/>
                    </a:cubicBezTo>
                    <a:lnTo>
                      <a:pt x="1270" y="4395470"/>
                    </a:lnTo>
                    <a:cubicBezTo>
                      <a:pt x="0" y="4403090"/>
                      <a:pt x="6350" y="4409440"/>
                      <a:pt x="13970" y="4409440"/>
                    </a:cubicBezTo>
                    <a:lnTo>
                      <a:pt x="3764280" y="4735830"/>
                    </a:lnTo>
                    <a:cubicBezTo>
                      <a:pt x="3771900" y="4737100"/>
                      <a:pt x="3778250" y="4730750"/>
                      <a:pt x="3779520" y="4723130"/>
                    </a:cubicBezTo>
                    <a:lnTo>
                      <a:pt x="4161790" y="341630"/>
                    </a:lnTo>
                    <a:cubicBezTo>
                      <a:pt x="4161790" y="335280"/>
                      <a:pt x="4156710" y="328930"/>
                      <a:pt x="4149090" y="327660"/>
                    </a:cubicBezTo>
                    <a:close/>
                    <a:moveTo>
                      <a:pt x="3934460" y="529590"/>
                    </a:moveTo>
                    <a:lnTo>
                      <a:pt x="3652520" y="3763010"/>
                    </a:lnTo>
                    <a:cubicBezTo>
                      <a:pt x="3651250" y="3770630"/>
                      <a:pt x="3644900" y="3775710"/>
                      <a:pt x="3638550" y="3775710"/>
                    </a:cubicBezTo>
                    <a:lnTo>
                      <a:pt x="269240" y="3482340"/>
                    </a:lnTo>
                    <a:cubicBezTo>
                      <a:pt x="261620" y="3481070"/>
                      <a:pt x="256540" y="3474720"/>
                      <a:pt x="256540" y="3468370"/>
                    </a:cubicBezTo>
                    <a:lnTo>
                      <a:pt x="538480" y="233680"/>
                    </a:lnTo>
                    <a:cubicBezTo>
                      <a:pt x="539750" y="226060"/>
                      <a:pt x="546100" y="220980"/>
                      <a:pt x="553720" y="220980"/>
                    </a:cubicBezTo>
                    <a:lnTo>
                      <a:pt x="3921760" y="514350"/>
                    </a:lnTo>
                    <a:cubicBezTo>
                      <a:pt x="3929380" y="515620"/>
                      <a:pt x="3934460" y="521970"/>
                      <a:pt x="3934460" y="529590"/>
                    </a:cubicBezTo>
                    <a:close/>
                  </a:path>
                </a:pathLst>
              </a:custGeom>
              <a:solidFill>
                <a:srgbClr val="FF9B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605790" y="289560"/>
                <a:ext cx="3679190" cy="3557270"/>
              </a:xfrm>
              <a:custGeom>
                <a:avLst/>
                <a:gdLst/>
                <a:ahLst/>
                <a:cxnLst/>
                <a:rect l="l" t="t" r="r" b="b"/>
                <a:pathLst>
                  <a:path w="3679190" h="3557270" extrusionOk="0">
                    <a:moveTo>
                      <a:pt x="3666490" y="294640"/>
                    </a:moveTo>
                    <a:lnTo>
                      <a:pt x="297180" y="1270"/>
                    </a:lnTo>
                    <a:cubicBezTo>
                      <a:pt x="289560" y="0"/>
                      <a:pt x="283210" y="6350"/>
                      <a:pt x="281940" y="13970"/>
                    </a:cubicBezTo>
                    <a:lnTo>
                      <a:pt x="1270" y="3247390"/>
                    </a:lnTo>
                    <a:cubicBezTo>
                      <a:pt x="0" y="3255010"/>
                      <a:pt x="6350" y="3261360"/>
                      <a:pt x="13970" y="3262630"/>
                    </a:cubicBezTo>
                    <a:lnTo>
                      <a:pt x="3382010" y="3556000"/>
                    </a:lnTo>
                    <a:cubicBezTo>
                      <a:pt x="3389630" y="3557270"/>
                      <a:pt x="3395980" y="3550920"/>
                      <a:pt x="3397250" y="3543300"/>
                    </a:cubicBezTo>
                    <a:lnTo>
                      <a:pt x="3679190" y="309880"/>
                    </a:lnTo>
                    <a:cubicBezTo>
                      <a:pt x="3679190" y="302260"/>
                      <a:pt x="3674110" y="295910"/>
                      <a:pt x="3666490" y="294640"/>
                    </a:cubicBezTo>
                    <a:close/>
                  </a:path>
                </a:pathLst>
              </a:custGeom>
              <a:blipFill rotWithShape="1">
                <a:blip r:embed="rId11">
                  <a:alphaModFix/>
                </a:blip>
                <a:stretch>
                  <a:fillRect t="-1729" b="-1728"/>
                </a:stretch>
              </a:blip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877570" y="289560"/>
                <a:ext cx="3407410" cy="3554730"/>
              </a:xfrm>
              <a:custGeom>
                <a:avLst/>
                <a:gdLst/>
                <a:ahLst/>
                <a:cxnLst/>
                <a:rect l="l" t="t" r="r" b="b"/>
                <a:pathLst>
                  <a:path w="3407410" h="3554730" extrusionOk="0">
                    <a:moveTo>
                      <a:pt x="3407410" y="304800"/>
                    </a:moveTo>
                    <a:cubicBezTo>
                      <a:pt x="3407410" y="304800"/>
                      <a:pt x="3406140" y="297180"/>
                      <a:pt x="3395980" y="294640"/>
                    </a:cubicBezTo>
                    <a:lnTo>
                      <a:pt x="3394710" y="294640"/>
                    </a:lnTo>
                    <a:lnTo>
                      <a:pt x="3383280" y="293370"/>
                    </a:lnTo>
                    <a:lnTo>
                      <a:pt x="15240" y="0"/>
                    </a:lnTo>
                    <a:cubicBezTo>
                      <a:pt x="8890" y="0"/>
                      <a:pt x="1270" y="1270"/>
                      <a:pt x="0" y="8890"/>
                    </a:cubicBezTo>
                    <a:lnTo>
                      <a:pt x="1270" y="15240"/>
                    </a:lnTo>
                    <a:cubicBezTo>
                      <a:pt x="3810" y="12700"/>
                      <a:pt x="8890" y="10160"/>
                      <a:pt x="13970" y="10160"/>
                    </a:cubicBezTo>
                    <a:lnTo>
                      <a:pt x="3393440" y="304800"/>
                    </a:lnTo>
                    <a:lnTo>
                      <a:pt x="3398520" y="304800"/>
                    </a:lnTo>
                    <a:lnTo>
                      <a:pt x="3116580" y="3543300"/>
                    </a:lnTo>
                    <a:cubicBezTo>
                      <a:pt x="3116580" y="3548380"/>
                      <a:pt x="3114040" y="3552190"/>
                      <a:pt x="3110230" y="3554730"/>
                    </a:cubicBezTo>
                    <a:lnTo>
                      <a:pt x="3114040" y="3554730"/>
                    </a:lnTo>
                    <a:cubicBezTo>
                      <a:pt x="3120390" y="3554730"/>
                      <a:pt x="3126740" y="3550920"/>
                      <a:pt x="3126740" y="3544570"/>
                    </a:cubicBezTo>
                    <a:lnTo>
                      <a:pt x="3407410" y="304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353060" y="4452620"/>
                <a:ext cx="3789680" cy="35687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6870" extrusionOk="0">
                    <a:moveTo>
                      <a:pt x="15240" y="15240"/>
                    </a:moveTo>
                    <a:cubicBezTo>
                      <a:pt x="7620" y="13970"/>
                      <a:pt x="2540" y="762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780790" y="356870"/>
                    </a:lnTo>
                    <a:cubicBezTo>
                      <a:pt x="3784600" y="356870"/>
                      <a:pt x="3787140" y="355600"/>
                      <a:pt x="3789680" y="354330"/>
                    </a:cubicBezTo>
                    <a:lnTo>
                      <a:pt x="3775710" y="342900"/>
                    </a:lnTo>
                    <a:lnTo>
                      <a:pt x="15240" y="152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353060" y="74930"/>
                <a:ext cx="396240" cy="4408170"/>
              </a:xfrm>
              <a:custGeom>
                <a:avLst/>
                <a:gdLst/>
                <a:ahLst/>
                <a:cxnLst/>
                <a:rect l="l" t="t" r="r" b="b"/>
                <a:pathLst>
                  <a:path w="396240" h="4408170" extrusionOk="0">
                    <a:moveTo>
                      <a:pt x="13970" y="4392930"/>
                    </a:moveTo>
                    <a:lnTo>
                      <a:pt x="396240" y="8890"/>
                    </a:lnTo>
                    <a:lnTo>
                      <a:pt x="387350" y="0"/>
                    </a:lnTo>
                    <a:cubicBezTo>
                      <a:pt x="384810" y="1270"/>
                      <a:pt x="383540" y="5080"/>
                      <a:pt x="382270" y="8890"/>
                    </a:cubicBezTo>
                    <a:lnTo>
                      <a:pt x="1270" y="4391660"/>
                    </a:lnTo>
                    <a:cubicBezTo>
                      <a:pt x="0" y="4399280"/>
                      <a:pt x="6350" y="4405630"/>
                      <a:pt x="13970" y="4406900"/>
                    </a:cubicBezTo>
                    <a:lnTo>
                      <a:pt x="27940" y="4408170"/>
                    </a:lnTo>
                    <a:cubicBezTo>
                      <a:pt x="19050" y="4406900"/>
                      <a:pt x="13970" y="4400550"/>
                      <a:pt x="13970" y="43929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591820" y="292100"/>
                <a:ext cx="297180" cy="326009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3260090" extrusionOk="0">
                    <a:moveTo>
                      <a:pt x="15240" y="3244850"/>
                    </a:moveTo>
                    <a:lnTo>
                      <a:pt x="297180" y="11430"/>
                    </a:lnTo>
                    <a:lnTo>
                      <a:pt x="297180" y="8890"/>
                    </a:lnTo>
                    <a:lnTo>
                      <a:pt x="288290" y="0"/>
                    </a:lnTo>
                    <a:cubicBezTo>
                      <a:pt x="285750" y="2540"/>
                      <a:pt x="283210" y="5080"/>
                      <a:pt x="283210" y="10160"/>
                    </a:cubicBezTo>
                    <a:lnTo>
                      <a:pt x="1270" y="3243580"/>
                    </a:lnTo>
                    <a:cubicBezTo>
                      <a:pt x="0" y="3251200"/>
                      <a:pt x="6350" y="3257550"/>
                      <a:pt x="13970" y="3258820"/>
                    </a:cubicBezTo>
                    <a:lnTo>
                      <a:pt x="27940" y="3260090"/>
                    </a:lnTo>
                    <a:cubicBezTo>
                      <a:pt x="20320" y="3258820"/>
                      <a:pt x="13970" y="3252470"/>
                      <a:pt x="15240" y="324485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593090" y="3526790"/>
                <a:ext cx="3404870" cy="322580"/>
              </a:xfrm>
              <a:custGeom>
                <a:avLst/>
                <a:gdLst/>
                <a:ahLst/>
                <a:cxnLst/>
                <a:rect l="l" t="t" r="r" b="b"/>
                <a:pathLst>
                  <a:path w="3404870" h="322580" extrusionOk="0">
                    <a:moveTo>
                      <a:pt x="3399790" y="308610"/>
                    </a:moveTo>
                    <a:lnTo>
                      <a:pt x="3395980" y="308610"/>
                    </a:lnTo>
                    <a:lnTo>
                      <a:pt x="15240" y="13970"/>
                    </a:lnTo>
                    <a:cubicBezTo>
                      <a:pt x="7620" y="12700"/>
                      <a:pt x="2540" y="635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394710" y="322580"/>
                    </a:lnTo>
                    <a:cubicBezTo>
                      <a:pt x="3398520" y="322580"/>
                      <a:pt x="3402330" y="321310"/>
                      <a:pt x="3404870" y="318770"/>
                    </a:cubicBezTo>
                    <a:lnTo>
                      <a:pt x="3399790" y="308610"/>
                    </a:ln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749300" y="8001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 extrusionOk="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741680" y="71120"/>
                <a:ext cx="378968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5600" extrusionOk="0">
                    <a:moveTo>
                      <a:pt x="3776980" y="327660"/>
                    </a:moveTo>
                    <a:lnTo>
                      <a:pt x="22860" y="1270"/>
                    </a:lnTo>
                    <a:lnTo>
                      <a:pt x="10160" y="0"/>
                    </a:lnTo>
                    <a:cubicBezTo>
                      <a:pt x="6350" y="0"/>
                      <a:pt x="2540" y="1270"/>
                      <a:pt x="0" y="3810"/>
                    </a:cubicBezTo>
                    <a:lnTo>
                      <a:pt x="7620" y="12700"/>
                    </a:lnTo>
                    <a:lnTo>
                      <a:pt x="8890" y="12700"/>
                    </a:lnTo>
                    <a:lnTo>
                      <a:pt x="3775710" y="340360"/>
                    </a:lnTo>
                    <a:cubicBezTo>
                      <a:pt x="3783330" y="341630"/>
                      <a:pt x="3788410" y="347980"/>
                      <a:pt x="3788410" y="355600"/>
                    </a:cubicBezTo>
                    <a:lnTo>
                      <a:pt x="3789680" y="341630"/>
                    </a:lnTo>
                    <a:cubicBezTo>
                      <a:pt x="3789680" y="335280"/>
                      <a:pt x="3784600" y="328930"/>
                      <a:pt x="3776980" y="32766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4130040" y="408940"/>
                <a:ext cx="400050" cy="439674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4396740" extrusionOk="0">
                    <a:moveTo>
                      <a:pt x="19050" y="4387850"/>
                    </a:moveTo>
                    <a:lnTo>
                      <a:pt x="400050" y="13970"/>
                    </a:lnTo>
                    <a:cubicBezTo>
                      <a:pt x="400050" y="13970"/>
                      <a:pt x="392430" y="5080"/>
                      <a:pt x="389890" y="2540"/>
                    </a:cubicBezTo>
                    <a:cubicBezTo>
                      <a:pt x="389890" y="2540"/>
                      <a:pt x="387350" y="0"/>
                      <a:pt x="382270" y="0"/>
                    </a:cubicBezTo>
                    <a:lnTo>
                      <a:pt x="0" y="4385310"/>
                    </a:lnTo>
                    <a:lnTo>
                      <a:pt x="13970" y="4396740"/>
                    </a:lnTo>
                    <a:cubicBezTo>
                      <a:pt x="16510" y="4395470"/>
                      <a:pt x="19050" y="4391660"/>
                      <a:pt x="19050" y="438785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78740" y="900430"/>
                <a:ext cx="3792220" cy="4425950"/>
              </a:xfrm>
              <a:custGeom>
                <a:avLst/>
                <a:gdLst/>
                <a:ahLst/>
                <a:cxnLst/>
                <a:rect l="l" t="t" r="r" b="b"/>
                <a:pathLst>
                  <a:path w="3792220" h="4425950" extrusionOk="0">
                    <a:moveTo>
                      <a:pt x="377825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3778250" y="4425950"/>
                    </a:lnTo>
                    <a:cubicBezTo>
                      <a:pt x="3785870" y="4425950"/>
                      <a:pt x="3792220" y="4419600"/>
                      <a:pt x="3792220" y="4411980"/>
                    </a:cubicBezTo>
                    <a:lnTo>
                      <a:pt x="3792220" y="12700"/>
                    </a:lnTo>
                    <a:cubicBezTo>
                      <a:pt x="3792220" y="5080"/>
                      <a:pt x="3785870" y="0"/>
                      <a:pt x="3778250" y="0"/>
                    </a:cubicBezTo>
                    <a:close/>
                    <a:moveTo>
                      <a:pt x="3582670" y="218440"/>
                    </a:moveTo>
                    <a:lnTo>
                      <a:pt x="3582670" y="3464560"/>
                    </a:lnTo>
                    <a:cubicBezTo>
                      <a:pt x="3582670" y="3472180"/>
                      <a:pt x="3576320" y="3478530"/>
                      <a:pt x="3568700" y="3478530"/>
                    </a:cubicBezTo>
                    <a:lnTo>
                      <a:pt x="186690" y="3478530"/>
                    </a:lnTo>
                    <a:cubicBezTo>
                      <a:pt x="179070" y="3478530"/>
                      <a:pt x="172720" y="3472180"/>
                      <a:pt x="172720" y="3464560"/>
                    </a:cubicBezTo>
                    <a:lnTo>
                      <a:pt x="172720" y="218440"/>
                    </a:lnTo>
                    <a:cubicBezTo>
                      <a:pt x="172720" y="210820"/>
                      <a:pt x="179070" y="204470"/>
                      <a:pt x="186690" y="204470"/>
                    </a:cubicBezTo>
                    <a:lnTo>
                      <a:pt x="3568700" y="204470"/>
                    </a:lnTo>
                    <a:cubicBezTo>
                      <a:pt x="3576320" y="204470"/>
                      <a:pt x="3582670" y="210820"/>
                      <a:pt x="3582670" y="218440"/>
                    </a:cubicBezTo>
                    <a:close/>
                  </a:path>
                </a:pathLst>
              </a:custGeom>
              <a:solidFill>
                <a:srgbClr val="AFCD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251460" y="1104900"/>
                <a:ext cx="340995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09950" h="3274060" extrusionOk="0">
                    <a:moveTo>
                      <a:pt x="339598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3260090"/>
                    </a:lnTo>
                    <a:cubicBezTo>
                      <a:pt x="0" y="3267710"/>
                      <a:pt x="6350" y="3274060"/>
                      <a:pt x="13970" y="3274060"/>
                    </a:cubicBezTo>
                    <a:lnTo>
                      <a:pt x="3395980" y="3274060"/>
                    </a:lnTo>
                    <a:cubicBezTo>
                      <a:pt x="3403600" y="3274060"/>
                      <a:pt x="3409950" y="3267710"/>
                      <a:pt x="3409950" y="3260090"/>
                    </a:cubicBezTo>
                    <a:lnTo>
                      <a:pt x="3409950" y="13970"/>
                    </a:lnTo>
                    <a:cubicBezTo>
                      <a:pt x="3409950" y="6350"/>
                      <a:pt x="3403600" y="0"/>
                      <a:pt x="3395980" y="0"/>
                    </a:cubicBezTo>
                    <a:close/>
                  </a:path>
                </a:pathLst>
              </a:custGeom>
              <a:blipFill rotWithShape="1">
                <a:blip r:embed="rId12">
                  <a:alphaModFix/>
                </a:blip>
                <a:stretch>
                  <a:fillRect l="-5049" t="-9414" b="-3962"/>
                </a:stretch>
              </a:blip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240030" y="1106170"/>
                <a:ext cx="342138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21380" h="3274060" extrusionOk="0">
                    <a:moveTo>
                      <a:pt x="3421380" y="8890"/>
                    </a:moveTo>
                    <a:cubicBezTo>
                      <a:pt x="3421380" y="8890"/>
                      <a:pt x="3418840" y="1270"/>
                      <a:pt x="3408680" y="0"/>
                    </a:cubicBezTo>
                    <a:lnTo>
                      <a:pt x="13970" y="0"/>
                    </a:lnTo>
                    <a:cubicBezTo>
                      <a:pt x="7620" y="0"/>
                      <a:pt x="0" y="2540"/>
                      <a:pt x="0" y="10160"/>
                    </a:cubicBezTo>
                    <a:lnTo>
                      <a:pt x="2540" y="16510"/>
                    </a:lnTo>
                    <a:cubicBezTo>
                      <a:pt x="5080" y="12700"/>
                      <a:pt x="10160" y="11430"/>
                      <a:pt x="13970" y="11430"/>
                    </a:cubicBezTo>
                    <a:lnTo>
                      <a:pt x="3411220" y="11430"/>
                    </a:lnTo>
                    <a:lnTo>
                      <a:pt x="3411220" y="3262630"/>
                    </a:lnTo>
                    <a:cubicBezTo>
                      <a:pt x="3411220" y="3267710"/>
                      <a:pt x="3408680" y="3271520"/>
                      <a:pt x="3406140" y="3274060"/>
                    </a:cubicBezTo>
                    <a:lnTo>
                      <a:pt x="3409950" y="3274060"/>
                    </a:lnTo>
                    <a:cubicBezTo>
                      <a:pt x="3416300" y="3274060"/>
                      <a:pt x="3421380" y="3268980"/>
                      <a:pt x="3421380" y="3262630"/>
                    </a:cubicBezTo>
                    <a:lnTo>
                      <a:pt x="3421380" y="88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81280" y="5299710"/>
                <a:ext cx="38049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4920" h="27940" extrusionOk="0">
                    <a:moveTo>
                      <a:pt x="13970" y="13970"/>
                    </a:move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796030" y="27940"/>
                    </a:lnTo>
                    <a:cubicBezTo>
                      <a:pt x="3799840" y="27940"/>
                      <a:pt x="3802380" y="26670"/>
                      <a:pt x="3804920" y="24130"/>
                    </a:cubicBezTo>
                    <a:lnTo>
                      <a:pt x="3790950" y="13970"/>
                    </a:lnTo>
                    <a:lnTo>
                      <a:pt x="13970" y="139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81280" y="904240"/>
                <a:ext cx="27940" cy="442214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4422140" extrusionOk="0">
                    <a:moveTo>
                      <a:pt x="12700" y="4409440"/>
                    </a:moveTo>
                    <a:lnTo>
                      <a:pt x="12700" y="8890"/>
                    </a:lnTo>
                    <a:lnTo>
                      <a:pt x="3810" y="0"/>
                    </a:lnTo>
                    <a:cubicBezTo>
                      <a:pt x="1270" y="2540"/>
                      <a:pt x="0" y="5080"/>
                      <a:pt x="0" y="8890"/>
                    </a:cubicBezTo>
                    <a:lnTo>
                      <a:pt x="0" y="4408170"/>
                    </a:lnTo>
                    <a:cubicBezTo>
                      <a:pt x="0" y="4415790"/>
                      <a:pt x="6350" y="4422140"/>
                      <a:pt x="13970" y="4422140"/>
                    </a:cubicBezTo>
                    <a:lnTo>
                      <a:pt x="27940" y="4422140"/>
                    </a:lnTo>
                    <a:cubicBezTo>
                      <a:pt x="19050" y="4422140"/>
                      <a:pt x="12700" y="4415790"/>
                      <a:pt x="12700" y="4409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238760" y="1108710"/>
                <a:ext cx="27940" cy="327025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270250" extrusionOk="0">
                    <a:moveTo>
                      <a:pt x="12700" y="3256280"/>
                    </a:moveTo>
                    <a:lnTo>
                      <a:pt x="12700" y="7620"/>
                    </a:lnTo>
                    <a:lnTo>
                      <a:pt x="3810" y="0"/>
                    </a:lnTo>
                    <a:cubicBezTo>
                      <a:pt x="1270" y="2540"/>
                      <a:pt x="0" y="6350"/>
                      <a:pt x="0" y="10160"/>
                    </a:cubicBezTo>
                    <a:lnTo>
                      <a:pt x="0" y="3256280"/>
                    </a:lnTo>
                    <a:cubicBezTo>
                      <a:pt x="0" y="3263900"/>
                      <a:pt x="6350" y="3270250"/>
                      <a:pt x="13970" y="3270250"/>
                    </a:cubicBezTo>
                    <a:lnTo>
                      <a:pt x="27940" y="3270250"/>
                    </a:lnTo>
                    <a:cubicBezTo>
                      <a:pt x="19050" y="3270250"/>
                      <a:pt x="12700" y="3263900"/>
                      <a:pt x="12700" y="325628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240030" y="4354830"/>
                <a:ext cx="341757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417570" h="27940" extrusionOk="0">
                    <a:moveTo>
                      <a:pt x="3411220" y="12700"/>
                    </a:moveTo>
                    <a:cubicBezTo>
                      <a:pt x="3409950" y="12700"/>
                      <a:pt x="3408680" y="13970"/>
                      <a:pt x="3407410" y="13970"/>
                    </a:cubicBezTo>
                    <a:lnTo>
                      <a:pt x="13970" y="13970"/>
                    </a:ln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407410" y="27940"/>
                    </a:lnTo>
                    <a:cubicBezTo>
                      <a:pt x="3411220" y="27940"/>
                      <a:pt x="3415030" y="25400"/>
                      <a:pt x="3417570" y="22860"/>
                    </a:cubicBezTo>
                    <a:lnTo>
                      <a:pt x="3411220" y="12700"/>
                    </a:ln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93980" y="90932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 extrusionOk="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85090" y="899160"/>
                <a:ext cx="380619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6190" h="27940" extrusionOk="0">
                    <a:moveTo>
                      <a:pt x="3790950" y="0"/>
                    </a:moveTo>
                    <a:lnTo>
                      <a:pt x="10160" y="0"/>
                    </a:lnTo>
                    <a:cubicBezTo>
                      <a:pt x="6350" y="0"/>
                      <a:pt x="2540" y="2540"/>
                      <a:pt x="0" y="5080"/>
                    </a:cubicBezTo>
                    <a:lnTo>
                      <a:pt x="8890" y="13970"/>
                    </a:lnTo>
                    <a:lnTo>
                      <a:pt x="3792220" y="13970"/>
                    </a:lnTo>
                    <a:cubicBezTo>
                      <a:pt x="3799840" y="13970"/>
                      <a:pt x="3806190" y="20320"/>
                      <a:pt x="3806190" y="27940"/>
                    </a:cubicBezTo>
                    <a:lnTo>
                      <a:pt x="3806190" y="13970"/>
                    </a:lnTo>
                    <a:cubicBezTo>
                      <a:pt x="3804920" y="6350"/>
                      <a:pt x="3798570" y="0"/>
                      <a:pt x="3790950" y="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3869690" y="910590"/>
                <a:ext cx="20320" cy="441325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4413250" extrusionOk="0">
                    <a:moveTo>
                      <a:pt x="20320" y="4401820"/>
                    </a:moveTo>
                    <a:lnTo>
                      <a:pt x="20320" y="12700"/>
                    </a:lnTo>
                    <a:cubicBezTo>
                      <a:pt x="20320" y="12700"/>
                      <a:pt x="11430" y="5080"/>
                      <a:pt x="8890" y="2540"/>
                    </a:cubicBezTo>
                    <a:cubicBezTo>
                      <a:pt x="8890" y="2540"/>
                      <a:pt x="6350" y="0"/>
                      <a:pt x="0" y="0"/>
                    </a:cubicBezTo>
                    <a:lnTo>
                      <a:pt x="0" y="4403090"/>
                    </a:lnTo>
                    <a:lnTo>
                      <a:pt x="15240" y="4413250"/>
                    </a:lnTo>
                    <a:cubicBezTo>
                      <a:pt x="19050" y="4410710"/>
                      <a:pt x="20320" y="4406900"/>
                      <a:pt x="20320" y="440182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" name="Google Shape;224;p4"/>
            <p:cNvSpPr/>
            <p:nvPr/>
          </p:nvSpPr>
          <p:spPr>
            <a:xfrm>
              <a:off x="3740703" y="1028700"/>
              <a:ext cx="3068280" cy="906508"/>
            </a:xfrm>
            <a:custGeom>
              <a:avLst/>
              <a:gdLst/>
              <a:ahLst/>
              <a:cxnLst/>
              <a:rect l="l" t="t" r="r" b="b"/>
              <a:pathLst>
                <a:path w="3068280" h="906508" extrusionOk="0">
                  <a:moveTo>
                    <a:pt x="0" y="0"/>
                  </a:moveTo>
                  <a:lnTo>
                    <a:pt x="3068280" y="0"/>
                  </a:lnTo>
                  <a:lnTo>
                    <a:pt x="3068280" y="906508"/>
                  </a:lnTo>
                  <a:lnTo>
                    <a:pt x="0" y="9065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25" name="Google Shape;225;p4"/>
            <p:cNvSpPr/>
            <p:nvPr/>
          </p:nvSpPr>
          <p:spPr>
            <a:xfrm rot="-209359">
              <a:off x="5134544" y="7058152"/>
              <a:ext cx="3348878" cy="2829802"/>
            </a:xfrm>
            <a:custGeom>
              <a:avLst/>
              <a:gdLst/>
              <a:ahLst/>
              <a:cxnLst/>
              <a:rect l="l" t="t" r="r" b="b"/>
              <a:pathLst>
                <a:path w="3348878" h="2829802" extrusionOk="0">
                  <a:moveTo>
                    <a:pt x="0" y="0"/>
                  </a:moveTo>
                  <a:lnTo>
                    <a:pt x="3348878" y="0"/>
                  </a:lnTo>
                  <a:lnTo>
                    <a:pt x="3348878" y="2829802"/>
                  </a:lnTo>
                  <a:lnTo>
                    <a:pt x="0" y="28298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26" name="Google Shape;226;p4"/>
          <p:cNvSpPr txBox="1"/>
          <p:nvPr/>
        </p:nvSpPr>
        <p:spPr>
          <a:xfrm>
            <a:off x="11979371" y="5394425"/>
            <a:ext cx="3387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Thơm</a:t>
            </a:r>
            <a:endParaRPr sz="50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1979368" y="4358850"/>
            <a:ext cx="3154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Dứa</a:t>
            </a:r>
            <a:endParaRPr sz="50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8" name="Google Shape;228;p4"/>
          <p:cNvSpPr txBox="1"/>
          <p:nvPr/>
        </p:nvSpPr>
        <p:spPr>
          <a:xfrm>
            <a:off x="10222395" y="1666240"/>
            <a:ext cx="5520764" cy="1567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i="1" u="none" strike="noStrike" cap="none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TỪ NGỮ</a:t>
            </a:r>
            <a:endParaRPr/>
          </a:p>
        </p:txBody>
      </p:sp>
      <p:sp>
        <p:nvSpPr>
          <p:cNvPr id="229" name="Google Shape;229;p4"/>
          <p:cNvSpPr txBox="1"/>
          <p:nvPr/>
        </p:nvSpPr>
        <p:spPr>
          <a:xfrm>
            <a:off x="12039729" y="6491526"/>
            <a:ext cx="243541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Khóm</a:t>
            </a:r>
            <a:endParaRPr sz="50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D53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"/>
          <p:cNvSpPr/>
          <p:nvPr/>
        </p:nvSpPr>
        <p:spPr>
          <a:xfrm>
            <a:off x="13156479" y="6381733"/>
            <a:ext cx="5131522" cy="3896680"/>
          </a:xfrm>
          <a:custGeom>
            <a:avLst/>
            <a:gdLst/>
            <a:ahLst/>
            <a:cxnLst/>
            <a:rect l="l" t="t" r="r" b="b"/>
            <a:pathLst>
              <a:path w="5753137" h="5753137" extrusionOk="0">
                <a:moveTo>
                  <a:pt x="0" y="0"/>
                </a:moveTo>
                <a:lnTo>
                  <a:pt x="5753137" y="0"/>
                </a:lnTo>
                <a:lnTo>
                  <a:pt x="5753137" y="5753136"/>
                </a:lnTo>
                <a:lnTo>
                  <a:pt x="0" y="5753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12112" b="-47640"/>
            </a:stretch>
          </a:blipFill>
          <a:ln>
            <a:noFill/>
          </a:ln>
        </p:spPr>
      </p:sp>
      <p:sp>
        <p:nvSpPr>
          <p:cNvPr id="235" name="Google Shape;235;p5"/>
          <p:cNvSpPr/>
          <p:nvPr/>
        </p:nvSpPr>
        <p:spPr>
          <a:xfrm>
            <a:off x="-1100782" y="-1028700"/>
            <a:ext cx="5230302" cy="5230302"/>
          </a:xfrm>
          <a:custGeom>
            <a:avLst/>
            <a:gdLst/>
            <a:ahLst/>
            <a:cxnLst/>
            <a:rect l="l" t="t" r="r" b="b"/>
            <a:pathLst>
              <a:path w="5230302" h="5230302" extrusionOk="0">
                <a:moveTo>
                  <a:pt x="0" y="0"/>
                </a:moveTo>
                <a:lnTo>
                  <a:pt x="5230302" y="0"/>
                </a:lnTo>
                <a:lnTo>
                  <a:pt x="5230302" y="5230302"/>
                </a:lnTo>
                <a:lnTo>
                  <a:pt x="0" y="5230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6" name="Google Shape;236;p5"/>
          <p:cNvSpPr/>
          <p:nvPr/>
        </p:nvSpPr>
        <p:spPr>
          <a:xfrm rot="371867">
            <a:off x="529542" y="8241542"/>
            <a:ext cx="6850034" cy="3031140"/>
          </a:xfrm>
          <a:custGeom>
            <a:avLst/>
            <a:gdLst/>
            <a:ahLst/>
            <a:cxnLst/>
            <a:rect l="l" t="t" r="r" b="b"/>
            <a:pathLst>
              <a:path w="6850034" h="3031140" extrusionOk="0">
                <a:moveTo>
                  <a:pt x="0" y="0"/>
                </a:moveTo>
                <a:lnTo>
                  <a:pt x="6850034" y="0"/>
                </a:lnTo>
                <a:lnTo>
                  <a:pt x="6850034" y="3031140"/>
                </a:lnTo>
                <a:lnTo>
                  <a:pt x="0" y="3031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7" name="Google Shape;237;p5"/>
          <p:cNvSpPr/>
          <p:nvPr/>
        </p:nvSpPr>
        <p:spPr>
          <a:xfrm rot="674742">
            <a:off x="9683996" y="26579"/>
            <a:ext cx="8155721" cy="2004178"/>
          </a:xfrm>
          <a:custGeom>
            <a:avLst/>
            <a:gdLst/>
            <a:ahLst/>
            <a:cxnLst/>
            <a:rect l="l" t="t" r="r" b="b"/>
            <a:pathLst>
              <a:path w="8155721" h="2004178" extrusionOk="0">
                <a:moveTo>
                  <a:pt x="0" y="0"/>
                </a:moveTo>
                <a:lnTo>
                  <a:pt x="8155721" y="0"/>
                </a:lnTo>
                <a:lnTo>
                  <a:pt x="8155721" y="2004178"/>
                </a:lnTo>
                <a:lnTo>
                  <a:pt x="0" y="2004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007" r="-2006"/>
            </a:stretch>
          </a:blipFill>
          <a:ln>
            <a:noFill/>
          </a:ln>
        </p:spPr>
      </p:sp>
      <p:sp>
        <p:nvSpPr>
          <p:cNvPr id="238" name="Google Shape;238;p5"/>
          <p:cNvSpPr/>
          <p:nvPr/>
        </p:nvSpPr>
        <p:spPr>
          <a:xfrm>
            <a:off x="1008873" y="1290732"/>
            <a:ext cx="16363108" cy="7705536"/>
          </a:xfrm>
          <a:custGeom>
            <a:avLst/>
            <a:gdLst/>
            <a:ahLst/>
            <a:cxnLst/>
            <a:rect l="l" t="t" r="r" b="b"/>
            <a:pathLst>
              <a:path w="16363108" h="7705536" extrusionOk="0">
                <a:moveTo>
                  <a:pt x="0" y="0"/>
                </a:moveTo>
                <a:lnTo>
                  <a:pt x="16363108" y="0"/>
                </a:lnTo>
                <a:lnTo>
                  <a:pt x="16363108" y="7705536"/>
                </a:lnTo>
                <a:lnTo>
                  <a:pt x="0" y="7705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239" name="Google Shape;239;p5"/>
          <p:cNvCxnSpPr/>
          <p:nvPr/>
        </p:nvCxnSpPr>
        <p:spPr>
          <a:xfrm>
            <a:off x="2761936" y="2321726"/>
            <a:ext cx="13866525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0" name="Google Shape;240;p5"/>
          <p:cNvCxnSpPr/>
          <p:nvPr/>
        </p:nvCxnSpPr>
        <p:spPr>
          <a:xfrm>
            <a:off x="2761936" y="7880632"/>
            <a:ext cx="13866525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1" name="Google Shape;241;p5"/>
          <p:cNvSpPr/>
          <p:nvPr/>
        </p:nvSpPr>
        <p:spPr>
          <a:xfrm rot="1365627">
            <a:off x="441931" y="7988353"/>
            <a:ext cx="3073845" cy="908152"/>
          </a:xfrm>
          <a:custGeom>
            <a:avLst/>
            <a:gdLst/>
            <a:ahLst/>
            <a:cxnLst/>
            <a:rect l="l" t="t" r="r" b="b"/>
            <a:pathLst>
              <a:path w="3073845" h="908152" extrusionOk="0">
                <a:moveTo>
                  <a:pt x="0" y="0"/>
                </a:moveTo>
                <a:lnTo>
                  <a:pt x="3073845" y="0"/>
                </a:lnTo>
                <a:lnTo>
                  <a:pt x="3073845" y="908152"/>
                </a:lnTo>
                <a:lnTo>
                  <a:pt x="0" y="908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2" name="Google Shape;242;p5"/>
          <p:cNvSpPr/>
          <p:nvPr/>
        </p:nvSpPr>
        <p:spPr>
          <a:xfrm rot="1523139">
            <a:off x="14842384" y="1219650"/>
            <a:ext cx="3068280" cy="906508"/>
          </a:xfrm>
          <a:custGeom>
            <a:avLst/>
            <a:gdLst/>
            <a:ahLst/>
            <a:cxnLst/>
            <a:rect l="l" t="t" r="r" b="b"/>
            <a:pathLst>
              <a:path w="3068280" h="906508" extrusionOk="0">
                <a:moveTo>
                  <a:pt x="0" y="0"/>
                </a:moveTo>
                <a:lnTo>
                  <a:pt x="3068281" y="0"/>
                </a:lnTo>
                <a:lnTo>
                  <a:pt x="3068281" y="906508"/>
                </a:lnTo>
                <a:lnTo>
                  <a:pt x="0" y="906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3" name="Google Shape;243;p5"/>
          <p:cNvSpPr/>
          <p:nvPr/>
        </p:nvSpPr>
        <p:spPr>
          <a:xfrm rot="641472">
            <a:off x="14504249" y="4179259"/>
            <a:ext cx="1110390" cy="1457553"/>
          </a:xfrm>
          <a:custGeom>
            <a:avLst/>
            <a:gdLst/>
            <a:ahLst/>
            <a:cxnLst/>
            <a:rect l="l" t="t" r="r" b="b"/>
            <a:pathLst>
              <a:path w="1110390" h="1457553" extrusionOk="0">
                <a:moveTo>
                  <a:pt x="0" y="0"/>
                </a:moveTo>
                <a:lnTo>
                  <a:pt x="1110390" y="0"/>
                </a:lnTo>
                <a:lnTo>
                  <a:pt x="1110390" y="1457553"/>
                </a:lnTo>
                <a:lnTo>
                  <a:pt x="0" y="1457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4" name="Google Shape;244;p5"/>
          <p:cNvSpPr/>
          <p:nvPr/>
        </p:nvSpPr>
        <p:spPr>
          <a:xfrm rot="-1017501">
            <a:off x="4709264" y="-390238"/>
            <a:ext cx="778062" cy="1115502"/>
          </a:xfrm>
          <a:custGeom>
            <a:avLst/>
            <a:gdLst/>
            <a:ahLst/>
            <a:cxnLst/>
            <a:rect l="l" t="t" r="r" b="b"/>
            <a:pathLst>
              <a:path w="778062" h="1115502" extrusionOk="0">
                <a:moveTo>
                  <a:pt x="0" y="0"/>
                </a:moveTo>
                <a:lnTo>
                  <a:pt x="778063" y="0"/>
                </a:lnTo>
                <a:lnTo>
                  <a:pt x="778063" y="1115501"/>
                </a:lnTo>
                <a:lnTo>
                  <a:pt x="0" y="11155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5" name="Google Shape;245;p5"/>
          <p:cNvSpPr/>
          <p:nvPr/>
        </p:nvSpPr>
        <p:spPr>
          <a:xfrm rot="-4919071">
            <a:off x="2467683" y="844169"/>
            <a:ext cx="588505" cy="843735"/>
          </a:xfrm>
          <a:custGeom>
            <a:avLst/>
            <a:gdLst/>
            <a:ahLst/>
            <a:cxnLst/>
            <a:rect l="l" t="t" r="r" b="b"/>
            <a:pathLst>
              <a:path w="588505" h="843735" extrusionOk="0">
                <a:moveTo>
                  <a:pt x="0" y="0"/>
                </a:moveTo>
                <a:lnTo>
                  <a:pt x="588506" y="0"/>
                </a:lnTo>
                <a:lnTo>
                  <a:pt x="588506" y="843736"/>
                </a:lnTo>
                <a:lnTo>
                  <a:pt x="0" y="843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" name="Google Shape;246;p5"/>
          <p:cNvSpPr txBox="1"/>
          <p:nvPr/>
        </p:nvSpPr>
        <p:spPr>
          <a:xfrm>
            <a:off x="3564541" y="3487944"/>
            <a:ext cx="11202470" cy="434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 dirty="0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THỰC HÀNH</a:t>
            </a:r>
            <a:endParaRPr dirty="0"/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 dirty="0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TIẾNG </a:t>
            </a:r>
            <a:r>
              <a:rPr lang="en-US" sz="9600" b="1" i="0" u="none" strike="noStrike" cap="none" dirty="0" smtClean="0">
                <a:solidFill>
                  <a:srgbClr val="204559"/>
                </a:solidFill>
                <a:latin typeface="Cambria"/>
                <a:ea typeface="Cambria"/>
                <a:cs typeface="Cambria"/>
                <a:sym typeface="Cambria"/>
              </a:rPr>
              <a:t>VIỆT</a:t>
            </a: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US" sz="5400" b="1" dirty="0" err="1" smtClean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5400" b="1" dirty="0" smtClean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ngữ</a:t>
            </a:r>
            <a:r>
              <a:rPr lang="en-US" sz="5400" b="1" dirty="0" smtClean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địa</a:t>
            </a:r>
            <a:r>
              <a:rPr lang="en-US" sz="5400" b="1" dirty="0" smtClean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phương</a:t>
            </a:r>
            <a:r>
              <a:rPr lang="en-US" sz="5400" b="1" dirty="0" smtClean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sz="4800" b="1" i="0" u="none" strike="noStrike" cap="none" dirty="0">
              <a:solidFill>
                <a:srgbClr val="00B05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97505" y="2499159"/>
            <a:ext cx="2492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TIẾT 7: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9A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6"/>
          <p:cNvSpPr/>
          <p:nvPr/>
        </p:nvSpPr>
        <p:spPr>
          <a:xfrm>
            <a:off x="1519203" y="4461892"/>
            <a:ext cx="15620405" cy="4491608"/>
          </a:xfrm>
          <a:custGeom>
            <a:avLst/>
            <a:gdLst/>
            <a:ahLst/>
            <a:cxnLst/>
            <a:rect l="l" t="t" r="r" b="b"/>
            <a:pathLst>
              <a:path w="8643355" h="8420483" extrusionOk="0">
                <a:moveTo>
                  <a:pt x="0" y="0"/>
                </a:moveTo>
                <a:lnTo>
                  <a:pt x="8643354" y="0"/>
                </a:lnTo>
                <a:lnTo>
                  <a:pt x="8643354" y="8420483"/>
                </a:lnTo>
                <a:lnTo>
                  <a:pt x="0" y="8420483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7" name="Google Shape;447;p16"/>
          <p:cNvSpPr/>
          <p:nvPr/>
        </p:nvSpPr>
        <p:spPr>
          <a:xfrm rot="1375446" flipH="1">
            <a:off x="14716071" y="-1286838"/>
            <a:ext cx="4680696" cy="3294040"/>
          </a:xfrm>
          <a:custGeom>
            <a:avLst/>
            <a:gdLst/>
            <a:ahLst/>
            <a:cxnLst/>
            <a:rect l="l" t="t" r="r" b="b"/>
            <a:pathLst>
              <a:path w="4680696" h="3294040" extrusionOk="0">
                <a:moveTo>
                  <a:pt x="4680696" y="0"/>
                </a:moveTo>
                <a:lnTo>
                  <a:pt x="0" y="0"/>
                </a:lnTo>
                <a:lnTo>
                  <a:pt x="0" y="3294040"/>
                </a:lnTo>
                <a:lnTo>
                  <a:pt x="4680696" y="3294040"/>
                </a:lnTo>
                <a:lnTo>
                  <a:pt x="468069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8" name="Google Shape;448;p16"/>
          <p:cNvSpPr/>
          <p:nvPr/>
        </p:nvSpPr>
        <p:spPr>
          <a:xfrm rot="225922">
            <a:off x="459027" y="9186622"/>
            <a:ext cx="1854895" cy="1264701"/>
          </a:xfrm>
          <a:custGeom>
            <a:avLst/>
            <a:gdLst/>
            <a:ahLst/>
            <a:cxnLst/>
            <a:rect l="l" t="t" r="r" b="b"/>
            <a:pathLst>
              <a:path w="1330403" h="907093" extrusionOk="0">
                <a:moveTo>
                  <a:pt x="0" y="0"/>
                </a:moveTo>
                <a:lnTo>
                  <a:pt x="1330403" y="0"/>
                </a:lnTo>
                <a:lnTo>
                  <a:pt x="1330403" y="907094"/>
                </a:lnTo>
                <a:lnTo>
                  <a:pt x="0" y="907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9" name="Google Shape;449;p16"/>
          <p:cNvSpPr/>
          <p:nvPr/>
        </p:nvSpPr>
        <p:spPr>
          <a:xfrm rot="-1711008">
            <a:off x="624309" y="1142110"/>
            <a:ext cx="824949" cy="935509"/>
          </a:xfrm>
          <a:custGeom>
            <a:avLst/>
            <a:gdLst/>
            <a:ahLst/>
            <a:cxnLst/>
            <a:rect l="l" t="t" r="r" b="b"/>
            <a:pathLst>
              <a:path w="824949" h="935509" extrusionOk="0">
                <a:moveTo>
                  <a:pt x="0" y="0"/>
                </a:moveTo>
                <a:lnTo>
                  <a:pt x="824949" y="0"/>
                </a:lnTo>
                <a:lnTo>
                  <a:pt x="824949" y="935509"/>
                </a:lnTo>
                <a:lnTo>
                  <a:pt x="0" y="935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0" name="Google Shape;450;p16"/>
          <p:cNvSpPr/>
          <p:nvPr/>
        </p:nvSpPr>
        <p:spPr>
          <a:xfrm rot="987635">
            <a:off x="1438798" y="2493159"/>
            <a:ext cx="1533552" cy="591114"/>
          </a:xfrm>
          <a:custGeom>
            <a:avLst/>
            <a:gdLst/>
            <a:ahLst/>
            <a:cxnLst/>
            <a:rect l="l" t="t" r="r" b="b"/>
            <a:pathLst>
              <a:path w="1533552" h="591114" extrusionOk="0">
                <a:moveTo>
                  <a:pt x="0" y="0"/>
                </a:moveTo>
                <a:lnTo>
                  <a:pt x="1533551" y="0"/>
                </a:lnTo>
                <a:lnTo>
                  <a:pt x="1533551" y="591115"/>
                </a:lnTo>
                <a:lnTo>
                  <a:pt x="0" y="591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1" name="Google Shape;451;p16"/>
          <p:cNvSpPr/>
          <p:nvPr/>
        </p:nvSpPr>
        <p:spPr>
          <a:xfrm>
            <a:off x="7234751" y="3867168"/>
            <a:ext cx="4189308" cy="1237710"/>
          </a:xfrm>
          <a:custGeom>
            <a:avLst/>
            <a:gdLst/>
            <a:ahLst/>
            <a:cxnLst/>
            <a:rect l="l" t="t" r="r" b="b"/>
            <a:pathLst>
              <a:path w="3376869" h="997679" extrusionOk="0">
                <a:moveTo>
                  <a:pt x="0" y="0"/>
                </a:moveTo>
                <a:lnTo>
                  <a:pt x="3376870" y="0"/>
                </a:lnTo>
                <a:lnTo>
                  <a:pt x="3376870" y="997679"/>
                </a:lnTo>
                <a:lnTo>
                  <a:pt x="0" y="997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2" name="Google Shape;452;p16"/>
          <p:cNvSpPr/>
          <p:nvPr/>
        </p:nvSpPr>
        <p:spPr>
          <a:xfrm rot="-916752" flipH="1">
            <a:off x="1951622" y="5130527"/>
            <a:ext cx="1201905" cy="1169125"/>
          </a:xfrm>
          <a:custGeom>
            <a:avLst/>
            <a:gdLst/>
            <a:ahLst/>
            <a:cxnLst/>
            <a:rect l="l" t="t" r="r" b="b"/>
            <a:pathLst>
              <a:path w="1055696" h="1026904" extrusionOk="0">
                <a:moveTo>
                  <a:pt x="1055696" y="0"/>
                </a:moveTo>
                <a:lnTo>
                  <a:pt x="0" y="0"/>
                </a:lnTo>
                <a:lnTo>
                  <a:pt x="0" y="1026904"/>
                </a:lnTo>
                <a:lnTo>
                  <a:pt x="1055696" y="1026904"/>
                </a:lnTo>
                <a:lnTo>
                  <a:pt x="105569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3" name="Google Shape;453;p16"/>
          <p:cNvSpPr txBox="1"/>
          <p:nvPr/>
        </p:nvSpPr>
        <p:spPr>
          <a:xfrm>
            <a:off x="3286331" y="5587549"/>
            <a:ext cx="12775991" cy="224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(Thực hiện cá nhân) </a:t>
            </a:r>
            <a:r>
              <a:rPr lang="en-US" sz="400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Đọc lần lượt 3 ngữ liệu, nêu nghĩa của 3 từ in đậm và cho biết từ nào là từ ngữ chỉ dùng ở một số địa phương, từ nào được dùng phổ biến toàn dân?</a:t>
            </a:r>
            <a:endParaRPr sz="4000">
              <a:solidFill>
                <a:srgbClr val="161616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3024672" y="2194934"/>
            <a:ext cx="13390283" cy="10156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1.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Đặc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điểm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ngữ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địa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phương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456" name="Google Shape;456;p16"/>
          <p:cNvSpPr/>
          <p:nvPr/>
        </p:nvSpPr>
        <p:spPr>
          <a:xfrm rot="-280976">
            <a:off x="13312778" y="8099309"/>
            <a:ext cx="2911134" cy="2001807"/>
          </a:xfrm>
          <a:prstGeom prst="ellipse">
            <a:avLst/>
          </a:prstGeom>
          <a:gradFill>
            <a:gsLst>
              <a:gs pos="0">
                <a:srgbClr val="FFF3E1"/>
              </a:gs>
              <a:gs pos="35000">
                <a:srgbClr val="FFF6E9"/>
              </a:gs>
              <a:gs pos="100000">
                <a:srgbClr val="FFFDF6"/>
              </a:gs>
            </a:gsLst>
            <a:lin ang="16200000" scaled="0"/>
          </a:gradFill>
          <a:ln w="9525" cap="flat" cmpd="sng">
            <a:solidFill>
              <a:srgbClr val="ECE1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3 phút</a:t>
            </a:r>
            <a:endParaRPr sz="4000" i="1">
              <a:solidFill>
                <a:srgbClr val="22170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15335840" y="2918359"/>
            <a:ext cx="5885475" cy="2773530"/>
          </a:xfrm>
          <a:custGeom>
            <a:avLst/>
            <a:gdLst/>
            <a:ahLst/>
            <a:cxnLst/>
            <a:rect l="l" t="t" r="r" b="b"/>
            <a:pathLst>
              <a:path w="7315200" h="3447288" extrusionOk="0">
                <a:moveTo>
                  <a:pt x="0" y="0"/>
                </a:moveTo>
                <a:lnTo>
                  <a:pt x="7315200" y="0"/>
                </a:lnTo>
                <a:lnTo>
                  <a:pt x="7315200" y="3447288"/>
                </a:lnTo>
                <a:lnTo>
                  <a:pt x="0" y="3447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9A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7"/>
          <p:cNvSpPr/>
          <p:nvPr/>
        </p:nvSpPr>
        <p:spPr>
          <a:xfrm>
            <a:off x="11387993" y="827208"/>
            <a:ext cx="6495469" cy="8735891"/>
          </a:xfrm>
          <a:prstGeom prst="ellipse">
            <a:avLst/>
          </a:prstGeom>
          <a:solidFill>
            <a:srgbClr val="FFF5E7"/>
          </a:solidFill>
          <a:ln w="25400" cap="flat" cmpd="sng">
            <a:solidFill>
              <a:srgbClr val="1B3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3 từ </a:t>
            </a:r>
            <a:r>
              <a:rPr lang="en-US" sz="40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bẹ, bắp, ngô</a:t>
            </a:r>
            <a:r>
              <a:rPr lang="en-US"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đều có nghĩa là chỉ bắp ngô.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Từ ngữ địa phương: </a:t>
            </a:r>
            <a:r>
              <a:rPr lang="en-US" sz="40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bẹ, bắp</a:t>
            </a:r>
            <a:endParaRPr sz="40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Từ được sử dụng phổ biến toàn dân: </a:t>
            </a:r>
            <a:r>
              <a:rPr lang="en-US" sz="40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ngô</a:t>
            </a:r>
            <a:endParaRPr sz="40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3" name="Google Shape;463;p17"/>
          <p:cNvSpPr/>
          <p:nvPr/>
        </p:nvSpPr>
        <p:spPr>
          <a:xfrm rot="-1711008">
            <a:off x="9122867" y="967381"/>
            <a:ext cx="824949" cy="935509"/>
          </a:xfrm>
          <a:custGeom>
            <a:avLst/>
            <a:gdLst/>
            <a:ahLst/>
            <a:cxnLst/>
            <a:rect l="l" t="t" r="r" b="b"/>
            <a:pathLst>
              <a:path w="824949" h="935509" extrusionOk="0">
                <a:moveTo>
                  <a:pt x="0" y="0"/>
                </a:moveTo>
                <a:lnTo>
                  <a:pt x="824949" y="0"/>
                </a:lnTo>
                <a:lnTo>
                  <a:pt x="824949" y="935509"/>
                </a:lnTo>
                <a:lnTo>
                  <a:pt x="0" y="935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4" name="Google Shape;464;p17"/>
          <p:cNvSpPr/>
          <p:nvPr/>
        </p:nvSpPr>
        <p:spPr>
          <a:xfrm rot="987635">
            <a:off x="15836219" y="642328"/>
            <a:ext cx="1533552" cy="591114"/>
          </a:xfrm>
          <a:custGeom>
            <a:avLst/>
            <a:gdLst/>
            <a:ahLst/>
            <a:cxnLst/>
            <a:rect l="l" t="t" r="r" b="b"/>
            <a:pathLst>
              <a:path w="1533552" h="591114" extrusionOk="0">
                <a:moveTo>
                  <a:pt x="0" y="0"/>
                </a:moveTo>
                <a:lnTo>
                  <a:pt x="1533551" y="0"/>
                </a:lnTo>
                <a:lnTo>
                  <a:pt x="1533551" y="591115"/>
                </a:lnTo>
                <a:lnTo>
                  <a:pt x="0" y="591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5" name="Google Shape;465;p17"/>
          <p:cNvSpPr/>
          <p:nvPr/>
        </p:nvSpPr>
        <p:spPr>
          <a:xfrm>
            <a:off x="404538" y="419100"/>
            <a:ext cx="10111062" cy="2461567"/>
          </a:xfrm>
          <a:prstGeom prst="roundRect">
            <a:avLst>
              <a:gd name="adj" fmla="val 16667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7"/>
          <p:cNvSpPr/>
          <p:nvPr/>
        </p:nvSpPr>
        <p:spPr>
          <a:xfrm>
            <a:off x="404537" y="3162300"/>
            <a:ext cx="10111061" cy="2461567"/>
          </a:xfrm>
          <a:prstGeom prst="roundRect">
            <a:avLst>
              <a:gd name="adj" fmla="val 16667"/>
            </a:avLst>
          </a:prstGeom>
          <a:solidFill>
            <a:srgbClr val="B6DB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7"/>
          <p:cNvSpPr/>
          <p:nvPr/>
        </p:nvSpPr>
        <p:spPr>
          <a:xfrm>
            <a:off x="404538" y="5839387"/>
            <a:ext cx="10111060" cy="4028513"/>
          </a:xfrm>
          <a:prstGeom prst="roundRect">
            <a:avLst>
              <a:gd name="adj" fmla="val 16667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7"/>
          <p:cNvSpPr txBox="1"/>
          <p:nvPr/>
        </p:nvSpPr>
        <p:spPr>
          <a:xfrm>
            <a:off x="838200" y="647700"/>
            <a:ext cx="7239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a. Sáng ra bờ suối, tối vào hang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Cháo bẹ rau măng vẫn sẵn sàng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(Hồ Chí Minh)</a:t>
            </a:r>
            <a:endParaRPr/>
          </a:p>
        </p:txBody>
      </p:sp>
      <p:sp>
        <p:nvSpPr>
          <p:cNvPr id="469" name="Google Shape;469;p17"/>
          <p:cNvSpPr/>
          <p:nvPr/>
        </p:nvSpPr>
        <p:spPr>
          <a:xfrm rot="-916752" flipH="1">
            <a:off x="15595830" y="8430735"/>
            <a:ext cx="1644549" cy="1599697"/>
          </a:xfrm>
          <a:custGeom>
            <a:avLst/>
            <a:gdLst/>
            <a:ahLst/>
            <a:cxnLst/>
            <a:rect l="l" t="t" r="r" b="b"/>
            <a:pathLst>
              <a:path w="1055696" h="1026904" extrusionOk="0">
                <a:moveTo>
                  <a:pt x="1055696" y="0"/>
                </a:moveTo>
                <a:lnTo>
                  <a:pt x="0" y="0"/>
                </a:lnTo>
                <a:lnTo>
                  <a:pt x="0" y="1026904"/>
                </a:lnTo>
                <a:lnTo>
                  <a:pt x="1055696" y="1026904"/>
                </a:lnTo>
                <a:lnTo>
                  <a:pt x="1055696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0" name="Google Shape;470;p17"/>
          <p:cNvSpPr txBox="1"/>
          <p:nvPr/>
        </p:nvSpPr>
        <p:spPr>
          <a:xfrm>
            <a:off x="845127" y="3385625"/>
            <a:ext cx="801795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b. Mặt trời của bắp thì nằm trên Đồi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Mặt trời của mẹ, Em nằm trên lưng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(Nguyễn Khoa Điềm)</a:t>
            </a:r>
            <a:endParaRPr/>
          </a:p>
        </p:txBody>
      </p:sp>
      <p:sp>
        <p:nvSpPr>
          <p:cNvPr id="471" name="Google Shape;471;p17"/>
          <p:cNvSpPr txBox="1"/>
          <p:nvPr/>
        </p:nvSpPr>
        <p:spPr>
          <a:xfrm>
            <a:off x="845126" y="6403307"/>
            <a:ext cx="9670474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c. Con xót lòng, mẹ hái trái bưởi đào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Con nhạt miệng, có canh tôm nấu khế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Khoai nướng, ngô bung, ngọt lòng đến thế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(Bằng Việt)</a:t>
            </a:r>
            <a:endParaRPr/>
          </a:p>
        </p:txBody>
      </p:sp>
      <p:sp>
        <p:nvSpPr>
          <p:cNvPr id="472" name="Google Shape;472;p17"/>
          <p:cNvSpPr/>
          <p:nvPr/>
        </p:nvSpPr>
        <p:spPr>
          <a:xfrm>
            <a:off x="10942335" y="2011890"/>
            <a:ext cx="632691" cy="803649"/>
          </a:xfrm>
          <a:custGeom>
            <a:avLst/>
            <a:gdLst/>
            <a:ahLst/>
            <a:cxnLst/>
            <a:rect l="l" t="t" r="r" b="b"/>
            <a:pathLst>
              <a:path w="632691" h="803649" extrusionOk="0">
                <a:moveTo>
                  <a:pt x="0" y="0"/>
                </a:moveTo>
                <a:lnTo>
                  <a:pt x="632691" y="0"/>
                </a:lnTo>
                <a:lnTo>
                  <a:pt x="632691" y="803649"/>
                </a:lnTo>
                <a:lnTo>
                  <a:pt x="0" y="803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3" name="Google Shape;473;p17"/>
          <p:cNvSpPr/>
          <p:nvPr/>
        </p:nvSpPr>
        <p:spPr>
          <a:xfrm rot="-617577">
            <a:off x="11869423" y="1033949"/>
            <a:ext cx="3474854" cy="1483078"/>
          </a:xfrm>
          <a:custGeom>
            <a:avLst/>
            <a:gdLst/>
            <a:ahLst/>
            <a:cxnLst/>
            <a:rect l="l" t="t" r="r" b="b"/>
            <a:pathLst>
              <a:path w="1618194" h="690650" extrusionOk="0">
                <a:moveTo>
                  <a:pt x="0" y="0"/>
                </a:moveTo>
                <a:lnTo>
                  <a:pt x="1618193" y="0"/>
                </a:lnTo>
                <a:lnTo>
                  <a:pt x="1618193" y="690651"/>
                </a:lnTo>
                <a:lnTo>
                  <a:pt x="0" y="690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9A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8"/>
          <p:cNvSpPr/>
          <p:nvPr/>
        </p:nvSpPr>
        <p:spPr>
          <a:xfrm rot="1375446" flipH="1">
            <a:off x="12984515" y="6404648"/>
            <a:ext cx="6247101" cy="4396398"/>
          </a:xfrm>
          <a:custGeom>
            <a:avLst/>
            <a:gdLst/>
            <a:ahLst/>
            <a:cxnLst/>
            <a:rect l="l" t="t" r="r" b="b"/>
            <a:pathLst>
              <a:path w="4680696" h="3294040" extrusionOk="0">
                <a:moveTo>
                  <a:pt x="4680696" y="0"/>
                </a:moveTo>
                <a:lnTo>
                  <a:pt x="0" y="0"/>
                </a:lnTo>
                <a:lnTo>
                  <a:pt x="0" y="3294040"/>
                </a:lnTo>
                <a:lnTo>
                  <a:pt x="4680696" y="3294040"/>
                </a:lnTo>
                <a:lnTo>
                  <a:pt x="468069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1780470" y="2210603"/>
            <a:ext cx="1222153" cy="851063"/>
          </a:xfrm>
          <a:custGeom>
            <a:avLst/>
            <a:gdLst/>
            <a:ahLst/>
            <a:cxnLst/>
            <a:rect l="l" t="t" r="r" b="b"/>
            <a:pathLst>
              <a:path w="1222153" h="851063" extrusionOk="0">
                <a:moveTo>
                  <a:pt x="0" y="0"/>
                </a:moveTo>
                <a:lnTo>
                  <a:pt x="1222152" y="0"/>
                </a:lnTo>
                <a:lnTo>
                  <a:pt x="1222152" y="851063"/>
                </a:lnTo>
                <a:lnTo>
                  <a:pt x="0" y="851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0" name="Google Shape;480;p18"/>
          <p:cNvSpPr/>
          <p:nvPr/>
        </p:nvSpPr>
        <p:spPr>
          <a:xfrm rot="1032597">
            <a:off x="15710715" y="1223992"/>
            <a:ext cx="1561579" cy="1567278"/>
          </a:xfrm>
          <a:custGeom>
            <a:avLst/>
            <a:gdLst/>
            <a:ahLst/>
            <a:cxnLst/>
            <a:rect l="l" t="t" r="r" b="b"/>
            <a:pathLst>
              <a:path w="949145" h="952609" extrusionOk="0">
                <a:moveTo>
                  <a:pt x="0" y="0"/>
                </a:moveTo>
                <a:lnTo>
                  <a:pt x="949144" y="0"/>
                </a:lnTo>
                <a:lnTo>
                  <a:pt x="949144" y="952608"/>
                </a:lnTo>
                <a:lnTo>
                  <a:pt x="0" y="95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482" name="Google Shape;482;p18"/>
          <p:cNvGrpSpPr/>
          <p:nvPr/>
        </p:nvGrpSpPr>
        <p:grpSpPr>
          <a:xfrm>
            <a:off x="6546428" y="3422773"/>
            <a:ext cx="11011196" cy="5799874"/>
            <a:chOff x="0" y="2266"/>
            <a:chExt cx="11011196" cy="5799874"/>
          </a:xfrm>
        </p:grpSpPr>
        <p:sp>
          <p:nvSpPr>
            <p:cNvPr id="483" name="Google Shape;483;p18"/>
            <p:cNvSpPr/>
            <p:nvPr/>
          </p:nvSpPr>
          <p:spPr>
            <a:xfrm>
              <a:off x="0" y="2266"/>
              <a:ext cx="5795932" cy="5795932"/>
            </a:xfrm>
            <a:prstGeom prst="ellipse">
              <a:avLst/>
            </a:prstGeom>
            <a:solidFill>
              <a:schemeClr val="accent5">
                <a:alpha val="49803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8"/>
            <p:cNvSpPr txBox="1"/>
            <p:nvPr/>
          </p:nvSpPr>
          <p:spPr>
            <a:xfrm>
              <a:off x="848795" y="851061"/>
              <a:ext cx="4098342" cy="4098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8950" tIns="50800" rIns="31895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mbria"/>
                <a:buNone/>
              </a:pP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Từ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ngữ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địa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phương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là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từ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chỉ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dùng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ở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một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hoặc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một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số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địa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phương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nhất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4000" b="0" i="0" u="none" strike="noStrike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định</a:t>
              </a:r>
              <a:r>
                <a:rPr lang="en-US" sz="4000" b="0" i="0" u="none" strike="noStrike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5215264" y="6208"/>
              <a:ext cx="5795932" cy="5795932"/>
            </a:xfrm>
            <a:prstGeom prst="ellipse">
              <a:avLst/>
            </a:prstGeom>
            <a:solidFill>
              <a:srgbClr val="DE5226">
                <a:alpha val="49803"/>
              </a:srgb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8"/>
            <p:cNvSpPr txBox="1"/>
            <p:nvPr/>
          </p:nvSpPr>
          <p:spPr>
            <a:xfrm>
              <a:off x="6064059" y="855003"/>
              <a:ext cx="4098342" cy="4098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8950" tIns="50800" rIns="31895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mbria"/>
                <a:buNone/>
              </a:pPr>
              <a:r>
                <a:rPr lang="en-US" sz="4000" b="0" i="0" u="none" strike="noStrik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Phạm vi sử dụng: hẹp hơn so với từ ngữ toàn dân.</a:t>
              </a:r>
              <a:endParaRPr/>
            </a:p>
          </p:txBody>
        </p:sp>
      </p:grpSp>
      <p:sp>
        <p:nvSpPr>
          <p:cNvPr id="487" name="Google Shape;487;p18"/>
          <p:cNvSpPr/>
          <p:nvPr/>
        </p:nvSpPr>
        <p:spPr>
          <a:xfrm rot="-1711008">
            <a:off x="2827208" y="9111666"/>
            <a:ext cx="824949" cy="935509"/>
          </a:xfrm>
          <a:custGeom>
            <a:avLst/>
            <a:gdLst/>
            <a:ahLst/>
            <a:cxnLst/>
            <a:rect l="l" t="t" r="r" b="b"/>
            <a:pathLst>
              <a:path w="824949" h="935509" extrusionOk="0">
                <a:moveTo>
                  <a:pt x="0" y="0"/>
                </a:moveTo>
                <a:lnTo>
                  <a:pt x="824949" y="0"/>
                </a:lnTo>
                <a:lnTo>
                  <a:pt x="824949" y="935509"/>
                </a:lnTo>
                <a:lnTo>
                  <a:pt x="0" y="935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489" name="Google Shape;489;p18"/>
          <p:cNvGrpSpPr/>
          <p:nvPr/>
        </p:nvGrpSpPr>
        <p:grpSpPr>
          <a:xfrm rot="-592196">
            <a:off x="679992" y="3175451"/>
            <a:ext cx="5272809" cy="6323738"/>
            <a:chOff x="1096691" y="1028700"/>
            <a:chExt cx="7469741" cy="8958541"/>
          </a:xfrm>
        </p:grpSpPr>
        <p:grpSp>
          <p:nvGrpSpPr>
            <p:cNvPr id="490" name="Google Shape;490;p18"/>
            <p:cNvGrpSpPr/>
            <p:nvPr/>
          </p:nvGrpSpPr>
          <p:grpSpPr>
            <a:xfrm>
              <a:off x="1096691" y="1135452"/>
              <a:ext cx="6804947" cy="8035506"/>
              <a:chOff x="78740" y="69850"/>
              <a:chExt cx="4452620" cy="5257800"/>
            </a:xfrm>
          </p:grpSpPr>
          <p:sp>
            <p:nvSpPr>
              <p:cNvPr id="491" name="Google Shape;491;p18"/>
              <p:cNvSpPr/>
              <p:nvPr/>
            </p:nvSpPr>
            <p:spPr>
              <a:xfrm>
                <a:off x="350520" y="69850"/>
                <a:ext cx="4161790" cy="4737100"/>
              </a:xfrm>
              <a:custGeom>
                <a:avLst/>
                <a:gdLst/>
                <a:ahLst/>
                <a:cxnLst/>
                <a:rect l="l" t="t" r="r" b="b"/>
                <a:pathLst>
                  <a:path w="4161790" h="4737100" extrusionOk="0">
                    <a:moveTo>
                      <a:pt x="4149090" y="327660"/>
                    </a:moveTo>
                    <a:lnTo>
                      <a:pt x="398780" y="1270"/>
                    </a:lnTo>
                    <a:cubicBezTo>
                      <a:pt x="391160" y="0"/>
                      <a:pt x="384810" y="6350"/>
                      <a:pt x="383540" y="13970"/>
                    </a:cubicBezTo>
                    <a:lnTo>
                      <a:pt x="1270" y="4395470"/>
                    </a:lnTo>
                    <a:cubicBezTo>
                      <a:pt x="0" y="4403090"/>
                      <a:pt x="6350" y="4409440"/>
                      <a:pt x="13970" y="4409440"/>
                    </a:cubicBezTo>
                    <a:lnTo>
                      <a:pt x="3764280" y="4735830"/>
                    </a:lnTo>
                    <a:cubicBezTo>
                      <a:pt x="3771900" y="4737100"/>
                      <a:pt x="3778250" y="4730750"/>
                      <a:pt x="3779520" y="4723130"/>
                    </a:cubicBezTo>
                    <a:lnTo>
                      <a:pt x="4161790" y="341630"/>
                    </a:lnTo>
                    <a:cubicBezTo>
                      <a:pt x="4161790" y="335280"/>
                      <a:pt x="4156710" y="328930"/>
                      <a:pt x="4149090" y="327660"/>
                    </a:cubicBezTo>
                    <a:close/>
                    <a:moveTo>
                      <a:pt x="3934460" y="529590"/>
                    </a:moveTo>
                    <a:lnTo>
                      <a:pt x="3652520" y="3763010"/>
                    </a:lnTo>
                    <a:cubicBezTo>
                      <a:pt x="3651250" y="3770630"/>
                      <a:pt x="3644900" y="3775710"/>
                      <a:pt x="3638550" y="3775710"/>
                    </a:cubicBezTo>
                    <a:lnTo>
                      <a:pt x="269240" y="3482340"/>
                    </a:lnTo>
                    <a:cubicBezTo>
                      <a:pt x="261620" y="3481070"/>
                      <a:pt x="256540" y="3474720"/>
                      <a:pt x="256540" y="3468370"/>
                    </a:cubicBezTo>
                    <a:lnTo>
                      <a:pt x="538480" y="233680"/>
                    </a:lnTo>
                    <a:cubicBezTo>
                      <a:pt x="539750" y="226060"/>
                      <a:pt x="546100" y="220980"/>
                      <a:pt x="553720" y="220980"/>
                    </a:cubicBezTo>
                    <a:lnTo>
                      <a:pt x="3921760" y="514350"/>
                    </a:lnTo>
                    <a:cubicBezTo>
                      <a:pt x="3929380" y="515620"/>
                      <a:pt x="3934460" y="521970"/>
                      <a:pt x="3934460" y="529590"/>
                    </a:cubicBezTo>
                    <a:close/>
                  </a:path>
                </a:pathLst>
              </a:custGeom>
              <a:solidFill>
                <a:srgbClr val="FF9B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8"/>
              <p:cNvSpPr/>
              <p:nvPr/>
            </p:nvSpPr>
            <p:spPr>
              <a:xfrm>
                <a:off x="605790" y="289560"/>
                <a:ext cx="3679190" cy="3557270"/>
              </a:xfrm>
              <a:custGeom>
                <a:avLst/>
                <a:gdLst/>
                <a:ahLst/>
                <a:cxnLst/>
                <a:rect l="l" t="t" r="r" b="b"/>
                <a:pathLst>
                  <a:path w="3679190" h="3557270" extrusionOk="0">
                    <a:moveTo>
                      <a:pt x="3666490" y="294640"/>
                    </a:moveTo>
                    <a:lnTo>
                      <a:pt x="297180" y="1270"/>
                    </a:lnTo>
                    <a:cubicBezTo>
                      <a:pt x="289560" y="0"/>
                      <a:pt x="283210" y="6350"/>
                      <a:pt x="281940" y="13970"/>
                    </a:cubicBezTo>
                    <a:lnTo>
                      <a:pt x="1270" y="3247390"/>
                    </a:lnTo>
                    <a:cubicBezTo>
                      <a:pt x="0" y="3255010"/>
                      <a:pt x="6350" y="3261360"/>
                      <a:pt x="13970" y="3262630"/>
                    </a:cubicBezTo>
                    <a:lnTo>
                      <a:pt x="3382010" y="3556000"/>
                    </a:lnTo>
                    <a:cubicBezTo>
                      <a:pt x="3389630" y="3557270"/>
                      <a:pt x="3395980" y="3550920"/>
                      <a:pt x="3397250" y="3543300"/>
                    </a:cubicBezTo>
                    <a:lnTo>
                      <a:pt x="3679190" y="309880"/>
                    </a:lnTo>
                    <a:cubicBezTo>
                      <a:pt x="3679190" y="302260"/>
                      <a:pt x="3674110" y="295910"/>
                      <a:pt x="3666490" y="294640"/>
                    </a:cubicBezTo>
                    <a:close/>
                  </a:path>
                </a:pathLst>
              </a:custGeom>
              <a:blipFill rotWithShape="1">
                <a:blip r:embed="rId7">
                  <a:alphaModFix/>
                </a:blip>
                <a:stretch>
                  <a:fillRect t="-1729" b="-1728"/>
                </a:stretch>
              </a:blip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8"/>
              <p:cNvSpPr/>
              <p:nvPr/>
            </p:nvSpPr>
            <p:spPr>
              <a:xfrm>
                <a:off x="877570" y="289560"/>
                <a:ext cx="3407410" cy="3554730"/>
              </a:xfrm>
              <a:custGeom>
                <a:avLst/>
                <a:gdLst/>
                <a:ahLst/>
                <a:cxnLst/>
                <a:rect l="l" t="t" r="r" b="b"/>
                <a:pathLst>
                  <a:path w="3407410" h="3554730" extrusionOk="0">
                    <a:moveTo>
                      <a:pt x="3407410" y="304800"/>
                    </a:moveTo>
                    <a:cubicBezTo>
                      <a:pt x="3407410" y="304800"/>
                      <a:pt x="3406140" y="297180"/>
                      <a:pt x="3395980" y="294640"/>
                    </a:cubicBezTo>
                    <a:lnTo>
                      <a:pt x="3394710" y="294640"/>
                    </a:lnTo>
                    <a:lnTo>
                      <a:pt x="3383280" y="293370"/>
                    </a:lnTo>
                    <a:lnTo>
                      <a:pt x="15240" y="0"/>
                    </a:lnTo>
                    <a:cubicBezTo>
                      <a:pt x="8890" y="0"/>
                      <a:pt x="1270" y="1270"/>
                      <a:pt x="0" y="8890"/>
                    </a:cubicBezTo>
                    <a:lnTo>
                      <a:pt x="1270" y="15240"/>
                    </a:lnTo>
                    <a:cubicBezTo>
                      <a:pt x="3810" y="12700"/>
                      <a:pt x="8890" y="10160"/>
                      <a:pt x="13970" y="10160"/>
                    </a:cubicBezTo>
                    <a:lnTo>
                      <a:pt x="3393440" y="304800"/>
                    </a:lnTo>
                    <a:lnTo>
                      <a:pt x="3398520" y="304800"/>
                    </a:lnTo>
                    <a:lnTo>
                      <a:pt x="3116580" y="3543300"/>
                    </a:lnTo>
                    <a:cubicBezTo>
                      <a:pt x="3116580" y="3548380"/>
                      <a:pt x="3114040" y="3552190"/>
                      <a:pt x="3110230" y="3554730"/>
                    </a:cubicBezTo>
                    <a:lnTo>
                      <a:pt x="3114040" y="3554730"/>
                    </a:lnTo>
                    <a:cubicBezTo>
                      <a:pt x="3120390" y="3554730"/>
                      <a:pt x="3126740" y="3550920"/>
                      <a:pt x="3126740" y="3544570"/>
                    </a:cubicBezTo>
                    <a:lnTo>
                      <a:pt x="3407410" y="304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8"/>
              <p:cNvSpPr/>
              <p:nvPr/>
            </p:nvSpPr>
            <p:spPr>
              <a:xfrm>
                <a:off x="353060" y="4452620"/>
                <a:ext cx="3789680" cy="35687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6870" extrusionOk="0">
                    <a:moveTo>
                      <a:pt x="15240" y="15240"/>
                    </a:moveTo>
                    <a:cubicBezTo>
                      <a:pt x="7620" y="13970"/>
                      <a:pt x="2540" y="762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780790" y="356870"/>
                    </a:lnTo>
                    <a:cubicBezTo>
                      <a:pt x="3784600" y="356870"/>
                      <a:pt x="3787140" y="355600"/>
                      <a:pt x="3789680" y="354330"/>
                    </a:cubicBezTo>
                    <a:lnTo>
                      <a:pt x="3775710" y="342900"/>
                    </a:lnTo>
                    <a:lnTo>
                      <a:pt x="15240" y="152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8"/>
              <p:cNvSpPr/>
              <p:nvPr/>
            </p:nvSpPr>
            <p:spPr>
              <a:xfrm>
                <a:off x="353060" y="74930"/>
                <a:ext cx="396240" cy="4408170"/>
              </a:xfrm>
              <a:custGeom>
                <a:avLst/>
                <a:gdLst/>
                <a:ahLst/>
                <a:cxnLst/>
                <a:rect l="l" t="t" r="r" b="b"/>
                <a:pathLst>
                  <a:path w="396240" h="4408170" extrusionOk="0">
                    <a:moveTo>
                      <a:pt x="13970" y="4392930"/>
                    </a:moveTo>
                    <a:lnTo>
                      <a:pt x="396240" y="8890"/>
                    </a:lnTo>
                    <a:lnTo>
                      <a:pt x="387350" y="0"/>
                    </a:lnTo>
                    <a:cubicBezTo>
                      <a:pt x="384810" y="1270"/>
                      <a:pt x="383540" y="5080"/>
                      <a:pt x="382270" y="8890"/>
                    </a:cubicBezTo>
                    <a:lnTo>
                      <a:pt x="1270" y="4391660"/>
                    </a:lnTo>
                    <a:cubicBezTo>
                      <a:pt x="0" y="4399280"/>
                      <a:pt x="6350" y="4405630"/>
                      <a:pt x="13970" y="4406900"/>
                    </a:cubicBezTo>
                    <a:lnTo>
                      <a:pt x="27940" y="4408170"/>
                    </a:lnTo>
                    <a:cubicBezTo>
                      <a:pt x="19050" y="4406900"/>
                      <a:pt x="13970" y="4400550"/>
                      <a:pt x="13970" y="43929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8"/>
              <p:cNvSpPr/>
              <p:nvPr/>
            </p:nvSpPr>
            <p:spPr>
              <a:xfrm>
                <a:off x="591820" y="292100"/>
                <a:ext cx="297180" cy="326009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3260090" extrusionOk="0">
                    <a:moveTo>
                      <a:pt x="15240" y="3244850"/>
                    </a:moveTo>
                    <a:lnTo>
                      <a:pt x="297180" y="11430"/>
                    </a:lnTo>
                    <a:lnTo>
                      <a:pt x="297180" y="8890"/>
                    </a:lnTo>
                    <a:lnTo>
                      <a:pt x="288290" y="0"/>
                    </a:lnTo>
                    <a:cubicBezTo>
                      <a:pt x="285750" y="2540"/>
                      <a:pt x="283210" y="5080"/>
                      <a:pt x="283210" y="10160"/>
                    </a:cubicBezTo>
                    <a:lnTo>
                      <a:pt x="1270" y="3243580"/>
                    </a:lnTo>
                    <a:cubicBezTo>
                      <a:pt x="0" y="3251200"/>
                      <a:pt x="6350" y="3257550"/>
                      <a:pt x="13970" y="3258820"/>
                    </a:cubicBezTo>
                    <a:lnTo>
                      <a:pt x="27940" y="3260090"/>
                    </a:lnTo>
                    <a:cubicBezTo>
                      <a:pt x="20320" y="3258820"/>
                      <a:pt x="13970" y="3252470"/>
                      <a:pt x="15240" y="324485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8"/>
              <p:cNvSpPr/>
              <p:nvPr/>
            </p:nvSpPr>
            <p:spPr>
              <a:xfrm>
                <a:off x="593090" y="3526790"/>
                <a:ext cx="3404870" cy="322580"/>
              </a:xfrm>
              <a:custGeom>
                <a:avLst/>
                <a:gdLst/>
                <a:ahLst/>
                <a:cxnLst/>
                <a:rect l="l" t="t" r="r" b="b"/>
                <a:pathLst>
                  <a:path w="3404870" h="322580" extrusionOk="0">
                    <a:moveTo>
                      <a:pt x="3399790" y="308610"/>
                    </a:moveTo>
                    <a:lnTo>
                      <a:pt x="3395980" y="308610"/>
                    </a:lnTo>
                    <a:lnTo>
                      <a:pt x="15240" y="13970"/>
                    </a:lnTo>
                    <a:cubicBezTo>
                      <a:pt x="7620" y="12700"/>
                      <a:pt x="2540" y="635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394710" y="322580"/>
                    </a:lnTo>
                    <a:cubicBezTo>
                      <a:pt x="3398520" y="322580"/>
                      <a:pt x="3402330" y="321310"/>
                      <a:pt x="3404870" y="318770"/>
                    </a:cubicBezTo>
                    <a:lnTo>
                      <a:pt x="3399790" y="308610"/>
                    </a:ln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8"/>
              <p:cNvSpPr/>
              <p:nvPr/>
            </p:nvSpPr>
            <p:spPr>
              <a:xfrm>
                <a:off x="749300" y="8001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 extrusionOk="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8"/>
              <p:cNvSpPr/>
              <p:nvPr/>
            </p:nvSpPr>
            <p:spPr>
              <a:xfrm>
                <a:off x="741680" y="71120"/>
                <a:ext cx="378968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5600" extrusionOk="0">
                    <a:moveTo>
                      <a:pt x="3776980" y="327660"/>
                    </a:moveTo>
                    <a:lnTo>
                      <a:pt x="22860" y="1270"/>
                    </a:lnTo>
                    <a:lnTo>
                      <a:pt x="10160" y="0"/>
                    </a:lnTo>
                    <a:cubicBezTo>
                      <a:pt x="6350" y="0"/>
                      <a:pt x="2540" y="1270"/>
                      <a:pt x="0" y="3810"/>
                    </a:cubicBezTo>
                    <a:lnTo>
                      <a:pt x="7620" y="12700"/>
                    </a:lnTo>
                    <a:lnTo>
                      <a:pt x="8890" y="12700"/>
                    </a:lnTo>
                    <a:lnTo>
                      <a:pt x="3775710" y="340360"/>
                    </a:lnTo>
                    <a:cubicBezTo>
                      <a:pt x="3783330" y="341630"/>
                      <a:pt x="3788410" y="347980"/>
                      <a:pt x="3788410" y="355600"/>
                    </a:cubicBezTo>
                    <a:lnTo>
                      <a:pt x="3789680" y="341630"/>
                    </a:lnTo>
                    <a:cubicBezTo>
                      <a:pt x="3789680" y="335280"/>
                      <a:pt x="3784600" y="328930"/>
                      <a:pt x="3776980" y="32766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8"/>
              <p:cNvSpPr/>
              <p:nvPr/>
            </p:nvSpPr>
            <p:spPr>
              <a:xfrm>
                <a:off x="4130040" y="408940"/>
                <a:ext cx="400050" cy="439674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4396740" extrusionOk="0">
                    <a:moveTo>
                      <a:pt x="19050" y="4387850"/>
                    </a:moveTo>
                    <a:lnTo>
                      <a:pt x="400050" y="13970"/>
                    </a:lnTo>
                    <a:cubicBezTo>
                      <a:pt x="400050" y="13970"/>
                      <a:pt x="392430" y="5080"/>
                      <a:pt x="389890" y="2540"/>
                    </a:cubicBezTo>
                    <a:cubicBezTo>
                      <a:pt x="389890" y="2540"/>
                      <a:pt x="387350" y="0"/>
                      <a:pt x="382270" y="0"/>
                    </a:cubicBezTo>
                    <a:lnTo>
                      <a:pt x="0" y="4385310"/>
                    </a:lnTo>
                    <a:lnTo>
                      <a:pt x="13970" y="4396740"/>
                    </a:lnTo>
                    <a:cubicBezTo>
                      <a:pt x="16510" y="4395470"/>
                      <a:pt x="19050" y="4391660"/>
                      <a:pt x="19050" y="438785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8"/>
              <p:cNvSpPr/>
              <p:nvPr/>
            </p:nvSpPr>
            <p:spPr>
              <a:xfrm>
                <a:off x="78740" y="900430"/>
                <a:ext cx="3792220" cy="4425950"/>
              </a:xfrm>
              <a:custGeom>
                <a:avLst/>
                <a:gdLst/>
                <a:ahLst/>
                <a:cxnLst/>
                <a:rect l="l" t="t" r="r" b="b"/>
                <a:pathLst>
                  <a:path w="3792220" h="4425950" extrusionOk="0">
                    <a:moveTo>
                      <a:pt x="377825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3778250" y="4425950"/>
                    </a:lnTo>
                    <a:cubicBezTo>
                      <a:pt x="3785870" y="4425950"/>
                      <a:pt x="3792220" y="4419600"/>
                      <a:pt x="3792220" y="4411980"/>
                    </a:cubicBezTo>
                    <a:lnTo>
                      <a:pt x="3792220" y="12700"/>
                    </a:lnTo>
                    <a:cubicBezTo>
                      <a:pt x="3792220" y="5080"/>
                      <a:pt x="3785870" y="0"/>
                      <a:pt x="3778250" y="0"/>
                    </a:cubicBezTo>
                    <a:close/>
                    <a:moveTo>
                      <a:pt x="3582670" y="218440"/>
                    </a:moveTo>
                    <a:lnTo>
                      <a:pt x="3582670" y="3464560"/>
                    </a:lnTo>
                    <a:cubicBezTo>
                      <a:pt x="3582670" y="3472180"/>
                      <a:pt x="3576320" y="3478530"/>
                      <a:pt x="3568700" y="3478530"/>
                    </a:cubicBezTo>
                    <a:lnTo>
                      <a:pt x="186690" y="3478530"/>
                    </a:lnTo>
                    <a:cubicBezTo>
                      <a:pt x="179070" y="3478530"/>
                      <a:pt x="172720" y="3472180"/>
                      <a:pt x="172720" y="3464560"/>
                    </a:cubicBezTo>
                    <a:lnTo>
                      <a:pt x="172720" y="218440"/>
                    </a:lnTo>
                    <a:cubicBezTo>
                      <a:pt x="172720" y="210820"/>
                      <a:pt x="179070" y="204470"/>
                      <a:pt x="186690" y="204470"/>
                    </a:cubicBezTo>
                    <a:lnTo>
                      <a:pt x="3568700" y="204470"/>
                    </a:lnTo>
                    <a:cubicBezTo>
                      <a:pt x="3576320" y="204470"/>
                      <a:pt x="3582670" y="210820"/>
                      <a:pt x="3582670" y="218440"/>
                    </a:cubicBezTo>
                    <a:close/>
                  </a:path>
                </a:pathLst>
              </a:custGeom>
              <a:solidFill>
                <a:srgbClr val="AFCD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8"/>
              <p:cNvSpPr/>
              <p:nvPr/>
            </p:nvSpPr>
            <p:spPr>
              <a:xfrm>
                <a:off x="251460" y="1104900"/>
                <a:ext cx="340995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09950" h="3274060" extrusionOk="0">
                    <a:moveTo>
                      <a:pt x="339598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3260090"/>
                    </a:lnTo>
                    <a:cubicBezTo>
                      <a:pt x="0" y="3267710"/>
                      <a:pt x="6350" y="3274060"/>
                      <a:pt x="13970" y="3274060"/>
                    </a:cubicBezTo>
                    <a:lnTo>
                      <a:pt x="3395980" y="3274060"/>
                    </a:lnTo>
                    <a:cubicBezTo>
                      <a:pt x="3403600" y="3274060"/>
                      <a:pt x="3409950" y="3267710"/>
                      <a:pt x="3409950" y="3260090"/>
                    </a:cubicBezTo>
                    <a:lnTo>
                      <a:pt x="3409950" y="13970"/>
                    </a:lnTo>
                    <a:cubicBezTo>
                      <a:pt x="3409950" y="6350"/>
                      <a:pt x="3403600" y="0"/>
                      <a:pt x="3395980" y="0"/>
                    </a:cubicBezTo>
                    <a:close/>
                  </a:path>
                </a:pathLst>
              </a:custGeom>
              <a:blipFill rotWithShape="1">
                <a:blip r:embed="rId8">
                  <a:alphaModFix/>
                </a:blip>
                <a:stretch>
                  <a:fillRect l="-5049" t="-9414" b="-3962"/>
                </a:stretch>
              </a:blip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8"/>
              <p:cNvSpPr/>
              <p:nvPr/>
            </p:nvSpPr>
            <p:spPr>
              <a:xfrm>
                <a:off x="240030" y="1106170"/>
                <a:ext cx="342138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21380" h="3274060" extrusionOk="0">
                    <a:moveTo>
                      <a:pt x="3421380" y="8890"/>
                    </a:moveTo>
                    <a:cubicBezTo>
                      <a:pt x="3421380" y="8890"/>
                      <a:pt x="3418840" y="1270"/>
                      <a:pt x="3408680" y="0"/>
                    </a:cubicBezTo>
                    <a:lnTo>
                      <a:pt x="13970" y="0"/>
                    </a:lnTo>
                    <a:cubicBezTo>
                      <a:pt x="7620" y="0"/>
                      <a:pt x="0" y="2540"/>
                      <a:pt x="0" y="10160"/>
                    </a:cubicBezTo>
                    <a:lnTo>
                      <a:pt x="2540" y="16510"/>
                    </a:lnTo>
                    <a:cubicBezTo>
                      <a:pt x="5080" y="12700"/>
                      <a:pt x="10160" y="11430"/>
                      <a:pt x="13970" y="11430"/>
                    </a:cubicBezTo>
                    <a:lnTo>
                      <a:pt x="3411220" y="11430"/>
                    </a:lnTo>
                    <a:lnTo>
                      <a:pt x="3411220" y="3262630"/>
                    </a:lnTo>
                    <a:cubicBezTo>
                      <a:pt x="3411220" y="3267710"/>
                      <a:pt x="3408680" y="3271520"/>
                      <a:pt x="3406140" y="3274060"/>
                    </a:cubicBezTo>
                    <a:lnTo>
                      <a:pt x="3409950" y="3274060"/>
                    </a:lnTo>
                    <a:cubicBezTo>
                      <a:pt x="3416300" y="3274060"/>
                      <a:pt x="3421380" y="3268980"/>
                      <a:pt x="3421380" y="3262630"/>
                    </a:cubicBezTo>
                    <a:lnTo>
                      <a:pt x="3421380" y="88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8"/>
              <p:cNvSpPr/>
              <p:nvPr/>
            </p:nvSpPr>
            <p:spPr>
              <a:xfrm>
                <a:off x="81280" y="5299710"/>
                <a:ext cx="38049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4920" h="27940" extrusionOk="0">
                    <a:moveTo>
                      <a:pt x="13970" y="13970"/>
                    </a:move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796030" y="27940"/>
                    </a:lnTo>
                    <a:cubicBezTo>
                      <a:pt x="3799840" y="27940"/>
                      <a:pt x="3802380" y="26670"/>
                      <a:pt x="3804920" y="24130"/>
                    </a:cubicBezTo>
                    <a:lnTo>
                      <a:pt x="3790950" y="13970"/>
                    </a:lnTo>
                    <a:lnTo>
                      <a:pt x="13970" y="139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8"/>
              <p:cNvSpPr/>
              <p:nvPr/>
            </p:nvSpPr>
            <p:spPr>
              <a:xfrm>
                <a:off x="81280" y="904240"/>
                <a:ext cx="27940" cy="442214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4422140" extrusionOk="0">
                    <a:moveTo>
                      <a:pt x="12700" y="4409440"/>
                    </a:moveTo>
                    <a:lnTo>
                      <a:pt x="12700" y="8890"/>
                    </a:lnTo>
                    <a:lnTo>
                      <a:pt x="3810" y="0"/>
                    </a:lnTo>
                    <a:cubicBezTo>
                      <a:pt x="1270" y="2540"/>
                      <a:pt x="0" y="5080"/>
                      <a:pt x="0" y="8890"/>
                    </a:cubicBezTo>
                    <a:lnTo>
                      <a:pt x="0" y="4408170"/>
                    </a:lnTo>
                    <a:cubicBezTo>
                      <a:pt x="0" y="4415790"/>
                      <a:pt x="6350" y="4422140"/>
                      <a:pt x="13970" y="4422140"/>
                    </a:cubicBezTo>
                    <a:lnTo>
                      <a:pt x="27940" y="4422140"/>
                    </a:lnTo>
                    <a:cubicBezTo>
                      <a:pt x="19050" y="4422140"/>
                      <a:pt x="12700" y="4415790"/>
                      <a:pt x="12700" y="4409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8"/>
              <p:cNvSpPr/>
              <p:nvPr/>
            </p:nvSpPr>
            <p:spPr>
              <a:xfrm>
                <a:off x="238760" y="1108710"/>
                <a:ext cx="27940" cy="327025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270250" extrusionOk="0">
                    <a:moveTo>
                      <a:pt x="12700" y="3256280"/>
                    </a:moveTo>
                    <a:lnTo>
                      <a:pt x="12700" y="7620"/>
                    </a:lnTo>
                    <a:lnTo>
                      <a:pt x="3810" y="0"/>
                    </a:lnTo>
                    <a:cubicBezTo>
                      <a:pt x="1270" y="2540"/>
                      <a:pt x="0" y="6350"/>
                      <a:pt x="0" y="10160"/>
                    </a:cubicBezTo>
                    <a:lnTo>
                      <a:pt x="0" y="3256280"/>
                    </a:lnTo>
                    <a:cubicBezTo>
                      <a:pt x="0" y="3263900"/>
                      <a:pt x="6350" y="3270250"/>
                      <a:pt x="13970" y="3270250"/>
                    </a:cubicBezTo>
                    <a:lnTo>
                      <a:pt x="27940" y="3270250"/>
                    </a:lnTo>
                    <a:cubicBezTo>
                      <a:pt x="19050" y="3270250"/>
                      <a:pt x="12700" y="3263900"/>
                      <a:pt x="12700" y="325628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8"/>
              <p:cNvSpPr/>
              <p:nvPr/>
            </p:nvSpPr>
            <p:spPr>
              <a:xfrm>
                <a:off x="240030" y="4354830"/>
                <a:ext cx="341757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417570" h="27940" extrusionOk="0">
                    <a:moveTo>
                      <a:pt x="3411220" y="12700"/>
                    </a:moveTo>
                    <a:cubicBezTo>
                      <a:pt x="3409950" y="12700"/>
                      <a:pt x="3408680" y="13970"/>
                      <a:pt x="3407410" y="13970"/>
                    </a:cubicBezTo>
                    <a:lnTo>
                      <a:pt x="13970" y="13970"/>
                    </a:ln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407410" y="27940"/>
                    </a:lnTo>
                    <a:cubicBezTo>
                      <a:pt x="3411220" y="27940"/>
                      <a:pt x="3415030" y="25400"/>
                      <a:pt x="3417570" y="22860"/>
                    </a:cubicBezTo>
                    <a:lnTo>
                      <a:pt x="3411220" y="12700"/>
                    </a:ln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8"/>
              <p:cNvSpPr/>
              <p:nvPr/>
            </p:nvSpPr>
            <p:spPr>
              <a:xfrm>
                <a:off x="93980" y="90932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 extrusionOk="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85090" y="899160"/>
                <a:ext cx="380619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6190" h="27940" extrusionOk="0">
                    <a:moveTo>
                      <a:pt x="3790950" y="0"/>
                    </a:moveTo>
                    <a:lnTo>
                      <a:pt x="10160" y="0"/>
                    </a:lnTo>
                    <a:cubicBezTo>
                      <a:pt x="6350" y="0"/>
                      <a:pt x="2540" y="2540"/>
                      <a:pt x="0" y="5080"/>
                    </a:cubicBezTo>
                    <a:lnTo>
                      <a:pt x="8890" y="13970"/>
                    </a:lnTo>
                    <a:lnTo>
                      <a:pt x="3792220" y="13970"/>
                    </a:lnTo>
                    <a:cubicBezTo>
                      <a:pt x="3799840" y="13970"/>
                      <a:pt x="3806190" y="20320"/>
                      <a:pt x="3806190" y="27940"/>
                    </a:cubicBezTo>
                    <a:lnTo>
                      <a:pt x="3806190" y="13970"/>
                    </a:lnTo>
                    <a:cubicBezTo>
                      <a:pt x="3804920" y="6350"/>
                      <a:pt x="3798570" y="0"/>
                      <a:pt x="3790950" y="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8"/>
              <p:cNvSpPr/>
              <p:nvPr/>
            </p:nvSpPr>
            <p:spPr>
              <a:xfrm>
                <a:off x="3869690" y="910590"/>
                <a:ext cx="20320" cy="441325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4413250" extrusionOk="0">
                    <a:moveTo>
                      <a:pt x="20320" y="4401820"/>
                    </a:moveTo>
                    <a:lnTo>
                      <a:pt x="20320" y="12700"/>
                    </a:lnTo>
                    <a:cubicBezTo>
                      <a:pt x="20320" y="12700"/>
                      <a:pt x="11430" y="5080"/>
                      <a:pt x="8890" y="2540"/>
                    </a:cubicBezTo>
                    <a:cubicBezTo>
                      <a:pt x="8890" y="2540"/>
                      <a:pt x="6350" y="0"/>
                      <a:pt x="0" y="0"/>
                    </a:cubicBezTo>
                    <a:lnTo>
                      <a:pt x="0" y="4403090"/>
                    </a:lnTo>
                    <a:lnTo>
                      <a:pt x="15240" y="4413250"/>
                    </a:lnTo>
                    <a:cubicBezTo>
                      <a:pt x="19050" y="4410710"/>
                      <a:pt x="20320" y="4406900"/>
                      <a:pt x="20320" y="4401820"/>
                    </a:cubicBezTo>
                    <a:close/>
                  </a:path>
                </a:pathLst>
              </a:custGeom>
              <a:solidFill>
                <a:srgbClr val="FFF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1" name="Google Shape;511;p18"/>
            <p:cNvSpPr/>
            <p:nvPr/>
          </p:nvSpPr>
          <p:spPr>
            <a:xfrm>
              <a:off x="3740703" y="1028700"/>
              <a:ext cx="3068280" cy="906508"/>
            </a:xfrm>
            <a:custGeom>
              <a:avLst/>
              <a:gdLst/>
              <a:ahLst/>
              <a:cxnLst/>
              <a:rect l="l" t="t" r="r" b="b"/>
              <a:pathLst>
                <a:path w="3068280" h="906508" extrusionOk="0">
                  <a:moveTo>
                    <a:pt x="0" y="0"/>
                  </a:moveTo>
                  <a:lnTo>
                    <a:pt x="3068280" y="0"/>
                  </a:lnTo>
                  <a:lnTo>
                    <a:pt x="3068280" y="906508"/>
                  </a:lnTo>
                  <a:lnTo>
                    <a:pt x="0" y="9065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12" name="Google Shape;512;p18"/>
            <p:cNvSpPr/>
            <p:nvPr/>
          </p:nvSpPr>
          <p:spPr>
            <a:xfrm rot="-209359">
              <a:off x="5134544" y="7058152"/>
              <a:ext cx="3348878" cy="2829802"/>
            </a:xfrm>
            <a:custGeom>
              <a:avLst/>
              <a:gdLst/>
              <a:ahLst/>
              <a:cxnLst/>
              <a:rect l="l" t="t" r="r" b="b"/>
              <a:pathLst>
                <a:path w="3348878" h="2829802" extrusionOk="0">
                  <a:moveTo>
                    <a:pt x="0" y="0"/>
                  </a:moveTo>
                  <a:lnTo>
                    <a:pt x="3348878" y="0"/>
                  </a:lnTo>
                  <a:lnTo>
                    <a:pt x="3348878" y="2829802"/>
                  </a:lnTo>
                  <a:lnTo>
                    <a:pt x="0" y="28298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37" name="Google Shape;454;p16"/>
          <p:cNvSpPr/>
          <p:nvPr/>
        </p:nvSpPr>
        <p:spPr>
          <a:xfrm>
            <a:off x="2749252" y="1223557"/>
            <a:ext cx="13390283" cy="10156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1.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Đặc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điểm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ngữ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địa</a:t>
            </a:r>
            <a:r>
              <a:rPr lang="en-US" sz="6000" b="1" i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phương</a:t>
            </a:r>
            <a:endParaRPr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952" t="3688" r="2899" b="326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EDC3BCBC-4E70-4115-ACD4-9E51984AA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36465"/>
              </p:ext>
            </p:extLst>
          </p:nvPr>
        </p:nvGraphicFramePr>
        <p:xfrm>
          <a:off x="7029899" y="3281012"/>
          <a:ext cx="3498456" cy="62760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24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14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6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5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6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10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41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4835">
                <a:tc>
                  <a:txBody>
                    <a:bodyPr/>
                    <a:lstStyle/>
                    <a:p>
                      <a:pPr algn="l"/>
                      <a:endParaRPr lang="ko-KR" altLang="en-US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584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546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Block Arc 14">
            <a:extLst>
              <a:ext uri="{FF2B5EF4-FFF2-40B4-BE49-F238E27FC236}">
                <a16:creationId xmlns:a16="http://schemas.microsoft.com/office/drawing/2014/main" xmlns="" id="{FB2EDC95-248B-4DFE-8622-EA791828C3BD}"/>
              </a:ext>
            </a:extLst>
          </p:cNvPr>
          <p:cNvSpPr>
            <a:spLocks noChangeAspect="1"/>
          </p:cNvSpPr>
          <p:nvPr/>
        </p:nvSpPr>
        <p:spPr>
          <a:xfrm rot="2700000">
            <a:off x="8563149" y="2805021"/>
            <a:ext cx="431958" cy="1254498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ko-KR" altLang="en-US" sz="410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8D088CD-F8CF-46BA-A957-8C123FB26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805628"/>
              </p:ext>
            </p:extLst>
          </p:nvPr>
        </p:nvGraphicFramePr>
        <p:xfrm>
          <a:off x="12732921" y="3281011"/>
          <a:ext cx="3498456" cy="62760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24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14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6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5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6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10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41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4835">
                <a:tc>
                  <a:txBody>
                    <a:bodyPr/>
                    <a:lstStyle/>
                    <a:p>
                      <a:pPr algn="l"/>
                      <a:endParaRPr lang="ko-KR" altLang="en-US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584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546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Block Arc 14">
            <a:extLst>
              <a:ext uri="{FF2B5EF4-FFF2-40B4-BE49-F238E27FC236}">
                <a16:creationId xmlns:a16="http://schemas.microsoft.com/office/drawing/2014/main" xmlns="" id="{77E3214B-94A0-429A-839B-0844A1C26F78}"/>
              </a:ext>
            </a:extLst>
          </p:cNvPr>
          <p:cNvSpPr>
            <a:spLocks noChangeAspect="1"/>
          </p:cNvSpPr>
          <p:nvPr/>
        </p:nvSpPr>
        <p:spPr>
          <a:xfrm rot="2700000">
            <a:off x="14266172" y="2805020"/>
            <a:ext cx="431958" cy="1254498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ko-KR" altLang="en-US" sz="4100">
              <a:solidFill>
                <a:schemeClr val="tx1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FC9A7C1-5C31-4EFD-BC52-A8326DDC4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147347"/>
              </p:ext>
            </p:extLst>
          </p:nvPr>
        </p:nvGraphicFramePr>
        <p:xfrm>
          <a:off x="1326877" y="3281011"/>
          <a:ext cx="3498456" cy="62760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24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14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6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5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6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10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41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4835">
                <a:tc>
                  <a:txBody>
                    <a:bodyPr/>
                    <a:lstStyle/>
                    <a:p>
                      <a:pPr algn="l"/>
                      <a:endParaRPr lang="ko-KR" altLang="en-US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584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546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7160" marR="137160" marT="68580" marB="6858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Block Arc 14">
            <a:extLst>
              <a:ext uri="{FF2B5EF4-FFF2-40B4-BE49-F238E27FC236}">
                <a16:creationId xmlns:a16="http://schemas.microsoft.com/office/drawing/2014/main" xmlns="" id="{93BE717E-DCF5-4AF5-B49C-C9AE4F4219B0}"/>
              </a:ext>
            </a:extLst>
          </p:cNvPr>
          <p:cNvSpPr>
            <a:spLocks noChangeAspect="1"/>
          </p:cNvSpPr>
          <p:nvPr/>
        </p:nvSpPr>
        <p:spPr>
          <a:xfrm rot="2700000">
            <a:off x="2860128" y="2805020"/>
            <a:ext cx="431958" cy="1254498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ko-KR" altLang="en-US" sz="4100">
              <a:solidFill>
                <a:schemeClr val="tx1"/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xmlns="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1227901" y="2517864"/>
            <a:ext cx="16284101" cy="914400"/>
          </a:xfrm>
          <a:prstGeom prst="rect">
            <a:avLst/>
          </a:prstGeom>
        </p:spPr>
        <p:txBody>
          <a:bodyPr lIns="137160" tIns="68580" rIns="137160" bIns="6858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751A125-D75C-4F1B-B8C8-A32F70A8479D}"/>
              </a:ext>
            </a:extLst>
          </p:cNvPr>
          <p:cNvSpPr/>
          <p:nvPr/>
        </p:nvSpPr>
        <p:spPr>
          <a:xfrm>
            <a:off x="1354277" y="4243076"/>
            <a:ext cx="3427280" cy="346248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vi-VN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Việc sử dụng từ ngữ địa phương phải phù hợp với tình huống giao tiếp.</a:t>
            </a:r>
          </a:p>
          <a:p>
            <a:pPr algn="just"/>
            <a:endParaRPr lang="en-US" sz="36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0AF26CE-8251-499B-90CA-1C0D0C673969}"/>
              </a:ext>
            </a:extLst>
          </p:cNvPr>
          <p:cNvSpPr/>
          <p:nvPr/>
        </p:nvSpPr>
        <p:spPr>
          <a:xfrm>
            <a:off x="7052768" y="4243079"/>
            <a:ext cx="3446402" cy="4570482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vi-VN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Không nên lạm dụng từ ngữ địa phương. Cần tìm hiểu các từ ngữ toàn dân có nghĩa tương ứng để sử dụng khi cần thiết.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1C8E5ED-C1BE-462C-BAC6-2778C84EB218}"/>
              </a:ext>
            </a:extLst>
          </p:cNvPr>
          <p:cNvSpPr/>
          <p:nvPr/>
        </p:nvSpPr>
        <p:spPr>
          <a:xfrm>
            <a:off x="12732920" y="4243079"/>
            <a:ext cx="3498458" cy="5124480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vi-VN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Trong thơ văn tác giả có thể sử dụng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phương</a:t>
            </a:r>
            <a:r>
              <a:rPr lang="vi-VN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để tô đậm màu sắc địa phương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dirty="0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định</a:t>
            </a:r>
            <a:endParaRPr lang="vi-VN" altLang="en-US" sz="3600" dirty="0"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350597C-DDB5-4D56-BBD7-A0AF0E2F0169}"/>
              </a:ext>
            </a:extLst>
          </p:cNvPr>
          <p:cNvSpPr/>
          <p:nvPr/>
        </p:nvSpPr>
        <p:spPr>
          <a:xfrm>
            <a:off x="1766546" y="835201"/>
            <a:ext cx="14754909" cy="13761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Lưu</a:t>
            </a:r>
            <a:r>
              <a:rPr lang="en-US" sz="6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ý </a:t>
            </a:r>
            <a:r>
              <a:rPr lang="en-US" sz="60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khi</a:t>
            </a:r>
            <a:r>
              <a:rPr lang="en-US" sz="6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sử</a:t>
            </a:r>
            <a:r>
              <a:rPr lang="en-US" sz="6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ngữ</a:t>
            </a:r>
            <a:r>
              <a:rPr lang="en-US" sz="6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địa</a:t>
            </a:r>
            <a:r>
              <a:rPr lang="en-US" sz="6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:</a:t>
            </a:r>
            <a:endParaRPr lang="en-US" sz="6000" b="1" dirty="0">
              <a:solidFill>
                <a:srgbClr val="FF0000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09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3494BA"/>
    </a:accent3>
    <a:accent4>
      <a:srgbClr val="75BDA7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自定义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3494BA"/>
    </a:accent3>
    <a:accent4>
      <a:srgbClr val="75BDA7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自定义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3494BA"/>
    </a:accent3>
    <a:accent4>
      <a:srgbClr val="75BDA7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846</Words>
  <Application>Microsoft Office PowerPoint</Application>
  <PresentationFormat>Custom</PresentationFormat>
  <Paragraphs>142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#9Slide03 AmpleSoft Bold</vt:lpstr>
      <vt:lpstr>맑은 고딕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3</cp:revision>
  <dcterms:created xsi:type="dcterms:W3CDTF">2006-08-16T00:00:00Z</dcterms:created>
  <dcterms:modified xsi:type="dcterms:W3CDTF">2023-09-01T08:08:10Z</dcterms:modified>
</cp:coreProperties>
</file>