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60" r:id="rId2"/>
    <p:sldId id="269" r:id="rId3"/>
    <p:sldId id="264" r:id="rId4"/>
    <p:sldId id="463" r:id="rId5"/>
    <p:sldId id="461" r:id="rId6"/>
    <p:sldId id="462" r:id="rId7"/>
    <p:sldId id="259" r:id="rId8"/>
    <p:sldId id="471" r:id="rId9"/>
    <p:sldId id="483" r:id="rId10"/>
    <p:sldId id="484" r:id="rId11"/>
    <p:sldId id="256" r:id="rId12"/>
    <p:sldId id="318" r:id="rId13"/>
    <p:sldId id="464" r:id="rId14"/>
    <p:sldId id="467" r:id="rId15"/>
    <p:sldId id="466" r:id="rId16"/>
    <p:sldId id="468" r:id="rId17"/>
    <p:sldId id="469" r:id="rId18"/>
    <p:sldId id="470" r:id="rId19"/>
    <p:sldId id="473" r:id="rId20"/>
    <p:sldId id="474" r:id="rId21"/>
    <p:sldId id="475" r:id="rId22"/>
    <p:sldId id="352" r:id="rId23"/>
    <p:sldId id="454" r:id="rId24"/>
    <p:sldId id="262" r:id="rId25"/>
    <p:sldId id="476" r:id="rId26"/>
    <p:sldId id="485" r:id="rId27"/>
    <p:sldId id="477" r:id="rId28"/>
    <p:sldId id="478" r:id="rId29"/>
    <p:sldId id="479" r:id="rId30"/>
    <p:sldId id="328" r:id="rId31"/>
    <p:sldId id="480" r:id="rId32"/>
    <p:sldId id="4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D63"/>
    <a:srgbClr val="FCF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2F657-3F37-42F6-B313-12168C5B522C}" type="datetimeFigureOut">
              <a:rPr lang="en-US" smtClean="0"/>
              <a:pPr/>
              <a:t>24/8/2021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F5DE9-44B3-4DA5-89E4-85F92AA860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a:t>
            </a:fld>
            <a:endParaRPr lang="vi-VN"/>
          </a:p>
        </p:txBody>
      </p:sp>
    </p:spTree>
    <p:extLst>
      <p:ext uri="{BB962C8B-B14F-4D97-AF65-F5344CB8AC3E}">
        <p14:creationId xmlns:p14="http://schemas.microsoft.com/office/powerpoint/2010/main" val="238631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564BB7-5C07-4203-9C40-8135A69CAA60}" type="slidenum">
              <a:rPr lang="en-US" smtClean="0"/>
              <a:t>2</a:t>
            </a:fld>
            <a:endParaRPr lang="en-US"/>
          </a:p>
        </p:txBody>
      </p:sp>
    </p:spTree>
    <p:extLst>
      <p:ext uri="{BB962C8B-B14F-4D97-AF65-F5344CB8AC3E}">
        <p14:creationId xmlns:p14="http://schemas.microsoft.com/office/powerpoint/2010/main" val="65325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3</a:t>
            </a:fld>
            <a:endParaRPr lang="zh-CN" altLang="en-US"/>
          </a:p>
        </p:txBody>
      </p:sp>
    </p:spTree>
    <p:extLst>
      <p:ext uri="{BB962C8B-B14F-4D97-AF65-F5344CB8AC3E}">
        <p14:creationId xmlns:p14="http://schemas.microsoft.com/office/powerpoint/2010/main" val="336962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a:t>
            </a:fld>
            <a:endParaRPr lang="en-US"/>
          </a:p>
        </p:txBody>
      </p:sp>
    </p:spTree>
    <p:extLst>
      <p:ext uri="{BB962C8B-B14F-4D97-AF65-F5344CB8AC3E}">
        <p14:creationId xmlns:p14="http://schemas.microsoft.com/office/powerpoint/2010/main" val="422655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13</a:t>
            </a:fld>
            <a:endParaRPr lang="vi-VN"/>
          </a:p>
        </p:txBody>
      </p:sp>
    </p:spTree>
    <p:extLst>
      <p:ext uri="{BB962C8B-B14F-4D97-AF65-F5344CB8AC3E}">
        <p14:creationId xmlns:p14="http://schemas.microsoft.com/office/powerpoint/2010/main" val="277410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22</a:t>
            </a:fld>
            <a:endParaRPr lang="vi-VN"/>
          </a:p>
        </p:txBody>
      </p:sp>
    </p:spTree>
    <p:extLst>
      <p:ext uri="{BB962C8B-B14F-4D97-AF65-F5344CB8AC3E}">
        <p14:creationId xmlns:p14="http://schemas.microsoft.com/office/powerpoint/2010/main" val="157580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04EE6160-6371-4B80-866A-5C34060DFE91}" type="slidenum">
              <a:rPr lang="vi-VN" smtClean="0"/>
              <a:t>25</a:t>
            </a:fld>
            <a:endParaRPr lang="vi-VN"/>
          </a:p>
        </p:txBody>
      </p:sp>
    </p:spTree>
    <p:extLst>
      <p:ext uri="{BB962C8B-B14F-4D97-AF65-F5344CB8AC3E}">
        <p14:creationId xmlns:p14="http://schemas.microsoft.com/office/powerpoint/2010/main" val="378788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977E92-D2AD-432C-A974-472FA59F1065}" type="datetimeFigureOut">
              <a:rPr lang="en-US" smtClean="0"/>
              <a:pPr/>
              <a:t>24/8/2021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71847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7E92-D2AD-432C-A974-472FA59F1065}" type="datetimeFigureOut">
              <a:rPr lang="en-US" smtClean="0"/>
              <a:pPr/>
              <a:t>24/8/2021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15129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7E92-D2AD-432C-A974-472FA59F1065}" type="datetimeFigureOut">
              <a:rPr lang="en-US" smtClean="0"/>
              <a:pPr/>
              <a:t>24/8/2021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56411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ltLang="ko-KR" dirty="0"/>
              <a:t>Your Presentation Name Here</a:t>
            </a:r>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anose="020B0604020202020204"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extLst>
      <p:ext uri="{BB962C8B-B14F-4D97-AF65-F5344CB8AC3E}">
        <p14:creationId xmlns:p14="http://schemas.microsoft.com/office/powerpoint/2010/main" val="338813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tract placeholder 08">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a:off x="0"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4060221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977E92-D2AD-432C-A974-472FA59F1065}" type="datetimeFigureOut">
              <a:rPr lang="en-US" smtClean="0"/>
              <a:pPr/>
              <a:t>24/8/2021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400374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977E92-D2AD-432C-A974-472FA59F1065}" type="datetimeFigureOut">
              <a:rPr lang="en-US" smtClean="0"/>
              <a:pPr/>
              <a:t>24/8/2021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210398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977E92-D2AD-432C-A974-472FA59F1065}" type="datetimeFigureOut">
              <a:rPr lang="en-US" smtClean="0"/>
              <a:pPr/>
              <a:t>24/8/2021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382676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977E92-D2AD-432C-A974-472FA59F1065}" type="datetimeFigureOut">
              <a:rPr lang="en-US" smtClean="0"/>
              <a:pPr/>
              <a:t>24/8/2021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229539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77E92-D2AD-432C-A974-472FA59F1065}" type="datetimeFigureOut">
              <a:rPr lang="en-US" smtClean="0"/>
              <a:pPr/>
              <a:t>24/8/2021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21545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77E92-D2AD-432C-A974-472FA59F1065}" type="datetimeFigureOut">
              <a:rPr lang="en-US" smtClean="0"/>
              <a:pPr/>
              <a:t>24/8/2021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296527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977E92-D2AD-432C-A974-472FA59F1065}" type="datetimeFigureOut">
              <a:rPr lang="en-US" smtClean="0"/>
              <a:pPr/>
              <a:t>24/8/2021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375616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977E92-D2AD-432C-A974-472FA59F1065}" type="datetimeFigureOut">
              <a:rPr lang="en-US" smtClean="0"/>
              <a:pPr/>
              <a:t>24/8/2021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80F31-AF4B-48C3-B317-65624AEE8DFB}" type="slidenum">
              <a:rPr lang="en-US" smtClean="0"/>
              <a:pPr/>
              <a:t>‹#›</a:t>
            </a:fld>
            <a:endParaRPr lang="en-US"/>
          </a:p>
        </p:txBody>
      </p:sp>
    </p:spTree>
    <p:extLst>
      <p:ext uri="{BB962C8B-B14F-4D97-AF65-F5344CB8AC3E}">
        <p14:creationId xmlns:p14="http://schemas.microsoft.com/office/powerpoint/2010/main" val="29662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77E92-D2AD-432C-A974-472FA59F1065}" type="datetimeFigureOut">
              <a:rPr lang="en-US" smtClean="0"/>
              <a:pPr/>
              <a:t>24/8/2021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80F31-AF4B-48C3-B317-65624AEE8DFB}" type="slidenum">
              <a:rPr lang="en-US" smtClean="0"/>
              <a:pPr/>
              <a:t>‹#›</a:t>
            </a:fld>
            <a:endParaRPr lang="en-US"/>
          </a:p>
        </p:txBody>
      </p:sp>
    </p:spTree>
    <p:extLst>
      <p:ext uri="{BB962C8B-B14F-4D97-AF65-F5344CB8AC3E}">
        <p14:creationId xmlns:p14="http://schemas.microsoft.com/office/powerpoint/2010/main" val="2297720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4.png"/><Relationship Id="rId5" Type="http://schemas.openxmlformats.org/officeDocument/2006/relationships/tags" Target="../tags/tag5.xm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tags" Target="../tags/tag4.xml"/><Relationship Id="rId9" Type="http://schemas.openxmlformats.org/officeDocument/2006/relationships/image" Target="../media/image12.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color Background Image | All White Background">
            <a:extLst>
              <a:ext uri="{FF2B5EF4-FFF2-40B4-BE49-F238E27FC236}">
                <a16:creationId xmlns:a16="http://schemas.microsoft.com/office/drawing/2014/main" id="{5A654C9D-02F1-425C-8B40-1DC53EC8C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536"/>
            <a:ext cx="12192000" cy="59687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7EB620-7C68-4ACD-8331-72FEBC2C0F62}"/>
              </a:ext>
            </a:extLst>
          </p:cNvPr>
          <p:cNvSpPr txBox="1"/>
          <p:nvPr/>
        </p:nvSpPr>
        <p:spPr>
          <a:xfrm flipH="1">
            <a:off x="720434" y="2456375"/>
            <a:ext cx="10797310" cy="3046988"/>
          </a:xfrm>
          <a:prstGeom prst="rect">
            <a:avLst/>
          </a:prstGeom>
          <a:noFill/>
        </p:spPr>
        <p:txBody>
          <a:bodyPr wrap="square" rtlCol="0">
            <a:spAutoFit/>
          </a:bodyPr>
          <a:lstStyle/>
          <a:p>
            <a:pPr algn="ctr"/>
            <a:r>
              <a:rPr lang="en-US" sz="9600" dirty="0" err="1">
                <a:solidFill>
                  <a:srgbClr val="FF0000"/>
                </a:solidFill>
                <a:latin typeface="Times New Roman" panose="02020603050405020304" pitchFamily="18" charset="0"/>
                <a:cs typeface="Times New Roman" panose="02020603050405020304" pitchFamily="18" charset="0"/>
              </a:rPr>
              <a:t>Hoàn</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thiện</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khổ</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thơ</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sau</a:t>
            </a:r>
            <a:endParaRPr lang="en-SG" sz="9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55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4F5015D-ED51-4CA8-8B8B-F9118B88145D}"/>
              </a:ext>
            </a:extLst>
          </p:cNvPr>
          <p:cNvSpPr/>
          <p:nvPr/>
        </p:nvSpPr>
        <p:spPr>
          <a:xfrm>
            <a:off x="574131" y="457200"/>
            <a:ext cx="3160853" cy="1120623"/>
          </a:xfrm>
          <a:prstGeom prst="roundRect">
            <a:avLst>
              <a:gd name="adj" fmla="val 50000"/>
            </a:avLst>
          </a:prstGeom>
          <a:solidFill>
            <a:srgbClr val="FCF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Ăn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2E45D0F-8DC6-46B9-98EE-F46E14125D2E}"/>
              </a:ext>
            </a:extLst>
          </p:cNvPr>
          <p:cNvSpPr/>
          <p:nvPr/>
        </p:nvSpPr>
        <p:spPr>
          <a:xfrm>
            <a:off x="4343400" y="461010"/>
            <a:ext cx="3160853" cy="1120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Khang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ED85CBA-5242-4F44-B58D-F996FBA65EB5}"/>
              </a:ext>
            </a:extLst>
          </p:cNvPr>
          <p:cNvSpPr/>
          <p:nvPr/>
        </p:nvSpPr>
        <p:spPr>
          <a:xfrm>
            <a:off x="8154580" y="487680"/>
            <a:ext cx="3160853" cy="112062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Độc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lập</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98DA91A-96D9-4D83-BDF1-C295DE60E177}"/>
              </a:ext>
            </a:extLst>
          </p:cNvPr>
          <p:cNvSpPr txBox="1"/>
          <p:nvPr/>
        </p:nvSpPr>
        <p:spPr>
          <a:xfrm>
            <a:off x="787759" y="1985012"/>
            <a:ext cx="2932253" cy="3416320"/>
          </a:xfrm>
          <a:prstGeom prst="rect">
            <a:avLst/>
          </a:prstGeom>
          <a:noFill/>
        </p:spPr>
        <p:txBody>
          <a:bodyPr wrap="square">
            <a:spAutoFit/>
          </a:bodyPr>
          <a:lstStyle/>
          <a:p>
            <a:pPr algn="just"/>
            <a:r>
              <a:rPr lang="en-US" sz="3600" dirty="0" err="1">
                <a:solidFill>
                  <a:srgbClr val="000000"/>
                </a:solidFill>
                <a:latin typeface="Times New Roman" panose="02020603050405020304" pitchFamily="18" charset="0"/>
                <a:cs typeface="Times New Roman" panose="02020603050405020304" pitchFamily="18" charset="0"/>
              </a:rPr>
              <a:t>Động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từ</a:t>
            </a:r>
            <a:r>
              <a:rPr lang="en-US" sz="3600" dirty="0">
                <a:solidFill>
                  <a:srgbClr val="000000"/>
                </a:solidFill>
                <a:latin typeface="Times New Roman" panose="02020603050405020304" pitchFamily="18" charset="0"/>
                <a:cs typeface="Times New Roman" panose="02020603050405020304" pitchFamily="18" charset="0"/>
              </a:rPr>
              <a:t>: Cho </a:t>
            </a:r>
            <a:r>
              <a:rPr lang="en-US" sz="3600" dirty="0" err="1">
                <a:solidFill>
                  <a:srgbClr val="000000"/>
                </a:solidFill>
                <a:latin typeface="Times New Roman" panose="02020603050405020304" pitchFamily="18" charset="0"/>
                <a:cs typeface="Times New Roman" panose="02020603050405020304" pitchFamily="18" charset="0"/>
              </a:rPr>
              <a:t>thức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ăn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miệng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nhai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nuốt</a:t>
            </a:r>
            <a:r>
              <a:rPr lang="en-US" sz="3600" dirty="0">
                <a:solidFill>
                  <a:srgbClr val="000000"/>
                </a:solidFill>
                <a:latin typeface="Times New Roman" panose="02020603050405020304" pitchFamily="18" charset="0"/>
                <a:cs typeface="Times New Roman" panose="02020603050405020304" pitchFamily="18" charset="0"/>
              </a:rPr>
              <a:t> … </a:t>
            </a:r>
            <a:r>
              <a:rPr lang="en-US" sz="3600" dirty="0" err="1">
                <a:solidFill>
                  <a:srgbClr val="000000"/>
                </a:solidFill>
                <a:latin typeface="Times New Roman" panose="02020603050405020304" pitchFamily="18" charset="0"/>
                <a:cs typeface="Times New Roman" panose="02020603050405020304" pitchFamily="18" charset="0"/>
              </a:rPr>
              <a:t>để</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nuôi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sống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cơ</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thể</a:t>
            </a:r>
            <a:endParaRPr lang="vi-VN" sz="3600" b="0" i="0" dirty="0">
              <a:solidFill>
                <a:srgbClr val="000000"/>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35FF0DB-A4A1-49C3-A71F-D5EA9B658832}"/>
              </a:ext>
            </a:extLst>
          </p:cNvPr>
          <p:cNvSpPr txBox="1"/>
          <p:nvPr/>
        </p:nvSpPr>
        <p:spPr>
          <a:xfrm>
            <a:off x="4518927" y="1985011"/>
            <a:ext cx="3046554" cy="1754326"/>
          </a:xfrm>
          <a:prstGeom prst="rect">
            <a:avLst/>
          </a:prstGeom>
          <a:no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endParaRPr lang="vi-VN" sz="3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DF63BF0-3786-4444-9B1B-53CA71C44ECC}"/>
              </a:ext>
            </a:extLst>
          </p:cNvPr>
          <p:cNvSpPr txBox="1"/>
          <p:nvPr/>
        </p:nvSpPr>
        <p:spPr>
          <a:xfrm>
            <a:off x="8383446" y="1985010"/>
            <a:ext cx="3046554" cy="3970318"/>
          </a:xfrm>
          <a:prstGeom prst="rect">
            <a:avLst/>
          </a:prstGeom>
          <a:no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tự mình tồn tại, hoạt động, không nương tựa hoặc phụ thuộc vào ai, vào cái gì khác</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16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1a19b4e57907d512d2f91383b007214"/>
          <p:cNvPicPr>
            <a:picLocks noChangeAspect="1"/>
          </p:cNvPicPr>
          <p:nvPr/>
        </p:nvPicPr>
        <p:blipFill>
          <a:blip r:embed="rId3"/>
          <a:stretch>
            <a:fillRect/>
          </a:stretch>
        </p:blipFill>
        <p:spPr>
          <a:xfrm>
            <a:off x="1305050" y="5814"/>
            <a:ext cx="9619033" cy="6068230"/>
          </a:xfrm>
          <a:prstGeom prst="rect">
            <a:avLst/>
          </a:prstGeom>
        </p:spPr>
      </p:pic>
      <p:pic>
        <p:nvPicPr>
          <p:cNvPr id="4" name="图片 3" descr="06346d6903f4883c3c2735af0435a240"/>
          <p:cNvPicPr>
            <a:picLocks noChangeAspect="1"/>
          </p:cNvPicPr>
          <p:nvPr/>
        </p:nvPicPr>
        <p:blipFill>
          <a:blip r:embed="rId4"/>
          <a:stretch>
            <a:fillRect/>
          </a:stretch>
        </p:blipFill>
        <p:spPr>
          <a:xfrm rot="21120000">
            <a:off x="543348" y="1889075"/>
            <a:ext cx="3649824" cy="2690079"/>
          </a:xfrm>
          <a:prstGeom prst="rect">
            <a:avLst/>
          </a:prstGeom>
        </p:spPr>
      </p:pic>
      <p:sp>
        <p:nvSpPr>
          <p:cNvPr id="4099" name="Rectangle 3"/>
          <p:cNvSpPr>
            <a:spLocks noGrp="1" noChangeArrowheads="1"/>
          </p:cNvSpPr>
          <p:nvPr>
            <p:ph type="ctrTitle"/>
          </p:nvPr>
        </p:nvSpPr>
        <p:spPr>
          <a:xfrm>
            <a:off x="1456149" y="3810000"/>
            <a:ext cx="9434611" cy="863263"/>
          </a:xfrm>
          <a:effectLst/>
        </p:spPr>
        <p:txBody>
          <a:bodyPr>
            <a:noAutofit/>
          </a:bodyPr>
          <a:lstStyle/>
          <a:p>
            <a:pPr algn="ctr"/>
            <a:r>
              <a:rPr lang="en-US" altLang="zh-CN" sz="8800" b="1" dirty="0">
                <a:solidFill>
                  <a:schemeClr val="bg1"/>
                </a:solidFill>
                <a:latin typeface="Times New Roman" panose="02020603050405020304" pitchFamily="18" charset="0"/>
                <a:cs typeface="Times New Roman" panose="02020603050405020304" pitchFamily="18" charset="0"/>
              </a:rPr>
              <a:t>II. </a:t>
            </a:r>
            <a:r>
              <a:rPr lang="en-US" altLang="zh-CN" sz="8800" b="1" dirty="0" err="1">
                <a:solidFill>
                  <a:schemeClr val="bg1"/>
                </a:solidFill>
                <a:latin typeface="Times New Roman" panose="02020603050405020304" pitchFamily="18" charset="0"/>
                <a:cs typeface="Times New Roman" panose="02020603050405020304" pitchFamily="18" charset="0"/>
              </a:rPr>
              <a:t>Luyện</a:t>
            </a:r>
            <a:r>
              <a:rPr lang="en-US" altLang="zh-CN" sz="8800" b="1" dirty="0">
                <a:solidFill>
                  <a:schemeClr val="bg1"/>
                </a:solidFill>
                <a:latin typeface="Times New Roman" panose="02020603050405020304" pitchFamily="18" charset="0"/>
                <a:cs typeface="Times New Roman" panose="02020603050405020304" pitchFamily="18" charset="0"/>
              </a:rPr>
              <a:t> </a:t>
            </a:r>
            <a:r>
              <a:rPr lang="en-US" altLang="zh-CN" sz="8800" b="1" dirty="0" err="1">
                <a:solidFill>
                  <a:schemeClr val="bg1"/>
                </a:solidFill>
                <a:latin typeface="Times New Roman" panose="02020603050405020304" pitchFamily="18" charset="0"/>
                <a:cs typeface="Times New Roman" panose="02020603050405020304" pitchFamily="18" charset="0"/>
              </a:rPr>
              <a:t>tập</a:t>
            </a:r>
            <a:endParaRPr lang="zh-CN" altLang="en-US" sz="8800" b="1" dirty="0">
              <a:solidFill>
                <a:schemeClr val="bg1"/>
              </a:solidFill>
              <a:latin typeface="Times New Roman" panose="02020603050405020304" pitchFamily="18" charset="0"/>
              <a:cs typeface="Times New Roman" panose="02020603050405020304" pitchFamily="18" charset="0"/>
            </a:endParaRPr>
          </a:p>
        </p:txBody>
      </p:sp>
      <p:pic>
        <p:nvPicPr>
          <p:cNvPr id="5" name="图片 4" descr="06346d6903f4883c3c2735af0435a240"/>
          <p:cNvPicPr>
            <a:picLocks noChangeAspect="1"/>
          </p:cNvPicPr>
          <p:nvPr/>
        </p:nvPicPr>
        <p:blipFill>
          <a:blip r:embed="rId4"/>
          <a:stretch>
            <a:fillRect/>
          </a:stretch>
        </p:blipFill>
        <p:spPr>
          <a:xfrm rot="1200000" flipH="1">
            <a:off x="8282880" y="1960819"/>
            <a:ext cx="3416236" cy="2690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99"/>
                                        </p:tgtEl>
                                        <p:attrNameLst>
                                          <p:attrName>ppt_y</p:attrName>
                                        </p:attrNameLst>
                                      </p:cBhvr>
                                      <p:tavLst>
                                        <p:tav tm="0">
                                          <p:val>
                                            <p:strVal val="#ppt_y"/>
                                          </p:val>
                                        </p:tav>
                                        <p:tav tm="100000">
                                          <p:val>
                                            <p:strVal val="#ppt_y"/>
                                          </p:val>
                                        </p:tav>
                                      </p:tavLst>
                                    </p:anim>
                                    <p:anim calcmode="lin" valueType="num">
                                      <p:cBhvr>
                                        <p:cTn id="9" dur="500" fill="hold"/>
                                        <p:tgtEl>
                                          <p:spTgt spid="409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_mask "/>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0" y="-1143000"/>
            <a:ext cx="12192000" cy="8001000"/>
          </a:xfrm>
          <a:prstGeom prst="rect">
            <a:avLst/>
          </a:prstGeom>
        </p:spPr>
      </p:pic>
      <p:pic>
        <p:nvPicPr>
          <p:cNvPr id="4" name="PA_1"/>
          <p:cNvPicPr>
            <a:picLocks noChangeAspect="1"/>
          </p:cNvPicPr>
          <p:nvPr>
            <p:custDataLst>
              <p:tags r:id="rId2"/>
            </p:custDataLst>
          </p:nvPr>
        </p:nvPicPr>
        <p:blipFill rotWithShape="1">
          <a:blip r:embed="rId10">
            <a:extLst>
              <a:ext uri="{28A0092B-C50C-407E-A947-70E740481C1C}">
                <a14:useLocalDpi xmlns:a14="http://schemas.microsoft.com/office/drawing/2010/main" val="0"/>
              </a:ext>
            </a:extLst>
          </a:blip>
          <a:srcRect l="8541" t="35741" r="76042" b="33519"/>
          <a:stretch>
            <a:fillRect/>
          </a:stretch>
        </p:blipFill>
        <p:spPr>
          <a:xfrm rot="434800">
            <a:off x="1297560" y="1547649"/>
            <a:ext cx="1803182" cy="2022488"/>
          </a:xfrm>
          <a:prstGeom prst="rect">
            <a:avLst/>
          </a:prstGeom>
        </p:spPr>
      </p:pic>
      <p:pic>
        <p:nvPicPr>
          <p:cNvPr id="5" name="PA_2"/>
          <p:cNvPicPr>
            <a:picLocks noChangeAspect="1"/>
          </p:cNvPicPr>
          <p:nvPr>
            <p:custDataLst>
              <p:tags r:id="rId3"/>
            </p:custDataLst>
          </p:nvPr>
        </p:nvPicPr>
        <p:blipFill rotWithShape="1">
          <a:blip r:embed="rId11">
            <a:extLst>
              <a:ext uri="{28A0092B-C50C-407E-A947-70E740481C1C}">
                <a14:useLocalDpi xmlns:a14="http://schemas.microsoft.com/office/drawing/2010/main" val="0"/>
              </a:ext>
            </a:extLst>
          </a:blip>
          <a:srcRect l="19479" t="9259" r="56875" b="50556"/>
          <a:stretch>
            <a:fillRect/>
          </a:stretch>
        </p:blipFill>
        <p:spPr>
          <a:xfrm>
            <a:off x="2986310" y="586958"/>
            <a:ext cx="2162175" cy="2066925"/>
          </a:xfrm>
          <a:prstGeom prst="rect">
            <a:avLst/>
          </a:prstGeom>
        </p:spPr>
      </p:pic>
      <p:pic>
        <p:nvPicPr>
          <p:cNvPr id="6" name="PA_3"/>
          <p:cNvPicPr>
            <a:picLocks noChangeAspect="1"/>
          </p:cNvPicPr>
          <p:nvPr>
            <p:custDataLst>
              <p:tags r:id="rId4"/>
            </p:custDataLst>
          </p:nvPr>
        </p:nvPicPr>
        <p:blipFill rotWithShape="1">
          <a:blip r:embed="rId12">
            <a:extLst>
              <a:ext uri="{28A0092B-C50C-407E-A947-70E740481C1C}">
                <a14:useLocalDpi xmlns:a14="http://schemas.microsoft.com/office/drawing/2010/main" val="0"/>
              </a:ext>
            </a:extLst>
          </a:blip>
          <a:srcRect l="37500" t="7407" r="44479" b="52037"/>
          <a:stretch>
            <a:fillRect/>
          </a:stretch>
        </p:blipFill>
        <p:spPr>
          <a:xfrm>
            <a:off x="4880557" y="407759"/>
            <a:ext cx="1647825" cy="2085975"/>
          </a:xfrm>
          <a:prstGeom prst="rect">
            <a:avLst/>
          </a:prstGeom>
        </p:spPr>
      </p:pic>
      <p:pic>
        <p:nvPicPr>
          <p:cNvPr id="7" name="PA_4"/>
          <p:cNvPicPr>
            <a:picLocks noChangeAspect="1"/>
          </p:cNvPicPr>
          <p:nvPr>
            <p:custDataLst>
              <p:tags r:id="rId5"/>
            </p:custDataLst>
          </p:nvPr>
        </p:nvPicPr>
        <p:blipFill rotWithShape="1">
          <a:blip r:embed="rId13">
            <a:extLst>
              <a:ext uri="{28A0092B-C50C-407E-A947-70E740481C1C}">
                <a14:useLocalDpi xmlns:a14="http://schemas.microsoft.com/office/drawing/2010/main" val="0"/>
              </a:ext>
            </a:extLst>
          </a:blip>
          <a:srcRect l="52396" t="15926" r="33646" b="54630"/>
          <a:stretch>
            <a:fillRect/>
          </a:stretch>
        </p:blipFill>
        <p:spPr>
          <a:xfrm>
            <a:off x="6486971" y="473119"/>
            <a:ext cx="1647824" cy="1955254"/>
          </a:xfrm>
          <a:prstGeom prst="rect">
            <a:avLst/>
          </a:prstGeom>
        </p:spPr>
      </p:pic>
      <p:pic>
        <p:nvPicPr>
          <p:cNvPr id="8" name="PA_6"/>
          <p:cNvPicPr>
            <a:picLocks noChangeAspect="1"/>
          </p:cNvPicPr>
          <p:nvPr>
            <p:custDataLst>
              <p:tags r:id="rId6"/>
            </p:custDataLst>
          </p:nvPr>
        </p:nvPicPr>
        <p:blipFill rotWithShape="1">
          <a:blip r:embed="rId14">
            <a:extLst>
              <a:ext uri="{28A0092B-C50C-407E-A947-70E740481C1C}">
                <a14:useLocalDpi xmlns:a14="http://schemas.microsoft.com/office/drawing/2010/main" val="0"/>
              </a:ext>
            </a:extLst>
          </a:blip>
          <a:srcRect l="78333" t="27408" r="7708" b="42222"/>
          <a:stretch>
            <a:fillRect/>
          </a:stretch>
        </p:blipFill>
        <p:spPr>
          <a:xfrm rot="183241">
            <a:off x="9601200" y="1317172"/>
            <a:ext cx="1715320" cy="2099347"/>
          </a:xfrm>
          <a:prstGeom prst="rect">
            <a:avLst/>
          </a:prstGeom>
        </p:spPr>
      </p:pic>
      <p:pic>
        <p:nvPicPr>
          <p:cNvPr id="9" name="PA_5"/>
          <p:cNvPicPr>
            <a:picLocks noChangeAspect="1"/>
          </p:cNvPicPr>
          <p:nvPr>
            <p:custDataLst>
              <p:tags r:id="rId7"/>
            </p:custDataLst>
          </p:nvPr>
        </p:nvPicPr>
        <p:blipFill rotWithShape="1">
          <a:blip r:embed="rId15">
            <a:extLst>
              <a:ext uri="{28A0092B-C50C-407E-A947-70E740481C1C}">
                <a14:useLocalDpi xmlns:a14="http://schemas.microsoft.com/office/drawing/2010/main" val="0"/>
              </a:ext>
            </a:extLst>
          </a:blip>
          <a:srcRect l="63750" t="14444" r="19688" b="50000"/>
          <a:stretch>
            <a:fillRect/>
          </a:stretch>
        </p:blipFill>
        <p:spPr>
          <a:xfrm>
            <a:off x="7889912" y="441186"/>
            <a:ext cx="1971925" cy="2381192"/>
          </a:xfrm>
          <a:prstGeom prst="rect">
            <a:avLst/>
          </a:prstGeom>
        </p:spPr>
      </p:pic>
      <p:sp>
        <p:nvSpPr>
          <p:cNvPr id="20" name="TextBox 19"/>
          <p:cNvSpPr txBox="1"/>
          <p:nvPr/>
        </p:nvSpPr>
        <p:spPr>
          <a:xfrm>
            <a:off x="3256576" y="2369536"/>
            <a:ext cx="6186488" cy="3416320"/>
          </a:xfrm>
          <a:prstGeom prst="rect">
            <a:avLst/>
          </a:prstGeom>
          <a:noFill/>
        </p:spPr>
        <p:txBody>
          <a:bodyPr wrap="square" rtlCol="0">
            <a:spAutoFit/>
          </a:bodyPr>
          <a:lstStyle/>
          <a:p>
            <a:pPr algn="ctr"/>
            <a:r>
              <a:rPr lang="en-US" sz="7200" dirty="0">
                <a:solidFill>
                  <a:srgbClr val="FF0000"/>
                </a:solidFill>
                <a:latin typeface="Times New Roman" panose="02020603050405020304" pitchFamily="18" charset="0"/>
                <a:cs typeface="Times New Roman" panose="02020603050405020304" pitchFamily="18" charset="0"/>
              </a:rPr>
              <a:t>Ai </a:t>
            </a:r>
            <a:r>
              <a:rPr lang="en-US" sz="7200" dirty="0" err="1">
                <a:solidFill>
                  <a:srgbClr val="FF0000"/>
                </a:solidFill>
                <a:latin typeface="Times New Roman" panose="02020603050405020304" pitchFamily="18" charset="0"/>
                <a:cs typeface="Times New Roman" panose="02020603050405020304" pitchFamily="18" charset="0"/>
              </a:rPr>
              <a:t>thông</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minh</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hơn</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học</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sinh</a:t>
            </a:r>
            <a:r>
              <a:rPr lang="en-US" sz="7200" dirty="0">
                <a:solidFill>
                  <a:srgbClr val="FF0000"/>
                </a:solidFill>
                <a:latin typeface="Times New Roman" panose="02020603050405020304" pitchFamily="18" charset="0"/>
                <a:cs typeface="Times New Roman" panose="02020603050405020304" pitchFamily="18" charset="0"/>
              </a:rPr>
              <a:t> </a:t>
            </a:r>
            <a:r>
              <a:rPr lang="en-US" sz="7200" dirty="0" err="1">
                <a:solidFill>
                  <a:srgbClr val="FF0000"/>
                </a:solidFill>
                <a:latin typeface="Times New Roman" panose="02020603050405020304" pitchFamily="18" charset="0"/>
                <a:cs typeface="Times New Roman" panose="02020603050405020304" pitchFamily="18" charset="0"/>
              </a:rPr>
              <a:t>lớp</a:t>
            </a:r>
            <a:r>
              <a:rPr lang="en-US" sz="7200" dirty="0">
                <a:solidFill>
                  <a:srgbClr val="FF0000"/>
                </a:solidFill>
                <a:latin typeface="Times New Roman" panose="02020603050405020304" pitchFamily="18" charset="0"/>
                <a:cs typeface="Times New Roman" panose="02020603050405020304" pitchFamily="18" charset="0"/>
              </a:rPr>
              <a:t>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12"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42D739-61BA-4430-BA2F-E6B386A6A6BF}"/>
              </a:ext>
            </a:extLst>
          </p:cNvPr>
          <p:cNvSpPr txBox="1"/>
          <p:nvPr/>
        </p:nvSpPr>
        <p:spPr>
          <a:xfrm flipH="1">
            <a:off x="5486399" y="1752600"/>
            <a:ext cx="5926221" cy="3416320"/>
          </a:xfrm>
          <a:prstGeom prst="rect">
            <a:avLst/>
          </a:prstGeom>
          <a:noFill/>
        </p:spPr>
        <p:txBody>
          <a:bodyPr wrap="square" rtlCol="0">
            <a:spAutoFit/>
          </a:bodyPr>
          <a:lstStyle/>
          <a:p>
            <a:pPr algn="ctr"/>
            <a:r>
              <a:rPr lang="en-US" sz="10800" dirty="0">
                <a:solidFill>
                  <a:srgbClr val="FF0000"/>
                </a:solidFill>
                <a:latin typeface="Times New Roman" panose="02020603050405020304" pitchFamily="18" charset="0"/>
                <a:cs typeface="Times New Roman" panose="02020603050405020304" pitchFamily="18" charset="0"/>
              </a:rPr>
              <a:t>Ai </a:t>
            </a:r>
            <a:r>
              <a:rPr lang="en-US" sz="10800" dirty="0" err="1">
                <a:solidFill>
                  <a:srgbClr val="FF0000"/>
                </a:solidFill>
                <a:latin typeface="Times New Roman" panose="02020603050405020304" pitchFamily="18" charset="0"/>
                <a:cs typeface="Times New Roman" panose="02020603050405020304" pitchFamily="18" charset="0"/>
              </a:rPr>
              <a:t>nhanh</a:t>
            </a:r>
            <a:r>
              <a:rPr lang="en-US" sz="10800" dirty="0">
                <a:solidFill>
                  <a:srgbClr val="FF0000"/>
                </a:solidFill>
                <a:latin typeface="Times New Roman" panose="02020603050405020304" pitchFamily="18" charset="0"/>
                <a:cs typeface="Times New Roman" panose="02020603050405020304" pitchFamily="18" charset="0"/>
              </a:rPr>
              <a:t> </a:t>
            </a:r>
            <a:r>
              <a:rPr lang="en-US" sz="10800" dirty="0" err="1">
                <a:solidFill>
                  <a:srgbClr val="FF0000"/>
                </a:solidFill>
                <a:latin typeface="Times New Roman" panose="02020603050405020304" pitchFamily="18" charset="0"/>
                <a:cs typeface="Times New Roman" panose="02020603050405020304" pitchFamily="18" charset="0"/>
              </a:rPr>
              <a:t>hơn</a:t>
            </a:r>
            <a:r>
              <a:rPr lang="en-US" sz="10800" dirty="0">
                <a:solidFill>
                  <a:srgbClr val="FF0000"/>
                </a:solidFill>
                <a:latin typeface="Times New Roman" panose="02020603050405020304" pitchFamily="18" charset="0"/>
                <a:cs typeface="Times New Roman" panose="02020603050405020304" pitchFamily="18" charset="0"/>
              </a:rPr>
              <a:t>?</a:t>
            </a:r>
            <a:endParaRPr lang="en-SG" sz="10800" dirty="0">
              <a:solidFill>
                <a:srgbClr val="FF000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31C8661-0AE7-47B9-9FBC-DC1A9DF0E022}"/>
              </a:ext>
            </a:extLst>
          </p:cNvPr>
          <p:cNvGrpSpPr/>
          <p:nvPr/>
        </p:nvGrpSpPr>
        <p:grpSpPr>
          <a:xfrm>
            <a:off x="685800" y="1382286"/>
            <a:ext cx="4724400" cy="4343400"/>
            <a:chOff x="7620" y="685800"/>
            <a:chExt cx="4343400" cy="4343400"/>
          </a:xfrm>
        </p:grpSpPr>
        <p:pic>
          <p:nvPicPr>
            <p:cNvPr id="4" name="Picture 3">
              <a:extLst>
                <a:ext uri="{FF2B5EF4-FFF2-40B4-BE49-F238E27FC236}">
                  <a16:creationId xmlns:a16="http://schemas.microsoft.com/office/drawing/2014/main" id="{6A7E8889-28F2-49A7-9FE4-FEA7D9D6C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 y="685800"/>
              <a:ext cx="4343400" cy="4343400"/>
            </a:xfrm>
            <a:prstGeom prst="rect">
              <a:avLst/>
            </a:prstGeom>
          </p:spPr>
        </p:pic>
        <p:sp>
          <p:nvSpPr>
            <p:cNvPr id="7" name="TextBox 6">
              <a:extLst>
                <a:ext uri="{FF2B5EF4-FFF2-40B4-BE49-F238E27FC236}">
                  <a16:creationId xmlns:a16="http://schemas.microsoft.com/office/drawing/2014/main" id="{898BFC38-1C2E-42E5-ABF9-E912F94E357C}"/>
                </a:ext>
              </a:extLst>
            </p:cNvPr>
            <p:cNvSpPr txBox="1"/>
            <p:nvPr/>
          </p:nvSpPr>
          <p:spPr>
            <a:xfrm flipH="1">
              <a:off x="807720" y="2303502"/>
              <a:ext cx="2743200" cy="2123658"/>
            </a:xfrm>
            <a:prstGeom prst="rect">
              <a:avLst/>
            </a:prstGeom>
            <a:noFill/>
          </p:spPr>
          <p:txBody>
            <a:bodyPr wrap="square" rtlCol="0">
              <a:spAutoFit/>
            </a:bodyPr>
            <a:lstStyle/>
            <a:p>
              <a:pPr algn="ctr"/>
              <a:r>
                <a:rPr lang="en-US" sz="6600" dirty="0" err="1">
                  <a:solidFill>
                    <a:srgbClr val="FF0000"/>
                  </a:solidFill>
                  <a:latin typeface="Times New Roman" panose="02020603050405020304" pitchFamily="18" charset="0"/>
                  <a:cs typeface="Times New Roman" panose="02020603050405020304" pitchFamily="18" charset="0"/>
                </a:rPr>
                <a:t>Vòng</a:t>
              </a:r>
              <a:r>
                <a:rPr lang="en-US" sz="6600" dirty="0">
                  <a:solidFill>
                    <a:srgbClr val="FF0000"/>
                  </a:solidFill>
                  <a:latin typeface="Times New Roman" panose="02020603050405020304" pitchFamily="18" charset="0"/>
                  <a:cs typeface="Times New Roman" panose="02020603050405020304" pitchFamily="18" charset="0"/>
                </a:rPr>
                <a:t> 1:</a:t>
              </a:r>
              <a:endParaRPr lang="en-SG" sz="66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8658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4838283" y="448872"/>
            <a:ext cx="2515433" cy="769441"/>
          </a:xfrm>
          <a:prstGeom prst="rect">
            <a:avLst/>
          </a:prstGeom>
          <a:noFill/>
          <a:ln w="9525">
            <a:noFill/>
            <a:miter lim="800000"/>
            <a:headEnd/>
            <a:tailEnd/>
          </a:ln>
        </p:spPr>
        <p:txBody>
          <a:bodyPr wrap="none" anchor="ctr">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Luật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chơi</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0" y="1603034"/>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2" name="Round Same Side Corner Rectangle 1"/>
          <p:cNvSpPr/>
          <p:nvPr/>
        </p:nvSpPr>
        <p:spPr>
          <a:xfrm rot="16200000">
            <a:off x="1192041" y="12872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5" name="Rectangle 2"/>
          <p:cNvSpPr/>
          <p:nvPr/>
        </p:nvSpPr>
        <p:spPr>
          <a:xfrm>
            <a:off x="2286000" y="3241334"/>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6" name="Round Same Side Corner Rectangle 1"/>
          <p:cNvSpPr/>
          <p:nvPr/>
        </p:nvSpPr>
        <p:spPr>
          <a:xfrm rot="16200000">
            <a:off x="1192041" y="29255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7" name="Isosceles Triangle 36"/>
          <p:cNvSpPr/>
          <p:nvPr/>
        </p:nvSpPr>
        <p:spPr>
          <a:xfrm rot="5400000">
            <a:off x="2382966" y="38511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8" name="Rectangle 2"/>
          <p:cNvSpPr/>
          <p:nvPr/>
        </p:nvSpPr>
        <p:spPr>
          <a:xfrm>
            <a:off x="2286000" y="4870109"/>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9" name="Round Same Side Corner Rectangle 1"/>
          <p:cNvSpPr/>
          <p:nvPr/>
        </p:nvSpPr>
        <p:spPr>
          <a:xfrm rot="16200000">
            <a:off x="1192041" y="4554367"/>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04" name="TextBox 28671"/>
          <p:cNvSpPr txBox="1">
            <a:spLocks noChangeArrowheads="1"/>
          </p:cNvSpPr>
          <p:nvPr/>
        </p:nvSpPr>
        <p:spPr bwMode="auto">
          <a:xfrm>
            <a:off x="1308258" y="1985200"/>
            <a:ext cx="748923" cy="769441"/>
          </a:xfrm>
          <a:prstGeom prst="rect">
            <a:avLst/>
          </a:prstGeom>
          <a:noFill/>
          <a:ln w="9525">
            <a:noFill/>
            <a:miter lim="800000"/>
            <a:headEnd/>
            <a:tailEnd/>
          </a:ln>
        </p:spPr>
        <p:txBody>
          <a:bodyPr wrap="none" anchor="ctr">
            <a:spAutoFit/>
          </a:bodyPr>
          <a:lstStyle/>
          <a:p>
            <a:r>
              <a:rPr lang="en-US" sz="4400" b="1" dirty="0">
                <a:latin typeface="Times New Roman" panose="02020603050405020304" pitchFamily="18" charset="0"/>
                <a:cs typeface="Times New Roman" panose="02020603050405020304" pitchFamily="18" charset="0"/>
              </a:rPr>
              <a:t>01</a:t>
            </a:r>
          </a:p>
        </p:txBody>
      </p:sp>
      <p:sp>
        <p:nvSpPr>
          <p:cNvPr id="8206" name="TextBox 42"/>
          <p:cNvSpPr txBox="1">
            <a:spLocks noChangeArrowheads="1"/>
          </p:cNvSpPr>
          <p:nvPr/>
        </p:nvSpPr>
        <p:spPr bwMode="auto">
          <a:xfrm>
            <a:off x="1295400" y="3610471"/>
            <a:ext cx="748923" cy="769441"/>
          </a:xfrm>
          <a:prstGeom prst="rect">
            <a:avLst/>
          </a:prstGeom>
          <a:noFill/>
          <a:ln w="9525">
            <a:noFill/>
            <a:miter lim="800000"/>
            <a:headEnd/>
            <a:tailEnd/>
          </a:ln>
        </p:spPr>
        <p:txBody>
          <a:bodyPr wrap="none" anchor="ctr">
            <a:spAutoFit/>
          </a:bodyPr>
          <a:lstStyle/>
          <a:p>
            <a:r>
              <a:rPr lang="en-US" sz="4400" b="1" dirty="0">
                <a:latin typeface="Times New Roman" panose="02020603050405020304" pitchFamily="18" charset="0"/>
                <a:cs typeface="Times New Roman" panose="02020603050405020304" pitchFamily="18" charset="0"/>
              </a:rPr>
              <a:t>02</a:t>
            </a:r>
          </a:p>
        </p:txBody>
      </p:sp>
      <p:sp>
        <p:nvSpPr>
          <p:cNvPr id="8208" name="TextBox 44"/>
          <p:cNvSpPr txBox="1">
            <a:spLocks noChangeArrowheads="1"/>
          </p:cNvSpPr>
          <p:nvPr/>
        </p:nvSpPr>
        <p:spPr bwMode="auto">
          <a:xfrm>
            <a:off x="1307888" y="5181600"/>
            <a:ext cx="748923" cy="769441"/>
          </a:xfrm>
          <a:prstGeom prst="rect">
            <a:avLst/>
          </a:prstGeom>
          <a:noFill/>
          <a:ln w="9525">
            <a:noFill/>
            <a:miter lim="800000"/>
            <a:headEnd/>
            <a:tailEnd/>
          </a:ln>
        </p:spPr>
        <p:txBody>
          <a:bodyPr wrap="none" anchor="ctr">
            <a:spAutoFit/>
          </a:bodyPr>
          <a:lstStyle/>
          <a:p>
            <a:r>
              <a:rPr lang="en-US" sz="4400" b="1" dirty="0">
                <a:latin typeface="Times New Roman" panose="02020603050405020304" pitchFamily="18" charset="0"/>
                <a:cs typeface="Times New Roman" panose="02020603050405020304" pitchFamily="18" charset="0"/>
              </a:rPr>
              <a:t>03</a:t>
            </a:r>
          </a:p>
        </p:txBody>
      </p:sp>
      <p:sp>
        <p:nvSpPr>
          <p:cNvPr id="8210" name="Rectangle 46"/>
          <p:cNvSpPr>
            <a:spLocks noChangeArrowheads="1"/>
          </p:cNvSpPr>
          <p:nvPr/>
        </p:nvSpPr>
        <p:spPr bwMode="auto">
          <a:xfrm>
            <a:off x="2962275" y="1905000"/>
            <a:ext cx="7921467" cy="769441"/>
          </a:xfrm>
          <a:prstGeom prst="rect">
            <a:avLst/>
          </a:prstGeom>
          <a:noFill/>
          <a:ln w="9525">
            <a:noFill/>
            <a:miter lim="800000"/>
            <a:headEnd/>
            <a:tailEnd/>
          </a:ln>
        </p:spPr>
        <p:txBody>
          <a:bodyPr wrap="square" anchor="ctr">
            <a:spAutoFit/>
          </a:bodyPr>
          <a:lstStyle/>
          <a:p>
            <a:r>
              <a:rPr lang="en-US" sz="4400" dirty="0">
                <a:latin typeface="Times New Roman" panose="02020603050405020304" pitchFamily="18" charset="0"/>
                <a:cs typeface="Times New Roman" panose="02020603050405020304" pitchFamily="18" charset="0"/>
              </a:rPr>
              <a:t>GV </a:t>
            </a:r>
            <a:r>
              <a:rPr lang="en-US" sz="4400" dirty="0" err="1">
                <a:latin typeface="Times New Roman" panose="02020603050405020304" pitchFamily="18" charset="0"/>
                <a:cs typeface="Times New Roman" panose="02020603050405020304" pitchFamily="18" charset="0"/>
              </a:rPr>
              <a:t>đưa</a:t>
            </a:r>
            <a:r>
              <a:rPr lang="en-US" sz="4400" dirty="0">
                <a:latin typeface="Times New Roman" panose="02020603050405020304" pitchFamily="18" charset="0"/>
                <a:cs typeface="Times New Roman" panose="02020603050405020304" pitchFamily="18" charset="0"/>
              </a:rPr>
              <a:t> ra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endParaRPr lang="en-US" sz="4400" dirty="0">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2984213" y="3631922"/>
            <a:ext cx="7921467" cy="769441"/>
          </a:xfrm>
          <a:prstGeom prst="rect">
            <a:avLst/>
          </a:prstGeom>
          <a:noFill/>
          <a:ln w="9525">
            <a:noFill/>
            <a:miter lim="800000"/>
            <a:headEnd/>
            <a:tailEnd/>
          </a:ln>
        </p:spPr>
        <p:txBody>
          <a:bodyPr wrap="square" anchor="ctr">
            <a:spAutoFit/>
          </a:bodyPr>
          <a:lstStyle/>
          <a:p>
            <a:r>
              <a:rPr lang="en-US" sz="4400" dirty="0">
                <a:latin typeface="Times New Roman" panose="02020603050405020304" pitchFamily="18" charset="0"/>
                <a:cs typeface="Times New Roman" panose="02020603050405020304" pitchFamily="18" charset="0"/>
              </a:rPr>
              <a:t>HS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endParaRPr lang="en-US" sz="4400" dirty="0">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3048000" y="4800600"/>
            <a:ext cx="6921787" cy="1446550"/>
          </a:xfrm>
          <a:prstGeom prst="rect">
            <a:avLst/>
          </a:prstGeom>
          <a:noFill/>
          <a:ln w="9525">
            <a:noFill/>
            <a:miter lim="800000"/>
            <a:headEnd/>
            <a:tailEnd/>
          </a:ln>
        </p:spPr>
        <p:txBody>
          <a:bodyPr wrap="square" anchor="ctr">
            <a:spAutoFit/>
          </a:bodyPr>
          <a:lstStyle/>
          <a:p>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thắng</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37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randombar(horizontal)">
                                      <p:cBhvr>
                                        <p:cTn id="7" dur="500"/>
                                        <p:tgtEl>
                                          <p:spTgt spid="82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210"/>
                                        </p:tgtEl>
                                        <p:attrNameLst>
                                          <p:attrName>style.visibility</p:attrName>
                                        </p:attrNameLst>
                                      </p:cBhvr>
                                      <p:to>
                                        <p:strVal val="visible"/>
                                      </p:to>
                                    </p:set>
                                    <p:animEffect transition="in" filter="randombar(horizontal)">
                                      <p:cBhvr>
                                        <p:cTn id="19" dur="500"/>
                                        <p:tgtEl>
                                          <p:spTgt spid="82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horizontal)">
                                      <p:cBhvr>
                                        <p:cTn id="24" dur="500"/>
                                        <p:tgtEl>
                                          <p:spTgt spid="3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206"/>
                                        </p:tgtEl>
                                        <p:attrNameLst>
                                          <p:attrName>style.visibility</p:attrName>
                                        </p:attrNameLst>
                                      </p:cBhvr>
                                      <p:to>
                                        <p:strVal val="visible"/>
                                      </p:to>
                                    </p:set>
                                    <p:animEffect transition="in" filter="randombar(horizontal)">
                                      <p:cBhvr>
                                        <p:cTn id="27" dur="500"/>
                                        <p:tgtEl>
                                          <p:spTgt spid="820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211"/>
                                        </p:tgtEl>
                                        <p:attrNameLst>
                                          <p:attrName>style.visibility</p:attrName>
                                        </p:attrNameLst>
                                      </p:cBhvr>
                                      <p:to>
                                        <p:strVal val="visible"/>
                                      </p:to>
                                    </p:set>
                                    <p:animEffect transition="in" filter="randombar(horizontal)">
                                      <p:cBhvr>
                                        <p:cTn id="33" dur="500"/>
                                        <p:tgtEl>
                                          <p:spTgt spid="82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randombar(horizont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208"/>
                                        </p:tgtEl>
                                        <p:attrNameLst>
                                          <p:attrName>style.visibility</p:attrName>
                                        </p:attrNameLst>
                                      </p:cBhvr>
                                      <p:to>
                                        <p:strVal val="visible"/>
                                      </p:to>
                                    </p:set>
                                    <p:animEffect transition="in" filter="randombar(horizontal)">
                                      <p:cBhvr>
                                        <p:cTn id="41" dur="500"/>
                                        <p:tgtEl>
                                          <p:spTgt spid="820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randombar(horizontal)">
                                      <p:cBhvr>
                                        <p:cTn id="44" dur="500"/>
                                        <p:tgtEl>
                                          <p:spTgt spid="4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randombar(horizontal)">
                                      <p:cBhvr>
                                        <p:cTn id="47" dur="500"/>
                                        <p:tgtEl>
                                          <p:spTgt spid="39"/>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8212"/>
                                        </p:tgtEl>
                                        <p:attrNameLst>
                                          <p:attrName>style.visibility</p:attrName>
                                        </p:attrNameLst>
                                      </p:cBhvr>
                                      <p:to>
                                        <p:strVal val="visible"/>
                                      </p:to>
                                    </p:set>
                                    <p:animEffect transition="in" filter="randombar(horizontal)">
                                      <p:cBhvr>
                                        <p:cTn id="50" dur="500"/>
                                        <p:tgtEl>
                                          <p:spTgt spid="8212"/>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1" grpId="0" animBg="1"/>
      <p:bldP spid="35" grpId="0" animBg="1"/>
      <p:bldP spid="36" grpId="0" animBg="1"/>
      <p:bldP spid="37" grpId="0" animBg="1"/>
      <p:bldP spid="38" grpId="0" animBg="1"/>
      <p:bldP spid="39" grpId="0" animBg="1"/>
      <p:bldP spid="40" grpId="0" animBg="1"/>
      <p:bldP spid="8204" grpId="0"/>
      <p:bldP spid="8206" grpId="0"/>
      <p:bldP spid="8208" grpId="0"/>
      <p:bldP spid="8210" grpId="0"/>
      <p:bldP spid="8211" grpId="0"/>
      <p:bldP spid="82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17740A1F-4D49-4136-BF09-39C829347AE6}"/>
              </a:ext>
            </a:extLst>
          </p:cNvPr>
          <p:cNvGrpSpPr/>
          <p:nvPr/>
        </p:nvGrpSpPr>
        <p:grpSpPr>
          <a:xfrm>
            <a:off x="66675" y="381000"/>
            <a:ext cx="12094845" cy="2293638"/>
            <a:chOff x="0" y="407642"/>
            <a:chExt cx="12094845" cy="2293638"/>
          </a:xfrm>
        </p:grpSpPr>
        <p:grpSp>
          <p:nvGrpSpPr>
            <p:cNvPr id="13" name="Group 12">
              <a:extLst>
                <a:ext uri="{FF2B5EF4-FFF2-40B4-BE49-F238E27FC236}">
                  <a16:creationId xmlns:a16="http://schemas.microsoft.com/office/drawing/2014/main" id="{42385F2B-E7A4-41E6-919A-6521F61EE598}"/>
                </a:ext>
              </a:extLst>
            </p:cNvPr>
            <p:cNvGrpSpPr/>
            <p:nvPr/>
          </p:nvGrpSpPr>
          <p:grpSpPr>
            <a:xfrm>
              <a:off x="0" y="407642"/>
              <a:ext cx="11939112" cy="2293638"/>
              <a:chOff x="-337662" y="464838"/>
              <a:chExt cx="11939112" cy="2293638"/>
            </a:xfrm>
          </p:grpSpPr>
          <p:sp>
            <p:nvSpPr>
              <p:cNvPr id="8" name="Rectangle: Rounded Corners 7">
                <a:extLst>
                  <a:ext uri="{FF2B5EF4-FFF2-40B4-BE49-F238E27FC236}">
                    <a16:creationId xmlns:a16="http://schemas.microsoft.com/office/drawing/2014/main" id="{6B67F302-1BBE-48E0-B412-EE0229A03995}"/>
                  </a:ext>
                </a:extLst>
              </p:cNvPr>
              <p:cNvSpPr/>
              <p:nvPr/>
            </p:nvSpPr>
            <p:spPr>
              <a:xfrm>
                <a:off x="628650" y="609600"/>
                <a:ext cx="10972800"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a16="http://schemas.microsoft.com/office/drawing/2014/main" id="{D659224B-9E8C-4786-9082-EEBFC28FBFCB}"/>
                </a:ext>
              </a:extLst>
            </p:cNvPr>
            <p:cNvSpPr>
              <a:spLocks noChangeArrowheads="1"/>
            </p:cNvSpPr>
            <p:nvPr/>
          </p:nvSpPr>
          <p:spPr bwMode="auto">
            <a:xfrm>
              <a:off x="2449371" y="604897"/>
              <a:ext cx="9645474" cy="2062103"/>
            </a:xfrm>
            <a:prstGeom prst="rect">
              <a:avLst/>
            </a:prstGeom>
            <a:noFill/>
            <a:ln w="9525">
              <a:noFill/>
              <a:miter lim="800000"/>
              <a:headEnd/>
              <a:tailEnd/>
            </a:ln>
          </p:spPr>
          <p:txBody>
            <a:bodyPr wrap="square" anchor="ctr">
              <a:spAutoFit/>
            </a:bodyPr>
            <a:lstStyle/>
            <a:p>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endParaRPr lang="en-US" sz="3200" dirty="0">
                <a:latin typeface="Times New Roman" panose="02020603050405020304" pitchFamily="18" charset="0"/>
                <a:cs typeface="Times New Roman" panose="02020603050405020304" pitchFamily="18" charset="0"/>
              </a:endParaRPr>
            </a:p>
          </p:txBody>
        </p:sp>
        <p:sp>
          <p:nvSpPr>
            <p:cNvPr id="30" name="Rectangle 46">
              <a:extLst>
                <a:ext uri="{FF2B5EF4-FFF2-40B4-BE49-F238E27FC236}">
                  <a16:creationId xmlns:a16="http://schemas.microsoft.com/office/drawing/2014/main" id="{C312859D-146F-4476-B62E-E80BD1C44CB0}"/>
                </a:ext>
              </a:extLst>
            </p:cNvPr>
            <p:cNvSpPr>
              <a:spLocks noChangeArrowheads="1"/>
            </p:cNvSpPr>
            <p:nvPr/>
          </p:nvSpPr>
          <p:spPr bwMode="auto">
            <a:xfrm>
              <a:off x="816771" y="1295400"/>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(1)</a:t>
              </a:r>
            </a:p>
          </p:txBody>
        </p:sp>
      </p:grpSp>
      <p:sp>
        <p:nvSpPr>
          <p:cNvPr id="33" name="TextBox 32">
            <a:extLst>
              <a:ext uri="{FF2B5EF4-FFF2-40B4-BE49-F238E27FC236}">
                <a16:creationId xmlns:a16="http://schemas.microsoft.com/office/drawing/2014/main" id="{B69D62CA-128E-4D8A-B8C4-DEEEB039C8BE}"/>
              </a:ext>
            </a:extLst>
          </p:cNvPr>
          <p:cNvSpPr txBox="1"/>
          <p:nvPr/>
        </p:nvSpPr>
        <p:spPr>
          <a:xfrm>
            <a:off x="1755936" y="4248196"/>
            <a:ext cx="9256770" cy="1446550"/>
          </a:xfrm>
          <a:prstGeom prst="rect">
            <a:avLst/>
          </a:prstGeom>
          <a:noFill/>
        </p:spPr>
        <p:txBody>
          <a:bodyPr wrap="square">
            <a:spAutoFit/>
          </a:bodyPr>
          <a:lstStyle/>
          <a:p>
            <a:r>
              <a:rPr lang="en-US" sz="4400" dirty="0" err="1">
                <a:solidFill>
                  <a:srgbClr val="0070C0"/>
                </a:solidFill>
                <a:latin typeface="Times New Roman" panose="02020603050405020304" pitchFamily="18" charset="0"/>
                <a:cs typeface="Times New Roman" panose="02020603050405020304" pitchFamily="18" charset="0"/>
              </a:rPr>
              <a:t>Tha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 </a:t>
            </a:r>
            <a:r>
              <a:rPr lang="en-US" sz="4400" dirty="0" err="1">
                <a:solidFill>
                  <a:srgbClr val="0070C0"/>
                </a:solidFill>
                <a:latin typeface="Times New Roman" panose="02020603050405020304" pitchFamily="18" charset="0"/>
                <a:cs typeface="Times New Roman" panose="02020603050405020304" pitchFamily="18" charset="0"/>
              </a:rPr>
              <a:t>xã</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hội</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nhân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cách</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đồng</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hiện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đại</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trẻ</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hóa</a:t>
            </a:r>
            <a:r>
              <a:rPr lang="en-US" sz="4400" dirty="0">
                <a:solidFill>
                  <a:srgbClr val="0070C0"/>
                </a:solidFill>
                <a:latin typeface="Times New Roman" panose="02020603050405020304" pitchFamily="18" charset="0"/>
                <a:cs typeface="Times New Roman" panose="02020603050405020304" pitchFamily="18" charset="0"/>
              </a:rPr>
              <a:t> …</a:t>
            </a:r>
          </a:p>
        </p:txBody>
      </p:sp>
      <p:grpSp>
        <p:nvGrpSpPr>
          <p:cNvPr id="11" name="Group 10">
            <a:extLst>
              <a:ext uri="{FF2B5EF4-FFF2-40B4-BE49-F238E27FC236}">
                <a16:creationId xmlns:a16="http://schemas.microsoft.com/office/drawing/2014/main" id="{87107F6B-2C79-4762-865E-AEC37035BD4F}"/>
              </a:ext>
            </a:extLst>
          </p:cNvPr>
          <p:cNvGrpSpPr/>
          <p:nvPr/>
        </p:nvGrpSpPr>
        <p:grpSpPr>
          <a:xfrm>
            <a:off x="921546" y="3303474"/>
            <a:ext cx="10154124" cy="2704321"/>
            <a:chOff x="3004472" y="2417823"/>
            <a:chExt cx="5858317" cy="1697614"/>
          </a:xfrm>
        </p:grpSpPr>
        <p:grpSp>
          <p:nvGrpSpPr>
            <p:cNvPr id="15" name="Group 14">
              <a:extLst>
                <a:ext uri="{FF2B5EF4-FFF2-40B4-BE49-F238E27FC236}">
                  <a16:creationId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5622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8432" y="2245478"/>
            <a:ext cx="415665" cy="191909"/>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7545" y="5529389"/>
            <a:ext cx="417439" cy="191909"/>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17740A1F-4D49-4136-BF09-39C829347AE6}"/>
              </a:ext>
            </a:extLst>
          </p:cNvPr>
          <p:cNvGrpSpPr/>
          <p:nvPr/>
        </p:nvGrpSpPr>
        <p:grpSpPr>
          <a:xfrm>
            <a:off x="469321" y="335378"/>
            <a:ext cx="12323574" cy="2293638"/>
            <a:chOff x="0" y="407642"/>
            <a:chExt cx="11621433" cy="2293638"/>
          </a:xfrm>
        </p:grpSpPr>
        <p:grpSp>
          <p:nvGrpSpPr>
            <p:cNvPr id="13" name="Group 12">
              <a:extLst>
                <a:ext uri="{FF2B5EF4-FFF2-40B4-BE49-F238E27FC236}">
                  <a16:creationId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a16="http://schemas.microsoft.com/office/drawing/2014/main" id="{D659224B-9E8C-4786-9082-EEBFC28FBFCB}"/>
                </a:ext>
              </a:extLst>
            </p:cNvPr>
            <p:cNvSpPr>
              <a:spLocks noChangeArrowheads="1"/>
            </p:cNvSpPr>
            <p:nvPr/>
          </p:nvSpPr>
          <p:spPr bwMode="auto">
            <a:xfrm>
              <a:off x="2828925" y="1264621"/>
              <a:ext cx="8792508" cy="646331"/>
            </a:xfrm>
            <a:prstGeom prst="rect">
              <a:avLst/>
            </a:prstGeom>
            <a:noFill/>
            <a:ln w="9525">
              <a:noFill/>
              <a:miter lim="800000"/>
              <a:headEnd/>
              <a:tailEnd/>
            </a:ln>
          </p:spPr>
          <p:txBody>
            <a:bodyPr wrap="square" anchor="ctr">
              <a:spAutoFit/>
            </a:bodyPr>
            <a:lstStyle/>
            <a:p>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a16="http://schemas.microsoft.com/office/drawing/2014/main" id="{C312859D-146F-4476-B62E-E80BD1C44CB0}"/>
                </a:ext>
              </a:extLst>
            </p:cNvPr>
            <p:cNvSpPr>
              <a:spLocks noChangeArrowheads="1"/>
            </p:cNvSpPr>
            <p:nvPr/>
          </p:nvSpPr>
          <p:spPr bwMode="auto">
            <a:xfrm>
              <a:off x="816771" y="1295400"/>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(2)</a:t>
              </a:r>
            </a:p>
          </p:txBody>
        </p:sp>
      </p:grpSp>
      <p:sp>
        <p:nvSpPr>
          <p:cNvPr id="33" name="TextBox 32">
            <a:extLst>
              <a:ext uri="{FF2B5EF4-FFF2-40B4-BE49-F238E27FC236}">
                <a16:creationId xmlns:a16="http://schemas.microsoft.com/office/drawing/2014/main" id="{B69D62CA-128E-4D8A-B8C4-DEEEB039C8BE}"/>
              </a:ext>
            </a:extLst>
          </p:cNvPr>
          <p:cNvSpPr txBox="1"/>
          <p:nvPr/>
        </p:nvSpPr>
        <p:spPr>
          <a:xfrm>
            <a:off x="1945844" y="4252911"/>
            <a:ext cx="9179356" cy="1446550"/>
          </a:xfrm>
          <a:prstGeom prst="rect">
            <a:avLst/>
          </a:prstGeom>
          <a:noFill/>
        </p:spPr>
        <p:txBody>
          <a:bodyPr wrap="square">
            <a:spAutoFit/>
          </a:bodyPr>
          <a:lstStyle/>
          <a:p>
            <a:pPr algn="just"/>
            <a:r>
              <a:rPr lang="nl-NL" sz="4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Tha hoá: biến thành cái khác, mang đặc điểm trái ngược với bản chất vốn có.</a:t>
            </a:r>
            <a:endPar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87107F6B-2C79-4762-865E-AEC37035BD4F}"/>
              </a:ext>
            </a:extLst>
          </p:cNvPr>
          <p:cNvGrpSpPr/>
          <p:nvPr/>
        </p:nvGrpSpPr>
        <p:grpSpPr>
          <a:xfrm>
            <a:off x="921546" y="3303474"/>
            <a:ext cx="10767614" cy="2704321"/>
            <a:chOff x="3004472" y="2417823"/>
            <a:chExt cx="5858317" cy="1697614"/>
          </a:xfrm>
        </p:grpSpPr>
        <p:grpSp>
          <p:nvGrpSpPr>
            <p:cNvPr id="15" name="Group 14">
              <a:extLst>
                <a:ext uri="{FF2B5EF4-FFF2-40B4-BE49-F238E27FC236}">
                  <a16:creationId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271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17740A1F-4D49-4136-BF09-39C829347AE6}"/>
              </a:ext>
            </a:extLst>
          </p:cNvPr>
          <p:cNvGrpSpPr/>
          <p:nvPr/>
        </p:nvGrpSpPr>
        <p:grpSpPr>
          <a:xfrm>
            <a:off x="469321" y="335378"/>
            <a:ext cx="11264250" cy="2293638"/>
            <a:chOff x="0" y="407642"/>
            <a:chExt cx="11264250" cy="2293638"/>
          </a:xfrm>
        </p:grpSpPr>
        <p:grpSp>
          <p:nvGrpSpPr>
            <p:cNvPr id="13" name="Group 12">
              <a:extLst>
                <a:ext uri="{FF2B5EF4-FFF2-40B4-BE49-F238E27FC236}">
                  <a16:creationId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a16="http://schemas.microsoft.com/office/drawing/2014/main" id="{D659224B-9E8C-4786-9082-EEBFC28FBFCB}"/>
                </a:ext>
              </a:extLst>
            </p:cNvPr>
            <p:cNvSpPr>
              <a:spLocks noChangeArrowheads="1"/>
            </p:cNvSpPr>
            <p:nvPr/>
          </p:nvSpPr>
          <p:spPr bwMode="auto">
            <a:xfrm>
              <a:off x="2471742" y="1295400"/>
              <a:ext cx="8792508" cy="646331"/>
            </a:xfrm>
            <a:prstGeom prst="rect">
              <a:avLst/>
            </a:prstGeom>
            <a:noFill/>
            <a:ln w="9525">
              <a:noFill/>
              <a:miter lim="800000"/>
              <a:headEnd/>
              <a:tailEnd/>
            </a:ln>
          </p:spPr>
          <p:txBody>
            <a:bodyPr wrap="square" anchor="ctr">
              <a:spAutoFit/>
            </a:bodyPr>
            <a:lstStyle/>
            <a:p>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a16="http://schemas.microsoft.com/office/drawing/2014/main" id="{C312859D-146F-4476-B62E-E80BD1C44CB0}"/>
                </a:ext>
              </a:extLst>
            </p:cNvPr>
            <p:cNvSpPr>
              <a:spLocks noChangeArrowheads="1"/>
            </p:cNvSpPr>
            <p:nvPr/>
          </p:nvSpPr>
          <p:spPr bwMode="auto">
            <a:xfrm>
              <a:off x="816771" y="1264622"/>
              <a:ext cx="838200" cy="646331"/>
            </a:xfrm>
            <a:prstGeom prst="rect">
              <a:avLst/>
            </a:prstGeom>
            <a:noFill/>
            <a:ln w="9525">
              <a:noFill/>
              <a:miter lim="800000"/>
              <a:headEnd/>
              <a:tailEnd/>
            </a:ln>
          </p:spPr>
          <p:txBody>
            <a:bodyPr wrap="square" anchor="ctr">
              <a:spAutoFit/>
            </a:bodyPr>
            <a:lstStyle/>
            <a:p>
              <a:r>
                <a:rPr lang="en-US" sz="3600" dirty="0">
                  <a:solidFill>
                    <a:srgbClr val="FF0000"/>
                  </a:solidFill>
                  <a:latin typeface="Times New Roman" panose="02020603050405020304" pitchFamily="18" charset="0"/>
                  <a:cs typeface="Times New Roman" panose="02020603050405020304" pitchFamily="18" charset="0"/>
                </a:rPr>
                <a:t>(3)</a:t>
              </a:r>
            </a:p>
          </p:txBody>
        </p:sp>
      </p:grpSp>
      <p:sp>
        <p:nvSpPr>
          <p:cNvPr id="33" name="TextBox 32">
            <a:extLst>
              <a:ext uri="{FF2B5EF4-FFF2-40B4-BE49-F238E27FC236}">
                <a16:creationId xmlns:a16="http://schemas.microsoft.com/office/drawing/2014/main" id="{B69D62CA-128E-4D8A-B8C4-DEEEB039C8BE}"/>
              </a:ext>
            </a:extLst>
          </p:cNvPr>
          <p:cNvSpPr txBox="1"/>
          <p:nvPr/>
        </p:nvSpPr>
        <p:spPr>
          <a:xfrm>
            <a:off x="1348874" y="4277769"/>
            <a:ext cx="9680657" cy="1200329"/>
          </a:xfrm>
          <a:prstGeom prst="rect">
            <a:avLst/>
          </a:prstGeom>
          <a:noFill/>
        </p:spPr>
        <p:txBody>
          <a:bodyPr wrap="square">
            <a:spAutoFit/>
          </a:bodyPr>
          <a:lstStyle/>
          <a:p>
            <a:pPr algn="just"/>
            <a:r>
              <a:rPr lang="nl-NL"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Nhân cách hoá: gán cho loài vật hoặc vật vô tri hình dáng, tính cách hoặc ngôn ngữ của con người.</a:t>
            </a:r>
            <a:endPar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87107F6B-2C79-4762-865E-AEC37035BD4F}"/>
              </a:ext>
            </a:extLst>
          </p:cNvPr>
          <p:cNvGrpSpPr/>
          <p:nvPr/>
        </p:nvGrpSpPr>
        <p:grpSpPr>
          <a:xfrm>
            <a:off x="572847" y="3291966"/>
            <a:ext cx="10812025" cy="2704321"/>
            <a:chOff x="3004472" y="2417823"/>
            <a:chExt cx="5858317" cy="1697614"/>
          </a:xfrm>
        </p:grpSpPr>
        <p:grpSp>
          <p:nvGrpSpPr>
            <p:cNvPr id="15" name="Group 14">
              <a:extLst>
                <a:ext uri="{FF2B5EF4-FFF2-40B4-BE49-F238E27FC236}">
                  <a16:creationId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7826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17740A1F-4D49-4136-BF09-39C829347AE6}"/>
              </a:ext>
            </a:extLst>
          </p:cNvPr>
          <p:cNvGrpSpPr/>
          <p:nvPr/>
        </p:nvGrpSpPr>
        <p:grpSpPr>
          <a:xfrm>
            <a:off x="469321" y="289658"/>
            <a:ext cx="11264250" cy="2293638"/>
            <a:chOff x="0" y="407642"/>
            <a:chExt cx="11264250" cy="2293638"/>
          </a:xfrm>
        </p:grpSpPr>
        <p:grpSp>
          <p:nvGrpSpPr>
            <p:cNvPr id="13" name="Group 12">
              <a:extLst>
                <a:ext uri="{FF2B5EF4-FFF2-40B4-BE49-F238E27FC236}">
                  <a16:creationId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a16="http://schemas.microsoft.com/office/drawing/2014/main" id="{D659224B-9E8C-4786-9082-EEBFC28FBFCB}"/>
                </a:ext>
              </a:extLst>
            </p:cNvPr>
            <p:cNvSpPr>
              <a:spLocks noChangeArrowheads="1"/>
            </p:cNvSpPr>
            <p:nvPr/>
          </p:nvSpPr>
          <p:spPr bwMode="auto">
            <a:xfrm>
              <a:off x="2471742" y="1295400"/>
              <a:ext cx="8792508" cy="646331"/>
            </a:xfrm>
            <a:prstGeom prst="rect">
              <a:avLst/>
            </a:prstGeom>
            <a:noFill/>
            <a:ln w="9525">
              <a:noFill/>
              <a:miter lim="800000"/>
              <a:headEnd/>
              <a:tailEnd/>
            </a:ln>
          </p:spPr>
          <p:txBody>
            <a:bodyPr wrap="square" anchor="ctr">
              <a:spAutoFit/>
            </a:bodyPr>
            <a:lstStyle/>
            <a:p>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a16="http://schemas.microsoft.com/office/drawing/2014/main" id="{C312859D-146F-4476-B62E-E80BD1C44CB0}"/>
                </a:ext>
              </a:extLst>
            </p:cNvPr>
            <p:cNvSpPr>
              <a:spLocks noChangeArrowheads="1"/>
            </p:cNvSpPr>
            <p:nvPr/>
          </p:nvSpPr>
          <p:spPr bwMode="auto">
            <a:xfrm>
              <a:off x="816771" y="1295400"/>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(4)</a:t>
              </a:r>
            </a:p>
          </p:txBody>
        </p:sp>
      </p:grpSp>
      <p:sp>
        <p:nvSpPr>
          <p:cNvPr id="33" name="TextBox 32">
            <a:extLst>
              <a:ext uri="{FF2B5EF4-FFF2-40B4-BE49-F238E27FC236}">
                <a16:creationId xmlns:a16="http://schemas.microsoft.com/office/drawing/2014/main" id="{B69D62CA-128E-4D8A-B8C4-DEEEB039C8BE}"/>
              </a:ext>
            </a:extLst>
          </p:cNvPr>
          <p:cNvSpPr txBox="1"/>
          <p:nvPr/>
        </p:nvSpPr>
        <p:spPr>
          <a:xfrm>
            <a:off x="1435633" y="3965819"/>
            <a:ext cx="9772793" cy="1938992"/>
          </a:xfrm>
          <a:prstGeom prst="rect">
            <a:avLst/>
          </a:prstGeom>
          <a:noFill/>
        </p:spPr>
        <p:txBody>
          <a:bodyPr wrap="square">
            <a:spAutoFit/>
          </a:bodyPr>
          <a:lstStyle/>
          <a:p>
            <a:pPr algn="just"/>
            <a:r>
              <a:rPr lang="nl-NL"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Công nghiệp hoá là quá trình phát triển, nâng cao tỉ trọng ngành công nghiệp ở 1 vùng / 1 quốc gia.</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grpSp>
        <p:nvGrpSpPr>
          <p:cNvPr id="11" name="Group 10">
            <a:extLst>
              <a:ext uri="{FF2B5EF4-FFF2-40B4-BE49-F238E27FC236}">
                <a16:creationId xmlns:a16="http://schemas.microsoft.com/office/drawing/2014/main" id="{87107F6B-2C79-4762-865E-AEC37035BD4F}"/>
              </a:ext>
            </a:extLst>
          </p:cNvPr>
          <p:cNvGrpSpPr/>
          <p:nvPr/>
        </p:nvGrpSpPr>
        <p:grpSpPr>
          <a:xfrm>
            <a:off x="572847" y="3291966"/>
            <a:ext cx="10812025" cy="2704321"/>
            <a:chOff x="3004472" y="2417823"/>
            <a:chExt cx="5858317" cy="1697614"/>
          </a:xfrm>
        </p:grpSpPr>
        <p:grpSp>
          <p:nvGrpSpPr>
            <p:cNvPr id="15" name="Group 14">
              <a:extLst>
                <a:ext uri="{FF2B5EF4-FFF2-40B4-BE49-F238E27FC236}">
                  <a16:creationId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7393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17740A1F-4D49-4136-BF09-39C829347AE6}"/>
              </a:ext>
            </a:extLst>
          </p:cNvPr>
          <p:cNvGrpSpPr/>
          <p:nvPr/>
        </p:nvGrpSpPr>
        <p:grpSpPr>
          <a:xfrm>
            <a:off x="469321" y="335378"/>
            <a:ext cx="10946031" cy="2293638"/>
            <a:chOff x="0" y="407642"/>
            <a:chExt cx="10946031" cy="2293638"/>
          </a:xfrm>
        </p:grpSpPr>
        <p:grpSp>
          <p:nvGrpSpPr>
            <p:cNvPr id="13" name="Group 12">
              <a:extLst>
                <a:ext uri="{FF2B5EF4-FFF2-40B4-BE49-F238E27FC236}">
                  <a16:creationId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a16="http://schemas.microsoft.com/office/drawing/2014/main" id="{D659224B-9E8C-4786-9082-EEBFC28FBFCB}"/>
                </a:ext>
              </a:extLst>
            </p:cNvPr>
            <p:cNvSpPr>
              <a:spLocks noChangeArrowheads="1"/>
            </p:cNvSpPr>
            <p:nvPr/>
          </p:nvSpPr>
          <p:spPr bwMode="auto">
            <a:xfrm>
              <a:off x="2921786" y="1169741"/>
              <a:ext cx="6660137" cy="769441"/>
            </a:xfrm>
            <a:prstGeom prst="rect">
              <a:avLst/>
            </a:prstGeom>
            <a:noFill/>
            <a:ln w="9525">
              <a:noFill/>
              <a:miter lim="800000"/>
              <a:headEnd/>
              <a:tailEnd/>
            </a:ln>
          </p:spPr>
          <p:txBody>
            <a:bodyPr wrap="square" anchor="ctr">
              <a:spAutoFit/>
            </a:bodyPr>
            <a:lstStyle/>
            <a:p>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điệu</a:t>
              </a:r>
              <a:r>
                <a:rPr lang="en-US" sz="44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a16="http://schemas.microsoft.com/office/drawing/2014/main" id="{C312859D-146F-4476-B62E-E80BD1C44CB0}"/>
                </a:ext>
              </a:extLst>
            </p:cNvPr>
            <p:cNvSpPr>
              <a:spLocks noChangeArrowheads="1"/>
            </p:cNvSpPr>
            <p:nvPr/>
          </p:nvSpPr>
          <p:spPr bwMode="auto">
            <a:xfrm>
              <a:off x="816771" y="1295400"/>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(5)</a:t>
              </a:r>
            </a:p>
          </p:txBody>
        </p:sp>
      </p:grpSp>
      <p:sp>
        <p:nvSpPr>
          <p:cNvPr id="33" name="TextBox 32">
            <a:extLst>
              <a:ext uri="{FF2B5EF4-FFF2-40B4-BE49-F238E27FC236}">
                <a16:creationId xmlns:a16="http://schemas.microsoft.com/office/drawing/2014/main" id="{B69D62CA-128E-4D8A-B8C4-DEEEB039C8BE}"/>
              </a:ext>
            </a:extLst>
          </p:cNvPr>
          <p:cNvSpPr txBox="1"/>
          <p:nvPr/>
        </p:nvSpPr>
        <p:spPr>
          <a:xfrm>
            <a:off x="1321376" y="4520013"/>
            <a:ext cx="10012961" cy="1569660"/>
          </a:xfrm>
          <a:prstGeom prst="rect">
            <a:avLst/>
          </a:prstGeom>
          <a:noFill/>
        </p:spPr>
        <p:txBody>
          <a:bodyPr wrap="square">
            <a:spAutoFit/>
          </a:bodyPr>
          <a:lstStyle/>
          <a:p>
            <a:pPr algn="just"/>
            <a:r>
              <a:rPr lang="en-US" sz="4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4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87107F6B-2C79-4762-865E-AEC37035BD4F}"/>
              </a:ext>
            </a:extLst>
          </p:cNvPr>
          <p:cNvGrpSpPr/>
          <p:nvPr/>
        </p:nvGrpSpPr>
        <p:grpSpPr>
          <a:xfrm>
            <a:off x="572847" y="3291966"/>
            <a:ext cx="10812025" cy="2704321"/>
            <a:chOff x="3004472" y="2417823"/>
            <a:chExt cx="5858317" cy="1697614"/>
          </a:xfrm>
        </p:grpSpPr>
        <p:grpSp>
          <p:nvGrpSpPr>
            <p:cNvPr id="15" name="Group 14">
              <a:extLst>
                <a:ext uri="{FF2B5EF4-FFF2-40B4-BE49-F238E27FC236}">
                  <a16:creationId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2079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3" y="304800"/>
            <a:ext cx="10792690" cy="6781799"/>
          </a:xfrm>
        </p:spPr>
        <p:txBody>
          <a:bodyPr>
            <a:normAutofit/>
          </a:bodyPr>
          <a:lstStyle/>
          <a:p>
            <a:pPr marL="0" indent="0">
              <a:lnSpc>
                <a:spcPct val="110000"/>
              </a:lnSpc>
              <a:buNone/>
            </a:pP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mày</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xong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lâu</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miệng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tươi</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ghê</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luộm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a:p>
            <a:pPr marL="0" indent="0">
              <a:lnSpc>
                <a:spcPct val="110000"/>
              </a:lnSpc>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(9)                         </a:t>
            </a:r>
            <a:r>
              <a:rPr lang="en-US" dirty="0" err="1">
                <a:latin typeface="Times New Roman" panose="02020603050405020304" pitchFamily="18" charset="0"/>
                <a:cs typeface="Times New Roman" panose="02020603050405020304" pitchFamily="18" charset="0"/>
              </a:rPr>
              <a:t>nào</a:t>
            </a:r>
            <a:endParaRPr lang="en-US" dirty="0">
              <a:latin typeface="Times New Roman" panose="02020603050405020304" pitchFamily="18" charset="0"/>
              <a:cs typeface="Times New Roman" panose="02020603050405020304" pitchFamily="18" charset="0"/>
            </a:endParaRPr>
          </a:p>
          <a:p>
            <a:pPr marL="0" indent="0">
              <a:lnSpc>
                <a:spcPct val="110000"/>
              </a:lnSpc>
              <a:buNone/>
            </a:pP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xuân</a:t>
            </a:r>
            <a:r>
              <a:rPr lang="en-US" dirty="0">
                <a:latin typeface="Times New Roman" panose="02020603050405020304" pitchFamily="18" charset="0"/>
                <a:cs typeface="Times New Roman" panose="02020603050405020304" pitchFamily="18" charset="0"/>
              </a:rPr>
              <a:t>.</a:t>
            </a:r>
          </a:p>
        </p:txBody>
      </p:sp>
      <p:sp>
        <p:nvSpPr>
          <p:cNvPr id="4" name="Rectangle 3"/>
          <p:cNvSpPr/>
          <p:nvPr/>
        </p:nvSpPr>
        <p:spPr>
          <a:xfrm>
            <a:off x="2507103" y="358140"/>
            <a:ext cx="1575487"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xin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982200" y="152400"/>
            <a:ext cx="1931399"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dirty="0" err="1">
                <a:solidFill>
                  <a:srgbClr val="FF0000"/>
                </a:solidFill>
                <a:latin typeface="Times New Roman" panose="02020603050405020304" pitchFamily="18" charset="0"/>
                <a:cs typeface="Times New Roman" panose="02020603050405020304" pitchFamily="18" charset="0"/>
              </a:rPr>
              <a:t>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trầu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964641" y="845129"/>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mặc</a:t>
            </a:r>
          </a:p>
        </p:txBody>
      </p:sp>
      <p:sp>
        <p:nvSpPr>
          <p:cNvPr id="7" name="Rectangle 6"/>
          <p:cNvSpPr/>
          <p:nvPr/>
        </p:nvSpPr>
        <p:spPr>
          <a:xfrm>
            <a:off x="9964641" y="15240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năn</a:t>
            </a:r>
          </a:p>
        </p:txBody>
      </p:sp>
      <p:sp>
        <p:nvSpPr>
          <p:cNvPr id="8" name="Rectangle 7"/>
          <p:cNvSpPr/>
          <p:nvPr/>
        </p:nvSpPr>
        <p:spPr>
          <a:xfrm>
            <a:off x="9964641" y="22098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chay</a:t>
            </a:r>
          </a:p>
        </p:txBody>
      </p:sp>
      <p:sp>
        <p:nvSpPr>
          <p:cNvPr id="9" name="Rectangle 8"/>
          <p:cNvSpPr/>
          <p:nvPr/>
        </p:nvSpPr>
        <p:spPr>
          <a:xfrm>
            <a:off x="9964641" y="28956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nói</a:t>
            </a:r>
          </a:p>
        </p:txBody>
      </p:sp>
      <p:sp>
        <p:nvSpPr>
          <p:cNvPr id="10" name="Rectangle 9"/>
          <p:cNvSpPr/>
          <p:nvPr/>
        </p:nvSpPr>
        <p:spPr>
          <a:xfrm>
            <a:off x="9982200" y="35814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hỏi</a:t>
            </a:r>
          </a:p>
        </p:txBody>
      </p:sp>
      <p:sp>
        <p:nvSpPr>
          <p:cNvPr id="11" name="Rectangle 10"/>
          <p:cNvSpPr/>
          <p:nvPr/>
        </p:nvSpPr>
        <p:spPr>
          <a:xfrm>
            <a:off x="9982200" y="4274128"/>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dè</a:t>
            </a:r>
          </a:p>
        </p:txBody>
      </p:sp>
      <p:sp>
        <p:nvSpPr>
          <p:cNvPr id="12" name="Rectangle 11"/>
          <p:cNvSpPr/>
          <p:nvPr/>
        </p:nvSpPr>
        <p:spPr>
          <a:xfrm>
            <a:off x="9986010" y="4952999"/>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ảnh</a:t>
            </a:r>
          </a:p>
        </p:txBody>
      </p:sp>
      <p:sp>
        <p:nvSpPr>
          <p:cNvPr id="13" name="Rectangle 12"/>
          <p:cNvSpPr/>
          <p:nvPr/>
        </p:nvSpPr>
        <p:spPr>
          <a:xfrm>
            <a:off x="9961697" y="5600700"/>
            <a:ext cx="1948958"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Tết</a:t>
            </a:r>
          </a:p>
        </p:txBody>
      </p:sp>
      <p:sp>
        <p:nvSpPr>
          <p:cNvPr id="15" name="Rectangle 14"/>
          <p:cNvSpPr/>
          <p:nvPr/>
        </p:nvSpPr>
        <p:spPr>
          <a:xfrm>
            <a:off x="9961697" y="6248401"/>
            <a:ext cx="1931399" cy="533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600" b="1">
                <a:solidFill>
                  <a:srgbClr val="FF0000"/>
                </a:solidFill>
                <a:latin typeface="Times New Roman" panose="02020603050405020304" pitchFamily="18" charset="0"/>
                <a:cs typeface="Times New Roman" panose="02020603050405020304" pitchFamily="18" charset="0"/>
              </a:rPr>
              <a:t>Ăn xin</a:t>
            </a:r>
          </a:p>
        </p:txBody>
      </p:sp>
      <p:sp>
        <p:nvSpPr>
          <p:cNvPr id="16" name="Rectangle 15"/>
          <p:cNvSpPr/>
          <p:nvPr/>
        </p:nvSpPr>
        <p:spPr>
          <a:xfrm>
            <a:off x="2085796" y="990601"/>
            <a:ext cx="1575487" cy="4540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a:solidFill>
                  <a:srgbClr val="FF0000"/>
                </a:solidFill>
                <a:latin typeface="Times New Roman" panose="02020603050405020304" pitchFamily="18" charset="0"/>
                <a:cs typeface="Times New Roman" panose="02020603050405020304" pitchFamily="18" charset="0"/>
              </a:rPr>
              <a:t>Ăn hỏi</a:t>
            </a:r>
          </a:p>
        </p:txBody>
      </p:sp>
      <p:sp>
        <p:nvSpPr>
          <p:cNvPr id="17" name="Rectangle 16"/>
          <p:cNvSpPr/>
          <p:nvPr/>
        </p:nvSpPr>
        <p:spPr>
          <a:xfrm>
            <a:off x="2075059" y="2249806"/>
            <a:ext cx="1575487" cy="5126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trầu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500985" y="2941841"/>
            <a:ext cx="1690015" cy="447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chay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507675" y="4204854"/>
            <a:ext cx="1683325" cy="44784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ảnh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724400" y="5410199"/>
            <a:ext cx="1766456"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023104" y="6057900"/>
            <a:ext cx="1627442"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Tết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979574" y="4775144"/>
            <a:ext cx="1766456"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mặc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2503633" y="1610245"/>
            <a:ext cx="1575487" cy="5126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a:solidFill>
                  <a:srgbClr val="FF0000"/>
                </a:solidFill>
                <a:latin typeface="Times New Roman" panose="02020603050405020304" pitchFamily="18" charset="0"/>
                <a:cs typeface="Times New Roman" panose="02020603050405020304" pitchFamily="18" charset="0"/>
              </a:rPr>
              <a:t>Ăn dè</a:t>
            </a:r>
          </a:p>
        </p:txBody>
      </p:sp>
      <p:sp>
        <p:nvSpPr>
          <p:cNvPr id="24" name="Rectangle 23"/>
          <p:cNvSpPr/>
          <p:nvPr/>
        </p:nvSpPr>
        <p:spPr>
          <a:xfrm>
            <a:off x="2067791" y="3567548"/>
            <a:ext cx="1378527" cy="447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3200" b="1">
                <a:solidFill>
                  <a:srgbClr val="FF0000"/>
                </a:solidFill>
                <a:latin typeface="Times New Roman" panose="02020603050405020304" pitchFamily="18" charset="0"/>
                <a:cs typeface="Times New Roman" panose="02020603050405020304" pitchFamily="18" charset="0"/>
              </a:rPr>
              <a:t>Ăn nói</a:t>
            </a:r>
          </a:p>
        </p:txBody>
      </p:sp>
    </p:spTree>
    <p:extLst>
      <p:ext uri="{BB962C8B-B14F-4D97-AF65-F5344CB8AC3E}">
        <p14:creationId xmlns:p14="http://schemas.microsoft.com/office/powerpoint/2010/main" val="183584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bg/>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additive="base">
                                        <p:cTn id="27"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bg/>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8">
                                            <p:bg/>
                                          </p:spTgt>
                                        </p:tgtEl>
                                        <p:attrNameLst>
                                          <p:attrName>style.visibility</p:attrName>
                                        </p:attrNameLst>
                                      </p:cBhvr>
                                      <p:to>
                                        <p:strVal val="visible"/>
                                      </p:to>
                                    </p:set>
                                    <p:anim calcmode="lin" valueType="num">
                                      <p:cBhvr additive="base">
                                        <p:cTn id="37"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bg/>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9">
                                            <p:bg/>
                                          </p:spTgt>
                                        </p:tgtEl>
                                        <p:attrNameLst>
                                          <p:attrName>style.visibility</p:attrName>
                                        </p:attrNameLst>
                                      </p:cBhvr>
                                      <p:to>
                                        <p:strVal val="visible"/>
                                      </p:to>
                                    </p:set>
                                    <p:anim calcmode="lin" valueType="num">
                                      <p:cBhvr additive="base">
                                        <p:cTn id="47" dur="500" fill="hold"/>
                                        <p:tgtEl>
                                          <p:spTgt spid="9">
                                            <p:bg/>
                                          </p:spTgt>
                                        </p:tgtEl>
                                        <p:attrNameLst>
                                          <p:attrName>ppt_x</p:attrName>
                                        </p:attrNameLst>
                                      </p:cBhvr>
                                      <p:tavLst>
                                        <p:tav tm="0">
                                          <p:val>
                                            <p:strVal val="1+#ppt_w/2"/>
                                          </p:val>
                                        </p:tav>
                                        <p:tav tm="100000">
                                          <p:val>
                                            <p:strVal val="#ppt_x"/>
                                          </p:val>
                                        </p:tav>
                                      </p:tavLst>
                                    </p:anim>
                                    <p:anim calcmode="lin" valueType="num">
                                      <p:cBhvr additive="base">
                                        <p:cTn id="48" dur="500" fill="hold"/>
                                        <p:tgtEl>
                                          <p:spTgt spid="9">
                                            <p:bg/>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additive="base">
                                        <p:cTn id="52"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0">
                                            <p:bg/>
                                          </p:spTgt>
                                        </p:tgtEl>
                                        <p:attrNameLst>
                                          <p:attrName>style.visibility</p:attrName>
                                        </p:attrNameLst>
                                      </p:cBhvr>
                                      <p:to>
                                        <p:strVal val="visible"/>
                                      </p:to>
                                    </p:set>
                                    <p:anim calcmode="lin" valueType="num">
                                      <p:cBhvr additive="base">
                                        <p:cTn id="57"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
                                            <p:bg/>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 calcmode="lin" valueType="num">
                                      <p:cBhvr additive="base">
                                        <p:cTn id="6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11">
                                            <p:bg/>
                                          </p:spTgt>
                                        </p:tgtEl>
                                        <p:attrNameLst>
                                          <p:attrName>style.visibility</p:attrName>
                                        </p:attrNameLst>
                                      </p:cBhvr>
                                      <p:to>
                                        <p:strVal val="visible"/>
                                      </p:to>
                                    </p:set>
                                    <p:anim calcmode="lin" valueType="num">
                                      <p:cBhvr additive="base">
                                        <p:cTn id="67"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
                                            <p:bg/>
                                          </p:spTgt>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11">
                                            <p:txEl>
                                              <p:pRg st="0" end="0"/>
                                            </p:txEl>
                                          </p:spTgt>
                                        </p:tgtEl>
                                        <p:attrNameLst>
                                          <p:attrName>style.visibility</p:attrName>
                                        </p:attrNameLst>
                                      </p:cBhvr>
                                      <p:to>
                                        <p:strVal val="visible"/>
                                      </p:to>
                                    </p:set>
                                    <p:anim calcmode="lin" valueType="num">
                                      <p:cBhvr additive="base">
                                        <p:cTn id="7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12">
                                            <p:bg/>
                                          </p:spTgt>
                                        </p:tgtEl>
                                        <p:attrNameLst>
                                          <p:attrName>style.visibility</p:attrName>
                                        </p:attrNameLst>
                                      </p:cBhvr>
                                      <p:to>
                                        <p:strVal val="visible"/>
                                      </p:to>
                                    </p:set>
                                    <p:anim calcmode="lin" valueType="num">
                                      <p:cBhvr additive="base">
                                        <p:cTn id="77" dur="500" fill="hold"/>
                                        <p:tgtEl>
                                          <p:spTgt spid="12">
                                            <p:bg/>
                                          </p:spTgt>
                                        </p:tgtEl>
                                        <p:attrNameLst>
                                          <p:attrName>ppt_x</p:attrName>
                                        </p:attrNameLst>
                                      </p:cBhvr>
                                      <p:tavLst>
                                        <p:tav tm="0">
                                          <p:val>
                                            <p:strVal val="1+#ppt_w/2"/>
                                          </p:val>
                                        </p:tav>
                                        <p:tav tm="100000">
                                          <p:val>
                                            <p:strVal val="#ppt_x"/>
                                          </p:val>
                                        </p:tav>
                                      </p:tavLst>
                                    </p:anim>
                                    <p:anim calcmode="lin" valueType="num">
                                      <p:cBhvr additive="base">
                                        <p:cTn id="78" dur="500" fill="hold"/>
                                        <p:tgtEl>
                                          <p:spTgt spid="12">
                                            <p:bg/>
                                          </p:spTgt>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2" fill="hold" grpId="0" nodeType="afterEffect">
                                  <p:stCondLst>
                                    <p:cond delay="0"/>
                                  </p:stCondLst>
                                  <p:childTnLst>
                                    <p:set>
                                      <p:cBhvr>
                                        <p:cTn id="81" dur="1" fill="hold">
                                          <p:stCondLst>
                                            <p:cond delay="0"/>
                                          </p:stCondLst>
                                        </p:cTn>
                                        <p:tgtEl>
                                          <p:spTgt spid="12">
                                            <p:txEl>
                                              <p:pRg st="0" end="0"/>
                                            </p:txEl>
                                          </p:spTgt>
                                        </p:tgtEl>
                                        <p:attrNameLst>
                                          <p:attrName>style.visibility</p:attrName>
                                        </p:attrNameLst>
                                      </p:cBhvr>
                                      <p:to>
                                        <p:strVal val="visible"/>
                                      </p:to>
                                    </p:set>
                                    <p:anim calcmode="lin" valueType="num">
                                      <p:cBhvr additive="base">
                                        <p:cTn id="82"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2" fill="hold" grpId="0" nodeType="afterEffect">
                                  <p:stCondLst>
                                    <p:cond delay="0"/>
                                  </p:stCondLst>
                                  <p:childTnLst>
                                    <p:set>
                                      <p:cBhvr>
                                        <p:cTn id="86" dur="1" fill="hold">
                                          <p:stCondLst>
                                            <p:cond delay="0"/>
                                          </p:stCondLst>
                                        </p:cTn>
                                        <p:tgtEl>
                                          <p:spTgt spid="13">
                                            <p:bg/>
                                          </p:spTgt>
                                        </p:tgtEl>
                                        <p:attrNameLst>
                                          <p:attrName>style.visibility</p:attrName>
                                        </p:attrNameLst>
                                      </p:cBhvr>
                                      <p:to>
                                        <p:strVal val="visible"/>
                                      </p:to>
                                    </p:set>
                                    <p:anim calcmode="lin" valueType="num">
                                      <p:cBhvr additive="base">
                                        <p:cTn id="87"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88" dur="500" fill="hold"/>
                                        <p:tgtEl>
                                          <p:spTgt spid="13">
                                            <p:bg/>
                                          </p:spTgt>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2" fill="hold" grpId="0" nodeType="afterEffect">
                                  <p:stCondLst>
                                    <p:cond delay="0"/>
                                  </p:stCondLst>
                                  <p:childTnLst>
                                    <p:set>
                                      <p:cBhvr>
                                        <p:cTn id="91" dur="1" fill="hold">
                                          <p:stCondLst>
                                            <p:cond delay="0"/>
                                          </p:stCondLst>
                                        </p:cTn>
                                        <p:tgtEl>
                                          <p:spTgt spid="13">
                                            <p:txEl>
                                              <p:pRg st="0" end="0"/>
                                            </p:txEl>
                                          </p:spTgt>
                                        </p:tgtEl>
                                        <p:attrNameLst>
                                          <p:attrName>style.visibility</p:attrName>
                                        </p:attrNameLst>
                                      </p:cBhvr>
                                      <p:to>
                                        <p:strVal val="visible"/>
                                      </p:to>
                                    </p:set>
                                    <p:anim calcmode="lin" valueType="num">
                                      <p:cBhvr additive="base">
                                        <p:cTn id="9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2" fill="hold" grpId="0" nodeType="afterEffect">
                                  <p:stCondLst>
                                    <p:cond delay="0"/>
                                  </p:stCondLst>
                                  <p:childTnLst>
                                    <p:set>
                                      <p:cBhvr>
                                        <p:cTn id="96" dur="1" fill="hold">
                                          <p:stCondLst>
                                            <p:cond delay="0"/>
                                          </p:stCondLst>
                                        </p:cTn>
                                        <p:tgtEl>
                                          <p:spTgt spid="15">
                                            <p:bg/>
                                          </p:spTgt>
                                        </p:tgtEl>
                                        <p:attrNameLst>
                                          <p:attrName>style.visibility</p:attrName>
                                        </p:attrNameLst>
                                      </p:cBhvr>
                                      <p:to>
                                        <p:strVal val="visible"/>
                                      </p:to>
                                    </p:set>
                                    <p:anim calcmode="lin" valueType="num">
                                      <p:cBhvr additive="base">
                                        <p:cTn id="97" dur="500" fill="hold"/>
                                        <p:tgtEl>
                                          <p:spTgt spid="15">
                                            <p:bg/>
                                          </p:spTgt>
                                        </p:tgtEl>
                                        <p:attrNameLst>
                                          <p:attrName>ppt_x</p:attrName>
                                        </p:attrNameLst>
                                      </p:cBhvr>
                                      <p:tavLst>
                                        <p:tav tm="0">
                                          <p:val>
                                            <p:strVal val="1+#ppt_w/2"/>
                                          </p:val>
                                        </p:tav>
                                        <p:tav tm="100000">
                                          <p:val>
                                            <p:strVal val="#ppt_x"/>
                                          </p:val>
                                        </p:tav>
                                      </p:tavLst>
                                    </p:anim>
                                    <p:anim calcmode="lin" valueType="num">
                                      <p:cBhvr additive="base">
                                        <p:cTn id="98" dur="500" fill="hold"/>
                                        <p:tgtEl>
                                          <p:spTgt spid="15">
                                            <p:bg/>
                                          </p:spTgt>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15">
                                            <p:txEl>
                                              <p:pRg st="0" end="0"/>
                                            </p:txEl>
                                          </p:spTgt>
                                        </p:tgtEl>
                                        <p:attrNameLst>
                                          <p:attrName>style.visibility</p:attrName>
                                        </p:attrNameLst>
                                      </p:cBhvr>
                                      <p:to>
                                        <p:strVal val="visible"/>
                                      </p:to>
                                    </p:set>
                                    <p:anim calcmode="lin" valueType="num">
                                      <p:cBhvr additive="base">
                                        <p:cTn id="102"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37" fill="hold" grpId="0" nodeType="clickEffect">
                                  <p:stCondLst>
                                    <p:cond delay="0"/>
                                  </p:stCondLst>
                                  <p:childTnLst>
                                    <p:set>
                                      <p:cBhvr>
                                        <p:cTn id="107" dur="1" fill="hold">
                                          <p:stCondLst>
                                            <p:cond delay="0"/>
                                          </p:stCondLst>
                                        </p:cTn>
                                        <p:tgtEl>
                                          <p:spTgt spid="4">
                                            <p:bg/>
                                          </p:spTgt>
                                        </p:tgtEl>
                                        <p:attrNameLst>
                                          <p:attrName>style.visibility</p:attrName>
                                        </p:attrNameLst>
                                      </p:cBhvr>
                                      <p:to>
                                        <p:strVal val="visible"/>
                                      </p:to>
                                    </p:set>
                                    <p:animEffect transition="in" filter="barn(outVertical)">
                                      <p:cBhvr>
                                        <p:cTn id="108" dur="500"/>
                                        <p:tgtEl>
                                          <p:spTgt spid="4">
                                            <p:bg/>
                                          </p:spTgt>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37" fill="hold" grpId="0" nodeType="clickEffect">
                                  <p:stCondLst>
                                    <p:cond delay="0"/>
                                  </p:stCondLst>
                                  <p:childTnLst>
                                    <p:set>
                                      <p:cBhvr>
                                        <p:cTn id="112" dur="1" fill="hold">
                                          <p:stCondLst>
                                            <p:cond delay="0"/>
                                          </p:stCondLst>
                                        </p:cTn>
                                        <p:tgtEl>
                                          <p:spTgt spid="4">
                                            <p:txEl>
                                              <p:pRg st="0" end="0"/>
                                            </p:txEl>
                                          </p:spTgt>
                                        </p:tgtEl>
                                        <p:attrNameLst>
                                          <p:attrName>style.visibility</p:attrName>
                                        </p:attrNameLst>
                                      </p:cBhvr>
                                      <p:to>
                                        <p:strVal val="visible"/>
                                      </p:to>
                                    </p:set>
                                    <p:animEffect transition="in" filter="barn(outVertical)">
                                      <p:cBhvr>
                                        <p:cTn id="113" dur="500"/>
                                        <p:tgtEl>
                                          <p:spTgt spid="4">
                                            <p:txEl>
                                              <p:pRg st="0" end="0"/>
                                            </p:txEl>
                                          </p:spTgt>
                                        </p:tgtEl>
                                      </p:cBhvr>
                                    </p:animEffect>
                                  </p:childTnLst>
                                </p:cTn>
                              </p:par>
                              <p:par>
                                <p:cTn id="114" presetID="16" presetClass="entr" presetSubtype="37" fill="hold" grpId="0" nodeType="withEffect">
                                  <p:stCondLst>
                                    <p:cond delay="0"/>
                                  </p:stCondLst>
                                  <p:childTnLst>
                                    <p:set>
                                      <p:cBhvr>
                                        <p:cTn id="115" dur="1" fill="hold">
                                          <p:stCondLst>
                                            <p:cond delay="0"/>
                                          </p:stCondLst>
                                        </p:cTn>
                                        <p:tgtEl>
                                          <p:spTgt spid="16">
                                            <p:bg/>
                                          </p:spTgt>
                                        </p:tgtEl>
                                        <p:attrNameLst>
                                          <p:attrName>style.visibility</p:attrName>
                                        </p:attrNameLst>
                                      </p:cBhvr>
                                      <p:to>
                                        <p:strVal val="visible"/>
                                      </p:to>
                                    </p:set>
                                    <p:animEffect transition="in" filter="barn(outVertical)">
                                      <p:cBhvr>
                                        <p:cTn id="116" dur="500"/>
                                        <p:tgtEl>
                                          <p:spTgt spid="16">
                                            <p:bg/>
                                          </p:spTgt>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37" fill="hold" grpId="0" nodeType="clickEffect">
                                  <p:stCondLst>
                                    <p:cond delay="0"/>
                                  </p:stCondLst>
                                  <p:childTnLst>
                                    <p:set>
                                      <p:cBhvr>
                                        <p:cTn id="120" dur="1" fill="hold">
                                          <p:stCondLst>
                                            <p:cond delay="0"/>
                                          </p:stCondLst>
                                        </p:cTn>
                                        <p:tgtEl>
                                          <p:spTgt spid="16">
                                            <p:txEl>
                                              <p:pRg st="0" end="0"/>
                                            </p:txEl>
                                          </p:spTgt>
                                        </p:tgtEl>
                                        <p:attrNameLst>
                                          <p:attrName>style.visibility</p:attrName>
                                        </p:attrNameLst>
                                      </p:cBhvr>
                                      <p:to>
                                        <p:strVal val="visible"/>
                                      </p:to>
                                    </p:set>
                                    <p:animEffect transition="in" filter="barn(outVertical)">
                                      <p:cBhvr>
                                        <p:cTn id="121" dur="500"/>
                                        <p:tgtEl>
                                          <p:spTgt spid="16">
                                            <p:txEl>
                                              <p:pRg st="0" end="0"/>
                                            </p:txEl>
                                          </p:spTgt>
                                        </p:tgtEl>
                                      </p:cBhvr>
                                    </p:animEffect>
                                  </p:childTnLst>
                                </p:cTn>
                              </p:par>
                              <p:par>
                                <p:cTn id="122" presetID="16" presetClass="entr" presetSubtype="37" fill="hold" grpId="0" nodeType="withEffect">
                                  <p:stCondLst>
                                    <p:cond delay="0"/>
                                  </p:stCondLst>
                                  <p:childTnLst>
                                    <p:set>
                                      <p:cBhvr>
                                        <p:cTn id="123" dur="1" fill="hold">
                                          <p:stCondLst>
                                            <p:cond delay="0"/>
                                          </p:stCondLst>
                                        </p:cTn>
                                        <p:tgtEl>
                                          <p:spTgt spid="23">
                                            <p:bg/>
                                          </p:spTgt>
                                        </p:tgtEl>
                                        <p:attrNameLst>
                                          <p:attrName>style.visibility</p:attrName>
                                        </p:attrNameLst>
                                      </p:cBhvr>
                                      <p:to>
                                        <p:strVal val="visible"/>
                                      </p:to>
                                    </p:set>
                                    <p:animEffect transition="in" filter="barn(outVertical)">
                                      <p:cBhvr>
                                        <p:cTn id="124" dur="500"/>
                                        <p:tgtEl>
                                          <p:spTgt spid="23">
                                            <p:bg/>
                                          </p:spTgt>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37" fill="hold" grpId="0" nodeType="clickEffect">
                                  <p:stCondLst>
                                    <p:cond delay="0"/>
                                  </p:stCondLst>
                                  <p:childTnLst>
                                    <p:set>
                                      <p:cBhvr>
                                        <p:cTn id="128" dur="1" fill="hold">
                                          <p:stCondLst>
                                            <p:cond delay="0"/>
                                          </p:stCondLst>
                                        </p:cTn>
                                        <p:tgtEl>
                                          <p:spTgt spid="23">
                                            <p:txEl>
                                              <p:pRg st="0" end="0"/>
                                            </p:txEl>
                                          </p:spTgt>
                                        </p:tgtEl>
                                        <p:attrNameLst>
                                          <p:attrName>style.visibility</p:attrName>
                                        </p:attrNameLst>
                                      </p:cBhvr>
                                      <p:to>
                                        <p:strVal val="visible"/>
                                      </p:to>
                                    </p:set>
                                    <p:animEffect transition="in" filter="barn(outVertical)">
                                      <p:cBhvr>
                                        <p:cTn id="129" dur="500"/>
                                        <p:tgtEl>
                                          <p:spTgt spid="23">
                                            <p:txEl>
                                              <p:pRg st="0" end="0"/>
                                            </p:txEl>
                                          </p:spTgt>
                                        </p:tgtEl>
                                      </p:cBhvr>
                                    </p:animEffect>
                                  </p:childTnLst>
                                </p:cTn>
                              </p:par>
                              <p:par>
                                <p:cTn id="130" presetID="16" presetClass="entr" presetSubtype="37" fill="hold" grpId="0" nodeType="withEffect">
                                  <p:stCondLst>
                                    <p:cond delay="0"/>
                                  </p:stCondLst>
                                  <p:childTnLst>
                                    <p:set>
                                      <p:cBhvr>
                                        <p:cTn id="131" dur="1" fill="hold">
                                          <p:stCondLst>
                                            <p:cond delay="0"/>
                                          </p:stCondLst>
                                        </p:cTn>
                                        <p:tgtEl>
                                          <p:spTgt spid="17">
                                            <p:bg/>
                                          </p:spTgt>
                                        </p:tgtEl>
                                        <p:attrNameLst>
                                          <p:attrName>style.visibility</p:attrName>
                                        </p:attrNameLst>
                                      </p:cBhvr>
                                      <p:to>
                                        <p:strVal val="visible"/>
                                      </p:to>
                                    </p:set>
                                    <p:animEffect transition="in" filter="barn(outVertical)">
                                      <p:cBhvr>
                                        <p:cTn id="132" dur="500"/>
                                        <p:tgtEl>
                                          <p:spTgt spid="17">
                                            <p:bg/>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17">
                                            <p:txEl>
                                              <p:pRg st="0" end="0"/>
                                            </p:txEl>
                                          </p:spTgt>
                                        </p:tgtEl>
                                        <p:attrNameLst>
                                          <p:attrName>style.visibility</p:attrName>
                                        </p:attrNameLst>
                                      </p:cBhvr>
                                      <p:to>
                                        <p:strVal val="visible"/>
                                      </p:to>
                                    </p:set>
                                    <p:animEffect transition="in" filter="barn(outVertical)">
                                      <p:cBhvr>
                                        <p:cTn id="137" dur="500"/>
                                        <p:tgtEl>
                                          <p:spTgt spid="17">
                                            <p:txEl>
                                              <p:pRg st="0" end="0"/>
                                            </p:txEl>
                                          </p:spTgt>
                                        </p:tgtEl>
                                      </p:cBhvr>
                                    </p:animEffect>
                                  </p:childTnLst>
                                </p:cTn>
                              </p:par>
                              <p:par>
                                <p:cTn id="138" presetID="16" presetClass="entr" presetSubtype="37" fill="hold" grpId="0" nodeType="withEffect">
                                  <p:stCondLst>
                                    <p:cond delay="0"/>
                                  </p:stCondLst>
                                  <p:childTnLst>
                                    <p:set>
                                      <p:cBhvr>
                                        <p:cTn id="139" dur="1" fill="hold">
                                          <p:stCondLst>
                                            <p:cond delay="0"/>
                                          </p:stCondLst>
                                        </p:cTn>
                                        <p:tgtEl>
                                          <p:spTgt spid="18">
                                            <p:bg/>
                                          </p:spTgt>
                                        </p:tgtEl>
                                        <p:attrNameLst>
                                          <p:attrName>style.visibility</p:attrName>
                                        </p:attrNameLst>
                                      </p:cBhvr>
                                      <p:to>
                                        <p:strVal val="visible"/>
                                      </p:to>
                                    </p:set>
                                    <p:animEffect transition="in" filter="barn(outVertical)">
                                      <p:cBhvr>
                                        <p:cTn id="140" dur="500"/>
                                        <p:tgtEl>
                                          <p:spTgt spid="18">
                                            <p:bg/>
                                          </p:spTgt>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37" fill="hold" grpId="0" nodeType="clickEffect">
                                  <p:stCondLst>
                                    <p:cond delay="0"/>
                                  </p:stCondLst>
                                  <p:childTnLst>
                                    <p:set>
                                      <p:cBhvr>
                                        <p:cTn id="144" dur="1" fill="hold">
                                          <p:stCondLst>
                                            <p:cond delay="0"/>
                                          </p:stCondLst>
                                        </p:cTn>
                                        <p:tgtEl>
                                          <p:spTgt spid="18">
                                            <p:txEl>
                                              <p:pRg st="0" end="0"/>
                                            </p:txEl>
                                          </p:spTgt>
                                        </p:tgtEl>
                                        <p:attrNameLst>
                                          <p:attrName>style.visibility</p:attrName>
                                        </p:attrNameLst>
                                      </p:cBhvr>
                                      <p:to>
                                        <p:strVal val="visible"/>
                                      </p:to>
                                    </p:set>
                                    <p:animEffect transition="in" filter="barn(outVertical)">
                                      <p:cBhvr>
                                        <p:cTn id="145" dur="500"/>
                                        <p:tgtEl>
                                          <p:spTgt spid="18">
                                            <p:txEl>
                                              <p:pRg st="0" end="0"/>
                                            </p:txEl>
                                          </p:spTgt>
                                        </p:tgtEl>
                                      </p:cBhvr>
                                    </p:animEffect>
                                  </p:childTnLst>
                                </p:cTn>
                              </p:par>
                              <p:par>
                                <p:cTn id="146" presetID="16" presetClass="entr" presetSubtype="37" fill="hold" grpId="0" nodeType="withEffect">
                                  <p:stCondLst>
                                    <p:cond delay="0"/>
                                  </p:stCondLst>
                                  <p:childTnLst>
                                    <p:set>
                                      <p:cBhvr>
                                        <p:cTn id="147" dur="1" fill="hold">
                                          <p:stCondLst>
                                            <p:cond delay="0"/>
                                          </p:stCondLst>
                                        </p:cTn>
                                        <p:tgtEl>
                                          <p:spTgt spid="24">
                                            <p:bg/>
                                          </p:spTgt>
                                        </p:tgtEl>
                                        <p:attrNameLst>
                                          <p:attrName>style.visibility</p:attrName>
                                        </p:attrNameLst>
                                      </p:cBhvr>
                                      <p:to>
                                        <p:strVal val="visible"/>
                                      </p:to>
                                    </p:set>
                                    <p:animEffect transition="in" filter="barn(outVertical)">
                                      <p:cBhvr>
                                        <p:cTn id="148" dur="500"/>
                                        <p:tgtEl>
                                          <p:spTgt spid="24">
                                            <p:bg/>
                                          </p:spTgt>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ntr" presetSubtype="37" fill="hold" grpId="0" nodeType="clickEffect">
                                  <p:stCondLst>
                                    <p:cond delay="0"/>
                                  </p:stCondLst>
                                  <p:childTnLst>
                                    <p:set>
                                      <p:cBhvr>
                                        <p:cTn id="152" dur="1" fill="hold">
                                          <p:stCondLst>
                                            <p:cond delay="0"/>
                                          </p:stCondLst>
                                        </p:cTn>
                                        <p:tgtEl>
                                          <p:spTgt spid="24">
                                            <p:txEl>
                                              <p:pRg st="0" end="0"/>
                                            </p:txEl>
                                          </p:spTgt>
                                        </p:tgtEl>
                                        <p:attrNameLst>
                                          <p:attrName>style.visibility</p:attrName>
                                        </p:attrNameLst>
                                      </p:cBhvr>
                                      <p:to>
                                        <p:strVal val="visible"/>
                                      </p:to>
                                    </p:set>
                                    <p:animEffect transition="in" filter="barn(outVertical)">
                                      <p:cBhvr>
                                        <p:cTn id="153" dur="500"/>
                                        <p:tgtEl>
                                          <p:spTgt spid="24">
                                            <p:txEl>
                                              <p:pRg st="0" end="0"/>
                                            </p:txEl>
                                          </p:spTgt>
                                        </p:tgtEl>
                                      </p:cBhvr>
                                    </p:animEffect>
                                  </p:childTnLst>
                                </p:cTn>
                              </p:par>
                              <p:par>
                                <p:cTn id="154" presetID="16" presetClass="entr" presetSubtype="37" fill="hold" grpId="0" nodeType="withEffect">
                                  <p:stCondLst>
                                    <p:cond delay="0"/>
                                  </p:stCondLst>
                                  <p:childTnLst>
                                    <p:set>
                                      <p:cBhvr>
                                        <p:cTn id="155" dur="1" fill="hold">
                                          <p:stCondLst>
                                            <p:cond delay="0"/>
                                          </p:stCondLst>
                                        </p:cTn>
                                        <p:tgtEl>
                                          <p:spTgt spid="19">
                                            <p:bg/>
                                          </p:spTgt>
                                        </p:tgtEl>
                                        <p:attrNameLst>
                                          <p:attrName>style.visibility</p:attrName>
                                        </p:attrNameLst>
                                      </p:cBhvr>
                                      <p:to>
                                        <p:strVal val="visible"/>
                                      </p:to>
                                    </p:set>
                                    <p:animEffect transition="in" filter="barn(outVertical)">
                                      <p:cBhvr>
                                        <p:cTn id="156" dur="500"/>
                                        <p:tgtEl>
                                          <p:spTgt spid="19">
                                            <p:bg/>
                                          </p:spTgt>
                                        </p:tgtEl>
                                      </p:cBhvr>
                                    </p:animEffect>
                                  </p:childTnLst>
                                </p:cTn>
                              </p:par>
                            </p:childTnLst>
                          </p:cTn>
                        </p:par>
                      </p:childTnLst>
                    </p:cTn>
                  </p:par>
                  <p:par>
                    <p:cTn id="157" fill="hold">
                      <p:stCondLst>
                        <p:cond delay="indefinite"/>
                      </p:stCondLst>
                      <p:childTnLst>
                        <p:par>
                          <p:cTn id="158" fill="hold">
                            <p:stCondLst>
                              <p:cond delay="0"/>
                            </p:stCondLst>
                            <p:childTnLst>
                              <p:par>
                                <p:cTn id="159" presetID="16" presetClass="entr" presetSubtype="37" fill="hold" grpId="0" nodeType="clickEffect">
                                  <p:stCondLst>
                                    <p:cond delay="0"/>
                                  </p:stCondLst>
                                  <p:childTnLst>
                                    <p:set>
                                      <p:cBhvr>
                                        <p:cTn id="160" dur="1" fill="hold">
                                          <p:stCondLst>
                                            <p:cond delay="0"/>
                                          </p:stCondLst>
                                        </p:cTn>
                                        <p:tgtEl>
                                          <p:spTgt spid="19">
                                            <p:txEl>
                                              <p:pRg st="0" end="0"/>
                                            </p:txEl>
                                          </p:spTgt>
                                        </p:tgtEl>
                                        <p:attrNameLst>
                                          <p:attrName>style.visibility</p:attrName>
                                        </p:attrNameLst>
                                      </p:cBhvr>
                                      <p:to>
                                        <p:strVal val="visible"/>
                                      </p:to>
                                    </p:set>
                                    <p:animEffect transition="in" filter="barn(outVertical)">
                                      <p:cBhvr>
                                        <p:cTn id="161" dur="500"/>
                                        <p:tgtEl>
                                          <p:spTgt spid="19">
                                            <p:txEl>
                                              <p:pRg st="0" end="0"/>
                                            </p:txEl>
                                          </p:spTgt>
                                        </p:tgtEl>
                                      </p:cBhvr>
                                    </p:animEffect>
                                  </p:childTnLst>
                                </p:cTn>
                              </p:par>
                              <p:par>
                                <p:cTn id="162" presetID="16" presetClass="entr" presetSubtype="37" fill="hold" grpId="0" nodeType="withEffect">
                                  <p:stCondLst>
                                    <p:cond delay="0"/>
                                  </p:stCondLst>
                                  <p:childTnLst>
                                    <p:set>
                                      <p:cBhvr>
                                        <p:cTn id="163" dur="1" fill="hold">
                                          <p:stCondLst>
                                            <p:cond delay="0"/>
                                          </p:stCondLst>
                                        </p:cTn>
                                        <p:tgtEl>
                                          <p:spTgt spid="22">
                                            <p:bg/>
                                          </p:spTgt>
                                        </p:tgtEl>
                                        <p:attrNameLst>
                                          <p:attrName>style.visibility</p:attrName>
                                        </p:attrNameLst>
                                      </p:cBhvr>
                                      <p:to>
                                        <p:strVal val="visible"/>
                                      </p:to>
                                    </p:set>
                                    <p:animEffect transition="in" filter="barn(outVertical)">
                                      <p:cBhvr>
                                        <p:cTn id="164" dur="500"/>
                                        <p:tgtEl>
                                          <p:spTgt spid="22">
                                            <p:bg/>
                                          </p:spTgt>
                                        </p:tgtEl>
                                      </p:cBhvr>
                                    </p:animEffect>
                                  </p:childTnLst>
                                </p:cTn>
                              </p:par>
                            </p:childTnLst>
                          </p:cTn>
                        </p:par>
                      </p:childTnLst>
                    </p:cTn>
                  </p:par>
                  <p:par>
                    <p:cTn id="165" fill="hold">
                      <p:stCondLst>
                        <p:cond delay="indefinite"/>
                      </p:stCondLst>
                      <p:childTnLst>
                        <p:par>
                          <p:cTn id="166" fill="hold">
                            <p:stCondLst>
                              <p:cond delay="0"/>
                            </p:stCondLst>
                            <p:childTnLst>
                              <p:par>
                                <p:cTn id="167" presetID="16" presetClass="entr" presetSubtype="37" fill="hold" grpId="0" nodeType="clickEffect">
                                  <p:stCondLst>
                                    <p:cond delay="0"/>
                                  </p:stCondLst>
                                  <p:childTnLst>
                                    <p:set>
                                      <p:cBhvr>
                                        <p:cTn id="168" dur="1" fill="hold">
                                          <p:stCondLst>
                                            <p:cond delay="0"/>
                                          </p:stCondLst>
                                        </p:cTn>
                                        <p:tgtEl>
                                          <p:spTgt spid="22">
                                            <p:txEl>
                                              <p:pRg st="0" end="0"/>
                                            </p:txEl>
                                          </p:spTgt>
                                        </p:tgtEl>
                                        <p:attrNameLst>
                                          <p:attrName>style.visibility</p:attrName>
                                        </p:attrNameLst>
                                      </p:cBhvr>
                                      <p:to>
                                        <p:strVal val="visible"/>
                                      </p:to>
                                    </p:set>
                                    <p:animEffect transition="in" filter="barn(outVertical)">
                                      <p:cBhvr>
                                        <p:cTn id="169" dur="500"/>
                                        <p:tgtEl>
                                          <p:spTgt spid="22">
                                            <p:txEl>
                                              <p:pRg st="0" end="0"/>
                                            </p:txEl>
                                          </p:spTgt>
                                        </p:tgtEl>
                                      </p:cBhvr>
                                    </p:animEffect>
                                  </p:childTnLst>
                                </p:cTn>
                              </p:par>
                              <p:par>
                                <p:cTn id="170" presetID="16" presetClass="entr" presetSubtype="37" fill="hold" grpId="0" nodeType="withEffect">
                                  <p:stCondLst>
                                    <p:cond delay="0"/>
                                  </p:stCondLst>
                                  <p:childTnLst>
                                    <p:set>
                                      <p:cBhvr>
                                        <p:cTn id="171" dur="1" fill="hold">
                                          <p:stCondLst>
                                            <p:cond delay="0"/>
                                          </p:stCondLst>
                                        </p:cTn>
                                        <p:tgtEl>
                                          <p:spTgt spid="20">
                                            <p:bg/>
                                          </p:spTgt>
                                        </p:tgtEl>
                                        <p:attrNameLst>
                                          <p:attrName>style.visibility</p:attrName>
                                        </p:attrNameLst>
                                      </p:cBhvr>
                                      <p:to>
                                        <p:strVal val="visible"/>
                                      </p:to>
                                    </p:set>
                                    <p:animEffect transition="in" filter="barn(outVertical)">
                                      <p:cBhvr>
                                        <p:cTn id="172" dur="500"/>
                                        <p:tgtEl>
                                          <p:spTgt spid="20">
                                            <p:bg/>
                                          </p:spTgt>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37" fill="hold" grpId="0" nodeType="clickEffect">
                                  <p:stCondLst>
                                    <p:cond delay="0"/>
                                  </p:stCondLst>
                                  <p:childTnLst>
                                    <p:set>
                                      <p:cBhvr>
                                        <p:cTn id="176" dur="1" fill="hold">
                                          <p:stCondLst>
                                            <p:cond delay="0"/>
                                          </p:stCondLst>
                                        </p:cTn>
                                        <p:tgtEl>
                                          <p:spTgt spid="20">
                                            <p:txEl>
                                              <p:pRg st="0" end="0"/>
                                            </p:txEl>
                                          </p:spTgt>
                                        </p:tgtEl>
                                        <p:attrNameLst>
                                          <p:attrName>style.visibility</p:attrName>
                                        </p:attrNameLst>
                                      </p:cBhvr>
                                      <p:to>
                                        <p:strVal val="visible"/>
                                      </p:to>
                                    </p:set>
                                    <p:animEffect transition="in" filter="barn(outVertical)">
                                      <p:cBhvr>
                                        <p:cTn id="177" dur="500"/>
                                        <p:tgtEl>
                                          <p:spTgt spid="20">
                                            <p:txEl>
                                              <p:pRg st="0" end="0"/>
                                            </p:txEl>
                                          </p:spTgt>
                                        </p:tgtEl>
                                      </p:cBhvr>
                                    </p:animEffect>
                                  </p:childTnLst>
                                </p:cTn>
                              </p:par>
                              <p:par>
                                <p:cTn id="178" presetID="16" presetClass="entr" presetSubtype="37" fill="hold" grpId="0" nodeType="withEffect">
                                  <p:stCondLst>
                                    <p:cond delay="0"/>
                                  </p:stCondLst>
                                  <p:childTnLst>
                                    <p:set>
                                      <p:cBhvr>
                                        <p:cTn id="179" dur="1" fill="hold">
                                          <p:stCondLst>
                                            <p:cond delay="0"/>
                                          </p:stCondLst>
                                        </p:cTn>
                                        <p:tgtEl>
                                          <p:spTgt spid="21">
                                            <p:bg/>
                                          </p:spTgt>
                                        </p:tgtEl>
                                        <p:attrNameLst>
                                          <p:attrName>style.visibility</p:attrName>
                                        </p:attrNameLst>
                                      </p:cBhvr>
                                      <p:to>
                                        <p:strVal val="visible"/>
                                      </p:to>
                                    </p:set>
                                    <p:animEffect transition="in" filter="barn(outVertical)">
                                      <p:cBhvr>
                                        <p:cTn id="180" dur="500"/>
                                        <p:tgtEl>
                                          <p:spTgt spid="21">
                                            <p:bg/>
                                          </p:spTgt>
                                        </p:tgtEl>
                                      </p:cBhvr>
                                    </p:animEffect>
                                  </p:childTnLst>
                                </p:cTn>
                              </p:par>
                            </p:childTnLst>
                          </p:cTn>
                        </p:par>
                      </p:childTnLst>
                    </p:cTn>
                  </p:par>
                  <p:par>
                    <p:cTn id="181" fill="hold">
                      <p:stCondLst>
                        <p:cond delay="indefinite"/>
                      </p:stCondLst>
                      <p:childTnLst>
                        <p:par>
                          <p:cTn id="182" fill="hold">
                            <p:stCondLst>
                              <p:cond delay="0"/>
                            </p:stCondLst>
                            <p:childTnLst>
                              <p:par>
                                <p:cTn id="183" presetID="16" presetClass="entr" presetSubtype="37" fill="hold" grpId="0" nodeType="clickEffect">
                                  <p:stCondLst>
                                    <p:cond delay="0"/>
                                  </p:stCondLst>
                                  <p:childTnLst>
                                    <p:set>
                                      <p:cBhvr>
                                        <p:cTn id="184" dur="1" fill="hold">
                                          <p:stCondLst>
                                            <p:cond delay="0"/>
                                          </p:stCondLst>
                                        </p:cTn>
                                        <p:tgtEl>
                                          <p:spTgt spid="21">
                                            <p:txEl>
                                              <p:pRg st="0" end="0"/>
                                            </p:txEl>
                                          </p:spTgt>
                                        </p:tgtEl>
                                        <p:attrNameLst>
                                          <p:attrName>style.visibility</p:attrName>
                                        </p:attrNameLst>
                                      </p:cBhvr>
                                      <p:to>
                                        <p:strVal val="visible"/>
                                      </p:to>
                                    </p:set>
                                    <p:animEffect transition="in" filter="barn(outVertical)">
                                      <p:cBhvr>
                                        <p:cTn id="185"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uiExpand="1" build="p" animBg="1"/>
      <p:bldP spid="6" grpId="0" build="p" animBg="1"/>
      <p:bldP spid="7" grpId="0" build="p" animBg="1"/>
      <p:bldP spid="8" grpId="0" build="p" animBg="1"/>
      <p:bldP spid="9" grpId="0" build="p" animBg="1"/>
      <p:bldP spid="10" grpId="0" build="p" animBg="1"/>
      <p:bldP spid="11" grpId="0" build="p" animBg="1"/>
      <p:bldP spid="12" grpId="0" build="p" animBg="1"/>
      <p:bldP spid="13" grpId="0" build="p" animBg="1"/>
      <p:bldP spid="15" grpId="0" build="p" animBg="1"/>
      <p:bldP spid="16" grpId="0" build="p" animBg="1"/>
      <p:bldP spid="17" grpId="0" build="p" animBg="1"/>
      <p:bldP spid="18" grpId="0" build="p" animBg="1"/>
      <p:bldP spid="19" grpId="0" build="p" animBg="1"/>
      <p:bldP spid="20" grpId="0" build="p" animBg="1"/>
      <p:bldP spid="21" grpId="0" build="p" animBg="1"/>
      <p:bldP spid="22" grpId="0" build="p" animBg="1"/>
      <p:bldP spid="23" grpId="0" build="p" animBg="1"/>
      <p:bldP spid="2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17740A1F-4D49-4136-BF09-39C829347AE6}"/>
              </a:ext>
            </a:extLst>
          </p:cNvPr>
          <p:cNvGrpSpPr/>
          <p:nvPr/>
        </p:nvGrpSpPr>
        <p:grpSpPr>
          <a:xfrm>
            <a:off x="469321" y="335378"/>
            <a:ext cx="10946031" cy="2293638"/>
            <a:chOff x="0" y="407642"/>
            <a:chExt cx="10946031" cy="2293638"/>
          </a:xfrm>
        </p:grpSpPr>
        <p:grpSp>
          <p:nvGrpSpPr>
            <p:cNvPr id="13" name="Group 12">
              <a:extLst>
                <a:ext uri="{FF2B5EF4-FFF2-40B4-BE49-F238E27FC236}">
                  <a16:creationId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a16="http://schemas.microsoft.com/office/drawing/2014/main" id="{D659224B-9E8C-4786-9082-EEBFC28FBFCB}"/>
                </a:ext>
              </a:extLst>
            </p:cNvPr>
            <p:cNvSpPr>
              <a:spLocks noChangeArrowheads="1"/>
            </p:cNvSpPr>
            <p:nvPr/>
          </p:nvSpPr>
          <p:spPr bwMode="auto">
            <a:xfrm>
              <a:off x="2921786" y="1169741"/>
              <a:ext cx="6660137" cy="769441"/>
            </a:xfrm>
            <a:prstGeom prst="rect">
              <a:avLst/>
            </a:prstGeom>
            <a:noFill/>
            <a:ln w="9525">
              <a:noFill/>
              <a:miter lim="800000"/>
              <a:headEnd/>
              <a:tailEnd/>
            </a:ln>
          </p:spPr>
          <p:txBody>
            <a:bodyPr wrap="square" anchor="ctr">
              <a:spAutoFit/>
            </a:bodyPr>
            <a:lstStyle/>
            <a:p>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kiên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nhẫn</a:t>
              </a:r>
              <a:r>
                <a:rPr lang="en-US" sz="44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a16="http://schemas.microsoft.com/office/drawing/2014/main" id="{C312859D-146F-4476-B62E-E80BD1C44CB0}"/>
                </a:ext>
              </a:extLst>
            </p:cNvPr>
            <p:cNvSpPr>
              <a:spLocks noChangeArrowheads="1"/>
            </p:cNvSpPr>
            <p:nvPr/>
          </p:nvSpPr>
          <p:spPr bwMode="auto">
            <a:xfrm>
              <a:off x="816771" y="1295400"/>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(6)</a:t>
              </a:r>
            </a:p>
          </p:txBody>
        </p:sp>
      </p:grpSp>
      <p:sp>
        <p:nvSpPr>
          <p:cNvPr id="33" name="TextBox 32">
            <a:extLst>
              <a:ext uri="{FF2B5EF4-FFF2-40B4-BE49-F238E27FC236}">
                <a16:creationId xmlns:a16="http://schemas.microsoft.com/office/drawing/2014/main" id="{B69D62CA-128E-4D8A-B8C4-DEEEB039C8BE}"/>
              </a:ext>
            </a:extLst>
          </p:cNvPr>
          <p:cNvSpPr txBox="1"/>
          <p:nvPr/>
        </p:nvSpPr>
        <p:spPr>
          <a:xfrm>
            <a:off x="1488778" y="4078445"/>
            <a:ext cx="9772793" cy="1754326"/>
          </a:xfrm>
          <a:prstGeom prst="rect">
            <a:avLst/>
          </a:prstGeom>
          <a:noFill/>
        </p:spPr>
        <p:txBody>
          <a:bodyPr wrap="square">
            <a:spAutoFit/>
          </a:bodyPr>
          <a:lstStyle/>
          <a:p>
            <a:pPr algn="just"/>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kiên</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nhẫn</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87107F6B-2C79-4762-865E-AEC37035BD4F}"/>
              </a:ext>
            </a:extLst>
          </p:cNvPr>
          <p:cNvGrpSpPr/>
          <p:nvPr/>
        </p:nvGrpSpPr>
        <p:grpSpPr>
          <a:xfrm>
            <a:off x="572847" y="3291966"/>
            <a:ext cx="10812025" cy="2704321"/>
            <a:chOff x="3004472" y="2417823"/>
            <a:chExt cx="5858317" cy="1697614"/>
          </a:xfrm>
        </p:grpSpPr>
        <p:grpSp>
          <p:nvGrpSpPr>
            <p:cNvPr id="15" name="Group 14">
              <a:extLst>
                <a:ext uri="{FF2B5EF4-FFF2-40B4-BE49-F238E27FC236}">
                  <a16:creationId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2887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5722" y="2248188"/>
            <a:ext cx="415665" cy="186489"/>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4835" y="5532099"/>
            <a:ext cx="417439" cy="186489"/>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17740A1F-4D49-4136-BF09-39C829347AE6}"/>
              </a:ext>
            </a:extLst>
          </p:cNvPr>
          <p:cNvGrpSpPr/>
          <p:nvPr/>
        </p:nvGrpSpPr>
        <p:grpSpPr>
          <a:xfrm>
            <a:off x="469321" y="335378"/>
            <a:ext cx="11279553" cy="2293638"/>
            <a:chOff x="0" y="407642"/>
            <a:chExt cx="10946031" cy="2293638"/>
          </a:xfrm>
        </p:grpSpPr>
        <p:grpSp>
          <p:nvGrpSpPr>
            <p:cNvPr id="13" name="Group 12">
              <a:extLst>
                <a:ext uri="{FF2B5EF4-FFF2-40B4-BE49-F238E27FC236}">
                  <a16:creationId xmlns:a16="http://schemas.microsoft.com/office/drawing/2014/main" id="{42385F2B-E7A4-41E6-919A-6521F61EE598}"/>
                </a:ext>
              </a:extLst>
            </p:cNvPr>
            <p:cNvGrpSpPr/>
            <p:nvPr/>
          </p:nvGrpSpPr>
          <p:grpSpPr>
            <a:xfrm>
              <a:off x="0" y="407642"/>
              <a:ext cx="10946031" cy="2293638"/>
              <a:chOff x="-337662" y="464838"/>
              <a:chExt cx="10946031" cy="2293638"/>
            </a:xfrm>
          </p:grpSpPr>
          <p:sp>
            <p:nvSpPr>
              <p:cNvPr id="8" name="Rectangle: Rounded Corners 7">
                <a:extLst>
                  <a:ext uri="{FF2B5EF4-FFF2-40B4-BE49-F238E27FC236}">
                    <a16:creationId xmlns:a16="http://schemas.microsoft.com/office/drawing/2014/main" id="{6B67F302-1BBE-48E0-B412-EE0229A03995}"/>
                  </a:ext>
                </a:extLst>
              </p:cNvPr>
              <p:cNvSpPr/>
              <p:nvPr/>
            </p:nvSpPr>
            <p:spPr>
              <a:xfrm>
                <a:off x="628650" y="609600"/>
                <a:ext cx="9979719" cy="2057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37662" y="464838"/>
                <a:ext cx="2293638" cy="2293638"/>
              </a:xfrm>
              <a:prstGeom prst="rect">
                <a:avLst/>
              </a:prstGeom>
            </p:spPr>
          </p:pic>
        </p:grpSp>
        <p:sp>
          <p:nvSpPr>
            <p:cNvPr id="28" name="Rectangle 46">
              <a:extLst>
                <a:ext uri="{FF2B5EF4-FFF2-40B4-BE49-F238E27FC236}">
                  <a16:creationId xmlns:a16="http://schemas.microsoft.com/office/drawing/2014/main" id="{D659224B-9E8C-4786-9082-EEBFC28FBFCB}"/>
                </a:ext>
              </a:extLst>
            </p:cNvPr>
            <p:cNvSpPr>
              <a:spLocks noChangeArrowheads="1"/>
            </p:cNvSpPr>
            <p:nvPr/>
          </p:nvSpPr>
          <p:spPr bwMode="auto">
            <a:xfrm>
              <a:off x="2921786" y="1169741"/>
              <a:ext cx="6660137" cy="769441"/>
            </a:xfrm>
            <a:prstGeom prst="rect">
              <a:avLst/>
            </a:prstGeom>
            <a:noFill/>
            <a:ln w="9525">
              <a:noFill/>
              <a:miter lim="800000"/>
              <a:headEnd/>
              <a:tailEnd/>
            </a:ln>
          </p:spPr>
          <p:txBody>
            <a:bodyPr wrap="square" anchor="ctr">
              <a:spAutoFit/>
            </a:bodyPr>
            <a:lstStyle/>
            <a:p>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cốt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lõi</a:t>
              </a:r>
              <a:r>
                <a:rPr lang="en-US" sz="4400" b="1" dirty="0">
                  <a:latin typeface="Times New Roman" panose="02020603050405020304" pitchFamily="18" charset="0"/>
                  <a:cs typeface="Times New Roman" panose="02020603050405020304" pitchFamily="18" charset="0"/>
                </a:rPr>
                <a:t>”</a:t>
              </a:r>
            </a:p>
          </p:txBody>
        </p:sp>
        <p:sp>
          <p:nvSpPr>
            <p:cNvPr id="30" name="Rectangle 46">
              <a:extLst>
                <a:ext uri="{FF2B5EF4-FFF2-40B4-BE49-F238E27FC236}">
                  <a16:creationId xmlns:a16="http://schemas.microsoft.com/office/drawing/2014/main" id="{C312859D-146F-4476-B62E-E80BD1C44CB0}"/>
                </a:ext>
              </a:extLst>
            </p:cNvPr>
            <p:cNvSpPr>
              <a:spLocks noChangeArrowheads="1"/>
            </p:cNvSpPr>
            <p:nvPr/>
          </p:nvSpPr>
          <p:spPr bwMode="auto">
            <a:xfrm>
              <a:off x="816771" y="1295400"/>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(7)</a:t>
              </a:r>
            </a:p>
          </p:txBody>
        </p:sp>
      </p:grpSp>
      <p:sp>
        <p:nvSpPr>
          <p:cNvPr id="33" name="TextBox 32">
            <a:extLst>
              <a:ext uri="{FF2B5EF4-FFF2-40B4-BE49-F238E27FC236}">
                <a16:creationId xmlns:a16="http://schemas.microsoft.com/office/drawing/2014/main" id="{B69D62CA-128E-4D8A-B8C4-DEEEB039C8BE}"/>
              </a:ext>
            </a:extLst>
          </p:cNvPr>
          <p:cNvSpPr txBox="1"/>
          <p:nvPr/>
        </p:nvSpPr>
        <p:spPr>
          <a:xfrm>
            <a:off x="985697" y="4319091"/>
            <a:ext cx="10933353" cy="923330"/>
          </a:xfrm>
          <a:prstGeom prst="rect">
            <a:avLst/>
          </a:prstGeom>
          <a:noFill/>
        </p:spPr>
        <p:txBody>
          <a:bodyPr wrap="square">
            <a:spAutoFit/>
          </a:bodyPr>
          <a:lstStyle/>
          <a:p>
            <a:pPr algn="ct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lõi</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5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Anh.</a:t>
            </a:r>
            <a:endParaRPr lang="en-US" sz="4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87107F6B-2C79-4762-865E-AEC37035BD4F}"/>
              </a:ext>
            </a:extLst>
          </p:cNvPr>
          <p:cNvGrpSpPr/>
          <p:nvPr/>
        </p:nvGrpSpPr>
        <p:grpSpPr>
          <a:xfrm>
            <a:off x="572847" y="3291966"/>
            <a:ext cx="11141464" cy="2704321"/>
            <a:chOff x="3004472" y="2417823"/>
            <a:chExt cx="5858317" cy="1697614"/>
          </a:xfrm>
        </p:grpSpPr>
        <p:grpSp>
          <p:nvGrpSpPr>
            <p:cNvPr id="15" name="Group 14">
              <a:extLst>
                <a:ext uri="{FF2B5EF4-FFF2-40B4-BE49-F238E27FC236}">
                  <a16:creationId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463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42D739-61BA-4430-BA2F-E6B386A6A6BF}"/>
              </a:ext>
            </a:extLst>
          </p:cNvPr>
          <p:cNvSpPr txBox="1"/>
          <p:nvPr/>
        </p:nvSpPr>
        <p:spPr>
          <a:xfrm flipH="1">
            <a:off x="5181599" y="1132314"/>
            <a:ext cx="6882063" cy="2092881"/>
          </a:xfrm>
          <a:prstGeom prst="rect">
            <a:avLst/>
          </a:prstGeom>
          <a:noFill/>
        </p:spPr>
        <p:txBody>
          <a:bodyPr wrap="square" rtlCol="0">
            <a:spAutoFit/>
          </a:bodyPr>
          <a:lstStyle/>
          <a:p>
            <a:pPr algn="ctr"/>
            <a:r>
              <a:rPr lang="en-US" sz="13000" dirty="0" err="1">
                <a:solidFill>
                  <a:srgbClr val="FF0000"/>
                </a:solidFill>
                <a:latin typeface="Times New Roman" panose="02020603050405020304" pitchFamily="18" charset="0"/>
                <a:cs typeface="Times New Roman" panose="02020603050405020304" pitchFamily="18" charset="0"/>
              </a:rPr>
              <a:t>Ghép</a:t>
            </a:r>
            <a:r>
              <a:rPr lang="en-US" sz="13000" dirty="0">
                <a:solidFill>
                  <a:srgbClr val="FF0000"/>
                </a:solidFill>
                <a:latin typeface="Times New Roman" panose="02020603050405020304" pitchFamily="18" charset="0"/>
                <a:cs typeface="Times New Roman" panose="02020603050405020304" pitchFamily="18" charset="0"/>
              </a:rPr>
              <a:t> </a:t>
            </a:r>
            <a:r>
              <a:rPr lang="en-US" sz="13000" dirty="0" err="1">
                <a:solidFill>
                  <a:srgbClr val="FF0000"/>
                </a:solidFill>
                <a:latin typeface="Times New Roman" panose="02020603050405020304" pitchFamily="18" charset="0"/>
                <a:cs typeface="Times New Roman" panose="02020603050405020304" pitchFamily="18" charset="0"/>
              </a:rPr>
              <a:t>nối</a:t>
            </a:r>
            <a:endParaRPr lang="en-SG" sz="13000" dirty="0">
              <a:solidFill>
                <a:srgbClr val="FF000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31C8661-0AE7-47B9-9FBC-DC1A9DF0E022}"/>
              </a:ext>
            </a:extLst>
          </p:cNvPr>
          <p:cNvGrpSpPr/>
          <p:nvPr/>
        </p:nvGrpSpPr>
        <p:grpSpPr>
          <a:xfrm>
            <a:off x="457200" y="1371600"/>
            <a:ext cx="5029200" cy="4343400"/>
            <a:chOff x="7620" y="685800"/>
            <a:chExt cx="4343400" cy="4343400"/>
          </a:xfrm>
        </p:grpSpPr>
        <p:pic>
          <p:nvPicPr>
            <p:cNvPr id="4" name="Picture 3">
              <a:extLst>
                <a:ext uri="{FF2B5EF4-FFF2-40B4-BE49-F238E27FC236}">
                  <a16:creationId xmlns:a16="http://schemas.microsoft.com/office/drawing/2014/main" id="{6A7E8889-28F2-49A7-9FE4-FEA7D9D6C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 y="685800"/>
              <a:ext cx="4343400" cy="4343400"/>
            </a:xfrm>
            <a:prstGeom prst="rect">
              <a:avLst/>
            </a:prstGeom>
          </p:spPr>
        </p:pic>
        <p:sp>
          <p:nvSpPr>
            <p:cNvPr id="7" name="TextBox 6">
              <a:extLst>
                <a:ext uri="{FF2B5EF4-FFF2-40B4-BE49-F238E27FC236}">
                  <a16:creationId xmlns:a16="http://schemas.microsoft.com/office/drawing/2014/main" id="{898BFC38-1C2E-42E5-ABF9-E912F94E357C}"/>
                </a:ext>
              </a:extLst>
            </p:cNvPr>
            <p:cNvSpPr txBox="1"/>
            <p:nvPr/>
          </p:nvSpPr>
          <p:spPr>
            <a:xfrm flipH="1">
              <a:off x="807720" y="2303502"/>
              <a:ext cx="2743200" cy="2123658"/>
            </a:xfrm>
            <a:prstGeom prst="rect">
              <a:avLst/>
            </a:prstGeom>
            <a:noFill/>
          </p:spPr>
          <p:txBody>
            <a:bodyPr wrap="square" rtlCol="0">
              <a:spAutoFit/>
            </a:bodyPr>
            <a:lstStyle/>
            <a:p>
              <a:pPr algn="ctr"/>
              <a:r>
                <a:rPr lang="en-US" sz="6600" dirty="0" err="1">
                  <a:solidFill>
                    <a:srgbClr val="FF0000"/>
                  </a:solidFill>
                  <a:latin typeface="Times New Roman" panose="02020603050405020304" pitchFamily="18" charset="0"/>
                  <a:cs typeface="Times New Roman" panose="02020603050405020304" pitchFamily="18" charset="0"/>
                </a:rPr>
                <a:t>Vòng</a:t>
              </a:r>
              <a:r>
                <a:rPr lang="en-US" sz="6600" dirty="0">
                  <a:solidFill>
                    <a:srgbClr val="FF0000"/>
                  </a:solidFill>
                  <a:latin typeface="Times New Roman" panose="02020603050405020304" pitchFamily="18" charset="0"/>
                  <a:cs typeface="Times New Roman" panose="02020603050405020304" pitchFamily="18" charset="0"/>
                </a:rPr>
                <a:t> 2:</a:t>
              </a:r>
              <a:endParaRPr lang="en-SG" sz="66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10745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4838283" y="448872"/>
            <a:ext cx="2515433" cy="769441"/>
          </a:xfrm>
          <a:prstGeom prst="rect">
            <a:avLst/>
          </a:prstGeom>
          <a:noFill/>
          <a:ln w="9525">
            <a:noFill/>
            <a:miter lim="800000"/>
            <a:headEnd/>
            <a:tailEnd/>
          </a:ln>
        </p:spPr>
        <p:txBody>
          <a:bodyPr wrap="none" anchor="ctr">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Luật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chơi</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0" y="1603034"/>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2" name="Round Same Side Corner Rectangle 1"/>
          <p:cNvSpPr/>
          <p:nvPr/>
        </p:nvSpPr>
        <p:spPr>
          <a:xfrm rot="16200000">
            <a:off x="1192041" y="12872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5" name="Rectangle 2"/>
          <p:cNvSpPr/>
          <p:nvPr/>
        </p:nvSpPr>
        <p:spPr>
          <a:xfrm>
            <a:off x="2286000" y="3241334"/>
            <a:ext cx="76200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6" name="Round Same Side Corner Rectangle 1"/>
          <p:cNvSpPr/>
          <p:nvPr/>
        </p:nvSpPr>
        <p:spPr>
          <a:xfrm rot="16200000">
            <a:off x="1192041" y="29255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7" name="Isosceles Triangle 36"/>
          <p:cNvSpPr/>
          <p:nvPr/>
        </p:nvSpPr>
        <p:spPr>
          <a:xfrm rot="5400000">
            <a:off x="2382966" y="38511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8" name="Rectangle 2"/>
          <p:cNvSpPr/>
          <p:nvPr/>
        </p:nvSpPr>
        <p:spPr>
          <a:xfrm>
            <a:off x="2286000" y="4870109"/>
            <a:ext cx="76200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9" name="Round Same Side Corner Rectangle 1"/>
          <p:cNvSpPr/>
          <p:nvPr/>
        </p:nvSpPr>
        <p:spPr>
          <a:xfrm rot="16200000">
            <a:off x="1192041" y="4554367"/>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04" name="TextBox 28671"/>
          <p:cNvSpPr txBox="1">
            <a:spLocks noChangeArrowheads="1"/>
          </p:cNvSpPr>
          <p:nvPr/>
        </p:nvSpPr>
        <p:spPr bwMode="auto">
          <a:xfrm>
            <a:off x="1308258" y="1985200"/>
            <a:ext cx="748923" cy="769441"/>
          </a:xfrm>
          <a:prstGeom prst="rect">
            <a:avLst/>
          </a:prstGeom>
          <a:noFill/>
          <a:ln w="9525">
            <a:noFill/>
            <a:miter lim="800000"/>
            <a:headEnd/>
            <a:tailEnd/>
          </a:ln>
        </p:spPr>
        <p:txBody>
          <a:bodyPr wrap="none" anchor="ctr">
            <a:spAutoFit/>
          </a:bodyPr>
          <a:lstStyle/>
          <a:p>
            <a:r>
              <a:rPr lang="en-US" sz="4400" b="1" dirty="0">
                <a:latin typeface="Times New Roman" panose="02020603050405020304" pitchFamily="18" charset="0"/>
                <a:cs typeface="Times New Roman" panose="02020603050405020304" pitchFamily="18" charset="0"/>
              </a:rPr>
              <a:t>01</a:t>
            </a:r>
          </a:p>
        </p:txBody>
      </p:sp>
      <p:sp>
        <p:nvSpPr>
          <p:cNvPr id="8206" name="TextBox 42"/>
          <p:cNvSpPr txBox="1">
            <a:spLocks noChangeArrowheads="1"/>
          </p:cNvSpPr>
          <p:nvPr/>
        </p:nvSpPr>
        <p:spPr bwMode="auto">
          <a:xfrm>
            <a:off x="1295400" y="3610471"/>
            <a:ext cx="748923" cy="769441"/>
          </a:xfrm>
          <a:prstGeom prst="rect">
            <a:avLst/>
          </a:prstGeom>
          <a:noFill/>
          <a:ln w="9525">
            <a:noFill/>
            <a:miter lim="800000"/>
            <a:headEnd/>
            <a:tailEnd/>
          </a:ln>
        </p:spPr>
        <p:txBody>
          <a:bodyPr wrap="none" anchor="ctr">
            <a:spAutoFit/>
          </a:bodyPr>
          <a:lstStyle/>
          <a:p>
            <a:r>
              <a:rPr lang="en-US" sz="4400" b="1" dirty="0">
                <a:latin typeface="Times New Roman" panose="02020603050405020304" pitchFamily="18" charset="0"/>
                <a:cs typeface="Times New Roman" panose="02020603050405020304" pitchFamily="18" charset="0"/>
              </a:rPr>
              <a:t>02</a:t>
            </a:r>
          </a:p>
        </p:txBody>
      </p:sp>
      <p:sp>
        <p:nvSpPr>
          <p:cNvPr id="8208" name="TextBox 44"/>
          <p:cNvSpPr txBox="1">
            <a:spLocks noChangeArrowheads="1"/>
          </p:cNvSpPr>
          <p:nvPr/>
        </p:nvSpPr>
        <p:spPr bwMode="auto">
          <a:xfrm>
            <a:off x="1307888" y="5181600"/>
            <a:ext cx="748923" cy="769441"/>
          </a:xfrm>
          <a:prstGeom prst="rect">
            <a:avLst/>
          </a:prstGeom>
          <a:noFill/>
          <a:ln w="9525">
            <a:noFill/>
            <a:miter lim="800000"/>
            <a:headEnd/>
            <a:tailEnd/>
          </a:ln>
        </p:spPr>
        <p:txBody>
          <a:bodyPr wrap="none" anchor="ctr">
            <a:spAutoFit/>
          </a:bodyPr>
          <a:lstStyle/>
          <a:p>
            <a:r>
              <a:rPr lang="en-US" sz="4400" b="1" dirty="0">
                <a:latin typeface="Times New Roman" panose="02020603050405020304" pitchFamily="18" charset="0"/>
                <a:cs typeface="Times New Roman" panose="02020603050405020304" pitchFamily="18" charset="0"/>
              </a:rPr>
              <a:t>03</a:t>
            </a:r>
          </a:p>
        </p:txBody>
      </p:sp>
      <p:sp>
        <p:nvSpPr>
          <p:cNvPr id="8210" name="Rectangle 46"/>
          <p:cNvSpPr>
            <a:spLocks noChangeArrowheads="1"/>
          </p:cNvSpPr>
          <p:nvPr/>
        </p:nvSpPr>
        <p:spPr bwMode="auto">
          <a:xfrm>
            <a:off x="2962275" y="1566446"/>
            <a:ext cx="7921467" cy="1446550"/>
          </a:xfrm>
          <a:prstGeom prst="rect">
            <a:avLst/>
          </a:prstGeom>
          <a:noFill/>
          <a:ln w="9525">
            <a:noFill/>
            <a:miter lim="800000"/>
            <a:headEnd/>
            <a:tailEnd/>
          </a:ln>
        </p:spPr>
        <p:txBody>
          <a:bodyPr wrap="square" anchor="ctr">
            <a:spAutoFit/>
          </a:bodyPr>
          <a:lstStyle/>
          <a:p>
            <a:r>
              <a:rPr lang="en-US" sz="4400" dirty="0">
                <a:latin typeface="Times New Roman" panose="02020603050405020304" pitchFamily="18" charset="0"/>
                <a:cs typeface="Times New Roman" panose="02020603050405020304" pitchFamily="18" charset="0"/>
              </a:rPr>
              <a:t>GV </a:t>
            </a:r>
            <a:r>
              <a:rPr lang="en-US" sz="4400" dirty="0" err="1">
                <a:latin typeface="Times New Roman" panose="02020603050405020304" pitchFamily="18" charset="0"/>
                <a:cs typeface="Times New Roman" panose="02020603050405020304" pitchFamily="18" charset="0"/>
              </a:rPr>
              <a:t>phát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ghép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cắt</a:t>
            </a:r>
            <a:r>
              <a:rPr lang="en-US" sz="4400" dirty="0">
                <a:latin typeface="Times New Roman" panose="02020603050405020304" pitchFamily="18" charset="0"/>
                <a:cs typeface="Times New Roman" panose="02020603050405020304" pitchFamily="18" charset="0"/>
              </a:rPr>
              <a:t>)</a:t>
            </a:r>
          </a:p>
        </p:txBody>
      </p:sp>
      <p:sp>
        <p:nvSpPr>
          <p:cNvPr id="8211" name="Rectangle 47"/>
          <p:cNvSpPr>
            <a:spLocks noChangeArrowheads="1"/>
          </p:cNvSpPr>
          <p:nvPr/>
        </p:nvSpPr>
        <p:spPr bwMode="auto">
          <a:xfrm>
            <a:off x="2962275" y="2945022"/>
            <a:ext cx="5267325" cy="2123658"/>
          </a:xfrm>
          <a:prstGeom prst="rect">
            <a:avLst/>
          </a:prstGeom>
          <a:noFill/>
          <a:ln w="9525">
            <a:noFill/>
            <a:miter lim="800000"/>
            <a:headEnd/>
            <a:tailEnd/>
          </a:ln>
        </p:spPr>
        <p:txBody>
          <a:bodyPr wrap="square" anchor="ctr">
            <a:spAutoFit/>
          </a:bodyPr>
          <a:lstStyle/>
          <a:p>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ghép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nhau</a:t>
            </a:r>
            <a:endParaRPr lang="en-US" sz="4400" dirty="0">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2984213" y="4828782"/>
            <a:ext cx="5778787" cy="1446550"/>
          </a:xfrm>
          <a:prstGeom prst="rect">
            <a:avLst/>
          </a:prstGeom>
          <a:noFill/>
          <a:ln w="9525">
            <a:noFill/>
            <a:miter lim="800000"/>
            <a:headEnd/>
            <a:tailEnd/>
          </a:ln>
        </p:spPr>
        <p:txBody>
          <a:bodyPr wrap="square" anchor="ctr">
            <a:spAutoFit/>
          </a:bodyPr>
          <a:lstStyle/>
          <a:p>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thắng</a:t>
            </a:r>
            <a:endParaRPr lang="en-US" sz="44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8D07595F-C557-4309-B32D-4C17788963E6}"/>
              </a:ext>
            </a:extLst>
          </p:cNvPr>
          <p:cNvGrpSpPr/>
          <p:nvPr/>
        </p:nvGrpSpPr>
        <p:grpSpPr>
          <a:xfrm rot="18809912">
            <a:off x="9002869" y="3620770"/>
            <a:ext cx="2601190" cy="2738629"/>
            <a:chOff x="2971800" y="2926694"/>
            <a:chExt cx="2968346" cy="3038858"/>
          </a:xfrm>
        </p:grpSpPr>
        <p:sp>
          <p:nvSpPr>
            <p:cNvPr id="19" name="Isosceles Triangle 18">
              <a:extLst>
                <a:ext uri="{FF2B5EF4-FFF2-40B4-BE49-F238E27FC236}">
                  <a16:creationId xmlns:a16="http://schemas.microsoft.com/office/drawing/2014/main" id="{B68B347B-7C6F-4386-A9AD-81073D02C372}"/>
                </a:ext>
              </a:extLst>
            </p:cNvPr>
            <p:cNvSpPr/>
            <p:nvPr/>
          </p:nvSpPr>
          <p:spPr>
            <a:xfrm>
              <a:off x="2971800" y="4267200"/>
              <a:ext cx="2895600" cy="148437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20" name="Isosceles Triangle 19">
              <a:extLst>
                <a:ext uri="{FF2B5EF4-FFF2-40B4-BE49-F238E27FC236}">
                  <a16:creationId xmlns:a16="http://schemas.microsoft.com/office/drawing/2014/main" id="{CCF480E8-BFB7-4495-89C9-0CF05A260AF1}"/>
                </a:ext>
              </a:extLst>
            </p:cNvPr>
            <p:cNvSpPr/>
            <p:nvPr/>
          </p:nvSpPr>
          <p:spPr>
            <a:xfrm rot="16416343">
              <a:off x="3762323" y="3567275"/>
              <a:ext cx="2818403" cy="1537242"/>
            </a:xfrm>
            <a:prstGeom prst="triangle">
              <a:avLst/>
            </a:prstGeom>
            <a:solidFill>
              <a:schemeClr val="accent6">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3636B05-F4BB-4B09-8754-9297260DF1AD}"/>
                </a:ext>
              </a:extLst>
            </p:cNvPr>
            <p:cNvSpPr txBox="1"/>
            <p:nvPr/>
          </p:nvSpPr>
          <p:spPr>
            <a:xfrm rot="2816384">
              <a:off x="4504763" y="4705033"/>
              <a:ext cx="1600200" cy="46166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Lẫm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liệt</a:t>
              </a:r>
              <a:endParaRPr lang="en-US" sz="20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CD70917B-2800-4CD7-8AFD-F47CB1789858}"/>
                </a:ext>
              </a:extLst>
            </p:cNvPr>
            <p:cNvSpPr txBox="1"/>
            <p:nvPr/>
          </p:nvSpPr>
          <p:spPr>
            <a:xfrm rot="2816384">
              <a:off x="3938677" y="4794758"/>
              <a:ext cx="1604029" cy="73756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Oai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nghiêm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dũng</a:t>
              </a:r>
              <a:endParaRPr 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989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randombar(horizontal)">
                                      <p:cBhvr>
                                        <p:cTn id="7" dur="500"/>
                                        <p:tgtEl>
                                          <p:spTgt spid="82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210"/>
                                        </p:tgtEl>
                                        <p:attrNameLst>
                                          <p:attrName>style.visibility</p:attrName>
                                        </p:attrNameLst>
                                      </p:cBhvr>
                                      <p:to>
                                        <p:strVal val="visible"/>
                                      </p:to>
                                    </p:set>
                                    <p:animEffect transition="in" filter="randombar(horizontal)">
                                      <p:cBhvr>
                                        <p:cTn id="19" dur="500"/>
                                        <p:tgtEl>
                                          <p:spTgt spid="82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horizontal)">
                                      <p:cBhvr>
                                        <p:cTn id="24" dur="500"/>
                                        <p:tgtEl>
                                          <p:spTgt spid="3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206"/>
                                        </p:tgtEl>
                                        <p:attrNameLst>
                                          <p:attrName>style.visibility</p:attrName>
                                        </p:attrNameLst>
                                      </p:cBhvr>
                                      <p:to>
                                        <p:strVal val="visible"/>
                                      </p:to>
                                    </p:set>
                                    <p:animEffect transition="in" filter="randombar(horizontal)">
                                      <p:cBhvr>
                                        <p:cTn id="27" dur="500"/>
                                        <p:tgtEl>
                                          <p:spTgt spid="820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211"/>
                                        </p:tgtEl>
                                        <p:attrNameLst>
                                          <p:attrName>style.visibility</p:attrName>
                                        </p:attrNameLst>
                                      </p:cBhvr>
                                      <p:to>
                                        <p:strVal val="visible"/>
                                      </p:to>
                                    </p:set>
                                    <p:animEffect transition="in" filter="randombar(horizontal)">
                                      <p:cBhvr>
                                        <p:cTn id="33" dur="500"/>
                                        <p:tgtEl>
                                          <p:spTgt spid="82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randombar(horizont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208"/>
                                        </p:tgtEl>
                                        <p:attrNameLst>
                                          <p:attrName>style.visibility</p:attrName>
                                        </p:attrNameLst>
                                      </p:cBhvr>
                                      <p:to>
                                        <p:strVal val="visible"/>
                                      </p:to>
                                    </p:set>
                                    <p:animEffect transition="in" filter="randombar(horizontal)">
                                      <p:cBhvr>
                                        <p:cTn id="46" dur="500"/>
                                        <p:tgtEl>
                                          <p:spTgt spid="820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500"/>
                                        <p:tgtEl>
                                          <p:spTgt spid="4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randombar(horizontal)">
                                      <p:cBhvr>
                                        <p:cTn id="52" dur="500"/>
                                        <p:tgtEl>
                                          <p:spTgt spid="39"/>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212"/>
                                        </p:tgtEl>
                                        <p:attrNameLst>
                                          <p:attrName>style.visibility</p:attrName>
                                        </p:attrNameLst>
                                      </p:cBhvr>
                                      <p:to>
                                        <p:strVal val="visible"/>
                                      </p:to>
                                    </p:set>
                                    <p:animEffect transition="in" filter="randombar(horizontal)">
                                      <p:cBhvr>
                                        <p:cTn id="55" dur="500"/>
                                        <p:tgtEl>
                                          <p:spTgt spid="8212"/>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randombar(horizontal)">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1" grpId="0" animBg="1"/>
      <p:bldP spid="35" grpId="0" animBg="1"/>
      <p:bldP spid="36" grpId="0" animBg="1"/>
      <p:bldP spid="37" grpId="0" animBg="1"/>
      <p:bldP spid="38" grpId="0" animBg="1"/>
      <p:bldP spid="39" grpId="0" animBg="1"/>
      <p:bldP spid="40" grpId="0" animBg="1"/>
      <p:bldP spid="8204" grpId="0"/>
      <p:bldP spid="8206" grpId="0"/>
      <p:bldP spid="8208" grpId="0"/>
      <p:bldP spid="8210" grpId="0"/>
      <p:bldP spid="8211" grpId="0"/>
      <p:bldP spid="82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DFE80808-0067-7A46-A93B-0BB20BE475BB}"/>
              </a:ext>
            </a:extLst>
          </p:cNvPr>
          <p:cNvSpPr/>
          <p:nvPr/>
        </p:nvSpPr>
        <p:spPr>
          <a:xfrm>
            <a:off x="-1820" y="696170"/>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5" name="Triangle 4">
            <a:extLst>
              <a:ext uri="{FF2B5EF4-FFF2-40B4-BE49-F238E27FC236}">
                <a16:creationId xmlns:a16="http://schemas.microsoft.com/office/drawing/2014/main" id="{E2621F57-1750-C84B-9BCC-75612F49782E}"/>
              </a:ext>
            </a:extLst>
          </p:cNvPr>
          <p:cNvSpPr/>
          <p:nvPr/>
        </p:nvSpPr>
        <p:spPr>
          <a:xfrm>
            <a:off x="4112980" y="696170"/>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6" name="Triangle 5">
            <a:extLst>
              <a:ext uri="{FF2B5EF4-FFF2-40B4-BE49-F238E27FC236}">
                <a16:creationId xmlns:a16="http://schemas.microsoft.com/office/drawing/2014/main" id="{44513FE3-96EE-C346-B37D-2AE7407467C7}"/>
              </a:ext>
            </a:extLst>
          </p:cNvPr>
          <p:cNvSpPr/>
          <p:nvPr/>
        </p:nvSpPr>
        <p:spPr>
          <a:xfrm rot="10800000">
            <a:off x="0" y="3468897"/>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7" name="Triangle 6">
            <a:extLst>
              <a:ext uri="{FF2B5EF4-FFF2-40B4-BE49-F238E27FC236}">
                <a16:creationId xmlns:a16="http://schemas.microsoft.com/office/drawing/2014/main" id="{22F4686C-EE8F-3A4D-8A5E-5BB520C7FA5F}"/>
              </a:ext>
            </a:extLst>
          </p:cNvPr>
          <p:cNvSpPr/>
          <p:nvPr/>
        </p:nvSpPr>
        <p:spPr>
          <a:xfrm rot="10800000">
            <a:off x="4017926" y="3456791"/>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8" name="Triangle 7">
            <a:extLst>
              <a:ext uri="{FF2B5EF4-FFF2-40B4-BE49-F238E27FC236}">
                <a16:creationId xmlns:a16="http://schemas.microsoft.com/office/drawing/2014/main" id="{8626FE89-B4CA-3046-B562-704CCE901295}"/>
              </a:ext>
            </a:extLst>
          </p:cNvPr>
          <p:cNvSpPr/>
          <p:nvPr/>
        </p:nvSpPr>
        <p:spPr>
          <a:xfrm>
            <a:off x="2046745" y="3455097"/>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9" name="Triangle 8">
            <a:extLst>
              <a:ext uri="{FF2B5EF4-FFF2-40B4-BE49-F238E27FC236}">
                <a16:creationId xmlns:a16="http://schemas.microsoft.com/office/drawing/2014/main" id="{0DA63E9A-A888-A743-AA94-647673C8724B}"/>
              </a:ext>
            </a:extLst>
          </p:cNvPr>
          <p:cNvSpPr/>
          <p:nvPr/>
        </p:nvSpPr>
        <p:spPr>
          <a:xfrm rot="10800000">
            <a:off x="2055580" y="696170"/>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10" name="Triangle 9">
            <a:extLst>
              <a:ext uri="{FF2B5EF4-FFF2-40B4-BE49-F238E27FC236}">
                <a16:creationId xmlns:a16="http://schemas.microsoft.com/office/drawing/2014/main" id="{A85117D1-B8E2-864A-8A42-9CE0073774A1}"/>
              </a:ext>
            </a:extLst>
          </p:cNvPr>
          <p:cNvSpPr/>
          <p:nvPr/>
        </p:nvSpPr>
        <p:spPr>
          <a:xfrm>
            <a:off x="8151580" y="705120"/>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11" name="Triangle 10">
            <a:extLst>
              <a:ext uri="{FF2B5EF4-FFF2-40B4-BE49-F238E27FC236}">
                <a16:creationId xmlns:a16="http://schemas.microsoft.com/office/drawing/2014/main" id="{0FAB3437-EE79-CF46-AB7D-9DED11A05C92}"/>
              </a:ext>
            </a:extLst>
          </p:cNvPr>
          <p:cNvSpPr/>
          <p:nvPr/>
        </p:nvSpPr>
        <p:spPr>
          <a:xfrm rot="10800000">
            <a:off x="6168560" y="684330"/>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12" name="Triangle 11">
            <a:extLst>
              <a:ext uri="{FF2B5EF4-FFF2-40B4-BE49-F238E27FC236}">
                <a16:creationId xmlns:a16="http://schemas.microsoft.com/office/drawing/2014/main" id="{F4E782C7-FC62-F643-9065-9A3AE79BCB63}"/>
              </a:ext>
            </a:extLst>
          </p:cNvPr>
          <p:cNvSpPr/>
          <p:nvPr/>
        </p:nvSpPr>
        <p:spPr>
          <a:xfrm>
            <a:off x="6079309" y="3401916"/>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14" name="Triangle 13">
            <a:extLst>
              <a:ext uri="{FF2B5EF4-FFF2-40B4-BE49-F238E27FC236}">
                <a16:creationId xmlns:a16="http://schemas.microsoft.com/office/drawing/2014/main" id="{4E666017-7A48-034D-940A-672126B1DB8C}"/>
              </a:ext>
            </a:extLst>
          </p:cNvPr>
          <p:cNvSpPr/>
          <p:nvPr/>
        </p:nvSpPr>
        <p:spPr>
          <a:xfrm rot="10800000">
            <a:off x="8171548" y="3456791"/>
            <a:ext cx="4040420" cy="2710139"/>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16" name="TextBox 15">
            <a:extLst>
              <a:ext uri="{FF2B5EF4-FFF2-40B4-BE49-F238E27FC236}">
                <a16:creationId xmlns:a16="http://schemas.microsoft.com/office/drawing/2014/main" id="{CE46162C-BE56-3341-969A-D5472AB1F38E}"/>
              </a:ext>
            </a:extLst>
          </p:cNvPr>
          <p:cNvSpPr txBox="1"/>
          <p:nvPr/>
        </p:nvSpPr>
        <p:spPr>
          <a:xfrm>
            <a:off x="544080" y="3561935"/>
            <a:ext cx="2977573"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dũng</a:t>
            </a:r>
            <a:endParaRPr lang="en-US"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F27B3DF-54A9-1645-8A29-4B8F6A3ED3CD}"/>
              </a:ext>
            </a:extLst>
          </p:cNvPr>
          <p:cNvSpPr txBox="1"/>
          <p:nvPr/>
        </p:nvSpPr>
        <p:spPr>
          <a:xfrm rot="3287238">
            <a:off x="1248207" y="1910671"/>
            <a:ext cx="3008467"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Xốc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nổi</a:t>
            </a:r>
            <a:endParaRPr lang="en-US"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A429EC9-F832-F346-977F-05829C3F9536}"/>
              </a:ext>
            </a:extLst>
          </p:cNvPr>
          <p:cNvSpPr txBox="1"/>
          <p:nvPr/>
        </p:nvSpPr>
        <p:spPr>
          <a:xfrm rot="3235760">
            <a:off x="1735497" y="1824289"/>
            <a:ext cx="3170185"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Hăng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chắn</a:t>
            </a:r>
            <a:endParaRPr lang="en-US"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EBE8118-26B3-BB47-A2F5-1758E7F206E3}"/>
              </a:ext>
            </a:extLst>
          </p:cNvPr>
          <p:cNvSpPr txBox="1"/>
          <p:nvPr/>
        </p:nvSpPr>
        <p:spPr>
          <a:xfrm rot="18341552">
            <a:off x="2252447" y="4639300"/>
            <a:ext cx="1022038"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Cà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khịa</a:t>
            </a:r>
            <a:endParaRPr lang="en-US"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F5B7F09-7569-2F4A-B5CC-BB7EA7CB19AC}"/>
              </a:ext>
            </a:extLst>
          </p:cNvPr>
          <p:cNvSpPr txBox="1"/>
          <p:nvPr/>
        </p:nvSpPr>
        <p:spPr>
          <a:xfrm rot="18371469">
            <a:off x="1689474" y="4499161"/>
            <a:ext cx="3512021"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Cố</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cãi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3A8ADE7-C078-CE40-AC50-3990B09AC6C2}"/>
              </a:ext>
            </a:extLst>
          </p:cNvPr>
          <p:cNvSpPr txBox="1"/>
          <p:nvPr/>
        </p:nvSpPr>
        <p:spPr>
          <a:xfrm rot="18327536">
            <a:off x="4232706" y="1326309"/>
            <a:ext cx="1895794"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Cẩu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a:t>
            </a:r>
            <a:endParaRPr lang="en-US"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98F7BF7C-B31E-D042-AEDB-296A848B37D2}"/>
              </a:ext>
            </a:extLst>
          </p:cNvPr>
          <p:cNvSpPr txBox="1"/>
          <p:nvPr/>
        </p:nvSpPr>
        <p:spPr>
          <a:xfrm>
            <a:off x="733036" y="3025309"/>
            <a:ext cx="2563575"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Lẫm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liệt</a:t>
            </a:r>
            <a:endParaRPr lang="en-US"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26E02EE-4A4C-6D44-A74B-FD6302340E62}"/>
              </a:ext>
            </a:extLst>
          </p:cNvPr>
          <p:cNvSpPr txBox="1"/>
          <p:nvPr/>
        </p:nvSpPr>
        <p:spPr>
          <a:xfrm rot="18374642">
            <a:off x="3743030" y="1922876"/>
            <a:ext cx="3126634"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quýt</a:t>
            </a:r>
            <a:endParaRPr lang="en-US"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8156AEB-EA93-E34C-AE11-B4F11417E947}"/>
              </a:ext>
            </a:extLst>
          </p:cNvPr>
          <p:cNvSpPr txBox="1"/>
          <p:nvPr/>
        </p:nvSpPr>
        <p:spPr>
          <a:xfrm>
            <a:off x="5687696" y="2970057"/>
            <a:ext cx="2981398"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Hối</a:t>
            </a:r>
            <a:endParaRPr lang="en-US"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C920366-C6D0-614A-B335-D1DBA962A778}"/>
              </a:ext>
            </a:extLst>
          </p:cNvPr>
          <p:cNvSpPr txBox="1"/>
          <p:nvPr/>
        </p:nvSpPr>
        <p:spPr>
          <a:xfrm>
            <a:off x="4404348" y="3494658"/>
            <a:ext cx="3402010"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a:t>
            </a:r>
            <a:r>
              <a:rPr lang="en-US" dirty="0">
                <a:latin typeface="Times New Roman" panose="02020603050405020304" pitchFamily="18" charset="0"/>
                <a:cs typeface="Times New Roman" panose="02020603050405020304" pitchFamily="18" charset="0"/>
              </a:rPr>
              <a:t>, day </a:t>
            </a:r>
            <a:r>
              <a:rPr lang="en-US" dirty="0" err="1">
                <a:latin typeface="Times New Roman" panose="02020603050405020304" pitchFamily="18" charset="0"/>
                <a:cs typeface="Times New Roman" panose="02020603050405020304" pitchFamily="18" charset="0"/>
              </a:rPr>
              <a:t>dứt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lỗi</a:t>
            </a:r>
            <a:endParaRPr lang="en-US"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75B9C71-A367-9D44-958C-ACFB581EF2B1}"/>
              </a:ext>
            </a:extLst>
          </p:cNvPr>
          <p:cNvSpPr txBox="1"/>
          <p:nvPr/>
        </p:nvSpPr>
        <p:spPr>
          <a:xfrm rot="14186720">
            <a:off x="4324880" y="4869780"/>
            <a:ext cx="1097241"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Ngự</a:t>
            </a:r>
            <a:endParaRPr lang="en-US"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0D3D256-C2B1-9B4A-B265-50E74AAF8D9C}"/>
              </a:ext>
            </a:extLst>
          </p:cNvPr>
          <p:cNvSpPr txBox="1"/>
          <p:nvPr/>
        </p:nvSpPr>
        <p:spPr>
          <a:xfrm rot="14022085">
            <a:off x="3841286" y="4695984"/>
            <a:ext cx="312287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81FE56A-C6D8-CA4D-B833-18EBA69CFFFC}"/>
              </a:ext>
            </a:extLst>
          </p:cNvPr>
          <p:cNvSpPr txBox="1"/>
          <p:nvPr/>
        </p:nvSpPr>
        <p:spPr>
          <a:xfrm rot="18326858">
            <a:off x="5676476" y="4466381"/>
            <a:ext cx="2467454"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đắc</a:t>
            </a:r>
            <a:endParaRPr lang="en-US"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71199A9-4FD1-1A41-B44D-7ADDEC2CD6E3}"/>
              </a:ext>
            </a:extLst>
          </p:cNvPr>
          <p:cNvSpPr txBox="1"/>
          <p:nvPr/>
        </p:nvSpPr>
        <p:spPr>
          <a:xfrm rot="18387786">
            <a:off x="5952155" y="4650926"/>
            <a:ext cx="2644960"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giỏi</a:t>
            </a: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28F2F76A-B2DA-9540-828F-1258E0EBD251}"/>
              </a:ext>
            </a:extLst>
          </p:cNvPr>
          <p:cNvSpPr txBox="1"/>
          <p:nvPr/>
        </p:nvSpPr>
        <p:spPr>
          <a:xfrm rot="13986855">
            <a:off x="7689560" y="4744089"/>
            <a:ext cx="2467454"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Trách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nhiệm</a:t>
            </a:r>
            <a:endParaRPr lang="en-US"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41C4F670-2BF7-884F-9820-3B9768FCAA8D}"/>
              </a:ext>
            </a:extLst>
          </p:cNvPr>
          <p:cNvSpPr txBox="1"/>
          <p:nvPr/>
        </p:nvSpPr>
        <p:spPr>
          <a:xfrm rot="13950898">
            <a:off x="8102378" y="4327881"/>
            <a:ext cx="2634408" cy="64633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endParaRPr lang="en-US"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8DA61A2A-803D-A247-AAA9-1D6DC397CF7E}"/>
              </a:ext>
            </a:extLst>
          </p:cNvPr>
          <p:cNvSpPr txBox="1"/>
          <p:nvPr/>
        </p:nvSpPr>
        <p:spPr>
          <a:xfrm rot="13995972">
            <a:off x="5645434" y="2011168"/>
            <a:ext cx="2690691"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Tuềnh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toàng</a:t>
            </a:r>
            <a:endParaRPr lang="en-US"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FC1CC7B-128B-9241-A9C4-26A5447757CA}"/>
              </a:ext>
            </a:extLst>
          </p:cNvPr>
          <p:cNvSpPr txBox="1"/>
          <p:nvPr/>
        </p:nvSpPr>
        <p:spPr>
          <a:xfrm rot="13979797">
            <a:off x="5983803" y="1814178"/>
            <a:ext cx="2683620"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bợ</a:t>
            </a:r>
            <a:endParaRPr lang="en-US"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CC0AE15-24D0-0744-95E7-E502343AD8B7}"/>
              </a:ext>
            </a:extLst>
          </p:cNvPr>
          <p:cNvSpPr txBox="1"/>
          <p:nvPr/>
        </p:nvSpPr>
        <p:spPr>
          <a:xfrm rot="18414848">
            <a:off x="7525964" y="1854733"/>
            <a:ext cx="2861555" cy="369332"/>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Cốt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lõi</a:t>
            </a:r>
            <a:endParaRPr lang="en-US"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9A82370C-B85E-104D-B3DD-18BD6D3435AC}"/>
              </a:ext>
            </a:extLst>
          </p:cNvPr>
          <p:cNvSpPr txBox="1"/>
          <p:nvPr/>
        </p:nvSpPr>
        <p:spPr>
          <a:xfrm rot="18390099">
            <a:off x="8169357" y="1950684"/>
            <a:ext cx="2467454"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endParaRPr lang="en-US"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500B597-A754-AC4A-A556-28F278323ECF}"/>
              </a:ext>
            </a:extLst>
          </p:cNvPr>
          <p:cNvSpPr txBox="1"/>
          <p:nvPr/>
        </p:nvSpPr>
        <p:spPr>
          <a:xfrm>
            <a:off x="9515104" y="3000650"/>
            <a:ext cx="1315661"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Mắt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trần</a:t>
            </a:r>
            <a:endParaRPr lang="en-US" b="1"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5CB439C9-C8A3-CB41-8592-3A7494EB7AB0}"/>
              </a:ext>
            </a:extLst>
          </p:cNvPr>
          <p:cNvSpPr txBox="1"/>
          <p:nvPr/>
        </p:nvSpPr>
        <p:spPr>
          <a:xfrm>
            <a:off x="8691191" y="3532475"/>
            <a:ext cx="2876436"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Mắt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endParaRPr lang="en-US"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EB6DDE1-27A0-FE43-8ECA-6B22D3D32951}"/>
              </a:ext>
            </a:extLst>
          </p:cNvPr>
          <p:cNvSpPr txBox="1"/>
          <p:nvPr/>
        </p:nvSpPr>
        <p:spPr>
          <a:xfrm rot="18322775">
            <a:off x="363472" y="1871832"/>
            <a:ext cx="1788687"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BẮT ĐẦU</a:t>
            </a:r>
          </a:p>
        </p:txBody>
      </p:sp>
    </p:spTree>
    <p:extLst>
      <p:ext uri="{BB962C8B-B14F-4D97-AF65-F5344CB8AC3E}">
        <p14:creationId xmlns:p14="http://schemas.microsoft.com/office/powerpoint/2010/main" val="20151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42D739-61BA-4430-BA2F-E6B386A6A6BF}"/>
              </a:ext>
            </a:extLst>
          </p:cNvPr>
          <p:cNvSpPr txBox="1"/>
          <p:nvPr/>
        </p:nvSpPr>
        <p:spPr>
          <a:xfrm flipH="1">
            <a:off x="5334000" y="1060996"/>
            <a:ext cx="5943600" cy="4524315"/>
          </a:xfrm>
          <a:prstGeom prst="rect">
            <a:avLst/>
          </a:prstGeom>
          <a:noFill/>
        </p:spPr>
        <p:txBody>
          <a:bodyPr wrap="square" rtlCol="0">
            <a:spAutoFit/>
          </a:bodyPr>
          <a:lstStyle/>
          <a:p>
            <a:pPr algn="ctr"/>
            <a:r>
              <a:rPr lang="en-US" sz="9600" dirty="0" err="1">
                <a:solidFill>
                  <a:srgbClr val="FF0000"/>
                </a:solidFill>
                <a:latin typeface="Times New Roman" panose="02020603050405020304" pitchFamily="18" charset="0"/>
                <a:cs typeface="Times New Roman" panose="02020603050405020304" pitchFamily="18" charset="0"/>
              </a:rPr>
              <a:t>Biết</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Tuốt</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học</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tiếng</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Việt</a:t>
            </a:r>
            <a:endParaRPr lang="en-SG" sz="9600" dirty="0">
              <a:solidFill>
                <a:srgbClr val="FF000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31C8661-0AE7-47B9-9FBC-DC1A9DF0E022}"/>
              </a:ext>
            </a:extLst>
          </p:cNvPr>
          <p:cNvGrpSpPr/>
          <p:nvPr/>
        </p:nvGrpSpPr>
        <p:grpSpPr>
          <a:xfrm>
            <a:off x="685800" y="1382286"/>
            <a:ext cx="4343400" cy="4343400"/>
            <a:chOff x="7620" y="685800"/>
            <a:chExt cx="4343400" cy="4343400"/>
          </a:xfrm>
        </p:grpSpPr>
        <p:pic>
          <p:nvPicPr>
            <p:cNvPr id="4" name="Picture 3">
              <a:extLst>
                <a:ext uri="{FF2B5EF4-FFF2-40B4-BE49-F238E27FC236}">
                  <a16:creationId xmlns:a16="http://schemas.microsoft.com/office/drawing/2014/main" id="{6A7E8889-28F2-49A7-9FE4-FEA7D9D6C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 y="685800"/>
              <a:ext cx="4343400" cy="4343400"/>
            </a:xfrm>
            <a:prstGeom prst="rect">
              <a:avLst/>
            </a:prstGeom>
          </p:spPr>
        </p:pic>
        <p:sp>
          <p:nvSpPr>
            <p:cNvPr id="7" name="TextBox 6">
              <a:extLst>
                <a:ext uri="{FF2B5EF4-FFF2-40B4-BE49-F238E27FC236}">
                  <a16:creationId xmlns:a16="http://schemas.microsoft.com/office/drawing/2014/main" id="{898BFC38-1C2E-42E5-ABF9-E912F94E357C}"/>
                </a:ext>
              </a:extLst>
            </p:cNvPr>
            <p:cNvSpPr txBox="1"/>
            <p:nvPr/>
          </p:nvSpPr>
          <p:spPr>
            <a:xfrm flipH="1">
              <a:off x="807720" y="2303502"/>
              <a:ext cx="2743200" cy="2123658"/>
            </a:xfrm>
            <a:prstGeom prst="rect">
              <a:avLst/>
            </a:prstGeom>
            <a:noFill/>
          </p:spPr>
          <p:txBody>
            <a:bodyPr wrap="square" rtlCol="0">
              <a:spAutoFit/>
            </a:bodyPr>
            <a:lstStyle/>
            <a:p>
              <a:pPr algn="ctr"/>
              <a:r>
                <a:rPr lang="en-US" sz="6600" dirty="0" err="1">
                  <a:solidFill>
                    <a:srgbClr val="FF0000"/>
                  </a:solidFill>
                  <a:latin typeface="Times New Roman" panose="02020603050405020304" pitchFamily="18" charset="0"/>
                  <a:cs typeface="Times New Roman" panose="02020603050405020304" pitchFamily="18" charset="0"/>
                </a:rPr>
                <a:t>Vòng</a:t>
              </a:r>
              <a:r>
                <a:rPr lang="en-US" sz="6600" dirty="0">
                  <a:solidFill>
                    <a:srgbClr val="FF0000"/>
                  </a:solidFill>
                  <a:latin typeface="Times New Roman" panose="02020603050405020304" pitchFamily="18" charset="0"/>
                  <a:cs typeface="Times New Roman" panose="02020603050405020304" pitchFamily="18" charset="0"/>
                </a:rPr>
                <a:t> 3:</a:t>
              </a:r>
              <a:endParaRPr lang="en-SG" sz="66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6306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4838283" y="448872"/>
            <a:ext cx="2515433" cy="769441"/>
          </a:xfrm>
          <a:prstGeom prst="rect">
            <a:avLst/>
          </a:prstGeom>
          <a:noFill/>
          <a:ln w="9525">
            <a:noFill/>
            <a:miter lim="800000"/>
            <a:headEnd/>
            <a:tailEnd/>
          </a:ln>
        </p:spPr>
        <p:txBody>
          <a:bodyPr wrap="none" anchor="ctr">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Luật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chơi</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0" y="1603034"/>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2" name="Round Same Side Corner Rectangle 1"/>
          <p:cNvSpPr/>
          <p:nvPr/>
        </p:nvSpPr>
        <p:spPr>
          <a:xfrm rot="16200000">
            <a:off x="1192041" y="12872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5" name="Rectangle 2"/>
          <p:cNvSpPr/>
          <p:nvPr/>
        </p:nvSpPr>
        <p:spPr>
          <a:xfrm>
            <a:off x="2286000" y="3241334"/>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6" name="Round Same Side Corner Rectangle 1"/>
          <p:cNvSpPr/>
          <p:nvPr/>
        </p:nvSpPr>
        <p:spPr>
          <a:xfrm rot="16200000">
            <a:off x="1192041" y="2925592"/>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7" name="Isosceles Triangle 36"/>
          <p:cNvSpPr/>
          <p:nvPr/>
        </p:nvSpPr>
        <p:spPr>
          <a:xfrm rot="5400000">
            <a:off x="2382966" y="38511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38" name="Rectangle 2"/>
          <p:cNvSpPr/>
          <p:nvPr/>
        </p:nvSpPr>
        <p:spPr>
          <a:xfrm>
            <a:off x="2286000" y="4870109"/>
            <a:ext cx="9220200" cy="1406866"/>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cs typeface="Times New Roman" panose="02020603050405020304" pitchFamily="18" charset="0"/>
            </a:endParaRPr>
          </a:p>
        </p:txBody>
      </p:sp>
      <p:sp>
        <p:nvSpPr>
          <p:cNvPr id="39" name="Round Same Side Corner Rectangle 1"/>
          <p:cNvSpPr/>
          <p:nvPr/>
        </p:nvSpPr>
        <p:spPr>
          <a:xfrm rot="16200000">
            <a:off x="1192041" y="4554367"/>
            <a:ext cx="1406866"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3">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04" name="TextBox 28671"/>
          <p:cNvSpPr txBox="1">
            <a:spLocks noChangeArrowheads="1"/>
          </p:cNvSpPr>
          <p:nvPr/>
        </p:nvSpPr>
        <p:spPr bwMode="auto">
          <a:xfrm>
            <a:off x="1308258" y="1985200"/>
            <a:ext cx="748923" cy="769441"/>
          </a:xfrm>
          <a:prstGeom prst="rect">
            <a:avLst/>
          </a:prstGeom>
          <a:noFill/>
          <a:ln w="9525">
            <a:noFill/>
            <a:miter lim="800000"/>
            <a:headEnd/>
            <a:tailEnd/>
          </a:ln>
        </p:spPr>
        <p:txBody>
          <a:bodyPr wrap="none" anchor="ctr">
            <a:spAutoFit/>
          </a:bodyPr>
          <a:lstStyle/>
          <a:p>
            <a:r>
              <a:rPr lang="en-US" sz="4400" b="1" dirty="0">
                <a:latin typeface="Times New Roman" panose="02020603050405020304" pitchFamily="18" charset="0"/>
                <a:cs typeface="Times New Roman" panose="02020603050405020304" pitchFamily="18" charset="0"/>
              </a:rPr>
              <a:t>01</a:t>
            </a:r>
          </a:p>
        </p:txBody>
      </p:sp>
      <p:sp>
        <p:nvSpPr>
          <p:cNvPr id="8206" name="TextBox 42"/>
          <p:cNvSpPr txBox="1">
            <a:spLocks noChangeArrowheads="1"/>
          </p:cNvSpPr>
          <p:nvPr/>
        </p:nvSpPr>
        <p:spPr bwMode="auto">
          <a:xfrm>
            <a:off x="1295400" y="3610471"/>
            <a:ext cx="748923" cy="769441"/>
          </a:xfrm>
          <a:prstGeom prst="rect">
            <a:avLst/>
          </a:prstGeom>
          <a:noFill/>
          <a:ln w="9525">
            <a:noFill/>
            <a:miter lim="800000"/>
            <a:headEnd/>
            <a:tailEnd/>
          </a:ln>
        </p:spPr>
        <p:txBody>
          <a:bodyPr wrap="none" anchor="ctr">
            <a:spAutoFit/>
          </a:bodyPr>
          <a:lstStyle/>
          <a:p>
            <a:r>
              <a:rPr lang="en-US" sz="4400" b="1" dirty="0">
                <a:latin typeface="Times New Roman" panose="02020603050405020304" pitchFamily="18" charset="0"/>
                <a:cs typeface="Times New Roman" panose="02020603050405020304" pitchFamily="18" charset="0"/>
              </a:rPr>
              <a:t>02</a:t>
            </a:r>
          </a:p>
        </p:txBody>
      </p:sp>
      <p:sp>
        <p:nvSpPr>
          <p:cNvPr id="8208" name="TextBox 44"/>
          <p:cNvSpPr txBox="1">
            <a:spLocks noChangeArrowheads="1"/>
          </p:cNvSpPr>
          <p:nvPr/>
        </p:nvSpPr>
        <p:spPr bwMode="auto">
          <a:xfrm>
            <a:off x="1307888" y="5181600"/>
            <a:ext cx="748923" cy="769441"/>
          </a:xfrm>
          <a:prstGeom prst="rect">
            <a:avLst/>
          </a:prstGeom>
          <a:noFill/>
          <a:ln w="9525">
            <a:noFill/>
            <a:miter lim="800000"/>
            <a:headEnd/>
            <a:tailEnd/>
          </a:ln>
        </p:spPr>
        <p:txBody>
          <a:bodyPr wrap="none" anchor="ctr">
            <a:spAutoFit/>
          </a:bodyPr>
          <a:lstStyle/>
          <a:p>
            <a:r>
              <a:rPr lang="en-US" sz="4400" b="1" dirty="0">
                <a:latin typeface="Times New Roman" panose="02020603050405020304" pitchFamily="18" charset="0"/>
                <a:cs typeface="Times New Roman" panose="02020603050405020304" pitchFamily="18" charset="0"/>
              </a:rPr>
              <a:t>03</a:t>
            </a:r>
          </a:p>
        </p:txBody>
      </p:sp>
      <p:sp>
        <p:nvSpPr>
          <p:cNvPr id="8210" name="Rectangle 46"/>
          <p:cNvSpPr>
            <a:spLocks noChangeArrowheads="1"/>
          </p:cNvSpPr>
          <p:nvPr/>
        </p:nvSpPr>
        <p:spPr bwMode="auto">
          <a:xfrm>
            <a:off x="2962275" y="1905000"/>
            <a:ext cx="7921467" cy="769441"/>
          </a:xfrm>
          <a:prstGeom prst="rect">
            <a:avLst/>
          </a:prstGeom>
          <a:noFill/>
          <a:ln w="9525">
            <a:noFill/>
            <a:miter lim="800000"/>
            <a:headEnd/>
            <a:tailEnd/>
          </a:ln>
        </p:spPr>
        <p:txBody>
          <a:bodyPr wrap="square" anchor="ctr">
            <a:spAutoFit/>
          </a:bodyPr>
          <a:lstStyle/>
          <a:p>
            <a:r>
              <a:rPr lang="en-US" sz="4400" dirty="0">
                <a:latin typeface="Times New Roman" panose="02020603050405020304" pitchFamily="18" charset="0"/>
                <a:cs typeface="Times New Roman" panose="02020603050405020304" pitchFamily="18" charset="0"/>
              </a:rPr>
              <a:t>GV </a:t>
            </a:r>
            <a:r>
              <a:rPr lang="en-US" sz="4400" dirty="0" err="1">
                <a:latin typeface="Times New Roman" panose="02020603050405020304" pitchFamily="18" charset="0"/>
                <a:cs typeface="Times New Roman" panose="02020603050405020304" pitchFamily="18" charset="0"/>
              </a:rPr>
              <a:t>đưa</a:t>
            </a:r>
            <a:r>
              <a:rPr lang="en-US" sz="4400" dirty="0">
                <a:latin typeface="Times New Roman" panose="02020603050405020304" pitchFamily="18" charset="0"/>
                <a:cs typeface="Times New Roman" panose="02020603050405020304" pitchFamily="18" charset="0"/>
              </a:rPr>
              <a:t> ra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endParaRPr lang="en-US" sz="4400" dirty="0">
              <a:latin typeface="Times New Roman" panose="02020603050405020304" pitchFamily="18" charset="0"/>
              <a:cs typeface="Times New Roman" panose="02020603050405020304" pitchFamily="18" charset="0"/>
            </a:endParaRPr>
          </a:p>
        </p:txBody>
      </p:sp>
      <p:sp>
        <p:nvSpPr>
          <p:cNvPr id="8211" name="Rectangle 47"/>
          <p:cNvSpPr>
            <a:spLocks noChangeArrowheads="1"/>
          </p:cNvSpPr>
          <p:nvPr/>
        </p:nvSpPr>
        <p:spPr bwMode="auto">
          <a:xfrm>
            <a:off x="2984213" y="3631922"/>
            <a:ext cx="7921467" cy="769441"/>
          </a:xfrm>
          <a:prstGeom prst="rect">
            <a:avLst/>
          </a:prstGeom>
          <a:noFill/>
          <a:ln w="9525">
            <a:noFill/>
            <a:miter lim="800000"/>
            <a:headEnd/>
            <a:tailEnd/>
          </a:ln>
        </p:spPr>
        <p:txBody>
          <a:bodyPr wrap="square" anchor="ctr">
            <a:spAutoFit/>
          </a:bodyPr>
          <a:lstStyle/>
          <a:p>
            <a:r>
              <a:rPr lang="en-US" sz="4400" dirty="0">
                <a:latin typeface="Times New Roman" panose="02020603050405020304" pitchFamily="18" charset="0"/>
                <a:cs typeface="Times New Roman" panose="02020603050405020304" pitchFamily="18" charset="0"/>
              </a:rPr>
              <a:t>HS </a:t>
            </a:r>
            <a:r>
              <a:rPr lang="en-US" sz="4400" dirty="0" err="1">
                <a:latin typeface="Times New Roman" panose="02020603050405020304" pitchFamily="18" charset="0"/>
                <a:cs typeface="Times New Roman" panose="02020603050405020304" pitchFamily="18" charset="0"/>
              </a:rPr>
              <a:t>thảo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đưa</a:t>
            </a:r>
            <a:r>
              <a:rPr lang="en-US" sz="4400" dirty="0">
                <a:latin typeface="Times New Roman" panose="02020603050405020304" pitchFamily="18" charset="0"/>
                <a:cs typeface="Times New Roman" panose="02020603050405020304" pitchFamily="18" charset="0"/>
              </a:rPr>
              <a:t> ra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endParaRPr lang="en-US" sz="4400" dirty="0">
              <a:latin typeface="Times New Roman" panose="02020603050405020304" pitchFamily="18" charset="0"/>
              <a:cs typeface="Times New Roman" panose="02020603050405020304" pitchFamily="18" charset="0"/>
            </a:endParaRPr>
          </a:p>
        </p:txBody>
      </p:sp>
      <p:sp>
        <p:nvSpPr>
          <p:cNvPr id="8212" name="Rectangle 48"/>
          <p:cNvSpPr>
            <a:spLocks noChangeArrowheads="1"/>
          </p:cNvSpPr>
          <p:nvPr/>
        </p:nvSpPr>
        <p:spPr bwMode="auto">
          <a:xfrm>
            <a:off x="3048000" y="4800600"/>
            <a:ext cx="6921787" cy="1446550"/>
          </a:xfrm>
          <a:prstGeom prst="rect">
            <a:avLst/>
          </a:prstGeom>
          <a:noFill/>
          <a:ln w="9525">
            <a:noFill/>
            <a:miter lim="800000"/>
            <a:headEnd/>
            <a:tailEnd/>
          </a:ln>
        </p:spPr>
        <p:txBody>
          <a:bodyPr wrap="square" anchor="ctr">
            <a:spAutoFit/>
          </a:bodyPr>
          <a:lstStyle/>
          <a:p>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thắng</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0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randombar(horizontal)">
                                      <p:cBhvr>
                                        <p:cTn id="7" dur="500"/>
                                        <p:tgtEl>
                                          <p:spTgt spid="82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210"/>
                                        </p:tgtEl>
                                        <p:attrNameLst>
                                          <p:attrName>style.visibility</p:attrName>
                                        </p:attrNameLst>
                                      </p:cBhvr>
                                      <p:to>
                                        <p:strVal val="visible"/>
                                      </p:to>
                                    </p:set>
                                    <p:animEffect transition="in" filter="randombar(horizontal)">
                                      <p:cBhvr>
                                        <p:cTn id="19" dur="500"/>
                                        <p:tgtEl>
                                          <p:spTgt spid="82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horizontal)">
                                      <p:cBhvr>
                                        <p:cTn id="24" dur="500"/>
                                        <p:tgtEl>
                                          <p:spTgt spid="3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206"/>
                                        </p:tgtEl>
                                        <p:attrNameLst>
                                          <p:attrName>style.visibility</p:attrName>
                                        </p:attrNameLst>
                                      </p:cBhvr>
                                      <p:to>
                                        <p:strVal val="visible"/>
                                      </p:to>
                                    </p:set>
                                    <p:animEffect transition="in" filter="randombar(horizontal)">
                                      <p:cBhvr>
                                        <p:cTn id="27" dur="500"/>
                                        <p:tgtEl>
                                          <p:spTgt spid="820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211"/>
                                        </p:tgtEl>
                                        <p:attrNameLst>
                                          <p:attrName>style.visibility</p:attrName>
                                        </p:attrNameLst>
                                      </p:cBhvr>
                                      <p:to>
                                        <p:strVal val="visible"/>
                                      </p:to>
                                    </p:set>
                                    <p:animEffect transition="in" filter="randombar(horizontal)">
                                      <p:cBhvr>
                                        <p:cTn id="33" dur="500"/>
                                        <p:tgtEl>
                                          <p:spTgt spid="82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randombar(horizont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208"/>
                                        </p:tgtEl>
                                        <p:attrNameLst>
                                          <p:attrName>style.visibility</p:attrName>
                                        </p:attrNameLst>
                                      </p:cBhvr>
                                      <p:to>
                                        <p:strVal val="visible"/>
                                      </p:to>
                                    </p:set>
                                    <p:animEffect transition="in" filter="randombar(horizontal)">
                                      <p:cBhvr>
                                        <p:cTn id="41" dur="500"/>
                                        <p:tgtEl>
                                          <p:spTgt spid="820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randombar(horizontal)">
                                      <p:cBhvr>
                                        <p:cTn id="44" dur="500"/>
                                        <p:tgtEl>
                                          <p:spTgt spid="4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randombar(horizontal)">
                                      <p:cBhvr>
                                        <p:cTn id="47" dur="500"/>
                                        <p:tgtEl>
                                          <p:spTgt spid="39"/>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8212"/>
                                        </p:tgtEl>
                                        <p:attrNameLst>
                                          <p:attrName>style.visibility</p:attrName>
                                        </p:attrNameLst>
                                      </p:cBhvr>
                                      <p:to>
                                        <p:strVal val="visible"/>
                                      </p:to>
                                    </p:set>
                                    <p:animEffect transition="in" filter="randombar(horizontal)">
                                      <p:cBhvr>
                                        <p:cTn id="50" dur="500"/>
                                        <p:tgtEl>
                                          <p:spTgt spid="8212"/>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1" grpId="0" animBg="1"/>
      <p:bldP spid="35" grpId="0" animBg="1"/>
      <p:bldP spid="36" grpId="0" animBg="1"/>
      <p:bldP spid="37" grpId="0" animBg="1"/>
      <p:bldP spid="38" grpId="0" animBg="1"/>
      <p:bldP spid="39" grpId="0" animBg="1"/>
      <p:bldP spid="40" grpId="0" animBg="1"/>
      <p:bldP spid="8204" grpId="0"/>
      <p:bldP spid="8206" grpId="0"/>
      <p:bldP spid="8208" grpId="0"/>
      <p:bldP spid="8210" grpId="0"/>
      <p:bldP spid="8211" grpId="0"/>
      <p:bldP spid="82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17740A1F-4D49-4136-BF09-39C829347AE6}"/>
              </a:ext>
            </a:extLst>
          </p:cNvPr>
          <p:cNvGrpSpPr/>
          <p:nvPr/>
        </p:nvGrpSpPr>
        <p:grpSpPr>
          <a:xfrm>
            <a:off x="167405" y="445425"/>
            <a:ext cx="11857189" cy="3161426"/>
            <a:chOff x="21280" y="659640"/>
            <a:chExt cx="11857189" cy="3161426"/>
          </a:xfrm>
        </p:grpSpPr>
        <p:grpSp>
          <p:nvGrpSpPr>
            <p:cNvPr id="13" name="Group 12">
              <a:extLst>
                <a:ext uri="{FF2B5EF4-FFF2-40B4-BE49-F238E27FC236}">
                  <a16:creationId xmlns:a16="http://schemas.microsoft.com/office/drawing/2014/main" id="{42385F2B-E7A4-41E6-919A-6521F61EE598}"/>
                </a:ext>
              </a:extLst>
            </p:cNvPr>
            <p:cNvGrpSpPr/>
            <p:nvPr/>
          </p:nvGrpSpPr>
          <p:grpSpPr>
            <a:xfrm>
              <a:off x="21280" y="659640"/>
              <a:ext cx="11857189" cy="2613024"/>
              <a:chOff x="-316382" y="716836"/>
              <a:chExt cx="11857189" cy="2613024"/>
            </a:xfrm>
          </p:grpSpPr>
          <p:sp>
            <p:nvSpPr>
              <p:cNvPr id="8" name="Rectangle: Rounded Corners 7">
                <a:extLst>
                  <a:ext uri="{FF2B5EF4-FFF2-40B4-BE49-F238E27FC236}">
                    <a16:creationId xmlns:a16="http://schemas.microsoft.com/office/drawing/2014/main" id="{6B67F302-1BBE-48E0-B412-EE0229A03995}"/>
                  </a:ext>
                </a:extLst>
              </p:cNvPr>
              <p:cNvSpPr/>
              <p:nvPr/>
            </p:nvSpPr>
            <p:spPr>
              <a:xfrm>
                <a:off x="561450" y="716836"/>
                <a:ext cx="10979357" cy="261302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16382" y="994647"/>
                <a:ext cx="2057401" cy="2057401"/>
              </a:xfrm>
              <a:prstGeom prst="rect">
                <a:avLst/>
              </a:prstGeom>
            </p:spPr>
          </p:pic>
        </p:grpSp>
        <p:sp>
          <p:nvSpPr>
            <p:cNvPr id="28" name="Rectangle 46">
              <a:extLst>
                <a:ext uri="{FF2B5EF4-FFF2-40B4-BE49-F238E27FC236}">
                  <a16:creationId xmlns:a16="http://schemas.microsoft.com/office/drawing/2014/main" id="{D659224B-9E8C-4786-9082-EEBFC28FBFCB}"/>
                </a:ext>
              </a:extLst>
            </p:cNvPr>
            <p:cNvSpPr>
              <a:spLocks noChangeArrowheads="1"/>
            </p:cNvSpPr>
            <p:nvPr/>
          </p:nvSpPr>
          <p:spPr bwMode="auto">
            <a:xfrm>
              <a:off x="2265073" y="774078"/>
              <a:ext cx="9345350" cy="3046988"/>
            </a:xfrm>
            <a:prstGeom prst="rect">
              <a:avLst/>
            </a:prstGeom>
            <a:noFill/>
            <a:ln w="9525">
              <a:noFill/>
              <a:miter lim="800000"/>
              <a:headEnd/>
              <a:tailEnd/>
            </a:ln>
          </p:spPr>
          <p:txBody>
            <a:bodyPr wrap="square" anchor="ctr">
              <a:spAutoFit/>
            </a:bodyPr>
            <a:lstStyle/>
            <a:p>
              <a:pPr algn="just"/>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phép</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tiếng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hẳn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khỏi</a:t>
              </a:r>
              <a:r>
                <a:rPr lang="en-US" sz="3200" b="1" dirty="0">
                  <a:latin typeface="Times New Roman" panose="02020603050405020304" pitchFamily="18" charset="0"/>
                  <a:cs typeface="Times New Roman" panose="02020603050405020304" pitchFamily="18" charset="0"/>
                </a:rPr>
                <a:t> hang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nhạc</a:t>
              </a:r>
              <a:endParaRPr lang="en-US" sz="3200" b="1" dirty="0">
                <a:latin typeface="Times New Roman" panose="02020603050405020304" pitchFamily="18" charset="0"/>
                <a:cs typeface="Times New Roman" panose="02020603050405020304" pitchFamily="18" charset="0"/>
              </a:endParaRPr>
            </a:p>
            <a:p>
              <a:pPr algn="just"/>
              <a:endParaRPr lang="en-US" sz="3200" b="1" dirty="0">
                <a:latin typeface="Times New Roman" panose="02020603050405020304" pitchFamily="18" charset="0"/>
                <a:cs typeface="Times New Roman" panose="02020603050405020304" pitchFamily="18" charset="0"/>
              </a:endParaRPr>
            </a:p>
          </p:txBody>
        </p:sp>
        <p:sp>
          <p:nvSpPr>
            <p:cNvPr id="30" name="Rectangle 46">
              <a:extLst>
                <a:ext uri="{FF2B5EF4-FFF2-40B4-BE49-F238E27FC236}">
                  <a16:creationId xmlns:a16="http://schemas.microsoft.com/office/drawing/2014/main" id="{C312859D-146F-4476-B62E-E80BD1C44CB0}"/>
                </a:ext>
              </a:extLst>
            </p:cNvPr>
            <p:cNvSpPr>
              <a:spLocks noChangeArrowheads="1"/>
            </p:cNvSpPr>
            <p:nvPr/>
          </p:nvSpPr>
          <p:spPr bwMode="auto">
            <a:xfrm>
              <a:off x="630880" y="1712797"/>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(1)</a:t>
              </a:r>
            </a:p>
          </p:txBody>
        </p:sp>
      </p:grpSp>
      <p:sp>
        <p:nvSpPr>
          <p:cNvPr id="33" name="TextBox 32">
            <a:extLst>
              <a:ext uri="{FF2B5EF4-FFF2-40B4-BE49-F238E27FC236}">
                <a16:creationId xmlns:a16="http://schemas.microsoft.com/office/drawing/2014/main" id="{B69D62CA-128E-4D8A-B8C4-DEEEB039C8BE}"/>
              </a:ext>
            </a:extLst>
          </p:cNvPr>
          <p:cNvSpPr txBox="1"/>
          <p:nvPr/>
        </p:nvSpPr>
        <p:spPr>
          <a:xfrm>
            <a:off x="1612079" y="3821515"/>
            <a:ext cx="9772793" cy="2554545"/>
          </a:xfrm>
          <a:prstGeom prst="rect">
            <a:avLst/>
          </a:prstGeom>
          <a:noFill/>
        </p:spPr>
        <p:txBody>
          <a:bodyPr wrap="square">
            <a:spAutoFit/>
          </a:bodyPr>
          <a:lstStyle/>
          <a:p>
            <a:pPr algn="just"/>
            <a:r>
              <a:rPr lang="nl-NL" sz="3200" dirty="0">
                <a:latin typeface="Times New Roman" panose="02020603050405020304" pitchFamily="18" charset="0"/>
                <a:ea typeface="Times New Roman" panose="02020603050405020304" pitchFamily="18" charset="0"/>
                <a:cs typeface="Times New Roman" panose="02020603050405020304" pitchFamily="18" charset="0"/>
              </a:rPr>
              <a:t>“Còn bước chân của bạn sẽ gọi mình ra khỏi hang, như là tiếng nhạc.” </a:t>
            </a:r>
            <a:r>
              <a:rPr lang="nl-NL" sz="32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 Tác dụng:  so sánh  tiếng bước chân của hoàng tử bé với tiếng nhạc, một thứ âm thanh du dương, mang cảm xúc, gợi ra sự gần gũi, quen thuộc, ấm áp với cáo.</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87107F6B-2C79-4762-865E-AEC37035BD4F}"/>
              </a:ext>
            </a:extLst>
          </p:cNvPr>
          <p:cNvGrpSpPr/>
          <p:nvPr/>
        </p:nvGrpSpPr>
        <p:grpSpPr>
          <a:xfrm>
            <a:off x="603043" y="3063366"/>
            <a:ext cx="10979357" cy="3261234"/>
            <a:chOff x="3004472" y="2417823"/>
            <a:chExt cx="5858317" cy="1697614"/>
          </a:xfrm>
        </p:grpSpPr>
        <p:grpSp>
          <p:nvGrpSpPr>
            <p:cNvPr id="15" name="Group 14">
              <a:extLst>
                <a:ext uri="{FF2B5EF4-FFF2-40B4-BE49-F238E27FC236}">
                  <a16:creationId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224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sosceles Triangle 30"/>
          <p:cNvSpPr/>
          <p:nvPr/>
        </p:nvSpPr>
        <p:spPr>
          <a:xfrm rot="5400000">
            <a:off x="2382966" y="2250945"/>
            <a:ext cx="41566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40" name="Isosceles Triangle 39"/>
          <p:cNvSpPr/>
          <p:nvPr/>
        </p:nvSpPr>
        <p:spPr>
          <a:xfrm rot="5400000">
            <a:off x="2382079" y="5534856"/>
            <a:ext cx="417439"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17740A1F-4D49-4136-BF09-39C829347AE6}"/>
              </a:ext>
            </a:extLst>
          </p:cNvPr>
          <p:cNvGrpSpPr/>
          <p:nvPr/>
        </p:nvGrpSpPr>
        <p:grpSpPr>
          <a:xfrm>
            <a:off x="167405" y="445425"/>
            <a:ext cx="11857189" cy="2676487"/>
            <a:chOff x="21280" y="659640"/>
            <a:chExt cx="11857189" cy="2676487"/>
          </a:xfrm>
        </p:grpSpPr>
        <p:grpSp>
          <p:nvGrpSpPr>
            <p:cNvPr id="13" name="Group 12">
              <a:extLst>
                <a:ext uri="{FF2B5EF4-FFF2-40B4-BE49-F238E27FC236}">
                  <a16:creationId xmlns:a16="http://schemas.microsoft.com/office/drawing/2014/main" id="{42385F2B-E7A4-41E6-919A-6521F61EE598}"/>
                </a:ext>
              </a:extLst>
            </p:cNvPr>
            <p:cNvGrpSpPr/>
            <p:nvPr/>
          </p:nvGrpSpPr>
          <p:grpSpPr>
            <a:xfrm>
              <a:off x="21280" y="659640"/>
              <a:ext cx="11857189" cy="2613024"/>
              <a:chOff x="-316382" y="716836"/>
              <a:chExt cx="11857189" cy="2613024"/>
            </a:xfrm>
          </p:grpSpPr>
          <p:sp>
            <p:nvSpPr>
              <p:cNvPr id="8" name="Rectangle: Rounded Corners 7">
                <a:extLst>
                  <a:ext uri="{FF2B5EF4-FFF2-40B4-BE49-F238E27FC236}">
                    <a16:creationId xmlns:a16="http://schemas.microsoft.com/office/drawing/2014/main" id="{6B67F302-1BBE-48E0-B412-EE0229A03995}"/>
                  </a:ext>
                </a:extLst>
              </p:cNvPr>
              <p:cNvSpPr/>
              <p:nvPr/>
            </p:nvSpPr>
            <p:spPr>
              <a:xfrm>
                <a:off x="561450" y="716836"/>
                <a:ext cx="10979357" cy="261302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FCCF038-FEAD-48CA-B22D-D7EBFF5818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t="2222" r="7778" b="12222"/>
              <a:stretch/>
            </p:blipFill>
            <p:spPr>
              <a:xfrm>
                <a:off x="-316382" y="994647"/>
                <a:ext cx="2057401" cy="2057401"/>
              </a:xfrm>
              <a:prstGeom prst="rect">
                <a:avLst/>
              </a:prstGeom>
            </p:spPr>
          </p:pic>
        </p:grpSp>
        <p:sp>
          <p:nvSpPr>
            <p:cNvPr id="28" name="Rectangle 46">
              <a:extLst>
                <a:ext uri="{FF2B5EF4-FFF2-40B4-BE49-F238E27FC236}">
                  <a16:creationId xmlns:a16="http://schemas.microsoft.com/office/drawing/2014/main" id="{D659224B-9E8C-4786-9082-EEBFC28FBFCB}"/>
                </a:ext>
              </a:extLst>
            </p:cNvPr>
            <p:cNvSpPr>
              <a:spLocks noChangeArrowheads="1"/>
            </p:cNvSpPr>
            <p:nvPr/>
          </p:nvSpPr>
          <p:spPr bwMode="auto">
            <a:xfrm>
              <a:off x="2211175" y="781582"/>
              <a:ext cx="9345350" cy="2554545"/>
            </a:xfrm>
            <a:prstGeom prst="rect">
              <a:avLst/>
            </a:prstGeom>
            <a:noFill/>
            <a:ln w="9525">
              <a:noFill/>
              <a:miter lim="800000"/>
              <a:headEnd/>
              <a:tailEnd/>
            </a:ln>
          </p:spPr>
          <p:txBody>
            <a:bodyPr wrap="square" anchor="ctr">
              <a:spAutoFit/>
            </a:bodyPr>
            <a:lstStyle/>
            <a:p>
              <a:pPr algn="just"/>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hạn</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Cảm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hóa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nghĩa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gì</a:t>
              </a:r>
              <a:r>
                <a:rPr lang="en-US" sz="3200" b="1" i="1" dirty="0">
                  <a:latin typeface="Times New Roman" panose="02020603050405020304" pitchFamily="18" charset="0"/>
                  <a:cs typeface="Times New Roman" panose="02020603050405020304" pitchFamily="18" charset="0"/>
                </a:rPr>
                <a:t> ; </a:t>
              </a:r>
              <a:r>
                <a:rPr lang="en-US" sz="3200" b="1" i="1" dirty="0" err="1">
                  <a:latin typeface="Times New Roman" panose="02020603050405020304" pitchFamily="18" charset="0"/>
                  <a:cs typeface="Times New Roman" panose="02020603050405020304" pitchFamily="18" charset="0"/>
                </a:rPr>
                <a:t>Cảm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hóa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a:t>
              </a:r>
              <a:r>
                <a:rPr lang="en-US" sz="3200" b="1" i="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endParaRPr lang="en-US" sz="3200" b="1" dirty="0">
                <a:latin typeface="Times New Roman" panose="02020603050405020304" pitchFamily="18" charset="0"/>
                <a:cs typeface="Times New Roman" panose="02020603050405020304" pitchFamily="18" charset="0"/>
              </a:endParaRPr>
            </a:p>
          </p:txBody>
        </p:sp>
        <p:sp>
          <p:nvSpPr>
            <p:cNvPr id="30" name="Rectangle 46">
              <a:extLst>
                <a:ext uri="{FF2B5EF4-FFF2-40B4-BE49-F238E27FC236}">
                  <a16:creationId xmlns:a16="http://schemas.microsoft.com/office/drawing/2014/main" id="{C312859D-146F-4476-B62E-E80BD1C44CB0}"/>
                </a:ext>
              </a:extLst>
            </p:cNvPr>
            <p:cNvSpPr>
              <a:spLocks noChangeArrowheads="1"/>
            </p:cNvSpPr>
            <p:nvPr/>
          </p:nvSpPr>
          <p:spPr bwMode="auto">
            <a:xfrm>
              <a:off x="692075" y="1712797"/>
              <a:ext cx="838200" cy="584775"/>
            </a:xfrm>
            <a:prstGeom prst="rect">
              <a:avLst/>
            </a:prstGeom>
            <a:noFill/>
            <a:ln w="9525">
              <a:noFill/>
              <a:miter lim="800000"/>
              <a:headEnd/>
              <a:tailEnd/>
            </a:ln>
          </p:spPr>
          <p:txBody>
            <a:bodyPr wrap="square" anchor="ctr">
              <a:spAutoFit/>
            </a:bodyPr>
            <a:lstStyle/>
            <a:p>
              <a:r>
                <a:rPr lang="en-US" sz="3200" dirty="0">
                  <a:solidFill>
                    <a:srgbClr val="FF0000"/>
                  </a:solidFill>
                  <a:latin typeface="Times New Roman" panose="02020603050405020304" pitchFamily="18" charset="0"/>
                  <a:cs typeface="Times New Roman" panose="02020603050405020304" pitchFamily="18" charset="0"/>
                </a:rPr>
                <a:t>(2)</a:t>
              </a:r>
            </a:p>
          </p:txBody>
        </p:sp>
      </p:grpSp>
      <p:sp>
        <p:nvSpPr>
          <p:cNvPr id="33" name="TextBox 32">
            <a:extLst>
              <a:ext uri="{FF2B5EF4-FFF2-40B4-BE49-F238E27FC236}">
                <a16:creationId xmlns:a16="http://schemas.microsoft.com/office/drawing/2014/main" id="{B69D62CA-128E-4D8A-B8C4-DEEEB039C8BE}"/>
              </a:ext>
            </a:extLst>
          </p:cNvPr>
          <p:cNvSpPr txBox="1"/>
          <p:nvPr/>
        </p:nvSpPr>
        <p:spPr>
          <a:xfrm>
            <a:off x="1612079" y="3733800"/>
            <a:ext cx="9772793" cy="2554545"/>
          </a:xfrm>
          <a:prstGeom prst="rect">
            <a:avLst/>
          </a:prstGeom>
          <a:noFill/>
        </p:spPr>
        <p:txBody>
          <a:bodyPr wrap="square">
            <a:spAutoFit/>
          </a:bodyPr>
          <a:lstStyle/>
          <a:p>
            <a:pPr algn="just"/>
            <a:r>
              <a:rPr lang="nl-NL" sz="3200" dirty="0">
                <a:latin typeface="Times New Roman" panose="02020603050405020304" pitchFamily="18" charset="0"/>
                <a:ea typeface="Times New Roman" panose="02020603050405020304" pitchFamily="18" charset="0"/>
                <a:cs typeface="Times New Roman" panose="02020603050405020304" pitchFamily="18" charset="0"/>
              </a:rPr>
              <a:t>Những lời thoại được lặp lại: </a:t>
            </a:r>
            <a:r>
              <a:rPr lang="nl-NL" sz="3200" i="1" dirty="0">
                <a:latin typeface="Times New Roman" panose="02020603050405020304" pitchFamily="18" charset="0"/>
                <a:ea typeface="Times New Roman" panose="02020603050405020304" pitchFamily="18" charset="0"/>
                <a:cs typeface="Times New Roman" panose="02020603050405020304" pitchFamily="18" charset="0"/>
              </a:rPr>
              <a:t>Vĩnh biệt, điều cốt lõi trong mắt trần, chính thời gian mà bạn bỏ ra cho bông hồng của bạn, bạn có trách nhiệm với bông hồng của bạn... </a:t>
            </a:r>
            <a:r>
              <a:rPr lang="nl-NL" sz="32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 Tác dụng: nhấn mạnh nội dung câu nói, vừa tạo nhạc tính và chất thơ cho VB. </a:t>
            </a:r>
            <a:endParaRPr lang="en-US" sz="3200" dirty="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87107F6B-2C79-4762-865E-AEC37035BD4F}"/>
              </a:ext>
            </a:extLst>
          </p:cNvPr>
          <p:cNvGrpSpPr/>
          <p:nvPr/>
        </p:nvGrpSpPr>
        <p:grpSpPr>
          <a:xfrm>
            <a:off x="603043" y="3063366"/>
            <a:ext cx="10979357" cy="3261234"/>
            <a:chOff x="3004472" y="2417823"/>
            <a:chExt cx="5858317" cy="1697614"/>
          </a:xfrm>
        </p:grpSpPr>
        <p:grpSp>
          <p:nvGrpSpPr>
            <p:cNvPr id="15" name="Group 14">
              <a:extLst>
                <a:ext uri="{FF2B5EF4-FFF2-40B4-BE49-F238E27FC236}">
                  <a16:creationId xmlns:a16="http://schemas.microsoft.com/office/drawing/2014/main" id="{8BDDFE0F-A398-49F0-ACC8-7E90A09B1C92}"/>
                </a:ext>
              </a:extLst>
            </p:cNvPr>
            <p:cNvGrpSpPr/>
            <p:nvPr/>
          </p:nvGrpSpPr>
          <p:grpSpPr>
            <a:xfrm>
              <a:off x="3329209" y="2742560"/>
              <a:ext cx="5533580" cy="1372877"/>
              <a:chOff x="2752952" y="3813720"/>
              <a:chExt cx="3600140" cy="893192"/>
            </a:xfrm>
          </p:grpSpPr>
          <p:cxnSp>
            <p:nvCxnSpPr>
              <p:cNvPr id="17" name="Straight Connector 16">
                <a:extLst>
                  <a:ext uri="{FF2B5EF4-FFF2-40B4-BE49-F238E27FC236}">
                    <a16:creationId xmlns:a16="http://schemas.microsoft.com/office/drawing/2014/main" id="{BC14445A-9374-4281-B962-464D7F52DF21}"/>
                  </a:ext>
                </a:extLst>
              </p:cNvPr>
              <p:cNvCxnSpPr>
                <a:cxnSpLocks/>
              </p:cNvCxnSpPr>
              <p:nvPr/>
            </p:nvCxnSpPr>
            <p:spPr>
              <a:xfrm>
                <a:off x="2758190" y="4102253"/>
                <a:ext cx="0" cy="6046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115F45-E0F1-4C9E-AC7E-835343165DBE}"/>
                  </a:ext>
                </a:extLst>
              </p:cNvPr>
              <p:cNvCxnSpPr/>
              <p:nvPr/>
            </p:nvCxnSpPr>
            <p:spPr>
              <a:xfrm>
                <a:off x="6343338" y="3813720"/>
                <a:ext cx="0" cy="8931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74FE17-A7D9-467E-9930-ACD3A8AEC454}"/>
                  </a:ext>
                </a:extLst>
              </p:cNvPr>
              <p:cNvCxnSpPr>
                <a:cxnSpLocks/>
              </p:cNvCxnSpPr>
              <p:nvPr/>
            </p:nvCxnSpPr>
            <p:spPr>
              <a:xfrm flipH="1">
                <a:off x="2752952" y="4706912"/>
                <a:ext cx="36001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9B55246-E1D6-426C-B1FF-D52DFDF02A13}"/>
                  </a:ext>
                </a:extLst>
              </p:cNvPr>
              <p:cNvCxnSpPr>
                <a:cxnSpLocks/>
              </p:cNvCxnSpPr>
              <p:nvPr/>
            </p:nvCxnSpPr>
            <p:spPr>
              <a:xfrm flipH="1">
                <a:off x="3074788" y="3816219"/>
                <a:ext cx="326855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Plus Sign 15">
              <a:extLst>
                <a:ext uri="{FF2B5EF4-FFF2-40B4-BE49-F238E27FC236}">
                  <a16:creationId xmlns:a16="http://schemas.microsoft.com/office/drawing/2014/main" id="{5C49354A-0651-4F1C-A8CF-BC6B6CDE65AA}"/>
                </a:ext>
              </a:extLst>
            </p:cNvPr>
            <p:cNvSpPr/>
            <p:nvPr/>
          </p:nvSpPr>
          <p:spPr>
            <a:xfrm>
              <a:off x="3004472" y="2417823"/>
              <a:ext cx="649474" cy="649474"/>
            </a:xfrm>
            <a:prstGeom prst="mathPlus">
              <a:avLst>
                <a:gd name="adj1" fmla="val 1114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8306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334E49D-77D2-4A71-9E4D-78D5ADC1A7A0}"/>
              </a:ext>
            </a:extLst>
          </p:cNvPr>
          <p:cNvGrpSpPr/>
          <p:nvPr/>
        </p:nvGrpSpPr>
        <p:grpSpPr>
          <a:xfrm>
            <a:off x="-19050" y="0"/>
            <a:ext cx="12211050" cy="6892290"/>
            <a:chOff x="-19050" y="0"/>
            <a:chExt cx="12211050" cy="6892290"/>
          </a:xfrm>
        </p:grpSpPr>
        <p:pic>
          <p:nvPicPr>
            <p:cNvPr id="1028" name="Picture 4" descr="Học debate (tranh biện) sẽ giúp bạn những gì trong cuộc sống">
              <a:extLst>
                <a:ext uri="{FF2B5EF4-FFF2-40B4-BE49-F238E27FC236}">
                  <a16:creationId xmlns:a16="http://schemas.microsoft.com/office/drawing/2014/main" id="{F6718BFB-3CBE-4A0F-8BFF-06F9AC2E5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800100"/>
              <a:ext cx="12211050" cy="60921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D95E086-BB62-4BA2-8405-F78D56CC1389}"/>
                </a:ext>
              </a:extLst>
            </p:cNvPr>
            <p:cNvSpPr/>
            <p:nvPr/>
          </p:nvSpPr>
          <p:spPr>
            <a:xfrm>
              <a:off x="0" y="0"/>
              <a:ext cx="12192000" cy="1295400"/>
            </a:xfrm>
            <a:prstGeom prst="rect">
              <a:avLst/>
            </a:prstGeom>
            <a:solidFill>
              <a:srgbClr val="F05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37B60D37-FA34-4DBE-9A8C-E0C3F565C216}"/>
              </a:ext>
            </a:extLst>
          </p:cNvPr>
          <p:cNvSpPr txBox="1"/>
          <p:nvPr/>
        </p:nvSpPr>
        <p:spPr>
          <a:xfrm flipH="1">
            <a:off x="2415540" y="310217"/>
            <a:ext cx="7360919" cy="1015663"/>
          </a:xfrm>
          <a:prstGeom prst="rect">
            <a:avLst/>
          </a:prstGeom>
          <a:noFill/>
        </p:spPr>
        <p:txBody>
          <a:bodyPr wrap="square" rtlCol="0">
            <a:spAutoFit/>
          </a:bodyPr>
          <a:lstStyle/>
          <a:p>
            <a:pPr algn="ctr"/>
            <a:r>
              <a:rPr lang="en-US" sz="6000" dirty="0">
                <a:solidFill>
                  <a:schemeClr val="bg1"/>
                </a:solidFill>
                <a:latin typeface="Times New Roman" panose="02020603050405020304" pitchFamily="18" charset="0"/>
                <a:cs typeface="Times New Roman" panose="02020603050405020304" pitchFamily="18" charset="0"/>
              </a:rPr>
              <a:t>TRANH BIỆN</a:t>
            </a:r>
          </a:p>
        </p:txBody>
      </p:sp>
    </p:spTree>
    <p:extLst>
      <p:ext uri="{BB962C8B-B14F-4D97-AF65-F5344CB8AC3E}">
        <p14:creationId xmlns:p14="http://schemas.microsoft.com/office/powerpoint/2010/main" val="58943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5876925" y="0"/>
            <a:ext cx="5781676"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1567541 w 6096000"/>
              <a:gd name="connsiteY4" fmla="*/ 3434803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cubicBezTo>
                  <a:pt x="0" y="0"/>
                  <a:pt x="0" y="0"/>
                  <a:pt x="6096000" y="0"/>
                </a:cubicBezTo>
                <a:lnTo>
                  <a:pt x="6096000" y="6858000"/>
                </a:lnTo>
                <a:cubicBezTo>
                  <a:pt x="6096000" y="6858000"/>
                  <a:pt x="6096000" y="6858000"/>
                  <a:pt x="0" y="6858000"/>
                </a:cubicBezTo>
                <a:cubicBezTo>
                  <a:pt x="963747" y="6022508"/>
                  <a:pt x="1567541" y="4804083"/>
                  <a:pt x="1567541" y="3434803"/>
                </a:cubicBezTo>
                <a:cubicBezTo>
                  <a:pt x="1567541" y="2065523"/>
                  <a:pt x="963747" y="835492"/>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9381" r="29381"/>
          <a:stretch/>
        </p:blipFill>
        <p:spPr>
          <a:xfrm>
            <a:off x="6096002" y="-3810"/>
            <a:ext cx="6095998" cy="6858000"/>
          </a:xfrm>
        </p:spPr>
      </p:pic>
      <p:sp>
        <p:nvSpPr>
          <p:cNvPr id="13" name="TextBox 12">
            <a:extLst>
              <a:ext uri="{FF2B5EF4-FFF2-40B4-BE49-F238E27FC236}">
                <a16:creationId xmlns:a16="http://schemas.microsoft.com/office/drawing/2014/main" id="{E97FBFD2-19FA-4DEF-A744-0F06E247F0CA}"/>
              </a:ext>
            </a:extLst>
          </p:cNvPr>
          <p:cNvSpPr txBox="1"/>
          <p:nvPr/>
        </p:nvSpPr>
        <p:spPr>
          <a:xfrm>
            <a:off x="533399" y="692779"/>
            <a:ext cx="5781676" cy="4524315"/>
          </a:xfrm>
          <a:prstGeom prst="rect">
            <a:avLst/>
          </a:prstGeom>
          <a:noFill/>
        </p:spPr>
        <p:txBody>
          <a:bodyPr wrap="square" rtlCol="0">
            <a:spAutoFit/>
          </a:bodyPr>
          <a:lstStyle/>
          <a:p>
            <a:pPr algn="ctr"/>
            <a:r>
              <a:rPr lang="en-US" sz="9600" dirty="0" err="1">
                <a:solidFill>
                  <a:srgbClr val="FF0000"/>
                </a:solidFill>
                <a:latin typeface="Times New Roman" panose="02020603050405020304" pitchFamily="18" charset="0"/>
                <a:cs typeface="Times New Roman" panose="02020603050405020304" pitchFamily="18" charset="0"/>
              </a:rPr>
              <a:t>Tiết</a:t>
            </a:r>
            <a:r>
              <a:rPr lang="en-US" sz="9600" dirty="0">
                <a:solidFill>
                  <a:srgbClr val="FF0000"/>
                </a:solidFill>
                <a:latin typeface="Times New Roman" panose="02020603050405020304" pitchFamily="18" charset="0"/>
                <a:cs typeface="Times New Roman" panose="02020603050405020304" pitchFamily="18" charset="0"/>
              </a:rPr>
              <a:t> 7-Thực </a:t>
            </a:r>
            <a:r>
              <a:rPr lang="en-US" sz="9600" dirty="0" err="1">
                <a:solidFill>
                  <a:srgbClr val="FF0000"/>
                </a:solidFill>
                <a:latin typeface="Times New Roman" panose="02020603050405020304" pitchFamily="18" charset="0"/>
                <a:cs typeface="Times New Roman" panose="02020603050405020304" pitchFamily="18" charset="0"/>
              </a:rPr>
              <a:t>hành</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tiếng</a:t>
            </a:r>
            <a:r>
              <a:rPr lang="en-US" sz="9600" dirty="0">
                <a:solidFill>
                  <a:srgbClr val="FF0000"/>
                </a:solidFill>
                <a:latin typeface="Times New Roman" panose="02020603050405020304" pitchFamily="18" charset="0"/>
                <a:cs typeface="Times New Roman" panose="02020603050405020304" pitchFamily="18" charset="0"/>
              </a:rPr>
              <a:t> </a:t>
            </a:r>
            <a:r>
              <a:rPr lang="en-US" sz="9600" dirty="0" err="1">
                <a:solidFill>
                  <a:srgbClr val="FF0000"/>
                </a:solidFill>
                <a:latin typeface="Times New Roman" panose="02020603050405020304" pitchFamily="18" charset="0"/>
                <a:cs typeface="Times New Roman" panose="02020603050405020304" pitchFamily="18" charset="0"/>
              </a:rPr>
              <a:t>Việt</a:t>
            </a:r>
            <a:endParaRPr lang="en-US" sz="9600" dirty="0">
              <a:solidFill>
                <a:srgbClr val="FF0000"/>
              </a:solidFill>
              <a:latin typeface="Times New Roman" panose="02020603050405020304" pitchFamily="18" charset="0"/>
              <a:cs typeface="Times New Roman" panose="02020603050405020304" pitchFamily="18" charset="0"/>
            </a:endParaRPr>
          </a:p>
        </p:txBody>
      </p:sp>
      <p:pic>
        <p:nvPicPr>
          <p:cNvPr id="15" name="Picture 2">
            <a:extLst>
              <a:ext uri="{FF2B5EF4-FFF2-40B4-BE49-F238E27FC236}">
                <a16:creationId xmlns:a16="http://schemas.microsoft.com/office/drawing/2014/main" id="{63BF14D1-3637-4617-830C-22EF63D1F7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095" y="5217094"/>
            <a:ext cx="2223406" cy="125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67286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srcRect/>
          <a:stretch>
            <a:fillRect/>
          </a:stretch>
        </p:blipFill>
        <p:spPr bwMode="auto">
          <a:xfrm>
            <a:off x="419101" y="1866900"/>
            <a:ext cx="3276599" cy="3276600"/>
          </a:xfrm>
          <a:prstGeom prst="rect">
            <a:avLst/>
          </a:prstGeom>
          <a:noFill/>
        </p:spPr>
      </p:pic>
      <p:pic>
        <p:nvPicPr>
          <p:cNvPr id="1028" name="Picture 4" descr="Káº¿t quáº£ hÃ¬nh áº£nh cho vÃ£i"/>
          <p:cNvPicPr>
            <a:picLocks noChangeAspect="1" noChangeArrowheads="1"/>
          </p:cNvPicPr>
          <p:nvPr/>
        </p:nvPicPr>
        <p:blipFill>
          <a:blip r:embed="rId3"/>
          <a:srcRect/>
          <a:stretch>
            <a:fillRect/>
          </a:stretch>
        </p:blipFill>
        <p:spPr bwMode="auto">
          <a:xfrm>
            <a:off x="4234617" y="2652059"/>
            <a:ext cx="3766383" cy="4072411"/>
          </a:xfrm>
          <a:prstGeom prst="rect">
            <a:avLst/>
          </a:prstGeom>
          <a:noFill/>
        </p:spPr>
      </p:pic>
      <p:pic>
        <p:nvPicPr>
          <p:cNvPr id="1030" name="Picture 6" descr="Káº¿t quáº£ hÃ¬nh áº£nh cho cháº£nh chÃ³"/>
          <p:cNvPicPr>
            <a:picLocks noChangeAspect="1" noChangeArrowheads="1"/>
          </p:cNvPicPr>
          <p:nvPr/>
        </p:nvPicPr>
        <p:blipFill>
          <a:blip r:embed="rId4"/>
          <a:srcRect b="7451"/>
          <a:stretch>
            <a:fillRect/>
          </a:stretch>
        </p:blipFill>
        <p:spPr bwMode="auto">
          <a:xfrm>
            <a:off x="8574909" y="1725270"/>
            <a:ext cx="3171322" cy="4495800"/>
          </a:xfrm>
          <a:prstGeom prst="rect">
            <a:avLst/>
          </a:prstGeom>
          <a:noFill/>
        </p:spPr>
      </p:pic>
      <p:sp>
        <p:nvSpPr>
          <p:cNvPr id="5" name="TextBox 4"/>
          <p:cNvSpPr txBox="1"/>
          <p:nvPr/>
        </p:nvSpPr>
        <p:spPr>
          <a:xfrm>
            <a:off x="359333" y="336976"/>
            <a:ext cx="11473334" cy="923330"/>
          </a:xfrm>
          <a:prstGeom prst="rect">
            <a:avLst/>
          </a:prstGeom>
          <a:noFill/>
        </p:spPr>
        <p:txBody>
          <a:bodyPr wrap="none" rtlCol="0">
            <a:spAutoFit/>
          </a:bodyPr>
          <a:lstStyle/>
          <a:p>
            <a:pPr algn="ctr"/>
            <a:r>
              <a:rPr lang="en-US" sz="5400" dirty="0" err="1">
                <a:solidFill>
                  <a:srgbClr val="FF0000"/>
                </a:solidFill>
                <a:latin typeface="Times New Roman" panose="02020603050405020304" pitchFamily="18" charset="0"/>
                <a:cs typeface="Times New Roman" panose="02020603050405020304" pitchFamily="18" charset="0"/>
              </a:rPr>
              <a:t>Hiện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tượng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Tạo</a:t>
            </a:r>
            <a:r>
              <a:rPr lang="en-US" sz="5400" dirty="0">
                <a:solidFill>
                  <a:srgbClr val="FF0000"/>
                </a:solidFill>
                <a:latin typeface="Times New Roman" panose="02020603050405020304" pitchFamily="18" charset="0"/>
                <a:cs typeface="Times New Roman" panose="02020603050405020304" pitchFamily="18" charset="0"/>
              </a:rPr>
              <a:t> ra </a:t>
            </a:r>
            <a:r>
              <a:rPr lang="en-US" sz="5400" dirty="0" err="1">
                <a:solidFill>
                  <a:srgbClr val="FF0000"/>
                </a:solidFill>
                <a:latin typeface="Times New Roman" panose="02020603050405020304" pitchFamily="18" charset="0"/>
                <a:cs typeface="Times New Roman" panose="02020603050405020304" pitchFamily="18" charset="0"/>
              </a:rPr>
              <a:t>những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ngôn</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ngữ</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mới</a:t>
            </a:r>
            <a:endParaRPr 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par>
                                <p:cTn id="14" presetID="8"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diamond(in)">
                                      <p:cBhvr>
                                        <p:cTn id="16" dur="2000"/>
                                        <p:tgtEl>
                                          <p:spTgt spid="1028"/>
                                        </p:tgtEl>
                                      </p:cBhvr>
                                    </p:animEffect>
                                  </p:childTnLst>
                                </p:cTn>
                              </p:par>
                              <p:par>
                                <p:cTn id="17" presetID="8"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diamond(in)">
                                      <p:cBhvr>
                                        <p:cTn id="19"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938F8FF-90D9-4516-98D6-A909DBA3B428}"/>
              </a:ext>
            </a:extLst>
          </p:cNvPr>
          <p:cNvSpPr/>
          <p:nvPr/>
        </p:nvSpPr>
        <p:spPr>
          <a:xfrm>
            <a:off x="2057400" y="914400"/>
            <a:ext cx="9220200" cy="51054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descr="Little Prince Fox Beach Sheet for Sale by Monn Print">
            <a:extLst>
              <a:ext uri="{FF2B5EF4-FFF2-40B4-BE49-F238E27FC236}">
                <a16:creationId xmlns:a16="http://schemas.microsoft.com/office/drawing/2014/main" id="{534FB77E-F374-4F5B-96D0-BC074A1814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1" t="37846" r="7214" b="4066"/>
          <a:stretch/>
        </p:blipFill>
        <p:spPr bwMode="auto">
          <a:xfrm>
            <a:off x="3810" y="2438400"/>
            <a:ext cx="4648200" cy="2456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06A6D1-722F-426D-828B-353BE916B3F1}"/>
              </a:ext>
            </a:extLst>
          </p:cNvPr>
          <p:cNvSpPr txBox="1"/>
          <p:nvPr/>
        </p:nvSpPr>
        <p:spPr>
          <a:xfrm>
            <a:off x="4191000" y="1011413"/>
            <a:ext cx="6019800" cy="4339650"/>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BÀI TẬP VỀ NHÀ</a:t>
            </a:r>
          </a:p>
          <a:p>
            <a:pPr algn="just"/>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khoảng</a:t>
            </a:r>
            <a:r>
              <a:rPr lang="en-US" sz="4000" dirty="0">
                <a:latin typeface="Times New Roman" panose="02020603050405020304" pitchFamily="18" charset="0"/>
                <a:cs typeface="Times New Roman" panose="02020603050405020304" pitchFamily="18" charset="0"/>
              </a:rPr>
              <a:t> 5-7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láy</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919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62400" y="1828800"/>
            <a:ext cx="7924800" cy="3587565"/>
          </a:xfrm>
        </p:spPr>
        <p:txBody>
          <a:bodyPr>
            <a:normAutofit/>
          </a:bodyPr>
          <a:lstStyle/>
          <a:p>
            <a:pPr algn="ctr"/>
            <a:r>
              <a:rPr lang="en-US" sz="10700" dirty="0" err="1">
                <a:solidFill>
                  <a:srgbClr val="FF0000"/>
                </a:solidFill>
                <a:latin typeface="Times New Roman" panose="02020603050405020304" pitchFamily="18" charset="0"/>
                <a:cs typeface="Times New Roman" panose="02020603050405020304" pitchFamily="18" charset="0"/>
              </a:rPr>
              <a:t>Chúc</a:t>
            </a:r>
            <a:r>
              <a:rPr lang="en-US" sz="10700" dirty="0">
                <a:solidFill>
                  <a:srgbClr val="FF0000"/>
                </a:solidFill>
                <a:latin typeface="Times New Roman" panose="02020603050405020304" pitchFamily="18" charset="0"/>
                <a:cs typeface="Times New Roman" panose="02020603050405020304" pitchFamily="18" charset="0"/>
              </a:rPr>
              <a:t> </a:t>
            </a:r>
            <a:r>
              <a:rPr lang="en-US" sz="10700" dirty="0" err="1">
                <a:solidFill>
                  <a:srgbClr val="FF0000"/>
                </a:solidFill>
                <a:latin typeface="Times New Roman" panose="02020603050405020304" pitchFamily="18" charset="0"/>
                <a:cs typeface="Times New Roman" panose="02020603050405020304" pitchFamily="18" charset="0"/>
              </a:rPr>
              <a:t>các</a:t>
            </a:r>
            <a:r>
              <a:rPr lang="en-US" sz="10700" dirty="0">
                <a:solidFill>
                  <a:srgbClr val="FF0000"/>
                </a:solidFill>
                <a:latin typeface="Times New Roman" panose="02020603050405020304" pitchFamily="18" charset="0"/>
                <a:cs typeface="Times New Roman" panose="02020603050405020304" pitchFamily="18" charset="0"/>
              </a:rPr>
              <a:t> </a:t>
            </a:r>
            <a:r>
              <a:rPr lang="en-US" sz="10700" dirty="0" err="1">
                <a:solidFill>
                  <a:srgbClr val="FF0000"/>
                </a:solidFill>
                <a:latin typeface="Times New Roman" panose="02020603050405020304" pitchFamily="18" charset="0"/>
                <a:cs typeface="Times New Roman" panose="02020603050405020304" pitchFamily="18" charset="0"/>
              </a:rPr>
              <a:t>em</a:t>
            </a:r>
            <a:r>
              <a:rPr lang="en-US" sz="10700" dirty="0">
                <a:solidFill>
                  <a:srgbClr val="FF0000"/>
                </a:solidFill>
                <a:latin typeface="Times New Roman" panose="02020603050405020304" pitchFamily="18" charset="0"/>
                <a:cs typeface="Times New Roman" panose="02020603050405020304" pitchFamily="18" charset="0"/>
              </a:rPr>
              <a:t> </a:t>
            </a:r>
            <a:r>
              <a:rPr lang="en-US" sz="10700" dirty="0" err="1">
                <a:solidFill>
                  <a:srgbClr val="FF0000"/>
                </a:solidFill>
                <a:latin typeface="Times New Roman" panose="02020603050405020304" pitchFamily="18" charset="0"/>
                <a:cs typeface="Times New Roman" panose="02020603050405020304" pitchFamily="18" charset="0"/>
              </a:rPr>
              <a:t>học</a:t>
            </a:r>
            <a:r>
              <a:rPr lang="en-US" sz="10700" dirty="0">
                <a:solidFill>
                  <a:srgbClr val="FF0000"/>
                </a:solidFill>
                <a:latin typeface="Times New Roman" panose="02020603050405020304" pitchFamily="18" charset="0"/>
                <a:cs typeface="Times New Roman" panose="02020603050405020304" pitchFamily="18" charset="0"/>
              </a:rPr>
              <a:t> </a:t>
            </a:r>
            <a:r>
              <a:rPr lang="en-US" sz="10700" dirty="0" err="1">
                <a:solidFill>
                  <a:srgbClr val="FF0000"/>
                </a:solidFill>
                <a:latin typeface="Times New Roman" panose="02020603050405020304" pitchFamily="18" charset="0"/>
                <a:cs typeface="Times New Roman" panose="02020603050405020304" pitchFamily="18" charset="0"/>
              </a:rPr>
              <a:t>tốt</a:t>
            </a:r>
            <a:r>
              <a:rPr lang="en-US" sz="107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1a19b4e57907d512d2f91383b007214"/>
          <p:cNvPicPr>
            <a:picLocks noChangeAspect="1"/>
          </p:cNvPicPr>
          <p:nvPr/>
        </p:nvPicPr>
        <p:blipFill>
          <a:blip r:embed="rId3"/>
          <a:stretch>
            <a:fillRect/>
          </a:stretch>
        </p:blipFill>
        <p:spPr>
          <a:xfrm>
            <a:off x="1305050" y="5814"/>
            <a:ext cx="9619033" cy="6068230"/>
          </a:xfrm>
          <a:prstGeom prst="rect">
            <a:avLst/>
          </a:prstGeom>
        </p:spPr>
      </p:pic>
      <p:pic>
        <p:nvPicPr>
          <p:cNvPr id="4" name="图片 3" descr="06346d6903f4883c3c2735af0435a240"/>
          <p:cNvPicPr>
            <a:picLocks noChangeAspect="1"/>
          </p:cNvPicPr>
          <p:nvPr/>
        </p:nvPicPr>
        <p:blipFill>
          <a:blip r:embed="rId4"/>
          <a:stretch>
            <a:fillRect/>
          </a:stretch>
        </p:blipFill>
        <p:spPr>
          <a:xfrm rot="21120000">
            <a:off x="543348" y="1889075"/>
            <a:ext cx="3649824" cy="2690079"/>
          </a:xfrm>
          <a:prstGeom prst="rect">
            <a:avLst/>
          </a:prstGeom>
        </p:spPr>
      </p:pic>
      <p:sp>
        <p:nvSpPr>
          <p:cNvPr id="4099" name="Rectangle 3"/>
          <p:cNvSpPr>
            <a:spLocks noGrp="1" noChangeArrowheads="1"/>
          </p:cNvSpPr>
          <p:nvPr>
            <p:ph type="ctrTitle"/>
          </p:nvPr>
        </p:nvSpPr>
        <p:spPr>
          <a:xfrm>
            <a:off x="1456149" y="3810000"/>
            <a:ext cx="9434611" cy="863263"/>
          </a:xfrm>
          <a:effectLst/>
        </p:spPr>
        <p:txBody>
          <a:bodyPr>
            <a:noAutofit/>
          </a:bodyPr>
          <a:lstStyle/>
          <a:p>
            <a:pPr algn="ctr"/>
            <a:r>
              <a:rPr lang="en-US" altLang="zh-CN" sz="8800" b="1" dirty="0">
                <a:solidFill>
                  <a:schemeClr val="bg1"/>
                </a:solidFill>
                <a:latin typeface="Times New Roman" panose="02020603050405020304" pitchFamily="18" charset="0"/>
                <a:cs typeface="Times New Roman" panose="02020603050405020304" pitchFamily="18" charset="0"/>
              </a:rPr>
              <a:t>I. </a:t>
            </a:r>
            <a:r>
              <a:rPr lang="en-US" altLang="zh-CN" sz="8800" b="1" dirty="0" err="1">
                <a:solidFill>
                  <a:schemeClr val="bg1"/>
                </a:solidFill>
                <a:latin typeface="Times New Roman" panose="02020603050405020304" pitchFamily="18" charset="0"/>
                <a:cs typeface="Times New Roman" panose="02020603050405020304" pitchFamily="18" charset="0"/>
              </a:rPr>
              <a:t>Kiến</a:t>
            </a:r>
            <a:r>
              <a:rPr lang="en-US" altLang="zh-CN" sz="8800" b="1" dirty="0">
                <a:solidFill>
                  <a:schemeClr val="bg1"/>
                </a:solidFill>
                <a:latin typeface="Times New Roman" panose="02020603050405020304" pitchFamily="18" charset="0"/>
                <a:cs typeface="Times New Roman" panose="02020603050405020304" pitchFamily="18" charset="0"/>
              </a:rPr>
              <a:t> </a:t>
            </a:r>
            <a:r>
              <a:rPr lang="en-US" altLang="zh-CN" sz="8800" b="1" dirty="0" err="1">
                <a:solidFill>
                  <a:schemeClr val="bg1"/>
                </a:solidFill>
                <a:latin typeface="Times New Roman" panose="02020603050405020304" pitchFamily="18" charset="0"/>
                <a:cs typeface="Times New Roman" panose="02020603050405020304" pitchFamily="18" charset="0"/>
              </a:rPr>
              <a:t>thức</a:t>
            </a:r>
            <a:r>
              <a:rPr lang="en-US" altLang="zh-CN" sz="8800" b="1" dirty="0">
                <a:solidFill>
                  <a:schemeClr val="bg1"/>
                </a:solidFill>
                <a:latin typeface="Times New Roman" panose="02020603050405020304" pitchFamily="18" charset="0"/>
                <a:cs typeface="Times New Roman" panose="02020603050405020304" pitchFamily="18" charset="0"/>
              </a:rPr>
              <a:t/>
            </a:r>
            <a:br>
              <a:rPr lang="en-US" altLang="zh-CN" sz="8800" b="1" dirty="0">
                <a:solidFill>
                  <a:schemeClr val="bg1"/>
                </a:solidFill>
                <a:latin typeface="Times New Roman" panose="02020603050405020304" pitchFamily="18" charset="0"/>
                <a:cs typeface="Times New Roman" panose="02020603050405020304" pitchFamily="18" charset="0"/>
              </a:rPr>
            </a:br>
            <a:r>
              <a:rPr lang="en-US" altLang="zh-CN" sz="8800" b="1" dirty="0" err="1">
                <a:solidFill>
                  <a:schemeClr val="bg1"/>
                </a:solidFill>
                <a:latin typeface="Times New Roman" panose="02020603050405020304" pitchFamily="18" charset="0"/>
                <a:cs typeface="Times New Roman" panose="02020603050405020304" pitchFamily="18" charset="0"/>
              </a:rPr>
              <a:t>cơ</a:t>
            </a:r>
            <a:r>
              <a:rPr lang="en-US" altLang="zh-CN" sz="8800" b="1" dirty="0">
                <a:solidFill>
                  <a:schemeClr val="bg1"/>
                </a:solidFill>
                <a:latin typeface="Times New Roman" panose="02020603050405020304" pitchFamily="18" charset="0"/>
                <a:cs typeface="Times New Roman" panose="02020603050405020304" pitchFamily="18" charset="0"/>
              </a:rPr>
              <a:t> </a:t>
            </a:r>
            <a:r>
              <a:rPr lang="en-US" altLang="zh-CN" sz="8800" b="1" dirty="0" err="1">
                <a:solidFill>
                  <a:schemeClr val="bg1"/>
                </a:solidFill>
                <a:latin typeface="Times New Roman" panose="02020603050405020304" pitchFamily="18" charset="0"/>
                <a:cs typeface="Times New Roman" panose="02020603050405020304" pitchFamily="18" charset="0"/>
              </a:rPr>
              <a:t>bản</a:t>
            </a:r>
            <a:endParaRPr lang="zh-CN" altLang="en-US" sz="8800" b="1" dirty="0">
              <a:solidFill>
                <a:schemeClr val="bg1"/>
              </a:solidFill>
              <a:latin typeface="Times New Roman" panose="02020603050405020304" pitchFamily="18" charset="0"/>
              <a:cs typeface="Times New Roman" panose="02020603050405020304" pitchFamily="18" charset="0"/>
            </a:endParaRPr>
          </a:p>
        </p:txBody>
      </p:sp>
      <p:pic>
        <p:nvPicPr>
          <p:cNvPr id="5" name="图片 4" descr="06346d6903f4883c3c2735af0435a240"/>
          <p:cNvPicPr>
            <a:picLocks noChangeAspect="1"/>
          </p:cNvPicPr>
          <p:nvPr/>
        </p:nvPicPr>
        <p:blipFill>
          <a:blip r:embed="rId4"/>
          <a:stretch>
            <a:fillRect/>
          </a:stretch>
        </p:blipFill>
        <p:spPr>
          <a:xfrm rot="1200000" flipH="1">
            <a:off x="8282880" y="1960819"/>
            <a:ext cx="3416236" cy="2690079"/>
          </a:xfrm>
          <a:prstGeom prst="rect">
            <a:avLst/>
          </a:prstGeom>
        </p:spPr>
      </p:pic>
    </p:spTree>
    <p:extLst>
      <p:ext uri="{BB962C8B-B14F-4D97-AF65-F5344CB8AC3E}">
        <p14:creationId xmlns:p14="http://schemas.microsoft.com/office/powerpoint/2010/main" val="3556956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99"/>
                                        </p:tgtEl>
                                        <p:attrNameLst>
                                          <p:attrName>ppt_y</p:attrName>
                                        </p:attrNameLst>
                                      </p:cBhvr>
                                      <p:tavLst>
                                        <p:tav tm="0">
                                          <p:val>
                                            <p:strVal val="#ppt_y"/>
                                          </p:val>
                                        </p:tav>
                                        <p:tav tm="100000">
                                          <p:val>
                                            <p:strVal val="#ppt_y"/>
                                          </p:val>
                                        </p:tav>
                                      </p:tavLst>
                                    </p:anim>
                                    <p:anim calcmode="lin" valueType="num">
                                      <p:cBhvr>
                                        <p:cTn id="9" dur="500" fill="hold"/>
                                        <p:tgtEl>
                                          <p:spTgt spid="409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59186E-BAA8-4D4D-A4AE-7DF992253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10"/>
            <a:ext cx="6858000" cy="6858000"/>
          </a:xfrm>
          <a:prstGeom prst="rect">
            <a:avLst/>
          </a:prstGeom>
        </p:spPr>
      </p:pic>
      <p:sp>
        <p:nvSpPr>
          <p:cNvPr id="4" name="Speech Bubble: Oval 3">
            <a:extLst>
              <a:ext uri="{FF2B5EF4-FFF2-40B4-BE49-F238E27FC236}">
                <a16:creationId xmlns:a16="http://schemas.microsoft.com/office/drawing/2014/main" id="{942A78B5-DF00-4937-923A-7F8AA7110866}"/>
              </a:ext>
            </a:extLst>
          </p:cNvPr>
          <p:cNvSpPr/>
          <p:nvPr/>
        </p:nvSpPr>
        <p:spPr>
          <a:xfrm>
            <a:off x="4800600" y="1066800"/>
            <a:ext cx="6553200" cy="4114800"/>
          </a:xfrm>
          <a:prstGeom prst="wedgeEllipseCallout">
            <a:avLst>
              <a:gd name="adj1" fmla="val -57635"/>
              <a:gd name="adj2" fmla="val 56618"/>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495229A6-3CCA-4B7D-BA63-2DF0C978C8CE}"/>
              </a:ext>
            </a:extLst>
          </p:cNvPr>
          <p:cNvSpPr txBox="1"/>
          <p:nvPr/>
        </p:nvSpPr>
        <p:spPr>
          <a:xfrm>
            <a:off x="5334000" y="1711960"/>
            <a:ext cx="5791200" cy="2800767"/>
          </a:xfrm>
          <a:prstGeom prst="rect">
            <a:avLst/>
          </a:prstGeom>
          <a:noFill/>
        </p:spPr>
        <p:txBody>
          <a:bodyPr wrap="square">
            <a:spAutoFit/>
          </a:bodyPr>
          <a:lstStyle/>
          <a:p>
            <a:pPr algn="ctr"/>
            <a:r>
              <a:rPr lang="de-DE" sz="4400"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Khi gặp một từ khó, không hiểu nghĩa, em sẽ có cách nào để hiểu được nghĩa của từ?</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47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7817A9-258B-4261-AE44-038F70961E83}"/>
              </a:ext>
            </a:extLst>
          </p:cNvPr>
          <p:cNvPicPr>
            <a:picLocks noChangeAspect="1"/>
          </p:cNvPicPr>
          <p:nvPr/>
        </p:nvPicPr>
        <p:blipFill rotWithShape="1">
          <a:blip r:embed="rId2">
            <a:extLst>
              <a:ext uri="{28A0092B-C50C-407E-A947-70E740481C1C}">
                <a14:useLocalDpi xmlns:a14="http://schemas.microsoft.com/office/drawing/2010/main" val="0"/>
              </a:ext>
            </a:extLst>
          </a:blip>
          <a:srcRect b="6250"/>
          <a:stretch/>
        </p:blipFill>
        <p:spPr>
          <a:xfrm>
            <a:off x="6858000" y="609600"/>
            <a:ext cx="6258572" cy="5867400"/>
          </a:xfrm>
          <a:prstGeom prst="rect">
            <a:avLst/>
          </a:prstGeom>
        </p:spPr>
      </p:pic>
      <p:sp>
        <p:nvSpPr>
          <p:cNvPr id="4" name="Speech Bubble: Oval 3">
            <a:extLst>
              <a:ext uri="{FF2B5EF4-FFF2-40B4-BE49-F238E27FC236}">
                <a16:creationId xmlns:a16="http://schemas.microsoft.com/office/drawing/2014/main" id="{70D721BC-3221-4E7C-8AE1-C8692FC7BC14}"/>
              </a:ext>
            </a:extLst>
          </p:cNvPr>
          <p:cNvSpPr/>
          <p:nvPr/>
        </p:nvSpPr>
        <p:spPr>
          <a:xfrm flipH="1">
            <a:off x="533400" y="1143000"/>
            <a:ext cx="6477000" cy="3886200"/>
          </a:xfrm>
          <a:prstGeom prst="wedgeEllipseCallout">
            <a:avLst>
              <a:gd name="adj1" fmla="val -57635"/>
              <a:gd name="adj2" fmla="val 56618"/>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21FF7B-A53E-450D-9F74-740F23CD99B2}"/>
              </a:ext>
            </a:extLst>
          </p:cNvPr>
          <p:cNvSpPr txBox="1"/>
          <p:nvPr/>
        </p:nvSpPr>
        <p:spPr>
          <a:xfrm flipH="1">
            <a:off x="991238" y="1600200"/>
            <a:ext cx="5882002" cy="3046988"/>
          </a:xfrm>
          <a:prstGeom prst="rect">
            <a:avLst/>
          </a:prstGeom>
          <a:noFill/>
        </p:spPr>
        <p:txBody>
          <a:bodyPr wrap="square">
            <a:spAutoFit/>
          </a:bodyPr>
          <a:lstStyle/>
          <a:p>
            <a:pPr algn="ctr"/>
            <a:r>
              <a:rPr lang="de-DE" sz="4800" dirty="0">
                <a:latin typeface="Times New Roman" panose="02020603050405020304" pitchFamily="18" charset="0"/>
                <a:cs typeface="Times New Roman" panose="02020603050405020304" pitchFamily="18" charset="0"/>
              </a:rPr>
              <a:t>Tra từ điển, đoán nghĩa của từ dựa vào câu văn, đoạn văn mà từ đó xuất hiện.</a:t>
            </a:r>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44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9399" y="446128"/>
            <a:ext cx="8229600" cy="838200"/>
          </a:xfrm>
        </p:spPr>
        <p:txBody>
          <a:bodyPr>
            <a:noAutofit/>
          </a:bodyPr>
          <a:lstStyle/>
          <a:p>
            <a:pPr marL="0" indent="0" algn="ctr">
              <a:buNone/>
            </a:pPr>
            <a:r>
              <a:rPr lang="en-US" sz="8000" dirty="0" err="1">
                <a:solidFill>
                  <a:srgbClr val="FF0000"/>
                </a:solidFill>
                <a:latin typeface="Times New Roman" panose="02020603050405020304" pitchFamily="18" charset="0"/>
                <a:cs typeface="Times New Roman" panose="02020603050405020304" pitchFamily="18" charset="0"/>
              </a:rPr>
              <a:t>Cách</a:t>
            </a:r>
            <a:r>
              <a:rPr lang="en-US" sz="8000" dirty="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dùng</a:t>
            </a:r>
            <a:r>
              <a:rPr lang="en-US" sz="8000" dirty="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từ</a:t>
            </a:r>
            <a:r>
              <a:rPr lang="en-US" sz="8000" dirty="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điển</a:t>
            </a:r>
            <a:endParaRPr lang="en-US" sz="8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984059" y="2239771"/>
            <a:ext cx="4204997" cy="646331"/>
          </a:xfrm>
          <a:prstGeom prst="rect">
            <a:avLst/>
          </a:prstGeom>
          <a:noFill/>
        </p:spPr>
        <p:txBody>
          <a:bodyPr wrap="none" lIns="91440" tIns="45720" rIns="91440" bIns="45720">
            <a:spAutoFit/>
          </a:bodyPr>
          <a:lstStyle/>
          <a:p>
            <a:pPr algn="just"/>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5554161" y="4034345"/>
            <a:ext cx="6070893" cy="646331"/>
          </a:xfrm>
          <a:prstGeom prst="rect">
            <a:avLst/>
          </a:prstGeom>
          <a:noFill/>
        </p:spPr>
        <p:txBody>
          <a:bodyPr wrap="none" lIns="91440" tIns="45720" rIns="91440" bIns="45720">
            <a:spAutoFit/>
          </a:bodyPr>
          <a:lstStyle/>
          <a:p>
            <a:pPr algn="just"/>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kiếm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cái</a:t>
            </a:r>
            <a:endParaRPr lang="en-US"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EA2DCAF-1158-4741-94D9-F3DDCDE1BE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8" y="2590795"/>
            <a:ext cx="3366194" cy="3366194"/>
          </a:xfrm>
          <a:prstGeom prst="rect">
            <a:avLst/>
          </a:prstGeom>
        </p:spPr>
      </p:pic>
      <p:sp>
        <p:nvSpPr>
          <p:cNvPr id="8" name="Arc 7">
            <a:extLst>
              <a:ext uri="{FF2B5EF4-FFF2-40B4-BE49-F238E27FC236}">
                <a16:creationId xmlns:a16="http://schemas.microsoft.com/office/drawing/2014/main" id="{C1A015DF-101B-4F56-BCEB-B5277220B70F}"/>
              </a:ext>
            </a:extLst>
          </p:cNvPr>
          <p:cNvSpPr/>
          <p:nvPr/>
        </p:nvSpPr>
        <p:spPr>
          <a:xfrm rot="5791534">
            <a:off x="761999" y="2196701"/>
            <a:ext cx="4114800" cy="4038600"/>
          </a:xfrm>
          <a:prstGeom prst="arc">
            <a:avLst>
              <a:gd name="adj1" fmla="val 9991933"/>
              <a:gd name="adj2" fmla="val 0"/>
            </a:avLst>
          </a:prstGeom>
          <a:ln w="38100">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01A319A-D74A-4DD4-BF01-4217BDFFAD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024128"/>
            <a:ext cx="909432" cy="909432"/>
          </a:xfrm>
          <a:prstGeom prst="rect">
            <a:avLst/>
          </a:prstGeom>
        </p:spPr>
      </p:pic>
      <p:pic>
        <p:nvPicPr>
          <p:cNvPr id="12" name="Picture 11">
            <a:extLst>
              <a:ext uri="{FF2B5EF4-FFF2-40B4-BE49-F238E27FC236}">
                <a16:creationId xmlns:a16="http://schemas.microsoft.com/office/drawing/2014/main" id="{9FD0D90E-918A-4652-942E-3B3587F80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138" y="3771244"/>
            <a:ext cx="909432" cy="909432"/>
          </a:xfrm>
          <a:prstGeom prst="rect">
            <a:avLst/>
          </a:prstGeom>
        </p:spPr>
      </p:pic>
      <p:pic>
        <p:nvPicPr>
          <p:cNvPr id="13" name="Picture 12">
            <a:extLst>
              <a:ext uri="{FF2B5EF4-FFF2-40B4-BE49-F238E27FC236}">
                <a16:creationId xmlns:a16="http://schemas.microsoft.com/office/drawing/2014/main" id="{622E0BB6-EEB0-4989-89A6-E1994133E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296" y="5300212"/>
            <a:ext cx="909432" cy="909432"/>
          </a:xfrm>
          <a:prstGeom prst="rect">
            <a:avLst/>
          </a:prstGeom>
        </p:spPr>
      </p:pic>
      <p:sp>
        <p:nvSpPr>
          <p:cNvPr id="14" name="Rectangle 13">
            <a:extLst>
              <a:ext uri="{FF2B5EF4-FFF2-40B4-BE49-F238E27FC236}">
                <a16:creationId xmlns:a16="http://schemas.microsoft.com/office/drawing/2014/main" id="{050421F2-EF97-4DC3-8691-9B6E88168F93}"/>
              </a:ext>
            </a:extLst>
          </p:cNvPr>
          <p:cNvSpPr/>
          <p:nvPr/>
        </p:nvSpPr>
        <p:spPr>
          <a:xfrm>
            <a:off x="5165814" y="5541529"/>
            <a:ext cx="6519734" cy="646331"/>
          </a:xfrm>
          <a:prstGeom prst="rect">
            <a:avLst/>
          </a:prstGeom>
          <a:noFill/>
        </p:spPr>
        <p:txBody>
          <a:bodyPr wrap="none" lIns="91440" tIns="45720" rIns="91440" bIns="45720">
            <a:spAutoFit/>
          </a:bodyPr>
          <a:lstStyle/>
          <a:p>
            <a:pPr algn="just"/>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nhớ</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0211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8"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5884CD-66A1-4A88-8203-9ACA23F46DA6}"/>
              </a:ext>
            </a:extLst>
          </p:cNvPr>
          <p:cNvGrpSpPr/>
          <p:nvPr/>
        </p:nvGrpSpPr>
        <p:grpSpPr>
          <a:xfrm>
            <a:off x="704394" y="174778"/>
            <a:ext cx="10783212" cy="2286000"/>
            <a:chOff x="417278" y="192185"/>
            <a:chExt cx="10783212" cy="2286000"/>
          </a:xfrm>
        </p:grpSpPr>
        <p:pic>
          <p:nvPicPr>
            <p:cNvPr id="3" name="图片 12293" descr="26">
              <a:extLst>
                <a:ext uri="{FF2B5EF4-FFF2-40B4-BE49-F238E27FC236}">
                  <a16:creationId xmlns:a16="http://schemas.microsoft.com/office/drawing/2014/main" id="{B767D599-88F0-4D99-A541-2CE1786670BC}"/>
                </a:ext>
              </a:extLst>
            </p:cNvPr>
            <p:cNvPicPr>
              <a:picLocks noChangeAspect="1"/>
            </p:cNvPicPr>
            <p:nvPr/>
          </p:nvPicPr>
          <p:blipFill>
            <a:blip r:embed="rId2"/>
            <a:stretch>
              <a:fillRect/>
            </a:stretch>
          </p:blipFill>
          <p:spPr>
            <a:xfrm>
              <a:off x="417278" y="192185"/>
              <a:ext cx="4268112" cy="2286000"/>
            </a:xfrm>
            <a:prstGeom prst="rect">
              <a:avLst/>
            </a:prstGeom>
            <a:noFill/>
            <a:ln w="9525">
              <a:noFill/>
            </a:ln>
          </p:spPr>
        </p:pic>
        <p:sp>
          <p:nvSpPr>
            <p:cNvPr id="4" name="Rectangle 3">
              <a:extLst>
                <a:ext uri="{FF2B5EF4-FFF2-40B4-BE49-F238E27FC236}">
                  <a16:creationId xmlns:a16="http://schemas.microsoft.com/office/drawing/2014/main" id="{0ABB7DF2-6B8C-4BC9-8E91-4F2A0EAE0136}"/>
                </a:ext>
              </a:extLst>
            </p:cNvPr>
            <p:cNvSpPr/>
            <p:nvPr/>
          </p:nvSpPr>
          <p:spPr>
            <a:xfrm>
              <a:off x="493478" y="778692"/>
              <a:ext cx="3160853" cy="1446550"/>
            </a:xfrm>
            <a:prstGeom prst="rect">
              <a:avLst/>
            </a:prstGeom>
            <a:noFill/>
          </p:spPr>
          <p:txBody>
            <a:bodyPr wrap="square" lIns="91440" tIns="45720" rIns="91440" bIns="45720">
              <a:spAutoFit/>
            </a:bodyPr>
            <a:lstStyle/>
            <a:p>
              <a:pPr algn="ctr"/>
              <a:r>
                <a:rPr lang="en-US" sz="44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 TẬP NHANH</a:t>
              </a:r>
            </a:p>
          </p:txBody>
        </p:sp>
        <p:sp>
          <p:nvSpPr>
            <p:cNvPr id="5" name="Rectangle 4">
              <a:extLst>
                <a:ext uri="{FF2B5EF4-FFF2-40B4-BE49-F238E27FC236}">
                  <a16:creationId xmlns:a16="http://schemas.microsoft.com/office/drawing/2014/main" id="{C81A2DF0-ABF2-4304-A8F4-B534DB807D08}"/>
                </a:ext>
              </a:extLst>
            </p:cNvPr>
            <p:cNvSpPr/>
            <p:nvPr/>
          </p:nvSpPr>
          <p:spPr>
            <a:xfrm>
              <a:off x="4647290" y="451747"/>
              <a:ext cx="655320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dirty="0" err="1">
                  <a:solidFill>
                    <a:srgbClr val="FF0000"/>
                  </a:solidFill>
                  <a:latin typeface="Times New Roman" panose="02020603050405020304" pitchFamily="18" charset="0"/>
                  <a:cs typeface="Times New Roman" panose="02020603050405020304" pitchFamily="18" charset="0"/>
                </a:rPr>
                <a:t>Tra</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nhanh</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từ</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điển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nghĩa</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các</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từ</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sau</a:t>
              </a:r>
              <a:r>
                <a:rPr lang="en-US" sz="6000" dirty="0">
                  <a:solidFill>
                    <a:srgbClr val="FF0000"/>
                  </a:solidFill>
                  <a:latin typeface="Times New Roman" panose="02020603050405020304" pitchFamily="18" charset="0"/>
                  <a:cs typeface="Times New Roman" panose="02020603050405020304" pitchFamily="18" charset="0"/>
                </a:rPr>
                <a:t>:</a:t>
              </a:r>
            </a:p>
          </p:txBody>
        </p:sp>
      </p:grpSp>
      <p:sp>
        <p:nvSpPr>
          <p:cNvPr id="6" name="Rectangle: Rounded Corners 5">
            <a:extLst>
              <a:ext uri="{FF2B5EF4-FFF2-40B4-BE49-F238E27FC236}">
                <a16:creationId xmlns:a16="http://schemas.microsoft.com/office/drawing/2014/main" id="{196431E1-EB3A-4232-8A17-3988655C9F3B}"/>
              </a:ext>
            </a:extLst>
          </p:cNvPr>
          <p:cNvSpPr/>
          <p:nvPr/>
        </p:nvSpPr>
        <p:spPr>
          <a:xfrm>
            <a:off x="746304" y="3398520"/>
            <a:ext cx="3160853" cy="1120623"/>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Đơn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phương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5B23ADB8-A28E-4D26-A821-C7E5CFB723AA}"/>
              </a:ext>
            </a:extLst>
          </p:cNvPr>
          <p:cNvSpPr/>
          <p:nvPr/>
        </p:nvSpPr>
        <p:spPr>
          <a:xfrm>
            <a:off x="4515573" y="3402330"/>
            <a:ext cx="3160853" cy="112062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Quảng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22BD6AAD-9CE1-458D-9780-7FA435D8A194}"/>
              </a:ext>
            </a:extLst>
          </p:cNvPr>
          <p:cNvSpPr/>
          <p:nvPr/>
        </p:nvSpPr>
        <p:spPr>
          <a:xfrm>
            <a:off x="8326753" y="3429000"/>
            <a:ext cx="3160853" cy="1120623"/>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Lễ</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phép</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EABB8D52-F454-4B82-9FC2-0CB522B64A80}"/>
              </a:ext>
            </a:extLst>
          </p:cNvPr>
          <p:cNvSpPr/>
          <p:nvPr/>
        </p:nvSpPr>
        <p:spPr>
          <a:xfrm>
            <a:off x="746304" y="5181600"/>
            <a:ext cx="3160853" cy="1120623"/>
          </a:xfrm>
          <a:prstGeom prst="roundRect">
            <a:avLst>
              <a:gd name="adj" fmla="val 50000"/>
            </a:avLst>
          </a:prstGeom>
          <a:solidFill>
            <a:srgbClr val="FCF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Ăn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F11535C-5DB6-40D4-A449-811999B28413}"/>
              </a:ext>
            </a:extLst>
          </p:cNvPr>
          <p:cNvSpPr/>
          <p:nvPr/>
        </p:nvSpPr>
        <p:spPr>
          <a:xfrm>
            <a:off x="4515573" y="5185410"/>
            <a:ext cx="3160853" cy="1120623"/>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Khang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1772C847-6BC1-4230-B0F8-D4135CD99287}"/>
              </a:ext>
            </a:extLst>
          </p:cNvPr>
          <p:cNvSpPr/>
          <p:nvPr/>
        </p:nvSpPr>
        <p:spPr>
          <a:xfrm>
            <a:off x="8326753" y="5212080"/>
            <a:ext cx="3160853" cy="112062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Độc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lập</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09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50A8CF4-CF4D-45D9-8201-80D7ABE495DE}"/>
              </a:ext>
            </a:extLst>
          </p:cNvPr>
          <p:cNvSpPr/>
          <p:nvPr/>
        </p:nvSpPr>
        <p:spPr>
          <a:xfrm>
            <a:off x="533400" y="521487"/>
            <a:ext cx="3160853" cy="1120623"/>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mj-lt"/>
                <a:cs typeface="#9Slide03 Arima Madurai Black" panose="00000A00000000000000" pitchFamily="2" charset="0"/>
              </a:rPr>
              <a:t>Đơn</a:t>
            </a:r>
            <a:r>
              <a:rPr lang="en-US" sz="3200" dirty="0">
                <a:solidFill>
                  <a:schemeClr val="tx1"/>
                </a:solidFill>
                <a:latin typeface="+mj-lt"/>
                <a:cs typeface="#9Slide03 Arima Madurai Black" panose="00000A00000000000000" pitchFamily="2" charset="0"/>
              </a:rPr>
              <a:t> </a:t>
            </a:r>
            <a:r>
              <a:rPr lang="en-US" sz="3200" dirty="0" err="1">
                <a:solidFill>
                  <a:schemeClr val="tx1"/>
                </a:solidFill>
                <a:latin typeface="+mj-lt"/>
                <a:cs typeface="#9Slide03 Arima Madurai Black" panose="00000A00000000000000" pitchFamily="2" charset="0"/>
              </a:rPr>
              <a:t>phương</a:t>
            </a:r>
            <a:endParaRPr lang="en-US" sz="3200" dirty="0">
              <a:solidFill>
                <a:schemeClr val="tx1"/>
              </a:solidFill>
              <a:latin typeface="+mj-lt"/>
              <a:cs typeface="#9Slide03 Arima Madurai Black" panose="00000A00000000000000" pitchFamily="2" charset="0"/>
            </a:endParaRPr>
          </a:p>
        </p:txBody>
      </p:sp>
      <p:sp>
        <p:nvSpPr>
          <p:cNvPr id="3" name="Rectangle: Rounded Corners 2">
            <a:extLst>
              <a:ext uri="{FF2B5EF4-FFF2-40B4-BE49-F238E27FC236}">
                <a16:creationId xmlns:a16="http://schemas.microsoft.com/office/drawing/2014/main" id="{EFE9E9CC-DB9E-4D73-B043-FF627EEF1702}"/>
              </a:ext>
            </a:extLst>
          </p:cNvPr>
          <p:cNvSpPr/>
          <p:nvPr/>
        </p:nvSpPr>
        <p:spPr>
          <a:xfrm>
            <a:off x="4302669" y="525297"/>
            <a:ext cx="3160853" cy="112062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mj-lt"/>
                <a:cs typeface="#9Slide03 Arima Madurai Black" panose="00000A00000000000000" pitchFamily="2" charset="0"/>
              </a:rPr>
              <a:t>Quảng</a:t>
            </a:r>
            <a:r>
              <a:rPr lang="en-US" sz="3200" dirty="0">
                <a:solidFill>
                  <a:schemeClr val="tx1"/>
                </a:solidFill>
                <a:latin typeface="+mj-lt"/>
                <a:cs typeface="#9Slide03 Arima Madurai Black" panose="00000A00000000000000" pitchFamily="2" charset="0"/>
              </a:rPr>
              <a:t> </a:t>
            </a:r>
            <a:r>
              <a:rPr lang="en-US" sz="3200" dirty="0" err="1">
                <a:solidFill>
                  <a:schemeClr val="tx1"/>
                </a:solidFill>
                <a:latin typeface="+mj-lt"/>
                <a:cs typeface="#9Slide03 Arima Madurai Black" panose="00000A00000000000000" pitchFamily="2" charset="0"/>
              </a:rPr>
              <a:t>cáo</a:t>
            </a:r>
            <a:endParaRPr lang="en-US" sz="3200" dirty="0">
              <a:solidFill>
                <a:schemeClr val="tx1"/>
              </a:solidFill>
              <a:latin typeface="+mj-lt"/>
              <a:cs typeface="#9Slide03 Arima Madurai Black" panose="00000A00000000000000" pitchFamily="2" charset="0"/>
            </a:endParaRPr>
          </a:p>
        </p:txBody>
      </p:sp>
      <p:sp>
        <p:nvSpPr>
          <p:cNvPr id="4" name="Rectangle: Rounded Corners 3">
            <a:extLst>
              <a:ext uri="{FF2B5EF4-FFF2-40B4-BE49-F238E27FC236}">
                <a16:creationId xmlns:a16="http://schemas.microsoft.com/office/drawing/2014/main" id="{656E0FC5-8185-4D5A-BB45-27C16A50C8FB}"/>
              </a:ext>
            </a:extLst>
          </p:cNvPr>
          <p:cNvSpPr/>
          <p:nvPr/>
        </p:nvSpPr>
        <p:spPr>
          <a:xfrm>
            <a:off x="8113849" y="551967"/>
            <a:ext cx="3160853" cy="1120623"/>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mj-lt"/>
                <a:cs typeface="#9Slide03 Arima Madurai Black" panose="00000A00000000000000" pitchFamily="2" charset="0"/>
              </a:rPr>
              <a:t>Lễ</a:t>
            </a:r>
            <a:r>
              <a:rPr lang="en-US" sz="3200" dirty="0">
                <a:solidFill>
                  <a:schemeClr val="tx1"/>
                </a:solidFill>
                <a:latin typeface="+mj-lt"/>
                <a:cs typeface="#9Slide03 Arima Madurai Black" panose="00000A00000000000000" pitchFamily="2" charset="0"/>
              </a:rPr>
              <a:t> </a:t>
            </a:r>
            <a:r>
              <a:rPr lang="en-US" sz="3200" dirty="0" err="1">
                <a:solidFill>
                  <a:schemeClr val="tx1"/>
                </a:solidFill>
                <a:latin typeface="+mj-lt"/>
                <a:cs typeface="#9Slide03 Arima Madurai Black" panose="00000A00000000000000" pitchFamily="2" charset="0"/>
              </a:rPr>
              <a:t>phép</a:t>
            </a:r>
            <a:endParaRPr lang="en-US" sz="3200" dirty="0">
              <a:solidFill>
                <a:schemeClr val="tx1"/>
              </a:solidFill>
              <a:latin typeface="+mj-lt"/>
              <a:cs typeface="#9Slide03 Arima Madurai Black" panose="00000A00000000000000" pitchFamily="2" charset="0"/>
            </a:endParaRPr>
          </a:p>
        </p:txBody>
      </p:sp>
      <p:sp>
        <p:nvSpPr>
          <p:cNvPr id="9" name="TextBox 8">
            <a:extLst>
              <a:ext uri="{FF2B5EF4-FFF2-40B4-BE49-F238E27FC236}">
                <a16:creationId xmlns:a16="http://schemas.microsoft.com/office/drawing/2014/main" id="{1EA5CA5B-BFEF-47C8-88F5-4D7BE70CD0C9}"/>
              </a:ext>
            </a:extLst>
          </p:cNvPr>
          <p:cNvSpPr txBox="1"/>
          <p:nvPr/>
        </p:nvSpPr>
        <p:spPr>
          <a:xfrm>
            <a:off x="685800" y="2140327"/>
            <a:ext cx="2932253" cy="4031873"/>
          </a:xfrm>
          <a:prstGeom prst="rect">
            <a:avLst/>
          </a:prstGeom>
          <a:noFill/>
        </p:spPr>
        <p:txBody>
          <a:bodyPr wrap="square">
            <a:spAutoFit/>
          </a:bodyPr>
          <a:lstStyle/>
          <a:p>
            <a:pPr algn="just"/>
            <a:r>
              <a:rPr lang="en-US" sz="3200" b="0" i="0" dirty="0" err="1">
                <a:solidFill>
                  <a:srgbClr val="000000"/>
                </a:solidFill>
                <a:effectLst/>
                <a:latin typeface="+mj-lt"/>
                <a:cs typeface="#9Slide03 Arima Madurai" panose="00000500000000000000" pitchFamily="2" charset="0"/>
              </a:rPr>
              <a:t>Tính</a:t>
            </a:r>
            <a:r>
              <a:rPr lang="en-US" sz="3200" b="0" i="0" dirty="0">
                <a:solidFill>
                  <a:srgbClr val="000000"/>
                </a:solidFill>
                <a:effectLst/>
                <a:latin typeface="+mj-lt"/>
                <a:cs typeface="#9Slide03 Arima Madurai" panose="00000500000000000000" pitchFamily="2" charset="0"/>
              </a:rPr>
              <a:t> </a:t>
            </a:r>
            <a:r>
              <a:rPr lang="en-US" sz="3200" b="0" i="0" dirty="0" err="1">
                <a:solidFill>
                  <a:srgbClr val="000000"/>
                </a:solidFill>
                <a:effectLst/>
                <a:latin typeface="+mj-lt"/>
                <a:cs typeface="#9Slide03 Arima Madurai" panose="00000500000000000000" pitchFamily="2" charset="0"/>
              </a:rPr>
              <a:t>từ</a:t>
            </a:r>
            <a:r>
              <a:rPr lang="en-US" sz="3200" b="0" i="0" dirty="0">
                <a:solidFill>
                  <a:srgbClr val="000000"/>
                </a:solidFill>
                <a:effectLst/>
                <a:latin typeface="+mj-lt"/>
                <a:cs typeface="#9Slide03 Arima Madurai" panose="00000500000000000000" pitchFamily="2" charset="0"/>
              </a:rPr>
              <a:t>: R</a:t>
            </a:r>
            <a:r>
              <a:rPr lang="vi-VN" sz="3200" b="0" i="0" dirty="0">
                <a:solidFill>
                  <a:srgbClr val="000000"/>
                </a:solidFill>
                <a:effectLst/>
                <a:latin typeface="+mj-lt"/>
                <a:cs typeface="#9Slide03 Arima Madurai" panose="00000500000000000000" pitchFamily="2" charset="0"/>
              </a:rPr>
              <a:t>iêng một bên, không có sự thoả thuận hoặc sự tham gia của bên kia; phân biệt với đa phương, song phương</a:t>
            </a:r>
          </a:p>
        </p:txBody>
      </p:sp>
      <p:sp>
        <p:nvSpPr>
          <p:cNvPr id="10" name="TextBox 9">
            <a:extLst>
              <a:ext uri="{FF2B5EF4-FFF2-40B4-BE49-F238E27FC236}">
                <a16:creationId xmlns:a16="http://schemas.microsoft.com/office/drawing/2014/main" id="{7AAFC70F-0EE6-4EEA-B700-6D4988F200C8}"/>
              </a:ext>
            </a:extLst>
          </p:cNvPr>
          <p:cNvSpPr txBox="1"/>
          <p:nvPr/>
        </p:nvSpPr>
        <p:spPr>
          <a:xfrm>
            <a:off x="4416968" y="2140326"/>
            <a:ext cx="3046554" cy="4031873"/>
          </a:xfrm>
          <a:prstGeom prst="rect">
            <a:avLst/>
          </a:prstGeom>
          <a:noFill/>
        </p:spPr>
        <p:txBody>
          <a:bodyPr wrap="square">
            <a:spAutoFit/>
          </a:bodyPr>
          <a:lstStyle/>
          <a:p>
            <a:pPr algn="just"/>
            <a:r>
              <a:rPr lang="en-US" sz="3200" dirty="0">
                <a:latin typeface="+mj-lt"/>
                <a:cs typeface="#9Slide03 Arima Madurai" panose="00000500000000000000" pitchFamily="2" charset="0"/>
              </a:rPr>
              <a:t>- </a:t>
            </a:r>
            <a:r>
              <a:rPr lang="en-US" sz="3200" dirty="0" err="1">
                <a:latin typeface="+mj-lt"/>
                <a:cs typeface="#9Slide03 Arima Madurai" panose="00000500000000000000" pitchFamily="2" charset="0"/>
              </a:rPr>
              <a:t>Động</a:t>
            </a:r>
            <a:r>
              <a:rPr lang="en-US" sz="3200" dirty="0">
                <a:latin typeface="+mj-lt"/>
                <a:cs typeface="#9Slide03 Arima Madurai" panose="00000500000000000000" pitchFamily="2" charset="0"/>
              </a:rPr>
              <a:t> </a:t>
            </a:r>
            <a:r>
              <a:rPr lang="en-US" sz="3200" dirty="0" err="1">
                <a:latin typeface="+mj-lt"/>
                <a:cs typeface="#9Slide03 Arima Madurai" panose="00000500000000000000" pitchFamily="2" charset="0"/>
              </a:rPr>
              <a:t>từ</a:t>
            </a:r>
            <a:r>
              <a:rPr lang="en-US" sz="3200" dirty="0">
                <a:latin typeface="+mj-lt"/>
                <a:cs typeface="#9Slide03 Arima Madurai" panose="00000500000000000000" pitchFamily="2" charset="0"/>
              </a:rPr>
              <a:t>: </a:t>
            </a:r>
            <a:r>
              <a:rPr lang="vi-VN" sz="3200" dirty="0">
                <a:latin typeface="+mj-lt"/>
                <a:cs typeface="#9Slide03 Arima Madurai" panose="00000500000000000000" pitchFamily="2" charset="0"/>
              </a:rPr>
              <a:t>trình bày, giới thiệu rộng rãi để cho nhiều người biết đến</a:t>
            </a:r>
            <a:endParaRPr lang="en-US" sz="3200" dirty="0">
              <a:latin typeface="+mj-lt"/>
              <a:cs typeface="#9Slide03 Arima Madurai" panose="00000500000000000000" pitchFamily="2" charset="0"/>
            </a:endParaRPr>
          </a:p>
          <a:p>
            <a:pPr algn="just"/>
            <a:r>
              <a:rPr lang="en-US" sz="3200" dirty="0">
                <a:latin typeface="+mj-lt"/>
                <a:cs typeface="#9Slide03 Arima Madurai" panose="00000500000000000000" pitchFamily="2" charset="0"/>
              </a:rPr>
              <a:t>- </a:t>
            </a:r>
            <a:r>
              <a:rPr lang="en-US" sz="3200" dirty="0" err="1">
                <a:latin typeface="+mj-lt"/>
                <a:cs typeface="#9Slide03 Arima Madurai" panose="00000500000000000000" pitchFamily="2" charset="0"/>
              </a:rPr>
              <a:t>Danh</a:t>
            </a:r>
            <a:r>
              <a:rPr lang="en-US" sz="3200" dirty="0">
                <a:latin typeface="+mj-lt"/>
                <a:cs typeface="#9Slide03 Arima Madurai" panose="00000500000000000000" pitchFamily="2" charset="0"/>
              </a:rPr>
              <a:t> </a:t>
            </a:r>
            <a:r>
              <a:rPr lang="en-US" sz="3200" dirty="0" err="1">
                <a:latin typeface="+mj-lt"/>
                <a:cs typeface="#9Slide03 Arima Madurai" panose="00000500000000000000" pitchFamily="2" charset="0"/>
              </a:rPr>
              <a:t>từ</a:t>
            </a:r>
            <a:r>
              <a:rPr lang="en-US" sz="3200" dirty="0">
                <a:latin typeface="+mj-lt"/>
                <a:cs typeface="#9Slide03 Arima Madurai" panose="00000500000000000000" pitchFamily="2" charset="0"/>
              </a:rPr>
              <a:t>: </a:t>
            </a:r>
            <a:r>
              <a:rPr lang="vi-VN" sz="3200" dirty="0">
                <a:latin typeface="+mj-lt"/>
                <a:cs typeface="#9Slide03 Arima Madurai" panose="00000500000000000000" pitchFamily="2" charset="0"/>
              </a:rPr>
              <a:t>thông tin, chương trình quảng cáo</a:t>
            </a:r>
          </a:p>
        </p:txBody>
      </p:sp>
      <p:sp>
        <p:nvSpPr>
          <p:cNvPr id="11" name="TextBox 10">
            <a:extLst>
              <a:ext uri="{FF2B5EF4-FFF2-40B4-BE49-F238E27FC236}">
                <a16:creationId xmlns:a16="http://schemas.microsoft.com/office/drawing/2014/main" id="{860F19D1-BD8B-4BDC-B38A-8B01DE43A895}"/>
              </a:ext>
            </a:extLst>
          </p:cNvPr>
          <p:cNvSpPr txBox="1"/>
          <p:nvPr/>
        </p:nvSpPr>
        <p:spPr>
          <a:xfrm>
            <a:off x="8281487" y="2140325"/>
            <a:ext cx="3046554" cy="2554545"/>
          </a:xfrm>
          <a:prstGeom prst="rect">
            <a:avLst/>
          </a:prstGeom>
          <a:noFill/>
        </p:spPr>
        <p:txBody>
          <a:bodyPr wrap="square">
            <a:spAutoFit/>
          </a:bodyPr>
          <a:lstStyle/>
          <a:p>
            <a:pPr algn="just"/>
            <a:r>
              <a:rPr lang="en-US" sz="3200" dirty="0" err="1">
                <a:latin typeface="+mj-lt"/>
                <a:cs typeface="#9Slide03 Arima Madurai" panose="00000500000000000000" pitchFamily="2" charset="0"/>
              </a:rPr>
              <a:t>Tính</a:t>
            </a:r>
            <a:r>
              <a:rPr lang="en-US" sz="3200" dirty="0">
                <a:latin typeface="+mj-lt"/>
                <a:cs typeface="#9Slide03 Arima Madurai" panose="00000500000000000000" pitchFamily="2" charset="0"/>
              </a:rPr>
              <a:t> </a:t>
            </a:r>
            <a:r>
              <a:rPr lang="en-US" sz="3200" dirty="0" err="1">
                <a:latin typeface="+mj-lt"/>
                <a:cs typeface="#9Slide03 Arima Madurai" panose="00000500000000000000" pitchFamily="2" charset="0"/>
              </a:rPr>
              <a:t>từ</a:t>
            </a:r>
            <a:r>
              <a:rPr lang="en-US" sz="3200" dirty="0">
                <a:latin typeface="+mj-lt"/>
                <a:cs typeface="#9Slide03 Arima Madurai" panose="00000500000000000000" pitchFamily="2" charset="0"/>
              </a:rPr>
              <a:t>: </a:t>
            </a:r>
            <a:r>
              <a:rPr lang="vi-VN" sz="3200" dirty="0">
                <a:latin typeface="+mj-lt"/>
                <a:cs typeface="#9Slide03 Arima Madurai" panose="00000500000000000000" pitchFamily="2" charset="0"/>
              </a:rPr>
              <a:t>có thái độ được coi là đúng mực, tỏ ra biết kính trọng người trên</a:t>
            </a:r>
          </a:p>
        </p:txBody>
      </p:sp>
    </p:spTree>
    <p:extLst>
      <p:ext uri="{BB962C8B-B14F-4D97-AF65-F5344CB8AC3E}">
        <p14:creationId xmlns:p14="http://schemas.microsoft.com/office/powerpoint/2010/main" val="19777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1183</Words>
  <Application>Microsoft Office PowerPoint</Application>
  <PresentationFormat>Widescreen</PresentationFormat>
  <Paragraphs>158</Paragraphs>
  <Slides>32</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맑은 고딕</vt:lpstr>
      <vt:lpstr>微软雅黑</vt:lpstr>
      <vt:lpstr>宋体</vt:lpstr>
      <vt:lpstr>宋体</vt:lpstr>
      <vt:lpstr>#9Slide03 Arima Madurai</vt:lpstr>
      <vt:lpstr>#9Slide03 Arima Madurai Black</vt:lpstr>
      <vt:lpstr>Arial</vt:lpstr>
      <vt:lpstr>Calibri</vt:lpstr>
      <vt:lpstr>Times New Roman</vt:lpstr>
      <vt:lpstr>Wingdings</vt:lpstr>
      <vt:lpstr>Office Theme</vt:lpstr>
      <vt:lpstr>PowerPoint Presentation</vt:lpstr>
      <vt:lpstr>PowerPoint Presentation</vt:lpstr>
      <vt:lpstr>PowerPoint Presentation</vt:lpstr>
      <vt:lpstr>I. Kiến thức cơ bản</vt:lpstr>
      <vt:lpstr>PowerPoint Presentation</vt:lpstr>
      <vt:lpstr>PowerPoint Presentation</vt:lpstr>
      <vt:lpstr>PowerPoint Presentation</vt:lpstr>
      <vt:lpstr>PowerPoint Presentation</vt:lpstr>
      <vt:lpstr>PowerPoint Presentation</vt:lpstr>
      <vt:lpstr>PowerPoint Presentation</vt:lpstr>
      <vt:lpstr>II.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molap</dc:creator>
  <cp:lastModifiedBy>Admin</cp:lastModifiedBy>
  <cp:revision>53</cp:revision>
  <dcterms:created xsi:type="dcterms:W3CDTF">2017-10-31T11:31:47Z</dcterms:created>
  <dcterms:modified xsi:type="dcterms:W3CDTF">2021-08-24T13:56:34Z</dcterms:modified>
</cp:coreProperties>
</file>