
<file path=[Content_Types].xml><?xml version="1.0" encoding="utf-8"?>
<Types xmlns="http://schemas.openxmlformats.org/package/2006/content-types">
  <Override PartName="/customXml/itemProps3.xml" ContentType="application/vnd.openxmlformats-officedocument.customXmlProperties+xml"/>
  <Override PartName="/ppt/slides/slide6.xml" ContentType="application/vnd.openxmlformats-officedocument.presentationml.slide+xml"/>
  <Override PartName="/ppt/slides/slide29.xml" ContentType="application/vnd.openxmlformats-officedocument.presentationml.slide+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docProps/custom.xml" ContentType="application/vnd.openxmlformats-officedocument.custom-properties+xml"/>
  <Default Extension="wdp" ContentType="image/vnd.ms-photo"/>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docProps/core.xml" ContentType="application/vnd.openxmlformats-package.core-properties+xml"/>
  <Override PartName="/customXml/itemProps2.xml" ContentType="application/vnd.openxmlformats-officedocument.customXml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37"/>
  </p:notesMasterIdLst>
  <p:handoutMasterIdLst>
    <p:handoutMasterId r:id="rId38"/>
  </p:handoutMasterIdLst>
  <p:sldIdLst>
    <p:sldId id="260" r:id="rId5"/>
    <p:sldId id="326" r:id="rId6"/>
    <p:sldId id="327" r:id="rId7"/>
    <p:sldId id="345" r:id="rId8"/>
    <p:sldId id="347" r:id="rId9"/>
    <p:sldId id="348" r:id="rId10"/>
    <p:sldId id="353" r:id="rId11"/>
    <p:sldId id="328" r:id="rId12"/>
    <p:sldId id="329" r:id="rId13"/>
    <p:sldId id="349" r:id="rId14"/>
    <p:sldId id="350" r:id="rId15"/>
    <p:sldId id="351" r:id="rId16"/>
    <p:sldId id="330" r:id="rId17"/>
    <p:sldId id="331" r:id="rId18"/>
    <p:sldId id="332" r:id="rId19"/>
    <p:sldId id="354" r:id="rId20"/>
    <p:sldId id="333" r:id="rId21"/>
    <p:sldId id="334" r:id="rId22"/>
    <p:sldId id="352" r:id="rId23"/>
    <p:sldId id="355" r:id="rId24"/>
    <p:sldId id="356" r:id="rId25"/>
    <p:sldId id="357" r:id="rId26"/>
    <p:sldId id="358" r:id="rId27"/>
    <p:sldId id="359" r:id="rId28"/>
    <p:sldId id="360" r:id="rId29"/>
    <p:sldId id="361" r:id="rId30"/>
    <p:sldId id="362" r:id="rId31"/>
    <p:sldId id="363" r:id="rId32"/>
    <p:sldId id="364" r:id="rId33"/>
    <p:sldId id="365" r:id="rId34"/>
    <p:sldId id="366" r:id="rId35"/>
    <p:sldId id="264" r:id="rId36"/>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2" pos="3840" userDrawn="1">
          <p15:clr>
            <a:srgbClr val="A4A3A4"/>
          </p15:clr>
        </p15:guide>
        <p15:guide id="3" pos="7197" userDrawn="1">
          <p15:clr>
            <a:srgbClr val="A4A3A4"/>
          </p15:clr>
        </p15:guide>
        <p15:guide id="5" orient="horz" pos="2160" userDrawn="1">
          <p15:clr>
            <a:srgbClr val="A4A3A4"/>
          </p15:clr>
        </p15:guide>
      </p15:sldGuideLst>
    </p:ext>
    <p:ext uri="{2D200454-40CA-4A62-9FC3-DE9A4176ACB9}">
      <p15:notes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06600"/>
    <a:srgbClr val="FFFFFF"/>
  </p:clrMru>
  <p:extLst>
    <p:ext uri="{E76CE94A-603C-4142-B9EB-6D1370010A27}">
      <p14:discardImageEditData xmlns="" xmlns:p14="http://schemas.microsoft.com/office/powerpoint/2010/main" val="0"/>
    </p:ext>
    <p:ext uri="{D31A062A-798A-4329-ABDD-BBA856620510}">
      <p14:defaultImageDpi xmlns=""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5000" autoAdjust="0"/>
    <p:restoredTop sz="94241" autoAdjust="0"/>
  </p:normalViewPr>
  <p:slideViewPr>
    <p:cSldViewPr snapToGrid="0">
      <p:cViewPr varScale="1">
        <p:scale>
          <a:sx n="72" d="100"/>
          <a:sy n="72" d="100"/>
        </p:scale>
        <p:origin x="-660" y="-96"/>
      </p:cViewPr>
      <p:guideLst>
        <p:guide orient="horz" pos="2160"/>
        <p:guide pos="3840"/>
        <p:guide pos="7197"/>
      </p:guideLst>
    </p:cSldViewPr>
  </p:slideViewPr>
  <p:notesTextViewPr>
    <p:cViewPr>
      <p:scale>
        <a:sx n="1" d="1"/>
        <a:sy n="1" d="1"/>
      </p:scale>
      <p:origin x="0" y="0"/>
    </p:cViewPr>
  </p:notesTextViewPr>
  <p:notesViewPr>
    <p:cSldViewPr snapToGrid="0">
      <p:cViewPr varScale="1">
        <p:scale>
          <a:sx n="60" d="100"/>
          <a:sy n="60" d="100"/>
        </p:scale>
        <p:origin x="3187" y="48"/>
      </p:cViewPr>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 xmlns:a16="http://schemas.microsoft.com/office/drawing/2014/main" id="{27D0CCEB-DFF8-417B-A87A-90F3D7905929}"/>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 xmlns:a16="http://schemas.microsoft.com/office/drawing/2014/main" id="{69FFE758-9C44-40AF-9D52-A7EF39200DA4}"/>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BE6ADB54-F1AF-44F8-8ED0-867524639FE1}" type="datetimeFigureOut">
              <a:rPr lang="en-US" smtClean="0"/>
              <a:pPr/>
              <a:t>3/29/2023</a:t>
            </a:fld>
            <a:endParaRPr lang="en-US" dirty="0"/>
          </a:p>
        </p:txBody>
      </p:sp>
      <p:sp>
        <p:nvSpPr>
          <p:cNvPr id="4" name="Footer Placeholder 3">
            <a:extLst>
              <a:ext uri="{FF2B5EF4-FFF2-40B4-BE49-F238E27FC236}">
                <a16:creationId xmlns="" xmlns:a16="http://schemas.microsoft.com/office/drawing/2014/main" id="{24224329-C497-4EFE-8EB2-F22CD57F395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 xmlns:a16="http://schemas.microsoft.com/office/drawing/2014/main" id="{E74C25EC-D008-42CF-845E-C895CC9B329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A32E2A0-273F-4DCF-AF0B-3CFADE889CA8}" type="slidenum">
              <a:rPr lang="en-US" smtClean="0"/>
              <a:pPr/>
              <a:t>‹#›</a:t>
            </a:fld>
            <a:endParaRPr lang="en-US" dirty="0"/>
          </a:p>
        </p:txBody>
      </p:sp>
    </p:spTree>
    <p:extLst>
      <p:ext uri="{BB962C8B-B14F-4D97-AF65-F5344CB8AC3E}">
        <p14:creationId xmlns="" xmlns:p14="http://schemas.microsoft.com/office/powerpoint/2010/main" val="314472010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57E5575-CAFE-4A42-A774-E4652BA723C1}" type="datetimeFigureOut">
              <a:rPr lang="en-US" smtClean="0"/>
              <a:pPr/>
              <a:t>3/29/2023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99DC9BE-8102-4ADA-9C69-422E2361041F}" type="slidenum">
              <a:rPr lang="en-US" smtClean="0"/>
              <a:pPr/>
              <a:t>‹#›</a:t>
            </a:fld>
            <a:endParaRPr lang="en-US" dirty="0"/>
          </a:p>
        </p:txBody>
      </p:sp>
    </p:spTree>
    <p:extLst>
      <p:ext uri="{BB962C8B-B14F-4D97-AF65-F5344CB8AC3E}">
        <p14:creationId xmlns="" xmlns:p14="http://schemas.microsoft.com/office/powerpoint/2010/main" val="13009496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i="1" dirty="0">
                <a:latin typeface="Arial" pitchFamily="34" charset="0"/>
                <a:cs typeface="Arial" pitchFamily="34" charset="0"/>
              </a:rPr>
              <a:t>NOTE:</a:t>
            </a:r>
          </a:p>
          <a:p>
            <a:r>
              <a:rPr lang="en-US" i="1" dirty="0">
                <a:latin typeface="Arial" pitchFamily="34" charset="0"/>
                <a:cs typeface="Arial" pitchFamily="34" charset="0"/>
              </a:rPr>
              <a:t>To change the  image on this slide, select the picture and delete it. Then click the Pictures icon in the placeholder to insert your own image.</a:t>
            </a:r>
          </a:p>
        </p:txBody>
      </p:sp>
      <p:sp>
        <p:nvSpPr>
          <p:cNvPr id="4" name="Slide Number Placeholder 3"/>
          <p:cNvSpPr>
            <a:spLocks noGrp="1"/>
          </p:cNvSpPr>
          <p:nvPr>
            <p:ph type="sldNum" sz="quarter" idx="10"/>
          </p:nvPr>
        </p:nvSpPr>
        <p:spPr/>
        <p:txBody>
          <a:bodyPr/>
          <a:lstStyle/>
          <a:p>
            <a:fld id="{0A3C37BE-C303-496D-B5CD-85F2937540FC}" type="slidenum">
              <a:rPr lang="en-US" smtClean="0"/>
              <a:pPr/>
              <a:t>1</a:t>
            </a:fld>
            <a:endParaRPr lang="en-US"/>
          </a:p>
        </p:txBody>
      </p:sp>
    </p:spTree>
    <p:extLst>
      <p:ext uri="{BB962C8B-B14F-4D97-AF65-F5344CB8AC3E}">
        <p14:creationId xmlns="" xmlns:p14="http://schemas.microsoft.com/office/powerpoint/2010/main" val="24061502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3060639-BF2D-41F8-822B-DED03338D288}"/>
              </a:ext>
            </a:extLst>
          </p:cNvPr>
          <p:cNvSpPr>
            <a:spLocks noGrp="1"/>
          </p:cNvSpPr>
          <p:nvPr userDrawn="1">
            <p:ph type="title" hasCustomPrompt="1"/>
          </p:nvPr>
        </p:nvSpPr>
        <p:spPr>
          <a:xfrm>
            <a:off x="680354" y="197121"/>
            <a:ext cx="10711545" cy="1325563"/>
          </a:xfrm>
        </p:spPr>
        <p:txBody>
          <a:bodyPr>
            <a:normAutofit/>
          </a:bodyPr>
          <a:lstStyle>
            <a:lvl1pPr>
              <a:defRPr sz="3000"/>
            </a:lvl1pPr>
          </a:lstStyle>
          <a:p>
            <a:r>
              <a:rPr lang="en-US" dirty="0"/>
              <a:t>Project Timeline</a:t>
            </a:r>
            <a:endParaRPr lang="ru-RU" dirty="0"/>
          </a:p>
        </p:txBody>
      </p:sp>
      <p:sp>
        <p:nvSpPr>
          <p:cNvPr id="3" name="Content Placeholder 2">
            <a:extLst>
              <a:ext uri="{FF2B5EF4-FFF2-40B4-BE49-F238E27FC236}">
                <a16:creationId xmlns="" xmlns:a16="http://schemas.microsoft.com/office/drawing/2014/main" id="{0F474091-9EA2-47C8-AAA9-6DFE207852E4}"/>
              </a:ext>
            </a:extLst>
          </p:cNvPr>
          <p:cNvSpPr>
            <a:spLocks noGrp="1"/>
          </p:cNvSpPr>
          <p:nvPr userDrawn="1">
            <p:ph idx="1"/>
          </p:nvPr>
        </p:nvSpPr>
        <p:spPr>
          <a:xfrm>
            <a:off x="680354" y="1786436"/>
            <a:ext cx="10711545" cy="452292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a:p>
        </p:txBody>
      </p:sp>
      <p:cxnSp>
        <p:nvCxnSpPr>
          <p:cNvPr id="21" name="Straight Connector 20">
            <a:extLst>
              <a:ext uri="{FF2B5EF4-FFF2-40B4-BE49-F238E27FC236}">
                <a16:creationId xmlns="" xmlns:a16="http://schemas.microsoft.com/office/drawing/2014/main" id="{303706AB-7768-4239-93C0-28F2AC35B71A}"/>
              </a:ext>
            </a:extLst>
          </p:cNvPr>
          <p:cNvCxnSpPr/>
          <p:nvPr userDrawn="1"/>
        </p:nvCxnSpPr>
        <p:spPr>
          <a:xfrm>
            <a:off x="787583" y="1181100"/>
            <a:ext cx="2880000" cy="0"/>
          </a:xfrm>
          <a:prstGeom prst="line">
            <a:avLst/>
          </a:prstGeom>
          <a:ln w="381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 xmlns:p14="http://schemas.microsoft.com/office/powerpoint/2010/main" val="14692950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1104900" y="2292094"/>
            <a:ext cx="5734050" cy="2219691"/>
          </a:xfrm>
        </p:spPr>
        <p:txBody>
          <a:bodyPr anchor="ctr">
            <a:normAutofit/>
          </a:bodyPr>
          <a:lstStyle>
            <a:lvl1pPr algn="l">
              <a:defRPr sz="4400" cap="all" baseline="0"/>
            </a:lvl1pPr>
          </a:lstStyle>
          <a:p>
            <a:r>
              <a:rPr lang="en-US"/>
              <a:t>Click to edit Master title style</a:t>
            </a:r>
            <a:endParaRPr/>
          </a:p>
        </p:txBody>
      </p:sp>
      <p:sp>
        <p:nvSpPr>
          <p:cNvPr id="3" name="Subtitle 2"/>
          <p:cNvSpPr>
            <a:spLocks noGrp="1"/>
          </p:cNvSpPr>
          <p:nvPr>
            <p:ph type="subTitle" idx="1"/>
          </p:nvPr>
        </p:nvSpPr>
        <p:spPr>
          <a:xfrm>
            <a:off x="1104900" y="4511784"/>
            <a:ext cx="5734050" cy="955565"/>
          </a:xfrm>
        </p:spPr>
        <p:txBody>
          <a:bodyPr>
            <a:normAutofit/>
          </a:bodyPr>
          <a:lstStyle>
            <a:lvl1pPr marL="0" indent="0" algn="l">
              <a:spcBef>
                <a:spcPts val="0"/>
              </a:spcBef>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a:p>
        </p:txBody>
      </p:sp>
      <p:sp>
        <p:nvSpPr>
          <p:cNvPr id="11" name="Picture Placeholder 10" descr="An empty placeholder to add an image. Click on the placeholder and select the image that you wish to add."/>
          <p:cNvSpPr>
            <a:spLocks noGrp="1"/>
          </p:cNvSpPr>
          <p:nvPr>
            <p:ph type="pic" sz="quarter" idx="13"/>
          </p:nvPr>
        </p:nvSpPr>
        <p:spPr>
          <a:xfrm>
            <a:off x="6981063" y="1310656"/>
            <a:ext cx="5210937" cy="4208604"/>
          </a:xfrm>
          <a:solidFill>
            <a:schemeClr val="tx1">
              <a:lumMod val="20000"/>
              <a:lumOff val="80000"/>
            </a:schemeClr>
          </a:solidFill>
        </p:spPr>
        <p:txBody>
          <a:bodyPr tIns="1005840"/>
          <a:lstStyle>
            <a:lvl1pPr marL="0" indent="0" algn="ctr">
              <a:buNone/>
              <a:defRPr/>
            </a:lvl1pPr>
          </a:lstStyle>
          <a:p>
            <a:r>
              <a:rPr lang="en-US"/>
              <a:t>Click icon to add picture</a:t>
            </a:r>
            <a:endParaRPr/>
          </a:p>
        </p:txBody>
      </p:sp>
      <p:sp>
        <p:nvSpPr>
          <p:cNvPr id="8" name="Rectangle 7"/>
          <p:cNvSpPr/>
          <p:nvPr/>
        </p:nvSpPr>
        <p:spPr>
          <a:xfrm>
            <a:off x="0" y="0"/>
            <a:ext cx="12192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14" name="Group 13"/>
          <p:cNvGrpSpPr/>
          <p:nvPr/>
        </p:nvGrpSpPr>
        <p:grpSpPr>
          <a:xfrm>
            <a:off x="0" y="1143000"/>
            <a:ext cx="12192000" cy="63125"/>
            <a:chOff x="507492" y="1501519"/>
            <a:chExt cx="8129016" cy="63125"/>
          </a:xfrm>
        </p:grpSpPr>
        <p:cxnSp>
          <p:nvCxnSpPr>
            <p:cNvPr id="15" name="Straight Connector 14"/>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pic>
        <p:nvPicPr>
          <p:cNvPr id="10" name="Picture 9"/>
          <p:cNvPicPr>
            <a:picLocks noChangeAspect="1"/>
          </p:cNvPicPr>
          <p:nvPr/>
        </p:nvPicPr>
        <p:blipFill rotWithShape="1">
          <a:blip r:embed="rId2" cstate="print">
            <a:duotone>
              <a:schemeClr val="accent2">
                <a:shade val="45000"/>
                <a:satMod val="135000"/>
              </a:schemeClr>
              <a:prstClr val="white"/>
            </a:duotone>
            <a:extLst>
              <a:ext uri="{BEBA8EAE-BF5A-486C-A8C5-ECC9F3942E4B}">
                <a14:imgProps xmlns="" xmlns:a14="http://schemas.microsoft.com/office/drawing/2010/main">
                  <a14:imgLayer r:embed="rId3">
                    <a14:imgEffect>
                      <a14:saturation sat="30000"/>
                    </a14:imgEffect>
                  </a14:imgLayer>
                </a14:imgProps>
              </a:ext>
              <a:ext uri="{28A0092B-C50C-407E-A947-70E740481C1C}">
                <a14:useLocalDpi xmlns="" xmlns:a14="http://schemas.microsoft.com/office/drawing/2010/main" val="0"/>
              </a:ext>
            </a:extLst>
          </a:blip>
          <a:srcRect/>
          <a:stretch/>
        </p:blipFill>
        <p:spPr>
          <a:xfrm>
            <a:off x="1325880" y="0"/>
            <a:ext cx="1747524" cy="2292094"/>
          </a:xfrm>
          <a:prstGeom prst="rect">
            <a:avLst/>
          </a:prstGeom>
        </p:spPr>
      </p:pic>
      <p:grpSp>
        <p:nvGrpSpPr>
          <p:cNvPr id="13" name="Group 12"/>
          <p:cNvGrpSpPr/>
          <p:nvPr/>
        </p:nvGrpSpPr>
        <p:grpSpPr>
          <a:xfrm rot="10800000">
            <a:off x="0" y="5645510"/>
            <a:ext cx="12192000" cy="63125"/>
            <a:chOff x="507492" y="1501519"/>
            <a:chExt cx="8129016" cy="63125"/>
          </a:xfrm>
        </p:grpSpPr>
        <p:cxnSp>
          <p:nvCxnSpPr>
            <p:cNvPr id="17" name="Straight Connector 16"/>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7" name="Rectangle 6"/>
          <p:cNvSpPr/>
          <p:nvPr/>
        </p:nvSpPr>
        <p:spPr>
          <a:xfrm>
            <a:off x="0" y="5778124"/>
            <a:ext cx="12192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extLst>
      <p:ext uri="{BB962C8B-B14F-4D97-AF65-F5344CB8AC3E}">
        <p14:creationId xmlns="" xmlns:p14="http://schemas.microsoft.com/office/powerpoint/2010/main" val="180292566"/>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a:extLst>
              <a:ext uri="{FF2B5EF4-FFF2-40B4-BE49-F238E27FC236}">
                <a16:creationId xmlns="" xmlns:a16="http://schemas.microsoft.com/office/drawing/2014/main" id="{994DB119-ED6D-49B3-9850-A14BEFD0605C}"/>
              </a:ext>
            </a:extLst>
          </p:cNvPr>
          <p:cNvSpPr>
            <a:spLocks noGrp="1"/>
          </p:cNvSpPr>
          <p:nvPr>
            <p:ph type="dt" sz="half" idx="10"/>
          </p:nvPr>
        </p:nvSpPr>
        <p:spPr/>
        <p:txBody>
          <a:bodyPr/>
          <a:lstStyle/>
          <a:p>
            <a:fld id="{F0DAF7D2-E9E9-4E82-B688-A794C84FD311}" type="datetimeFigureOut">
              <a:rPr lang="en-US" smtClean="0"/>
              <a:pPr/>
              <a:t>3/29/2023</a:t>
            </a:fld>
            <a:endParaRPr lang="en-US"/>
          </a:p>
        </p:txBody>
      </p:sp>
      <p:sp>
        <p:nvSpPr>
          <p:cNvPr id="3" name="Footer Placeholder 2">
            <a:extLst>
              <a:ext uri="{FF2B5EF4-FFF2-40B4-BE49-F238E27FC236}">
                <a16:creationId xmlns="" xmlns:a16="http://schemas.microsoft.com/office/drawing/2014/main" id="{8A7E7862-CD3F-4EB4-B558-8F1E55C49E9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 xmlns:a16="http://schemas.microsoft.com/office/drawing/2014/main" id="{883A17AE-F9F2-483D-B594-299E26774A7D}"/>
              </a:ext>
            </a:extLst>
          </p:cNvPr>
          <p:cNvSpPr>
            <a:spLocks noGrp="1"/>
          </p:cNvSpPr>
          <p:nvPr>
            <p:ph type="sldNum" sz="quarter" idx="12"/>
          </p:nvPr>
        </p:nvSpPr>
        <p:spPr/>
        <p:txBody>
          <a:bodyPr/>
          <a:lstStyle/>
          <a:p>
            <a:fld id="{34EFA0EE-FA1C-4957-BC60-9DA35731D7B0}" type="slidenum">
              <a:rPr lang="en-US" smtClean="0"/>
              <a:pPr/>
              <a:t>‹#›</a:t>
            </a:fld>
            <a:endParaRPr lang="en-US"/>
          </a:p>
        </p:txBody>
      </p:sp>
    </p:spTree>
    <p:extLst>
      <p:ext uri="{BB962C8B-B14F-4D97-AF65-F5344CB8AC3E}">
        <p14:creationId xmlns="" xmlns:p14="http://schemas.microsoft.com/office/powerpoint/2010/main" val="25433943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hanks Slide">
    <p:spTree>
      <p:nvGrpSpPr>
        <p:cNvPr id="1" name=""/>
        <p:cNvGrpSpPr/>
        <p:nvPr/>
      </p:nvGrpSpPr>
      <p:grpSpPr>
        <a:xfrm>
          <a:off x="0" y="0"/>
          <a:ext cx="0" cy="0"/>
          <a:chOff x="0" y="0"/>
          <a:chExt cx="0" cy="0"/>
        </a:xfrm>
      </p:grpSpPr>
      <p:grpSp>
        <p:nvGrpSpPr>
          <p:cNvPr id="40" name="Graphic 35">
            <a:extLst>
              <a:ext uri="{FF2B5EF4-FFF2-40B4-BE49-F238E27FC236}">
                <a16:creationId xmlns="" xmlns:a16="http://schemas.microsoft.com/office/drawing/2014/main" id="{B00A1772-2B8D-4677-8511-3E067F67A72F}"/>
              </a:ext>
            </a:extLst>
          </p:cNvPr>
          <p:cNvGrpSpPr/>
          <p:nvPr userDrawn="1"/>
        </p:nvGrpSpPr>
        <p:grpSpPr>
          <a:xfrm>
            <a:off x="6678503" y="1430186"/>
            <a:ext cx="5526208" cy="2613848"/>
            <a:chOff x="6678503" y="665690"/>
            <a:chExt cx="5526208" cy="2613848"/>
          </a:xfrm>
        </p:grpSpPr>
        <p:sp>
          <p:nvSpPr>
            <p:cNvPr id="42" name="Freeform: Shape 41">
              <a:extLst>
                <a:ext uri="{FF2B5EF4-FFF2-40B4-BE49-F238E27FC236}">
                  <a16:creationId xmlns="" xmlns:a16="http://schemas.microsoft.com/office/drawing/2014/main" id="{FB0F16C2-C8ED-4461-B34C-5CEB29F1C450}"/>
                </a:ext>
              </a:extLst>
            </p:cNvPr>
            <p:cNvSpPr/>
            <p:nvPr/>
          </p:nvSpPr>
          <p:spPr>
            <a:xfrm>
              <a:off x="6678503" y="1272318"/>
              <a:ext cx="5526208" cy="2007220"/>
            </a:xfrm>
            <a:custGeom>
              <a:avLst/>
              <a:gdLst>
                <a:gd name="connsiteX0" fmla="*/ 5514767 w 5526207"/>
                <a:gd name="connsiteY0" fmla="*/ 573560 h 2007220"/>
                <a:gd name="connsiteX1" fmla="*/ 355703 w 5526207"/>
                <a:gd name="connsiteY1" fmla="*/ 33643 h 2007220"/>
                <a:gd name="connsiteX2" fmla="*/ 12697 w 5526207"/>
                <a:gd name="connsiteY2" fmla="*/ 1284980 h 2007220"/>
                <a:gd name="connsiteX3" fmla="*/ 5514767 w 5526207"/>
                <a:gd name="connsiteY3" fmla="*/ 1998940 h 2007220"/>
                <a:gd name="connsiteX4" fmla="*/ 5514767 w 5526207"/>
                <a:gd name="connsiteY4" fmla="*/ 573560 h 20072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26207" h="2007220">
                  <a:moveTo>
                    <a:pt x="5514767" y="573560"/>
                  </a:moveTo>
                  <a:cubicBezTo>
                    <a:pt x="2157119" y="-150564"/>
                    <a:pt x="355703" y="33643"/>
                    <a:pt x="355703" y="33643"/>
                  </a:cubicBezTo>
                  <a:lnTo>
                    <a:pt x="12697" y="1284980"/>
                  </a:lnTo>
                  <a:cubicBezTo>
                    <a:pt x="12697" y="1284980"/>
                    <a:pt x="1368206" y="967381"/>
                    <a:pt x="5514767" y="1998940"/>
                  </a:cubicBezTo>
                  <a:lnTo>
                    <a:pt x="5514767" y="573560"/>
                  </a:lnTo>
                  <a:close/>
                </a:path>
              </a:pathLst>
            </a:custGeom>
            <a:gradFill>
              <a:gsLst>
                <a:gs pos="22000">
                  <a:schemeClr val="accent2">
                    <a:alpha val="10000"/>
                  </a:schemeClr>
                </a:gs>
                <a:gs pos="100000">
                  <a:schemeClr val="accent2">
                    <a:alpha val="40000"/>
                  </a:schemeClr>
                </a:gs>
              </a:gsLst>
              <a:lin ang="1020000" scaled="0"/>
            </a:gradFill>
            <a:ln w="12693" cap="flat">
              <a:noFill/>
              <a:prstDash val="solid"/>
              <a:miter/>
            </a:ln>
          </p:spPr>
          <p:txBody>
            <a:bodyPr rtlCol="0" anchor="ctr"/>
            <a:lstStyle/>
            <a:p>
              <a:endParaRPr lang="en-US" noProof="0" dirty="0"/>
            </a:p>
          </p:txBody>
        </p:sp>
        <p:sp>
          <p:nvSpPr>
            <p:cNvPr id="41" name="Freeform: Shape 40">
              <a:extLst>
                <a:ext uri="{FF2B5EF4-FFF2-40B4-BE49-F238E27FC236}">
                  <a16:creationId xmlns="" xmlns:a16="http://schemas.microsoft.com/office/drawing/2014/main" id="{963814A1-9202-49D2-B985-1785CC4860DE}"/>
                </a:ext>
              </a:extLst>
            </p:cNvPr>
            <p:cNvSpPr/>
            <p:nvPr/>
          </p:nvSpPr>
          <p:spPr>
            <a:xfrm>
              <a:off x="7262884" y="665690"/>
              <a:ext cx="4941827" cy="2591601"/>
            </a:xfrm>
            <a:custGeom>
              <a:avLst/>
              <a:gdLst>
                <a:gd name="connsiteX0" fmla="*/ 4930387 w 4941827"/>
                <a:gd name="connsiteY0" fmla="*/ 1138265 h 2591601"/>
                <a:gd name="connsiteX1" fmla="*/ 383651 w 4941827"/>
                <a:gd name="connsiteY1" fmla="*/ 12697 h 2591601"/>
                <a:gd name="connsiteX2" fmla="*/ 12697 w 4941827"/>
                <a:gd name="connsiteY2" fmla="*/ 1366935 h 2591601"/>
                <a:gd name="connsiteX3" fmla="*/ 4930387 w 4941827"/>
                <a:gd name="connsiteY3" fmla="*/ 2583971 h 2591601"/>
              </a:gdLst>
              <a:ahLst/>
              <a:cxnLst>
                <a:cxn ang="0">
                  <a:pos x="connsiteX0" y="connsiteY0"/>
                </a:cxn>
                <a:cxn ang="0">
                  <a:pos x="connsiteX1" y="connsiteY1"/>
                </a:cxn>
                <a:cxn ang="0">
                  <a:pos x="connsiteX2" y="connsiteY2"/>
                </a:cxn>
                <a:cxn ang="0">
                  <a:pos x="connsiteX3" y="connsiteY3"/>
                </a:cxn>
              </a:cxnLst>
              <a:rect l="l" t="t" r="r" b="b"/>
              <a:pathLst>
                <a:path w="4941827" h="2591601">
                  <a:moveTo>
                    <a:pt x="4930387" y="1138265"/>
                  </a:moveTo>
                  <a:lnTo>
                    <a:pt x="383651" y="12697"/>
                  </a:lnTo>
                  <a:lnTo>
                    <a:pt x="12697" y="1366935"/>
                  </a:lnTo>
                  <a:lnTo>
                    <a:pt x="4930387" y="2583971"/>
                  </a:lnTo>
                  <a:close/>
                </a:path>
              </a:pathLst>
            </a:custGeom>
            <a:gradFill>
              <a:gsLst>
                <a:gs pos="0">
                  <a:schemeClr val="accent1"/>
                </a:gs>
                <a:gs pos="100000">
                  <a:schemeClr val="accent2"/>
                </a:gs>
              </a:gsLst>
              <a:lin ang="10440000" scaled="0"/>
            </a:gradFill>
            <a:ln w="12693" cap="flat">
              <a:noFill/>
              <a:prstDash val="solid"/>
              <a:miter/>
            </a:ln>
          </p:spPr>
          <p:txBody>
            <a:bodyPr rtlCol="0" anchor="ctr"/>
            <a:lstStyle/>
            <a:p>
              <a:endParaRPr lang="en-US" noProof="0" dirty="0"/>
            </a:p>
          </p:txBody>
        </p:sp>
      </p:grpSp>
      <p:sp>
        <p:nvSpPr>
          <p:cNvPr id="14" name="Freeform: Shape 13">
            <a:extLst>
              <a:ext uri="{FF2B5EF4-FFF2-40B4-BE49-F238E27FC236}">
                <a16:creationId xmlns="" xmlns:a16="http://schemas.microsoft.com/office/drawing/2014/main" id="{D2973908-D73D-4ECB-A29B-831C44983FB3}"/>
              </a:ext>
            </a:extLst>
          </p:cNvPr>
          <p:cNvSpPr/>
          <p:nvPr/>
        </p:nvSpPr>
        <p:spPr>
          <a:xfrm>
            <a:off x="5886429" y="5240536"/>
            <a:ext cx="1486046" cy="1625760"/>
          </a:xfrm>
          <a:custGeom>
            <a:avLst/>
            <a:gdLst>
              <a:gd name="connsiteX0" fmla="*/ 1482236 w 1486046"/>
              <a:gd name="connsiteY0" fmla="*/ 12701 h 1625760"/>
              <a:gd name="connsiteX1" fmla="*/ 901789 w 1486046"/>
              <a:gd name="connsiteY1" fmla="*/ 491538 h 1625760"/>
              <a:gd name="connsiteX2" fmla="*/ 12701 w 1486046"/>
              <a:gd name="connsiteY2" fmla="*/ 1618139 h 1625760"/>
              <a:gd name="connsiteX3" fmla="*/ 431843 w 1486046"/>
              <a:gd name="connsiteY3" fmla="*/ 1618139 h 1625760"/>
              <a:gd name="connsiteX4" fmla="*/ 1188837 w 1486046"/>
              <a:gd name="connsiteY4" fmla="*/ 670626 h 1625760"/>
              <a:gd name="connsiteX5" fmla="*/ 1482236 w 1486046"/>
              <a:gd name="connsiteY5" fmla="*/ 12701 h 16257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86046" h="1625760">
                <a:moveTo>
                  <a:pt x="1482236" y="12701"/>
                </a:moveTo>
                <a:lnTo>
                  <a:pt x="901789" y="491538"/>
                </a:lnTo>
                <a:lnTo>
                  <a:pt x="12701" y="1618139"/>
                </a:lnTo>
                <a:lnTo>
                  <a:pt x="431843" y="1618139"/>
                </a:lnTo>
                <a:lnTo>
                  <a:pt x="1188837" y="670626"/>
                </a:lnTo>
                <a:lnTo>
                  <a:pt x="1482236" y="12701"/>
                </a:lnTo>
                <a:close/>
              </a:path>
            </a:pathLst>
          </a:custGeom>
          <a:gradFill>
            <a:gsLst>
              <a:gs pos="0">
                <a:schemeClr val="accent3">
                  <a:alpha val="5000"/>
                </a:schemeClr>
              </a:gs>
              <a:gs pos="100000">
                <a:schemeClr val="accent6">
                  <a:alpha val="20000"/>
                </a:schemeClr>
              </a:gs>
            </a:gsLst>
            <a:lin ang="7440000" scaled="0"/>
          </a:gradFill>
          <a:ln w="12700" cap="flat">
            <a:noFill/>
            <a:prstDash val="solid"/>
            <a:miter/>
          </a:ln>
        </p:spPr>
        <p:txBody>
          <a:bodyPr rtlCol="0" anchor="ctr"/>
          <a:lstStyle/>
          <a:p>
            <a:endParaRPr lang="en-US" noProof="0" dirty="0"/>
          </a:p>
        </p:txBody>
      </p:sp>
      <p:sp>
        <p:nvSpPr>
          <p:cNvPr id="10" name="Freeform: Shape 9">
            <a:extLst>
              <a:ext uri="{FF2B5EF4-FFF2-40B4-BE49-F238E27FC236}">
                <a16:creationId xmlns="" xmlns:a16="http://schemas.microsoft.com/office/drawing/2014/main" id="{334FC528-8248-470A-AD71-53711E01005E}"/>
              </a:ext>
            </a:extLst>
          </p:cNvPr>
          <p:cNvSpPr/>
          <p:nvPr/>
        </p:nvSpPr>
        <p:spPr>
          <a:xfrm>
            <a:off x="-13301" y="298479"/>
            <a:ext cx="2679964" cy="762075"/>
          </a:xfrm>
          <a:custGeom>
            <a:avLst/>
            <a:gdLst>
              <a:gd name="connsiteX0" fmla="*/ 12701 w 2679963"/>
              <a:gd name="connsiteY0" fmla="*/ 425492 h 762075"/>
              <a:gd name="connsiteX1" fmla="*/ 12701 w 2679963"/>
              <a:gd name="connsiteY1" fmla="*/ 755724 h 762075"/>
              <a:gd name="connsiteX2" fmla="*/ 2023309 w 2679963"/>
              <a:gd name="connsiteY2" fmla="*/ 334043 h 762075"/>
              <a:gd name="connsiteX3" fmla="*/ 2667263 w 2679963"/>
              <a:gd name="connsiteY3" fmla="*/ 12701 h 762075"/>
              <a:gd name="connsiteX4" fmla="*/ 2667263 w 2679963"/>
              <a:gd name="connsiteY4" fmla="*/ 12701 h 762075"/>
              <a:gd name="connsiteX5" fmla="*/ 1915349 w 2679963"/>
              <a:gd name="connsiteY5" fmla="*/ 12701 h 7620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79963" h="762075">
                <a:moveTo>
                  <a:pt x="12701" y="425492"/>
                </a:moveTo>
                <a:lnTo>
                  <a:pt x="12701" y="755724"/>
                </a:lnTo>
                <a:lnTo>
                  <a:pt x="2023309" y="334043"/>
                </a:lnTo>
                <a:lnTo>
                  <a:pt x="2667263" y="12701"/>
                </a:lnTo>
                <a:lnTo>
                  <a:pt x="2667263" y="12701"/>
                </a:lnTo>
                <a:lnTo>
                  <a:pt x="1915349" y="12701"/>
                </a:lnTo>
                <a:close/>
              </a:path>
            </a:pathLst>
          </a:custGeom>
          <a:gradFill>
            <a:gsLst>
              <a:gs pos="0">
                <a:schemeClr val="tx2">
                  <a:alpha val="5000"/>
                </a:schemeClr>
              </a:gs>
              <a:gs pos="100000">
                <a:schemeClr val="tx1">
                  <a:alpha val="20000"/>
                </a:schemeClr>
              </a:gs>
            </a:gsLst>
            <a:lin ang="9840000" scaled="0"/>
          </a:gradFill>
          <a:ln w="12700" cap="flat">
            <a:noFill/>
            <a:prstDash val="solid"/>
            <a:miter/>
          </a:ln>
        </p:spPr>
        <p:txBody>
          <a:bodyPr rtlCol="0" anchor="ctr"/>
          <a:lstStyle/>
          <a:p>
            <a:endParaRPr lang="en-US" noProof="0" dirty="0"/>
          </a:p>
        </p:txBody>
      </p:sp>
      <p:sp>
        <p:nvSpPr>
          <p:cNvPr id="12" name="Freeform: Shape 11">
            <a:extLst>
              <a:ext uri="{FF2B5EF4-FFF2-40B4-BE49-F238E27FC236}">
                <a16:creationId xmlns="" xmlns:a16="http://schemas.microsoft.com/office/drawing/2014/main" id="{AC925586-1EA9-4B0D-9E80-91777899FF7C}"/>
              </a:ext>
            </a:extLst>
          </p:cNvPr>
          <p:cNvSpPr/>
          <p:nvPr/>
        </p:nvSpPr>
        <p:spPr>
          <a:xfrm>
            <a:off x="6083299" y="-12701"/>
            <a:ext cx="1092308" cy="1016100"/>
          </a:xfrm>
          <a:custGeom>
            <a:avLst/>
            <a:gdLst>
              <a:gd name="connsiteX0" fmla="*/ 638873 w 1092307"/>
              <a:gd name="connsiteY0" fmla="*/ 12701 h 1016100"/>
              <a:gd name="connsiteX1" fmla="*/ 332773 w 1092307"/>
              <a:gd name="connsiteY1" fmla="*/ 361986 h 1016100"/>
              <a:gd name="connsiteX2" fmla="*/ 12701 w 1092307"/>
              <a:gd name="connsiteY2" fmla="*/ 1007209 h 1016100"/>
              <a:gd name="connsiteX3" fmla="*/ 12701 w 1092307"/>
              <a:gd name="connsiteY3" fmla="*/ 1007209 h 1016100"/>
              <a:gd name="connsiteX4" fmla="*/ 612200 w 1092307"/>
              <a:gd name="connsiteY4" fmla="*/ 553775 h 1016100"/>
              <a:gd name="connsiteX5" fmla="*/ 1079606 w 1092307"/>
              <a:gd name="connsiteY5" fmla="*/ 12701 h 1016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92307" h="1016100">
                <a:moveTo>
                  <a:pt x="638873" y="12701"/>
                </a:moveTo>
                <a:lnTo>
                  <a:pt x="332773" y="361986"/>
                </a:lnTo>
                <a:lnTo>
                  <a:pt x="12701" y="1007209"/>
                </a:lnTo>
                <a:lnTo>
                  <a:pt x="12701" y="1007209"/>
                </a:lnTo>
                <a:lnTo>
                  <a:pt x="612200" y="553775"/>
                </a:lnTo>
                <a:lnTo>
                  <a:pt x="1079606" y="12701"/>
                </a:lnTo>
                <a:close/>
              </a:path>
            </a:pathLst>
          </a:custGeom>
          <a:gradFill>
            <a:gsLst>
              <a:gs pos="0">
                <a:schemeClr val="accent5">
                  <a:alpha val="5000"/>
                </a:schemeClr>
              </a:gs>
              <a:gs pos="100000">
                <a:schemeClr val="bg2">
                  <a:alpha val="20000"/>
                </a:schemeClr>
              </a:gs>
            </a:gsLst>
            <a:lin ang="3180000" scaled="0"/>
          </a:gradFill>
          <a:ln w="12700" cap="flat">
            <a:noFill/>
            <a:prstDash val="solid"/>
            <a:miter/>
          </a:ln>
        </p:spPr>
        <p:txBody>
          <a:bodyPr rtlCol="0" anchor="ctr"/>
          <a:lstStyle/>
          <a:p>
            <a:endParaRPr lang="en-US" noProof="0" dirty="0"/>
          </a:p>
        </p:txBody>
      </p:sp>
      <p:sp>
        <p:nvSpPr>
          <p:cNvPr id="16" name="Freeform: Shape 15">
            <a:extLst>
              <a:ext uri="{FF2B5EF4-FFF2-40B4-BE49-F238E27FC236}">
                <a16:creationId xmlns="" xmlns:a16="http://schemas.microsoft.com/office/drawing/2014/main" id="{082ADE93-C591-447F-A2DD-56E8D22B23F6}"/>
              </a:ext>
            </a:extLst>
          </p:cNvPr>
          <p:cNvSpPr/>
          <p:nvPr/>
        </p:nvSpPr>
        <p:spPr>
          <a:xfrm>
            <a:off x="7752243" y="4099514"/>
            <a:ext cx="4445438" cy="1105009"/>
          </a:xfrm>
          <a:custGeom>
            <a:avLst/>
            <a:gdLst>
              <a:gd name="connsiteX0" fmla="*/ 4441627 w 4445437"/>
              <a:gd name="connsiteY0" fmla="*/ 297539 h 1105008"/>
              <a:gd name="connsiteX1" fmla="*/ 204490 w 4445437"/>
              <a:gd name="connsiteY1" fmla="*/ 13031 h 1105008"/>
              <a:gd name="connsiteX2" fmla="*/ 12701 w 4445437"/>
              <a:gd name="connsiteY2" fmla="*/ 786537 h 1105008"/>
              <a:gd name="connsiteX3" fmla="*/ 4441627 w 4445437"/>
              <a:gd name="connsiteY3" fmla="*/ 1092638 h 1105008"/>
              <a:gd name="connsiteX4" fmla="*/ 4441627 w 4445437"/>
              <a:gd name="connsiteY4" fmla="*/ 297539 h 11050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45437" h="1105008">
                <a:moveTo>
                  <a:pt x="4441627" y="297539"/>
                </a:moveTo>
                <a:cubicBezTo>
                  <a:pt x="2135080" y="-8561"/>
                  <a:pt x="204490" y="13031"/>
                  <a:pt x="204490" y="13031"/>
                </a:cubicBezTo>
                <a:lnTo>
                  <a:pt x="12701" y="786537"/>
                </a:lnTo>
                <a:cubicBezTo>
                  <a:pt x="12701" y="786537"/>
                  <a:pt x="2273524" y="725572"/>
                  <a:pt x="4441627" y="1092638"/>
                </a:cubicBezTo>
                <a:lnTo>
                  <a:pt x="4441627" y="297539"/>
                </a:lnTo>
                <a:close/>
              </a:path>
            </a:pathLst>
          </a:custGeom>
          <a:gradFill>
            <a:gsLst>
              <a:gs pos="0">
                <a:schemeClr val="tx2">
                  <a:alpha val="5000"/>
                </a:schemeClr>
              </a:gs>
              <a:gs pos="100000">
                <a:schemeClr val="tx1">
                  <a:alpha val="20000"/>
                </a:schemeClr>
              </a:gs>
            </a:gsLst>
            <a:lin ang="900000" scaled="0"/>
          </a:gradFill>
          <a:ln w="12700" cap="flat">
            <a:noFill/>
            <a:prstDash val="solid"/>
            <a:miter/>
          </a:ln>
        </p:spPr>
        <p:txBody>
          <a:bodyPr rtlCol="0" anchor="ctr"/>
          <a:lstStyle/>
          <a:p>
            <a:endParaRPr lang="en-US" noProof="0" dirty="0"/>
          </a:p>
        </p:txBody>
      </p:sp>
      <p:sp>
        <p:nvSpPr>
          <p:cNvPr id="9" name="Freeform: Shape 8">
            <a:extLst>
              <a:ext uri="{FF2B5EF4-FFF2-40B4-BE49-F238E27FC236}">
                <a16:creationId xmlns="" xmlns:a16="http://schemas.microsoft.com/office/drawing/2014/main" id="{4F539762-F7DA-4468-979C-780676B34A92}"/>
              </a:ext>
            </a:extLst>
          </p:cNvPr>
          <p:cNvSpPr/>
          <p:nvPr/>
        </p:nvSpPr>
        <p:spPr>
          <a:xfrm>
            <a:off x="-13301" y="237513"/>
            <a:ext cx="2895885" cy="1028801"/>
          </a:xfrm>
          <a:custGeom>
            <a:avLst/>
            <a:gdLst>
              <a:gd name="connsiteX0" fmla="*/ 12701 w 2895885"/>
              <a:gd name="connsiteY0" fmla="*/ 1026261 h 1028801"/>
              <a:gd name="connsiteX1" fmla="*/ 2890805 w 2895885"/>
              <a:gd name="connsiteY1" fmla="*/ 414061 h 1028801"/>
              <a:gd name="connsiteX2" fmla="*/ 2805706 w 2895885"/>
              <a:gd name="connsiteY2" fmla="*/ 12701 h 1028801"/>
              <a:gd name="connsiteX3" fmla="*/ 12701 w 2895885"/>
              <a:gd name="connsiteY3" fmla="*/ 605850 h 1028801"/>
            </a:gdLst>
            <a:ahLst/>
            <a:cxnLst>
              <a:cxn ang="0">
                <a:pos x="connsiteX0" y="connsiteY0"/>
              </a:cxn>
              <a:cxn ang="0">
                <a:pos x="connsiteX1" y="connsiteY1"/>
              </a:cxn>
              <a:cxn ang="0">
                <a:pos x="connsiteX2" y="connsiteY2"/>
              </a:cxn>
              <a:cxn ang="0">
                <a:pos x="connsiteX3" y="connsiteY3"/>
              </a:cxn>
            </a:cxnLst>
            <a:rect l="l" t="t" r="r" b="b"/>
            <a:pathLst>
              <a:path w="2895885" h="1028801">
                <a:moveTo>
                  <a:pt x="12701" y="1026261"/>
                </a:moveTo>
                <a:lnTo>
                  <a:pt x="2890805" y="414061"/>
                </a:lnTo>
                <a:lnTo>
                  <a:pt x="2805706" y="12701"/>
                </a:lnTo>
                <a:lnTo>
                  <a:pt x="12701" y="605850"/>
                </a:lnTo>
                <a:close/>
              </a:path>
            </a:pathLst>
          </a:custGeom>
          <a:blipFill>
            <a:blip r:embed="rId2"/>
            <a:srcRect/>
            <a:stretch>
              <a:fillRect l="-39712" t="16306" r="1769" b="-21354"/>
            </a:stretch>
          </a:blipFill>
          <a:ln w="12700" cap="flat">
            <a:noFill/>
            <a:prstDash val="solid"/>
            <a:miter/>
          </a:ln>
        </p:spPr>
        <p:txBody>
          <a:bodyPr rtlCol="0" anchor="ctr"/>
          <a:lstStyle/>
          <a:p>
            <a:endParaRPr lang="en-US" noProof="0" dirty="0"/>
          </a:p>
        </p:txBody>
      </p:sp>
      <p:sp>
        <p:nvSpPr>
          <p:cNvPr id="11" name="Freeform: Shape 10">
            <a:extLst>
              <a:ext uri="{FF2B5EF4-FFF2-40B4-BE49-F238E27FC236}">
                <a16:creationId xmlns="" xmlns:a16="http://schemas.microsoft.com/office/drawing/2014/main" id="{7BBC2EFA-0E51-48DC-AF99-0FEF25085843}"/>
              </a:ext>
            </a:extLst>
          </p:cNvPr>
          <p:cNvSpPr/>
          <p:nvPr/>
        </p:nvSpPr>
        <p:spPr>
          <a:xfrm>
            <a:off x="5972798" y="-12701"/>
            <a:ext cx="1486046" cy="1333631"/>
          </a:xfrm>
          <a:custGeom>
            <a:avLst/>
            <a:gdLst>
              <a:gd name="connsiteX0" fmla="*/ 929732 w 1486046"/>
              <a:gd name="connsiteY0" fmla="*/ 12701 h 1333631"/>
              <a:gd name="connsiteX1" fmla="*/ 12701 w 1486046"/>
              <a:gd name="connsiteY1" fmla="*/ 1049123 h 1333631"/>
              <a:gd name="connsiteX2" fmla="*/ 321342 w 1486046"/>
              <a:gd name="connsiteY2" fmla="*/ 1322200 h 1333631"/>
              <a:gd name="connsiteX3" fmla="*/ 1478426 w 1486046"/>
              <a:gd name="connsiteY3" fmla="*/ 12701 h 1333631"/>
            </a:gdLst>
            <a:ahLst/>
            <a:cxnLst>
              <a:cxn ang="0">
                <a:pos x="connsiteX0" y="connsiteY0"/>
              </a:cxn>
              <a:cxn ang="0">
                <a:pos x="connsiteX1" y="connsiteY1"/>
              </a:cxn>
              <a:cxn ang="0">
                <a:pos x="connsiteX2" y="connsiteY2"/>
              </a:cxn>
              <a:cxn ang="0">
                <a:pos x="connsiteX3" y="connsiteY3"/>
              </a:cxn>
            </a:cxnLst>
            <a:rect l="l" t="t" r="r" b="b"/>
            <a:pathLst>
              <a:path w="1486046" h="1333631">
                <a:moveTo>
                  <a:pt x="929732" y="12701"/>
                </a:moveTo>
                <a:lnTo>
                  <a:pt x="12701" y="1049123"/>
                </a:lnTo>
                <a:lnTo>
                  <a:pt x="321342" y="1322200"/>
                </a:lnTo>
                <a:lnTo>
                  <a:pt x="1478426" y="12701"/>
                </a:lnTo>
                <a:close/>
              </a:path>
            </a:pathLst>
          </a:custGeom>
          <a:blipFill>
            <a:blip r:embed="rId3"/>
            <a:srcRect/>
            <a:stretch>
              <a:fillRect l="10612" t="-169914" r="-117944" b="10062"/>
            </a:stretch>
          </a:blipFill>
          <a:ln w="12700" cap="flat">
            <a:noFill/>
            <a:prstDash val="solid"/>
            <a:miter/>
          </a:ln>
        </p:spPr>
        <p:txBody>
          <a:bodyPr rtlCol="0" anchor="ctr"/>
          <a:lstStyle/>
          <a:p>
            <a:endParaRPr lang="en-US" noProof="0" dirty="0"/>
          </a:p>
        </p:txBody>
      </p:sp>
      <p:sp>
        <p:nvSpPr>
          <p:cNvPr id="13" name="Freeform: Shape 12">
            <a:extLst>
              <a:ext uri="{FF2B5EF4-FFF2-40B4-BE49-F238E27FC236}">
                <a16:creationId xmlns="" xmlns:a16="http://schemas.microsoft.com/office/drawing/2014/main" id="{7893AAC6-8427-4BAA-B44F-7B6300936A25}"/>
              </a:ext>
            </a:extLst>
          </p:cNvPr>
          <p:cNvSpPr/>
          <p:nvPr/>
        </p:nvSpPr>
        <p:spPr>
          <a:xfrm>
            <a:off x="6033764" y="5121144"/>
            <a:ext cx="1714669" cy="1740071"/>
          </a:xfrm>
          <a:custGeom>
            <a:avLst/>
            <a:gdLst>
              <a:gd name="connsiteX0" fmla="*/ 12701 w 1714668"/>
              <a:gd name="connsiteY0" fmla="*/ 1737531 h 1740071"/>
              <a:gd name="connsiteX1" fmla="*/ 538533 w 1714668"/>
              <a:gd name="connsiteY1" fmla="*/ 1737531 h 1740071"/>
              <a:gd name="connsiteX2" fmla="*/ 1707048 w 1714668"/>
              <a:gd name="connsiteY2" fmla="*/ 269266 h 1740071"/>
              <a:gd name="connsiteX3" fmla="*/ 1385707 w 1714668"/>
              <a:gd name="connsiteY3" fmla="*/ 12701 h 1740071"/>
            </a:gdLst>
            <a:ahLst/>
            <a:cxnLst>
              <a:cxn ang="0">
                <a:pos x="connsiteX0" y="connsiteY0"/>
              </a:cxn>
              <a:cxn ang="0">
                <a:pos x="connsiteX1" y="connsiteY1"/>
              </a:cxn>
              <a:cxn ang="0">
                <a:pos x="connsiteX2" y="connsiteY2"/>
              </a:cxn>
              <a:cxn ang="0">
                <a:pos x="connsiteX3" y="connsiteY3"/>
              </a:cxn>
            </a:cxnLst>
            <a:rect l="l" t="t" r="r" b="b"/>
            <a:pathLst>
              <a:path w="1714668" h="1740071">
                <a:moveTo>
                  <a:pt x="12701" y="1737531"/>
                </a:moveTo>
                <a:lnTo>
                  <a:pt x="538533" y="1737531"/>
                </a:lnTo>
                <a:lnTo>
                  <a:pt x="1707048" y="269266"/>
                </a:lnTo>
                <a:lnTo>
                  <a:pt x="1385707" y="12701"/>
                </a:lnTo>
                <a:close/>
              </a:path>
            </a:pathLst>
          </a:custGeom>
          <a:blipFill>
            <a:blip r:embed="rId4"/>
            <a:srcRect/>
            <a:stretch>
              <a:fillRect l="-67195" t="6186" r="8111" b="-100456"/>
            </a:stretch>
          </a:blipFill>
          <a:ln w="12700" cap="flat">
            <a:noFill/>
            <a:prstDash val="solid"/>
            <a:miter/>
          </a:ln>
        </p:spPr>
        <p:txBody>
          <a:bodyPr rtlCol="0" anchor="ctr"/>
          <a:lstStyle/>
          <a:p>
            <a:endParaRPr lang="en-US" noProof="0" dirty="0"/>
          </a:p>
        </p:txBody>
      </p:sp>
      <p:sp>
        <p:nvSpPr>
          <p:cNvPr id="15" name="Freeform: Shape 14">
            <a:extLst>
              <a:ext uri="{FF2B5EF4-FFF2-40B4-BE49-F238E27FC236}">
                <a16:creationId xmlns="" xmlns:a16="http://schemas.microsoft.com/office/drawing/2014/main" id="{92C0F1FD-7849-4263-82D0-842B579C6E4E}"/>
              </a:ext>
            </a:extLst>
          </p:cNvPr>
          <p:cNvSpPr/>
          <p:nvPr/>
        </p:nvSpPr>
        <p:spPr>
          <a:xfrm>
            <a:off x="8228540" y="3516857"/>
            <a:ext cx="3975491" cy="1663864"/>
          </a:xfrm>
          <a:custGeom>
            <a:avLst/>
            <a:gdLst>
              <a:gd name="connsiteX0" fmla="*/ 187978 w 3975491"/>
              <a:gd name="connsiteY0" fmla="*/ 12701 h 1663863"/>
              <a:gd name="connsiteX1" fmla="*/ 12701 w 3975491"/>
              <a:gd name="connsiteY1" fmla="*/ 859875 h 1663863"/>
              <a:gd name="connsiteX2" fmla="*/ 3965330 w 3975491"/>
              <a:gd name="connsiteY2" fmla="*/ 1657513 h 1663863"/>
              <a:gd name="connsiteX3" fmla="*/ 3965330 w 3975491"/>
              <a:gd name="connsiteY3" fmla="*/ 773506 h 1663863"/>
            </a:gdLst>
            <a:ahLst/>
            <a:cxnLst>
              <a:cxn ang="0">
                <a:pos x="connsiteX0" y="connsiteY0"/>
              </a:cxn>
              <a:cxn ang="0">
                <a:pos x="connsiteX1" y="connsiteY1"/>
              </a:cxn>
              <a:cxn ang="0">
                <a:pos x="connsiteX2" y="connsiteY2"/>
              </a:cxn>
              <a:cxn ang="0">
                <a:pos x="connsiteX3" y="connsiteY3"/>
              </a:cxn>
            </a:cxnLst>
            <a:rect l="l" t="t" r="r" b="b"/>
            <a:pathLst>
              <a:path w="3975491" h="1663863">
                <a:moveTo>
                  <a:pt x="187978" y="12701"/>
                </a:moveTo>
                <a:lnTo>
                  <a:pt x="12701" y="859875"/>
                </a:lnTo>
                <a:lnTo>
                  <a:pt x="3965330" y="1657513"/>
                </a:lnTo>
                <a:lnTo>
                  <a:pt x="3965330" y="773506"/>
                </a:lnTo>
                <a:close/>
              </a:path>
            </a:pathLst>
          </a:custGeom>
          <a:gradFill flip="none" rotWithShape="1">
            <a:gsLst>
              <a:gs pos="0">
                <a:schemeClr val="tx2"/>
              </a:gs>
              <a:gs pos="100000">
                <a:schemeClr val="tx1"/>
              </a:gs>
            </a:gsLst>
            <a:lin ang="0" scaled="1"/>
            <a:tileRect/>
          </a:gradFill>
          <a:ln w="12700" cap="flat">
            <a:noFill/>
            <a:prstDash val="solid"/>
            <a:miter/>
          </a:ln>
        </p:spPr>
        <p:txBody>
          <a:bodyPr rtlCol="0" anchor="ctr"/>
          <a:lstStyle/>
          <a:p>
            <a:endParaRPr lang="en-US" noProof="0" dirty="0"/>
          </a:p>
        </p:txBody>
      </p:sp>
      <p:sp>
        <p:nvSpPr>
          <p:cNvPr id="21" name="Title 1">
            <a:extLst>
              <a:ext uri="{FF2B5EF4-FFF2-40B4-BE49-F238E27FC236}">
                <a16:creationId xmlns="" xmlns:a16="http://schemas.microsoft.com/office/drawing/2014/main" id="{380A7FB8-9381-48A6-9B35-958A6319C88F}"/>
              </a:ext>
            </a:extLst>
          </p:cNvPr>
          <p:cNvSpPr>
            <a:spLocks noGrp="1"/>
          </p:cNvSpPr>
          <p:nvPr>
            <p:ph type="title" hasCustomPrompt="1"/>
          </p:nvPr>
        </p:nvSpPr>
        <p:spPr>
          <a:xfrm rot="840000">
            <a:off x="7388594" y="2045086"/>
            <a:ext cx="4821219" cy="1325563"/>
          </a:xfrm>
        </p:spPr>
        <p:txBody>
          <a:bodyPr>
            <a:normAutofit/>
          </a:bodyPr>
          <a:lstStyle>
            <a:lvl1pPr algn="ctr">
              <a:defRPr sz="5500">
                <a:solidFill>
                  <a:schemeClr val="bg1"/>
                </a:solidFill>
              </a:defRPr>
            </a:lvl1pPr>
          </a:lstStyle>
          <a:p>
            <a:r>
              <a:rPr lang="en-US" noProof="0"/>
              <a:t>Thank You!</a:t>
            </a:r>
          </a:p>
        </p:txBody>
      </p:sp>
      <p:grpSp>
        <p:nvGrpSpPr>
          <p:cNvPr id="23" name="Graphic 21">
            <a:extLst>
              <a:ext uri="{FF2B5EF4-FFF2-40B4-BE49-F238E27FC236}">
                <a16:creationId xmlns="" xmlns:a16="http://schemas.microsoft.com/office/drawing/2014/main" id="{D5BA1DFF-80CB-48BB-B37F-4E2BCFC360C5}"/>
              </a:ext>
            </a:extLst>
          </p:cNvPr>
          <p:cNvGrpSpPr/>
          <p:nvPr/>
        </p:nvGrpSpPr>
        <p:grpSpPr>
          <a:xfrm>
            <a:off x="-12667" y="718133"/>
            <a:ext cx="6444343" cy="6146228"/>
            <a:chOff x="-12667" y="718133"/>
            <a:chExt cx="6444343" cy="6146228"/>
          </a:xfrm>
        </p:grpSpPr>
        <p:sp>
          <p:nvSpPr>
            <p:cNvPr id="24" name="Freeform: Shape 23">
              <a:extLst>
                <a:ext uri="{FF2B5EF4-FFF2-40B4-BE49-F238E27FC236}">
                  <a16:creationId xmlns="" xmlns:a16="http://schemas.microsoft.com/office/drawing/2014/main" id="{F56FD6C1-6CCE-49C3-AC4A-61DC82552BCB}"/>
                </a:ext>
              </a:extLst>
            </p:cNvPr>
            <p:cNvSpPr/>
            <p:nvPr/>
          </p:nvSpPr>
          <p:spPr>
            <a:xfrm>
              <a:off x="-12667" y="4352590"/>
              <a:ext cx="6431657" cy="2511771"/>
            </a:xfrm>
            <a:custGeom>
              <a:avLst/>
              <a:gdLst>
                <a:gd name="connsiteX0" fmla="*/ 6224862 w 6431657"/>
                <a:gd name="connsiteY0" fmla="*/ 12667 h 2511771"/>
                <a:gd name="connsiteX1" fmla="*/ 12667 w 6431657"/>
                <a:gd name="connsiteY1" fmla="*/ 1593307 h 2511771"/>
                <a:gd name="connsiteX2" fmla="*/ 12667 w 6431657"/>
                <a:gd name="connsiteY2" fmla="*/ 2500336 h 2511771"/>
                <a:gd name="connsiteX3" fmla="*/ 1746804 w 6431657"/>
                <a:gd name="connsiteY3" fmla="*/ 2500336 h 2511771"/>
                <a:gd name="connsiteX4" fmla="*/ 6431638 w 6431657"/>
                <a:gd name="connsiteY4" fmla="*/ 1191170 h 2511771"/>
                <a:gd name="connsiteX5" fmla="*/ 6224862 w 6431657"/>
                <a:gd name="connsiteY5" fmla="*/ 12667 h 25117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431657" h="2511771">
                  <a:moveTo>
                    <a:pt x="6224862" y="12667"/>
                  </a:moveTo>
                  <a:cubicBezTo>
                    <a:pt x="3088953" y="398313"/>
                    <a:pt x="777616" y="1274896"/>
                    <a:pt x="12667" y="1593307"/>
                  </a:cubicBezTo>
                  <a:lnTo>
                    <a:pt x="12667" y="2500336"/>
                  </a:lnTo>
                  <a:lnTo>
                    <a:pt x="1746804" y="2500336"/>
                  </a:lnTo>
                  <a:cubicBezTo>
                    <a:pt x="2964633" y="2034770"/>
                    <a:pt x="4634073" y="1490553"/>
                    <a:pt x="6431638" y="1191170"/>
                  </a:cubicBezTo>
                  <a:cubicBezTo>
                    <a:pt x="6351719" y="725604"/>
                    <a:pt x="6316198" y="469353"/>
                    <a:pt x="6224862" y="12667"/>
                  </a:cubicBezTo>
                  <a:close/>
                </a:path>
              </a:pathLst>
            </a:custGeom>
            <a:gradFill>
              <a:gsLst>
                <a:gs pos="0">
                  <a:schemeClr val="accent5">
                    <a:alpha val="5000"/>
                  </a:schemeClr>
                </a:gs>
                <a:gs pos="100000">
                  <a:schemeClr val="bg2">
                    <a:alpha val="20000"/>
                  </a:schemeClr>
                </a:gs>
              </a:gsLst>
              <a:lin ang="540000" scaled="0"/>
            </a:gradFill>
            <a:ln w="12681" cap="flat">
              <a:noFill/>
              <a:prstDash val="solid"/>
              <a:miter/>
            </a:ln>
          </p:spPr>
          <p:txBody>
            <a:bodyPr rtlCol="0" anchor="ctr"/>
            <a:lstStyle/>
            <a:p>
              <a:endParaRPr lang="en-US" noProof="0" dirty="0"/>
            </a:p>
          </p:txBody>
        </p:sp>
        <p:sp>
          <p:nvSpPr>
            <p:cNvPr id="25" name="Freeform: Shape 24">
              <a:extLst>
                <a:ext uri="{FF2B5EF4-FFF2-40B4-BE49-F238E27FC236}">
                  <a16:creationId xmlns="" xmlns:a16="http://schemas.microsoft.com/office/drawing/2014/main" id="{84BDD5BB-895B-42CC-BF18-F102D9F03740}"/>
                </a:ext>
              </a:extLst>
            </p:cNvPr>
            <p:cNvSpPr/>
            <p:nvPr/>
          </p:nvSpPr>
          <p:spPr>
            <a:xfrm>
              <a:off x="-12667" y="718133"/>
              <a:ext cx="6444343" cy="5936914"/>
            </a:xfrm>
            <a:custGeom>
              <a:avLst/>
              <a:gdLst>
                <a:gd name="connsiteX0" fmla="*/ 12667 w 6444342"/>
                <a:gd name="connsiteY0" fmla="*/ 5930553 h 5936914"/>
                <a:gd name="connsiteX1" fmla="*/ 6443056 w 6444342"/>
                <a:gd name="connsiteY1" fmla="*/ 4796450 h 5936914"/>
                <a:gd name="connsiteX2" fmla="*/ 6443056 w 6444342"/>
                <a:gd name="connsiteY2" fmla="*/ 4785033 h 5936914"/>
                <a:gd name="connsiteX3" fmla="*/ 5605798 w 6444342"/>
                <a:gd name="connsiteY3" fmla="*/ 12667 h 5936914"/>
                <a:gd name="connsiteX4" fmla="*/ 12667 w 6444342"/>
                <a:gd name="connsiteY4" fmla="*/ 994541 h 59369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44342" h="5936914">
                  <a:moveTo>
                    <a:pt x="12667" y="5930553"/>
                  </a:moveTo>
                  <a:lnTo>
                    <a:pt x="6443056" y="4796450"/>
                  </a:lnTo>
                  <a:lnTo>
                    <a:pt x="6443056" y="4785033"/>
                  </a:lnTo>
                  <a:lnTo>
                    <a:pt x="5605798" y="12667"/>
                  </a:lnTo>
                  <a:lnTo>
                    <a:pt x="12667" y="994541"/>
                  </a:lnTo>
                  <a:close/>
                </a:path>
              </a:pathLst>
            </a:custGeom>
            <a:gradFill flip="none" rotWithShape="1">
              <a:gsLst>
                <a:gs pos="0">
                  <a:schemeClr val="accent5"/>
                </a:gs>
                <a:gs pos="100000">
                  <a:schemeClr val="bg2"/>
                </a:gs>
              </a:gsLst>
              <a:lin ang="10800000" scaled="1"/>
              <a:tileRect/>
            </a:gradFill>
            <a:ln w="12681" cap="flat">
              <a:noFill/>
              <a:prstDash val="solid"/>
              <a:miter/>
            </a:ln>
          </p:spPr>
          <p:txBody>
            <a:bodyPr rtlCol="0" anchor="ctr"/>
            <a:lstStyle/>
            <a:p>
              <a:endParaRPr lang="en-US" noProof="0" dirty="0"/>
            </a:p>
          </p:txBody>
        </p:sp>
        <p:sp>
          <p:nvSpPr>
            <p:cNvPr id="27" name="Freeform: Shape 26">
              <a:extLst>
                <a:ext uri="{FF2B5EF4-FFF2-40B4-BE49-F238E27FC236}">
                  <a16:creationId xmlns="" xmlns:a16="http://schemas.microsoft.com/office/drawing/2014/main" id="{B9D3DF9C-F94C-4251-879E-05A0C17C1AC4}"/>
                </a:ext>
              </a:extLst>
            </p:cNvPr>
            <p:cNvSpPr/>
            <p:nvPr/>
          </p:nvSpPr>
          <p:spPr>
            <a:xfrm>
              <a:off x="-12667" y="1036544"/>
              <a:ext cx="6114514" cy="5366057"/>
            </a:xfrm>
            <a:custGeom>
              <a:avLst/>
              <a:gdLst>
                <a:gd name="connsiteX0" fmla="*/ 5366039 w 6114514"/>
                <a:gd name="connsiteY0" fmla="*/ 12667 h 5366057"/>
                <a:gd name="connsiteX1" fmla="*/ 12667 w 6114514"/>
                <a:gd name="connsiteY1" fmla="*/ 976781 h 5366057"/>
                <a:gd name="connsiteX2" fmla="*/ 12667 w 6114514"/>
                <a:gd name="connsiteY2" fmla="*/ 1014838 h 5366057"/>
                <a:gd name="connsiteX3" fmla="*/ 5335593 w 6114514"/>
                <a:gd name="connsiteY3" fmla="*/ 57067 h 5366057"/>
                <a:gd name="connsiteX4" fmla="*/ 6062484 w 6114514"/>
                <a:gd name="connsiteY4" fmla="*/ 4231936 h 5366057"/>
                <a:gd name="connsiteX5" fmla="*/ 12667 w 6114514"/>
                <a:gd name="connsiteY5" fmla="*/ 5320370 h 5366057"/>
                <a:gd name="connsiteX6" fmla="*/ 12667 w 6114514"/>
                <a:gd name="connsiteY6" fmla="*/ 5358427 h 5366057"/>
                <a:gd name="connsiteX7" fmla="*/ 6087856 w 6114514"/>
                <a:gd name="connsiteY7" fmla="*/ 4266187 h 5366057"/>
                <a:gd name="connsiteX8" fmla="*/ 6106884 w 6114514"/>
                <a:gd name="connsiteY8" fmla="*/ 4262382 h 5366057"/>
                <a:gd name="connsiteX9" fmla="*/ 5369844 w 6114514"/>
                <a:gd name="connsiteY9" fmla="*/ 31696 h 53660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114514" h="5366057">
                  <a:moveTo>
                    <a:pt x="5366039" y="12667"/>
                  </a:moveTo>
                  <a:lnTo>
                    <a:pt x="12667" y="976781"/>
                  </a:lnTo>
                  <a:lnTo>
                    <a:pt x="12667" y="1014838"/>
                  </a:lnTo>
                  <a:lnTo>
                    <a:pt x="5335593" y="57067"/>
                  </a:lnTo>
                  <a:lnTo>
                    <a:pt x="6062484" y="4231936"/>
                  </a:lnTo>
                  <a:lnTo>
                    <a:pt x="12667" y="5320370"/>
                  </a:lnTo>
                  <a:lnTo>
                    <a:pt x="12667" y="5358427"/>
                  </a:lnTo>
                  <a:lnTo>
                    <a:pt x="6087856" y="4266187"/>
                  </a:lnTo>
                  <a:lnTo>
                    <a:pt x="6106884" y="4262382"/>
                  </a:lnTo>
                  <a:lnTo>
                    <a:pt x="5369844" y="31696"/>
                  </a:lnTo>
                  <a:close/>
                </a:path>
              </a:pathLst>
            </a:custGeom>
            <a:solidFill>
              <a:schemeClr val="bg1"/>
            </a:solidFill>
            <a:ln w="12681" cap="flat">
              <a:noFill/>
              <a:prstDash val="solid"/>
              <a:miter/>
            </a:ln>
          </p:spPr>
          <p:txBody>
            <a:bodyPr rtlCol="0" anchor="ctr"/>
            <a:lstStyle/>
            <a:p>
              <a:endParaRPr lang="en-US" noProof="0" dirty="0"/>
            </a:p>
          </p:txBody>
        </p:sp>
      </p:grpSp>
      <p:sp>
        <p:nvSpPr>
          <p:cNvPr id="30" name="Picture Placeholder 28">
            <a:extLst>
              <a:ext uri="{FF2B5EF4-FFF2-40B4-BE49-F238E27FC236}">
                <a16:creationId xmlns="" xmlns:a16="http://schemas.microsoft.com/office/drawing/2014/main" id="{F9A3D860-4FE0-494E-B1EC-0DC1F2574D44}"/>
              </a:ext>
            </a:extLst>
          </p:cNvPr>
          <p:cNvSpPr>
            <a:spLocks noGrp="1"/>
          </p:cNvSpPr>
          <p:nvPr>
            <p:ph type="pic" sz="quarter" idx="13"/>
          </p:nvPr>
        </p:nvSpPr>
        <p:spPr>
          <a:xfrm>
            <a:off x="-1600" y="1096296"/>
            <a:ext cx="6052552" cy="5259842"/>
          </a:xfrm>
          <a:custGeom>
            <a:avLst/>
            <a:gdLst>
              <a:gd name="connsiteX0" fmla="*/ 0 w 914400"/>
              <a:gd name="connsiteY0" fmla="*/ 914400 h 914400"/>
              <a:gd name="connsiteX1" fmla="*/ 228600 w 914400"/>
              <a:gd name="connsiteY1" fmla="*/ 0 h 914400"/>
              <a:gd name="connsiteX2" fmla="*/ 685800 w 914400"/>
              <a:gd name="connsiteY2" fmla="*/ 0 h 914400"/>
              <a:gd name="connsiteX3" fmla="*/ 914400 w 914400"/>
              <a:gd name="connsiteY3" fmla="*/ 914400 h 914400"/>
              <a:gd name="connsiteX4" fmla="*/ 0 w 914400"/>
              <a:gd name="connsiteY4" fmla="*/ 914400 h 914400"/>
              <a:gd name="connsiteX0" fmla="*/ 0 w 914400"/>
              <a:gd name="connsiteY0" fmla="*/ 939114 h 939114"/>
              <a:gd name="connsiteX1" fmla="*/ 228600 w 914400"/>
              <a:gd name="connsiteY1" fmla="*/ 24714 h 939114"/>
              <a:gd name="connsiteX2" fmla="*/ 681681 w 914400"/>
              <a:gd name="connsiteY2" fmla="*/ 0 h 939114"/>
              <a:gd name="connsiteX3" fmla="*/ 914400 w 914400"/>
              <a:gd name="connsiteY3" fmla="*/ 939114 h 939114"/>
              <a:gd name="connsiteX4" fmla="*/ 0 w 914400"/>
              <a:gd name="connsiteY4" fmla="*/ 939114 h 939114"/>
              <a:gd name="connsiteX0" fmla="*/ 891746 w 1806146"/>
              <a:gd name="connsiteY0" fmla="*/ 939114 h 939114"/>
              <a:gd name="connsiteX1" fmla="*/ 0 w 1806146"/>
              <a:gd name="connsiteY1" fmla="*/ 284206 h 939114"/>
              <a:gd name="connsiteX2" fmla="*/ 1573427 w 1806146"/>
              <a:gd name="connsiteY2" fmla="*/ 0 h 939114"/>
              <a:gd name="connsiteX3" fmla="*/ 1806146 w 1806146"/>
              <a:gd name="connsiteY3" fmla="*/ 939114 h 939114"/>
              <a:gd name="connsiteX4" fmla="*/ 891746 w 1806146"/>
              <a:gd name="connsiteY4" fmla="*/ 939114 h 939114"/>
              <a:gd name="connsiteX0" fmla="*/ 891746 w 1806146"/>
              <a:gd name="connsiteY0" fmla="*/ 943233 h 943233"/>
              <a:gd name="connsiteX1" fmla="*/ 0 w 1806146"/>
              <a:gd name="connsiteY1" fmla="*/ 288325 h 943233"/>
              <a:gd name="connsiteX2" fmla="*/ 1577546 w 1806146"/>
              <a:gd name="connsiteY2" fmla="*/ 0 h 943233"/>
              <a:gd name="connsiteX3" fmla="*/ 1806146 w 1806146"/>
              <a:gd name="connsiteY3" fmla="*/ 943233 h 943233"/>
              <a:gd name="connsiteX4" fmla="*/ 891746 w 1806146"/>
              <a:gd name="connsiteY4" fmla="*/ 943233 h 943233"/>
              <a:gd name="connsiteX0" fmla="*/ 891746 w 2286594"/>
              <a:gd name="connsiteY0" fmla="*/ 943233 h 4182379"/>
              <a:gd name="connsiteX1" fmla="*/ 0 w 2286594"/>
              <a:gd name="connsiteY1" fmla="*/ 288325 h 4182379"/>
              <a:gd name="connsiteX2" fmla="*/ 1577546 w 2286594"/>
              <a:gd name="connsiteY2" fmla="*/ 0 h 4182379"/>
              <a:gd name="connsiteX3" fmla="*/ 2286594 w 2286594"/>
              <a:gd name="connsiteY3" fmla="*/ 4182379 h 4182379"/>
              <a:gd name="connsiteX4" fmla="*/ 891746 w 2286594"/>
              <a:gd name="connsiteY4" fmla="*/ 943233 h 4182379"/>
              <a:gd name="connsiteX0" fmla="*/ 0 w 5997845"/>
              <a:gd name="connsiteY0" fmla="*/ 5220765 h 5220765"/>
              <a:gd name="connsiteX1" fmla="*/ 3711251 w 5997845"/>
              <a:gd name="connsiteY1" fmla="*/ 288325 h 5220765"/>
              <a:gd name="connsiteX2" fmla="*/ 5288797 w 5997845"/>
              <a:gd name="connsiteY2" fmla="*/ 0 h 5220765"/>
              <a:gd name="connsiteX3" fmla="*/ 5997845 w 5997845"/>
              <a:gd name="connsiteY3" fmla="*/ 4182379 h 5220765"/>
              <a:gd name="connsiteX4" fmla="*/ 0 w 5997845"/>
              <a:gd name="connsiteY4" fmla="*/ 5220765 h 5220765"/>
              <a:gd name="connsiteX0" fmla="*/ 0 w 5997845"/>
              <a:gd name="connsiteY0" fmla="*/ 5220765 h 5220765"/>
              <a:gd name="connsiteX1" fmla="*/ 7156 w 5997845"/>
              <a:gd name="connsiteY1" fmla="*/ 970251 h 5220765"/>
              <a:gd name="connsiteX2" fmla="*/ 5288797 w 5997845"/>
              <a:gd name="connsiteY2" fmla="*/ 0 h 5220765"/>
              <a:gd name="connsiteX3" fmla="*/ 5997845 w 5997845"/>
              <a:gd name="connsiteY3" fmla="*/ 4182379 h 5220765"/>
              <a:gd name="connsiteX4" fmla="*/ 0 w 5997845"/>
              <a:gd name="connsiteY4" fmla="*/ 5220765 h 5220765"/>
              <a:gd name="connsiteX0" fmla="*/ 20358 w 6018203"/>
              <a:gd name="connsiteY0" fmla="*/ 5220765 h 5220765"/>
              <a:gd name="connsiteX1" fmla="*/ 160 w 6018203"/>
              <a:gd name="connsiteY1" fmla="*/ 950713 h 5220765"/>
              <a:gd name="connsiteX2" fmla="*/ 5309155 w 6018203"/>
              <a:gd name="connsiteY2" fmla="*/ 0 h 5220765"/>
              <a:gd name="connsiteX3" fmla="*/ 6018203 w 6018203"/>
              <a:gd name="connsiteY3" fmla="*/ 4182379 h 5220765"/>
              <a:gd name="connsiteX4" fmla="*/ 20358 w 6018203"/>
              <a:gd name="connsiteY4" fmla="*/ 5220765 h 5220765"/>
              <a:gd name="connsiteX0" fmla="*/ 0 w 6025199"/>
              <a:gd name="connsiteY0" fmla="*/ 5252027 h 5252027"/>
              <a:gd name="connsiteX1" fmla="*/ 7156 w 6025199"/>
              <a:gd name="connsiteY1" fmla="*/ 950713 h 5252027"/>
              <a:gd name="connsiteX2" fmla="*/ 5316151 w 6025199"/>
              <a:gd name="connsiteY2" fmla="*/ 0 h 5252027"/>
              <a:gd name="connsiteX3" fmla="*/ 6025199 w 6025199"/>
              <a:gd name="connsiteY3" fmla="*/ 4182379 h 5252027"/>
              <a:gd name="connsiteX4" fmla="*/ 0 w 6025199"/>
              <a:gd name="connsiteY4" fmla="*/ 5252027 h 5252027"/>
              <a:gd name="connsiteX0" fmla="*/ 0 w 6048645"/>
              <a:gd name="connsiteY0" fmla="*/ 5252027 h 5252027"/>
              <a:gd name="connsiteX1" fmla="*/ 7156 w 6048645"/>
              <a:gd name="connsiteY1" fmla="*/ 950713 h 5252027"/>
              <a:gd name="connsiteX2" fmla="*/ 5316151 w 6048645"/>
              <a:gd name="connsiteY2" fmla="*/ 0 h 5252027"/>
              <a:gd name="connsiteX3" fmla="*/ 6048645 w 6048645"/>
              <a:gd name="connsiteY3" fmla="*/ 4162841 h 5252027"/>
              <a:gd name="connsiteX4" fmla="*/ 0 w 6048645"/>
              <a:gd name="connsiteY4" fmla="*/ 5252027 h 5252027"/>
              <a:gd name="connsiteX0" fmla="*/ 0 w 6052552"/>
              <a:gd name="connsiteY0" fmla="*/ 5252027 h 5252027"/>
              <a:gd name="connsiteX1" fmla="*/ 7156 w 6052552"/>
              <a:gd name="connsiteY1" fmla="*/ 950713 h 5252027"/>
              <a:gd name="connsiteX2" fmla="*/ 5316151 w 6052552"/>
              <a:gd name="connsiteY2" fmla="*/ 0 h 5252027"/>
              <a:gd name="connsiteX3" fmla="*/ 6052552 w 6052552"/>
              <a:gd name="connsiteY3" fmla="*/ 4158933 h 5252027"/>
              <a:gd name="connsiteX4" fmla="*/ 0 w 6052552"/>
              <a:gd name="connsiteY4" fmla="*/ 5252027 h 5252027"/>
              <a:gd name="connsiteX0" fmla="*/ 0 w 6052552"/>
              <a:gd name="connsiteY0" fmla="*/ 5259842 h 5259842"/>
              <a:gd name="connsiteX1" fmla="*/ 7156 w 6052552"/>
              <a:gd name="connsiteY1" fmla="*/ 958528 h 5259842"/>
              <a:gd name="connsiteX2" fmla="*/ 5320059 w 6052552"/>
              <a:gd name="connsiteY2" fmla="*/ 0 h 5259842"/>
              <a:gd name="connsiteX3" fmla="*/ 6052552 w 6052552"/>
              <a:gd name="connsiteY3" fmla="*/ 4166748 h 5259842"/>
              <a:gd name="connsiteX4" fmla="*/ 0 w 6052552"/>
              <a:gd name="connsiteY4" fmla="*/ 5259842 h 525984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52552" h="5259842">
                <a:moveTo>
                  <a:pt x="0" y="5259842"/>
                </a:moveTo>
                <a:cubicBezTo>
                  <a:pt x="2385" y="3843004"/>
                  <a:pt x="4771" y="2375366"/>
                  <a:pt x="7156" y="958528"/>
                </a:cubicBezTo>
                <a:lnTo>
                  <a:pt x="5320059" y="0"/>
                </a:lnTo>
                <a:lnTo>
                  <a:pt x="6052552" y="4166748"/>
                </a:lnTo>
                <a:lnTo>
                  <a:pt x="0" y="5259842"/>
                </a:lnTo>
                <a:close/>
              </a:path>
            </a:pathLst>
          </a:custGeom>
          <a:ln>
            <a:solidFill>
              <a:schemeClr val="bg1">
                <a:lumMod val="75000"/>
              </a:schemeClr>
            </a:solidFill>
          </a:ln>
        </p:spPr>
        <p:txBody>
          <a:bodyPr anchor="ctr" anchorCtr="0">
            <a:normAutofit/>
          </a:bodyPr>
          <a:lstStyle>
            <a:lvl1pPr marL="0" indent="0" algn="ctr">
              <a:buNone/>
              <a:defRPr sz="1400"/>
            </a:lvl1pPr>
          </a:lstStyle>
          <a:p>
            <a:r>
              <a:rPr lang="en-US" noProof="0"/>
              <a:t>Click icon to add picture</a:t>
            </a:r>
            <a:endParaRPr lang="en-US" noProof="0" dirty="0"/>
          </a:p>
        </p:txBody>
      </p:sp>
      <p:sp>
        <p:nvSpPr>
          <p:cNvPr id="35" name="Text Placeholder 34">
            <a:extLst>
              <a:ext uri="{FF2B5EF4-FFF2-40B4-BE49-F238E27FC236}">
                <a16:creationId xmlns="" xmlns:a16="http://schemas.microsoft.com/office/drawing/2014/main" id="{D53A16E5-EEB1-409A-9BF4-71F08DF7BF95}"/>
              </a:ext>
            </a:extLst>
          </p:cNvPr>
          <p:cNvSpPr>
            <a:spLocks noGrp="1"/>
          </p:cNvSpPr>
          <p:nvPr>
            <p:ph type="body" sz="quarter" idx="14"/>
          </p:nvPr>
        </p:nvSpPr>
        <p:spPr>
          <a:xfrm rot="720000">
            <a:off x="8526498" y="4052877"/>
            <a:ext cx="3689627" cy="642938"/>
          </a:xfrm>
        </p:spPr>
        <p:txBody>
          <a:bodyPr anchor="ctr" anchorCtr="0">
            <a:noAutofit/>
          </a:bodyPr>
          <a:lstStyle>
            <a:lvl1pPr marL="0" indent="0">
              <a:buNone/>
              <a:defRPr sz="2600" b="1">
                <a:solidFill>
                  <a:schemeClr val="bg1"/>
                </a:solidFill>
              </a:defRPr>
            </a:lvl1pPr>
            <a:lvl2pPr marL="457200" indent="0">
              <a:buNone/>
              <a:defRPr sz="2600">
                <a:solidFill>
                  <a:schemeClr val="bg1"/>
                </a:solidFill>
              </a:defRPr>
            </a:lvl2pPr>
            <a:lvl3pPr marL="914400" indent="0">
              <a:buNone/>
              <a:defRPr sz="2600">
                <a:solidFill>
                  <a:schemeClr val="bg1"/>
                </a:solidFill>
              </a:defRPr>
            </a:lvl3pPr>
            <a:lvl4pPr marL="1371600" indent="0">
              <a:buNone/>
              <a:defRPr sz="2600">
                <a:solidFill>
                  <a:schemeClr val="bg1"/>
                </a:solidFill>
              </a:defRPr>
            </a:lvl4pPr>
            <a:lvl5pPr marL="1828800" indent="0">
              <a:buNone/>
              <a:defRPr sz="2600">
                <a:solidFill>
                  <a:schemeClr val="bg1"/>
                </a:solidFill>
              </a:defRPr>
            </a:lvl5pPr>
          </a:lstStyle>
          <a:p>
            <a:pPr lvl="0"/>
            <a:r>
              <a:rPr lang="en-US" noProof="0"/>
              <a:t>Click to edit Master text styles</a:t>
            </a:r>
          </a:p>
        </p:txBody>
      </p:sp>
    </p:spTree>
    <p:extLst>
      <p:ext uri="{BB962C8B-B14F-4D97-AF65-F5344CB8AC3E}">
        <p14:creationId xmlns="" xmlns:p14="http://schemas.microsoft.com/office/powerpoint/2010/main" val="382857567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 xmlns:a16="http://schemas.microsoft.com/office/drawing/2014/main" id="{4794C4A8-C2EB-4D2A-A43E-BE19EA9AEFA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noProof="0"/>
              <a:t>Click to edit Master title style</a:t>
            </a:r>
          </a:p>
        </p:txBody>
      </p:sp>
      <p:sp>
        <p:nvSpPr>
          <p:cNvPr id="3" name="Text Placeholder 2">
            <a:extLst>
              <a:ext uri="{FF2B5EF4-FFF2-40B4-BE49-F238E27FC236}">
                <a16:creationId xmlns="" xmlns:a16="http://schemas.microsoft.com/office/drawing/2014/main" id="{4D2742BD-2E9C-46B7-AFF7-A440C094DFF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Date Placeholder 3">
            <a:extLst>
              <a:ext uri="{FF2B5EF4-FFF2-40B4-BE49-F238E27FC236}">
                <a16:creationId xmlns="" xmlns:a16="http://schemas.microsoft.com/office/drawing/2014/main" id="{3DB3F001-24C4-4191-A568-B1096B9ABF9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C9F280-24DB-415F-8DF8-72D7FF3C4BF0}" type="datetimeFigureOut">
              <a:rPr lang="en-US" noProof="0" smtClean="0"/>
              <a:pPr/>
              <a:t>3/29/2023</a:t>
            </a:fld>
            <a:endParaRPr lang="en-US" noProof="0" dirty="0"/>
          </a:p>
        </p:txBody>
      </p:sp>
      <p:sp>
        <p:nvSpPr>
          <p:cNvPr id="5" name="Footer Placeholder 4">
            <a:extLst>
              <a:ext uri="{FF2B5EF4-FFF2-40B4-BE49-F238E27FC236}">
                <a16:creationId xmlns="" xmlns:a16="http://schemas.microsoft.com/office/drawing/2014/main" id="{E13E5E6E-ED1A-4700-A7E8-68DEBCDD6E5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noProof="0" dirty="0"/>
          </a:p>
        </p:txBody>
      </p:sp>
      <p:sp>
        <p:nvSpPr>
          <p:cNvPr id="6" name="Slide Number Placeholder 5">
            <a:extLst>
              <a:ext uri="{FF2B5EF4-FFF2-40B4-BE49-F238E27FC236}">
                <a16:creationId xmlns="" xmlns:a16="http://schemas.microsoft.com/office/drawing/2014/main" id="{552E6C46-B63C-4A83-8155-0AE7FABAD9D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20A9A2B-DCEA-459B-8067-44D042050D8C}" type="slidenum">
              <a:rPr lang="en-US" noProof="0" smtClean="0"/>
              <a:pPr/>
              <a:t>‹#›</a:t>
            </a:fld>
            <a:endParaRPr lang="en-US" noProof="0" dirty="0"/>
          </a:p>
        </p:txBody>
      </p:sp>
    </p:spTree>
    <p:extLst>
      <p:ext uri="{BB962C8B-B14F-4D97-AF65-F5344CB8AC3E}">
        <p14:creationId xmlns="" xmlns:p14="http://schemas.microsoft.com/office/powerpoint/2010/main" val="1401011559"/>
      </p:ext>
    </p:extLst>
  </p:cSld>
  <p:clrMap bg1="lt1" tx1="dk1" bg2="lt2" tx2="dk2" accent1="accent1" accent2="accent2" accent3="accent3" accent4="accent4" accent5="accent5" accent6="accent6" hlink="hlink" folHlink="folHlink"/>
  <p:sldLayoutIdLst>
    <p:sldLayoutId id="2147483661" r:id="rId1"/>
    <p:sldLayoutId id="2147483667" r:id="rId2"/>
    <p:sldLayoutId id="2147483668" r:id="rId3"/>
    <p:sldLayoutId id="2147483673" r:id="rId4"/>
  </p:sldLayoutIdLst>
  <p:txStyles>
    <p:titleStyle>
      <a:lvl1pPr algn="l" defTabSz="914400" rtl="0" eaLnBrk="1" latinLnBrk="0" hangingPunct="1">
        <a:lnSpc>
          <a:spcPct val="90000"/>
        </a:lnSpc>
        <a:spcBef>
          <a:spcPct val="0"/>
        </a:spcBef>
        <a:buNone/>
        <a:defRPr sz="3000" b="1" kern="1200">
          <a:solidFill>
            <a:schemeClr val="accent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402290" y="2516300"/>
            <a:ext cx="7114616" cy="1352059"/>
          </a:xfrm>
        </p:spPr>
        <p:txBody>
          <a:bodyPr anchor="ctr">
            <a:noAutofit/>
          </a:bodyPr>
          <a:lstStyle/>
          <a:p>
            <a:pPr algn="r">
              <a:lnSpc>
                <a:spcPct val="150000"/>
              </a:lnSpc>
            </a:pPr>
            <a:r>
              <a:rPr lang="en-US">
                <a:latin typeface="+mn-lt"/>
              </a:rPr>
              <a:t>ĐOÀN THUYỀN ĐÁNH CÁ</a:t>
            </a:r>
            <a:r>
              <a:rPr lang="en-US" sz="2000">
                <a:latin typeface="+mn-lt"/>
              </a:rPr>
              <a:t/>
            </a:r>
            <a:br>
              <a:rPr lang="en-US" sz="2000">
                <a:latin typeface="+mn-lt"/>
              </a:rPr>
            </a:br>
            <a:r>
              <a:rPr lang="en-US" sz="3200">
                <a:latin typeface="+mn-lt"/>
              </a:rPr>
              <a:t>(HUY CẬN)</a:t>
            </a:r>
            <a:endParaRPr lang="en-US" sz="2000" dirty="0">
              <a:latin typeface="+mn-lt"/>
            </a:endParaRPr>
          </a:p>
        </p:txBody>
      </p:sp>
      <p:sp>
        <p:nvSpPr>
          <p:cNvPr id="7" name="Subtitle 6"/>
          <p:cNvSpPr>
            <a:spLocks noGrp="1"/>
          </p:cNvSpPr>
          <p:nvPr>
            <p:ph type="subTitle" idx="1"/>
          </p:nvPr>
        </p:nvSpPr>
        <p:spPr>
          <a:xfrm>
            <a:off x="3228975" y="6104965"/>
            <a:ext cx="5734050" cy="605117"/>
          </a:xfrm>
        </p:spPr>
        <p:txBody>
          <a:bodyPr>
            <a:normAutofit/>
          </a:bodyPr>
          <a:lstStyle/>
          <a:p>
            <a:pPr algn="ctr"/>
            <a:endParaRPr lang="en-US" sz="2400" dirty="0">
              <a:solidFill>
                <a:srgbClr val="FFFF00"/>
              </a:solidFill>
            </a:endParaRPr>
          </a:p>
        </p:txBody>
      </p:sp>
      <p:sp>
        <p:nvSpPr>
          <p:cNvPr id="13" name="TextBox 12">
            <a:extLst>
              <a:ext uri="{FF2B5EF4-FFF2-40B4-BE49-F238E27FC236}">
                <a16:creationId xmlns="" xmlns:a16="http://schemas.microsoft.com/office/drawing/2014/main" id="{CF8EF204-6091-4919-825B-B21AAB847F53}"/>
              </a:ext>
            </a:extLst>
          </p:cNvPr>
          <p:cNvSpPr txBox="1"/>
          <p:nvPr/>
        </p:nvSpPr>
        <p:spPr>
          <a:xfrm>
            <a:off x="3237379" y="188259"/>
            <a:ext cx="7345456" cy="769441"/>
          </a:xfrm>
          <a:prstGeom prst="rect">
            <a:avLst/>
          </a:prstGeom>
          <a:noFill/>
        </p:spPr>
        <p:txBody>
          <a:bodyPr wrap="square" rtlCol="0">
            <a:spAutoFit/>
          </a:bodyPr>
          <a:lstStyle/>
          <a:p>
            <a:r>
              <a:rPr lang="en-US" sz="4400" b="1">
                <a:solidFill>
                  <a:srgbClr val="FFFF00"/>
                </a:solidFill>
              </a:rPr>
              <a:t>THƠ HIỆN ĐẠI VIỆT NAM</a:t>
            </a:r>
          </a:p>
        </p:txBody>
      </p:sp>
      <p:pic>
        <p:nvPicPr>
          <p:cNvPr id="2" name="Picture 2" descr="Phân tích bài thơ đoàn thuyền đánh cá">
            <a:extLst>
              <a:ext uri="{FF2B5EF4-FFF2-40B4-BE49-F238E27FC236}">
                <a16:creationId xmlns="" xmlns:a16="http://schemas.microsoft.com/office/drawing/2014/main" id="{EDC828EC-A120-44FD-9075-A7D786AEB24C}"/>
              </a:ext>
            </a:extLst>
          </p:cNvPr>
          <p:cNvPicPr>
            <a:picLocks noChangeAspect="1" noChangeArrowheads="1"/>
          </p:cNvPicPr>
          <p:nvPr/>
        </p:nvPicPr>
        <p:blipFill>
          <a:blip r:embed="rId3">
            <a:extLst>
              <a:ext uri="{28A0092B-C50C-407E-A947-70E740481C1C}">
                <a14:useLocalDpi xmlns="" xmlns:a14="http://schemas.microsoft.com/office/drawing/2010/main" val="0"/>
              </a:ext>
            </a:extLst>
          </a:blip>
          <a:srcRect/>
          <a:stretch>
            <a:fillRect/>
          </a:stretch>
        </p:blipFill>
        <p:spPr bwMode="auto">
          <a:xfrm>
            <a:off x="7534275" y="1778732"/>
            <a:ext cx="4510392" cy="2766374"/>
          </a:xfrm>
          <a:prstGeom prst="rect">
            <a:avLst/>
          </a:prstGeom>
          <a:no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1652133998"/>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2000" advTm="7000">
        <p15:prstTrans prst="drape"/>
      </p:transition>
    </mc:Choice>
    <mc:Fallback>
      <p:transition spd="slow" advTm="7000">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 xmlns:a16="http://schemas.microsoft.com/office/drawing/2014/main" id="{DEBBD938-B082-46D2-B52F-DE995E063814}"/>
              </a:ext>
            </a:extLst>
          </p:cNvPr>
          <p:cNvSpPr txBox="1"/>
          <p:nvPr/>
        </p:nvSpPr>
        <p:spPr>
          <a:xfrm>
            <a:off x="180109" y="781936"/>
            <a:ext cx="11831782" cy="5940088"/>
          </a:xfrm>
          <a:prstGeom prst="rect">
            <a:avLst/>
          </a:prstGeom>
          <a:noFill/>
        </p:spPr>
        <p:txBody>
          <a:bodyPr wrap="square" rtlCol="0">
            <a:spAutoFit/>
          </a:bodyPr>
          <a:lstStyle/>
          <a:p>
            <a:pPr algn="just"/>
            <a:r>
              <a:rPr lang="en-US" sz="2000" b="1" u="sng">
                <a:solidFill>
                  <a:srgbClr val="0000FF"/>
                </a:solidFill>
              </a:rPr>
              <a:t>Câu 4:</a:t>
            </a:r>
            <a:r>
              <a:rPr lang="en-US" sz="2000" b="1">
                <a:solidFill>
                  <a:srgbClr val="0000FF"/>
                </a:solidFill>
              </a:rPr>
              <a:t> Chỉ ra nét đặc sắc của hình ảnh buồm, trăng, nghĩa của từ “Thuyền ta”:</a:t>
            </a:r>
            <a:endParaRPr lang="en-US" sz="2000">
              <a:solidFill>
                <a:srgbClr val="0000FF"/>
              </a:solidFill>
            </a:endParaRPr>
          </a:p>
          <a:p>
            <a:pPr algn="just"/>
            <a:r>
              <a:rPr lang="en-US" sz="2000">
                <a:solidFill>
                  <a:srgbClr val="0000FF"/>
                </a:solidFill>
              </a:rPr>
              <a:t>    - Nét đặc sắc của hình ảnh buồm, trăng:  Đây là hình ảnh ẩn dụ</a:t>
            </a:r>
          </a:p>
          <a:p>
            <a:pPr algn="just"/>
            <a:r>
              <a:rPr lang="en-US" sz="2000">
                <a:solidFill>
                  <a:srgbClr val="0000FF"/>
                </a:solidFill>
              </a:rPr>
              <a:t>    - Giá trị:</a:t>
            </a:r>
          </a:p>
          <a:p>
            <a:pPr algn="just"/>
            <a:r>
              <a:rPr lang="en-US" sz="2000">
                <a:solidFill>
                  <a:srgbClr val="0000FF"/>
                </a:solidFill>
              </a:rPr>
              <a:t>	+ Hình ảnh này được xây dựng trên sự quan sát rất thức và sự cảm nhận lãng mạn của nhà thơ Huy Cận.</a:t>
            </a:r>
          </a:p>
          <a:p>
            <a:pPr algn="just"/>
            <a:r>
              <a:rPr lang="en-US" sz="2000">
                <a:solidFill>
                  <a:srgbClr val="0000FF"/>
                </a:solidFill>
              </a:rPr>
              <a:t>	+ Từ xa nhìn lại, có lúc con thuyền đi vào khoảng sán của vầng trăng, cánh buồm trở thành “buồm trăng”, vẻ đẹp của thiên nhiên làm nhòa đi cánh buồm bạc màu, cũ kĩ.</a:t>
            </a:r>
          </a:p>
          <a:p>
            <a:pPr algn="just"/>
            <a:r>
              <a:rPr lang="en-US" sz="2000">
                <a:solidFill>
                  <a:srgbClr val="0000FF"/>
                </a:solidFill>
              </a:rPr>
              <a:t>	+ Hình ảnh thể hiện cuộc sống lao động đầy chất thơ, thể hiện tâm hồn lãng mạn của những người dân chài.</a:t>
            </a:r>
          </a:p>
          <a:p>
            <a:pPr algn="just"/>
            <a:r>
              <a:rPr lang="en-US" sz="2000">
                <a:solidFill>
                  <a:srgbClr val="0000FF"/>
                </a:solidFill>
              </a:rPr>
              <a:t>    - Thuyền ta: Thuyền của ta, thuyền của những người dân chài đang đánh cá.</a:t>
            </a:r>
          </a:p>
          <a:p>
            <a:pPr algn="just"/>
            <a:r>
              <a:rPr lang="en-US" sz="2000">
                <a:solidFill>
                  <a:srgbClr val="0000FF"/>
                </a:solidFill>
              </a:rPr>
              <a:t>    - Không thể thay thế “thuyền ta” thành “đoàn thuyền”. Vì từ “ta” đầy tự hào, không còn cái tôi cô đơn, nhỏ bé. Thể hiện được niềm vui, niềm lạc quan, hăng say lao động, làm chủ biển trời của những người lao động mới. Thể hiện rõ được sự thống nhất của hai nguồn cảm hứng: cảm hứng lãng mạn tràn đầy, niềm vui hào hứng về cuộc sống mới trong thời kì miền Bắc dựng CNXH và cảm hứng thiên nhiên, vũ trụ; tạo nên hình ảnh thơ mang tính chất lãng mạn.</a:t>
            </a:r>
          </a:p>
          <a:p>
            <a:pPr algn="just"/>
            <a:r>
              <a:rPr lang="en-US" sz="2000" b="1" u="sng">
                <a:solidFill>
                  <a:srgbClr val="0000FF"/>
                </a:solidFill>
              </a:rPr>
              <a:t>Câu 5:</a:t>
            </a:r>
            <a:r>
              <a:rPr lang="en-US" sz="2000" b="1">
                <a:solidFill>
                  <a:srgbClr val="0000FF"/>
                </a:solidFill>
              </a:rPr>
              <a:t> Câu thơ “Lướt giữa mây cao với biển bằng”:</a:t>
            </a:r>
            <a:endParaRPr lang="en-US" sz="2000">
              <a:solidFill>
                <a:srgbClr val="0000FF"/>
              </a:solidFill>
            </a:endParaRPr>
          </a:p>
          <a:p>
            <a:pPr algn="just"/>
            <a:r>
              <a:rPr lang="en-US" sz="2000">
                <a:solidFill>
                  <a:srgbClr val="0000FF"/>
                </a:solidFill>
              </a:rPr>
              <a:t>    - Phương châm vi phạm: Phương châm về chất</a:t>
            </a:r>
          </a:p>
          <a:p>
            <a:pPr algn="just"/>
            <a:r>
              <a:rPr lang="en-US" sz="2000">
                <a:solidFill>
                  <a:srgbClr val="0000FF"/>
                </a:solidFill>
              </a:rPr>
              <a:t>    - Tác dụng: Dụng ý của tác giả, nói quá lên so với sự thật, nhằm làm nổi bật hình ảnh và tư thế của đoàn thuyền, của con người, họ không còn bé nhỏ mà tầm vóc trở nên lớn lao, vĩ đại, phi thường.</a:t>
            </a:r>
          </a:p>
        </p:txBody>
      </p:sp>
    </p:spTree>
    <p:extLst>
      <p:ext uri="{BB962C8B-B14F-4D97-AF65-F5344CB8AC3E}">
        <p14:creationId xmlns="" xmlns:p14="http://schemas.microsoft.com/office/powerpoint/2010/main" val="24413800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 xmlns:a16="http://schemas.microsoft.com/office/drawing/2014/main" id="{DEBBD938-B082-46D2-B52F-DE995E063814}"/>
              </a:ext>
            </a:extLst>
          </p:cNvPr>
          <p:cNvSpPr txBox="1"/>
          <p:nvPr/>
        </p:nvSpPr>
        <p:spPr>
          <a:xfrm>
            <a:off x="126320" y="684951"/>
            <a:ext cx="12011891" cy="6232475"/>
          </a:xfrm>
          <a:prstGeom prst="rect">
            <a:avLst/>
          </a:prstGeom>
          <a:noFill/>
        </p:spPr>
        <p:txBody>
          <a:bodyPr wrap="square" rtlCol="0">
            <a:spAutoFit/>
          </a:bodyPr>
          <a:lstStyle/>
          <a:p>
            <a:pPr algn="just"/>
            <a:r>
              <a:rPr lang="en-US" sz="1900" b="1" u="sng">
                <a:solidFill>
                  <a:srgbClr val="0000FF"/>
                </a:solidFill>
              </a:rPr>
              <a:t>Câu 6:</a:t>
            </a:r>
            <a:r>
              <a:rPr lang="en-US" sz="1900" b="1">
                <a:solidFill>
                  <a:srgbClr val="0000FF"/>
                </a:solidFill>
              </a:rPr>
              <a:t> Bài thơ cũng có hình ảnh thuyền, cánh buồm:</a:t>
            </a:r>
            <a:r>
              <a:rPr lang="en-US" sz="1900">
                <a:solidFill>
                  <a:srgbClr val="0000FF"/>
                </a:solidFill>
              </a:rPr>
              <a:t> Quê hương. Tác giả: Tế Hanh</a:t>
            </a:r>
          </a:p>
          <a:p>
            <a:pPr algn="just"/>
            <a:r>
              <a:rPr lang="en-US" sz="1900" b="1" u="sng">
                <a:solidFill>
                  <a:srgbClr val="0000FF"/>
                </a:solidFill>
              </a:rPr>
              <a:t>Câu 7:</a:t>
            </a:r>
            <a:r>
              <a:rPr lang="en-US" sz="1900" b="1">
                <a:solidFill>
                  <a:srgbClr val="0000FF"/>
                </a:solidFill>
              </a:rPr>
              <a:t>  Cách viết</a:t>
            </a:r>
            <a:r>
              <a:rPr lang="en-US" sz="1900" b="1" i="1">
                <a:solidFill>
                  <a:srgbClr val="0000FF"/>
                </a:solidFill>
              </a:rPr>
              <a:t> </a:t>
            </a:r>
            <a:r>
              <a:rPr lang="es-ES_tradnl" sz="1900" b="1" i="1">
                <a:solidFill>
                  <a:srgbClr val="0000FF"/>
                </a:solidFill>
              </a:rPr>
              <a:t>“Lái gió với buồm trăng” </a:t>
            </a:r>
            <a:r>
              <a:rPr lang="es-ES_tradnl" sz="1900" b="1">
                <a:solidFill>
                  <a:srgbClr val="0000FF"/>
                </a:solidFill>
              </a:rPr>
              <a:t>đã gợi cho em điều gì?</a:t>
            </a:r>
            <a:r>
              <a:rPr lang="es-ES_tradnl" sz="1900" b="1" i="1">
                <a:solidFill>
                  <a:srgbClr val="0000FF"/>
                </a:solidFill>
              </a:rPr>
              <a:t> </a:t>
            </a:r>
            <a:endParaRPr lang="en-US" sz="1900">
              <a:solidFill>
                <a:srgbClr val="0000FF"/>
              </a:solidFill>
            </a:endParaRPr>
          </a:p>
          <a:p>
            <a:pPr algn="just"/>
            <a:r>
              <a:rPr lang="es-ES_tradnl" sz="1900">
                <a:solidFill>
                  <a:srgbClr val="0000FF"/>
                </a:solidFill>
              </a:rPr>
              <a:t>     Thuyền có lái và có buồm, ng­ười lái con thuyền và thuyền lái gió đẩy thuyền. Hình ảnh lãng mạn và thơ mộng: Gió là ng­ười lái, mảnh trăng là cánh buồm. Con thuyền lư­ớt đi giữa mây cao biển lớn . Bút pháp lãng mạn đã biến con thuyền vốn nhỏ bé trước biển cả bao la thành con thuyền kì vĩ khổng lồ, hoà nhập với kích th­ước rộng lớn của thiên nhiên vũ trụ…</a:t>
            </a:r>
            <a:endParaRPr lang="en-US" sz="1900">
              <a:solidFill>
                <a:srgbClr val="0000FF"/>
              </a:solidFill>
            </a:endParaRPr>
          </a:p>
          <a:p>
            <a:pPr algn="just"/>
            <a:r>
              <a:rPr lang="en-US" sz="1900" b="1" u="sng">
                <a:solidFill>
                  <a:srgbClr val="0000FF"/>
                </a:solidFill>
              </a:rPr>
              <a:t>Câu 8:</a:t>
            </a:r>
            <a:r>
              <a:rPr lang="en-US" sz="1900" b="1">
                <a:solidFill>
                  <a:srgbClr val="0000FF"/>
                </a:solidFill>
              </a:rPr>
              <a:t> Viết đoạn văn cảm nhận về khổ thơ:</a:t>
            </a:r>
            <a:endParaRPr lang="en-US" sz="1900">
              <a:solidFill>
                <a:srgbClr val="0000FF"/>
              </a:solidFill>
            </a:endParaRPr>
          </a:p>
          <a:p>
            <a:pPr algn="just"/>
            <a:r>
              <a:rPr lang="en-US" sz="1900">
                <a:solidFill>
                  <a:srgbClr val="0000FF"/>
                </a:solidFill>
              </a:rPr>
              <a:t>     - </a:t>
            </a:r>
            <a:r>
              <a:rPr lang="vi-VN" sz="1900">
                <a:solidFill>
                  <a:srgbClr val="0000FF"/>
                </a:solidFill>
              </a:rPr>
              <a:t>Trên mặt biển đó, có con thuyền đang băng băng lướt đi trên sóng:</a:t>
            </a:r>
            <a:endParaRPr lang="en-US" sz="1900">
              <a:solidFill>
                <a:srgbClr val="0000FF"/>
              </a:solidFill>
            </a:endParaRPr>
          </a:p>
          <a:p>
            <a:pPr lvl="8" algn="just"/>
            <a:r>
              <a:rPr lang="en-US" sz="1900" i="1">
                <a:solidFill>
                  <a:srgbClr val="0000FF"/>
                </a:solidFill>
              </a:rPr>
              <a:t>“</a:t>
            </a:r>
            <a:r>
              <a:rPr lang="vi-VN" sz="1900" i="1">
                <a:solidFill>
                  <a:srgbClr val="0000FF"/>
                </a:solidFill>
              </a:rPr>
              <a:t>Thuyền ta lái gió với buồm trăng</a:t>
            </a:r>
            <a:endParaRPr lang="en-US" sz="1900">
              <a:solidFill>
                <a:srgbClr val="0000FF"/>
              </a:solidFill>
            </a:endParaRPr>
          </a:p>
          <a:p>
            <a:pPr lvl="8" algn="just"/>
            <a:r>
              <a:rPr lang="vi-VN" sz="1900" i="1">
                <a:solidFill>
                  <a:srgbClr val="0000FF"/>
                </a:solidFill>
              </a:rPr>
              <a:t>Lướt giữa mây cao với biển bằng</a:t>
            </a:r>
            <a:endParaRPr lang="en-US" sz="1900">
              <a:solidFill>
                <a:srgbClr val="0000FF"/>
              </a:solidFill>
            </a:endParaRPr>
          </a:p>
          <a:p>
            <a:pPr lvl="8" algn="just"/>
            <a:r>
              <a:rPr lang="vi-VN" sz="1900" i="1">
                <a:solidFill>
                  <a:srgbClr val="0000FF"/>
                </a:solidFill>
              </a:rPr>
              <a:t>Ra đậu dặm xa dò bụng biển</a:t>
            </a:r>
            <a:endParaRPr lang="en-US" sz="1900">
              <a:solidFill>
                <a:srgbClr val="0000FF"/>
              </a:solidFill>
            </a:endParaRPr>
          </a:p>
          <a:p>
            <a:pPr lvl="8" algn="just"/>
            <a:r>
              <a:rPr lang="vi-VN" sz="1900" i="1">
                <a:solidFill>
                  <a:srgbClr val="0000FF"/>
                </a:solidFill>
              </a:rPr>
              <a:t>Dàn đan thế trận lưới vây giăng</a:t>
            </a:r>
            <a:r>
              <a:rPr lang="en-US" sz="1900" i="1">
                <a:solidFill>
                  <a:srgbClr val="0000FF"/>
                </a:solidFill>
              </a:rPr>
              <a:t>”.</a:t>
            </a:r>
            <a:endParaRPr lang="en-US" sz="1900">
              <a:solidFill>
                <a:srgbClr val="0000FF"/>
              </a:solidFill>
            </a:endParaRPr>
          </a:p>
          <a:p>
            <a:pPr algn="just"/>
            <a:r>
              <a:rPr lang="en-US" sz="1900">
                <a:solidFill>
                  <a:srgbClr val="0000FF"/>
                </a:solidFill>
              </a:rPr>
              <a:t>      </a:t>
            </a:r>
            <a:r>
              <a:rPr lang="vi-VN" sz="1900">
                <a:solidFill>
                  <a:srgbClr val="0000FF"/>
                </a:solidFill>
              </a:rPr>
              <a:t>- Con thuyền đánh cá vốn nhỏ bé trước biển cả bao la đã trở thành một con thuyền đặc biệt có gió là người cầm lái, còn trăng là cánh buồm. Con thuyền băng băng lướt sóng ra khơi để “dò bụng biển”. </a:t>
            </a:r>
            <a:endParaRPr lang="en-US" sz="1900">
              <a:solidFill>
                <a:srgbClr val="0000FF"/>
              </a:solidFill>
            </a:endParaRPr>
          </a:p>
          <a:p>
            <a:pPr algn="just"/>
            <a:r>
              <a:rPr lang="en-US" sz="1900">
                <a:solidFill>
                  <a:srgbClr val="0000FF"/>
                </a:solidFill>
              </a:rPr>
              <a:t>      - </a:t>
            </a:r>
            <a:r>
              <a:rPr lang="vi-VN" sz="1900">
                <a:solidFill>
                  <a:srgbClr val="0000FF"/>
                </a:solidFill>
              </a:rPr>
              <a:t>Công việc đánh cá được dàn đan như một thế trận hào hùng. Tư thế và khí thế của những ngư dân thật mạnh mẽ, đầy quyết tâm giữa không gian bao la của biển trời. </a:t>
            </a:r>
            <a:endParaRPr lang="en-US" sz="1900">
              <a:solidFill>
                <a:srgbClr val="0000FF"/>
              </a:solidFill>
            </a:endParaRPr>
          </a:p>
          <a:p>
            <a:pPr algn="just"/>
            <a:r>
              <a:rPr lang="en-US" sz="1900">
                <a:solidFill>
                  <a:srgbClr val="0000FF"/>
                </a:solidFill>
              </a:rPr>
              <a:t>      - T</a:t>
            </a:r>
            <a:r>
              <a:rPr lang="vi-VN" sz="1900">
                <a:solidFill>
                  <a:srgbClr val="0000FF"/>
                </a:solidFill>
              </a:rPr>
              <a:t>ầm vóc của con người và đoàn thuyền đã được nâng lên hòa nhập vào kích thước của thiên nhiên vũ trụ. Không còn cái cảm giác nhỏ bé lẻ loi khi con người đối diện với trời rộng sông dài như trong thơ Huy Cận trước cách mạng. </a:t>
            </a:r>
            <a:endParaRPr lang="en-US" sz="1900">
              <a:solidFill>
                <a:srgbClr val="0000FF"/>
              </a:solidFill>
            </a:endParaRPr>
          </a:p>
          <a:p>
            <a:pPr algn="just"/>
            <a:r>
              <a:rPr lang="en-US" sz="1900">
                <a:solidFill>
                  <a:srgbClr val="0000FF"/>
                </a:solidFill>
              </a:rPr>
              <a:t>      - </a:t>
            </a:r>
            <a:r>
              <a:rPr lang="vi-VN" sz="1900">
                <a:solidFill>
                  <a:srgbClr val="0000FF"/>
                </a:solidFill>
              </a:rPr>
              <a:t>Hình ảnh thơ thật lãng mạn bay bổng và con người có tâm hồn cũng thật vui vẻ, phơi phới. Công việc lao động nặng nhọc đã trở thành bài ca đầy niềm vui, nhịp nhàng cùng thiên nhiên</a:t>
            </a:r>
            <a:endParaRPr lang="en-US" sz="1900">
              <a:solidFill>
                <a:srgbClr val="0000FF"/>
              </a:solidFill>
            </a:endParaRPr>
          </a:p>
        </p:txBody>
      </p:sp>
    </p:spTree>
    <p:extLst>
      <p:ext uri="{BB962C8B-B14F-4D97-AF65-F5344CB8AC3E}">
        <p14:creationId xmlns="" xmlns:p14="http://schemas.microsoft.com/office/powerpoint/2010/main" val="38272940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 xmlns:a16="http://schemas.microsoft.com/office/drawing/2014/main" id="{DEBBD938-B082-46D2-B52F-DE995E063814}"/>
              </a:ext>
            </a:extLst>
          </p:cNvPr>
          <p:cNvSpPr txBox="1"/>
          <p:nvPr/>
        </p:nvSpPr>
        <p:spPr>
          <a:xfrm>
            <a:off x="99426" y="711845"/>
            <a:ext cx="12011891" cy="5909310"/>
          </a:xfrm>
          <a:prstGeom prst="rect">
            <a:avLst/>
          </a:prstGeom>
          <a:noFill/>
        </p:spPr>
        <p:txBody>
          <a:bodyPr wrap="square" rtlCol="0">
            <a:spAutoFit/>
          </a:bodyPr>
          <a:lstStyle/>
          <a:p>
            <a:pPr algn="just"/>
            <a:r>
              <a:rPr lang="en-US" sz="2100" b="1" dirty="0" err="1">
                <a:solidFill>
                  <a:srgbClr val="0000FF"/>
                </a:solidFill>
              </a:rPr>
              <a:t>Câu</a:t>
            </a:r>
            <a:r>
              <a:rPr lang="en-US" sz="2100" b="1" dirty="0">
                <a:solidFill>
                  <a:srgbClr val="0000FF"/>
                </a:solidFill>
              </a:rPr>
              <a:t> 9:  </a:t>
            </a:r>
            <a:r>
              <a:rPr lang="en-US" sz="2100" b="1" dirty="0" err="1">
                <a:solidFill>
                  <a:srgbClr val="0000FF"/>
                </a:solidFill>
              </a:rPr>
              <a:t>Viết</a:t>
            </a:r>
            <a:r>
              <a:rPr lang="en-US" sz="2100" b="1" dirty="0">
                <a:solidFill>
                  <a:srgbClr val="0000FF"/>
                </a:solidFill>
              </a:rPr>
              <a:t> </a:t>
            </a:r>
            <a:r>
              <a:rPr lang="en-US" sz="2100" b="1" dirty="0" err="1">
                <a:solidFill>
                  <a:srgbClr val="0000FF"/>
                </a:solidFill>
              </a:rPr>
              <a:t>đoạn</a:t>
            </a:r>
            <a:r>
              <a:rPr lang="en-US" sz="2100" b="1" dirty="0">
                <a:solidFill>
                  <a:srgbClr val="0000FF"/>
                </a:solidFill>
              </a:rPr>
              <a:t> </a:t>
            </a:r>
            <a:r>
              <a:rPr lang="en-US" sz="2100" b="1" dirty="0" err="1">
                <a:solidFill>
                  <a:srgbClr val="0000FF"/>
                </a:solidFill>
              </a:rPr>
              <a:t>văn</a:t>
            </a:r>
            <a:r>
              <a:rPr lang="en-US" sz="2100" b="1" dirty="0">
                <a:solidFill>
                  <a:srgbClr val="0000FF"/>
                </a:solidFill>
              </a:rPr>
              <a:t> </a:t>
            </a:r>
            <a:r>
              <a:rPr lang="en-US" sz="2100" b="1" dirty="0" err="1">
                <a:solidFill>
                  <a:srgbClr val="0000FF"/>
                </a:solidFill>
              </a:rPr>
              <a:t>cảm</a:t>
            </a:r>
            <a:r>
              <a:rPr lang="en-US" sz="2100" b="1" dirty="0">
                <a:solidFill>
                  <a:srgbClr val="0000FF"/>
                </a:solidFill>
              </a:rPr>
              <a:t> </a:t>
            </a:r>
            <a:r>
              <a:rPr lang="en-US" sz="2100" b="1" dirty="0" err="1">
                <a:solidFill>
                  <a:srgbClr val="0000FF"/>
                </a:solidFill>
              </a:rPr>
              <a:t>nhận</a:t>
            </a:r>
            <a:r>
              <a:rPr lang="en-US" sz="2100" b="1" dirty="0">
                <a:solidFill>
                  <a:srgbClr val="0000FF"/>
                </a:solidFill>
              </a:rPr>
              <a:t> </a:t>
            </a:r>
            <a:r>
              <a:rPr lang="en-US" sz="2100" b="1" dirty="0" err="1">
                <a:solidFill>
                  <a:srgbClr val="0000FF"/>
                </a:solidFill>
              </a:rPr>
              <a:t>về</a:t>
            </a:r>
            <a:r>
              <a:rPr lang="en-US" sz="2100" b="1" dirty="0">
                <a:solidFill>
                  <a:srgbClr val="0000FF"/>
                </a:solidFill>
              </a:rPr>
              <a:t> </a:t>
            </a:r>
            <a:r>
              <a:rPr lang="en-US" sz="2100" b="1" dirty="0" err="1">
                <a:solidFill>
                  <a:srgbClr val="0000FF"/>
                </a:solidFill>
              </a:rPr>
              <a:t>vẻ</a:t>
            </a:r>
            <a:r>
              <a:rPr lang="en-US" sz="2100" b="1" dirty="0">
                <a:solidFill>
                  <a:srgbClr val="0000FF"/>
                </a:solidFill>
              </a:rPr>
              <a:t> </a:t>
            </a:r>
            <a:r>
              <a:rPr lang="en-US" sz="2100" b="1" dirty="0" err="1">
                <a:solidFill>
                  <a:srgbClr val="0000FF"/>
                </a:solidFill>
              </a:rPr>
              <a:t>đẹp</a:t>
            </a:r>
            <a:r>
              <a:rPr lang="en-US" sz="2100" b="1" dirty="0">
                <a:solidFill>
                  <a:srgbClr val="0000FF"/>
                </a:solidFill>
              </a:rPr>
              <a:t> </a:t>
            </a:r>
            <a:r>
              <a:rPr lang="en-US" sz="2100" b="1" dirty="0" err="1">
                <a:solidFill>
                  <a:srgbClr val="0000FF"/>
                </a:solidFill>
              </a:rPr>
              <a:t>của</a:t>
            </a:r>
            <a:r>
              <a:rPr lang="en-US" sz="2100" b="1" dirty="0">
                <a:solidFill>
                  <a:srgbClr val="0000FF"/>
                </a:solidFill>
              </a:rPr>
              <a:t> </a:t>
            </a:r>
            <a:r>
              <a:rPr lang="en-US" sz="2100" b="1" dirty="0" err="1">
                <a:solidFill>
                  <a:srgbClr val="0000FF"/>
                </a:solidFill>
              </a:rPr>
              <a:t>người</a:t>
            </a:r>
            <a:r>
              <a:rPr lang="en-US" sz="2100" b="1" dirty="0">
                <a:solidFill>
                  <a:srgbClr val="0000FF"/>
                </a:solidFill>
              </a:rPr>
              <a:t> </a:t>
            </a:r>
            <a:r>
              <a:rPr lang="en-US" sz="2100" b="1" dirty="0" err="1">
                <a:solidFill>
                  <a:srgbClr val="0000FF"/>
                </a:solidFill>
              </a:rPr>
              <a:t>dân</a:t>
            </a:r>
            <a:r>
              <a:rPr lang="en-US" sz="2100" b="1" dirty="0">
                <a:solidFill>
                  <a:srgbClr val="0000FF"/>
                </a:solidFill>
              </a:rPr>
              <a:t> </a:t>
            </a:r>
            <a:r>
              <a:rPr lang="en-US" sz="2100" b="1" dirty="0" err="1">
                <a:solidFill>
                  <a:srgbClr val="0000FF"/>
                </a:solidFill>
              </a:rPr>
              <a:t>chài</a:t>
            </a:r>
            <a:r>
              <a:rPr lang="en-US" sz="2100" b="1" dirty="0">
                <a:solidFill>
                  <a:srgbClr val="0000FF"/>
                </a:solidFill>
              </a:rPr>
              <a:t> </a:t>
            </a:r>
            <a:r>
              <a:rPr lang="en-US" sz="2100" b="1" dirty="0" err="1">
                <a:solidFill>
                  <a:srgbClr val="0000FF"/>
                </a:solidFill>
              </a:rPr>
              <a:t>khi</a:t>
            </a:r>
            <a:r>
              <a:rPr lang="en-US" sz="2100" b="1" dirty="0">
                <a:solidFill>
                  <a:srgbClr val="0000FF"/>
                </a:solidFill>
              </a:rPr>
              <a:t> </a:t>
            </a:r>
            <a:r>
              <a:rPr lang="en-US" sz="2100" b="1" dirty="0" err="1">
                <a:solidFill>
                  <a:srgbClr val="0000FF"/>
                </a:solidFill>
              </a:rPr>
              <a:t>đánh</a:t>
            </a:r>
            <a:r>
              <a:rPr lang="en-US" sz="2100" b="1" dirty="0">
                <a:solidFill>
                  <a:srgbClr val="0000FF"/>
                </a:solidFill>
              </a:rPr>
              <a:t> </a:t>
            </a:r>
            <a:r>
              <a:rPr lang="en-US" sz="2100" b="1" dirty="0" err="1">
                <a:solidFill>
                  <a:srgbClr val="0000FF"/>
                </a:solidFill>
              </a:rPr>
              <a:t>cá</a:t>
            </a:r>
            <a:r>
              <a:rPr lang="en-US" sz="2100" b="1" dirty="0">
                <a:solidFill>
                  <a:srgbClr val="0000FF"/>
                </a:solidFill>
              </a:rPr>
              <a:t> </a:t>
            </a:r>
            <a:r>
              <a:rPr lang="en-US" sz="2100" b="1" dirty="0" err="1">
                <a:solidFill>
                  <a:srgbClr val="0000FF"/>
                </a:solidFill>
              </a:rPr>
              <a:t>trên</a:t>
            </a:r>
            <a:r>
              <a:rPr lang="en-US" sz="2100" b="1" dirty="0">
                <a:solidFill>
                  <a:srgbClr val="0000FF"/>
                </a:solidFill>
              </a:rPr>
              <a:t> </a:t>
            </a:r>
            <a:r>
              <a:rPr lang="en-US" sz="2100" b="1" dirty="0" err="1">
                <a:solidFill>
                  <a:srgbClr val="0000FF"/>
                </a:solidFill>
              </a:rPr>
              <a:t>biển</a:t>
            </a:r>
            <a:r>
              <a:rPr lang="en-US" sz="2100" b="1" dirty="0">
                <a:solidFill>
                  <a:srgbClr val="0000FF"/>
                </a:solidFill>
              </a:rPr>
              <a:t> </a:t>
            </a:r>
            <a:r>
              <a:rPr lang="en-US" sz="2100" b="1" dirty="0" err="1">
                <a:solidFill>
                  <a:srgbClr val="0000FF"/>
                </a:solidFill>
              </a:rPr>
              <a:t>đêm</a:t>
            </a:r>
            <a:r>
              <a:rPr lang="en-US" sz="2100" b="1" dirty="0">
                <a:solidFill>
                  <a:srgbClr val="0000FF"/>
                </a:solidFill>
              </a:rPr>
              <a:t>:</a:t>
            </a:r>
            <a:endParaRPr lang="en-US" sz="2100" dirty="0">
              <a:solidFill>
                <a:srgbClr val="0000FF"/>
              </a:solidFill>
            </a:endParaRPr>
          </a:p>
          <a:p>
            <a:pPr algn="just"/>
            <a:r>
              <a:rPr lang="en-US" sz="2100" dirty="0">
                <a:solidFill>
                  <a:srgbClr val="0000FF"/>
                </a:solidFill>
              </a:rPr>
              <a:t>     - </a:t>
            </a:r>
            <a:r>
              <a:rPr lang="en-US" sz="2100" dirty="0" err="1">
                <a:solidFill>
                  <a:srgbClr val="0000FF"/>
                </a:solidFill>
              </a:rPr>
              <a:t>Tư</a:t>
            </a:r>
            <a:r>
              <a:rPr lang="en-US" sz="2100" dirty="0">
                <a:solidFill>
                  <a:srgbClr val="0000FF"/>
                </a:solidFill>
              </a:rPr>
              <a:t> </a:t>
            </a:r>
            <a:r>
              <a:rPr lang="en-US" sz="2100" dirty="0" err="1">
                <a:solidFill>
                  <a:srgbClr val="0000FF"/>
                </a:solidFill>
              </a:rPr>
              <a:t>thế</a:t>
            </a:r>
            <a:r>
              <a:rPr lang="en-US" sz="2100" dirty="0">
                <a:solidFill>
                  <a:srgbClr val="0000FF"/>
                </a:solidFill>
              </a:rPr>
              <a:t> </a:t>
            </a:r>
            <a:r>
              <a:rPr lang="en-US" sz="2100" dirty="0" err="1">
                <a:solidFill>
                  <a:srgbClr val="0000FF"/>
                </a:solidFill>
              </a:rPr>
              <a:t>hiên</a:t>
            </a:r>
            <a:r>
              <a:rPr lang="en-US" sz="2100" dirty="0">
                <a:solidFill>
                  <a:srgbClr val="0000FF"/>
                </a:solidFill>
              </a:rPr>
              <a:t> </a:t>
            </a:r>
            <a:r>
              <a:rPr lang="en-US" sz="2100" dirty="0" err="1">
                <a:solidFill>
                  <a:srgbClr val="0000FF"/>
                </a:solidFill>
              </a:rPr>
              <a:t>ngang</a:t>
            </a:r>
            <a:r>
              <a:rPr lang="en-US" sz="2100" dirty="0">
                <a:solidFill>
                  <a:srgbClr val="0000FF"/>
                </a:solidFill>
              </a:rPr>
              <a:t>, </a:t>
            </a:r>
            <a:r>
              <a:rPr lang="en-US" sz="2100" dirty="0" err="1">
                <a:solidFill>
                  <a:srgbClr val="0000FF"/>
                </a:solidFill>
              </a:rPr>
              <a:t>tầm</a:t>
            </a:r>
            <a:r>
              <a:rPr lang="en-US" sz="2100" dirty="0">
                <a:solidFill>
                  <a:srgbClr val="0000FF"/>
                </a:solidFill>
              </a:rPr>
              <a:t> </a:t>
            </a:r>
            <a:r>
              <a:rPr lang="en-US" sz="2100" dirty="0" err="1">
                <a:solidFill>
                  <a:srgbClr val="0000FF"/>
                </a:solidFill>
              </a:rPr>
              <a:t>vóc</a:t>
            </a:r>
            <a:r>
              <a:rPr lang="en-US" sz="2100" dirty="0">
                <a:solidFill>
                  <a:srgbClr val="0000FF"/>
                </a:solidFill>
              </a:rPr>
              <a:t> </a:t>
            </a:r>
            <a:r>
              <a:rPr lang="en-US" sz="2100" dirty="0" err="1">
                <a:solidFill>
                  <a:srgbClr val="0000FF"/>
                </a:solidFill>
              </a:rPr>
              <a:t>lớn</a:t>
            </a:r>
            <a:r>
              <a:rPr lang="en-US" sz="2100" dirty="0">
                <a:solidFill>
                  <a:srgbClr val="0000FF"/>
                </a:solidFill>
              </a:rPr>
              <a:t> </a:t>
            </a:r>
            <a:r>
              <a:rPr lang="en-US" sz="2100" dirty="0" err="1">
                <a:solidFill>
                  <a:srgbClr val="0000FF"/>
                </a:solidFill>
              </a:rPr>
              <a:t>lao</a:t>
            </a:r>
            <a:endParaRPr lang="en-US" sz="2100" dirty="0">
              <a:solidFill>
                <a:srgbClr val="0000FF"/>
              </a:solidFill>
            </a:endParaRPr>
          </a:p>
          <a:p>
            <a:pPr algn="just"/>
            <a:r>
              <a:rPr lang="en-US" sz="2100" dirty="0">
                <a:solidFill>
                  <a:srgbClr val="0000FF"/>
                </a:solidFill>
              </a:rPr>
              <a:t>     - </a:t>
            </a:r>
            <a:r>
              <a:rPr lang="en-US" sz="2100" dirty="0" err="1">
                <a:solidFill>
                  <a:srgbClr val="0000FF"/>
                </a:solidFill>
              </a:rPr>
              <a:t>Dũng</a:t>
            </a:r>
            <a:r>
              <a:rPr lang="en-US" sz="2100" dirty="0">
                <a:solidFill>
                  <a:srgbClr val="0000FF"/>
                </a:solidFill>
              </a:rPr>
              <a:t> </a:t>
            </a:r>
            <a:r>
              <a:rPr lang="en-US" sz="2100" dirty="0" err="1">
                <a:solidFill>
                  <a:srgbClr val="0000FF"/>
                </a:solidFill>
              </a:rPr>
              <a:t>cảm</a:t>
            </a:r>
            <a:endParaRPr lang="en-US" sz="2100" dirty="0">
              <a:solidFill>
                <a:srgbClr val="0000FF"/>
              </a:solidFill>
            </a:endParaRPr>
          </a:p>
          <a:p>
            <a:pPr algn="just"/>
            <a:r>
              <a:rPr lang="en-US" sz="2100" dirty="0">
                <a:solidFill>
                  <a:srgbClr val="0000FF"/>
                </a:solidFill>
              </a:rPr>
              <a:t>     - </a:t>
            </a:r>
            <a:r>
              <a:rPr lang="en-US" sz="2100" dirty="0" err="1">
                <a:solidFill>
                  <a:srgbClr val="0000FF"/>
                </a:solidFill>
              </a:rPr>
              <a:t>Tâm</a:t>
            </a:r>
            <a:r>
              <a:rPr lang="en-US" sz="2100" dirty="0">
                <a:solidFill>
                  <a:srgbClr val="0000FF"/>
                </a:solidFill>
              </a:rPr>
              <a:t> </a:t>
            </a:r>
            <a:r>
              <a:rPr lang="en-US" sz="2100" dirty="0" err="1">
                <a:solidFill>
                  <a:srgbClr val="0000FF"/>
                </a:solidFill>
              </a:rPr>
              <a:t>hồn</a:t>
            </a:r>
            <a:r>
              <a:rPr lang="en-US" sz="2100" dirty="0">
                <a:solidFill>
                  <a:srgbClr val="0000FF"/>
                </a:solidFill>
              </a:rPr>
              <a:t> </a:t>
            </a:r>
            <a:r>
              <a:rPr lang="en-US" sz="2100" dirty="0" err="1">
                <a:solidFill>
                  <a:srgbClr val="0000FF"/>
                </a:solidFill>
              </a:rPr>
              <a:t>lãng</a:t>
            </a:r>
            <a:r>
              <a:rPr lang="en-US" sz="2100" dirty="0">
                <a:solidFill>
                  <a:srgbClr val="0000FF"/>
                </a:solidFill>
              </a:rPr>
              <a:t> </a:t>
            </a:r>
            <a:r>
              <a:rPr lang="en-US" sz="2100" dirty="0" err="1">
                <a:solidFill>
                  <a:srgbClr val="0000FF"/>
                </a:solidFill>
              </a:rPr>
              <a:t>mạng</a:t>
            </a:r>
            <a:r>
              <a:rPr lang="en-US" sz="2100" dirty="0">
                <a:solidFill>
                  <a:srgbClr val="0000FF"/>
                </a:solidFill>
              </a:rPr>
              <a:t>, </a:t>
            </a:r>
            <a:r>
              <a:rPr lang="en-US" sz="2100" dirty="0" err="1">
                <a:solidFill>
                  <a:srgbClr val="0000FF"/>
                </a:solidFill>
              </a:rPr>
              <a:t>tràn</a:t>
            </a:r>
            <a:r>
              <a:rPr lang="en-US" sz="2100" dirty="0">
                <a:solidFill>
                  <a:srgbClr val="0000FF"/>
                </a:solidFill>
              </a:rPr>
              <a:t> </a:t>
            </a:r>
            <a:r>
              <a:rPr lang="en-US" sz="2100" dirty="0" err="1">
                <a:solidFill>
                  <a:srgbClr val="0000FF"/>
                </a:solidFill>
              </a:rPr>
              <a:t>đầy</a:t>
            </a:r>
            <a:r>
              <a:rPr lang="en-US" sz="2100" dirty="0">
                <a:solidFill>
                  <a:srgbClr val="0000FF"/>
                </a:solidFill>
              </a:rPr>
              <a:t> </a:t>
            </a:r>
            <a:r>
              <a:rPr lang="en-US" sz="2100" dirty="0" err="1">
                <a:solidFill>
                  <a:srgbClr val="0000FF"/>
                </a:solidFill>
              </a:rPr>
              <a:t>tinh</a:t>
            </a:r>
            <a:r>
              <a:rPr lang="en-US" sz="2100" dirty="0">
                <a:solidFill>
                  <a:srgbClr val="0000FF"/>
                </a:solidFill>
              </a:rPr>
              <a:t> </a:t>
            </a:r>
            <a:r>
              <a:rPr lang="en-US" sz="2100" dirty="0" err="1">
                <a:solidFill>
                  <a:srgbClr val="0000FF"/>
                </a:solidFill>
              </a:rPr>
              <a:t>thần</a:t>
            </a:r>
            <a:r>
              <a:rPr lang="en-US" sz="2100" dirty="0">
                <a:solidFill>
                  <a:srgbClr val="0000FF"/>
                </a:solidFill>
              </a:rPr>
              <a:t> </a:t>
            </a:r>
            <a:r>
              <a:rPr lang="en-US" sz="2100" dirty="0" err="1">
                <a:solidFill>
                  <a:srgbClr val="0000FF"/>
                </a:solidFill>
              </a:rPr>
              <a:t>lạc</a:t>
            </a:r>
            <a:r>
              <a:rPr lang="en-US" sz="2100" dirty="0">
                <a:solidFill>
                  <a:srgbClr val="0000FF"/>
                </a:solidFill>
              </a:rPr>
              <a:t> </a:t>
            </a:r>
            <a:r>
              <a:rPr lang="en-US" sz="2100" dirty="0" err="1" smtClean="0">
                <a:solidFill>
                  <a:srgbClr val="0000FF"/>
                </a:solidFill>
              </a:rPr>
              <a:t>quan</a:t>
            </a:r>
            <a:r>
              <a:rPr lang="en-US" sz="2100" dirty="0" smtClean="0">
                <a:solidFill>
                  <a:srgbClr val="0000FF"/>
                </a:solidFill>
              </a:rPr>
              <a:t>.</a:t>
            </a:r>
            <a:endParaRPr lang="en-US" sz="2100" dirty="0">
              <a:solidFill>
                <a:srgbClr val="0000FF"/>
              </a:solidFill>
            </a:endParaRPr>
          </a:p>
          <a:p>
            <a:pPr algn="just"/>
            <a:r>
              <a:rPr lang="en-US" sz="2100" dirty="0">
                <a:solidFill>
                  <a:srgbClr val="0000FF"/>
                </a:solidFill>
              </a:rPr>
              <a:t>     - </a:t>
            </a:r>
            <a:r>
              <a:rPr lang="en-US" sz="2100" dirty="0" err="1">
                <a:solidFill>
                  <a:srgbClr val="0000FF"/>
                </a:solidFill>
              </a:rPr>
              <a:t>Giàu</a:t>
            </a:r>
            <a:r>
              <a:rPr lang="en-US" sz="2100" dirty="0">
                <a:solidFill>
                  <a:srgbClr val="0000FF"/>
                </a:solidFill>
              </a:rPr>
              <a:t> </a:t>
            </a:r>
            <a:r>
              <a:rPr lang="en-US" sz="2100" dirty="0" err="1">
                <a:solidFill>
                  <a:srgbClr val="0000FF"/>
                </a:solidFill>
              </a:rPr>
              <a:t>ơn</a:t>
            </a:r>
            <a:r>
              <a:rPr lang="en-US" sz="2100" dirty="0">
                <a:solidFill>
                  <a:srgbClr val="0000FF"/>
                </a:solidFill>
              </a:rPr>
              <a:t> </a:t>
            </a:r>
            <a:r>
              <a:rPr lang="en-US" sz="2100" dirty="0" err="1">
                <a:solidFill>
                  <a:srgbClr val="0000FF"/>
                </a:solidFill>
              </a:rPr>
              <a:t>nghĩa</a:t>
            </a:r>
            <a:r>
              <a:rPr lang="en-US" sz="2100" dirty="0">
                <a:solidFill>
                  <a:srgbClr val="0000FF"/>
                </a:solidFill>
              </a:rPr>
              <a:t>, </a:t>
            </a:r>
            <a:r>
              <a:rPr lang="en-US" sz="2100" dirty="0" err="1">
                <a:solidFill>
                  <a:srgbClr val="0000FF"/>
                </a:solidFill>
              </a:rPr>
              <a:t>gắn</a:t>
            </a:r>
            <a:r>
              <a:rPr lang="en-US" sz="2100" dirty="0">
                <a:solidFill>
                  <a:srgbClr val="0000FF"/>
                </a:solidFill>
              </a:rPr>
              <a:t> </a:t>
            </a:r>
            <a:r>
              <a:rPr lang="en-US" sz="2100" dirty="0" err="1">
                <a:solidFill>
                  <a:srgbClr val="0000FF"/>
                </a:solidFill>
              </a:rPr>
              <a:t>bó</a:t>
            </a:r>
            <a:r>
              <a:rPr lang="en-US" sz="2100" dirty="0">
                <a:solidFill>
                  <a:srgbClr val="0000FF"/>
                </a:solidFill>
              </a:rPr>
              <a:t> </a:t>
            </a:r>
            <a:r>
              <a:rPr lang="en-US" sz="2100" dirty="0" err="1">
                <a:solidFill>
                  <a:srgbClr val="0000FF"/>
                </a:solidFill>
              </a:rPr>
              <a:t>với</a:t>
            </a:r>
            <a:r>
              <a:rPr lang="en-US" sz="2100" dirty="0">
                <a:solidFill>
                  <a:srgbClr val="0000FF"/>
                </a:solidFill>
              </a:rPr>
              <a:t> </a:t>
            </a:r>
            <a:r>
              <a:rPr lang="en-US" sz="2100" dirty="0" err="1">
                <a:solidFill>
                  <a:srgbClr val="0000FF"/>
                </a:solidFill>
              </a:rPr>
              <a:t>thiên</a:t>
            </a:r>
            <a:r>
              <a:rPr lang="en-US" sz="2100" dirty="0">
                <a:solidFill>
                  <a:srgbClr val="0000FF"/>
                </a:solidFill>
              </a:rPr>
              <a:t> </a:t>
            </a:r>
            <a:r>
              <a:rPr lang="en-US" sz="2100" dirty="0" err="1">
                <a:solidFill>
                  <a:srgbClr val="0000FF"/>
                </a:solidFill>
              </a:rPr>
              <a:t>nhiên</a:t>
            </a:r>
            <a:r>
              <a:rPr lang="en-US" sz="2100" dirty="0">
                <a:solidFill>
                  <a:srgbClr val="0000FF"/>
                </a:solidFill>
              </a:rPr>
              <a:t>.</a:t>
            </a:r>
          </a:p>
          <a:p>
            <a:pPr algn="just"/>
            <a:r>
              <a:rPr lang="en-US" sz="2100" b="1" dirty="0" err="1">
                <a:solidFill>
                  <a:srgbClr val="0000FF"/>
                </a:solidFill>
              </a:rPr>
              <a:t>Câu</a:t>
            </a:r>
            <a:r>
              <a:rPr lang="en-US" sz="2100" b="1" dirty="0">
                <a:solidFill>
                  <a:srgbClr val="0000FF"/>
                </a:solidFill>
              </a:rPr>
              <a:t> 10: </a:t>
            </a:r>
            <a:r>
              <a:rPr lang="en-US" sz="2100" b="1" dirty="0" err="1">
                <a:solidFill>
                  <a:srgbClr val="0000FF"/>
                </a:solidFill>
              </a:rPr>
              <a:t>Viết</a:t>
            </a:r>
            <a:r>
              <a:rPr lang="en-US" sz="2100" b="1" dirty="0">
                <a:solidFill>
                  <a:srgbClr val="0000FF"/>
                </a:solidFill>
              </a:rPr>
              <a:t> </a:t>
            </a:r>
            <a:r>
              <a:rPr lang="en-US" sz="2100" b="1" dirty="0" err="1">
                <a:solidFill>
                  <a:srgbClr val="0000FF"/>
                </a:solidFill>
              </a:rPr>
              <a:t>đoạn</a:t>
            </a:r>
            <a:r>
              <a:rPr lang="en-US" sz="2100" b="1" dirty="0">
                <a:solidFill>
                  <a:srgbClr val="0000FF"/>
                </a:solidFill>
              </a:rPr>
              <a:t> </a:t>
            </a:r>
            <a:r>
              <a:rPr lang="en-US" sz="2100" b="1" dirty="0" err="1">
                <a:solidFill>
                  <a:srgbClr val="0000FF"/>
                </a:solidFill>
              </a:rPr>
              <a:t>nghị</a:t>
            </a:r>
            <a:r>
              <a:rPr lang="en-US" sz="2100" b="1" dirty="0">
                <a:solidFill>
                  <a:srgbClr val="0000FF"/>
                </a:solidFill>
              </a:rPr>
              <a:t> </a:t>
            </a:r>
            <a:r>
              <a:rPr lang="en-US" sz="2100" b="1" dirty="0" err="1">
                <a:solidFill>
                  <a:srgbClr val="0000FF"/>
                </a:solidFill>
              </a:rPr>
              <a:t>luận</a:t>
            </a:r>
            <a:r>
              <a:rPr lang="en-US" sz="2100" b="1" dirty="0">
                <a:solidFill>
                  <a:srgbClr val="0000FF"/>
                </a:solidFill>
              </a:rPr>
              <a:t> </a:t>
            </a:r>
            <a:r>
              <a:rPr lang="en-US" sz="2100" b="1" dirty="0" err="1">
                <a:solidFill>
                  <a:srgbClr val="0000FF"/>
                </a:solidFill>
              </a:rPr>
              <a:t>xã</a:t>
            </a:r>
            <a:r>
              <a:rPr lang="en-US" sz="2100" b="1" dirty="0">
                <a:solidFill>
                  <a:srgbClr val="0000FF"/>
                </a:solidFill>
              </a:rPr>
              <a:t> </a:t>
            </a:r>
            <a:r>
              <a:rPr lang="en-US" sz="2100" b="1" dirty="0" err="1">
                <a:solidFill>
                  <a:srgbClr val="0000FF"/>
                </a:solidFill>
              </a:rPr>
              <a:t>hội</a:t>
            </a:r>
            <a:r>
              <a:rPr lang="en-US" sz="2100" b="1" dirty="0">
                <a:solidFill>
                  <a:srgbClr val="0000FF"/>
                </a:solidFill>
              </a:rPr>
              <a:t> </a:t>
            </a:r>
            <a:r>
              <a:rPr lang="en-US" sz="2100" b="1" dirty="0" err="1">
                <a:solidFill>
                  <a:srgbClr val="0000FF"/>
                </a:solidFill>
              </a:rPr>
              <a:t>về</a:t>
            </a:r>
            <a:r>
              <a:rPr lang="en-US" sz="2100" b="1" dirty="0">
                <a:solidFill>
                  <a:srgbClr val="0000FF"/>
                </a:solidFill>
              </a:rPr>
              <a:t> </a:t>
            </a:r>
            <a:r>
              <a:rPr lang="en-US" sz="2100" b="1" dirty="0" err="1">
                <a:solidFill>
                  <a:srgbClr val="0000FF"/>
                </a:solidFill>
              </a:rPr>
              <a:t>hình</a:t>
            </a:r>
            <a:r>
              <a:rPr lang="en-US" sz="2100" b="1" dirty="0">
                <a:solidFill>
                  <a:srgbClr val="0000FF"/>
                </a:solidFill>
              </a:rPr>
              <a:t> </a:t>
            </a:r>
            <a:r>
              <a:rPr lang="en-US" sz="2100" b="1" dirty="0" err="1">
                <a:solidFill>
                  <a:srgbClr val="0000FF"/>
                </a:solidFill>
              </a:rPr>
              <a:t>ảnh</a:t>
            </a:r>
            <a:r>
              <a:rPr lang="en-US" sz="2100" b="1" dirty="0">
                <a:solidFill>
                  <a:srgbClr val="0000FF"/>
                </a:solidFill>
              </a:rPr>
              <a:t> </a:t>
            </a:r>
            <a:r>
              <a:rPr lang="en-US" sz="2100" b="1" dirty="0" err="1">
                <a:solidFill>
                  <a:srgbClr val="0000FF"/>
                </a:solidFill>
              </a:rPr>
              <a:t>những</a:t>
            </a:r>
            <a:r>
              <a:rPr lang="en-US" sz="2100" b="1" dirty="0">
                <a:solidFill>
                  <a:srgbClr val="0000FF"/>
                </a:solidFill>
              </a:rPr>
              <a:t> </a:t>
            </a:r>
            <a:r>
              <a:rPr lang="en-US" sz="2100" b="1" dirty="0" err="1">
                <a:solidFill>
                  <a:srgbClr val="0000FF"/>
                </a:solidFill>
              </a:rPr>
              <a:t>người</a:t>
            </a:r>
            <a:r>
              <a:rPr lang="en-US" sz="2100" b="1" dirty="0">
                <a:solidFill>
                  <a:srgbClr val="0000FF"/>
                </a:solidFill>
              </a:rPr>
              <a:t> </a:t>
            </a:r>
            <a:r>
              <a:rPr lang="en-US" sz="2100" b="1" dirty="0" err="1">
                <a:solidFill>
                  <a:srgbClr val="0000FF"/>
                </a:solidFill>
              </a:rPr>
              <a:t>ngư</a:t>
            </a:r>
            <a:r>
              <a:rPr lang="en-US" sz="2100" b="1" dirty="0">
                <a:solidFill>
                  <a:srgbClr val="0000FF"/>
                </a:solidFill>
              </a:rPr>
              <a:t> </a:t>
            </a:r>
            <a:r>
              <a:rPr lang="en-US" sz="2100" b="1" dirty="0" err="1">
                <a:solidFill>
                  <a:srgbClr val="0000FF"/>
                </a:solidFill>
              </a:rPr>
              <a:t>dân</a:t>
            </a:r>
            <a:r>
              <a:rPr lang="en-US" sz="2100" b="1" dirty="0">
                <a:solidFill>
                  <a:srgbClr val="0000FF"/>
                </a:solidFill>
              </a:rPr>
              <a:t> </a:t>
            </a:r>
            <a:r>
              <a:rPr lang="en-US" sz="2100" b="1" dirty="0" err="1">
                <a:solidFill>
                  <a:srgbClr val="0000FF"/>
                </a:solidFill>
              </a:rPr>
              <a:t>vẫn</a:t>
            </a:r>
            <a:r>
              <a:rPr lang="en-US" sz="2100" b="1" dirty="0">
                <a:solidFill>
                  <a:srgbClr val="0000FF"/>
                </a:solidFill>
              </a:rPr>
              <a:t> </a:t>
            </a:r>
            <a:r>
              <a:rPr lang="en-US" sz="2100" b="1" dirty="0" err="1">
                <a:solidFill>
                  <a:srgbClr val="0000FF"/>
                </a:solidFill>
              </a:rPr>
              <a:t>đang</a:t>
            </a:r>
            <a:r>
              <a:rPr lang="en-US" sz="2100" b="1" dirty="0">
                <a:solidFill>
                  <a:srgbClr val="0000FF"/>
                </a:solidFill>
              </a:rPr>
              <a:t> </a:t>
            </a:r>
            <a:r>
              <a:rPr lang="en-US" sz="2100" b="1" dirty="0" err="1">
                <a:solidFill>
                  <a:srgbClr val="0000FF"/>
                </a:solidFill>
              </a:rPr>
              <a:t>ngày</a:t>
            </a:r>
            <a:r>
              <a:rPr lang="en-US" sz="2100" b="1" dirty="0">
                <a:solidFill>
                  <a:srgbClr val="0000FF"/>
                </a:solidFill>
              </a:rPr>
              <a:t> </a:t>
            </a:r>
            <a:r>
              <a:rPr lang="en-US" sz="2100" b="1" dirty="0" err="1">
                <a:solidFill>
                  <a:srgbClr val="0000FF"/>
                </a:solidFill>
              </a:rPr>
              <a:t>đêm</a:t>
            </a:r>
            <a:r>
              <a:rPr lang="en-US" sz="2100" b="1" dirty="0">
                <a:solidFill>
                  <a:srgbClr val="0000FF"/>
                </a:solidFill>
              </a:rPr>
              <a:t> </a:t>
            </a:r>
            <a:r>
              <a:rPr lang="en-US" sz="2100" b="1" dirty="0" err="1">
                <a:solidFill>
                  <a:srgbClr val="0000FF"/>
                </a:solidFill>
              </a:rPr>
              <a:t>vươn</a:t>
            </a:r>
            <a:r>
              <a:rPr lang="en-US" sz="2100" b="1" dirty="0">
                <a:solidFill>
                  <a:srgbClr val="0000FF"/>
                </a:solidFill>
              </a:rPr>
              <a:t> </a:t>
            </a:r>
            <a:r>
              <a:rPr lang="en-US" sz="2100" b="1" dirty="0" err="1">
                <a:solidFill>
                  <a:srgbClr val="0000FF"/>
                </a:solidFill>
              </a:rPr>
              <a:t>khơi</a:t>
            </a:r>
            <a:r>
              <a:rPr lang="en-US" sz="2100" b="1" dirty="0">
                <a:solidFill>
                  <a:srgbClr val="0000FF"/>
                </a:solidFill>
              </a:rPr>
              <a:t> </a:t>
            </a:r>
            <a:r>
              <a:rPr lang="en-US" sz="2100" b="1" dirty="0" err="1">
                <a:solidFill>
                  <a:srgbClr val="0000FF"/>
                </a:solidFill>
              </a:rPr>
              <a:t>bám</a:t>
            </a:r>
            <a:r>
              <a:rPr lang="en-US" sz="2100" b="1" dirty="0">
                <a:solidFill>
                  <a:srgbClr val="0000FF"/>
                </a:solidFill>
              </a:rPr>
              <a:t> </a:t>
            </a:r>
            <a:r>
              <a:rPr lang="en-US" sz="2100" b="1" dirty="0" err="1">
                <a:solidFill>
                  <a:srgbClr val="0000FF"/>
                </a:solidFill>
              </a:rPr>
              <a:t>biển</a:t>
            </a:r>
            <a:r>
              <a:rPr lang="en-US" sz="2100" b="1" dirty="0">
                <a:solidFill>
                  <a:srgbClr val="0000FF"/>
                </a:solidFill>
              </a:rPr>
              <a:t> </a:t>
            </a:r>
            <a:r>
              <a:rPr lang="en-US" sz="2100" b="1" dirty="0" err="1">
                <a:solidFill>
                  <a:srgbClr val="0000FF"/>
                </a:solidFill>
              </a:rPr>
              <a:t>trong</a:t>
            </a:r>
            <a:r>
              <a:rPr lang="en-US" sz="2100" b="1" dirty="0">
                <a:solidFill>
                  <a:srgbClr val="0000FF"/>
                </a:solidFill>
              </a:rPr>
              <a:t> </a:t>
            </a:r>
            <a:r>
              <a:rPr lang="en-US" sz="2100" b="1" dirty="0" err="1">
                <a:solidFill>
                  <a:srgbClr val="0000FF"/>
                </a:solidFill>
              </a:rPr>
              <a:t>thời</a:t>
            </a:r>
            <a:r>
              <a:rPr lang="en-US" sz="2100" b="1" dirty="0">
                <a:solidFill>
                  <a:srgbClr val="0000FF"/>
                </a:solidFill>
              </a:rPr>
              <a:t> </a:t>
            </a:r>
            <a:r>
              <a:rPr lang="en-US" sz="2100" b="1" dirty="0" err="1">
                <a:solidFill>
                  <a:srgbClr val="0000FF"/>
                </a:solidFill>
              </a:rPr>
              <a:t>điểm</a:t>
            </a:r>
            <a:r>
              <a:rPr lang="en-US" sz="2100" b="1" dirty="0">
                <a:solidFill>
                  <a:srgbClr val="0000FF"/>
                </a:solidFill>
              </a:rPr>
              <a:t> </a:t>
            </a:r>
            <a:r>
              <a:rPr lang="en-US" sz="2100" b="1" dirty="0" err="1">
                <a:solidFill>
                  <a:srgbClr val="0000FF"/>
                </a:solidFill>
              </a:rPr>
              <a:t>hiện</a:t>
            </a:r>
            <a:r>
              <a:rPr lang="en-US" sz="2100" b="1" dirty="0">
                <a:solidFill>
                  <a:srgbClr val="0000FF"/>
                </a:solidFill>
              </a:rPr>
              <a:t> nay</a:t>
            </a:r>
            <a:r>
              <a:rPr lang="en-US" sz="2100" b="1" dirty="0" smtClean="0">
                <a:solidFill>
                  <a:srgbClr val="0000FF"/>
                </a:solidFill>
              </a:rPr>
              <a:t>: </a:t>
            </a:r>
            <a:endParaRPr lang="en-US" sz="2100" dirty="0">
              <a:solidFill>
                <a:srgbClr val="0000FF"/>
              </a:solidFill>
            </a:endParaRPr>
          </a:p>
          <a:p>
            <a:pPr algn="just"/>
            <a:r>
              <a:rPr lang="en-US" sz="2100" dirty="0">
                <a:solidFill>
                  <a:srgbClr val="0000FF"/>
                </a:solidFill>
              </a:rPr>
              <a:t>     - </a:t>
            </a:r>
            <a:r>
              <a:rPr lang="en-US" sz="2100" dirty="0" err="1">
                <a:solidFill>
                  <a:srgbClr val="0000FF"/>
                </a:solidFill>
              </a:rPr>
              <a:t>Đây</a:t>
            </a:r>
            <a:r>
              <a:rPr lang="en-US" sz="2100" dirty="0">
                <a:solidFill>
                  <a:srgbClr val="0000FF"/>
                </a:solidFill>
              </a:rPr>
              <a:t> </a:t>
            </a:r>
            <a:r>
              <a:rPr lang="en-US" sz="2100" dirty="0" err="1">
                <a:solidFill>
                  <a:srgbClr val="0000FF"/>
                </a:solidFill>
              </a:rPr>
              <a:t>là</a:t>
            </a:r>
            <a:r>
              <a:rPr lang="en-US" sz="2100" dirty="0">
                <a:solidFill>
                  <a:srgbClr val="0000FF"/>
                </a:solidFill>
              </a:rPr>
              <a:t> </a:t>
            </a:r>
            <a:r>
              <a:rPr lang="en-US" sz="2100" dirty="0" err="1">
                <a:solidFill>
                  <a:srgbClr val="0000FF"/>
                </a:solidFill>
              </a:rPr>
              <a:t>một</a:t>
            </a:r>
            <a:r>
              <a:rPr lang="en-US" sz="2100" dirty="0">
                <a:solidFill>
                  <a:srgbClr val="0000FF"/>
                </a:solidFill>
              </a:rPr>
              <a:t> </a:t>
            </a:r>
            <a:r>
              <a:rPr lang="en-US" sz="2100" dirty="0" err="1">
                <a:solidFill>
                  <a:srgbClr val="0000FF"/>
                </a:solidFill>
              </a:rPr>
              <a:t>hình</a:t>
            </a:r>
            <a:r>
              <a:rPr lang="en-US" sz="2100" dirty="0">
                <a:solidFill>
                  <a:srgbClr val="0000FF"/>
                </a:solidFill>
              </a:rPr>
              <a:t> </a:t>
            </a:r>
            <a:r>
              <a:rPr lang="en-US" sz="2100" dirty="0" err="1">
                <a:solidFill>
                  <a:srgbClr val="0000FF"/>
                </a:solidFill>
              </a:rPr>
              <a:t>ảnh</a:t>
            </a:r>
            <a:r>
              <a:rPr lang="en-US" sz="2100" dirty="0">
                <a:solidFill>
                  <a:srgbClr val="0000FF"/>
                </a:solidFill>
              </a:rPr>
              <a:t> </a:t>
            </a:r>
            <a:r>
              <a:rPr lang="en-US" sz="2100" dirty="0" err="1">
                <a:solidFill>
                  <a:srgbClr val="0000FF"/>
                </a:solidFill>
              </a:rPr>
              <a:t>đẹp</a:t>
            </a:r>
            <a:r>
              <a:rPr lang="en-US" sz="2100" dirty="0">
                <a:solidFill>
                  <a:srgbClr val="0000FF"/>
                </a:solidFill>
              </a:rPr>
              <a:t>, </a:t>
            </a:r>
            <a:r>
              <a:rPr lang="en-US" sz="2100" dirty="0" err="1">
                <a:solidFill>
                  <a:srgbClr val="0000FF"/>
                </a:solidFill>
              </a:rPr>
              <a:t>được</a:t>
            </a:r>
            <a:r>
              <a:rPr lang="en-US" sz="2100" dirty="0">
                <a:solidFill>
                  <a:srgbClr val="0000FF"/>
                </a:solidFill>
              </a:rPr>
              <a:t> </a:t>
            </a:r>
            <a:r>
              <a:rPr lang="en-US" sz="2100" dirty="0" err="1">
                <a:solidFill>
                  <a:srgbClr val="0000FF"/>
                </a:solidFill>
              </a:rPr>
              <a:t>toàn</a:t>
            </a:r>
            <a:r>
              <a:rPr lang="en-US" sz="2100" dirty="0">
                <a:solidFill>
                  <a:srgbClr val="0000FF"/>
                </a:solidFill>
              </a:rPr>
              <a:t> </a:t>
            </a:r>
            <a:r>
              <a:rPr lang="en-US" sz="2100" dirty="0" err="1">
                <a:solidFill>
                  <a:srgbClr val="0000FF"/>
                </a:solidFill>
              </a:rPr>
              <a:t>dân</a:t>
            </a:r>
            <a:r>
              <a:rPr lang="en-US" sz="2100" dirty="0">
                <a:solidFill>
                  <a:srgbClr val="0000FF"/>
                </a:solidFill>
              </a:rPr>
              <a:t> </a:t>
            </a:r>
            <a:r>
              <a:rPr lang="en-US" sz="2100" dirty="0" err="1">
                <a:solidFill>
                  <a:srgbClr val="0000FF"/>
                </a:solidFill>
              </a:rPr>
              <a:t>ngợi</a:t>
            </a:r>
            <a:r>
              <a:rPr lang="en-US" sz="2100" dirty="0">
                <a:solidFill>
                  <a:srgbClr val="0000FF"/>
                </a:solidFill>
              </a:rPr>
              <a:t> ca, </a:t>
            </a:r>
            <a:r>
              <a:rPr lang="en-US" sz="2100" dirty="0" err="1">
                <a:solidFill>
                  <a:srgbClr val="0000FF"/>
                </a:solidFill>
              </a:rPr>
              <a:t>ủng</a:t>
            </a:r>
            <a:r>
              <a:rPr lang="en-US" sz="2100" dirty="0">
                <a:solidFill>
                  <a:srgbClr val="0000FF"/>
                </a:solidFill>
              </a:rPr>
              <a:t> </a:t>
            </a:r>
            <a:r>
              <a:rPr lang="en-US" sz="2100" dirty="0" err="1">
                <a:solidFill>
                  <a:srgbClr val="0000FF"/>
                </a:solidFill>
              </a:rPr>
              <a:t>hộ</a:t>
            </a:r>
            <a:r>
              <a:rPr lang="en-US" sz="2100" dirty="0" smtClean="0">
                <a:solidFill>
                  <a:srgbClr val="0000FF"/>
                </a:solidFill>
              </a:rPr>
              <a:t>. </a:t>
            </a:r>
            <a:endParaRPr lang="en-US" sz="2100" dirty="0">
              <a:solidFill>
                <a:srgbClr val="0000FF"/>
              </a:solidFill>
            </a:endParaRPr>
          </a:p>
          <a:p>
            <a:pPr algn="just"/>
            <a:r>
              <a:rPr lang="en-US" sz="2100" dirty="0">
                <a:solidFill>
                  <a:srgbClr val="0000FF"/>
                </a:solidFill>
              </a:rPr>
              <a:t>     - </a:t>
            </a:r>
            <a:r>
              <a:rPr lang="en-US" sz="2100" dirty="0" err="1">
                <a:solidFill>
                  <a:srgbClr val="0000FF"/>
                </a:solidFill>
              </a:rPr>
              <a:t>Nêu</a:t>
            </a:r>
            <a:r>
              <a:rPr lang="en-US" sz="2100" dirty="0">
                <a:solidFill>
                  <a:srgbClr val="0000FF"/>
                </a:solidFill>
              </a:rPr>
              <a:t> </a:t>
            </a:r>
            <a:r>
              <a:rPr lang="en-US" sz="2100" dirty="0" err="1">
                <a:solidFill>
                  <a:srgbClr val="0000FF"/>
                </a:solidFill>
              </a:rPr>
              <a:t>suy</a:t>
            </a:r>
            <a:r>
              <a:rPr lang="en-US" sz="2100" dirty="0">
                <a:solidFill>
                  <a:srgbClr val="0000FF"/>
                </a:solidFill>
              </a:rPr>
              <a:t> </a:t>
            </a:r>
            <a:r>
              <a:rPr lang="en-US" sz="2100" dirty="0" err="1">
                <a:solidFill>
                  <a:srgbClr val="0000FF"/>
                </a:solidFill>
              </a:rPr>
              <a:t>nghĩ</a:t>
            </a:r>
            <a:r>
              <a:rPr lang="en-US" sz="2100" dirty="0">
                <a:solidFill>
                  <a:srgbClr val="0000FF"/>
                </a:solidFill>
              </a:rPr>
              <a:t> </a:t>
            </a:r>
            <a:r>
              <a:rPr lang="en-US" sz="2100" dirty="0" err="1">
                <a:solidFill>
                  <a:srgbClr val="0000FF"/>
                </a:solidFill>
              </a:rPr>
              <a:t>về</a:t>
            </a:r>
            <a:r>
              <a:rPr lang="en-US" sz="2100" dirty="0">
                <a:solidFill>
                  <a:srgbClr val="0000FF"/>
                </a:solidFill>
              </a:rPr>
              <a:t> </a:t>
            </a:r>
            <a:r>
              <a:rPr lang="en-US" sz="2100" dirty="0" err="1">
                <a:solidFill>
                  <a:srgbClr val="0000FF"/>
                </a:solidFill>
              </a:rPr>
              <a:t>công</a:t>
            </a:r>
            <a:r>
              <a:rPr lang="en-US" sz="2100" dirty="0">
                <a:solidFill>
                  <a:srgbClr val="0000FF"/>
                </a:solidFill>
              </a:rPr>
              <a:t> </a:t>
            </a:r>
            <a:r>
              <a:rPr lang="en-US" sz="2100" dirty="0" err="1">
                <a:solidFill>
                  <a:srgbClr val="0000FF"/>
                </a:solidFill>
              </a:rPr>
              <a:t>việc</a:t>
            </a:r>
            <a:r>
              <a:rPr lang="en-US" sz="2100" dirty="0">
                <a:solidFill>
                  <a:srgbClr val="0000FF"/>
                </a:solidFill>
              </a:rPr>
              <a:t> </a:t>
            </a:r>
            <a:r>
              <a:rPr lang="en-US" sz="2100" dirty="0" err="1">
                <a:solidFill>
                  <a:srgbClr val="0000FF"/>
                </a:solidFill>
              </a:rPr>
              <a:t>của</a:t>
            </a:r>
            <a:r>
              <a:rPr lang="en-US" sz="2100" dirty="0">
                <a:solidFill>
                  <a:srgbClr val="0000FF"/>
                </a:solidFill>
              </a:rPr>
              <a:t> </a:t>
            </a:r>
            <a:r>
              <a:rPr lang="en-US" sz="2100" dirty="0" err="1">
                <a:solidFill>
                  <a:srgbClr val="0000FF"/>
                </a:solidFill>
              </a:rPr>
              <a:t>người</a:t>
            </a:r>
            <a:r>
              <a:rPr lang="en-US" sz="2100" dirty="0">
                <a:solidFill>
                  <a:srgbClr val="0000FF"/>
                </a:solidFill>
              </a:rPr>
              <a:t> </a:t>
            </a:r>
            <a:r>
              <a:rPr lang="en-US" sz="2100" dirty="0" err="1">
                <a:solidFill>
                  <a:srgbClr val="0000FF"/>
                </a:solidFill>
              </a:rPr>
              <a:t>Ngư</a:t>
            </a:r>
            <a:r>
              <a:rPr lang="en-US" sz="2100" dirty="0">
                <a:solidFill>
                  <a:srgbClr val="0000FF"/>
                </a:solidFill>
              </a:rPr>
              <a:t> </a:t>
            </a:r>
            <a:r>
              <a:rPr lang="en-US" sz="2100" dirty="0" err="1">
                <a:solidFill>
                  <a:srgbClr val="0000FF"/>
                </a:solidFill>
              </a:rPr>
              <a:t>dân</a:t>
            </a:r>
            <a:r>
              <a:rPr lang="en-US" sz="2100" dirty="0">
                <a:solidFill>
                  <a:srgbClr val="0000FF"/>
                </a:solidFill>
              </a:rPr>
              <a:t>: </a:t>
            </a:r>
            <a:r>
              <a:rPr lang="en-US" sz="2100" dirty="0" err="1">
                <a:solidFill>
                  <a:srgbClr val="0000FF"/>
                </a:solidFill>
              </a:rPr>
              <a:t>khó</a:t>
            </a:r>
            <a:r>
              <a:rPr lang="en-US" sz="2100" dirty="0">
                <a:solidFill>
                  <a:srgbClr val="0000FF"/>
                </a:solidFill>
              </a:rPr>
              <a:t> </a:t>
            </a:r>
            <a:r>
              <a:rPr lang="en-US" sz="2100" dirty="0" err="1">
                <a:solidFill>
                  <a:srgbClr val="0000FF"/>
                </a:solidFill>
              </a:rPr>
              <a:t>khăn</a:t>
            </a:r>
            <a:r>
              <a:rPr lang="en-US" sz="2100" dirty="0">
                <a:solidFill>
                  <a:srgbClr val="0000FF"/>
                </a:solidFill>
              </a:rPr>
              <a:t>, </a:t>
            </a:r>
            <a:r>
              <a:rPr lang="en-US" sz="2100" dirty="0" err="1">
                <a:solidFill>
                  <a:srgbClr val="0000FF"/>
                </a:solidFill>
              </a:rPr>
              <a:t>gian</a:t>
            </a:r>
            <a:r>
              <a:rPr lang="en-US" sz="2100" dirty="0">
                <a:solidFill>
                  <a:srgbClr val="0000FF"/>
                </a:solidFill>
              </a:rPr>
              <a:t> </a:t>
            </a:r>
            <a:r>
              <a:rPr lang="en-US" sz="2100" dirty="0" err="1">
                <a:solidFill>
                  <a:srgbClr val="0000FF"/>
                </a:solidFill>
              </a:rPr>
              <a:t>khổ</a:t>
            </a:r>
            <a:r>
              <a:rPr lang="en-US" sz="2100" dirty="0">
                <a:solidFill>
                  <a:srgbClr val="0000FF"/>
                </a:solidFill>
              </a:rPr>
              <a:t>, </a:t>
            </a:r>
            <a:r>
              <a:rPr lang="en-US" sz="2100" dirty="0" err="1">
                <a:solidFill>
                  <a:srgbClr val="0000FF"/>
                </a:solidFill>
              </a:rPr>
              <a:t>phải</a:t>
            </a:r>
            <a:r>
              <a:rPr lang="en-US" sz="2100" dirty="0">
                <a:solidFill>
                  <a:srgbClr val="0000FF"/>
                </a:solidFill>
              </a:rPr>
              <a:t> </a:t>
            </a:r>
            <a:r>
              <a:rPr lang="en-US" sz="2100" dirty="0" err="1">
                <a:solidFill>
                  <a:srgbClr val="0000FF"/>
                </a:solidFill>
              </a:rPr>
              <a:t>đương</a:t>
            </a:r>
            <a:r>
              <a:rPr lang="en-US" sz="2100" dirty="0">
                <a:solidFill>
                  <a:srgbClr val="0000FF"/>
                </a:solidFill>
              </a:rPr>
              <a:t> </a:t>
            </a:r>
            <a:r>
              <a:rPr lang="en-US" sz="2100" dirty="0" err="1">
                <a:solidFill>
                  <a:srgbClr val="0000FF"/>
                </a:solidFill>
              </a:rPr>
              <a:t>đầu</a:t>
            </a:r>
            <a:r>
              <a:rPr lang="en-US" sz="2100" dirty="0">
                <a:solidFill>
                  <a:srgbClr val="0000FF"/>
                </a:solidFill>
              </a:rPr>
              <a:t> </a:t>
            </a:r>
            <a:r>
              <a:rPr lang="en-US" sz="2100" dirty="0" err="1">
                <a:solidFill>
                  <a:srgbClr val="0000FF"/>
                </a:solidFill>
              </a:rPr>
              <a:t>với</a:t>
            </a:r>
            <a:r>
              <a:rPr lang="en-US" sz="2100" dirty="0">
                <a:solidFill>
                  <a:srgbClr val="0000FF"/>
                </a:solidFill>
              </a:rPr>
              <a:t> </a:t>
            </a:r>
            <a:r>
              <a:rPr lang="en-US" sz="2100" dirty="0" err="1">
                <a:solidFill>
                  <a:srgbClr val="0000FF"/>
                </a:solidFill>
              </a:rPr>
              <a:t>thử</a:t>
            </a:r>
            <a:r>
              <a:rPr lang="en-US" sz="2100" dirty="0">
                <a:solidFill>
                  <a:srgbClr val="0000FF"/>
                </a:solidFill>
              </a:rPr>
              <a:t> </a:t>
            </a:r>
            <a:r>
              <a:rPr lang="en-US" sz="2100" dirty="0" err="1">
                <a:solidFill>
                  <a:srgbClr val="0000FF"/>
                </a:solidFill>
              </a:rPr>
              <a:t>thách</a:t>
            </a:r>
            <a:r>
              <a:rPr lang="en-US" sz="2100" dirty="0">
                <a:solidFill>
                  <a:srgbClr val="0000FF"/>
                </a:solidFill>
              </a:rPr>
              <a:t> </a:t>
            </a:r>
            <a:r>
              <a:rPr lang="en-US" sz="2100" dirty="0" err="1">
                <a:solidFill>
                  <a:srgbClr val="0000FF"/>
                </a:solidFill>
              </a:rPr>
              <a:t>của</a:t>
            </a:r>
            <a:r>
              <a:rPr lang="en-US" sz="2100" dirty="0">
                <a:solidFill>
                  <a:srgbClr val="0000FF"/>
                </a:solidFill>
              </a:rPr>
              <a:t> </a:t>
            </a:r>
            <a:r>
              <a:rPr lang="en-US" sz="2100" dirty="0" err="1">
                <a:solidFill>
                  <a:srgbClr val="0000FF"/>
                </a:solidFill>
              </a:rPr>
              <a:t>thiên</a:t>
            </a:r>
            <a:r>
              <a:rPr lang="en-US" sz="2100" dirty="0">
                <a:solidFill>
                  <a:srgbClr val="0000FF"/>
                </a:solidFill>
              </a:rPr>
              <a:t> </a:t>
            </a:r>
            <a:r>
              <a:rPr lang="en-US" sz="2100" dirty="0" err="1">
                <a:solidFill>
                  <a:srgbClr val="0000FF"/>
                </a:solidFill>
              </a:rPr>
              <a:t>nhiên</a:t>
            </a:r>
            <a:r>
              <a:rPr lang="en-US" sz="2100" dirty="0">
                <a:solidFill>
                  <a:srgbClr val="0000FF"/>
                </a:solidFill>
              </a:rPr>
              <a:t>, </a:t>
            </a:r>
            <a:r>
              <a:rPr lang="en-US" sz="2100" dirty="0" err="1">
                <a:solidFill>
                  <a:srgbClr val="0000FF"/>
                </a:solidFill>
              </a:rPr>
              <a:t>biển</a:t>
            </a:r>
            <a:r>
              <a:rPr lang="en-US" sz="2100" dirty="0">
                <a:solidFill>
                  <a:srgbClr val="0000FF"/>
                </a:solidFill>
              </a:rPr>
              <a:t> </a:t>
            </a:r>
            <a:r>
              <a:rPr lang="en-US" sz="2100" dirty="0" err="1">
                <a:solidFill>
                  <a:srgbClr val="0000FF"/>
                </a:solidFill>
              </a:rPr>
              <a:t>cả</a:t>
            </a:r>
            <a:r>
              <a:rPr lang="en-US" sz="2100" dirty="0">
                <a:solidFill>
                  <a:srgbClr val="0000FF"/>
                </a:solidFill>
              </a:rPr>
              <a:t>, </a:t>
            </a:r>
            <a:r>
              <a:rPr lang="en-US" sz="2100" dirty="0" err="1">
                <a:solidFill>
                  <a:srgbClr val="0000FF"/>
                </a:solidFill>
              </a:rPr>
              <a:t>hiểm</a:t>
            </a:r>
            <a:r>
              <a:rPr lang="en-US" sz="2100" dirty="0">
                <a:solidFill>
                  <a:srgbClr val="0000FF"/>
                </a:solidFill>
              </a:rPr>
              <a:t> </a:t>
            </a:r>
            <a:r>
              <a:rPr lang="en-US" sz="2100" dirty="0" err="1">
                <a:solidFill>
                  <a:srgbClr val="0000FF"/>
                </a:solidFill>
              </a:rPr>
              <a:t>nguy</a:t>
            </a:r>
            <a:r>
              <a:rPr lang="en-US" sz="2100" dirty="0">
                <a:solidFill>
                  <a:srgbClr val="0000FF"/>
                </a:solidFill>
              </a:rPr>
              <a:t> </a:t>
            </a:r>
            <a:r>
              <a:rPr lang="en-US" sz="2100" dirty="0" err="1">
                <a:solidFill>
                  <a:srgbClr val="0000FF"/>
                </a:solidFill>
              </a:rPr>
              <a:t>luôn</a:t>
            </a:r>
            <a:r>
              <a:rPr lang="en-US" sz="2100" dirty="0">
                <a:solidFill>
                  <a:srgbClr val="0000FF"/>
                </a:solidFill>
              </a:rPr>
              <a:t> </a:t>
            </a:r>
            <a:r>
              <a:rPr lang="en-US" sz="2100" dirty="0" err="1">
                <a:solidFill>
                  <a:srgbClr val="0000FF"/>
                </a:solidFill>
              </a:rPr>
              <a:t>rình</a:t>
            </a:r>
            <a:r>
              <a:rPr lang="en-US" sz="2100" dirty="0">
                <a:solidFill>
                  <a:srgbClr val="0000FF"/>
                </a:solidFill>
              </a:rPr>
              <a:t> </a:t>
            </a:r>
            <a:r>
              <a:rPr lang="en-US" sz="2100" dirty="0" err="1">
                <a:solidFill>
                  <a:srgbClr val="0000FF"/>
                </a:solidFill>
              </a:rPr>
              <a:t>rập</a:t>
            </a:r>
            <a:r>
              <a:rPr lang="en-US" sz="2100" dirty="0">
                <a:solidFill>
                  <a:srgbClr val="0000FF"/>
                </a:solidFill>
              </a:rPr>
              <a:t>... → </a:t>
            </a:r>
            <a:r>
              <a:rPr lang="en-US" sz="2100" dirty="0" err="1">
                <a:solidFill>
                  <a:srgbClr val="0000FF"/>
                </a:solidFill>
              </a:rPr>
              <a:t>Luôn</a:t>
            </a:r>
            <a:r>
              <a:rPr lang="en-US" sz="2100" dirty="0">
                <a:solidFill>
                  <a:srgbClr val="0000FF"/>
                </a:solidFill>
              </a:rPr>
              <a:t> </a:t>
            </a:r>
            <a:r>
              <a:rPr lang="en-US" sz="2100" dirty="0" err="1">
                <a:solidFill>
                  <a:srgbClr val="0000FF"/>
                </a:solidFill>
              </a:rPr>
              <a:t>dũng</a:t>
            </a:r>
            <a:r>
              <a:rPr lang="en-US" sz="2100" dirty="0">
                <a:solidFill>
                  <a:srgbClr val="0000FF"/>
                </a:solidFill>
              </a:rPr>
              <a:t> </a:t>
            </a:r>
            <a:r>
              <a:rPr lang="en-US" sz="2100" dirty="0" err="1">
                <a:solidFill>
                  <a:srgbClr val="0000FF"/>
                </a:solidFill>
              </a:rPr>
              <a:t>cảm</a:t>
            </a:r>
            <a:r>
              <a:rPr lang="en-US" sz="2100" dirty="0">
                <a:solidFill>
                  <a:srgbClr val="0000FF"/>
                </a:solidFill>
              </a:rPr>
              <a:t>, </a:t>
            </a:r>
            <a:r>
              <a:rPr lang="en-US" sz="2100" dirty="0" err="1">
                <a:solidFill>
                  <a:srgbClr val="0000FF"/>
                </a:solidFill>
              </a:rPr>
              <a:t>kiên</a:t>
            </a:r>
            <a:r>
              <a:rPr lang="en-US" sz="2100" dirty="0">
                <a:solidFill>
                  <a:srgbClr val="0000FF"/>
                </a:solidFill>
              </a:rPr>
              <a:t> </a:t>
            </a:r>
            <a:r>
              <a:rPr lang="en-US" sz="2100" dirty="0" err="1">
                <a:solidFill>
                  <a:srgbClr val="0000FF"/>
                </a:solidFill>
              </a:rPr>
              <a:t>cường</a:t>
            </a:r>
            <a:r>
              <a:rPr lang="en-US" sz="2100" dirty="0">
                <a:solidFill>
                  <a:srgbClr val="0000FF"/>
                </a:solidFill>
              </a:rPr>
              <a:t> </a:t>
            </a:r>
            <a:r>
              <a:rPr lang="en-US" sz="2100" dirty="0" err="1">
                <a:solidFill>
                  <a:srgbClr val="0000FF"/>
                </a:solidFill>
              </a:rPr>
              <a:t>vì</a:t>
            </a:r>
            <a:r>
              <a:rPr lang="en-US" sz="2100" dirty="0">
                <a:solidFill>
                  <a:srgbClr val="0000FF"/>
                </a:solidFill>
              </a:rPr>
              <a:t> </a:t>
            </a:r>
            <a:r>
              <a:rPr lang="en-US" sz="2100" dirty="0" err="1">
                <a:solidFill>
                  <a:srgbClr val="0000FF"/>
                </a:solidFill>
              </a:rPr>
              <a:t>một</a:t>
            </a:r>
            <a:r>
              <a:rPr lang="en-US" sz="2100" dirty="0">
                <a:solidFill>
                  <a:srgbClr val="0000FF"/>
                </a:solidFill>
              </a:rPr>
              <a:t> </a:t>
            </a:r>
            <a:r>
              <a:rPr lang="en-US" sz="2100" dirty="0" err="1">
                <a:solidFill>
                  <a:srgbClr val="0000FF"/>
                </a:solidFill>
              </a:rPr>
              <a:t>tình</a:t>
            </a:r>
            <a:r>
              <a:rPr lang="en-US" sz="2100" dirty="0">
                <a:solidFill>
                  <a:srgbClr val="0000FF"/>
                </a:solidFill>
              </a:rPr>
              <a:t> </a:t>
            </a:r>
            <a:r>
              <a:rPr lang="en-US" sz="2100" dirty="0" err="1">
                <a:solidFill>
                  <a:srgbClr val="0000FF"/>
                </a:solidFill>
              </a:rPr>
              <a:t>yêu</a:t>
            </a:r>
            <a:r>
              <a:rPr lang="en-US" sz="2100" dirty="0">
                <a:solidFill>
                  <a:srgbClr val="0000FF"/>
                </a:solidFill>
              </a:rPr>
              <a:t> </a:t>
            </a:r>
            <a:r>
              <a:rPr lang="en-US" sz="2100" dirty="0" err="1">
                <a:solidFill>
                  <a:srgbClr val="0000FF"/>
                </a:solidFill>
              </a:rPr>
              <a:t>với</a:t>
            </a:r>
            <a:r>
              <a:rPr lang="en-US" sz="2100" dirty="0">
                <a:solidFill>
                  <a:srgbClr val="0000FF"/>
                </a:solidFill>
              </a:rPr>
              <a:t> </a:t>
            </a:r>
            <a:r>
              <a:rPr lang="en-US" sz="2100" dirty="0" err="1">
                <a:solidFill>
                  <a:srgbClr val="0000FF"/>
                </a:solidFill>
              </a:rPr>
              <a:t>quê</a:t>
            </a:r>
            <a:r>
              <a:rPr lang="en-US" sz="2100" dirty="0">
                <a:solidFill>
                  <a:srgbClr val="0000FF"/>
                </a:solidFill>
              </a:rPr>
              <a:t> </a:t>
            </a:r>
            <a:r>
              <a:rPr lang="en-US" sz="2100" dirty="0" err="1">
                <a:solidFill>
                  <a:srgbClr val="0000FF"/>
                </a:solidFill>
              </a:rPr>
              <a:t>hương</a:t>
            </a:r>
            <a:r>
              <a:rPr lang="en-US" sz="2100" dirty="0">
                <a:solidFill>
                  <a:srgbClr val="0000FF"/>
                </a:solidFill>
              </a:rPr>
              <a:t>, </a:t>
            </a:r>
            <a:r>
              <a:rPr lang="en-US" sz="2100" dirty="0" err="1">
                <a:solidFill>
                  <a:srgbClr val="0000FF"/>
                </a:solidFill>
              </a:rPr>
              <a:t>đất</a:t>
            </a:r>
            <a:r>
              <a:rPr lang="en-US" sz="2100" dirty="0">
                <a:solidFill>
                  <a:srgbClr val="0000FF"/>
                </a:solidFill>
              </a:rPr>
              <a:t> </a:t>
            </a:r>
            <a:r>
              <a:rPr lang="en-US" sz="2100" dirty="0" err="1">
                <a:solidFill>
                  <a:srgbClr val="0000FF"/>
                </a:solidFill>
              </a:rPr>
              <a:t>nước</a:t>
            </a:r>
            <a:r>
              <a:rPr lang="en-US" sz="2100" dirty="0" smtClean="0">
                <a:solidFill>
                  <a:srgbClr val="0000FF"/>
                </a:solidFill>
              </a:rPr>
              <a:t>. </a:t>
            </a:r>
            <a:endParaRPr lang="en-US" sz="2100" dirty="0">
              <a:solidFill>
                <a:srgbClr val="0000FF"/>
              </a:solidFill>
            </a:endParaRPr>
          </a:p>
          <a:p>
            <a:pPr algn="just"/>
            <a:r>
              <a:rPr lang="en-US" sz="2100" dirty="0">
                <a:solidFill>
                  <a:srgbClr val="0000FF"/>
                </a:solidFill>
              </a:rPr>
              <a:t>     - </a:t>
            </a:r>
            <a:r>
              <a:rPr lang="en-US" sz="2100" dirty="0" err="1">
                <a:solidFill>
                  <a:srgbClr val="0000FF"/>
                </a:solidFill>
              </a:rPr>
              <a:t>Nêu</a:t>
            </a:r>
            <a:r>
              <a:rPr lang="en-US" sz="2100" dirty="0">
                <a:solidFill>
                  <a:srgbClr val="0000FF"/>
                </a:solidFill>
              </a:rPr>
              <a:t> ý </a:t>
            </a:r>
            <a:r>
              <a:rPr lang="en-US" sz="2100" dirty="0" err="1">
                <a:solidFill>
                  <a:srgbClr val="0000FF"/>
                </a:solidFill>
              </a:rPr>
              <a:t>nghĩa</a:t>
            </a:r>
            <a:r>
              <a:rPr lang="en-US" sz="2100" dirty="0">
                <a:solidFill>
                  <a:srgbClr val="0000FF"/>
                </a:solidFill>
              </a:rPr>
              <a:t> </a:t>
            </a:r>
            <a:r>
              <a:rPr lang="en-US" sz="2100" dirty="0" err="1">
                <a:solidFill>
                  <a:srgbClr val="0000FF"/>
                </a:solidFill>
              </a:rPr>
              <a:t>công</a:t>
            </a:r>
            <a:r>
              <a:rPr lang="en-US" sz="2100" dirty="0">
                <a:solidFill>
                  <a:srgbClr val="0000FF"/>
                </a:solidFill>
              </a:rPr>
              <a:t> </a:t>
            </a:r>
            <a:r>
              <a:rPr lang="en-US" sz="2100" dirty="0" err="1">
                <a:solidFill>
                  <a:srgbClr val="0000FF"/>
                </a:solidFill>
              </a:rPr>
              <a:t>việc</a:t>
            </a:r>
            <a:r>
              <a:rPr lang="en-US" sz="2100" dirty="0">
                <a:solidFill>
                  <a:srgbClr val="0000FF"/>
                </a:solidFill>
              </a:rPr>
              <a:t> </a:t>
            </a:r>
            <a:r>
              <a:rPr lang="en-US" sz="2100" dirty="0" err="1">
                <a:solidFill>
                  <a:srgbClr val="0000FF"/>
                </a:solidFill>
              </a:rPr>
              <a:t>của</a:t>
            </a:r>
            <a:r>
              <a:rPr lang="en-US" sz="2100" dirty="0">
                <a:solidFill>
                  <a:srgbClr val="0000FF"/>
                </a:solidFill>
              </a:rPr>
              <a:t> </a:t>
            </a:r>
            <a:r>
              <a:rPr lang="en-US" sz="2100" dirty="0" err="1">
                <a:solidFill>
                  <a:srgbClr val="0000FF"/>
                </a:solidFill>
              </a:rPr>
              <a:t>những</a:t>
            </a:r>
            <a:r>
              <a:rPr lang="en-US" sz="2100" dirty="0">
                <a:solidFill>
                  <a:srgbClr val="0000FF"/>
                </a:solidFill>
              </a:rPr>
              <a:t> </a:t>
            </a:r>
            <a:r>
              <a:rPr lang="en-US" sz="2100" dirty="0" err="1">
                <a:solidFill>
                  <a:srgbClr val="0000FF"/>
                </a:solidFill>
              </a:rPr>
              <a:t>người</a:t>
            </a:r>
            <a:r>
              <a:rPr lang="en-US" sz="2100" dirty="0">
                <a:solidFill>
                  <a:srgbClr val="0000FF"/>
                </a:solidFill>
              </a:rPr>
              <a:t> </a:t>
            </a:r>
            <a:r>
              <a:rPr lang="en-US" sz="2100" dirty="0" err="1">
                <a:solidFill>
                  <a:srgbClr val="0000FF"/>
                </a:solidFill>
              </a:rPr>
              <a:t>Ngư</a:t>
            </a:r>
            <a:r>
              <a:rPr lang="en-US" sz="2100" dirty="0">
                <a:solidFill>
                  <a:srgbClr val="0000FF"/>
                </a:solidFill>
              </a:rPr>
              <a:t> </a:t>
            </a:r>
            <a:r>
              <a:rPr lang="en-US" sz="2100" dirty="0" err="1">
                <a:solidFill>
                  <a:srgbClr val="0000FF"/>
                </a:solidFill>
              </a:rPr>
              <a:t>dân</a:t>
            </a:r>
            <a:r>
              <a:rPr lang="en-US" sz="2100" dirty="0">
                <a:solidFill>
                  <a:srgbClr val="0000FF"/>
                </a:solidFill>
              </a:rPr>
              <a:t>: Lao </a:t>
            </a:r>
            <a:r>
              <a:rPr lang="en-US" sz="2100" dirty="0" err="1">
                <a:solidFill>
                  <a:srgbClr val="0000FF"/>
                </a:solidFill>
              </a:rPr>
              <a:t>động</a:t>
            </a:r>
            <a:r>
              <a:rPr lang="en-US" sz="2100" dirty="0">
                <a:solidFill>
                  <a:srgbClr val="0000FF"/>
                </a:solidFill>
              </a:rPr>
              <a:t> </a:t>
            </a:r>
            <a:r>
              <a:rPr lang="en-US" sz="2100" dirty="0" err="1">
                <a:solidFill>
                  <a:srgbClr val="0000FF"/>
                </a:solidFill>
              </a:rPr>
              <a:t>hăng</a:t>
            </a:r>
            <a:r>
              <a:rPr lang="en-US" sz="2100" dirty="0">
                <a:solidFill>
                  <a:srgbClr val="0000FF"/>
                </a:solidFill>
              </a:rPr>
              <a:t> say, </a:t>
            </a:r>
            <a:r>
              <a:rPr lang="en-US" sz="2100" dirty="0" err="1">
                <a:solidFill>
                  <a:srgbClr val="0000FF"/>
                </a:solidFill>
              </a:rPr>
              <a:t>đầy</a:t>
            </a:r>
            <a:r>
              <a:rPr lang="en-US" sz="2100" dirty="0">
                <a:solidFill>
                  <a:srgbClr val="0000FF"/>
                </a:solidFill>
              </a:rPr>
              <a:t> </a:t>
            </a:r>
            <a:r>
              <a:rPr lang="en-US" sz="2100" dirty="0" err="1">
                <a:solidFill>
                  <a:srgbClr val="0000FF"/>
                </a:solidFill>
              </a:rPr>
              <a:t>hào</a:t>
            </a:r>
            <a:r>
              <a:rPr lang="en-US" sz="2100" dirty="0">
                <a:solidFill>
                  <a:srgbClr val="0000FF"/>
                </a:solidFill>
              </a:rPr>
              <a:t> </a:t>
            </a:r>
            <a:r>
              <a:rPr lang="en-US" sz="2100" dirty="0" err="1">
                <a:solidFill>
                  <a:srgbClr val="0000FF"/>
                </a:solidFill>
              </a:rPr>
              <a:t>hứng</a:t>
            </a:r>
            <a:r>
              <a:rPr lang="en-US" sz="2100" dirty="0">
                <a:solidFill>
                  <a:srgbClr val="0000FF"/>
                </a:solidFill>
              </a:rPr>
              <a:t> </a:t>
            </a:r>
            <a:r>
              <a:rPr lang="en-US" sz="2100" dirty="0" err="1">
                <a:solidFill>
                  <a:srgbClr val="0000FF"/>
                </a:solidFill>
              </a:rPr>
              <a:t>để</a:t>
            </a:r>
            <a:r>
              <a:rPr lang="en-US" sz="2100" dirty="0">
                <a:solidFill>
                  <a:srgbClr val="0000FF"/>
                </a:solidFill>
              </a:rPr>
              <a:t> </a:t>
            </a:r>
            <a:r>
              <a:rPr lang="en-US" sz="2100" dirty="0" err="1">
                <a:solidFill>
                  <a:srgbClr val="0000FF"/>
                </a:solidFill>
              </a:rPr>
              <a:t>góp</a:t>
            </a:r>
            <a:r>
              <a:rPr lang="en-US" sz="2100" dirty="0">
                <a:solidFill>
                  <a:srgbClr val="0000FF"/>
                </a:solidFill>
              </a:rPr>
              <a:t> </a:t>
            </a:r>
            <a:r>
              <a:rPr lang="en-US" sz="2100" dirty="0" err="1">
                <a:solidFill>
                  <a:srgbClr val="0000FF"/>
                </a:solidFill>
              </a:rPr>
              <a:t>phần</a:t>
            </a:r>
            <a:r>
              <a:rPr lang="en-US" sz="2100" dirty="0">
                <a:solidFill>
                  <a:srgbClr val="0000FF"/>
                </a:solidFill>
              </a:rPr>
              <a:t> </a:t>
            </a:r>
            <a:r>
              <a:rPr lang="en-US" sz="2100" dirty="0" err="1">
                <a:solidFill>
                  <a:srgbClr val="0000FF"/>
                </a:solidFill>
              </a:rPr>
              <a:t>khai</a:t>
            </a:r>
            <a:r>
              <a:rPr lang="en-US" sz="2100" dirty="0">
                <a:solidFill>
                  <a:srgbClr val="0000FF"/>
                </a:solidFill>
              </a:rPr>
              <a:t> </a:t>
            </a:r>
            <a:r>
              <a:rPr lang="en-US" sz="2100" dirty="0" err="1">
                <a:solidFill>
                  <a:srgbClr val="0000FF"/>
                </a:solidFill>
              </a:rPr>
              <a:t>thác</a:t>
            </a:r>
            <a:r>
              <a:rPr lang="en-US" sz="2100" dirty="0">
                <a:solidFill>
                  <a:srgbClr val="0000FF"/>
                </a:solidFill>
              </a:rPr>
              <a:t> </a:t>
            </a:r>
            <a:r>
              <a:rPr lang="en-US" sz="2100" dirty="0" err="1">
                <a:solidFill>
                  <a:srgbClr val="0000FF"/>
                </a:solidFill>
              </a:rPr>
              <a:t>tài</a:t>
            </a:r>
            <a:r>
              <a:rPr lang="en-US" sz="2100" dirty="0">
                <a:solidFill>
                  <a:srgbClr val="0000FF"/>
                </a:solidFill>
              </a:rPr>
              <a:t> </a:t>
            </a:r>
            <a:r>
              <a:rPr lang="en-US" sz="2100" dirty="0" err="1">
                <a:solidFill>
                  <a:srgbClr val="0000FF"/>
                </a:solidFill>
              </a:rPr>
              <a:t>nguyên</a:t>
            </a:r>
            <a:r>
              <a:rPr lang="en-US" sz="2100" dirty="0">
                <a:solidFill>
                  <a:srgbClr val="0000FF"/>
                </a:solidFill>
              </a:rPr>
              <a:t>, </a:t>
            </a:r>
            <a:r>
              <a:rPr lang="en-US" sz="2100" dirty="0" err="1">
                <a:solidFill>
                  <a:srgbClr val="0000FF"/>
                </a:solidFill>
              </a:rPr>
              <a:t>nuôi</a:t>
            </a:r>
            <a:r>
              <a:rPr lang="en-US" sz="2100" dirty="0">
                <a:solidFill>
                  <a:srgbClr val="0000FF"/>
                </a:solidFill>
              </a:rPr>
              <a:t> </a:t>
            </a:r>
            <a:r>
              <a:rPr lang="en-US" sz="2100" dirty="0" err="1">
                <a:solidFill>
                  <a:srgbClr val="0000FF"/>
                </a:solidFill>
              </a:rPr>
              <a:t>sống</a:t>
            </a:r>
            <a:r>
              <a:rPr lang="en-US" sz="2100" dirty="0">
                <a:solidFill>
                  <a:srgbClr val="0000FF"/>
                </a:solidFill>
              </a:rPr>
              <a:t> </a:t>
            </a:r>
            <a:r>
              <a:rPr lang="en-US" sz="2100" dirty="0" err="1">
                <a:solidFill>
                  <a:srgbClr val="0000FF"/>
                </a:solidFill>
              </a:rPr>
              <a:t>bản</a:t>
            </a:r>
            <a:r>
              <a:rPr lang="en-US" sz="2100" dirty="0">
                <a:solidFill>
                  <a:srgbClr val="0000FF"/>
                </a:solidFill>
              </a:rPr>
              <a:t> </a:t>
            </a:r>
            <a:r>
              <a:rPr lang="en-US" sz="2100" dirty="0" err="1">
                <a:solidFill>
                  <a:srgbClr val="0000FF"/>
                </a:solidFill>
              </a:rPr>
              <a:t>thân</a:t>
            </a:r>
            <a:r>
              <a:rPr lang="en-US" sz="2100" dirty="0">
                <a:solidFill>
                  <a:srgbClr val="0000FF"/>
                </a:solidFill>
              </a:rPr>
              <a:t>, </a:t>
            </a:r>
            <a:r>
              <a:rPr lang="en-US" sz="2100" dirty="0" err="1">
                <a:solidFill>
                  <a:srgbClr val="0000FF"/>
                </a:solidFill>
              </a:rPr>
              <a:t>làm</a:t>
            </a:r>
            <a:r>
              <a:rPr lang="en-US" sz="2100" dirty="0">
                <a:solidFill>
                  <a:srgbClr val="0000FF"/>
                </a:solidFill>
              </a:rPr>
              <a:t> </a:t>
            </a:r>
            <a:r>
              <a:rPr lang="en-US" sz="2100" dirty="0" err="1">
                <a:solidFill>
                  <a:srgbClr val="0000FF"/>
                </a:solidFill>
              </a:rPr>
              <a:t>giàu</a:t>
            </a:r>
            <a:r>
              <a:rPr lang="en-US" sz="2100" dirty="0">
                <a:solidFill>
                  <a:srgbClr val="0000FF"/>
                </a:solidFill>
              </a:rPr>
              <a:t> </a:t>
            </a:r>
            <a:r>
              <a:rPr lang="en-US" sz="2100" dirty="0" err="1">
                <a:solidFill>
                  <a:srgbClr val="0000FF"/>
                </a:solidFill>
              </a:rPr>
              <a:t>cho</a:t>
            </a:r>
            <a:r>
              <a:rPr lang="en-US" sz="2100" dirty="0">
                <a:solidFill>
                  <a:srgbClr val="0000FF"/>
                </a:solidFill>
              </a:rPr>
              <a:t> </a:t>
            </a:r>
            <a:r>
              <a:rPr lang="en-US" sz="2100" dirty="0" err="1">
                <a:solidFill>
                  <a:srgbClr val="0000FF"/>
                </a:solidFill>
              </a:rPr>
              <a:t>gia</a:t>
            </a:r>
            <a:r>
              <a:rPr lang="en-US" sz="2100" dirty="0">
                <a:solidFill>
                  <a:srgbClr val="0000FF"/>
                </a:solidFill>
              </a:rPr>
              <a:t> </a:t>
            </a:r>
            <a:r>
              <a:rPr lang="en-US" sz="2100" dirty="0" err="1">
                <a:solidFill>
                  <a:srgbClr val="0000FF"/>
                </a:solidFill>
              </a:rPr>
              <a:t>đình</a:t>
            </a:r>
            <a:r>
              <a:rPr lang="en-US" sz="2100" dirty="0">
                <a:solidFill>
                  <a:srgbClr val="0000FF"/>
                </a:solidFill>
              </a:rPr>
              <a:t>, </a:t>
            </a:r>
            <a:r>
              <a:rPr lang="en-US" sz="2100" dirty="0" err="1">
                <a:solidFill>
                  <a:srgbClr val="0000FF"/>
                </a:solidFill>
              </a:rPr>
              <a:t>xây</a:t>
            </a:r>
            <a:r>
              <a:rPr lang="en-US" sz="2100" dirty="0">
                <a:solidFill>
                  <a:srgbClr val="0000FF"/>
                </a:solidFill>
              </a:rPr>
              <a:t> </a:t>
            </a:r>
            <a:r>
              <a:rPr lang="en-US" sz="2100" dirty="0" err="1">
                <a:solidFill>
                  <a:srgbClr val="0000FF"/>
                </a:solidFill>
              </a:rPr>
              <a:t>dựng</a:t>
            </a:r>
            <a:r>
              <a:rPr lang="en-US" sz="2100" dirty="0">
                <a:solidFill>
                  <a:srgbClr val="0000FF"/>
                </a:solidFill>
              </a:rPr>
              <a:t> </a:t>
            </a:r>
            <a:r>
              <a:rPr lang="en-US" sz="2100" dirty="0" err="1">
                <a:solidFill>
                  <a:srgbClr val="0000FF"/>
                </a:solidFill>
              </a:rPr>
              <a:t>đất</a:t>
            </a:r>
            <a:r>
              <a:rPr lang="en-US" sz="2100" dirty="0">
                <a:solidFill>
                  <a:srgbClr val="0000FF"/>
                </a:solidFill>
              </a:rPr>
              <a:t> </a:t>
            </a:r>
            <a:r>
              <a:rPr lang="en-US" sz="2100" dirty="0" err="1">
                <a:solidFill>
                  <a:srgbClr val="0000FF"/>
                </a:solidFill>
              </a:rPr>
              <a:t>nước</a:t>
            </a:r>
            <a:r>
              <a:rPr lang="en-US" sz="2100" dirty="0">
                <a:solidFill>
                  <a:srgbClr val="0000FF"/>
                </a:solidFill>
              </a:rPr>
              <a:t>; </a:t>
            </a:r>
            <a:r>
              <a:rPr lang="en-US" sz="2100" dirty="0" err="1">
                <a:solidFill>
                  <a:srgbClr val="0000FF"/>
                </a:solidFill>
              </a:rPr>
              <a:t>kiên</a:t>
            </a:r>
            <a:r>
              <a:rPr lang="en-US" sz="2100" dirty="0">
                <a:solidFill>
                  <a:srgbClr val="0000FF"/>
                </a:solidFill>
              </a:rPr>
              <a:t> </a:t>
            </a:r>
            <a:r>
              <a:rPr lang="en-US" sz="2100" dirty="0" err="1">
                <a:solidFill>
                  <a:srgbClr val="0000FF"/>
                </a:solidFill>
              </a:rPr>
              <a:t>trì</a:t>
            </a:r>
            <a:r>
              <a:rPr lang="en-US" sz="2100" dirty="0">
                <a:solidFill>
                  <a:srgbClr val="0000FF"/>
                </a:solidFill>
              </a:rPr>
              <a:t> </a:t>
            </a:r>
            <a:r>
              <a:rPr lang="en-US" sz="2100" dirty="0" err="1">
                <a:solidFill>
                  <a:srgbClr val="0000FF"/>
                </a:solidFill>
              </a:rPr>
              <a:t>bám</a:t>
            </a:r>
            <a:r>
              <a:rPr lang="en-US" sz="2100" dirty="0">
                <a:solidFill>
                  <a:srgbClr val="0000FF"/>
                </a:solidFill>
              </a:rPr>
              <a:t> </a:t>
            </a:r>
            <a:r>
              <a:rPr lang="en-US" sz="2100" dirty="0" err="1">
                <a:solidFill>
                  <a:srgbClr val="0000FF"/>
                </a:solidFill>
              </a:rPr>
              <a:t>biển</a:t>
            </a:r>
            <a:r>
              <a:rPr lang="en-US" sz="2100" dirty="0">
                <a:solidFill>
                  <a:srgbClr val="0000FF"/>
                </a:solidFill>
              </a:rPr>
              <a:t> </a:t>
            </a:r>
            <a:r>
              <a:rPr lang="en-US" sz="2100" dirty="0" err="1">
                <a:solidFill>
                  <a:srgbClr val="0000FF"/>
                </a:solidFill>
              </a:rPr>
              <a:t>để</a:t>
            </a:r>
            <a:r>
              <a:rPr lang="en-US" sz="2100" dirty="0">
                <a:solidFill>
                  <a:srgbClr val="0000FF"/>
                </a:solidFill>
              </a:rPr>
              <a:t> </a:t>
            </a:r>
            <a:r>
              <a:rPr lang="en-US" sz="2100" dirty="0" err="1">
                <a:solidFill>
                  <a:srgbClr val="0000FF"/>
                </a:solidFill>
              </a:rPr>
              <a:t>khẳng</a:t>
            </a:r>
            <a:r>
              <a:rPr lang="en-US" sz="2100" dirty="0">
                <a:solidFill>
                  <a:srgbClr val="0000FF"/>
                </a:solidFill>
              </a:rPr>
              <a:t> </a:t>
            </a:r>
            <a:r>
              <a:rPr lang="en-US" sz="2100" dirty="0" err="1">
                <a:solidFill>
                  <a:srgbClr val="0000FF"/>
                </a:solidFill>
              </a:rPr>
              <a:t>định</a:t>
            </a:r>
            <a:r>
              <a:rPr lang="en-US" sz="2100" dirty="0">
                <a:solidFill>
                  <a:srgbClr val="0000FF"/>
                </a:solidFill>
              </a:rPr>
              <a:t> </a:t>
            </a:r>
            <a:r>
              <a:rPr lang="en-US" sz="2100" dirty="0" err="1">
                <a:solidFill>
                  <a:srgbClr val="0000FF"/>
                </a:solidFill>
              </a:rPr>
              <a:t>chủ</a:t>
            </a:r>
            <a:r>
              <a:rPr lang="en-US" sz="2100" dirty="0">
                <a:solidFill>
                  <a:srgbClr val="0000FF"/>
                </a:solidFill>
              </a:rPr>
              <a:t> </a:t>
            </a:r>
            <a:r>
              <a:rPr lang="en-US" sz="2100" dirty="0" err="1">
                <a:solidFill>
                  <a:srgbClr val="0000FF"/>
                </a:solidFill>
              </a:rPr>
              <a:t>quyền</a:t>
            </a:r>
            <a:r>
              <a:rPr lang="en-US" sz="2100" dirty="0">
                <a:solidFill>
                  <a:srgbClr val="0000FF"/>
                </a:solidFill>
              </a:rPr>
              <a:t> </a:t>
            </a:r>
            <a:r>
              <a:rPr lang="en-US" sz="2100" dirty="0" err="1">
                <a:solidFill>
                  <a:srgbClr val="0000FF"/>
                </a:solidFill>
              </a:rPr>
              <a:t>lãnh</a:t>
            </a:r>
            <a:r>
              <a:rPr lang="en-US" sz="2100" dirty="0">
                <a:solidFill>
                  <a:srgbClr val="0000FF"/>
                </a:solidFill>
              </a:rPr>
              <a:t> </a:t>
            </a:r>
            <a:r>
              <a:rPr lang="en-US" sz="2100" dirty="0" err="1">
                <a:solidFill>
                  <a:srgbClr val="0000FF"/>
                </a:solidFill>
              </a:rPr>
              <a:t>thổ</a:t>
            </a:r>
            <a:r>
              <a:rPr lang="en-US" sz="2100" dirty="0">
                <a:solidFill>
                  <a:srgbClr val="0000FF"/>
                </a:solidFill>
              </a:rPr>
              <a:t> </a:t>
            </a:r>
            <a:r>
              <a:rPr lang="en-US" sz="2100" dirty="0" err="1">
                <a:solidFill>
                  <a:srgbClr val="0000FF"/>
                </a:solidFill>
              </a:rPr>
              <a:t>của</a:t>
            </a:r>
            <a:r>
              <a:rPr lang="en-US" sz="2100" dirty="0">
                <a:solidFill>
                  <a:srgbClr val="0000FF"/>
                </a:solidFill>
              </a:rPr>
              <a:t> </a:t>
            </a:r>
            <a:r>
              <a:rPr lang="en-US" sz="2100" dirty="0" err="1">
                <a:solidFill>
                  <a:srgbClr val="0000FF"/>
                </a:solidFill>
              </a:rPr>
              <a:t>đất</a:t>
            </a:r>
            <a:r>
              <a:rPr lang="en-US" sz="2100" dirty="0">
                <a:solidFill>
                  <a:srgbClr val="0000FF"/>
                </a:solidFill>
              </a:rPr>
              <a:t> </a:t>
            </a:r>
            <a:r>
              <a:rPr lang="en-US" sz="2100" dirty="0" err="1">
                <a:solidFill>
                  <a:srgbClr val="0000FF"/>
                </a:solidFill>
              </a:rPr>
              <a:t>nước</a:t>
            </a:r>
            <a:r>
              <a:rPr lang="en-US" sz="2100" dirty="0">
                <a:solidFill>
                  <a:srgbClr val="0000FF"/>
                </a:solidFill>
              </a:rPr>
              <a:t>, </a:t>
            </a:r>
            <a:r>
              <a:rPr lang="en-US" sz="2100" dirty="0" err="1">
                <a:solidFill>
                  <a:srgbClr val="0000FF"/>
                </a:solidFill>
              </a:rPr>
              <a:t>bảo</a:t>
            </a:r>
            <a:r>
              <a:rPr lang="en-US" sz="2100" dirty="0">
                <a:solidFill>
                  <a:srgbClr val="0000FF"/>
                </a:solidFill>
              </a:rPr>
              <a:t> </a:t>
            </a:r>
            <a:r>
              <a:rPr lang="en-US" sz="2100" dirty="0" err="1">
                <a:solidFill>
                  <a:srgbClr val="0000FF"/>
                </a:solidFill>
              </a:rPr>
              <a:t>vệ</a:t>
            </a:r>
            <a:r>
              <a:rPr lang="en-US" sz="2100" dirty="0">
                <a:solidFill>
                  <a:srgbClr val="0000FF"/>
                </a:solidFill>
              </a:rPr>
              <a:t> </a:t>
            </a:r>
            <a:r>
              <a:rPr lang="en-US" sz="2100" dirty="0" err="1">
                <a:solidFill>
                  <a:srgbClr val="0000FF"/>
                </a:solidFill>
              </a:rPr>
              <a:t>vùng</a:t>
            </a:r>
            <a:r>
              <a:rPr lang="en-US" sz="2100" dirty="0">
                <a:solidFill>
                  <a:srgbClr val="0000FF"/>
                </a:solidFill>
              </a:rPr>
              <a:t> </a:t>
            </a:r>
            <a:r>
              <a:rPr lang="en-US" sz="2100" dirty="0" err="1">
                <a:solidFill>
                  <a:srgbClr val="0000FF"/>
                </a:solidFill>
              </a:rPr>
              <a:t>biển</a:t>
            </a:r>
            <a:r>
              <a:rPr lang="en-US" sz="2100" dirty="0">
                <a:solidFill>
                  <a:srgbClr val="0000FF"/>
                </a:solidFill>
              </a:rPr>
              <a:t> </a:t>
            </a:r>
            <a:r>
              <a:rPr lang="en-US" sz="2100" dirty="0" err="1">
                <a:solidFill>
                  <a:srgbClr val="0000FF"/>
                </a:solidFill>
              </a:rPr>
              <a:t>đảo</a:t>
            </a:r>
            <a:r>
              <a:rPr lang="en-US" sz="2100" dirty="0">
                <a:solidFill>
                  <a:srgbClr val="0000FF"/>
                </a:solidFill>
              </a:rPr>
              <a:t> </a:t>
            </a:r>
            <a:r>
              <a:rPr lang="en-US" sz="2100" dirty="0" err="1">
                <a:solidFill>
                  <a:srgbClr val="0000FF"/>
                </a:solidFill>
              </a:rPr>
              <a:t>quê</a:t>
            </a:r>
            <a:r>
              <a:rPr lang="en-US" sz="2100" dirty="0">
                <a:solidFill>
                  <a:srgbClr val="0000FF"/>
                </a:solidFill>
              </a:rPr>
              <a:t> </a:t>
            </a:r>
            <a:r>
              <a:rPr lang="en-US" sz="2100" dirty="0" err="1">
                <a:solidFill>
                  <a:srgbClr val="0000FF"/>
                </a:solidFill>
              </a:rPr>
              <a:t>hương</a:t>
            </a:r>
            <a:r>
              <a:rPr lang="en-US" sz="2100" dirty="0">
                <a:solidFill>
                  <a:srgbClr val="0000FF"/>
                </a:solidFill>
              </a:rPr>
              <a:t>...</a:t>
            </a:r>
          </a:p>
          <a:p>
            <a:pPr algn="just"/>
            <a:r>
              <a:rPr lang="en-US" sz="2100" dirty="0">
                <a:solidFill>
                  <a:srgbClr val="0000FF"/>
                </a:solidFill>
              </a:rPr>
              <a:t>     - </a:t>
            </a:r>
            <a:r>
              <a:rPr lang="en-US" sz="2100" dirty="0" err="1">
                <a:solidFill>
                  <a:srgbClr val="0000FF"/>
                </a:solidFill>
              </a:rPr>
              <a:t>Suy</a:t>
            </a:r>
            <a:r>
              <a:rPr lang="en-US" sz="2100" dirty="0">
                <a:solidFill>
                  <a:srgbClr val="0000FF"/>
                </a:solidFill>
              </a:rPr>
              <a:t> </a:t>
            </a:r>
            <a:r>
              <a:rPr lang="en-US" sz="2100" dirty="0" err="1">
                <a:solidFill>
                  <a:srgbClr val="0000FF"/>
                </a:solidFill>
              </a:rPr>
              <a:t>nghĩ</a:t>
            </a:r>
            <a:r>
              <a:rPr lang="en-US" sz="2100" dirty="0">
                <a:solidFill>
                  <a:srgbClr val="0000FF"/>
                </a:solidFill>
              </a:rPr>
              <a:t>, </a:t>
            </a:r>
            <a:r>
              <a:rPr lang="en-US" sz="2100" dirty="0" err="1">
                <a:solidFill>
                  <a:srgbClr val="0000FF"/>
                </a:solidFill>
              </a:rPr>
              <a:t>hành</a:t>
            </a:r>
            <a:r>
              <a:rPr lang="en-US" sz="2100" dirty="0">
                <a:solidFill>
                  <a:srgbClr val="0000FF"/>
                </a:solidFill>
              </a:rPr>
              <a:t> </a:t>
            </a:r>
            <a:r>
              <a:rPr lang="en-US" sz="2100" dirty="0" err="1">
                <a:solidFill>
                  <a:srgbClr val="0000FF"/>
                </a:solidFill>
              </a:rPr>
              <a:t>động</a:t>
            </a:r>
            <a:r>
              <a:rPr lang="en-US" sz="2100" dirty="0">
                <a:solidFill>
                  <a:srgbClr val="0000FF"/>
                </a:solidFill>
              </a:rPr>
              <a:t> </a:t>
            </a:r>
            <a:r>
              <a:rPr lang="en-US" sz="2100" dirty="0" err="1">
                <a:solidFill>
                  <a:srgbClr val="0000FF"/>
                </a:solidFill>
              </a:rPr>
              <a:t>bản</a:t>
            </a:r>
            <a:r>
              <a:rPr lang="en-US" sz="2100" dirty="0">
                <a:solidFill>
                  <a:srgbClr val="0000FF"/>
                </a:solidFill>
              </a:rPr>
              <a:t> </a:t>
            </a:r>
            <a:r>
              <a:rPr lang="en-US" sz="2100" dirty="0" err="1">
                <a:solidFill>
                  <a:srgbClr val="0000FF"/>
                </a:solidFill>
              </a:rPr>
              <a:t>thân</a:t>
            </a:r>
            <a:r>
              <a:rPr lang="en-US" sz="2100" dirty="0">
                <a:solidFill>
                  <a:srgbClr val="0000FF"/>
                </a:solidFill>
              </a:rPr>
              <a:t>: </a:t>
            </a:r>
            <a:r>
              <a:rPr lang="en-US" sz="2100" dirty="0" err="1">
                <a:solidFill>
                  <a:srgbClr val="0000FF"/>
                </a:solidFill>
              </a:rPr>
              <a:t>Khâm</a:t>
            </a:r>
            <a:r>
              <a:rPr lang="en-US" sz="2100" dirty="0">
                <a:solidFill>
                  <a:srgbClr val="0000FF"/>
                </a:solidFill>
              </a:rPr>
              <a:t> </a:t>
            </a:r>
            <a:r>
              <a:rPr lang="en-US" sz="2100" dirty="0" err="1">
                <a:solidFill>
                  <a:srgbClr val="0000FF"/>
                </a:solidFill>
              </a:rPr>
              <a:t>phục</a:t>
            </a:r>
            <a:r>
              <a:rPr lang="en-US" sz="2100" dirty="0">
                <a:solidFill>
                  <a:srgbClr val="0000FF"/>
                </a:solidFill>
              </a:rPr>
              <a:t>, </a:t>
            </a:r>
            <a:r>
              <a:rPr lang="en-US" sz="2100" dirty="0" err="1">
                <a:solidFill>
                  <a:srgbClr val="0000FF"/>
                </a:solidFill>
              </a:rPr>
              <a:t>tự</a:t>
            </a:r>
            <a:r>
              <a:rPr lang="en-US" sz="2100" dirty="0">
                <a:solidFill>
                  <a:srgbClr val="0000FF"/>
                </a:solidFill>
              </a:rPr>
              <a:t> </a:t>
            </a:r>
            <a:r>
              <a:rPr lang="en-US" sz="2100" dirty="0" err="1">
                <a:solidFill>
                  <a:srgbClr val="0000FF"/>
                </a:solidFill>
              </a:rPr>
              <a:t>hào</a:t>
            </a:r>
            <a:r>
              <a:rPr lang="en-US" sz="2100" dirty="0">
                <a:solidFill>
                  <a:srgbClr val="0000FF"/>
                </a:solidFill>
              </a:rPr>
              <a:t> → </a:t>
            </a:r>
            <a:r>
              <a:rPr lang="en-US" sz="2100" dirty="0" err="1">
                <a:solidFill>
                  <a:srgbClr val="0000FF"/>
                </a:solidFill>
              </a:rPr>
              <a:t>ủng</a:t>
            </a:r>
            <a:r>
              <a:rPr lang="en-US" sz="2100" dirty="0">
                <a:solidFill>
                  <a:srgbClr val="0000FF"/>
                </a:solidFill>
              </a:rPr>
              <a:t> </a:t>
            </a:r>
            <a:r>
              <a:rPr lang="en-US" sz="2100" dirty="0" err="1">
                <a:solidFill>
                  <a:srgbClr val="0000FF"/>
                </a:solidFill>
              </a:rPr>
              <a:t>hộ</a:t>
            </a:r>
            <a:r>
              <a:rPr lang="en-US" sz="2100" dirty="0">
                <a:solidFill>
                  <a:srgbClr val="0000FF"/>
                </a:solidFill>
              </a:rPr>
              <a:t> </a:t>
            </a:r>
            <a:r>
              <a:rPr lang="en-US" sz="2100" dirty="0" err="1">
                <a:solidFill>
                  <a:srgbClr val="0000FF"/>
                </a:solidFill>
              </a:rPr>
              <a:t>về</a:t>
            </a:r>
            <a:r>
              <a:rPr lang="en-US" sz="2100" dirty="0">
                <a:solidFill>
                  <a:srgbClr val="0000FF"/>
                </a:solidFill>
              </a:rPr>
              <a:t> </a:t>
            </a:r>
            <a:r>
              <a:rPr lang="en-US" sz="2100" dirty="0" err="1">
                <a:solidFill>
                  <a:srgbClr val="0000FF"/>
                </a:solidFill>
              </a:rPr>
              <a:t>vật</a:t>
            </a:r>
            <a:r>
              <a:rPr lang="en-US" sz="2100" dirty="0">
                <a:solidFill>
                  <a:srgbClr val="0000FF"/>
                </a:solidFill>
              </a:rPr>
              <a:t> </a:t>
            </a:r>
            <a:r>
              <a:rPr lang="en-US" sz="2100" dirty="0" err="1">
                <a:solidFill>
                  <a:srgbClr val="0000FF"/>
                </a:solidFill>
              </a:rPr>
              <a:t>chất</a:t>
            </a:r>
            <a:r>
              <a:rPr lang="en-US" sz="2100" dirty="0">
                <a:solidFill>
                  <a:srgbClr val="0000FF"/>
                </a:solidFill>
              </a:rPr>
              <a:t> </a:t>
            </a:r>
            <a:r>
              <a:rPr lang="en-US" sz="2100" dirty="0" err="1">
                <a:solidFill>
                  <a:srgbClr val="0000FF"/>
                </a:solidFill>
              </a:rPr>
              <a:t>và</a:t>
            </a:r>
            <a:r>
              <a:rPr lang="en-US" sz="2100" dirty="0">
                <a:solidFill>
                  <a:srgbClr val="0000FF"/>
                </a:solidFill>
              </a:rPr>
              <a:t> </a:t>
            </a:r>
            <a:r>
              <a:rPr lang="en-US" sz="2100" dirty="0" err="1">
                <a:solidFill>
                  <a:srgbClr val="0000FF"/>
                </a:solidFill>
              </a:rPr>
              <a:t>tinh</a:t>
            </a:r>
            <a:r>
              <a:rPr lang="en-US" sz="2100" dirty="0">
                <a:solidFill>
                  <a:srgbClr val="0000FF"/>
                </a:solidFill>
              </a:rPr>
              <a:t> </a:t>
            </a:r>
            <a:r>
              <a:rPr lang="en-US" sz="2100" dirty="0" err="1">
                <a:solidFill>
                  <a:srgbClr val="0000FF"/>
                </a:solidFill>
              </a:rPr>
              <a:t>thần</a:t>
            </a:r>
            <a:r>
              <a:rPr lang="en-US" sz="2100" dirty="0">
                <a:solidFill>
                  <a:srgbClr val="0000FF"/>
                </a:solidFill>
              </a:rPr>
              <a:t> </a:t>
            </a:r>
            <a:r>
              <a:rPr lang="en-US" sz="2100" dirty="0" err="1">
                <a:solidFill>
                  <a:srgbClr val="0000FF"/>
                </a:solidFill>
              </a:rPr>
              <a:t>cho</a:t>
            </a:r>
            <a:r>
              <a:rPr lang="en-US" sz="2100" dirty="0">
                <a:solidFill>
                  <a:srgbClr val="0000FF"/>
                </a:solidFill>
              </a:rPr>
              <a:t> </a:t>
            </a:r>
            <a:r>
              <a:rPr lang="en-US" sz="2100" dirty="0" err="1">
                <a:solidFill>
                  <a:srgbClr val="0000FF"/>
                </a:solidFill>
              </a:rPr>
              <a:t>những</a:t>
            </a:r>
            <a:r>
              <a:rPr lang="en-US" sz="2100" dirty="0">
                <a:solidFill>
                  <a:srgbClr val="0000FF"/>
                </a:solidFill>
              </a:rPr>
              <a:t> </a:t>
            </a:r>
            <a:r>
              <a:rPr lang="en-US" sz="2100" dirty="0" err="1">
                <a:solidFill>
                  <a:srgbClr val="0000FF"/>
                </a:solidFill>
              </a:rPr>
              <a:t>người</a:t>
            </a:r>
            <a:r>
              <a:rPr lang="en-US" sz="2100" dirty="0">
                <a:solidFill>
                  <a:srgbClr val="0000FF"/>
                </a:solidFill>
              </a:rPr>
              <a:t> </a:t>
            </a:r>
            <a:r>
              <a:rPr lang="en-US" sz="2100" dirty="0" err="1">
                <a:solidFill>
                  <a:srgbClr val="0000FF"/>
                </a:solidFill>
              </a:rPr>
              <a:t>ngư</a:t>
            </a:r>
            <a:r>
              <a:rPr lang="en-US" sz="2100" dirty="0">
                <a:solidFill>
                  <a:srgbClr val="0000FF"/>
                </a:solidFill>
              </a:rPr>
              <a:t> </a:t>
            </a:r>
            <a:r>
              <a:rPr lang="en-US" sz="2100" dirty="0" err="1">
                <a:solidFill>
                  <a:srgbClr val="0000FF"/>
                </a:solidFill>
              </a:rPr>
              <a:t>dân</a:t>
            </a:r>
            <a:r>
              <a:rPr lang="en-US" sz="2100" dirty="0">
                <a:solidFill>
                  <a:srgbClr val="0000FF"/>
                </a:solidFill>
              </a:rPr>
              <a:t> </a:t>
            </a:r>
            <a:r>
              <a:rPr lang="en-US" sz="2100" dirty="0" err="1">
                <a:solidFill>
                  <a:srgbClr val="0000FF"/>
                </a:solidFill>
              </a:rPr>
              <a:t>để</a:t>
            </a:r>
            <a:r>
              <a:rPr lang="en-US" sz="2100" dirty="0">
                <a:solidFill>
                  <a:srgbClr val="0000FF"/>
                </a:solidFill>
              </a:rPr>
              <a:t> </a:t>
            </a:r>
            <a:r>
              <a:rPr lang="en-US" sz="2100" dirty="0" err="1">
                <a:solidFill>
                  <a:srgbClr val="0000FF"/>
                </a:solidFill>
              </a:rPr>
              <a:t>họ</a:t>
            </a:r>
            <a:r>
              <a:rPr lang="en-US" sz="2100" dirty="0">
                <a:solidFill>
                  <a:srgbClr val="0000FF"/>
                </a:solidFill>
              </a:rPr>
              <a:t> </a:t>
            </a:r>
            <a:r>
              <a:rPr lang="en-US" sz="2100" dirty="0" err="1">
                <a:solidFill>
                  <a:srgbClr val="0000FF"/>
                </a:solidFill>
              </a:rPr>
              <a:t>yên</a:t>
            </a:r>
            <a:r>
              <a:rPr lang="en-US" sz="2100" dirty="0">
                <a:solidFill>
                  <a:srgbClr val="0000FF"/>
                </a:solidFill>
              </a:rPr>
              <a:t> </a:t>
            </a:r>
            <a:r>
              <a:rPr lang="en-US" sz="2100" dirty="0" err="1">
                <a:solidFill>
                  <a:srgbClr val="0000FF"/>
                </a:solidFill>
              </a:rPr>
              <a:t>tâm</a:t>
            </a:r>
            <a:r>
              <a:rPr lang="en-US" sz="2100" dirty="0">
                <a:solidFill>
                  <a:srgbClr val="0000FF"/>
                </a:solidFill>
              </a:rPr>
              <a:t> </a:t>
            </a:r>
            <a:r>
              <a:rPr lang="en-US" sz="2100" dirty="0" err="1">
                <a:solidFill>
                  <a:srgbClr val="0000FF"/>
                </a:solidFill>
              </a:rPr>
              <a:t>bám</a:t>
            </a:r>
            <a:r>
              <a:rPr lang="en-US" sz="2100" dirty="0">
                <a:solidFill>
                  <a:srgbClr val="0000FF"/>
                </a:solidFill>
              </a:rPr>
              <a:t> </a:t>
            </a:r>
            <a:r>
              <a:rPr lang="en-US" sz="2100" dirty="0" err="1">
                <a:solidFill>
                  <a:srgbClr val="0000FF"/>
                </a:solidFill>
              </a:rPr>
              <a:t>biển</a:t>
            </a:r>
            <a:r>
              <a:rPr lang="en-US" sz="2100" dirty="0">
                <a:solidFill>
                  <a:srgbClr val="0000FF"/>
                </a:solidFill>
              </a:rPr>
              <a:t>, </a:t>
            </a:r>
            <a:r>
              <a:rPr lang="en-US" sz="2100" dirty="0" err="1">
                <a:solidFill>
                  <a:srgbClr val="0000FF"/>
                </a:solidFill>
              </a:rPr>
              <a:t>quyết</a:t>
            </a:r>
            <a:r>
              <a:rPr lang="en-US" sz="2100" dirty="0">
                <a:solidFill>
                  <a:srgbClr val="0000FF"/>
                </a:solidFill>
              </a:rPr>
              <a:t> </a:t>
            </a:r>
            <a:r>
              <a:rPr lang="en-US" sz="2100" dirty="0" err="1">
                <a:solidFill>
                  <a:srgbClr val="0000FF"/>
                </a:solidFill>
              </a:rPr>
              <a:t>tâm</a:t>
            </a:r>
            <a:r>
              <a:rPr lang="en-US" sz="2100" dirty="0">
                <a:solidFill>
                  <a:srgbClr val="0000FF"/>
                </a:solidFill>
              </a:rPr>
              <a:t> </a:t>
            </a:r>
            <a:r>
              <a:rPr lang="en-US" sz="2100" dirty="0" err="1">
                <a:solidFill>
                  <a:srgbClr val="0000FF"/>
                </a:solidFill>
              </a:rPr>
              <a:t>xây</a:t>
            </a:r>
            <a:r>
              <a:rPr lang="en-US" sz="2100" dirty="0">
                <a:solidFill>
                  <a:srgbClr val="0000FF"/>
                </a:solidFill>
              </a:rPr>
              <a:t> </a:t>
            </a:r>
            <a:r>
              <a:rPr lang="en-US" sz="2100" dirty="0" err="1">
                <a:solidFill>
                  <a:srgbClr val="0000FF"/>
                </a:solidFill>
              </a:rPr>
              <a:t>dựng</a:t>
            </a:r>
            <a:r>
              <a:rPr lang="en-US" sz="2100" dirty="0">
                <a:solidFill>
                  <a:srgbClr val="0000FF"/>
                </a:solidFill>
              </a:rPr>
              <a:t> </a:t>
            </a:r>
            <a:r>
              <a:rPr lang="en-US" sz="2100" dirty="0" err="1">
                <a:solidFill>
                  <a:srgbClr val="0000FF"/>
                </a:solidFill>
              </a:rPr>
              <a:t>và</a:t>
            </a:r>
            <a:r>
              <a:rPr lang="en-US" sz="2100" dirty="0">
                <a:solidFill>
                  <a:srgbClr val="0000FF"/>
                </a:solidFill>
              </a:rPr>
              <a:t> </a:t>
            </a:r>
            <a:r>
              <a:rPr lang="en-US" sz="2100" dirty="0" err="1">
                <a:solidFill>
                  <a:srgbClr val="0000FF"/>
                </a:solidFill>
              </a:rPr>
              <a:t>bảo</a:t>
            </a:r>
            <a:r>
              <a:rPr lang="en-US" sz="2100" dirty="0">
                <a:solidFill>
                  <a:srgbClr val="0000FF"/>
                </a:solidFill>
              </a:rPr>
              <a:t> </a:t>
            </a:r>
            <a:r>
              <a:rPr lang="en-US" sz="2100" dirty="0" err="1">
                <a:solidFill>
                  <a:srgbClr val="0000FF"/>
                </a:solidFill>
              </a:rPr>
              <a:t>vệ</a:t>
            </a:r>
            <a:r>
              <a:rPr lang="en-US" sz="2100" dirty="0">
                <a:solidFill>
                  <a:srgbClr val="0000FF"/>
                </a:solidFill>
              </a:rPr>
              <a:t> </a:t>
            </a:r>
            <a:r>
              <a:rPr lang="en-US" sz="2100" dirty="0" err="1">
                <a:solidFill>
                  <a:srgbClr val="0000FF"/>
                </a:solidFill>
              </a:rPr>
              <a:t>đất</a:t>
            </a:r>
            <a:r>
              <a:rPr lang="en-US" sz="2100" dirty="0">
                <a:solidFill>
                  <a:srgbClr val="0000FF"/>
                </a:solidFill>
              </a:rPr>
              <a:t> </a:t>
            </a:r>
            <a:r>
              <a:rPr lang="en-US" sz="2100" dirty="0" err="1">
                <a:solidFill>
                  <a:srgbClr val="0000FF"/>
                </a:solidFill>
              </a:rPr>
              <a:t>nước</a:t>
            </a:r>
            <a:r>
              <a:rPr lang="en-US" sz="2100" dirty="0">
                <a:solidFill>
                  <a:srgbClr val="0000FF"/>
                </a:solidFill>
              </a:rPr>
              <a:t>; </a:t>
            </a:r>
            <a:r>
              <a:rPr lang="en-US" sz="2100" dirty="0" err="1">
                <a:solidFill>
                  <a:srgbClr val="0000FF"/>
                </a:solidFill>
              </a:rPr>
              <a:t>ra</a:t>
            </a:r>
            <a:r>
              <a:rPr lang="en-US" sz="2100" dirty="0">
                <a:solidFill>
                  <a:srgbClr val="0000FF"/>
                </a:solidFill>
              </a:rPr>
              <a:t> </a:t>
            </a:r>
            <a:r>
              <a:rPr lang="en-US" sz="2100" dirty="0" err="1">
                <a:solidFill>
                  <a:srgbClr val="0000FF"/>
                </a:solidFill>
              </a:rPr>
              <a:t>sức</a:t>
            </a:r>
            <a:r>
              <a:rPr lang="en-US" sz="2100" dirty="0">
                <a:solidFill>
                  <a:srgbClr val="0000FF"/>
                </a:solidFill>
              </a:rPr>
              <a:t> </a:t>
            </a:r>
            <a:r>
              <a:rPr lang="en-US" sz="2100" dirty="0" err="1">
                <a:solidFill>
                  <a:srgbClr val="0000FF"/>
                </a:solidFill>
              </a:rPr>
              <a:t>học</a:t>
            </a:r>
            <a:r>
              <a:rPr lang="en-US" sz="2100" dirty="0">
                <a:solidFill>
                  <a:srgbClr val="0000FF"/>
                </a:solidFill>
              </a:rPr>
              <a:t> </a:t>
            </a:r>
            <a:r>
              <a:rPr lang="en-US" sz="2100" dirty="0" err="1">
                <a:solidFill>
                  <a:srgbClr val="0000FF"/>
                </a:solidFill>
              </a:rPr>
              <a:t>tập</a:t>
            </a:r>
            <a:r>
              <a:rPr lang="en-US" sz="2100" dirty="0">
                <a:solidFill>
                  <a:srgbClr val="0000FF"/>
                </a:solidFill>
              </a:rPr>
              <a:t>, </a:t>
            </a:r>
            <a:r>
              <a:rPr lang="en-US" sz="2100" dirty="0" err="1">
                <a:solidFill>
                  <a:srgbClr val="0000FF"/>
                </a:solidFill>
              </a:rPr>
              <a:t>rèn</a:t>
            </a:r>
            <a:r>
              <a:rPr lang="en-US" sz="2100" dirty="0">
                <a:solidFill>
                  <a:srgbClr val="0000FF"/>
                </a:solidFill>
              </a:rPr>
              <a:t> </a:t>
            </a:r>
            <a:r>
              <a:rPr lang="en-US" sz="2100" dirty="0" err="1">
                <a:solidFill>
                  <a:srgbClr val="0000FF"/>
                </a:solidFill>
              </a:rPr>
              <a:t>luyện</a:t>
            </a:r>
            <a:r>
              <a:rPr lang="en-US" sz="2100" dirty="0">
                <a:solidFill>
                  <a:srgbClr val="0000FF"/>
                </a:solidFill>
              </a:rPr>
              <a:t> </a:t>
            </a:r>
            <a:r>
              <a:rPr lang="en-US" sz="2100" dirty="0" err="1">
                <a:solidFill>
                  <a:srgbClr val="0000FF"/>
                </a:solidFill>
              </a:rPr>
              <a:t>sức</a:t>
            </a:r>
            <a:r>
              <a:rPr lang="en-US" sz="2100" dirty="0">
                <a:solidFill>
                  <a:srgbClr val="0000FF"/>
                </a:solidFill>
              </a:rPr>
              <a:t> </a:t>
            </a:r>
            <a:r>
              <a:rPr lang="en-US" sz="2100" dirty="0" err="1">
                <a:solidFill>
                  <a:srgbClr val="0000FF"/>
                </a:solidFill>
              </a:rPr>
              <a:t>khỏe</a:t>
            </a:r>
            <a:r>
              <a:rPr lang="en-US" sz="2100" dirty="0">
                <a:solidFill>
                  <a:srgbClr val="0000FF"/>
                </a:solidFill>
              </a:rPr>
              <a:t>, </a:t>
            </a:r>
            <a:r>
              <a:rPr lang="en-US" sz="2100" dirty="0" err="1">
                <a:solidFill>
                  <a:srgbClr val="0000FF"/>
                </a:solidFill>
              </a:rPr>
              <a:t>tu</a:t>
            </a:r>
            <a:r>
              <a:rPr lang="en-US" sz="2100" dirty="0">
                <a:solidFill>
                  <a:srgbClr val="0000FF"/>
                </a:solidFill>
              </a:rPr>
              <a:t> </a:t>
            </a:r>
            <a:r>
              <a:rPr lang="en-US" sz="2100" dirty="0" err="1">
                <a:solidFill>
                  <a:srgbClr val="0000FF"/>
                </a:solidFill>
              </a:rPr>
              <a:t>dưỡng</a:t>
            </a:r>
            <a:r>
              <a:rPr lang="en-US" sz="2100" dirty="0">
                <a:solidFill>
                  <a:srgbClr val="0000FF"/>
                </a:solidFill>
              </a:rPr>
              <a:t> </a:t>
            </a:r>
            <a:r>
              <a:rPr lang="en-US" sz="2100" dirty="0" err="1">
                <a:solidFill>
                  <a:srgbClr val="0000FF"/>
                </a:solidFill>
              </a:rPr>
              <a:t>đạo</a:t>
            </a:r>
            <a:r>
              <a:rPr lang="en-US" sz="2100" dirty="0">
                <a:solidFill>
                  <a:srgbClr val="0000FF"/>
                </a:solidFill>
              </a:rPr>
              <a:t> </a:t>
            </a:r>
            <a:r>
              <a:rPr lang="en-US" sz="2100" dirty="0" err="1">
                <a:solidFill>
                  <a:srgbClr val="0000FF"/>
                </a:solidFill>
              </a:rPr>
              <a:t>đức</a:t>
            </a:r>
            <a:r>
              <a:rPr lang="en-US" sz="2100" dirty="0">
                <a:solidFill>
                  <a:srgbClr val="0000FF"/>
                </a:solidFill>
              </a:rPr>
              <a:t> </a:t>
            </a:r>
            <a:r>
              <a:rPr lang="en-US" sz="2100" dirty="0" err="1">
                <a:solidFill>
                  <a:srgbClr val="0000FF"/>
                </a:solidFill>
              </a:rPr>
              <a:t>trở</a:t>
            </a:r>
            <a:r>
              <a:rPr lang="en-US" sz="2100" dirty="0">
                <a:solidFill>
                  <a:srgbClr val="0000FF"/>
                </a:solidFill>
              </a:rPr>
              <a:t> </a:t>
            </a:r>
            <a:r>
              <a:rPr lang="en-US" sz="2100" dirty="0" err="1">
                <a:solidFill>
                  <a:srgbClr val="0000FF"/>
                </a:solidFill>
              </a:rPr>
              <a:t>thành</a:t>
            </a:r>
            <a:r>
              <a:rPr lang="en-US" sz="2100" dirty="0">
                <a:solidFill>
                  <a:srgbClr val="0000FF"/>
                </a:solidFill>
              </a:rPr>
              <a:t> </a:t>
            </a:r>
            <a:r>
              <a:rPr lang="en-US" sz="2100" dirty="0" err="1">
                <a:solidFill>
                  <a:srgbClr val="0000FF"/>
                </a:solidFill>
              </a:rPr>
              <a:t>người</a:t>
            </a:r>
            <a:r>
              <a:rPr lang="en-US" sz="2100" dirty="0">
                <a:solidFill>
                  <a:srgbClr val="0000FF"/>
                </a:solidFill>
              </a:rPr>
              <a:t> </a:t>
            </a:r>
            <a:r>
              <a:rPr lang="en-US" sz="2100" dirty="0" err="1">
                <a:solidFill>
                  <a:srgbClr val="0000FF"/>
                </a:solidFill>
              </a:rPr>
              <a:t>có</a:t>
            </a:r>
            <a:r>
              <a:rPr lang="en-US" sz="2100" dirty="0">
                <a:solidFill>
                  <a:srgbClr val="0000FF"/>
                </a:solidFill>
              </a:rPr>
              <a:t> </a:t>
            </a:r>
            <a:r>
              <a:rPr lang="en-US" sz="2100" dirty="0" err="1">
                <a:solidFill>
                  <a:srgbClr val="0000FF"/>
                </a:solidFill>
              </a:rPr>
              <a:t>ích</a:t>
            </a:r>
            <a:r>
              <a:rPr lang="en-US" sz="2100" dirty="0">
                <a:solidFill>
                  <a:srgbClr val="0000FF"/>
                </a:solidFill>
              </a:rPr>
              <a:t> </a:t>
            </a:r>
            <a:r>
              <a:rPr lang="en-US" sz="2100" dirty="0" err="1">
                <a:solidFill>
                  <a:srgbClr val="0000FF"/>
                </a:solidFill>
              </a:rPr>
              <a:t>cho</a:t>
            </a:r>
            <a:r>
              <a:rPr lang="en-US" sz="2100" dirty="0">
                <a:solidFill>
                  <a:srgbClr val="0000FF"/>
                </a:solidFill>
              </a:rPr>
              <a:t> </a:t>
            </a:r>
            <a:r>
              <a:rPr lang="en-US" sz="2100" dirty="0" err="1">
                <a:solidFill>
                  <a:srgbClr val="0000FF"/>
                </a:solidFill>
              </a:rPr>
              <a:t>xã</a:t>
            </a:r>
            <a:r>
              <a:rPr lang="en-US" sz="2100" dirty="0">
                <a:solidFill>
                  <a:srgbClr val="0000FF"/>
                </a:solidFill>
              </a:rPr>
              <a:t> </a:t>
            </a:r>
            <a:r>
              <a:rPr lang="en-US" sz="2100" dirty="0" err="1">
                <a:solidFill>
                  <a:srgbClr val="0000FF"/>
                </a:solidFill>
              </a:rPr>
              <a:t>hội</a:t>
            </a:r>
            <a:r>
              <a:rPr lang="en-US" sz="2100" dirty="0">
                <a:solidFill>
                  <a:srgbClr val="0000FF"/>
                </a:solidFill>
              </a:rPr>
              <a:t>, </a:t>
            </a:r>
            <a:r>
              <a:rPr lang="en-US" sz="2100" dirty="0" err="1">
                <a:solidFill>
                  <a:srgbClr val="0000FF"/>
                </a:solidFill>
              </a:rPr>
              <a:t>giúp</a:t>
            </a:r>
            <a:r>
              <a:rPr lang="en-US" sz="2100" dirty="0">
                <a:solidFill>
                  <a:srgbClr val="0000FF"/>
                </a:solidFill>
              </a:rPr>
              <a:t> </a:t>
            </a:r>
            <a:r>
              <a:rPr lang="en-US" sz="2100" dirty="0" err="1">
                <a:solidFill>
                  <a:srgbClr val="0000FF"/>
                </a:solidFill>
              </a:rPr>
              <a:t>đất</a:t>
            </a:r>
            <a:r>
              <a:rPr lang="en-US" sz="2100" dirty="0">
                <a:solidFill>
                  <a:srgbClr val="0000FF"/>
                </a:solidFill>
              </a:rPr>
              <a:t> </a:t>
            </a:r>
            <a:r>
              <a:rPr lang="en-US" sz="2100" dirty="0" err="1">
                <a:solidFill>
                  <a:srgbClr val="0000FF"/>
                </a:solidFill>
              </a:rPr>
              <a:t>nước</a:t>
            </a:r>
            <a:r>
              <a:rPr lang="en-US" sz="2100" dirty="0">
                <a:solidFill>
                  <a:srgbClr val="0000FF"/>
                </a:solidFill>
              </a:rPr>
              <a:t> </a:t>
            </a:r>
            <a:r>
              <a:rPr lang="en-US" sz="2100" dirty="0" err="1">
                <a:solidFill>
                  <a:srgbClr val="0000FF"/>
                </a:solidFill>
              </a:rPr>
              <a:t>phát</a:t>
            </a:r>
            <a:r>
              <a:rPr lang="en-US" sz="2100" dirty="0">
                <a:solidFill>
                  <a:srgbClr val="0000FF"/>
                </a:solidFill>
              </a:rPr>
              <a:t> </a:t>
            </a:r>
            <a:r>
              <a:rPr lang="en-US" sz="2100" dirty="0" err="1">
                <a:solidFill>
                  <a:srgbClr val="0000FF"/>
                </a:solidFill>
              </a:rPr>
              <a:t>triển</a:t>
            </a:r>
            <a:r>
              <a:rPr lang="en-US" sz="2100" dirty="0">
                <a:solidFill>
                  <a:srgbClr val="0000FF"/>
                </a:solidFill>
              </a:rPr>
              <a:t>, </a:t>
            </a:r>
            <a:r>
              <a:rPr lang="en-US" sz="2100" dirty="0" err="1">
                <a:solidFill>
                  <a:srgbClr val="0000FF"/>
                </a:solidFill>
              </a:rPr>
              <a:t>thể</a:t>
            </a:r>
            <a:r>
              <a:rPr lang="en-US" sz="2100" dirty="0">
                <a:solidFill>
                  <a:srgbClr val="0000FF"/>
                </a:solidFill>
              </a:rPr>
              <a:t> </a:t>
            </a:r>
            <a:r>
              <a:rPr lang="en-US" sz="2100" dirty="0" err="1">
                <a:solidFill>
                  <a:srgbClr val="0000FF"/>
                </a:solidFill>
              </a:rPr>
              <a:t>hiện</a:t>
            </a:r>
            <a:r>
              <a:rPr lang="en-US" sz="2100" dirty="0">
                <a:solidFill>
                  <a:srgbClr val="0000FF"/>
                </a:solidFill>
              </a:rPr>
              <a:t> </a:t>
            </a:r>
            <a:r>
              <a:rPr lang="en-US" sz="2100" dirty="0" err="1">
                <a:solidFill>
                  <a:srgbClr val="0000FF"/>
                </a:solidFill>
              </a:rPr>
              <a:t>tình</a:t>
            </a:r>
            <a:r>
              <a:rPr lang="en-US" sz="2100" dirty="0">
                <a:solidFill>
                  <a:srgbClr val="0000FF"/>
                </a:solidFill>
              </a:rPr>
              <a:t> </a:t>
            </a:r>
            <a:r>
              <a:rPr lang="en-US" sz="2100" dirty="0" err="1">
                <a:solidFill>
                  <a:srgbClr val="0000FF"/>
                </a:solidFill>
              </a:rPr>
              <a:t>yêu</a:t>
            </a:r>
            <a:r>
              <a:rPr lang="en-US" sz="2100" dirty="0">
                <a:solidFill>
                  <a:srgbClr val="0000FF"/>
                </a:solidFill>
              </a:rPr>
              <a:t> </a:t>
            </a:r>
            <a:r>
              <a:rPr lang="en-US" sz="2100" dirty="0" err="1">
                <a:solidFill>
                  <a:srgbClr val="0000FF"/>
                </a:solidFill>
              </a:rPr>
              <a:t>nước</a:t>
            </a:r>
            <a:r>
              <a:rPr lang="en-US" sz="2100" dirty="0">
                <a:solidFill>
                  <a:srgbClr val="0000FF"/>
                </a:solidFill>
              </a:rPr>
              <a:t> </a:t>
            </a:r>
            <a:r>
              <a:rPr lang="en-US" sz="2100" dirty="0" err="1">
                <a:solidFill>
                  <a:srgbClr val="0000FF"/>
                </a:solidFill>
              </a:rPr>
              <a:t>một</a:t>
            </a:r>
            <a:r>
              <a:rPr lang="en-US" sz="2100" dirty="0">
                <a:solidFill>
                  <a:srgbClr val="0000FF"/>
                </a:solidFill>
              </a:rPr>
              <a:t> </a:t>
            </a:r>
            <a:r>
              <a:rPr lang="en-US" sz="2100" dirty="0" err="1">
                <a:solidFill>
                  <a:srgbClr val="0000FF"/>
                </a:solidFill>
              </a:rPr>
              <a:t>cách</a:t>
            </a:r>
            <a:r>
              <a:rPr lang="en-US" sz="2100" dirty="0">
                <a:solidFill>
                  <a:srgbClr val="0000FF"/>
                </a:solidFill>
              </a:rPr>
              <a:t> </a:t>
            </a:r>
            <a:r>
              <a:rPr lang="en-US" sz="2100" dirty="0" err="1">
                <a:solidFill>
                  <a:srgbClr val="0000FF"/>
                </a:solidFill>
              </a:rPr>
              <a:t>đúng</a:t>
            </a:r>
            <a:r>
              <a:rPr lang="en-US" sz="2100" dirty="0">
                <a:solidFill>
                  <a:srgbClr val="0000FF"/>
                </a:solidFill>
              </a:rPr>
              <a:t> </a:t>
            </a:r>
            <a:r>
              <a:rPr lang="en-US" sz="2100" dirty="0" err="1">
                <a:solidFill>
                  <a:srgbClr val="0000FF"/>
                </a:solidFill>
              </a:rPr>
              <a:t>đắn</a:t>
            </a:r>
            <a:r>
              <a:rPr lang="en-US" sz="2100" dirty="0">
                <a:solidFill>
                  <a:srgbClr val="0000FF"/>
                </a:solidFill>
              </a:rPr>
              <a:t>...</a:t>
            </a:r>
          </a:p>
        </p:txBody>
      </p:sp>
    </p:spTree>
    <p:extLst>
      <p:ext uri="{BB962C8B-B14F-4D97-AF65-F5344CB8AC3E}">
        <p14:creationId xmlns="" xmlns:p14="http://schemas.microsoft.com/office/powerpoint/2010/main" val="35440068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 xmlns:a16="http://schemas.microsoft.com/office/drawing/2014/main" id="{DEBBD938-B082-46D2-B52F-DE995E063814}"/>
              </a:ext>
            </a:extLst>
          </p:cNvPr>
          <p:cNvSpPr txBox="1"/>
          <p:nvPr/>
        </p:nvSpPr>
        <p:spPr>
          <a:xfrm>
            <a:off x="193965" y="642598"/>
            <a:ext cx="11800812" cy="4893647"/>
          </a:xfrm>
          <a:prstGeom prst="rect">
            <a:avLst/>
          </a:prstGeom>
          <a:noFill/>
        </p:spPr>
        <p:txBody>
          <a:bodyPr wrap="square" rtlCol="0">
            <a:spAutoFit/>
          </a:bodyPr>
          <a:lstStyle/>
          <a:p>
            <a:pPr algn="just"/>
            <a:r>
              <a:rPr lang="en-US" sz="2400" b="1">
                <a:solidFill>
                  <a:srgbClr val="FF0000"/>
                </a:solidFill>
              </a:rPr>
              <a:t>2. Vấn đề 2:</a:t>
            </a:r>
            <a:r>
              <a:rPr lang="en-US" sz="2400">
                <a:solidFill>
                  <a:srgbClr val="0000FF"/>
                </a:solidFill>
              </a:rPr>
              <a:t> Cho đoạn thơ sau:</a:t>
            </a:r>
          </a:p>
          <a:p>
            <a:pPr lvl="7" algn="just"/>
            <a:r>
              <a:rPr lang="en-US" sz="2400" i="1">
                <a:solidFill>
                  <a:srgbClr val="0000FF"/>
                </a:solidFill>
              </a:rPr>
              <a:t>“Mặt trời xuống biển như hòn lửa</a:t>
            </a:r>
            <a:endParaRPr lang="en-US" sz="2400">
              <a:solidFill>
                <a:srgbClr val="0000FF"/>
              </a:solidFill>
            </a:endParaRPr>
          </a:p>
          <a:p>
            <a:pPr lvl="7" algn="just"/>
            <a:r>
              <a:rPr lang="en-US" sz="2400" i="1">
                <a:solidFill>
                  <a:srgbClr val="0000FF"/>
                </a:solidFill>
              </a:rPr>
              <a:t>Sóng đã cài then đêm sập cửa</a:t>
            </a:r>
            <a:endParaRPr lang="en-US" sz="2400">
              <a:solidFill>
                <a:srgbClr val="0000FF"/>
              </a:solidFill>
            </a:endParaRPr>
          </a:p>
          <a:p>
            <a:pPr lvl="7" algn="just"/>
            <a:r>
              <a:rPr lang="en-US" sz="2400" i="1">
                <a:solidFill>
                  <a:srgbClr val="0000FF"/>
                </a:solidFill>
              </a:rPr>
              <a:t>Đoàn thuyền đánh cá lại ra khơi</a:t>
            </a:r>
            <a:endParaRPr lang="en-US" sz="2400">
              <a:solidFill>
                <a:srgbClr val="0000FF"/>
              </a:solidFill>
            </a:endParaRPr>
          </a:p>
          <a:p>
            <a:pPr lvl="7" algn="just"/>
            <a:r>
              <a:rPr lang="en-US" sz="2400" i="1">
                <a:solidFill>
                  <a:srgbClr val="0000FF"/>
                </a:solidFill>
              </a:rPr>
              <a:t>Câu hát căng buồm cùng gió khơi”</a:t>
            </a:r>
            <a:endParaRPr lang="en-US" sz="2400">
              <a:solidFill>
                <a:srgbClr val="0000FF"/>
              </a:solidFill>
            </a:endParaRPr>
          </a:p>
          <a:p>
            <a:pPr algn="just"/>
            <a:r>
              <a:rPr lang="en-US" sz="2400" b="1" u="sng">
                <a:solidFill>
                  <a:srgbClr val="0000FF"/>
                </a:solidFill>
              </a:rPr>
              <a:t>Câu 1:</a:t>
            </a:r>
            <a:r>
              <a:rPr lang="en-US" sz="2400">
                <a:solidFill>
                  <a:srgbClr val="0000FF"/>
                </a:solidFill>
              </a:rPr>
              <a:t>  Những câu thơ trên trong bài thơ nào? Bài thơ đó được ra đời trong hoàn cảnh nào?</a:t>
            </a:r>
          </a:p>
          <a:p>
            <a:pPr algn="just"/>
            <a:r>
              <a:rPr lang="pl-PL" sz="2400" b="1" u="sng">
                <a:solidFill>
                  <a:srgbClr val="0000FF"/>
                </a:solidFill>
              </a:rPr>
              <a:t>Câu 2:</a:t>
            </a:r>
            <a:r>
              <a:rPr lang="pl-PL" sz="2400">
                <a:solidFill>
                  <a:srgbClr val="0000FF"/>
                </a:solidFill>
              </a:rPr>
              <a:t> Từ “lại” trong câu “Đoàn thuyền... lại ra khơi” có ý nghĩa gì?</a:t>
            </a:r>
            <a:endParaRPr lang="en-US" sz="2400">
              <a:solidFill>
                <a:srgbClr val="0000FF"/>
              </a:solidFill>
            </a:endParaRPr>
          </a:p>
          <a:p>
            <a:pPr algn="just"/>
            <a:r>
              <a:rPr lang="pl-PL" sz="2400" b="1" u="sng">
                <a:solidFill>
                  <a:srgbClr val="0000FF"/>
                </a:solidFill>
              </a:rPr>
              <a:t>Câu 3:</a:t>
            </a:r>
            <a:r>
              <a:rPr lang="pl-PL" sz="2400">
                <a:solidFill>
                  <a:srgbClr val="0000FF"/>
                </a:solidFill>
              </a:rPr>
              <a:t> Chỉ ra những biện pháp nghệ thuật được sử dụng trong đoạn thơ trên.</a:t>
            </a:r>
            <a:endParaRPr lang="en-US" sz="2400">
              <a:solidFill>
                <a:srgbClr val="0000FF"/>
              </a:solidFill>
            </a:endParaRPr>
          </a:p>
          <a:p>
            <a:pPr algn="just"/>
            <a:r>
              <a:rPr lang="en-US" sz="2400" b="1" u="sng">
                <a:solidFill>
                  <a:srgbClr val="0000FF"/>
                </a:solidFill>
              </a:rPr>
              <a:t>Câu 4:</a:t>
            </a:r>
            <a:r>
              <a:rPr lang="en-US" sz="2400" b="1">
                <a:solidFill>
                  <a:srgbClr val="0000FF"/>
                </a:solidFill>
              </a:rPr>
              <a:t> </a:t>
            </a:r>
            <a:r>
              <a:rPr lang="en-US" sz="2400">
                <a:solidFill>
                  <a:srgbClr val="0000FF"/>
                </a:solidFill>
              </a:rPr>
              <a:t>Có ý kiến cho rằng:</a:t>
            </a:r>
            <a:r>
              <a:rPr lang="en-US" sz="2400" b="1">
                <a:solidFill>
                  <a:srgbClr val="0000FF"/>
                </a:solidFill>
              </a:rPr>
              <a:t> </a:t>
            </a:r>
            <a:r>
              <a:rPr lang="en-US" sz="2400">
                <a:solidFill>
                  <a:srgbClr val="0000FF"/>
                </a:solidFill>
              </a:rPr>
              <a:t>bài</a:t>
            </a:r>
            <a:r>
              <a:rPr lang="en-US" sz="2400" b="1">
                <a:solidFill>
                  <a:srgbClr val="0000FF"/>
                </a:solidFill>
              </a:rPr>
              <a:t> </a:t>
            </a:r>
            <a:r>
              <a:rPr lang="en-US" sz="2400">
                <a:solidFill>
                  <a:srgbClr val="0000FF"/>
                </a:solidFill>
              </a:rPr>
              <a:t>thơ</a:t>
            </a:r>
            <a:r>
              <a:rPr lang="en-US" sz="2400" b="1">
                <a:solidFill>
                  <a:srgbClr val="0000FF"/>
                </a:solidFill>
              </a:rPr>
              <a:t> </a:t>
            </a:r>
            <a:r>
              <a:rPr lang="en-US" sz="2400" i="1">
                <a:solidFill>
                  <a:srgbClr val="0000FF"/>
                </a:solidFill>
              </a:rPr>
              <a:t>Đoàn thuyền đánh</a:t>
            </a:r>
            <a:r>
              <a:rPr lang="en-US" sz="2400" b="1">
                <a:solidFill>
                  <a:srgbClr val="0000FF"/>
                </a:solidFill>
              </a:rPr>
              <a:t> </a:t>
            </a:r>
            <a:r>
              <a:rPr lang="en-US" sz="2400">
                <a:solidFill>
                  <a:srgbClr val="0000FF"/>
                </a:solidFill>
              </a:rPr>
              <a:t>cá là </a:t>
            </a:r>
            <a:r>
              <a:rPr lang="en-US" sz="2400" i="1">
                <a:solidFill>
                  <a:srgbClr val="0000FF"/>
                </a:solidFill>
              </a:rPr>
              <a:t>“một khúc ca”</a:t>
            </a:r>
            <a:r>
              <a:rPr lang="en-US" sz="2400">
                <a:solidFill>
                  <a:srgbClr val="0000FF"/>
                </a:solidFill>
              </a:rPr>
              <a:t>.</a:t>
            </a:r>
            <a:r>
              <a:rPr lang="en-US" sz="2400" b="1">
                <a:solidFill>
                  <a:srgbClr val="0000FF"/>
                </a:solidFill>
              </a:rPr>
              <a:t> </a:t>
            </a:r>
            <a:r>
              <a:rPr lang="en-US" sz="2400">
                <a:solidFill>
                  <a:srgbClr val="0000FF"/>
                </a:solidFill>
              </a:rPr>
              <a:t>Em hiểu nội dung khúc ca ấy như thế nào?</a:t>
            </a:r>
          </a:p>
          <a:p>
            <a:pPr algn="just"/>
            <a:r>
              <a:rPr lang="pl-PL" sz="2400" b="1" u="sng">
                <a:solidFill>
                  <a:srgbClr val="0000FF"/>
                </a:solidFill>
              </a:rPr>
              <a:t>Câu 5:</a:t>
            </a:r>
            <a:r>
              <a:rPr lang="pl-PL" sz="2400">
                <a:solidFill>
                  <a:srgbClr val="0000FF"/>
                </a:solidFill>
              </a:rPr>
              <a:t> Viết đoạn văn diễn dịch khoảng 12 câu trình bày cảm nhận của em về đoạn thơ trên.</a:t>
            </a:r>
            <a:endParaRPr lang="en-US" sz="2400">
              <a:solidFill>
                <a:srgbClr val="0000FF"/>
              </a:solidFill>
            </a:endParaRPr>
          </a:p>
        </p:txBody>
      </p:sp>
    </p:spTree>
    <p:extLst>
      <p:ext uri="{BB962C8B-B14F-4D97-AF65-F5344CB8AC3E}">
        <p14:creationId xmlns="" xmlns:p14="http://schemas.microsoft.com/office/powerpoint/2010/main" val="28580195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barn(inVertical)">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barn(inVertical)">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barn(inVertical)">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barn(inVertical)">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barn(inVertical)">
                                      <p:cBhvr>
                                        <p:cTn id="27" dur="500"/>
                                        <p:tgtEl>
                                          <p:spTgt spid="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7">
                                            <p:txEl>
                                              <p:pRg st="5" end="5"/>
                                            </p:txEl>
                                          </p:spTgt>
                                        </p:tgtEl>
                                        <p:attrNameLst>
                                          <p:attrName>style.visibility</p:attrName>
                                        </p:attrNameLst>
                                      </p:cBhvr>
                                      <p:to>
                                        <p:strVal val="visible"/>
                                      </p:to>
                                    </p:set>
                                    <p:animEffect transition="in" filter="barn(inVertical)">
                                      <p:cBhvr>
                                        <p:cTn id="32" dur="500"/>
                                        <p:tgtEl>
                                          <p:spTgt spid="7">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nodeType="clickEffect">
                                  <p:stCondLst>
                                    <p:cond delay="0"/>
                                  </p:stCondLst>
                                  <p:childTnLst>
                                    <p:set>
                                      <p:cBhvr>
                                        <p:cTn id="36" dur="1" fill="hold">
                                          <p:stCondLst>
                                            <p:cond delay="0"/>
                                          </p:stCondLst>
                                        </p:cTn>
                                        <p:tgtEl>
                                          <p:spTgt spid="7">
                                            <p:txEl>
                                              <p:pRg st="6" end="6"/>
                                            </p:txEl>
                                          </p:spTgt>
                                        </p:tgtEl>
                                        <p:attrNameLst>
                                          <p:attrName>style.visibility</p:attrName>
                                        </p:attrNameLst>
                                      </p:cBhvr>
                                      <p:to>
                                        <p:strVal val="visible"/>
                                      </p:to>
                                    </p:set>
                                    <p:animEffect transition="in" filter="barn(inVertical)">
                                      <p:cBhvr>
                                        <p:cTn id="37" dur="500"/>
                                        <p:tgtEl>
                                          <p:spTgt spid="7">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nodeType="clickEffect">
                                  <p:stCondLst>
                                    <p:cond delay="0"/>
                                  </p:stCondLst>
                                  <p:childTnLst>
                                    <p:set>
                                      <p:cBhvr>
                                        <p:cTn id="41" dur="1" fill="hold">
                                          <p:stCondLst>
                                            <p:cond delay="0"/>
                                          </p:stCondLst>
                                        </p:cTn>
                                        <p:tgtEl>
                                          <p:spTgt spid="7">
                                            <p:txEl>
                                              <p:pRg st="7" end="7"/>
                                            </p:txEl>
                                          </p:spTgt>
                                        </p:tgtEl>
                                        <p:attrNameLst>
                                          <p:attrName>style.visibility</p:attrName>
                                        </p:attrNameLst>
                                      </p:cBhvr>
                                      <p:to>
                                        <p:strVal val="visible"/>
                                      </p:to>
                                    </p:set>
                                    <p:animEffect transition="in" filter="barn(inVertical)">
                                      <p:cBhvr>
                                        <p:cTn id="42" dur="500"/>
                                        <p:tgtEl>
                                          <p:spTgt spid="7">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nodeType="clickEffect">
                                  <p:stCondLst>
                                    <p:cond delay="0"/>
                                  </p:stCondLst>
                                  <p:childTnLst>
                                    <p:set>
                                      <p:cBhvr>
                                        <p:cTn id="46" dur="1" fill="hold">
                                          <p:stCondLst>
                                            <p:cond delay="0"/>
                                          </p:stCondLst>
                                        </p:cTn>
                                        <p:tgtEl>
                                          <p:spTgt spid="7">
                                            <p:txEl>
                                              <p:pRg st="8" end="8"/>
                                            </p:txEl>
                                          </p:spTgt>
                                        </p:tgtEl>
                                        <p:attrNameLst>
                                          <p:attrName>style.visibility</p:attrName>
                                        </p:attrNameLst>
                                      </p:cBhvr>
                                      <p:to>
                                        <p:strVal val="visible"/>
                                      </p:to>
                                    </p:set>
                                    <p:animEffect transition="in" filter="barn(inVertical)">
                                      <p:cBhvr>
                                        <p:cTn id="47" dur="500"/>
                                        <p:tgtEl>
                                          <p:spTgt spid="7">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nodeType="clickEffect">
                                  <p:stCondLst>
                                    <p:cond delay="0"/>
                                  </p:stCondLst>
                                  <p:childTnLst>
                                    <p:set>
                                      <p:cBhvr>
                                        <p:cTn id="51" dur="1" fill="hold">
                                          <p:stCondLst>
                                            <p:cond delay="0"/>
                                          </p:stCondLst>
                                        </p:cTn>
                                        <p:tgtEl>
                                          <p:spTgt spid="7">
                                            <p:txEl>
                                              <p:pRg st="9" end="9"/>
                                            </p:txEl>
                                          </p:spTgt>
                                        </p:tgtEl>
                                        <p:attrNameLst>
                                          <p:attrName>style.visibility</p:attrName>
                                        </p:attrNameLst>
                                      </p:cBhvr>
                                      <p:to>
                                        <p:strVal val="visible"/>
                                      </p:to>
                                    </p:set>
                                    <p:animEffect transition="in" filter="barn(inVertical)">
                                      <p:cBhvr>
                                        <p:cTn id="52" dur="500"/>
                                        <p:tgtEl>
                                          <p:spTgt spid="7">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 xmlns:a16="http://schemas.microsoft.com/office/drawing/2014/main" id="{DEBBD938-B082-46D2-B52F-DE995E063814}"/>
              </a:ext>
            </a:extLst>
          </p:cNvPr>
          <p:cNvSpPr txBox="1"/>
          <p:nvPr/>
        </p:nvSpPr>
        <p:spPr>
          <a:xfrm>
            <a:off x="180109" y="616084"/>
            <a:ext cx="11831782" cy="6309420"/>
          </a:xfrm>
          <a:prstGeom prst="rect">
            <a:avLst/>
          </a:prstGeom>
          <a:noFill/>
        </p:spPr>
        <p:txBody>
          <a:bodyPr wrap="square" rtlCol="0">
            <a:spAutoFit/>
          </a:bodyPr>
          <a:lstStyle/>
          <a:p>
            <a:pPr algn="just"/>
            <a:r>
              <a:rPr lang="en-US" sz="2400" b="1">
                <a:solidFill>
                  <a:srgbClr val="FF0000"/>
                </a:solidFill>
              </a:rPr>
              <a:t>Gợi ý vấn đề 2:</a:t>
            </a:r>
          </a:p>
          <a:p>
            <a:pPr algn="just"/>
            <a:r>
              <a:rPr lang="pl-PL" sz="2000" b="1" u="sng">
                <a:solidFill>
                  <a:srgbClr val="0000FF"/>
                </a:solidFill>
              </a:rPr>
              <a:t>Câu </a:t>
            </a:r>
            <a:r>
              <a:rPr lang="en-US" sz="2000" b="1" u="sng">
                <a:solidFill>
                  <a:srgbClr val="0000FF"/>
                </a:solidFill>
              </a:rPr>
              <a:t>1:</a:t>
            </a:r>
            <a:r>
              <a:rPr lang="en-US" sz="2000" b="1">
                <a:solidFill>
                  <a:srgbClr val="0000FF"/>
                </a:solidFill>
              </a:rPr>
              <a:t> Hoàn cảnh sáng tác bài thơ:</a:t>
            </a:r>
            <a:endParaRPr lang="en-US" sz="2000">
              <a:solidFill>
                <a:srgbClr val="0000FF"/>
              </a:solidFill>
            </a:endParaRPr>
          </a:p>
          <a:p>
            <a:pPr algn="just"/>
            <a:r>
              <a:rPr lang="en-US" sz="2000">
                <a:solidFill>
                  <a:srgbClr val="0000FF"/>
                </a:solidFill>
              </a:rPr>
              <a:t>    - Tác giả: Huy Cận</a:t>
            </a:r>
          </a:p>
          <a:p>
            <a:pPr algn="just"/>
            <a:r>
              <a:rPr lang="en-US" sz="2000">
                <a:solidFill>
                  <a:srgbClr val="0000FF"/>
                </a:solidFill>
              </a:rPr>
              <a:t>    - Hoàn cảnh sáng tác: Bài thơ “Đoàn thuyền đánh cá” được Huy Cận sáng tác năm 1958 khi miền Bắc đang tiến hành xây dựng Chủ nghĩa Xã hội, tác giả đi thực tế đến vùng mỏ Hòn Gai – Quảng Ninh.</a:t>
            </a:r>
          </a:p>
          <a:p>
            <a:pPr algn="just"/>
            <a:r>
              <a:rPr lang="en-US" sz="2000" b="1" u="sng">
                <a:solidFill>
                  <a:srgbClr val="0000FF"/>
                </a:solidFill>
              </a:rPr>
              <a:t>Câu 2:</a:t>
            </a:r>
            <a:r>
              <a:rPr lang="en-US" sz="2000" b="1">
                <a:solidFill>
                  <a:srgbClr val="0000FF"/>
                </a:solidFill>
              </a:rPr>
              <a:t> Ý nghĩa từ “lại”:</a:t>
            </a:r>
            <a:endParaRPr lang="en-US" sz="2000">
              <a:solidFill>
                <a:srgbClr val="0000FF"/>
              </a:solidFill>
            </a:endParaRPr>
          </a:p>
          <a:p>
            <a:pPr algn="just"/>
            <a:r>
              <a:rPr lang="en-US" sz="2000">
                <a:solidFill>
                  <a:srgbClr val="0000FF"/>
                </a:solidFill>
              </a:rPr>
              <a:t>    Từ “lại” </a:t>
            </a:r>
            <a:r>
              <a:rPr lang="pl-PL" sz="2000">
                <a:solidFill>
                  <a:srgbClr val="0000FF"/>
                </a:solidFill>
              </a:rPr>
              <a:t>nói về hoạt động của đoàn thuyền </a:t>
            </a:r>
            <a:r>
              <a:rPr lang="en-US" sz="2000">
                <a:solidFill>
                  <a:srgbClr val="0000FF"/>
                </a:solidFill>
              </a:rPr>
              <a:t>vừa biểu thị sự lặp lại tuần tự, thường nhật, liên tục mỗi ngày của công việc lao động vừa biểu thị ý so sánh ngược chiều với câu trên: đất trời vào đêm nghỉ ngơi mà con người bắt đầu lao động, một công việc lao động  không ít vất vả.</a:t>
            </a:r>
          </a:p>
          <a:p>
            <a:pPr algn="just"/>
            <a:r>
              <a:rPr lang="en-US" sz="2000" b="1" u="sng">
                <a:solidFill>
                  <a:srgbClr val="0000FF"/>
                </a:solidFill>
              </a:rPr>
              <a:t>Câu 3:</a:t>
            </a:r>
            <a:r>
              <a:rPr lang="en-US" sz="2000" b="1">
                <a:solidFill>
                  <a:srgbClr val="0000FF"/>
                </a:solidFill>
              </a:rPr>
              <a:t> Biện pháp nghệ thuật trong đoạn thơ:</a:t>
            </a:r>
            <a:endParaRPr lang="en-US" sz="2000">
              <a:solidFill>
                <a:srgbClr val="0000FF"/>
              </a:solidFill>
            </a:endParaRPr>
          </a:p>
          <a:p>
            <a:pPr algn="just"/>
            <a:r>
              <a:rPr lang="en-US" sz="2000">
                <a:solidFill>
                  <a:srgbClr val="0000FF"/>
                </a:solidFill>
              </a:rPr>
              <a:t>    - So sánh: </a:t>
            </a:r>
            <a:r>
              <a:rPr lang="en-US" sz="2000" i="1">
                <a:solidFill>
                  <a:srgbClr val="0000FF"/>
                </a:solidFill>
              </a:rPr>
              <a:t>Mặt trời xuống biển như hòn lửa.</a:t>
            </a:r>
            <a:r>
              <a:rPr lang="en-US" sz="2000">
                <a:solidFill>
                  <a:srgbClr val="0000FF"/>
                </a:solidFill>
              </a:rPr>
              <a:t> </a:t>
            </a:r>
          </a:p>
          <a:p>
            <a:pPr algn="just"/>
            <a:r>
              <a:rPr lang="en-US" sz="2000">
                <a:solidFill>
                  <a:srgbClr val="0000FF"/>
                </a:solidFill>
                <a:sym typeface="Wingdings" panose="05000000000000000000" pitchFamily="2" charset="2"/>
              </a:rPr>
              <a:t>    </a:t>
            </a:r>
            <a:r>
              <a:rPr lang="en-US" sz="2000">
                <a:solidFill>
                  <a:srgbClr val="0000FF"/>
                </a:solidFill>
              </a:rPr>
              <a:t> Tác dụng: Mặt trời” được ví như một hòn lửa khổng lồ đang từ từ lặn xuống.</a:t>
            </a:r>
          </a:p>
          <a:p>
            <a:pPr algn="just"/>
            <a:r>
              <a:rPr lang="en-US" sz="2000">
                <a:solidFill>
                  <a:srgbClr val="0000FF"/>
                </a:solidFill>
              </a:rPr>
              <a:t>    - Nhân hóa: </a:t>
            </a:r>
            <a:r>
              <a:rPr lang="en-US" sz="2000" i="1">
                <a:solidFill>
                  <a:srgbClr val="0000FF"/>
                </a:solidFill>
              </a:rPr>
              <a:t>Sóng đã cài then đêm sập cửa.</a:t>
            </a:r>
            <a:endParaRPr lang="en-US" sz="2000">
              <a:solidFill>
                <a:srgbClr val="0000FF"/>
              </a:solidFill>
            </a:endParaRPr>
          </a:p>
          <a:p>
            <a:pPr algn="just"/>
            <a:r>
              <a:rPr lang="en-US" sz="2000">
                <a:solidFill>
                  <a:srgbClr val="0000FF"/>
                </a:solidFill>
                <a:sym typeface="Wingdings" panose="05000000000000000000" pitchFamily="2" charset="2"/>
              </a:rPr>
              <a:t>    </a:t>
            </a:r>
            <a:r>
              <a:rPr lang="en-US" sz="2000">
                <a:solidFill>
                  <a:srgbClr val="0000FF"/>
                </a:solidFill>
              </a:rPr>
              <a:t> Tác dụng: </a:t>
            </a:r>
            <a:r>
              <a:rPr lang="nl-NL" sz="2000">
                <a:solidFill>
                  <a:srgbClr val="0000FF"/>
                </a:solidFill>
              </a:rPr>
              <a:t>Gán cho sự vật những hành động của con người sóng </a:t>
            </a:r>
            <a:r>
              <a:rPr lang="nl-NL" sz="2000" i="1">
                <a:solidFill>
                  <a:srgbClr val="0000FF"/>
                </a:solidFill>
              </a:rPr>
              <a:t>“cài then”, </a:t>
            </a:r>
            <a:r>
              <a:rPr lang="nl-NL" sz="2000">
                <a:solidFill>
                  <a:srgbClr val="0000FF"/>
                </a:solidFill>
              </a:rPr>
              <a:t>đêm </a:t>
            </a:r>
            <a:r>
              <a:rPr lang="nl-NL" sz="2000" i="1">
                <a:solidFill>
                  <a:srgbClr val="0000FF"/>
                </a:solidFill>
              </a:rPr>
              <a:t>“sập cửa” </a:t>
            </a:r>
            <a:r>
              <a:rPr lang="en-US" sz="2000">
                <a:solidFill>
                  <a:srgbClr val="0000FF"/>
                </a:solidFill>
                <a:sym typeface="Wingdings 3" panose="05040102010807070707" pitchFamily="18" charset="2"/>
              </a:rPr>
              <a:t></a:t>
            </a:r>
            <a:r>
              <a:rPr lang="nl-NL" sz="2000">
                <a:solidFill>
                  <a:srgbClr val="0000FF"/>
                </a:solidFill>
              </a:rPr>
              <a:t> Gợi cảm giác vũ trụ như một ngôi nhà lớn, với màn đên buông xuống là tấm cửa khổng lồ và những gợn sóng là then cài cửa. Con người đi trong biển đêm mà như đi trong ngôi nhà thân thuộc của mình.</a:t>
            </a:r>
            <a:endParaRPr lang="en-US" sz="2000">
              <a:solidFill>
                <a:srgbClr val="0000FF"/>
              </a:solidFill>
            </a:endParaRPr>
          </a:p>
          <a:p>
            <a:pPr algn="just"/>
            <a:r>
              <a:rPr lang="en-US" sz="2000">
                <a:solidFill>
                  <a:srgbClr val="0000FF"/>
                </a:solidFill>
              </a:rPr>
              <a:t>    - Ẩn dụ: </a:t>
            </a:r>
            <a:r>
              <a:rPr lang="en-US" sz="2000" i="1">
                <a:solidFill>
                  <a:srgbClr val="0000FF"/>
                </a:solidFill>
              </a:rPr>
              <a:t>Câu hát căng buồm cùng gió khơi</a:t>
            </a:r>
            <a:endParaRPr lang="en-US" sz="2000">
              <a:solidFill>
                <a:srgbClr val="0000FF"/>
              </a:solidFill>
            </a:endParaRPr>
          </a:p>
          <a:p>
            <a:pPr algn="just"/>
            <a:r>
              <a:rPr lang="en-US" sz="2000">
                <a:solidFill>
                  <a:srgbClr val="0000FF"/>
                </a:solidFill>
                <a:sym typeface="Wingdings" panose="05000000000000000000" pitchFamily="2" charset="2"/>
              </a:rPr>
              <a:t>    </a:t>
            </a:r>
            <a:r>
              <a:rPr lang="en-US" sz="2000">
                <a:solidFill>
                  <a:srgbClr val="0000FF"/>
                </a:solidFill>
              </a:rPr>
              <a:t> Tác dụng: Nghệ thuật ẩn dụ góp phần thể hiện một hiện thực: Đó là niềm vui phơi phới, tinh thần lạc quan của người dân chài. Họ ra khơi trong tâm trạng đầy hứng khởi vì họ tìm thấy niềm vui trong lao động, yêu biển và say mê với công việc chinh phục biển khơi làm giàu cho Tổ quốc.</a:t>
            </a:r>
          </a:p>
        </p:txBody>
      </p:sp>
    </p:spTree>
    <p:extLst>
      <p:ext uri="{BB962C8B-B14F-4D97-AF65-F5344CB8AC3E}">
        <p14:creationId xmlns="" xmlns:p14="http://schemas.microsoft.com/office/powerpoint/2010/main" val="17568511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 xmlns:a16="http://schemas.microsoft.com/office/drawing/2014/main" id="{DEBBD938-B082-46D2-B52F-DE995E063814}"/>
              </a:ext>
            </a:extLst>
          </p:cNvPr>
          <p:cNvSpPr txBox="1"/>
          <p:nvPr/>
        </p:nvSpPr>
        <p:spPr>
          <a:xfrm>
            <a:off x="180109" y="696766"/>
            <a:ext cx="11760880" cy="5262979"/>
          </a:xfrm>
          <a:prstGeom prst="rect">
            <a:avLst/>
          </a:prstGeom>
          <a:noFill/>
        </p:spPr>
        <p:txBody>
          <a:bodyPr wrap="square" rtlCol="0">
            <a:spAutoFit/>
          </a:bodyPr>
          <a:lstStyle/>
          <a:p>
            <a:pPr algn="just"/>
            <a:r>
              <a:rPr lang="en-US" sz="2400" b="1" u="sng">
                <a:solidFill>
                  <a:srgbClr val="0000FF"/>
                </a:solidFill>
              </a:rPr>
              <a:t>Câu 4:</a:t>
            </a:r>
            <a:r>
              <a:rPr lang="en-US" sz="2400" b="1">
                <a:solidFill>
                  <a:srgbClr val="0000FF"/>
                </a:solidFill>
              </a:rPr>
              <a:t> Bài thơ là một khúc ca:</a:t>
            </a:r>
            <a:endParaRPr lang="en-US" sz="2400">
              <a:solidFill>
                <a:srgbClr val="0000FF"/>
              </a:solidFill>
            </a:endParaRPr>
          </a:p>
          <a:p>
            <a:pPr algn="just"/>
            <a:r>
              <a:rPr lang="en-US" sz="2400">
                <a:solidFill>
                  <a:srgbClr val="0000FF"/>
                </a:solidFill>
              </a:rPr>
              <a:t>    - Bài thơ là khúc ca về lao động và thiên nhiên đất nước giàu, đẹp.</a:t>
            </a:r>
          </a:p>
          <a:p>
            <a:pPr algn="just"/>
            <a:r>
              <a:rPr lang="en-US" sz="2400">
                <a:solidFill>
                  <a:srgbClr val="0000FF"/>
                </a:solidFill>
              </a:rPr>
              <a:t>    - Khúc ca ấy vừa phơi phới, hào hứng vừa khỏe khoắn, mạnh mẽ</a:t>
            </a:r>
          </a:p>
          <a:p>
            <a:pPr algn="just"/>
            <a:r>
              <a:rPr lang="en-US" sz="2400" b="1" u="sng">
                <a:solidFill>
                  <a:srgbClr val="0000FF"/>
                </a:solidFill>
              </a:rPr>
              <a:t>Câu 5:</a:t>
            </a:r>
            <a:r>
              <a:rPr lang="en-US" sz="2400" b="1">
                <a:solidFill>
                  <a:srgbClr val="0000FF"/>
                </a:solidFill>
              </a:rPr>
              <a:t> Viết đoạn văn nêu cảm nhận về khổ thơ:</a:t>
            </a:r>
            <a:endParaRPr lang="en-US" sz="2400">
              <a:solidFill>
                <a:srgbClr val="0000FF"/>
              </a:solidFill>
            </a:endParaRPr>
          </a:p>
          <a:p>
            <a:pPr algn="just"/>
            <a:r>
              <a:rPr lang="pt-BR" sz="2400" b="1" i="1">
                <a:solidFill>
                  <a:srgbClr val="0000FF"/>
                </a:solidFill>
                <a:sym typeface="Wingdings 2" panose="05020102010507070707" pitchFamily="18" charset="2"/>
              </a:rPr>
              <a:t></a:t>
            </a:r>
            <a:r>
              <a:rPr lang="pt-BR" sz="2400" b="1" i="1">
                <a:solidFill>
                  <a:srgbClr val="0000FF"/>
                </a:solidFill>
              </a:rPr>
              <a:t> </a:t>
            </a:r>
            <a:r>
              <a:rPr lang="vi-VN" sz="2400" b="1" i="1">
                <a:solidFill>
                  <a:srgbClr val="0000FF"/>
                </a:solidFill>
              </a:rPr>
              <a:t>Cảnh hoàng hôn trên biển được miêu tả bằng hình tượng độc đáo:</a:t>
            </a:r>
            <a:endParaRPr lang="en-US" sz="2400">
              <a:solidFill>
                <a:srgbClr val="0000FF"/>
              </a:solidFill>
            </a:endParaRPr>
          </a:p>
          <a:p>
            <a:pPr lvl="7" algn="just"/>
            <a:r>
              <a:rPr lang="en-US" sz="2400" i="1">
                <a:solidFill>
                  <a:srgbClr val="0000FF"/>
                </a:solidFill>
              </a:rPr>
              <a:t>“</a:t>
            </a:r>
            <a:r>
              <a:rPr lang="vi-VN" sz="2400" i="1">
                <a:solidFill>
                  <a:srgbClr val="0000FF"/>
                </a:solidFill>
              </a:rPr>
              <a:t>Mặt trời xuống biển như hòn lửa</a:t>
            </a:r>
            <a:endParaRPr lang="en-US" sz="2400">
              <a:solidFill>
                <a:srgbClr val="0000FF"/>
              </a:solidFill>
            </a:endParaRPr>
          </a:p>
          <a:p>
            <a:pPr lvl="7" algn="just"/>
            <a:r>
              <a:rPr lang="vi-VN" sz="2400" i="1">
                <a:solidFill>
                  <a:srgbClr val="0000FF"/>
                </a:solidFill>
              </a:rPr>
              <a:t>Sóng đã cài then đêm sập cửa”</a:t>
            </a:r>
            <a:endParaRPr lang="en-US" sz="2400">
              <a:solidFill>
                <a:srgbClr val="0000FF"/>
              </a:solidFill>
            </a:endParaRPr>
          </a:p>
          <a:p>
            <a:pPr algn="just"/>
            <a:r>
              <a:rPr lang="en-US" sz="2400">
                <a:solidFill>
                  <a:srgbClr val="0000FF"/>
                </a:solidFill>
              </a:rPr>
              <a:t>     - Với sự liên tưởng so sánh thú vị, Huy Cận đã miêu tả rất thực sự chuyển đổi thời khắc giữa ngày và đêm khiến cảnh biển vào đêm thật kì vĩ, tráng lệ.</a:t>
            </a:r>
          </a:p>
          <a:p>
            <a:pPr algn="just"/>
            <a:r>
              <a:rPr lang="en-US" sz="2400">
                <a:solidFill>
                  <a:srgbClr val="0000FF"/>
                </a:solidFill>
              </a:rPr>
              <a:t>     - Với phép tu từ so sánh, nhân hóa khiến ta hình dung vũ trụ như một ngôi nhà lớn với màn đêm buông xuống là tấm cửa khổng lồ với những lượn sóng hiền hoà gối đầu nhau chạy ngang trên biển như những chiếc then cài cửa. Phác họa được một bức tranh phong cảnh kì diệu như thế hẳn nhà thơ phải có cặp mắt thần và trái tim nhạy cảm.</a:t>
            </a:r>
          </a:p>
        </p:txBody>
      </p:sp>
    </p:spTree>
    <p:extLst>
      <p:ext uri="{BB962C8B-B14F-4D97-AF65-F5344CB8AC3E}">
        <p14:creationId xmlns="" xmlns:p14="http://schemas.microsoft.com/office/powerpoint/2010/main" val="40247792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 xmlns:a16="http://schemas.microsoft.com/office/drawing/2014/main" id="{DEBBD938-B082-46D2-B52F-DE995E063814}"/>
              </a:ext>
            </a:extLst>
          </p:cNvPr>
          <p:cNvSpPr txBox="1"/>
          <p:nvPr/>
        </p:nvSpPr>
        <p:spPr>
          <a:xfrm>
            <a:off x="153214" y="696766"/>
            <a:ext cx="12011891" cy="5632311"/>
          </a:xfrm>
          <a:prstGeom prst="rect">
            <a:avLst/>
          </a:prstGeom>
          <a:noFill/>
        </p:spPr>
        <p:txBody>
          <a:bodyPr wrap="square" rtlCol="0">
            <a:spAutoFit/>
          </a:bodyPr>
          <a:lstStyle/>
          <a:p>
            <a:pPr algn="just"/>
            <a:r>
              <a:rPr lang="en-US" sz="2400" b="1" i="1">
                <a:solidFill>
                  <a:srgbClr val="0000FF"/>
                </a:solidFill>
                <a:sym typeface="Wingdings 2" panose="05020102010507070707" pitchFamily="18" charset="2"/>
              </a:rPr>
              <a:t></a:t>
            </a:r>
            <a:r>
              <a:rPr lang="en-US" sz="2400" b="1" i="1">
                <a:solidFill>
                  <a:srgbClr val="0000FF"/>
                </a:solidFill>
              </a:rPr>
              <a:t> Khi thiên nhiên bước vào trạng thái nghỉ ngơi thì con người bắt đầu làm việc:</a:t>
            </a:r>
            <a:endParaRPr lang="en-US" sz="2400">
              <a:solidFill>
                <a:srgbClr val="0000FF"/>
              </a:solidFill>
            </a:endParaRPr>
          </a:p>
          <a:p>
            <a:pPr algn="just"/>
            <a:r>
              <a:rPr lang="en-US" sz="2400">
                <a:solidFill>
                  <a:srgbClr val="0000FF"/>
                </a:solidFill>
              </a:rPr>
              <a:t>     - Màn đêm mở ra đã khép lại không gian của một ngày. Giữa lúc vũ trụ, đất trời như chuyển sang trạng thái nghỉ ngơi thì ngược lại, con người bắt đầu hoạt động: </a:t>
            </a:r>
          </a:p>
          <a:p>
            <a:pPr lvl="7" algn="just"/>
            <a:r>
              <a:rPr lang="en-US" sz="2400">
                <a:solidFill>
                  <a:srgbClr val="0000FF"/>
                </a:solidFill>
              </a:rPr>
              <a:t>“</a:t>
            </a:r>
            <a:r>
              <a:rPr lang="en-US" sz="2400" i="1">
                <a:solidFill>
                  <a:srgbClr val="0000FF"/>
                </a:solidFill>
              </a:rPr>
              <a:t>Đoàn thuyền đánh cá lại ra khơi </a:t>
            </a:r>
            <a:endParaRPr lang="en-US" sz="2400">
              <a:solidFill>
                <a:srgbClr val="0000FF"/>
              </a:solidFill>
            </a:endParaRPr>
          </a:p>
          <a:p>
            <a:pPr lvl="7" algn="just"/>
            <a:r>
              <a:rPr lang="en-US" sz="2400" i="1">
                <a:solidFill>
                  <a:srgbClr val="0000FF"/>
                </a:solidFill>
              </a:rPr>
              <a:t>Câu hát căng buồm cùng gió khơi” </a:t>
            </a:r>
            <a:endParaRPr lang="en-US" sz="2400">
              <a:solidFill>
                <a:srgbClr val="0000FF"/>
              </a:solidFill>
            </a:endParaRPr>
          </a:p>
          <a:p>
            <a:pPr algn="just"/>
            <a:r>
              <a:rPr lang="en-US" sz="2400">
                <a:solidFill>
                  <a:srgbClr val="0000FF"/>
                </a:solidFill>
                <a:sym typeface="Wingdings" panose="05000000000000000000" pitchFamily="2" charset="2"/>
              </a:rPr>
              <a:t>     </a:t>
            </a:r>
            <a:r>
              <a:rPr lang="en-US" sz="2400">
                <a:solidFill>
                  <a:srgbClr val="0000FF"/>
                </a:solidFill>
              </a:rPr>
              <a:t> Sự đối lập này làm nổi bật tư thế lao động của con người trước biển.</a:t>
            </a:r>
          </a:p>
          <a:p>
            <a:pPr algn="just"/>
            <a:r>
              <a:rPr lang="en-US" sz="2400">
                <a:solidFill>
                  <a:srgbClr val="0000FF"/>
                </a:solidFill>
              </a:rPr>
              <a:t>     - Nhịp thơ nhanh mạnh như một quyết định dứt khoát. Đoàn ngư dân ào xuống đẩy thuyền ra khơi và cất cao tiếng hát khởi hành. Từ “lại” vừa biểu thị sự lặp lại tuần tự, thường nhật, liên tục mỗi ngày của công việc lao động vừa biểu thị ý so sánh ngược chiều với câu trên: đất trời vào đêm nghỉ ngơi mà con người bắt đầu lao động, một công việc lao động không ít vất vả. </a:t>
            </a:r>
          </a:p>
          <a:p>
            <a:pPr algn="just"/>
            <a:r>
              <a:rPr lang="en-US" sz="2400">
                <a:solidFill>
                  <a:srgbClr val="0000FF"/>
                </a:solidFill>
              </a:rPr>
              <a:t>      -</a:t>
            </a:r>
            <a:r>
              <a:rPr lang="vi-VN" sz="2400">
                <a:solidFill>
                  <a:srgbClr val="0000FF"/>
                </a:solidFill>
              </a:rPr>
              <a:t> Hình ảnh “câu hát căng buồm” - cánh buồm căng gió ra khơi</a:t>
            </a:r>
            <a:r>
              <a:rPr lang="en-US" sz="2400">
                <a:solidFill>
                  <a:srgbClr val="0000FF"/>
                </a:solidFill>
              </a:rPr>
              <a:t> </a:t>
            </a:r>
            <a:r>
              <a:rPr lang="vi-VN" sz="2400">
                <a:solidFill>
                  <a:srgbClr val="0000FF"/>
                </a:solidFill>
              </a:rPr>
              <a:t>- là ẩn dụ cho tiếng hát của con người có sức mạnh làm căng cánh buồm. Câu hát là niềm vui, niềm say sưa hứng khởi của những người lao động lạc quan yêu nghề, yêu biển và say mê với công việc chinh phục biển khơi làm giầu cho Tổ quốc.</a:t>
            </a:r>
            <a:endParaRPr lang="en-US" sz="2400">
              <a:solidFill>
                <a:srgbClr val="0000FF"/>
              </a:solidFill>
            </a:endParaRPr>
          </a:p>
        </p:txBody>
      </p:sp>
    </p:spTree>
    <p:extLst>
      <p:ext uri="{BB962C8B-B14F-4D97-AF65-F5344CB8AC3E}">
        <p14:creationId xmlns="" xmlns:p14="http://schemas.microsoft.com/office/powerpoint/2010/main" val="3194465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 xmlns:a16="http://schemas.microsoft.com/office/drawing/2014/main" id="{DEBBD938-B082-46D2-B52F-DE995E063814}"/>
              </a:ext>
            </a:extLst>
          </p:cNvPr>
          <p:cNvSpPr txBox="1"/>
          <p:nvPr/>
        </p:nvSpPr>
        <p:spPr>
          <a:xfrm>
            <a:off x="180109" y="725728"/>
            <a:ext cx="11831782" cy="5009833"/>
          </a:xfrm>
          <a:prstGeom prst="rect">
            <a:avLst/>
          </a:prstGeom>
          <a:noFill/>
        </p:spPr>
        <p:txBody>
          <a:bodyPr wrap="square" rtlCol="0">
            <a:spAutoFit/>
          </a:bodyPr>
          <a:lstStyle/>
          <a:p>
            <a:pPr algn="just">
              <a:lnSpc>
                <a:spcPct val="150000"/>
              </a:lnSpc>
            </a:pPr>
            <a:r>
              <a:rPr lang="en-US" sz="2400" b="1">
                <a:solidFill>
                  <a:srgbClr val="FF0000"/>
                </a:solidFill>
              </a:rPr>
              <a:t>3. Vấn đề 3:</a:t>
            </a:r>
            <a:r>
              <a:rPr lang="en-US" sz="2400">
                <a:solidFill>
                  <a:srgbClr val="FF0000"/>
                </a:solidFill>
              </a:rPr>
              <a:t> </a:t>
            </a:r>
            <a:r>
              <a:rPr lang="en-US" sz="2400">
                <a:solidFill>
                  <a:srgbClr val="0000FF"/>
                </a:solidFill>
              </a:rPr>
              <a:t>Cho đoạn thơ: </a:t>
            </a:r>
          </a:p>
          <a:p>
            <a:pPr lvl="7" algn="just">
              <a:lnSpc>
                <a:spcPct val="150000"/>
              </a:lnSpc>
            </a:pPr>
            <a:r>
              <a:rPr lang="en-US" sz="2400" i="1">
                <a:solidFill>
                  <a:srgbClr val="0000FF"/>
                </a:solidFill>
              </a:rPr>
              <a:t>“Hát rằng</a:t>
            </a:r>
            <a:r>
              <a:rPr lang="en-US" sz="2400">
                <a:solidFill>
                  <a:srgbClr val="0000FF"/>
                </a:solidFill>
              </a:rPr>
              <a:t>:</a:t>
            </a:r>
            <a:r>
              <a:rPr lang="en-US" sz="2400" i="1">
                <a:solidFill>
                  <a:srgbClr val="0000FF"/>
                </a:solidFill>
              </a:rPr>
              <a:t> cá bạc biển Đông lặng,</a:t>
            </a:r>
            <a:endParaRPr lang="en-US" sz="2400">
              <a:solidFill>
                <a:srgbClr val="0000FF"/>
              </a:solidFill>
            </a:endParaRPr>
          </a:p>
          <a:p>
            <a:pPr lvl="7" algn="just">
              <a:lnSpc>
                <a:spcPct val="150000"/>
              </a:lnSpc>
            </a:pPr>
            <a:r>
              <a:rPr lang="en-US" sz="2400" i="1">
                <a:solidFill>
                  <a:srgbClr val="0000FF"/>
                </a:solidFill>
              </a:rPr>
              <a:t>Cá thu biển Đông như đoàn thoi</a:t>
            </a:r>
            <a:endParaRPr lang="en-US" sz="2400">
              <a:solidFill>
                <a:srgbClr val="0000FF"/>
              </a:solidFill>
            </a:endParaRPr>
          </a:p>
          <a:p>
            <a:pPr lvl="7" algn="just">
              <a:lnSpc>
                <a:spcPct val="150000"/>
              </a:lnSpc>
            </a:pPr>
            <a:r>
              <a:rPr lang="en-US" sz="2400" i="1">
                <a:solidFill>
                  <a:srgbClr val="0000FF"/>
                </a:solidFill>
              </a:rPr>
              <a:t>Đêm ngày dệt biển muôn luồng sáng</a:t>
            </a:r>
            <a:r>
              <a:rPr lang="en-US" sz="2400">
                <a:solidFill>
                  <a:srgbClr val="0000FF"/>
                </a:solidFill>
              </a:rPr>
              <a:t>.</a:t>
            </a:r>
          </a:p>
          <a:p>
            <a:pPr lvl="7" algn="just">
              <a:lnSpc>
                <a:spcPct val="150000"/>
              </a:lnSpc>
            </a:pPr>
            <a:r>
              <a:rPr lang="en-US" sz="2400" i="1">
                <a:solidFill>
                  <a:srgbClr val="0000FF"/>
                </a:solidFill>
              </a:rPr>
              <a:t>Đến dệt lưới ta, đoàn cá ơi!”</a:t>
            </a:r>
            <a:endParaRPr lang="en-US" sz="2400">
              <a:solidFill>
                <a:srgbClr val="0000FF"/>
              </a:solidFill>
            </a:endParaRPr>
          </a:p>
          <a:p>
            <a:pPr algn="just">
              <a:lnSpc>
                <a:spcPct val="150000"/>
              </a:lnSpc>
            </a:pPr>
            <a:r>
              <a:rPr lang="en-US" sz="2400" b="1">
                <a:solidFill>
                  <a:srgbClr val="0000FF"/>
                </a:solidFill>
              </a:rPr>
              <a:t>Câu 1:</a:t>
            </a:r>
            <a:r>
              <a:rPr lang="en-US" sz="2400">
                <a:solidFill>
                  <a:srgbClr val="0000FF"/>
                </a:solidFill>
              </a:rPr>
              <a:t> Tại sao tác giả lại nói: “Cá thu biển Đông như đoàn thoi”?</a:t>
            </a:r>
          </a:p>
          <a:p>
            <a:pPr algn="just">
              <a:lnSpc>
                <a:spcPct val="150000"/>
              </a:lnSpc>
            </a:pPr>
            <a:r>
              <a:rPr lang="en-US" sz="2400" b="1" u="sng">
                <a:solidFill>
                  <a:srgbClr val="0000FF"/>
                </a:solidFill>
              </a:rPr>
              <a:t>Câu 2:</a:t>
            </a:r>
            <a:r>
              <a:rPr lang="en-US" sz="2400">
                <a:solidFill>
                  <a:srgbClr val="0000FF"/>
                </a:solidFill>
              </a:rPr>
              <a:t> Câu hát của người dân có ý nghĩa gì?</a:t>
            </a:r>
          </a:p>
          <a:p>
            <a:pPr algn="just">
              <a:lnSpc>
                <a:spcPct val="150000"/>
              </a:lnSpc>
            </a:pPr>
            <a:r>
              <a:rPr lang="en-US" sz="2400" b="1" u="sng">
                <a:solidFill>
                  <a:srgbClr val="0000FF"/>
                </a:solidFill>
              </a:rPr>
              <a:t>Câu 3:</a:t>
            </a:r>
            <a:r>
              <a:rPr lang="en-US" sz="2400">
                <a:solidFill>
                  <a:srgbClr val="0000FF"/>
                </a:solidFill>
              </a:rPr>
              <a:t> Viết đoạn văn khoảng 12 câu theo theo kiểu Tổng – Phân – Hợp để làm rõ khí thế ra khơi của những ngư dân.</a:t>
            </a:r>
          </a:p>
        </p:txBody>
      </p:sp>
    </p:spTree>
    <p:extLst>
      <p:ext uri="{BB962C8B-B14F-4D97-AF65-F5344CB8AC3E}">
        <p14:creationId xmlns="" xmlns:p14="http://schemas.microsoft.com/office/powerpoint/2010/main" val="38475836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 xmlns:a16="http://schemas.microsoft.com/office/drawing/2014/main" id="{DEBBD938-B082-46D2-B52F-DE995E063814}"/>
              </a:ext>
            </a:extLst>
          </p:cNvPr>
          <p:cNvSpPr txBox="1"/>
          <p:nvPr/>
        </p:nvSpPr>
        <p:spPr>
          <a:xfrm>
            <a:off x="180109" y="699247"/>
            <a:ext cx="11831782" cy="5632311"/>
          </a:xfrm>
          <a:prstGeom prst="rect">
            <a:avLst/>
          </a:prstGeom>
          <a:noFill/>
        </p:spPr>
        <p:txBody>
          <a:bodyPr wrap="square" rtlCol="0">
            <a:spAutoFit/>
          </a:bodyPr>
          <a:lstStyle/>
          <a:p>
            <a:pPr algn="just"/>
            <a:r>
              <a:rPr lang="en-US" sz="2400" b="1">
                <a:solidFill>
                  <a:srgbClr val="FF0000"/>
                </a:solidFill>
              </a:rPr>
              <a:t>Gợi ý vấn đề 3:</a:t>
            </a:r>
          </a:p>
          <a:p>
            <a:pPr algn="just"/>
            <a:r>
              <a:rPr lang="en-US" sz="2400" b="1" u="sng">
                <a:solidFill>
                  <a:srgbClr val="0000FF"/>
                </a:solidFill>
              </a:rPr>
              <a:t>Câu 1:</a:t>
            </a:r>
            <a:r>
              <a:rPr lang="en-US" sz="2400" b="1">
                <a:solidFill>
                  <a:srgbClr val="0000FF"/>
                </a:solidFill>
              </a:rPr>
              <a:t> Câu thơ “Cá thu biển đông như đoàn thoi”:</a:t>
            </a:r>
            <a:endParaRPr lang="en-US" sz="2400">
              <a:solidFill>
                <a:srgbClr val="0000FF"/>
              </a:solidFill>
            </a:endParaRPr>
          </a:p>
          <a:p>
            <a:pPr algn="just"/>
            <a:r>
              <a:rPr lang="en-US" sz="2400">
                <a:solidFill>
                  <a:srgbClr val="0000FF"/>
                </a:solidFill>
              </a:rPr>
              <a:t>     - Nghệ thuật: So sánh</a:t>
            </a:r>
          </a:p>
          <a:p>
            <a:pPr algn="just"/>
            <a:r>
              <a:rPr lang="en-US" sz="2400">
                <a:solidFill>
                  <a:srgbClr val="0000FF"/>
                </a:solidFill>
              </a:rPr>
              <a:t>     - Hiệu quả của cách nói đó: Cách nói “Cá thu biển động như đoàn thoi: là cách nói so sánh, tác giả so sánh cá thu với đoàn thoi nhằm gợi lên bức tranh biển cả như một tấm lưới dệt được dệt nên từ hàng nghìn đoàn thoi đưa. So sánh đàn cá như đoàn thoi, Huy Cận đã thể hiện được không gian biển cả giàu có với những đoàn cá đông đúc, nối đuôi nhau trên biển như thoi đưa.</a:t>
            </a:r>
          </a:p>
          <a:p>
            <a:pPr algn="just"/>
            <a:r>
              <a:rPr lang="en-US" sz="2400" b="1" u="sng">
                <a:solidFill>
                  <a:srgbClr val="0000FF"/>
                </a:solidFill>
              </a:rPr>
              <a:t>Câu 2:</a:t>
            </a:r>
            <a:r>
              <a:rPr lang="en-US" sz="2400" b="1">
                <a:solidFill>
                  <a:srgbClr val="0000FF"/>
                </a:solidFill>
              </a:rPr>
              <a:t>  Ý nghĩa câu hát của ngư dân:</a:t>
            </a:r>
            <a:endParaRPr lang="en-US" sz="2400">
              <a:solidFill>
                <a:srgbClr val="0000FF"/>
              </a:solidFill>
            </a:endParaRPr>
          </a:p>
          <a:p>
            <a:pPr algn="just"/>
            <a:r>
              <a:rPr lang="en-US" sz="2400">
                <a:solidFill>
                  <a:srgbClr val="0000FF"/>
                </a:solidFill>
              </a:rPr>
              <a:t>     - Lời hát của ngư dân làng chài ca ngợi sự giàu có của biển cá với đa dạng các loài cá khác nhau. Đây chính là niềm vui tươi, phấn chấn để có một chuyến đi đánh cá bội thu. </a:t>
            </a:r>
          </a:p>
          <a:p>
            <a:pPr algn="just"/>
            <a:r>
              <a:rPr lang="en-US" sz="2400">
                <a:solidFill>
                  <a:srgbClr val="0000FF"/>
                </a:solidFill>
              </a:rPr>
              <a:t>     - Tiếng hát ấy như gọi cá đến cho đầy ắp khoang thuyền. Tinh thần vui tươi, phấn khởi trong lao động ấy đã tạo nên sự hăng say và tin tưởng hơn. Tác giả đã tái hiện lại cảnh đánh cá tuyệt đẹp</a:t>
            </a:r>
          </a:p>
        </p:txBody>
      </p:sp>
    </p:spTree>
    <p:extLst>
      <p:ext uri="{BB962C8B-B14F-4D97-AF65-F5344CB8AC3E}">
        <p14:creationId xmlns="" xmlns:p14="http://schemas.microsoft.com/office/powerpoint/2010/main" val="1281382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 xmlns:a16="http://schemas.microsoft.com/office/drawing/2014/main" id="{DEBBD938-B082-46D2-B52F-DE995E063814}"/>
              </a:ext>
            </a:extLst>
          </p:cNvPr>
          <p:cNvSpPr txBox="1"/>
          <p:nvPr/>
        </p:nvSpPr>
        <p:spPr>
          <a:xfrm>
            <a:off x="166662" y="696766"/>
            <a:ext cx="11831782" cy="6001643"/>
          </a:xfrm>
          <a:prstGeom prst="rect">
            <a:avLst/>
          </a:prstGeom>
          <a:noFill/>
        </p:spPr>
        <p:txBody>
          <a:bodyPr wrap="square" rtlCol="0">
            <a:spAutoFit/>
          </a:bodyPr>
          <a:lstStyle/>
          <a:p>
            <a:pPr algn="just"/>
            <a:r>
              <a:rPr lang="en-US" sz="2400" b="1" u="sng">
                <a:solidFill>
                  <a:srgbClr val="0000FF"/>
                </a:solidFill>
              </a:rPr>
              <a:t>Câu 3:</a:t>
            </a:r>
            <a:r>
              <a:rPr lang="en-US" sz="2400" b="1">
                <a:solidFill>
                  <a:srgbClr val="0000FF"/>
                </a:solidFill>
              </a:rPr>
              <a:t> Viết đoạn văn để làm rõ khí thế ra khơi của những ngư dân:</a:t>
            </a:r>
            <a:endParaRPr lang="en-US" sz="2400">
              <a:solidFill>
                <a:srgbClr val="0000FF"/>
              </a:solidFill>
            </a:endParaRPr>
          </a:p>
          <a:p>
            <a:pPr algn="just"/>
            <a:r>
              <a:rPr lang="en-US" sz="2400">
                <a:solidFill>
                  <a:srgbClr val="0000FF"/>
                </a:solidFill>
              </a:rPr>
              <a:t>     - </a:t>
            </a:r>
            <a:r>
              <a:rPr lang="vi-VN" sz="2400">
                <a:solidFill>
                  <a:srgbClr val="0000FF"/>
                </a:solidFill>
              </a:rPr>
              <a:t>Chuyện làm ăn thường có nhiều may rủi. Ra khơi đánh cá, họ cầu mong biển lặng sóng êm, gặp luồng cá, đánh bắt được nhiều. Họ hát khúc hát ca ngợi sự giầu có của biển cả. Họ hát bài ca gọi cá vào lưới, mong muốn công việc đánh cá thu được kết quả tốt đẹp. Niềm ước mong ấy phản ánh tấm lòng hồn hậu của ngư dân từng trải qua nhiều nắng, gió, bão tố trên biển. Giọng điệu thơ ngọt ngào, ngắn dài và vang xa:</a:t>
            </a:r>
            <a:r>
              <a:rPr lang="en-US" sz="2400">
                <a:solidFill>
                  <a:srgbClr val="0000FF"/>
                </a:solidFill>
              </a:rPr>
              <a:t> “</a:t>
            </a:r>
            <a:r>
              <a:rPr lang="vi-VN" sz="2400">
                <a:solidFill>
                  <a:srgbClr val="0000FF"/>
                </a:solidFill>
              </a:rPr>
              <a:t>cá  bạc</a:t>
            </a:r>
            <a:r>
              <a:rPr lang="en-US" sz="2400">
                <a:solidFill>
                  <a:srgbClr val="0000FF"/>
                </a:solidFill>
              </a:rPr>
              <a:t>”</a:t>
            </a:r>
            <a:r>
              <a:rPr lang="vi-VN" sz="2400">
                <a:solidFill>
                  <a:srgbClr val="0000FF"/>
                </a:solidFill>
              </a:rPr>
              <a:t>, </a:t>
            </a:r>
            <a:r>
              <a:rPr lang="en-US" sz="2400">
                <a:solidFill>
                  <a:srgbClr val="0000FF"/>
                </a:solidFill>
              </a:rPr>
              <a:t>“</a:t>
            </a:r>
            <a:r>
              <a:rPr lang="vi-VN" sz="2400">
                <a:solidFill>
                  <a:srgbClr val="0000FF"/>
                </a:solidFill>
              </a:rPr>
              <a:t>đoàn thoi</a:t>
            </a:r>
            <a:r>
              <a:rPr lang="en-US" sz="2400">
                <a:solidFill>
                  <a:srgbClr val="0000FF"/>
                </a:solidFill>
              </a:rPr>
              <a:t>”</a:t>
            </a:r>
            <a:r>
              <a:rPr lang="vi-VN" sz="2400">
                <a:solidFill>
                  <a:srgbClr val="0000FF"/>
                </a:solidFill>
              </a:rPr>
              <a:t>, </a:t>
            </a:r>
            <a:r>
              <a:rPr lang="en-US" sz="2400">
                <a:solidFill>
                  <a:srgbClr val="0000FF"/>
                </a:solidFill>
              </a:rPr>
              <a:t>“</a:t>
            </a:r>
            <a:r>
              <a:rPr lang="vi-VN" sz="2400">
                <a:solidFill>
                  <a:srgbClr val="0000FF"/>
                </a:solidFill>
              </a:rPr>
              <a:t>dệt biển</a:t>
            </a:r>
            <a:r>
              <a:rPr lang="en-US" sz="2400">
                <a:solidFill>
                  <a:srgbClr val="0000FF"/>
                </a:solidFill>
              </a:rPr>
              <a:t>”</a:t>
            </a:r>
            <a:r>
              <a:rPr lang="vi-VN" sz="2400">
                <a:solidFill>
                  <a:srgbClr val="0000FF"/>
                </a:solidFill>
              </a:rPr>
              <a:t>, </a:t>
            </a:r>
            <a:r>
              <a:rPr lang="en-US" sz="2400">
                <a:solidFill>
                  <a:srgbClr val="0000FF"/>
                </a:solidFill>
              </a:rPr>
              <a:t>“</a:t>
            </a:r>
            <a:r>
              <a:rPr lang="vi-VN" sz="2400">
                <a:solidFill>
                  <a:srgbClr val="0000FF"/>
                </a:solidFill>
              </a:rPr>
              <a:t>luồng sáng</a:t>
            </a:r>
            <a:r>
              <a:rPr lang="en-US" sz="2400">
                <a:solidFill>
                  <a:srgbClr val="0000FF"/>
                </a:solidFill>
              </a:rPr>
              <a:t>”</a:t>
            </a:r>
            <a:r>
              <a:rPr lang="vi-VN" sz="2400">
                <a:solidFill>
                  <a:srgbClr val="0000FF"/>
                </a:solidFill>
              </a:rPr>
              <a:t>, </a:t>
            </a:r>
            <a:r>
              <a:rPr lang="en-US" sz="2400">
                <a:solidFill>
                  <a:srgbClr val="0000FF"/>
                </a:solidFill>
              </a:rPr>
              <a:t>“</a:t>
            </a:r>
            <a:r>
              <a:rPr lang="vi-VN" sz="2400">
                <a:solidFill>
                  <a:srgbClr val="0000FF"/>
                </a:solidFill>
              </a:rPr>
              <a:t>dệt lưới</a:t>
            </a:r>
            <a:r>
              <a:rPr lang="en-US" sz="2400">
                <a:solidFill>
                  <a:srgbClr val="0000FF"/>
                </a:solidFill>
              </a:rPr>
              <a:t>”.</a:t>
            </a:r>
            <a:r>
              <a:rPr lang="vi-VN" sz="2400">
                <a:solidFill>
                  <a:srgbClr val="0000FF"/>
                </a:solidFill>
              </a:rPr>
              <a:t>  </a:t>
            </a:r>
            <a:endParaRPr lang="en-US" sz="2400">
              <a:solidFill>
                <a:srgbClr val="0000FF"/>
              </a:solidFill>
            </a:endParaRPr>
          </a:p>
          <a:p>
            <a:pPr algn="just"/>
            <a:r>
              <a:rPr lang="en-US" sz="2400">
                <a:solidFill>
                  <a:srgbClr val="0000FF"/>
                </a:solidFill>
              </a:rPr>
              <a:t>     - </a:t>
            </a:r>
            <a:r>
              <a:rPr lang="vi-VN" sz="2400">
                <a:solidFill>
                  <a:srgbClr val="0000FF"/>
                </a:solidFill>
              </a:rPr>
              <a:t>Câu hát của những người đi biển, nó không những thể hiện được tâm hồn lạc quan và khí thế khẩn trương mà còn nói lên niềm mong ước của con người. Đi đánh cá từ ngàn đời này may rủi là chuyện thường tình. Vì vậy, trong câu hát ta đọc được ước mong của họ. Đó là ước m</a:t>
            </a:r>
            <a:r>
              <a:rPr lang="en-US" sz="2400">
                <a:solidFill>
                  <a:srgbClr val="0000FF"/>
                </a:solidFill>
              </a:rPr>
              <a:t>ơ</a:t>
            </a:r>
            <a:r>
              <a:rPr lang="vi-VN" sz="2400">
                <a:solidFill>
                  <a:srgbClr val="0000FF"/>
                </a:solidFill>
              </a:rPr>
              <a:t> về trời yên biển lặng, gặp được luồng cá để đánh bắt được nhiều. Giọng điệu lời thơ như ngân lên ngọt ngào, ngân dài và xa mãi “</a:t>
            </a:r>
            <a:r>
              <a:rPr lang="en-US" sz="2400">
                <a:solidFill>
                  <a:srgbClr val="0000FF"/>
                </a:solidFill>
              </a:rPr>
              <a:t>C</a:t>
            </a:r>
            <a:r>
              <a:rPr lang="vi-VN" sz="2400">
                <a:solidFill>
                  <a:srgbClr val="0000FF"/>
                </a:solidFill>
              </a:rPr>
              <a:t>á thu biển Đông như đoàn thoi” </a:t>
            </a:r>
            <a:endParaRPr lang="en-US" sz="2400">
              <a:solidFill>
                <a:srgbClr val="0000FF"/>
              </a:solidFill>
            </a:endParaRPr>
          </a:p>
          <a:p>
            <a:pPr algn="just"/>
            <a:r>
              <a:rPr lang="en-US" sz="2400">
                <a:solidFill>
                  <a:srgbClr val="0000FF"/>
                </a:solidFill>
              </a:rPr>
              <a:t>     </a:t>
            </a:r>
            <a:r>
              <a:rPr lang="vi-VN" sz="2400">
                <a:solidFill>
                  <a:srgbClr val="0000FF"/>
                </a:solidFill>
              </a:rPr>
              <a:t>- Các hình ảnh của cá được so sánh, ẩn dụ là những nét sáng  tạo độc đáo đem đến cho người đọc một cảm nhận thứ vị về con người lao động trong công cuộc xây dựng chủ nghĩa xã hội ở miền Bắc.</a:t>
            </a:r>
            <a:endParaRPr lang="en-US" sz="2400">
              <a:solidFill>
                <a:srgbClr val="0000FF"/>
              </a:solidFill>
            </a:endParaRPr>
          </a:p>
        </p:txBody>
      </p:sp>
    </p:spTree>
    <p:extLst>
      <p:ext uri="{BB962C8B-B14F-4D97-AF65-F5344CB8AC3E}">
        <p14:creationId xmlns="" xmlns:p14="http://schemas.microsoft.com/office/powerpoint/2010/main" val="32570875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KIẾN THỨC TRỌNG TÂM</a:t>
            </a:r>
          </a:p>
        </p:txBody>
      </p:sp>
      <p:sp>
        <p:nvSpPr>
          <p:cNvPr id="10" name="TextBox 9">
            <a:extLst>
              <a:ext uri="{FF2B5EF4-FFF2-40B4-BE49-F238E27FC236}">
                <a16:creationId xmlns="" xmlns:a16="http://schemas.microsoft.com/office/drawing/2014/main" id="{6A952B58-ED73-4837-9794-158A5CFC85A7}"/>
              </a:ext>
            </a:extLst>
          </p:cNvPr>
          <p:cNvSpPr txBox="1"/>
          <p:nvPr/>
        </p:nvSpPr>
        <p:spPr>
          <a:xfrm>
            <a:off x="147918" y="700473"/>
            <a:ext cx="11846858" cy="2124428"/>
          </a:xfrm>
          <a:prstGeom prst="rect">
            <a:avLst/>
          </a:prstGeom>
          <a:noFill/>
        </p:spPr>
        <p:txBody>
          <a:bodyPr wrap="square" rtlCol="0">
            <a:spAutoFit/>
          </a:bodyPr>
          <a:lstStyle/>
          <a:p>
            <a:pPr marL="0" marR="0" algn="just">
              <a:spcBef>
                <a:spcPts val="0"/>
              </a:spcBef>
              <a:spcAft>
                <a:spcPts val="0"/>
              </a:spcAft>
            </a:pPr>
            <a:r>
              <a:rPr lang="en-US" sz="2400" b="1">
                <a:solidFill>
                  <a:srgbClr val="FF0000"/>
                </a:solidFill>
                <a:effectLst/>
                <a:latin typeface="+mj-lt"/>
                <a:ea typeface="Calibri" panose="020F0502020204030204" pitchFamily="34" charset="0"/>
                <a:cs typeface="Times New Roman" panose="02020603050405020304" pitchFamily="18" charset="0"/>
              </a:rPr>
              <a:t>1. Tác giả</a:t>
            </a:r>
            <a:endParaRPr lang="en-US" sz="2400">
              <a:solidFill>
                <a:srgbClr val="FF0000"/>
              </a:solidFill>
              <a:effectLst/>
              <a:latin typeface="+mj-lt"/>
              <a:ea typeface="Calibri" panose="020F0502020204030204" pitchFamily="34" charset="0"/>
              <a:cs typeface="Times New Roman" panose="02020603050405020304" pitchFamily="18" charset="0"/>
            </a:endParaRPr>
          </a:p>
          <a:p>
            <a:pPr marL="0" marR="0" indent="285750" algn="just">
              <a:lnSpc>
                <a:spcPct val="115000"/>
              </a:lnSpc>
              <a:spcBef>
                <a:spcPts val="0"/>
              </a:spcBef>
              <a:spcAft>
                <a:spcPts val="0"/>
              </a:spcAft>
            </a:pPr>
            <a:r>
              <a:rPr lang="en-US" sz="2400">
                <a:solidFill>
                  <a:srgbClr val="0000FF"/>
                </a:solidFill>
                <a:effectLst/>
                <a:latin typeface="+mj-lt"/>
                <a:ea typeface="Calibri" panose="020F0502020204030204" pitchFamily="34" charset="0"/>
                <a:cs typeface="Times New Roman" panose="02020603050405020304" pitchFamily="18" charset="0"/>
              </a:rPr>
              <a:t>- Tên khai sinh là Cù Huy Cận, (1919 – 2005), quê tỉnh Hà Tĩnh. </a:t>
            </a:r>
          </a:p>
          <a:p>
            <a:pPr marL="0" marR="0" indent="285750" algn="just">
              <a:lnSpc>
                <a:spcPct val="115000"/>
              </a:lnSpc>
              <a:spcBef>
                <a:spcPts val="0"/>
              </a:spcBef>
              <a:spcAft>
                <a:spcPts val="0"/>
              </a:spcAft>
            </a:pPr>
            <a:r>
              <a:rPr lang="en-US" sz="2400">
                <a:solidFill>
                  <a:srgbClr val="0000FF"/>
                </a:solidFill>
                <a:effectLst/>
                <a:latin typeface="+mj-lt"/>
                <a:ea typeface="Calibri" panose="020F0502020204030204" pitchFamily="34" charset="0"/>
                <a:cs typeface="Times New Roman" panose="02020603050405020304" pitchFamily="18" charset="0"/>
              </a:rPr>
              <a:t>- Huy Cận nổi tiếng trong phong trào Thơ Mới với tập Lửa thiêng (1940). Ông từng giữ nhiều trọng trách trong chính quyền cách mạng, đồng thời là một trong những nhà thơ tiêu biểu của thơ ca hiện đại</a:t>
            </a:r>
          </a:p>
        </p:txBody>
      </p:sp>
      <p:sp>
        <p:nvSpPr>
          <p:cNvPr id="11" name="TextBox 10">
            <a:extLst>
              <a:ext uri="{FF2B5EF4-FFF2-40B4-BE49-F238E27FC236}">
                <a16:creationId xmlns="" xmlns:a16="http://schemas.microsoft.com/office/drawing/2014/main" id="{93F6B96B-41A3-459D-9F4A-6F9E106F59D7}"/>
              </a:ext>
            </a:extLst>
          </p:cNvPr>
          <p:cNvSpPr txBox="1"/>
          <p:nvPr/>
        </p:nvSpPr>
        <p:spPr>
          <a:xfrm>
            <a:off x="147918" y="2826127"/>
            <a:ext cx="11846858" cy="1962845"/>
          </a:xfrm>
          <a:prstGeom prst="rect">
            <a:avLst/>
          </a:prstGeom>
          <a:noFill/>
        </p:spPr>
        <p:txBody>
          <a:bodyPr wrap="square" rtlCol="0">
            <a:spAutoFit/>
          </a:bodyPr>
          <a:lstStyle/>
          <a:p>
            <a:pPr marL="0" marR="0" algn="just">
              <a:lnSpc>
                <a:spcPct val="130000"/>
              </a:lnSpc>
            </a:pPr>
            <a:r>
              <a:rPr lang="en-US" sz="2400" b="1">
                <a:solidFill>
                  <a:srgbClr val="FF0000"/>
                </a:solidFill>
                <a:effectLst/>
                <a:latin typeface="+mj-lt"/>
                <a:ea typeface="Calibri" panose="020F0502020204030204" pitchFamily="34" charset="0"/>
                <a:cs typeface="Times New Roman" panose="02020603050405020304" pitchFamily="18" charset="0"/>
              </a:rPr>
              <a:t>2. Hoàn cảnh sáng tác:</a:t>
            </a:r>
            <a:endParaRPr lang="en-US" sz="2400">
              <a:solidFill>
                <a:srgbClr val="FF0000"/>
              </a:solidFill>
              <a:effectLst/>
              <a:latin typeface="+mj-lt"/>
              <a:ea typeface="Calibri" panose="020F0502020204030204" pitchFamily="34" charset="0"/>
              <a:cs typeface="Times New Roman" panose="02020603050405020304" pitchFamily="18" charset="0"/>
            </a:endParaRPr>
          </a:p>
          <a:p>
            <a:pPr algn="just">
              <a:lnSpc>
                <a:spcPct val="130000"/>
              </a:lnSpc>
            </a:pPr>
            <a:r>
              <a:rPr lang="pt-BR" sz="2400">
                <a:latin typeface="+mj-lt"/>
              </a:rPr>
              <a:t>   </a:t>
            </a:r>
            <a:r>
              <a:rPr lang="en-US" sz="2400">
                <a:solidFill>
                  <a:srgbClr val="0000FF"/>
                </a:solidFill>
              </a:rPr>
              <a:t>Bài thơ “Đoàn thuyền đánh cá” được Huy Cận sáng tác năm 1958 khi miền Bắc đang tiến hành xây dựng Chủ nghĩa Xã hội, tác giả đi thực tế đến vùng mỏ Hòn Gai – Quảng Ninh.</a:t>
            </a:r>
            <a:endParaRPr lang="en-US">
              <a:solidFill>
                <a:srgbClr val="0000FF"/>
              </a:solidFill>
            </a:endParaRPr>
          </a:p>
        </p:txBody>
      </p:sp>
      <p:sp>
        <p:nvSpPr>
          <p:cNvPr id="12" name="TextBox 11">
            <a:extLst>
              <a:ext uri="{FF2B5EF4-FFF2-40B4-BE49-F238E27FC236}">
                <a16:creationId xmlns="" xmlns:a16="http://schemas.microsoft.com/office/drawing/2014/main" id="{A6614122-6304-4022-8DAC-EE23A24D2FE3}"/>
              </a:ext>
            </a:extLst>
          </p:cNvPr>
          <p:cNvSpPr txBox="1"/>
          <p:nvPr/>
        </p:nvSpPr>
        <p:spPr>
          <a:xfrm>
            <a:off x="147918" y="4772303"/>
            <a:ext cx="11846858" cy="1569660"/>
          </a:xfrm>
          <a:prstGeom prst="rect">
            <a:avLst/>
          </a:prstGeom>
          <a:noFill/>
        </p:spPr>
        <p:txBody>
          <a:bodyPr wrap="square" rtlCol="0">
            <a:spAutoFit/>
          </a:bodyPr>
          <a:lstStyle/>
          <a:p>
            <a:pPr marL="0" marR="0" algn="just">
              <a:spcBef>
                <a:spcPts val="0"/>
              </a:spcBef>
              <a:spcAft>
                <a:spcPts val="0"/>
              </a:spcAft>
            </a:pPr>
            <a:r>
              <a:rPr lang="en-US" sz="2400" b="1">
                <a:solidFill>
                  <a:srgbClr val="FF0000"/>
                </a:solidFill>
                <a:latin typeface="+mj-lt"/>
                <a:ea typeface="Calibri" panose="020F0502020204030204" pitchFamily="34" charset="0"/>
                <a:cs typeface="Times New Roman" panose="02020603050405020304" pitchFamily="18" charset="0"/>
              </a:rPr>
              <a:t>3</a:t>
            </a:r>
            <a:r>
              <a:rPr lang="en-US" sz="2400" b="1">
                <a:solidFill>
                  <a:srgbClr val="FF0000"/>
                </a:solidFill>
                <a:effectLst/>
                <a:latin typeface="+mj-lt"/>
                <a:ea typeface="Calibri" panose="020F0502020204030204" pitchFamily="34" charset="0"/>
                <a:cs typeface="Times New Roman" panose="02020603050405020304" pitchFamily="18" charset="0"/>
              </a:rPr>
              <a:t>. </a:t>
            </a:r>
            <a:r>
              <a:rPr lang="en-US" sz="2400" b="1">
                <a:solidFill>
                  <a:srgbClr val="FF0000"/>
                </a:solidFill>
                <a:latin typeface="+mj-lt"/>
                <a:ea typeface="Calibri" panose="020F0502020204030204" pitchFamily="34" charset="0"/>
                <a:cs typeface="Times New Roman" panose="02020603050405020304" pitchFamily="18" charset="0"/>
              </a:rPr>
              <a:t>Hai nguồn cảm hứng</a:t>
            </a:r>
            <a:r>
              <a:rPr lang="en-US" sz="2400" b="1">
                <a:solidFill>
                  <a:srgbClr val="FF0000"/>
                </a:solidFill>
                <a:effectLst/>
                <a:latin typeface="+mj-lt"/>
                <a:ea typeface="Calibri" panose="020F0502020204030204" pitchFamily="34" charset="0"/>
                <a:cs typeface="Times New Roman" panose="02020603050405020304" pitchFamily="18" charset="0"/>
              </a:rPr>
              <a:t>:</a:t>
            </a:r>
            <a:endParaRPr lang="en-US" sz="2400">
              <a:solidFill>
                <a:srgbClr val="FF0000"/>
              </a:solidFill>
              <a:effectLst/>
              <a:latin typeface="+mj-lt"/>
              <a:ea typeface="Calibri" panose="020F0502020204030204" pitchFamily="34" charset="0"/>
              <a:cs typeface="Times New Roman" panose="02020603050405020304" pitchFamily="18" charset="0"/>
            </a:endParaRPr>
          </a:p>
          <a:p>
            <a:pPr algn="just"/>
            <a:r>
              <a:rPr lang="pt-BR" sz="2400">
                <a:solidFill>
                  <a:srgbClr val="0000FF"/>
                </a:solidFill>
                <a:latin typeface="+mj-lt"/>
              </a:rPr>
              <a:t>    </a:t>
            </a:r>
            <a:r>
              <a:rPr lang="en-US" sz="2400">
                <a:solidFill>
                  <a:srgbClr val="0000FF"/>
                </a:solidFill>
                <a:latin typeface="+mj-lt"/>
              </a:rPr>
              <a:t>- Cảm hứng lãng mạn tràn đầy niềm vui hào hứng về cuộc sống mới trong thời kì miền Bắc bước vào xây dựng chủ nghĩa xã hội.</a:t>
            </a:r>
          </a:p>
          <a:p>
            <a:pPr algn="just"/>
            <a:r>
              <a:rPr lang="en-US" sz="2400">
                <a:solidFill>
                  <a:srgbClr val="0000FF"/>
                </a:solidFill>
                <a:latin typeface="+mj-lt"/>
              </a:rPr>
              <a:t>    - Cảm hứng về thiên nhiên vũ trụ, vốn là một nét nổi bật của hồn thơ Huy Cận.</a:t>
            </a:r>
          </a:p>
        </p:txBody>
      </p:sp>
    </p:spTree>
    <p:extLst>
      <p:ext uri="{BB962C8B-B14F-4D97-AF65-F5344CB8AC3E}">
        <p14:creationId xmlns="" xmlns:p14="http://schemas.microsoft.com/office/powerpoint/2010/main" val="35716448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arn(inVertical)">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barn(inVertical)">
                                      <p:cBhvr>
                                        <p:cTn id="1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 xmlns:a16="http://schemas.microsoft.com/office/drawing/2014/main" id="{DEBBD938-B082-46D2-B52F-DE995E063814}"/>
              </a:ext>
            </a:extLst>
          </p:cNvPr>
          <p:cNvSpPr txBox="1"/>
          <p:nvPr/>
        </p:nvSpPr>
        <p:spPr>
          <a:xfrm>
            <a:off x="180109" y="725728"/>
            <a:ext cx="11831782" cy="5009833"/>
          </a:xfrm>
          <a:prstGeom prst="rect">
            <a:avLst/>
          </a:prstGeom>
          <a:noFill/>
        </p:spPr>
        <p:txBody>
          <a:bodyPr wrap="square" rtlCol="0">
            <a:spAutoFit/>
          </a:bodyPr>
          <a:lstStyle/>
          <a:p>
            <a:pPr algn="just">
              <a:lnSpc>
                <a:spcPct val="150000"/>
              </a:lnSpc>
            </a:pPr>
            <a:r>
              <a:rPr lang="en-US" sz="2400" b="1">
                <a:solidFill>
                  <a:srgbClr val="FF0000"/>
                </a:solidFill>
              </a:rPr>
              <a:t>4. Vấn đề 4:</a:t>
            </a:r>
            <a:r>
              <a:rPr lang="en-US" sz="2400">
                <a:solidFill>
                  <a:srgbClr val="FF0000"/>
                </a:solidFill>
              </a:rPr>
              <a:t> </a:t>
            </a:r>
            <a:r>
              <a:rPr lang="pl-PL" sz="2400">
                <a:solidFill>
                  <a:srgbClr val="0000FF"/>
                </a:solidFill>
              </a:rPr>
              <a:t>Cho đoạn thơ:   </a:t>
            </a:r>
            <a:endParaRPr lang="en-US" sz="2400">
              <a:solidFill>
                <a:srgbClr val="0000FF"/>
              </a:solidFill>
            </a:endParaRPr>
          </a:p>
          <a:p>
            <a:pPr lvl="6" algn="just">
              <a:lnSpc>
                <a:spcPct val="150000"/>
              </a:lnSpc>
            </a:pPr>
            <a:r>
              <a:rPr lang="vi-VN" sz="2400" i="1">
                <a:solidFill>
                  <a:srgbClr val="0000FF"/>
                </a:solidFill>
              </a:rPr>
              <a:t>“</a:t>
            </a:r>
            <a:r>
              <a:rPr lang="en-US" sz="2400" i="1">
                <a:solidFill>
                  <a:srgbClr val="0000FF"/>
                </a:solidFill>
              </a:rPr>
              <a:t>Ta hát bài ca gọi cá vào,</a:t>
            </a:r>
            <a:endParaRPr lang="en-US" sz="2400">
              <a:solidFill>
                <a:srgbClr val="0000FF"/>
              </a:solidFill>
            </a:endParaRPr>
          </a:p>
          <a:p>
            <a:pPr lvl="6" algn="just">
              <a:lnSpc>
                <a:spcPct val="150000"/>
              </a:lnSpc>
            </a:pPr>
            <a:r>
              <a:rPr lang="en-US" sz="2400" i="1">
                <a:solidFill>
                  <a:srgbClr val="0000FF"/>
                </a:solidFill>
              </a:rPr>
              <a:t>Gõ thuyền đã có nhịp trăng cao,</a:t>
            </a:r>
            <a:endParaRPr lang="en-US" sz="2400">
              <a:solidFill>
                <a:srgbClr val="0000FF"/>
              </a:solidFill>
            </a:endParaRPr>
          </a:p>
          <a:p>
            <a:pPr lvl="6" algn="just">
              <a:lnSpc>
                <a:spcPct val="150000"/>
              </a:lnSpc>
            </a:pPr>
            <a:r>
              <a:rPr lang="en-US" sz="2400" i="1">
                <a:solidFill>
                  <a:srgbClr val="0000FF"/>
                </a:solidFill>
              </a:rPr>
              <a:t>Biển cho ta cá như lòng mẹ,</a:t>
            </a:r>
            <a:endParaRPr lang="en-US" sz="2400">
              <a:solidFill>
                <a:srgbClr val="0000FF"/>
              </a:solidFill>
            </a:endParaRPr>
          </a:p>
          <a:p>
            <a:pPr lvl="6" algn="just">
              <a:lnSpc>
                <a:spcPct val="150000"/>
              </a:lnSpc>
            </a:pPr>
            <a:r>
              <a:rPr lang="en-US" sz="2400" i="1">
                <a:solidFill>
                  <a:srgbClr val="0000FF"/>
                </a:solidFill>
              </a:rPr>
              <a:t>Nuôi lớn đời ta tự buổi nào</a:t>
            </a:r>
            <a:r>
              <a:rPr lang="pl-PL" sz="2400" i="1">
                <a:solidFill>
                  <a:srgbClr val="0000FF"/>
                </a:solidFill>
              </a:rPr>
              <a:t>”</a:t>
            </a:r>
            <a:r>
              <a:rPr lang="pl-PL" sz="2400">
                <a:solidFill>
                  <a:srgbClr val="0000FF"/>
                </a:solidFill>
              </a:rPr>
              <a:t>.</a:t>
            </a:r>
            <a:endParaRPr lang="en-US" sz="2400">
              <a:solidFill>
                <a:srgbClr val="0000FF"/>
              </a:solidFill>
            </a:endParaRPr>
          </a:p>
          <a:p>
            <a:pPr algn="just">
              <a:lnSpc>
                <a:spcPct val="150000"/>
              </a:lnSpc>
            </a:pPr>
            <a:r>
              <a:rPr lang="pl-PL" sz="2400" b="1" u="sng">
                <a:solidFill>
                  <a:srgbClr val="0000FF"/>
                </a:solidFill>
              </a:rPr>
              <a:t>Câu 1:</a:t>
            </a:r>
            <a:r>
              <a:rPr lang="pl-PL" sz="2400" i="1">
                <a:solidFill>
                  <a:srgbClr val="0000FF"/>
                </a:solidFill>
              </a:rPr>
              <a:t> Tiếng hát </a:t>
            </a:r>
            <a:r>
              <a:rPr lang="pl-PL" sz="2400">
                <a:solidFill>
                  <a:srgbClr val="0000FF"/>
                </a:solidFill>
              </a:rPr>
              <a:t>trong đoạn thơ trên  có ý nghĩa gì?</a:t>
            </a:r>
            <a:endParaRPr lang="en-US" sz="2400">
              <a:solidFill>
                <a:srgbClr val="0000FF"/>
              </a:solidFill>
            </a:endParaRPr>
          </a:p>
          <a:p>
            <a:pPr algn="just">
              <a:lnSpc>
                <a:spcPct val="150000"/>
              </a:lnSpc>
            </a:pPr>
            <a:r>
              <a:rPr lang="pl-PL" sz="2400" b="1" u="sng">
                <a:solidFill>
                  <a:srgbClr val="0000FF"/>
                </a:solidFill>
              </a:rPr>
              <a:t>Câu 2:</a:t>
            </a:r>
            <a:r>
              <a:rPr lang="pl-PL" sz="2400" b="1">
                <a:solidFill>
                  <a:srgbClr val="0000FF"/>
                </a:solidFill>
              </a:rPr>
              <a:t> </a:t>
            </a:r>
            <a:r>
              <a:rPr lang="de-DE" sz="2400">
                <a:solidFill>
                  <a:srgbClr val="0000FF"/>
                </a:solidFill>
              </a:rPr>
              <a:t>Tại sao tác giả so sánh </a:t>
            </a:r>
            <a:r>
              <a:rPr lang="de-DE" sz="2400" i="1">
                <a:solidFill>
                  <a:srgbClr val="0000FF"/>
                </a:solidFill>
              </a:rPr>
              <a:t>biển nh­ư lòng mẹ</a:t>
            </a:r>
            <a:r>
              <a:rPr lang="de-DE" sz="2400">
                <a:solidFill>
                  <a:srgbClr val="0000FF"/>
                </a:solidFill>
              </a:rPr>
              <a:t>?</a:t>
            </a:r>
            <a:endParaRPr lang="en-US" sz="2400">
              <a:solidFill>
                <a:srgbClr val="0000FF"/>
              </a:solidFill>
            </a:endParaRPr>
          </a:p>
          <a:p>
            <a:pPr algn="just">
              <a:lnSpc>
                <a:spcPct val="150000"/>
              </a:lnSpc>
            </a:pPr>
            <a:r>
              <a:rPr lang="pl-PL" sz="2400" b="1" u="sng">
                <a:solidFill>
                  <a:srgbClr val="0000FF"/>
                </a:solidFill>
              </a:rPr>
              <a:t>Câu 3:</a:t>
            </a:r>
            <a:r>
              <a:rPr lang="pl-PL" sz="2400" b="1">
                <a:solidFill>
                  <a:srgbClr val="0000FF"/>
                </a:solidFill>
              </a:rPr>
              <a:t> </a:t>
            </a:r>
            <a:r>
              <a:rPr lang="pl-PL" sz="2400">
                <a:solidFill>
                  <a:srgbClr val="0000FF"/>
                </a:solidFill>
              </a:rPr>
              <a:t>Viết đoạn văn nêu cảm nhận của em về khổ thơ trên để thấy biển không những giàu đẹp mà còn rất ân nghĩa thủy chung.</a:t>
            </a:r>
            <a:endParaRPr lang="en-US" sz="2400">
              <a:solidFill>
                <a:srgbClr val="0000FF"/>
              </a:solidFill>
            </a:endParaRPr>
          </a:p>
        </p:txBody>
      </p:sp>
    </p:spTree>
    <p:extLst>
      <p:ext uri="{BB962C8B-B14F-4D97-AF65-F5344CB8AC3E}">
        <p14:creationId xmlns="" xmlns:p14="http://schemas.microsoft.com/office/powerpoint/2010/main" val="28269519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 xmlns:a16="http://schemas.microsoft.com/office/drawing/2014/main" id="{DEBBD938-B082-46D2-B52F-DE995E063814}"/>
              </a:ext>
            </a:extLst>
          </p:cNvPr>
          <p:cNvSpPr txBox="1"/>
          <p:nvPr/>
        </p:nvSpPr>
        <p:spPr>
          <a:xfrm>
            <a:off x="180109" y="699247"/>
            <a:ext cx="11831782" cy="5262979"/>
          </a:xfrm>
          <a:prstGeom prst="rect">
            <a:avLst/>
          </a:prstGeom>
          <a:noFill/>
        </p:spPr>
        <p:txBody>
          <a:bodyPr wrap="square" rtlCol="0">
            <a:spAutoFit/>
          </a:bodyPr>
          <a:lstStyle/>
          <a:p>
            <a:pPr algn="just"/>
            <a:r>
              <a:rPr lang="en-US" sz="2400" b="1">
                <a:solidFill>
                  <a:srgbClr val="FF0000"/>
                </a:solidFill>
              </a:rPr>
              <a:t>Gợi ý vấn đề 4:</a:t>
            </a:r>
          </a:p>
          <a:p>
            <a:pPr algn="just"/>
            <a:r>
              <a:rPr lang="en-US" sz="2400" b="1" u="sng">
                <a:solidFill>
                  <a:srgbClr val="0000FF"/>
                </a:solidFill>
              </a:rPr>
              <a:t>Câu 1:</a:t>
            </a:r>
            <a:r>
              <a:rPr lang="en-US" sz="2400" b="1">
                <a:solidFill>
                  <a:srgbClr val="0000FF"/>
                </a:solidFill>
              </a:rPr>
              <a:t> Ý nghĩa tiếng hát trong đoạn thơ:</a:t>
            </a:r>
            <a:endParaRPr lang="en-US" sz="2400">
              <a:solidFill>
                <a:srgbClr val="0000FF"/>
              </a:solidFill>
            </a:endParaRPr>
          </a:p>
          <a:p>
            <a:pPr algn="just"/>
            <a:r>
              <a:rPr lang="en-US" sz="2400">
                <a:solidFill>
                  <a:srgbClr val="0000FF"/>
                </a:solidFill>
              </a:rPr>
              <a:t>     </a:t>
            </a:r>
            <a:r>
              <a:rPr lang="pl-PL" sz="2400">
                <a:solidFill>
                  <a:srgbClr val="0000FF"/>
                </a:solidFill>
              </a:rPr>
              <a:t>Vầng trăng in xuống mặt nước, sóng xô bóng trăng d­ưới nư­ớc như­ gõ vào mạn thuyền thành hình ảnh nhịp trăng cao gõ thuyền xua cá vào lưới. </a:t>
            </a:r>
            <a:endParaRPr lang="en-US" sz="2400">
              <a:solidFill>
                <a:srgbClr val="0000FF"/>
              </a:solidFill>
            </a:endParaRPr>
          </a:p>
          <a:p>
            <a:pPr algn="just"/>
            <a:r>
              <a:rPr lang="en-US" sz="2400">
                <a:solidFill>
                  <a:srgbClr val="0000FF"/>
                </a:solidFill>
                <a:sym typeface="Wingdings" panose="05000000000000000000" pitchFamily="2" charset="2"/>
              </a:rPr>
              <a:t>     </a:t>
            </a:r>
            <a:r>
              <a:rPr lang="pl-PL" sz="2400">
                <a:solidFill>
                  <a:srgbClr val="0000FF"/>
                </a:solidFill>
                <a:sym typeface="Wingdings" panose="05000000000000000000" pitchFamily="2" charset="2"/>
              </a:rPr>
              <a:t></a:t>
            </a:r>
            <a:r>
              <a:rPr lang="pl-PL" sz="2400">
                <a:solidFill>
                  <a:srgbClr val="0000FF"/>
                </a:solidFill>
              </a:rPr>
              <a:t> Cái mới của sự sáng tạo nghệ thuật – một hình ảnh lãng mạn đầy chất thơ – một t­ưởng t­ượng đẹp của nhà thơ tạo nên cảnh lao động vừa đẹp, vừa vui, vừa nên thơ bởi sự hoà nhập con ng­ười và thiên nhiên cùng lao động</a:t>
            </a:r>
            <a:endParaRPr lang="en-US" sz="2400">
              <a:solidFill>
                <a:srgbClr val="0000FF"/>
              </a:solidFill>
            </a:endParaRPr>
          </a:p>
          <a:p>
            <a:pPr algn="just"/>
            <a:r>
              <a:rPr lang="en-US" sz="2400" b="1" u="sng">
                <a:solidFill>
                  <a:srgbClr val="0000FF"/>
                </a:solidFill>
              </a:rPr>
              <a:t>Câu 2:</a:t>
            </a:r>
            <a:r>
              <a:rPr lang="en-US" sz="2400" b="1">
                <a:solidFill>
                  <a:srgbClr val="0000FF"/>
                </a:solidFill>
              </a:rPr>
              <a:t> Tác giả so sánh biển đông như lòng mẹ:</a:t>
            </a:r>
            <a:endParaRPr lang="en-US" sz="2400">
              <a:solidFill>
                <a:srgbClr val="0000FF"/>
              </a:solidFill>
            </a:endParaRPr>
          </a:p>
          <a:p>
            <a:pPr algn="just"/>
            <a:r>
              <a:rPr lang="en-US" sz="2400">
                <a:solidFill>
                  <a:srgbClr val="0000FF"/>
                </a:solidFill>
              </a:rPr>
              <a:t>     - Câu thơ: </a:t>
            </a:r>
          </a:p>
          <a:p>
            <a:pPr lvl="6" algn="just"/>
            <a:r>
              <a:rPr lang="en-US" sz="2400" i="1">
                <a:solidFill>
                  <a:srgbClr val="0000FF"/>
                </a:solidFill>
              </a:rPr>
              <a:t>“Biển cho ta cá như l</a:t>
            </a:r>
            <a:r>
              <a:rPr lang="de-DE" sz="2400" i="1">
                <a:solidFill>
                  <a:srgbClr val="0000FF"/>
                </a:solidFill>
              </a:rPr>
              <a:t>ò</a:t>
            </a:r>
            <a:r>
              <a:rPr lang="en-US" sz="2400" i="1">
                <a:solidFill>
                  <a:srgbClr val="0000FF"/>
                </a:solidFill>
              </a:rPr>
              <a:t>ng mẹ </a:t>
            </a:r>
            <a:endParaRPr lang="en-US" sz="2400">
              <a:solidFill>
                <a:srgbClr val="0000FF"/>
              </a:solidFill>
            </a:endParaRPr>
          </a:p>
          <a:p>
            <a:pPr lvl="6" algn="just"/>
            <a:r>
              <a:rPr lang="en-US" sz="2400" i="1">
                <a:solidFill>
                  <a:srgbClr val="0000FF"/>
                </a:solidFill>
              </a:rPr>
              <a:t>Nuôi lớn đời ta tự buổi nào” </a:t>
            </a:r>
            <a:endParaRPr lang="en-US" sz="2400">
              <a:solidFill>
                <a:srgbClr val="0000FF"/>
              </a:solidFill>
            </a:endParaRPr>
          </a:p>
          <a:p>
            <a:pPr algn="just"/>
            <a:r>
              <a:rPr lang="en-US" sz="2400">
                <a:solidFill>
                  <a:srgbClr val="0000FF"/>
                </a:solidFill>
              </a:rPr>
              <a:t>     - Nghệ thuật so sánh: Là một lời hát ân tình sâu sắc trong bài ca lao động say sưa thơ mộng, hùng vĩ và đầy lòng biết ơn. Biển luôn ư­u đãi con ngư­ời </a:t>
            </a:r>
            <a:r>
              <a:rPr lang="en-US" sz="2400">
                <a:solidFill>
                  <a:srgbClr val="0000FF"/>
                </a:solidFill>
                <a:sym typeface="Wingdings" panose="05000000000000000000" pitchFamily="2" charset="2"/>
              </a:rPr>
              <a:t></a:t>
            </a:r>
            <a:r>
              <a:rPr lang="en-US" sz="2400">
                <a:solidFill>
                  <a:srgbClr val="0000FF"/>
                </a:solidFill>
              </a:rPr>
              <a:t> Sự biết ơn của tác giả với biển.</a:t>
            </a:r>
          </a:p>
        </p:txBody>
      </p:sp>
    </p:spTree>
    <p:extLst>
      <p:ext uri="{BB962C8B-B14F-4D97-AF65-F5344CB8AC3E}">
        <p14:creationId xmlns="" xmlns:p14="http://schemas.microsoft.com/office/powerpoint/2010/main" val="27125353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 xmlns:a16="http://schemas.microsoft.com/office/drawing/2014/main" id="{DEBBD938-B082-46D2-B52F-DE995E063814}"/>
              </a:ext>
            </a:extLst>
          </p:cNvPr>
          <p:cNvSpPr txBox="1"/>
          <p:nvPr/>
        </p:nvSpPr>
        <p:spPr>
          <a:xfrm>
            <a:off x="166662" y="696766"/>
            <a:ext cx="11831782" cy="5262979"/>
          </a:xfrm>
          <a:prstGeom prst="rect">
            <a:avLst/>
          </a:prstGeom>
          <a:noFill/>
        </p:spPr>
        <p:txBody>
          <a:bodyPr wrap="square" rtlCol="0">
            <a:spAutoFit/>
          </a:bodyPr>
          <a:lstStyle/>
          <a:p>
            <a:pPr algn="just"/>
            <a:r>
              <a:rPr lang="en-US" sz="2400" b="1" u="sng">
                <a:solidFill>
                  <a:srgbClr val="0000FF"/>
                </a:solidFill>
              </a:rPr>
              <a:t>Câu 3:</a:t>
            </a:r>
            <a:r>
              <a:rPr lang="en-US" sz="2400" b="1">
                <a:solidFill>
                  <a:srgbClr val="0000FF"/>
                </a:solidFill>
              </a:rPr>
              <a:t> Viết đoạn văn </a:t>
            </a:r>
            <a:r>
              <a:rPr lang="pl-PL" sz="2400" b="1">
                <a:solidFill>
                  <a:srgbClr val="0000FF"/>
                </a:solidFill>
              </a:rPr>
              <a:t>để thấy biển không những giàu đẹp mà còn rất ân nghĩa thủy chung</a:t>
            </a:r>
            <a:r>
              <a:rPr lang="en-US" sz="2400" b="1">
                <a:solidFill>
                  <a:srgbClr val="0000FF"/>
                </a:solidFill>
              </a:rPr>
              <a:t>:</a:t>
            </a:r>
            <a:endParaRPr lang="en-US" sz="2400">
              <a:solidFill>
                <a:srgbClr val="0000FF"/>
              </a:solidFill>
            </a:endParaRPr>
          </a:p>
          <a:p>
            <a:pPr algn="just"/>
            <a:r>
              <a:rPr lang="en-US" sz="2400">
                <a:solidFill>
                  <a:srgbClr val="0000FF"/>
                </a:solidFill>
              </a:rPr>
              <a:t>     - </a:t>
            </a:r>
            <a:r>
              <a:rPr lang="vi-VN" sz="2400">
                <a:solidFill>
                  <a:srgbClr val="0000FF"/>
                </a:solidFill>
              </a:rPr>
              <a:t>Biển không những giầu đẹp mà còn rất ân nghĩa thủy chung, bao la như lòng mẹ. Biển cho con người cá, nuôi lớn con người. Những người dân chài đã hát bài ca gọi cá vào với họ:</a:t>
            </a:r>
            <a:endParaRPr lang="en-US" sz="2400">
              <a:solidFill>
                <a:srgbClr val="0000FF"/>
              </a:solidFill>
            </a:endParaRPr>
          </a:p>
          <a:p>
            <a:pPr lvl="7" algn="just"/>
            <a:r>
              <a:rPr lang="en-US" sz="2400" i="1">
                <a:solidFill>
                  <a:srgbClr val="0000FF"/>
                </a:solidFill>
              </a:rPr>
              <a:t>“</a:t>
            </a:r>
            <a:r>
              <a:rPr lang="vi-VN" sz="2400" i="1">
                <a:solidFill>
                  <a:srgbClr val="0000FF"/>
                </a:solidFill>
              </a:rPr>
              <a:t>Ta hát bài ca gọi cá vào</a:t>
            </a:r>
            <a:endParaRPr lang="en-US" sz="2400">
              <a:solidFill>
                <a:srgbClr val="0000FF"/>
              </a:solidFill>
            </a:endParaRPr>
          </a:p>
          <a:p>
            <a:pPr lvl="7" algn="just"/>
            <a:r>
              <a:rPr lang="vi-VN" sz="2400" i="1">
                <a:solidFill>
                  <a:srgbClr val="0000FF"/>
                </a:solidFill>
              </a:rPr>
              <a:t>Gõ thuyền đã có nhịp trăng cao</a:t>
            </a:r>
            <a:r>
              <a:rPr lang="en-US" sz="2400" i="1">
                <a:solidFill>
                  <a:srgbClr val="0000FF"/>
                </a:solidFill>
              </a:rPr>
              <a:t>.”</a:t>
            </a:r>
            <a:endParaRPr lang="en-US" sz="2400">
              <a:solidFill>
                <a:srgbClr val="0000FF"/>
              </a:solidFill>
            </a:endParaRPr>
          </a:p>
          <a:p>
            <a:pPr algn="just"/>
            <a:r>
              <a:rPr lang="en-US" sz="2400">
                <a:solidFill>
                  <a:srgbClr val="0000FF"/>
                </a:solidFill>
              </a:rPr>
              <a:t>     - </a:t>
            </a:r>
            <a:r>
              <a:rPr lang="vi-VN" sz="2400">
                <a:solidFill>
                  <a:srgbClr val="0000FF"/>
                </a:solidFill>
              </a:rPr>
              <a:t>Không phải con người gõ thuyền để xua cá vào lưới mà là “trăng cao gõ”. Trong đêm trăng sáng, vầng trăng in xuống mặt nước, sóng xô bóng trăng dưới nước gõ vào mạn thuyền thành hình ảnh “nhịp trăng cao gõ”. Có thể nói đây là hình ảnh lãng mạn đầy chất thơ làm đẹp thêm công việc lao động đánh cá trên biển. Thiên nhiên đã cùng với con người hòa đồng trong lao động.</a:t>
            </a:r>
            <a:endParaRPr lang="en-US" sz="2400">
              <a:solidFill>
                <a:srgbClr val="0000FF"/>
              </a:solidFill>
            </a:endParaRPr>
          </a:p>
          <a:p>
            <a:pPr algn="just"/>
            <a:r>
              <a:rPr lang="en-US" sz="2400">
                <a:solidFill>
                  <a:srgbClr val="0000FF"/>
                </a:solidFill>
              </a:rPr>
              <a:t>     - </a:t>
            </a:r>
            <a:r>
              <a:rPr lang="vi-VN" sz="2400">
                <a:solidFill>
                  <a:srgbClr val="0000FF"/>
                </a:solidFill>
              </a:rPr>
              <a:t>Câu thơ </a:t>
            </a:r>
            <a:r>
              <a:rPr lang="vi-VN" sz="2400" i="1">
                <a:solidFill>
                  <a:srgbClr val="0000FF"/>
                </a:solidFill>
              </a:rPr>
              <a:t>“</a:t>
            </a:r>
            <a:r>
              <a:rPr lang="en-US" sz="2400" i="1">
                <a:solidFill>
                  <a:srgbClr val="0000FF"/>
                </a:solidFill>
              </a:rPr>
              <a:t>B</a:t>
            </a:r>
            <a:r>
              <a:rPr lang="vi-VN" sz="2400" i="1">
                <a:solidFill>
                  <a:srgbClr val="0000FF"/>
                </a:solidFill>
              </a:rPr>
              <a:t>iển cho ta cá như lòng mẹ</a:t>
            </a:r>
            <a:r>
              <a:rPr lang="en-US" sz="2400" i="1">
                <a:solidFill>
                  <a:srgbClr val="0000FF"/>
                </a:solidFill>
              </a:rPr>
              <a:t>/</a:t>
            </a:r>
            <a:r>
              <a:rPr lang="vi-VN" sz="2400" i="1">
                <a:solidFill>
                  <a:srgbClr val="0000FF"/>
                </a:solidFill>
              </a:rPr>
              <a:t>Nuôi lớn đời ta tự buổi nào”</a:t>
            </a:r>
            <a:r>
              <a:rPr lang="vi-VN" sz="2400">
                <a:solidFill>
                  <a:srgbClr val="0000FF"/>
                </a:solidFill>
              </a:rPr>
              <a:t> là một lời hát ân tình sâu sắc trong bài ca lao động say sưa thơ mộng, hùng vĩ và đầy lòng biết ơn.</a:t>
            </a:r>
            <a:endParaRPr lang="en-US" sz="2400">
              <a:solidFill>
                <a:srgbClr val="0000FF"/>
              </a:solidFill>
            </a:endParaRPr>
          </a:p>
        </p:txBody>
      </p:sp>
    </p:spTree>
    <p:extLst>
      <p:ext uri="{BB962C8B-B14F-4D97-AF65-F5344CB8AC3E}">
        <p14:creationId xmlns="" xmlns:p14="http://schemas.microsoft.com/office/powerpoint/2010/main" val="3297187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 xmlns:a16="http://schemas.microsoft.com/office/drawing/2014/main" id="{DEBBD938-B082-46D2-B52F-DE995E063814}"/>
              </a:ext>
            </a:extLst>
          </p:cNvPr>
          <p:cNvSpPr txBox="1"/>
          <p:nvPr/>
        </p:nvSpPr>
        <p:spPr>
          <a:xfrm>
            <a:off x="180109" y="725728"/>
            <a:ext cx="11831782" cy="5803897"/>
          </a:xfrm>
          <a:prstGeom prst="rect">
            <a:avLst/>
          </a:prstGeom>
          <a:noFill/>
        </p:spPr>
        <p:txBody>
          <a:bodyPr wrap="square" rtlCol="0">
            <a:spAutoFit/>
          </a:bodyPr>
          <a:lstStyle/>
          <a:p>
            <a:pPr algn="just">
              <a:lnSpc>
                <a:spcPct val="130000"/>
              </a:lnSpc>
            </a:pPr>
            <a:r>
              <a:rPr lang="en-US" sz="2400" b="1">
                <a:solidFill>
                  <a:srgbClr val="FF0000"/>
                </a:solidFill>
              </a:rPr>
              <a:t>5. Vấn đề 5:</a:t>
            </a:r>
            <a:r>
              <a:rPr lang="en-US" sz="2400">
                <a:solidFill>
                  <a:srgbClr val="FF0000"/>
                </a:solidFill>
              </a:rPr>
              <a:t> </a:t>
            </a:r>
            <a:r>
              <a:rPr lang="en-US" sz="2400">
                <a:solidFill>
                  <a:srgbClr val="0000FF"/>
                </a:solidFill>
              </a:rPr>
              <a:t>Cho đoạn thơ sau: </a:t>
            </a:r>
          </a:p>
          <a:p>
            <a:pPr lvl="7" algn="just">
              <a:lnSpc>
                <a:spcPct val="130000"/>
              </a:lnSpc>
            </a:pPr>
            <a:r>
              <a:rPr lang="vi-VN" sz="2400" i="1">
                <a:solidFill>
                  <a:srgbClr val="0000FF"/>
                </a:solidFill>
              </a:rPr>
              <a:t>“Sao mờ kéo lưới kịp trời sáng</a:t>
            </a:r>
            <a:endParaRPr lang="en-US" sz="2400">
              <a:solidFill>
                <a:srgbClr val="0000FF"/>
              </a:solidFill>
            </a:endParaRPr>
          </a:p>
          <a:p>
            <a:pPr lvl="7" algn="just">
              <a:lnSpc>
                <a:spcPct val="130000"/>
              </a:lnSpc>
            </a:pPr>
            <a:r>
              <a:rPr lang="vi-VN" sz="2400" i="1">
                <a:solidFill>
                  <a:srgbClr val="0000FF"/>
                </a:solidFill>
              </a:rPr>
              <a:t>Ta kéo xoăn tay chùm cá nặng</a:t>
            </a:r>
            <a:endParaRPr lang="en-US" sz="2400">
              <a:solidFill>
                <a:srgbClr val="0000FF"/>
              </a:solidFill>
            </a:endParaRPr>
          </a:p>
          <a:p>
            <a:pPr lvl="7" algn="just">
              <a:lnSpc>
                <a:spcPct val="130000"/>
              </a:lnSpc>
            </a:pPr>
            <a:r>
              <a:rPr lang="vi-VN" sz="2400" i="1">
                <a:solidFill>
                  <a:srgbClr val="0000FF"/>
                </a:solidFill>
              </a:rPr>
              <a:t>Vẩy bạc đuôi vàng lóe rạng đông</a:t>
            </a:r>
            <a:endParaRPr lang="en-US" sz="2400">
              <a:solidFill>
                <a:srgbClr val="0000FF"/>
              </a:solidFill>
            </a:endParaRPr>
          </a:p>
          <a:p>
            <a:pPr lvl="7" algn="just">
              <a:lnSpc>
                <a:spcPct val="130000"/>
              </a:lnSpc>
            </a:pPr>
            <a:r>
              <a:rPr lang="vi-VN" sz="2400" i="1">
                <a:solidFill>
                  <a:srgbClr val="0000FF"/>
                </a:solidFill>
              </a:rPr>
              <a:t>Lưới xếp buồm lên đón nắng hồng.”</a:t>
            </a:r>
            <a:endParaRPr lang="en-US" sz="2400">
              <a:solidFill>
                <a:srgbClr val="0000FF"/>
              </a:solidFill>
            </a:endParaRPr>
          </a:p>
          <a:p>
            <a:pPr algn="just">
              <a:lnSpc>
                <a:spcPct val="130000"/>
              </a:lnSpc>
            </a:pPr>
            <a:r>
              <a:rPr lang="en-US" sz="2400" b="1" u="sng">
                <a:solidFill>
                  <a:srgbClr val="0000FF"/>
                </a:solidFill>
              </a:rPr>
              <a:t>Câu 1:</a:t>
            </a:r>
            <a:r>
              <a:rPr lang="en-US" sz="2400">
                <a:solidFill>
                  <a:srgbClr val="0000FF"/>
                </a:solidFill>
              </a:rPr>
              <a:t>  Em hiểu t</a:t>
            </a:r>
            <a:r>
              <a:rPr lang="vi-VN" sz="2400">
                <a:solidFill>
                  <a:srgbClr val="0000FF"/>
                </a:solidFill>
              </a:rPr>
              <a:t>hế nào là</a:t>
            </a:r>
            <a:r>
              <a:rPr lang="vi-VN" sz="2400" b="1">
                <a:solidFill>
                  <a:srgbClr val="0000FF"/>
                </a:solidFill>
              </a:rPr>
              <a:t> </a:t>
            </a:r>
            <a:r>
              <a:rPr lang="en-US" sz="2400" i="1">
                <a:solidFill>
                  <a:srgbClr val="0000FF"/>
                </a:solidFill>
              </a:rPr>
              <a:t>“</a:t>
            </a:r>
            <a:r>
              <a:rPr lang="vi-VN" sz="2400" i="1">
                <a:solidFill>
                  <a:srgbClr val="0000FF"/>
                </a:solidFill>
              </a:rPr>
              <a:t>kéo xoăn tay</a:t>
            </a:r>
            <a:r>
              <a:rPr lang="en-US" sz="2400" i="1">
                <a:solidFill>
                  <a:srgbClr val="0000FF"/>
                </a:solidFill>
              </a:rPr>
              <a:t>”</a:t>
            </a:r>
            <a:r>
              <a:rPr lang="vi-VN" sz="2400">
                <a:solidFill>
                  <a:srgbClr val="0000FF"/>
                </a:solidFill>
              </a:rPr>
              <a:t>?</a:t>
            </a:r>
            <a:endParaRPr lang="en-US" sz="2400">
              <a:solidFill>
                <a:srgbClr val="0000FF"/>
              </a:solidFill>
            </a:endParaRPr>
          </a:p>
          <a:p>
            <a:pPr algn="just">
              <a:lnSpc>
                <a:spcPct val="130000"/>
              </a:lnSpc>
            </a:pPr>
            <a:r>
              <a:rPr lang="en-US" sz="2400" b="1" u="sng">
                <a:solidFill>
                  <a:srgbClr val="0000FF"/>
                </a:solidFill>
              </a:rPr>
              <a:t>Câu 2: </a:t>
            </a:r>
            <a:r>
              <a:rPr lang="vi-VN" sz="2400">
                <a:solidFill>
                  <a:srgbClr val="0000FF"/>
                </a:solidFill>
              </a:rPr>
              <a:t>Trong câu thơ “</a:t>
            </a:r>
            <a:r>
              <a:rPr lang="vi-VN" sz="2400" i="1">
                <a:solidFill>
                  <a:srgbClr val="0000FF"/>
                </a:solidFill>
              </a:rPr>
              <a:t>vẩy bạc đuôi vàng loé rạng đông</a:t>
            </a:r>
            <a:r>
              <a:rPr lang="vi-VN" sz="2400">
                <a:solidFill>
                  <a:srgbClr val="0000FF"/>
                </a:solidFill>
              </a:rPr>
              <a:t>”, từ </a:t>
            </a:r>
            <a:r>
              <a:rPr lang="vi-VN" sz="2400" i="1">
                <a:solidFill>
                  <a:srgbClr val="0000FF"/>
                </a:solidFill>
              </a:rPr>
              <a:t>“đông”</a:t>
            </a:r>
            <a:r>
              <a:rPr lang="vi-VN" sz="2400">
                <a:solidFill>
                  <a:srgbClr val="0000FF"/>
                </a:solidFill>
              </a:rPr>
              <a:t> có nghĩa là gì? Hãy tìm ít nhất 2 nghĩa của từ </a:t>
            </a:r>
            <a:r>
              <a:rPr lang="vi-VN" sz="2400" i="1">
                <a:solidFill>
                  <a:srgbClr val="0000FF"/>
                </a:solidFill>
              </a:rPr>
              <a:t>“đông”</a:t>
            </a:r>
            <a:r>
              <a:rPr lang="vi-VN" sz="2400">
                <a:solidFill>
                  <a:srgbClr val="0000FF"/>
                </a:solidFill>
              </a:rPr>
              <a:t> và cho ví dụ. Câu thơ đã sử dụng biện pháp tu từ gì? Phân tích? Tìm hai ví dụ cũng sử dụng biện pháp tu từ đó mà em đã được học.</a:t>
            </a:r>
            <a:endParaRPr lang="en-US" sz="2400">
              <a:solidFill>
                <a:srgbClr val="0000FF"/>
              </a:solidFill>
            </a:endParaRPr>
          </a:p>
          <a:p>
            <a:pPr algn="just">
              <a:lnSpc>
                <a:spcPct val="130000"/>
              </a:lnSpc>
            </a:pPr>
            <a:r>
              <a:rPr lang="en-US" sz="2400" b="1" u="sng">
                <a:solidFill>
                  <a:srgbClr val="0000FF"/>
                </a:solidFill>
              </a:rPr>
              <a:t>Câu 3:</a:t>
            </a:r>
            <a:r>
              <a:rPr lang="en-US" sz="2400" b="1">
                <a:solidFill>
                  <a:srgbClr val="0000FF"/>
                </a:solidFill>
              </a:rPr>
              <a:t> </a:t>
            </a:r>
            <a:r>
              <a:rPr lang="en-US" sz="2400">
                <a:solidFill>
                  <a:srgbClr val="0000FF"/>
                </a:solidFill>
              </a:rPr>
              <a:t>Đoạn thơ cho em hiểu gì về đất nước con người Việt Nam?</a:t>
            </a:r>
          </a:p>
          <a:p>
            <a:pPr algn="just">
              <a:lnSpc>
                <a:spcPct val="130000"/>
              </a:lnSpc>
            </a:pPr>
            <a:r>
              <a:rPr lang="en-US" sz="2400" b="1" u="sng">
                <a:solidFill>
                  <a:srgbClr val="0000FF"/>
                </a:solidFill>
              </a:rPr>
              <a:t>Câu 4:</a:t>
            </a:r>
            <a:r>
              <a:rPr lang="en-US" sz="2400">
                <a:solidFill>
                  <a:srgbClr val="0000FF"/>
                </a:solidFill>
              </a:rPr>
              <a:t> Viết đoạn văn phân tích khổ thơ để thấy tinh thần lao động hăng say trong một đêm ra khơi đánh cá.</a:t>
            </a:r>
          </a:p>
        </p:txBody>
      </p:sp>
    </p:spTree>
    <p:extLst>
      <p:ext uri="{BB962C8B-B14F-4D97-AF65-F5344CB8AC3E}">
        <p14:creationId xmlns="" xmlns:p14="http://schemas.microsoft.com/office/powerpoint/2010/main" val="21479087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 xmlns:a16="http://schemas.microsoft.com/office/drawing/2014/main" id="{DEBBD938-B082-46D2-B52F-DE995E063814}"/>
              </a:ext>
            </a:extLst>
          </p:cNvPr>
          <p:cNvSpPr txBox="1"/>
          <p:nvPr/>
        </p:nvSpPr>
        <p:spPr>
          <a:xfrm>
            <a:off x="180109" y="699247"/>
            <a:ext cx="11831782" cy="6001643"/>
          </a:xfrm>
          <a:prstGeom prst="rect">
            <a:avLst/>
          </a:prstGeom>
          <a:noFill/>
        </p:spPr>
        <p:txBody>
          <a:bodyPr wrap="square" rtlCol="0">
            <a:spAutoFit/>
          </a:bodyPr>
          <a:lstStyle/>
          <a:p>
            <a:pPr algn="just"/>
            <a:r>
              <a:rPr lang="en-US" sz="2400" b="1">
                <a:solidFill>
                  <a:srgbClr val="FF0000"/>
                </a:solidFill>
              </a:rPr>
              <a:t>Gợi ý vấn đề 5:</a:t>
            </a:r>
          </a:p>
          <a:p>
            <a:pPr algn="just"/>
            <a:r>
              <a:rPr lang="en-US" sz="2000" b="1" u="sng">
                <a:solidFill>
                  <a:srgbClr val="0000FF"/>
                </a:solidFill>
              </a:rPr>
              <a:t>Câu 1:</a:t>
            </a:r>
            <a:r>
              <a:rPr lang="en-US" sz="2000" b="1">
                <a:solidFill>
                  <a:srgbClr val="0000FF"/>
                </a:solidFill>
              </a:rPr>
              <a:t> Nghĩa cụm từ </a:t>
            </a:r>
            <a:r>
              <a:rPr lang="en-US" sz="2000" b="1" i="1">
                <a:solidFill>
                  <a:srgbClr val="0000FF"/>
                </a:solidFill>
              </a:rPr>
              <a:t>“kéo xoăn tay”</a:t>
            </a:r>
            <a:r>
              <a:rPr lang="en-US" sz="2000" b="1">
                <a:solidFill>
                  <a:srgbClr val="0000FF"/>
                </a:solidFill>
              </a:rPr>
              <a:t>:</a:t>
            </a:r>
            <a:r>
              <a:rPr lang="en-US" sz="2000">
                <a:solidFill>
                  <a:srgbClr val="0000FF"/>
                </a:solidFill>
              </a:rPr>
              <a:t> Kéo hết sức, liền tay, liên tục để cá không thể thoát ra đ­ược.</a:t>
            </a:r>
          </a:p>
          <a:p>
            <a:pPr algn="just"/>
            <a:r>
              <a:rPr lang="en-US" sz="2000" b="1" u="sng">
                <a:solidFill>
                  <a:srgbClr val="0000FF"/>
                </a:solidFill>
              </a:rPr>
              <a:t>Câu 2:</a:t>
            </a:r>
            <a:r>
              <a:rPr lang="en-US" sz="2000">
                <a:solidFill>
                  <a:srgbClr val="0000FF"/>
                </a:solidFill>
              </a:rPr>
              <a:t> </a:t>
            </a:r>
            <a:r>
              <a:rPr lang="en-US" sz="2000" b="1">
                <a:solidFill>
                  <a:srgbClr val="0000FF"/>
                </a:solidFill>
              </a:rPr>
              <a:t>Nghĩa của từ “đông” trong </a:t>
            </a:r>
            <a:r>
              <a:rPr lang="vi-VN" sz="2000" b="1">
                <a:solidFill>
                  <a:srgbClr val="0000FF"/>
                </a:solidFill>
              </a:rPr>
              <a:t>“</a:t>
            </a:r>
            <a:r>
              <a:rPr lang="en-US" sz="2000" b="1">
                <a:solidFill>
                  <a:srgbClr val="0000FF"/>
                </a:solidFill>
              </a:rPr>
              <a:t>V</a:t>
            </a:r>
            <a:r>
              <a:rPr lang="vi-VN" sz="2000" b="1" i="1">
                <a:solidFill>
                  <a:srgbClr val="0000FF"/>
                </a:solidFill>
              </a:rPr>
              <a:t>ẩy bạc đuôi vàng loé rạng đông</a:t>
            </a:r>
            <a:r>
              <a:rPr lang="vi-VN" sz="2000" b="1">
                <a:solidFill>
                  <a:srgbClr val="0000FF"/>
                </a:solidFill>
              </a:rPr>
              <a:t>”</a:t>
            </a:r>
            <a:r>
              <a:rPr lang="en-US" sz="2000" b="1">
                <a:solidFill>
                  <a:srgbClr val="0000FF"/>
                </a:solidFill>
              </a:rPr>
              <a:t>:</a:t>
            </a:r>
            <a:endParaRPr lang="en-US" sz="2000">
              <a:solidFill>
                <a:srgbClr val="0000FF"/>
              </a:solidFill>
            </a:endParaRPr>
          </a:p>
          <a:p>
            <a:pPr algn="just"/>
            <a:r>
              <a:rPr lang="en-US" sz="2000">
                <a:solidFill>
                  <a:srgbClr val="0000FF"/>
                </a:solidFill>
              </a:rPr>
              <a:t>    - Từ “đông” có nghĩa là phía đông, biển đông.</a:t>
            </a:r>
          </a:p>
          <a:p>
            <a:pPr algn="just"/>
            <a:r>
              <a:rPr lang="en-US" sz="2000">
                <a:solidFill>
                  <a:srgbClr val="0000FF"/>
                </a:solidFill>
              </a:rPr>
              <a:t>    - Hai nghĩa khác nhau của từ “đông”</a:t>
            </a:r>
          </a:p>
          <a:p>
            <a:pPr algn="just"/>
            <a:r>
              <a:rPr lang="en-US" sz="2000">
                <a:solidFill>
                  <a:srgbClr val="0000FF"/>
                </a:solidFill>
              </a:rPr>
              <a:t>	+ Là động từ chỉ trạng thái: đông đúc, nhiều</a:t>
            </a:r>
          </a:p>
          <a:p>
            <a:pPr algn="just"/>
            <a:r>
              <a:rPr lang="en-US" sz="2000">
                <a:solidFill>
                  <a:srgbClr val="0000FF"/>
                </a:solidFill>
              </a:rPr>
              <a:t>	+ Là động từ chỉ trạng thái: đông cứng</a:t>
            </a:r>
          </a:p>
          <a:p>
            <a:pPr algn="just"/>
            <a:r>
              <a:rPr lang="en-US" sz="2000">
                <a:solidFill>
                  <a:srgbClr val="0000FF"/>
                </a:solidFill>
              </a:rPr>
              <a:t>	+ Là từ chỉ phương hướng: hướng đông, phía đông</a:t>
            </a:r>
          </a:p>
          <a:p>
            <a:pPr algn="just"/>
            <a:r>
              <a:rPr lang="en-US" sz="2000">
                <a:solidFill>
                  <a:srgbClr val="0000FF"/>
                </a:solidFill>
              </a:rPr>
              <a:t>    - Ví dụ: Đằng đông, từng đoàn thuyền đánh cá nối đuôi nhau về bờ.</a:t>
            </a:r>
          </a:p>
          <a:p>
            <a:pPr algn="just"/>
            <a:r>
              <a:rPr lang="en-US" sz="2000">
                <a:solidFill>
                  <a:srgbClr val="0000FF"/>
                </a:solidFill>
              </a:rPr>
              <a:t>    - Câu thơ đã sử dụng biện pháp tu từ ẩn dụ: chỉ số lượng cá thu được nhiều đến mức làm đầy ắp, trắng xoá mạn thuyền khi ánh nắng chiếu vào thân cá =&gt; thành quả lao động. Cảm giác ánh sáng một ngày mới từ đoàn thuyền cá đó thể hiện ánh sáng sự bội thu </a:t>
            </a:r>
            <a:r>
              <a:rPr lang="en-US" sz="2000" i="1">
                <a:solidFill>
                  <a:srgbClr val="0000FF"/>
                </a:solidFill>
              </a:rPr>
              <a:t>“Mùa vàng”.</a:t>
            </a:r>
            <a:endParaRPr lang="en-US" sz="2000">
              <a:solidFill>
                <a:srgbClr val="0000FF"/>
              </a:solidFill>
            </a:endParaRPr>
          </a:p>
          <a:p>
            <a:pPr algn="just"/>
            <a:r>
              <a:rPr lang="en-US" sz="2000">
                <a:solidFill>
                  <a:srgbClr val="0000FF"/>
                </a:solidFill>
              </a:rPr>
              <a:t>    - Ví dụ về hai câu thơ sử dụng phép tu từ ẩn dụ.</a:t>
            </a:r>
          </a:p>
          <a:p>
            <a:pPr lvl="6" algn="just"/>
            <a:r>
              <a:rPr lang="en-US" sz="2000" i="1">
                <a:solidFill>
                  <a:srgbClr val="0000FF"/>
                </a:solidFill>
              </a:rPr>
              <a:t>“Từ ấy trong tôi bừng nắng hạ</a:t>
            </a:r>
            <a:endParaRPr lang="en-US" sz="2000">
              <a:solidFill>
                <a:srgbClr val="0000FF"/>
              </a:solidFill>
            </a:endParaRPr>
          </a:p>
          <a:p>
            <a:pPr lvl="6" algn="just"/>
            <a:r>
              <a:rPr lang="en-US" sz="2000" i="1">
                <a:solidFill>
                  <a:srgbClr val="0000FF"/>
                </a:solidFill>
              </a:rPr>
              <a:t>Mặt trời chân lí chói qua tim”</a:t>
            </a:r>
            <a:endParaRPr lang="en-US" sz="2000">
              <a:solidFill>
                <a:srgbClr val="0000FF"/>
              </a:solidFill>
            </a:endParaRPr>
          </a:p>
          <a:p>
            <a:pPr algn="r"/>
            <a:r>
              <a:rPr lang="en-US" sz="2000" i="1">
                <a:solidFill>
                  <a:srgbClr val="0000FF"/>
                </a:solidFill>
              </a:rPr>
              <a:t>					(Từ ấy – Tố Hữu)</a:t>
            </a:r>
            <a:endParaRPr lang="en-US" sz="2000">
              <a:solidFill>
                <a:srgbClr val="0000FF"/>
              </a:solidFill>
            </a:endParaRPr>
          </a:p>
          <a:p>
            <a:pPr lvl="6" algn="just"/>
            <a:r>
              <a:rPr lang="en-US" sz="2000" i="1">
                <a:solidFill>
                  <a:srgbClr val="0000FF"/>
                </a:solidFill>
              </a:rPr>
              <a:t>“Ngày ngày mặt trời đi qua trên lăng</a:t>
            </a:r>
            <a:endParaRPr lang="en-US" sz="2000">
              <a:solidFill>
                <a:srgbClr val="0000FF"/>
              </a:solidFill>
            </a:endParaRPr>
          </a:p>
          <a:p>
            <a:pPr lvl="6" algn="just"/>
            <a:r>
              <a:rPr lang="en-US" sz="2000" i="1">
                <a:solidFill>
                  <a:srgbClr val="0000FF"/>
                </a:solidFill>
              </a:rPr>
              <a:t>Thấy một mặt trời trong lăng rất đỏ”.</a:t>
            </a:r>
            <a:endParaRPr lang="en-US" sz="2000">
              <a:solidFill>
                <a:srgbClr val="0000FF"/>
              </a:solidFill>
            </a:endParaRPr>
          </a:p>
          <a:p>
            <a:pPr algn="r"/>
            <a:r>
              <a:rPr lang="en-US" sz="2000">
                <a:solidFill>
                  <a:srgbClr val="0000FF"/>
                </a:solidFill>
              </a:rPr>
              <a:t>					</a:t>
            </a:r>
            <a:r>
              <a:rPr lang="en-US" sz="2000" i="1">
                <a:solidFill>
                  <a:srgbClr val="0000FF"/>
                </a:solidFill>
              </a:rPr>
              <a:t>(Viếng lăng Bác – Viễn Phương)</a:t>
            </a:r>
            <a:endParaRPr lang="en-US">
              <a:solidFill>
                <a:srgbClr val="0000FF"/>
              </a:solidFill>
            </a:endParaRPr>
          </a:p>
        </p:txBody>
      </p:sp>
    </p:spTree>
    <p:extLst>
      <p:ext uri="{BB962C8B-B14F-4D97-AF65-F5344CB8AC3E}">
        <p14:creationId xmlns="" xmlns:p14="http://schemas.microsoft.com/office/powerpoint/2010/main" val="6789565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 xmlns:a16="http://schemas.microsoft.com/office/drawing/2014/main" id="{DEBBD938-B082-46D2-B52F-DE995E063814}"/>
              </a:ext>
            </a:extLst>
          </p:cNvPr>
          <p:cNvSpPr txBox="1"/>
          <p:nvPr/>
        </p:nvSpPr>
        <p:spPr>
          <a:xfrm>
            <a:off x="166662" y="696766"/>
            <a:ext cx="11831782" cy="6232475"/>
          </a:xfrm>
          <a:prstGeom prst="rect">
            <a:avLst/>
          </a:prstGeom>
          <a:noFill/>
        </p:spPr>
        <p:txBody>
          <a:bodyPr wrap="square" rtlCol="0">
            <a:spAutoFit/>
          </a:bodyPr>
          <a:lstStyle/>
          <a:p>
            <a:pPr algn="just"/>
            <a:r>
              <a:rPr lang="en-US" sz="2100" b="1" u="sng">
                <a:solidFill>
                  <a:srgbClr val="0000FF"/>
                </a:solidFill>
              </a:rPr>
              <a:t>Câu 3:</a:t>
            </a:r>
            <a:r>
              <a:rPr lang="en-US" sz="2100" b="1">
                <a:solidFill>
                  <a:srgbClr val="0000FF"/>
                </a:solidFill>
              </a:rPr>
              <a:t> Đoạn thơ cho ta hiểu về đất nước con người Việt Nam:</a:t>
            </a:r>
            <a:endParaRPr lang="en-US" sz="2100">
              <a:solidFill>
                <a:srgbClr val="0000FF"/>
              </a:solidFill>
            </a:endParaRPr>
          </a:p>
          <a:p>
            <a:pPr algn="just"/>
            <a:r>
              <a:rPr lang="pt-BR" sz="2100">
                <a:solidFill>
                  <a:srgbClr val="0000FF"/>
                </a:solidFill>
              </a:rPr>
              <a:t>    - Con ng­ười VN cần cù nhiệt tình lao động với tình cảm trí tuệ, tình yêu biển, yêu nghề.</a:t>
            </a:r>
            <a:endParaRPr lang="en-US" sz="2100">
              <a:solidFill>
                <a:srgbClr val="0000FF"/>
              </a:solidFill>
            </a:endParaRPr>
          </a:p>
          <a:p>
            <a:pPr algn="just"/>
            <a:r>
              <a:rPr lang="pt-BR" sz="2100">
                <a:solidFill>
                  <a:srgbClr val="0000FF"/>
                </a:solidFill>
              </a:rPr>
              <a:t>    - Công việc lao động nặng nhọc đã trở thành bài ca đầy niềm vui nhịp nhàng với thiên nhiên.</a:t>
            </a:r>
            <a:endParaRPr lang="en-US" sz="2100">
              <a:solidFill>
                <a:srgbClr val="0000FF"/>
              </a:solidFill>
            </a:endParaRPr>
          </a:p>
          <a:p>
            <a:pPr algn="just"/>
            <a:r>
              <a:rPr lang="en-US" sz="2100" b="1" u="sng">
                <a:solidFill>
                  <a:srgbClr val="0000FF"/>
                </a:solidFill>
              </a:rPr>
              <a:t>Câu 4:</a:t>
            </a:r>
            <a:r>
              <a:rPr lang="en-US" sz="2100" b="1">
                <a:solidFill>
                  <a:srgbClr val="0000FF"/>
                </a:solidFill>
              </a:rPr>
              <a:t> Viết đoạn văn để thấy tinh thần lao động hăng say trong một đêm ra khơi đánh cá:</a:t>
            </a:r>
            <a:endParaRPr lang="en-US" sz="2100">
              <a:solidFill>
                <a:srgbClr val="0000FF"/>
              </a:solidFill>
            </a:endParaRPr>
          </a:p>
          <a:p>
            <a:pPr algn="just"/>
            <a:r>
              <a:rPr lang="en-US" sz="2100">
                <a:solidFill>
                  <a:srgbClr val="0000FF"/>
                </a:solidFill>
              </a:rPr>
              <a:t>    - </a:t>
            </a:r>
            <a:r>
              <a:rPr lang="vi-VN" sz="2100">
                <a:solidFill>
                  <a:srgbClr val="0000FF"/>
                </a:solidFill>
              </a:rPr>
              <a:t>Một đêm trôi đi thật nhanh trong nhịp điệu lao động hào hứng hăng say:</a:t>
            </a:r>
            <a:endParaRPr lang="en-US" sz="2100">
              <a:solidFill>
                <a:srgbClr val="0000FF"/>
              </a:solidFill>
            </a:endParaRPr>
          </a:p>
          <a:p>
            <a:pPr algn="just"/>
            <a:r>
              <a:rPr lang="en-US" sz="2100">
                <a:solidFill>
                  <a:srgbClr val="0000FF"/>
                </a:solidFill>
              </a:rPr>
              <a:t>			</a:t>
            </a:r>
            <a:r>
              <a:rPr lang="en-US" sz="2100" i="1">
                <a:solidFill>
                  <a:srgbClr val="0000FF"/>
                </a:solidFill>
              </a:rPr>
              <a:t>“</a:t>
            </a:r>
            <a:r>
              <a:rPr lang="vi-VN" sz="2100" i="1">
                <a:solidFill>
                  <a:srgbClr val="0000FF"/>
                </a:solidFill>
              </a:rPr>
              <a:t>Sao mờ kéo lưới kịp trời sáng</a:t>
            </a:r>
            <a:endParaRPr lang="en-US" sz="2100">
              <a:solidFill>
                <a:srgbClr val="0000FF"/>
              </a:solidFill>
            </a:endParaRPr>
          </a:p>
          <a:p>
            <a:pPr algn="just"/>
            <a:r>
              <a:rPr lang="en-US" sz="2100" i="1">
                <a:solidFill>
                  <a:srgbClr val="0000FF"/>
                </a:solidFill>
              </a:rPr>
              <a:t>			</a:t>
            </a:r>
            <a:r>
              <a:rPr lang="vi-VN" sz="2100" i="1">
                <a:solidFill>
                  <a:srgbClr val="0000FF"/>
                </a:solidFill>
              </a:rPr>
              <a:t>Ta kéo </a:t>
            </a:r>
            <a:r>
              <a:rPr lang="vi-VN" sz="2100" b="1" i="1">
                <a:solidFill>
                  <a:srgbClr val="0000FF"/>
                </a:solidFill>
              </a:rPr>
              <a:t>xoăn tay</a:t>
            </a:r>
            <a:r>
              <a:rPr lang="vi-VN" sz="2100" i="1">
                <a:solidFill>
                  <a:srgbClr val="0000FF"/>
                </a:solidFill>
              </a:rPr>
              <a:t> chùm cá nặng</a:t>
            </a:r>
            <a:r>
              <a:rPr lang="en-US" sz="2100" i="1">
                <a:solidFill>
                  <a:srgbClr val="0000FF"/>
                </a:solidFill>
              </a:rPr>
              <a:t>”</a:t>
            </a:r>
            <a:endParaRPr lang="en-US" sz="2100">
              <a:solidFill>
                <a:srgbClr val="0000FF"/>
              </a:solidFill>
            </a:endParaRPr>
          </a:p>
          <a:p>
            <a:pPr algn="just"/>
            <a:r>
              <a:rPr lang="en-US" sz="2100">
                <a:solidFill>
                  <a:srgbClr val="0000FF"/>
                </a:solidFill>
              </a:rPr>
              <a:t>    - Khi sao mờ là lúc trời gần sáng và như thế cũng đồng nghĩa với việc lao động trên biển của những ngư dân gần kết thúc nhưng càng gần về sáng thì họ lại càng khẩn trương…chúng ta thấy trong câu thơ thứ 2 nhà thơ đã đặc tả người lao động: </a:t>
            </a:r>
            <a:r>
              <a:rPr lang="en-US" sz="2100" i="1">
                <a:solidFill>
                  <a:srgbClr val="0000FF"/>
                </a:solidFill>
              </a:rPr>
              <a:t>“Ta kéo xoăn tay chùm cá nặng”</a:t>
            </a:r>
            <a:r>
              <a:rPr lang="en-US" sz="2100">
                <a:solidFill>
                  <a:srgbClr val="0000FF"/>
                </a:solidFill>
              </a:rPr>
              <a:t> </a:t>
            </a:r>
            <a:r>
              <a:rPr lang="en-US" sz="2100" b="1" i="1">
                <a:solidFill>
                  <a:srgbClr val="0000FF"/>
                </a:solidFill>
              </a:rPr>
              <a:t>kéo xoăn tay</a:t>
            </a:r>
            <a:r>
              <a:rPr lang="en-US" sz="2100">
                <a:solidFill>
                  <a:srgbClr val="0000FF"/>
                </a:solidFill>
              </a:rPr>
              <a:t> là từ ngữ thật giầu chất tạo hình. </a:t>
            </a:r>
            <a:r>
              <a:rPr lang="vi-VN" sz="2100">
                <a:solidFill>
                  <a:srgbClr val="0000FF"/>
                </a:solidFill>
              </a:rPr>
              <a:t>Những đôi bàn tay kéo lưới nhanh thoăn thoắt gợi lên vẻ đẹp rắn rỏi, khỏe mạnh với những bắp tay cuồn cuộn của người dân chài khi kéo mẻ lưới đầy cá nặng.</a:t>
            </a:r>
            <a:endParaRPr lang="en-US" sz="2100">
              <a:solidFill>
                <a:srgbClr val="0000FF"/>
              </a:solidFill>
            </a:endParaRPr>
          </a:p>
          <a:p>
            <a:pPr algn="just"/>
            <a:r>
              <a:rPr lang="en-US" sz="2100">
                <a:solidFill>
                  <a:srgbClr val="0000FF"/>
                </a:solidFill>
              </a:rPr>
              <a:t>    - Tác giả miêu tả cảnh người lao động với rất nhiều màu sắc nào là bạc, vàng, hồng - những màu tươi sáng và rực rỡ này khiến cho người đọc hình dung cảnh bình minh đang lên thật là đẹp. </a:t>
            </a:r>
          </a:p>
          <a:p>
            <a:pPr algn="just"/>
            <a:r>
              <a:rPr lang="en-US" sz="2100">
                <a:solidFill>
                  <a:srgbClr val="0000FF"/>
                </a:solidFill>
              </a:rPr>
              <a:t>    - Trong ánh bình minh rạng rỡ </a:t>
            </a:r>
            <a:r>
              <a:rPr lang="en-US" sz="2100" i="1">
                <a:solidFill>
                  <a:srgbClr val="0000FF"/>
                </a:solidFill>
              </a:rPr>
              <a:t>“Lưới xếp buồm lên đón nắng hồng</a:t>
            </a:r>
            <a:r>
              <a:rPr lang="en-US" sz="2100">
                <a:solidFill>
                  <a:srgbClr val="0000FF"/>
                </a:solidFill>
              </a:rPr>
              <a:t>”. Hình ảnh “nắng hồng” ở cuối câu thơ tượng trưng cho ánh nắng của một ngày mới, ánh nắng của một cuộc đời mới - cuộc đời tràn đầy niềm vui. Cuộc đời ấy là cuộc đời mà những người lao động được làm chủ công việc của mình, được làm chủ cuộc sống. Họ không còn phải lệ thuộc, không còn bị bóc lột sức lao động nữa.</a:t>
            </a:r>
          </a:p>
        </p:txBody>
      </p:sp>
    </p:spTree>
    <p:extLst>
      <p:ext uri="{BB962C8B-B14F-4D97-AF65-F5344CB8AC3E}">
        <p14:creationId xmlns="" xmlns:p14="http://schemas.microsoft.com/office/powerpoint/2010/main" val="4787744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 xmlns:a16="http://schemas.microsoft.com/office/drawing/2014/main" id="{DEBBD938-B082-46D2-B52F-DE995E063814}"/>
              </a:ext>
            </a:extLst>
          </p:cNvPr>
          <p:cNvSpPr txBox="1"/>
          <p:nvPr/>
        </p:nvSpPr>
        <p:spPr>
          <a:xfrm>
            <a:off x="180109" y="725728"/>
            <a:ext cx="11831782" cy="5262979"/>
          </a:xfrm>
          <a:prstGeom prst="rect">
            <a:avLst/>
          </a:prstGeom>
          <a:noFill/>
        </p:spPr>
        <p:txBody>
          <a:bodyPr wrap="square" rtlCol="0">
            <a:spAutoFit/>
          </a:bodyPr>
          <a:lstStyle/>
          <a:p>
            <a:pPr algn="just"/>
            <a:r>
              <a:rPr lang="en-US" sz="2400" b="1">
                <a:solidFill>
                  <a:srgbClr val="FF0000"/>
                </a:solidFill>
              </a:rPr>
              <a:t>6. Vấn đề 6:</a:t>
            </a:r>
            <a:r>
              <a:rPr lang="en-US" sz="2400">
                <a:solidFill>
                  <a:srgbClr val="FF0000"/>
                </a:solidFill>
              </a:rPr>
              <a:t> </a:t>
            </a:r>
            <a:r>
              <a:rPr lang="en-US" sz="2400">
                <a:solidFill>
                  <a:srgbClr val="0000FF"/>
                </a:solidFill>
              </a:rPr>
              <a:t>Bài thơ </a:t>
            </a:r>
            <a:r>
              <a:rPr lang="en-US" sz="2400" b="1" i="1">
                <a:solidFill>
                  <a:srgbClr val="0000FF"/>
                </a:solidFill>
              </a:rPr>
              <a:t>Cành phong lan bể</a:t>
            </a:r>
            <a:r>
              <a:rPr lang="en-US" sz="2400">
                <a:solidFill>
                  <a:srgbClr val="0000FF"/>
                </a:solidFill>
              </a:rPr>
              <a:t> của Chế Lan viên có câu: </a:t>
            </a:r>
            <a:r>
              <a:rPr lang="en-US" sz="2400" b="1" i="1">
                <a:solidFill>
                  <a:srgbClr val="0000FF"/>
                </a:solidFill>
              </a:rPr>
              <a:t>Con cá cầm đuốc dẫn thơ về…</a:t>
            </a:r>
            <a:r>
              <a:rPr lang="en-US" sz="2400">
                <a:solidFill>
                  <a:srgbClr val="0000FF"/>
                </a:solidFill>
              </a:rPr>
              <a:t> Bài </a:t>
            </a:r>
            <a:r>
              <a:rPr lang="en-US" sz="2400" b="1" i="1">
                <a:solidFill>
                  <a:srgbClr val="0000FF"/>
                </a:solidFill>
              </a:rPr>
              <a:t>Đoàn thuyền đánh cá</a:t>
            </a:r>
            <a:r>
              <a:rPr lang="en-US" sz="2400">
                <a:solidFill>
                  <a:srgbClr val="0000FF"/>
                </a:solidFill>
              </a:rPr>
              <a:t> của Huy Cận cũng có một câu thơ giàu hình ảnh tương tự.</a:t>
            </a:r>
          </a:p>
          <a:p>
            <a:pPr algn="just"/>
            <a:r>
              <a:rPr lang="en-US" sz="2400" b="1" u="sng">
                <a:solidFill>
                  <a:srgbClr val="0000FF"/>
                </a:solidFill>
              </a:rPr>
              <a:t>Câu 1:</a:t>
            </a:r>
            <a:r>
              <a:rPr lang="en-US" sz="2400" b="1">
                <a:solidFill>
                  <a:srgbClr val="0000FF"/>
                </a:solidFill>
              </a:rPr>
              <a:t> </a:t>
            </a:r>
            <a:r>
              <a:rPr lang="en-US" sz="2400">
                <a:solidFill>
                  <a:srgbClr val="0000FF"/>
                </a:solidFill>
              </a:rPr>
              <a:t>Em hãy chép chính xác khổ thơ có câu thơ đó theo sách Ngữ văn 9 và cho biết hoàn cảnh ra đời của bài thơ.</a:t>
            </a:r>
          </a:p>
          <a:p>
            <a:pPr algn="just"/>
            <a:r>
              <a:rPr lang="en-US" sz="2400" b="1" u="sng">
                <a:solidFill>
                  <a:srgbClr val="0000FF"/>
                </a:solidFill>
              </a:rPr>
              <a:t>Câu 2:</a:t>
            </a:r>
            <a:r>
              <a:rPr lang="en-US" sz="2400">
                <a:solidFill>
                  <a:srgbClr val="0000FF"/>
                </a:solidFill>
              </a:rPr>
              <a:t> Con cá song và ngọn đuốc là những sự vật vốn khác nhau trong thực tế nhưng nhà thơ Huy Cận lại có một sự liên tưởng hợp lí. Vì sao vậy? Câu thơ của ông giúp người đọc hiểu thêm những gì về thiên nhiên và tài quan sát của nhà thơ?</a:t>
            </a:r>
          </a:p>
          <a:p>
            <a:pPr algn="just"/>
            <a:r>
              <a:rPr lang="en-US" sz="2400" b="1" u="sng">
                <a:solidFill>
                  <a:srgbClr val="0000FF"/>
                </a:solidFill>
              </a:rPr>
              <a:t>Câu 3:</a:t>
            </a:r>
            <a:r>
              <a:rPr lang="en-US" sz="2400">
                <a:solidFill>
                  <a:srgbClr val="0000FF"/>
                </a:solidFill>
              </a:rPr>
              <a:t> Dưới đây là câu chủ đề cho một đoạn văn trình bày cảm nhận về khổ thơ được chép theo yêu cầu ở câu 1:</a:t>
            </a:r>
          </a:p>
          <a:p>
            <a:pPr algn="just"/>
            <a:r>
              <a:rPr lang="en-US" sz="2400" b="1" i="1">
                <a:solidFill>
                  <a:srgbClr val="0000FF"/>
                </a:solidFill>
              </a:rPr>
              <a:t>Chỉ với bốn câu thơ, Huy Cận đã cho ta thấy một bức tranh kì thú về sự giàu có và đẹp đẽ của biển cả quê hương.</a:t>
            </a:r>
            <a:endParaRPr lang="en-US" sz="2400">
              <a:solidFill>
                <a:srgbClr val="0000FF"/>
              </a:solidFill>
            </a:endParaRPr>
          </a:p>
          <a:p>
            <a:pPr algn="just"/>
            <a:r>
              <a:rPr lang="en-US" sz="2400">
                <a:solidFill>
                  <a:srgbClr val="0000FF"/>
                </a:solidFill>
              </a:rPr>
              <a:t>	Em hãy viết tiếp khoảng 8 đến 10 câu để hoàn chỉnh đoạn văn theo phép lập luận diễn dịch, trong đó có một câu ghép và một câu có thành phần tình thái.</a:t>
            </a:r>
          </a:p>
        </p:txBody>
      </p:sp>
    </p:spTree>
    <p:extLst>
      <p:ext uri="{BB962C8B-B14F-4D97-AF65-F5344CB8AC3E}">
        <p14:creationId xmlns="" xmlns:p14="http://schemas.microsoft.com/office/powerpoint/2010/main" val="10247677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 xmlns:a16="http://schemas.microsoft.com/office/drawing/2014/main" id="{DEBBD938-B082-46D2-B52F-DE995E063814}"/>
              </a:ext>
            </a:extLst>
          </p:cNvPr>
          <p:cNvSpPr txBox="1"/>
          <p:nvPr/>
        </p:nvSpPr>
        <p:spPr>
          <a:xfrm>
            <a:off x="180109" y="699247"/>
            <a:ext cx="11831782" cy="5632311"/>
          </a:xfrm>
          <a:prstGeom prst="rect">
            <a:avLst/>
          </a:prstGeom>
          <a:noFill/>
        </p:spPr>
        <p:txBody>
          <a:bodyPr wrap="square" rtlCol="0">
            <a:spAutoFit/>
          </a:bodyPr>
          <a:lstStyle/>
          <a:p>
            <a:pPr algn="just"/>
            <a:r>
              <a:rPr lang="en-US" sz="2400" b="1">
                <a:solidFill>
                  <a:srgbClr val="FF0000"/>
                </a:solidFill>
              </a:rPr>
              <a:t>Gợi ý vấn đề 6:</a:t>
            </a:r>
          </a:p>
          <a:p>
            <a:pPr algn="just"/>
            <a:r>
              <a:rPr lang="en-US" sz="2400" b="1" u="sng">
                <a:solidFill>
                  <a:srgbClr val="0000FF"/>
                </a:solidFill>
              </a:rPr>
              <a:t>Câu 1:</a:t>
            </a:r>
            <a:r>
              <a:rPr lang="en-US" sz="2400" b="1">
                <a:solidFill>
                  <a:srgbClr val="0000FF"/>
                </a:solidFill>
              </a:rPr>
              <a:t> Chép chính xác khổ thơ và nêu hoàn cảnh sáng tác:</a:t>
            </a:r>
            <a:endParaRPr lang="en-US" sz="2400">
              <a:solidFill>
                <a:srgbClr val="0000FF"/>
              </a:solidFill>
            </a:endParaRPr>
          </a:p>
          <a:p>
            <a:pPr algn="just"/>
            <a:r>
              <a:rPr lang="en-US" sz="2400" b="1">
                <a:solidFill>
                  <a:srgbClr val="0000FF"/>
                </a:solidFill>
              </a:rPr>
              <a:t>    - Chép chính xác khổ thơ:</a:t>
            </a:r>
            <a:endParaRPr lang="en-US" sz="2400">
              <a:solidFill>
                <a:srgbClr val="0000FF"/>
              </a:solidFill>
            </a:endParaRPr>
          </a:p>
          <a:p>
            <a:pPr lvl="7" algn="just"/>
            <a:r>
              <a:rPr lang="en-US" sz="2400" i="1">
                <a:solidFill>
                  <a:srgbClr val="0000FF"/>
                </a:solidFill>
              </a:rPr>
              <a:t>“Cá nhụ cá chim cùng cá đé,</a:t>
            </a:r>
            <a:endParaRPr lang="en-US" sz="2400">
              <a:solidFill>
                <a:srgbClr val="0000FF"/>
              </a:solidFill>
            </a:endParaRPr>
          </a:p>
          <a:p>
            <a:pPr lvl="7" algn="just"/>
            <a:r>
              <a:rPr lang="en-US" sz="2400" i="1">
                <a:solidFill>
                  <a:srgbClr val="0000FF"/>
                </a:solidFill>
              </a:rPr>
              <a:t>Cá song lấp lánh đuốc đen hồng,</a:t>
            </a:r>
            <a:endParaRPr lang="en-US" sz="2400">
              <a:solidFill>
                <a:srgbClr val="0000FF"/>
              </a:solidFill>
            </a:endParaRPr>
          </a:p>
          <a:p>
            <a:pPr lvl="7" algn="just"/>
            <a:r>
              <a:rPr lang="en-US" sz="2400" i="1">
                <a:solidFill>
                  <a:srgbClr val="0000FF"/>
                </a:solidFill>
              </a:rPr>
              <a:t>Cái đuôi em quẫy trăng vàng choé,</a:t>
            </a:r>
            <a:endParaRPr lang="en-US" sz="2400">
              <a:solidFill>
                <a:srgbClr val="0000FF"/>
              </a:solidFill>
            </a:endParaRPr>
          </a:p>
          <a:p>
            <a:pPr lvl="7" algn="just"/>
            <a:r>
              <a:rPr lang="en-US" sz="2400" i="1">
                <a:solidFill>
                  <a:srgbClr val="0000FF"/>
                </a:solidFill>
              </a:rPr>
              <a:t>Đêm thở: sao lùa nước Hạ Long.”</a:t>
            </a:r>
            <a:endParaRPr lang="en-US" sz="2400">
              <a:solidFill>
                <a:srgbClr val="0000FF"/>
              </a:solidFill>
            </a:endParaRPr>
          </a:p>
          <a:p>
            <a:pPr algn="just"/>
            <a:r>
              <a:rPr lang="en-US" sz="2400">
                <a:solidFill>
                  <a:srgbClr val="0000FF"/>
                </a:solidFill>
              </a:rPr>
              <a:t>    - Hoàn cảnh sáng tác: Bài thơ “Đoàn thuyền đánh cá” được Huy Cận sáng tác năm 1958 khi miền Bắc đang tiến hành xây dựng Chủ nghĩa Xã hội, tác giả đi thực tế đến vùng mỏ Hòn Gai - Quảng Ninh.</a:t>
            </a:r>
          </a:p>
          <a:p>
            <a:pPr algn="just"/>
            <a:r>
              <a:rPr lang="en-US" sz="2400" b="1" u="sng">
                <a:solidFill>
                  <a:srgbClr val="0000FF"/>
                </a:solidFill>
              </a:rPr>
              <a:t>Câu 2:</a:t>
            </a:r>
            <a:r>
              <a:rPr lang="en-US" sz="2400" b="1">
                <a:solidFill>
                  <a:srgbClr val="0000FF"/>
                </a:solidFill>
              </a:rPr>
              <a:t> Tác giả liên tưởng con cá song với ngọn đuốc:</a:t>
            </a:r>
            <a:endParaRPr lang="en-US" sz="2400">
              <a:solidFill>
                <a:srgbClr val="0000FF"/>
              </a:solidFill>
            </a:endParaRPr>
          </a:p>
          <a:p>
            <a:pPr algn="just"/>
            <a:r>
              <a:rPr lang="en-US" sz="2400">
                <a:solidFill>
                  <a:srgbClr val="0000FF"/>
                </a:solidFill>
              </a:rPr>
              <a:t>    - Trong thực tế cá song có thân dài nhiều chấm, vạch màu đen hồng nên dưới ánh trăng chúng bơi lội trông như rước đuốc.</a:t>
            </a:r>
          </a:p>
          <a:p>
            <a:pPr algn="just"/>
            <a:r>
              <a:rPr lang="en-US" sz="2400">
                <a:solidFill>
                  <a:srgbClr val="0000FF"/>
                </a:solidFill>
              </a:rPr>
              <a:t>    - Thiên nhiên biển cả đẹp huyền ảo" lung linh như đêm hội.</a:t>
            </a:r>
          </a:p>
          <a:p>
            <a:pPr algn="just"/>
            <a:r>
              <a:rPr lang="en-US" sz="2400">
                <a:solidFill>
                  <a:srgbClr val="0000FF"/>
                </a:solidFill>
              </a:rPr>
              <a:t>    - Tài quan sát tinh tế và trí tưởng tượng bay bổng của nhà thơ.</a:t>
            </a:r>
          </a:p>
        </p:txBody>
      </p:sp>
    </p:spTree>
    <p:extLst>
      <p:ext uri="{BB962C8B-B14F-4D97-AF65-F5344CB8AC3E}">
        <p14:creationId xmlns="" xmlns:p14="http://schemas.microsoft.com/office/powerpoint/2010/main" val="31096971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 xmlns:a16="http://schemas.microsoft.com/office/drawing/2014/main" id="{DEBBD938-B082-46D2-B52F-DE995E063814}"/>
              </a:ext>
            </a:extLst>
          </p:cNvPr>
          <p:cNvSpPr txBox="1"/>
          <p:nvPr/>
        </p:nvSpPr>
        <p:spPr>
          <a:xfrm>
            <a:off x="166662" y="656425"/>
            <a:ext cx="11831782" cy="6247864"/>
          </a:xfrm>
          <a:prstGeom prst="rect">
            <a:avLst/>
          </a:prstGeom>
          <a:noFill/>
        </p:spPr>
        <p:txBody>
          <a:bodyPr wrap="square" rtlCol="0">
            <a:spAutoFit/>
          </a:bodyPr>
          <a:lstStyle/>
          <a:p>
            <a:pPr algn="just"/>
            <a:r>
              <a:rPr lang="en-US" sz="2000" b="1" u="sng">
                <a:solidFill>
                  <a:srgbClr val="0000FF"/>
                </a:solidFill>
              </a:rPr>
              <a:t>Câu 3:</a:t>
            </a:r>
            <a:r>
              <a:rPr lang="en-US" sz="2000" b="1">
                <a:solidFill>
                  <a:srgbClr val="0000FF"/>
                </a:solidFill>
              </a:rPr>
              <a:t> Viết đoạn văn thấy một bức tranh kì thú về sự giàu có và đẹp đẽ của biển cả quê hương:</a:t>
            </a:r>
            <a:endParaRPr lang="en-US" sz="2000">
              <a:solidFill>
                <a:srgbClr val="0000FF"/>
              </a:solidFill>
            </a:endParaRPr>
          </a:p>
          <a:p>
            <a:pPr algn="just"/>
            <a:r>
              <a:rPr lang="en-US" sz="2000">
                <a:solidFill>
                  <a:srgbClr val="0000FF"/>
                </a:solidFill>
              </a:rPr>
              <a:t>    - Huy Cận đã cho ta thấy một bức tranh kì thú về sự giàu có và đẹp đẽ của biển cả quê hương.</a:t>
            </a:r>
          </a:p>
          <a:p>
            <a:pPr algn="just"/>
            <a:r>
              <a:rPr lang="en-US" sz="2000">
                <a:solidFill>
                  <a:srgbClr val="0000FF"/>
                </a:solidFill>
              </a:rPr>
              <a:t>    - Biển cả giàu có: Cảnh của đêm trăng trên biển lung linh lấp lánh với hình ảnh nhiều màu sắc của các loài cá: “cá nhụ, cá chim, cá đé, cá song”. Một loạt những hình ảnh liệt kê góp phần diễn tả sự giàu có của biển cả nước ta.</a:t>
            </a:r>
          </a:p>
          <a:p>
            <a:pPr algn="just"/>
            <a:r>
              <a:rPr lang="en-US" sz="2000">
                <a:solidFill>
                  <a:srgbClr val="0000FF"/>
                </a:solidFill>
              </a:rPr>
              <a:t>    - Không chỉ giàu, biển cả quê hương còn đẹp: </a:t>
            </a:r>
          </a:p>
          <a:p>
            <a:pPr algn="just"/>
            <a:r>
              <a:rPr lang="en-US" sz="2000">
                <a:solidFill>
                  <a:srgbClr val="0000FF"/>
                </a:solidFill>
              </a:rPr>
              <a:t>       + Hình ảnh ẩn dụ độc đáo </a:t>
            </a:r>
            <a:r>
              <a:rPr lang="en-US" sz="2000" i="1">
                <a:solidFill>
                  <a:srgbClr val="0000FF"/>
                </a:solidFill>
              </a:rPr>
              <a:t>“cá song lấp lánh đuốc đen hồng”:</a:t>
            </a:r>
            <a:r>
              <a:rPr lang="en-US" sz="2000">
                <a:solidFill>
                  <a:srgbClr val="0000FF"/>
                </a:solidFill>
              </a:rPr>
              <a:t> cá song có các chấm màu đen và hồng trên thân từ đó tác giả liên tưởng tới ngọn đuốc đang lấp lánh (ánh sáng phản chiếu khi mờ khi tỏ) rất sinh động, đẹp mắt, có cảm tưởng đàn cá đang mở hội rước đuốc nghênh đón người ngư dân.</a:t>
            </a:r>
          </a:p>
          <a:p>
            <a:pPr algn="just"/>
            <a:r>
              <a:rPr lang="en-US" sz="2000">
                <a:solidFill>
                  <a:srgbClr val="0000FF"/>
                </a:solidFill>
              </a:rPr>
              <a:t>       + Ngọn đuốc cá song đã phản chiếu ánh trăng rất đặc biệt “trăng vàng chóe” (màu vàng rất tươi và rực lên) chẳng khác chi mặt trời của đêm, dưới ánh trăng kỳ diệu ấy, biển hiện lên với tất cả vẻ đẹp thần tiên.</a:t>
            </a:r>
          </a:p>
          <a:p>
            <a:pPr algn="just"/>
            <a:r>
              <a:rPr lang="en-US" sz="2000">
                <a:solidFill>
                  <a:srgbClr val="0000FF"/>
                </a:solidFill>
              </a:rPr>
              <a:t>       + Chứng kiến cảnh đẹp ấy, tâm hồn người ngư dân ngây ngất, anh nhìn thấy mà như mơ mộng </a:t>
            </a:r>
            <a:r>
              <a:rPr lang="en-US" sz="2000" i="1">
                <a:solidFill>
                  <a:srgbClr val="0000FF"/>
                </a:solidFill>
              </a:rPr>
              <a:t>“cái đuôi em quẫy”</a:t>
            </a:r>
            <a:r>
              <a:rPr lang="en-US" sz="2000">
                <a:solidFill>
                  <a:srgbClr val="0000FF"/>
                </a:solidFill>
              </a:rPr>
              <a:t>: dưới ánh trăng kỳ diệu, cá đã biến thành em (nhân hóa) một cách gọi thân mật gợi liên tưởng tới những thiếu nữ đáng yêu, những nàng tiên kiều diễm. “Những nàng tiên cá” đang quẫy cái đuôi như thể đang trình diễn một điệu múa cuồng nhiệt, mê say quyến rũ người dân chài.</a:t>
            </a:r>
          </a:p>
          <a:p>
            <a:pPr algn="just"/>
            <a:r>
              <a:rPr lang="en-US" sz="2000">
                <a:solidFill>
                  <a:srgbClr val="0000FF"/>
                </a:solidFill>
              </a:rPr>
              <a:t>       + </a:t>
            </a:r>
            <a:r>
              <a:rPr lang="en-US" sz="2000" i="1">
                <a:solidFill>
                  <a:srgbClr val="0000FF"/>
                </a:solidFill>
              </a:rPr>
              <a:t>“Đêm thở: sao lùa nước Hạ Long</a:t>
            </a:r>
            <a:r>
              <a:rPr lang="en-US" sz="2000">
                <a:solidFill>
                  <a:srgbClr val="0000FF"/>
                </a:solidFill>
              </a:rPr>
              <a:t>”: biển đêm đang sống “Đêm thở”, những gợn sóng biển cho tác giả sự tưởng tượng ấy, chỉ có điều sóng thực thì do gió còn trong thơ sóng do ánh sao lùa (nhân hóa), cũng có thể hiểu sóng biển phản chiếu ánh trăng sao trông như dải ngân hà đang chuyển động, đặt trong không gian vịnh Hạ Long, cảnh càng thêm đẹp.</a:t>
            </a:r>
          </a:p>
        </p:txBody>
      </p:sp>
    </p:spTree>
    <p:extLst>
      <p:ext uri="{BB962C8B-B14F-4D97-AF65-F5344CB8AC3E}">
        <p14:creationId xmlns="" xmlns:p14="http://schemas.microsoft.com/office/powerpoint/2010/main" val="23406342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 xmlns:a16="http://schemas.microsoft.com/office/drawing/2014/main" id="{DEBBD938-B082-46D2-B52F-DE995E063814}"/>
              </a:ext>
            </a:extLst>
          </p:cNvPr>
          <p:cNvSpPr txBox="1"/>
          <p:nvPr/>
        </p:nvSpPr>
        <p:spPr>
          <a:xfrm>
            <a:off x="180109" y="725728"/>
            <a:ext cx="11831782" cy="5539978"/>
          </a:xfrm>
          <a:prstGeom prst="rect">
            <a:avLst/>
          </a:prstGeom>
          <a:noFill/>
        </p:spPr>
        <p:txBody>
          <a:bodyPr wrap="square" rtlCol="0">
            <a:spAutoFit/>
          </a:bodyPr>
          <a:lstStyle/>
          <a:p>
            <a:pPr algn="just" fontAlgn="base"/>
            <a:r>
              <a:rPr lang="en-US" sz="2400" b="1">
                <a:solidFill>
                  <a:srgbClr val="FF0000"/>
                </a:solidFill>
              </a:rPr>
              <a:t>7. Vấn đề 7:</a:t>
            </a:r>
            <a:r>
              <a:rPr lang="en-US" sz="2400">
                <a:solidFill>
                  <a:srgbClr val="FF0000"/>
                </a:solidFill>
              </a:rPr>
              <a:t> </a:t>
            </a:r>
            <a:r>
              <a:rPr lang="en-US" sz="2200">
                <a:solidFill>
                  <a:srgbClr val="0000FF"/>
                </a:solidFill>
              </a:rPr>
              <a:t>Mở đầu một sáng tác, nhà thơ Huy Cận viết:</a:t>
            </a:r>
          </a:p>
          <a:p>
            <a:pPr algn="just" fontAlgn="base"/>
            <a:r>
              <a:rPr lang="en-US" sz="2200">
                <a:solidFill>
                  <a:srgbClr val="0000FF"/>
                </a:solidFill>
              </a:rPr>
              <a:t>			</a:t>
            </a:r>
            <a:r>
              <a:rPr lang="en-US" sz="2200" i="1">
                <a:solidFill>
                  <a:srgbClr val="0000FF"/>
                </a:solidFill>
              </a:rPr>
              <a:t>Mặt trời xuống biển như hòn lửa</a:t>
            </a:r>
            <a:endParaRPr lang="en-US" sz="2200">
              <a:solidFill>
                <a:srgbClr val="0000FF"/>
              </a:solidFill>
            </a:endParaRPr>
          </a:p>
          <a:p>
            <a:pPr algn="just" fontAlgn="base"/>
            <a:r>
              <a:rPr lang="en-US" sz="2200">
                <a:solidFill>
                  <a:srgbClr val="0000FF"/>
                </a:solidFill>
              </a:rPr>
              <a:t>Và tác giả khép lại bài thơ bằng bốn câu:</a:t>
            </a:r>
          </a:p>
          <a:p>
            <a:pPr algn="just" fontAlgn="base"/>
            <a:r>
              <a:rPr lang="en-US" sz="2200">
                <a:solidFill>
                  <a:srgbClr val="0000FF"/>
                </a:solidFill>
              </a:rPr>
              <a:t>			</a:t>
            </a:r>
            <a:r>
              <a:rPr lang="en-US" sz="2200" i="1">
                <a:solidFill>
                  <a:srgbClr val="0000FF"/>
                </a:solidFill>
              </a:rPr>
              <a:t>Câu hát căng buồm với gió khơi,</a:t>
            </a:r>
            <a:endParaRPr lang="en-US" sz="2200">
              <a:solidFill>
                <a:srgbClr val="0000FF"/>
              </a:solidFill>
            </a:endParaRPr>
          </a:p>
          <a:p>
            <a:pPr algn="just" fontAlgn="base"/>
            <a:r>
              <a:rPr lang="en-US" sz="2200" i="1">
                <a:solidFill>
                  <a:srgbClr val="0000FF"/>
                </a:solidFill>
              </a:rPr>
              <a:t>			Đoàn thuyền chạy đua cùng mặt trời</a:t>
            </a:r>
            <a:endParaRPr lang="en-US" sz="2200">
              <a:solidFill>
                <a:srgbClr val="0000FF"/>
              </a:solidFill>
            </a:endParaRPr>
          </a:p>
          <a:p>
            <a:pPr algn="just" fontAlgn="base"/>
            <a:r>
              <a:rPr lang="en-US" sz="2200" i="1">
                <a:solidFill>
                  <a:srgbClr val="0000FF"/>
                </a:solidFill>
              </a:rPr>
              <a:t>			Mặt trời đội biển nhô màu mới</a:t>
            </a:r>
            <a:endParaRPr lang="en-US" sz="2200">
              <a:solidFill>
                <a:srgbClr val="0000FF"/>
              </a:solidFill>
            </a:endParaRPr>
          </a:p>
          <a:p>
            <a:pPr algn="just" fontAlgn="base"/>
            <a:r>
              <a:rPr lang="en-US" sz="2200" i="1">
                <a:solidFill>
                  <a:srgbClr val="0000FF"/>
                </a:solidFill>
              </a:rPr>
              <a:t>			Mắt cá huy hoàng muôn dặm khơi.</a:t>
            </a:r>
            <a:endParaRPr lang="en-US" sz="2200">
              <a:solidFill>
                <a:srgbClr val="0000FF"/>
              </a:solidFill>
            </a:endParaRPr>
          </a:p>
          <a:p>
            <a:pPr algn="just" fontAlgn="base"/>
            <a:r>
              <a:rPr lang="en-US" sz="2200" b="1" u="sng">
                <a:solidFill>
                  <a:srgbClr val="0000FF"/>
                </a:solidFill>
              </a:rPr>
              <a:t>Câu 1: </a:t>
            </a:r>
            <a:r>
              <a:rPr lang="en-US" sz="2200">
                <a:solidFill>
                  <a:srgbClr val="0000FF"/>
                </a:solidFill>
              </a:rPr>
              <a:t>Ghi tên bài thơ có những câu thơ trên. Từ những câu thơ ấy, kết hợp với hiểu biết về tác phẩm, em hãy cho biết mạch cảm xúc của bài thơ được triển khai theo trình tự nào?</a:t>
            </a:r>
          </a:p>
          <a:p>
            <a:pPr algn="just" fontAlgn="base"/>
            <a:r>
              <a:rPr lang="en-US" sz="2200" b="1" u="sng">
                <a:solidFill>
                  <a:srgbClr val="0000FF"/>
                </a:solidFill>
              </a:rPr>
              <a:t>Câu 2:</a:t>
            </a:r>
            <a:r>
              <a:rPr lang="en-US" sz="2200" b="1">
                <a:solidFill>
                  <a:srgbClr val="0000FF"/>
                </a:solidFill>
              </a:rPr>
              <a:t> </a:t>
            </a:r>
            <a:r>
              <a:rPr lang="en-US" sz="2200">
                <a:solidFill>
                  <a:srgbClr val="0000FF"/>
                </a:solidFill>
              </a:rPr>
              <a:t>Nêu hiệu quả nghệ thuật của biện pháp tu từ so sánh trong câu thơ: Mặt trời xuống biển như hòn lửa.</a:t>
            </a:r>
          </a:p>
          <a:p>
            <a:pPr algn="just" fontAlgn="base"/>
            <a:r>
              <a:rPr lang="en-US" sz="2200" b="1" u="sng">
                <a:solidFill>
                  <a:srgbClr val="0000FF"/>
                </a:solidFill>
              </a:rPr>
              <a:t>Câu 3:</a:t>
            </a:r>
            <a:r>
              <a:rPr lang="en-US" sz="2200" b="1">
                <a:solidFill>
                  <a:srgbClr val="0000FF"/>
                </a:solidFill>
              </a:rPr>
              <a:t> </a:t>
            </a:r>
            <a:r>
              <a:rPr lang="en-US" sz="2200">
                <a:solidFill>
                  <a:srgbClr val="0000FF"/>
                </a:solidFill>
              </a:rPr>
              <a:t>Chép lại chính xác hai câu thơ liên tiếp trong bài thơ em vừa xác định thể hiện rõ nhất lòng biết ơn của con người với biển cả quê hương.</a:t>
            </a:r>
          </a:p>
          <a:p>
            <a:pPr algn="just"/>
            <a:r>
              <a:rPr lang="en-US" sz="2200" b="1" u="sng">
                <a:solidFill>
                  <a:srgbClr val="0000FF"/>
                </a:solidFill>
              </a:rPr>
              <a:t>Câu 4:</a:t>
            </a:r>
            <a:r>
              <a:rPr lang="en-US" sz="2200" b="1">
                <a:solidFill>
                  <a:srgbClr val="0000FF"/>
                </a:solidFill>
              </a:rPr>
              <a:t> </a:t>
            </a:r>
            <a:r>
              <a:rPr lang="en-US" sz="2200">
                <a:solidFill>
                  <a:srgbClr val="0000FF"/>
                </a:solidFill>
              </a:rPr>
              <a:t> Viết một đoạn văn ngắn khoảng 12 câu theo cách lập luận diễn dịch có sử dụng phép thế để liên kết và một câu cảm thán, làm nổi bật cảnh đoàn thuyền trở về trong buổi bình minh ở khổ thơ trên (gạch dưới từ ngữ dùng làm phép thế và câu cảm thán)</a:t>
            </a:r>
          </a:p>
        </p:txBody>
      </p:sp>
    </p:spTree>
    <p:extLst>
      <p:ext uri="{BB962C8B-B14F-4D97-AF65-F5344CB8AC3E}">
        <p14:creationId xmlns="" xmlns:p14="http://schemas.microsoft.com/office/powerpoint/2010/main" val="35045956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KIẾN THỨC TRỌNG TÂM</a:t>
            </a:r>
          </a:p>
        </p:txBody>
      </p:sp>
      <p:sp>
        <p:nvSpPr>
          <p:cNvPr id="7" name="TextBox 6">
            <a:extLst>
              <a:ext uri="{FF2B5EF4-FFF2-40B4-BE49-F238E27FC236}">
                <a16:creationId xmlns="" xmlns:a16="http://schemas.microsoft.com/office/drawing/2014/main" id="{DEBBD938-B082-46D2-B52F-DE995E063814}"/>
              </a:ext>
            </a:extLst>
          </p:cNvPr>
          <p:cNvSpPr txBox="1"/>
          <p:nvPr/>
        </p:nvSpPr>
        <p:spPr>
          <a:xfrm>
            <a:off x="138544" y="618565"/>
            <a:ext cx="11928765" cy="3901837"/>
          </a:xfrm>
          <a:prstGeom prst="rect">
            <a:avLst/>
          </a:prstGeom>
          <a:noFill/>
        </p:spPr>
        <p:txBody>
          <a:bodyPr wrap="square" rtlCol="0">
            <a:spAutoFit/>
          </a:bodyPr>
          <a:lstStyle/>
          <a:p>
            <a:pPr algn="just">
              <a:lnSpc>
                <a:spcPct val="150000"/>
              </a:lnSpc>
            </a:pPr>
            <a:r>
              <a:rPr lang="en-US" sz="2400" b="1">
                <a:solidFill>
                  <a:srgbClr val="FF0000"/>
                </a:solidFill>
              </a:rPr>
              <a:t>4. Mạch cảm xúc</a:t>
            </a:r>
            <a:endParaRPr lang="en-US" sz="2400">
              <a:solidFill>
                <a:srgbClr val="FF0000"/>
              </a:solidFill>
            </a:endParaRPr>
          </a:p>
          <a:p>
            <a:pPr algn="just">
              <a:lnSpc>
                <a:spcPct val="150000"/>
              </a:lnSpc>
            </a:pPr>
            <a:r>
              <a:rPr lang="en-US" sz="2400">
                <a:solidFill>
                  <a:srgbClr val="0000FF"/>
                </a:solidFill>
              </a:rPr>
              <a:t>   </a:t>
            </a:r>
            <a:r>
              <a:rPr lang="en-US" sz="2400" b="1">
                <a:solidFill>
                  <a:srgbClr val="0000FF"/>
                </a:solidFill>
              </a:rPr>
              <a:t>- </a:t>
            </a:r>
            <a:r>
              <a:rPr lang="en-US" sz="2400">
                <a:solidFill>
                  <a:srgbClr val="0000FF"/>
                </a:solidFill>
              </a:rPr>
              <a:t>Không gian rộng lớn bao la với mặt trời, biển, trăng, sao, mây, gió.</a:t>
            </a:r>
          </a:p>
          <a:p>
            <a:pPr algn="just">
              <a:lnSpc>
                <a:spcPct val="150000"/>
              </a:lnSpc>
            </a:pPr>
            <a:r>
              <a:rPr lang="en-US" sz="2400">
                <a:solidFill>
                  <a:srgbClr val="0000FF"/>
                </a:solidFill>
              </a:rPr>
              <a:t>   - Thời gian là nhịp tuần hoàn của vũ trụ từ lúc hoàng hôn đến bình minh, cũng là thời gian của một chuyến ra biển rồi trở về của đoàn thuyền đánh cá: mặt trời xuống biển, cả trời đất vào đêm, trăng lên cao, đêm thở, sao lùa... rồi sao mờ, mặt trời đội biển nhô lên trong một ngày mới. Điểm nhịp thời gian cho công việc của đoàn thuyền đánh cá là nhịp tuần hoàn của thiên nhiên, vũ trụ. </a:t>
            </a:r>
          </a:p>
        </p:txBody>
      </p:sp>
    </p:spTree>
    <p:extLst>
      <p:ext uri="{BB962C8B-B14F-4D97-AF65-F5344CB8AC3E}">
        <p14:creationId xmlns="" xmlns:p14="http://schemas.microsoft.com/office/powerpoint/2010/main" val="15428997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 xmlns:a16="http://schemas.microsoft.com/office/drawing/2014/main" id="{DEBBD938-B082-46D2-B52F-DE995E063814}"/>
              </a:ext>
            </a:extLst>
          </p:cNvPr>
          <p:cNvSpPr txBox="1"/>
          <p:nvPr/>
        </p:nvSpPr>
        <p:spPr>
          <a:xfrm>
            <a:off x="153214" y="658906"/>
            <a:ext cx="11935692" cy="6278642"/>
          </a:xfrm>
          <a:prstGeom prst="rect">
            <a:avLst/>
          </a:prstGeom>
          <a:noFill/>
        </p:spPr>
        <p:txBody>
          <a:bodyPr wrap="square" rtlCol="0">
            <a:spAutoFit/>
          </a:bodyPr>
          <a:lstStyle/>
          <a:p>
            <a:pPr algn="just"/>
            <a:r>
              <a:rPr lang="en-US" sz="2400" b="1">
                <a:solidFill>
                  <a:srgbClr val="FF0000"/>
                </a:solidFill>
              </a:rPr>
              <a:t>Gợi ý vấn đề 7:</a:t>
            </a:r>
          </a:p>
          <a:p>
            <a:pPr algn="just"/>
            <a:r>
              <a:rPr lang="en-US" sz="2100" b="1" u="sng">
                <a:solidFill>
                  <a:srgbClr val="0000FF"/>
                </a:solidFill>
              </a:rPr>
              <a:t>Câu 1:</a:t>
            </a:r>
            <a:r>
              <a:rPr lang="en-US" sz="2100" b="1">
                <a:solidFill>
                  <a:srgbClr val="0000FF"/>
                </a:solidFill>
              </a:rPr>
              <a:t> Tên bài thơ và mạch cảm xúc:</a:t>
            </a:r>
            <a:endParaRPr lang="en-US" sz="2100">
              <a:solidFill>
                <a:srgbClr val="0000FF"/>
              </a:solidFill>
            </a:endParaRPr>
          </a:p>
          <a:p>
            <a:pPr algn="just" fontAlgn="base"/>
            <a:r>
              <a:rPr lang="en-US" sz="2100">
                <a:solidFill>
                  <a:srgbClr val="0000FF"/>
                </a:solidFill>
              </a:rPr>
              <a:t>    - Bài thơ có tên là “Đoàn thuyền đánh cá” của Huy Cận.</a:t>
            </a:r>
          </a:p>
          <a:p>
            <a:pPr algn="just" fontAlgn="base"/>
            <a:r>
              <a:rPr lang="en-US" sz="2100">
                <a:solidFill>
                  <a:srgbClr val="0000FF"/>
                </a:solidFill>
              </a:rPr>
              <a:t>    - Mạch cảm xúc của bài thơ được triển khai theo trình tự thời gian của buổi lao động từ lúc hoàng hôn cho đến lúc bình minh trên biển cả.</a:t>
            </a:r>
          </a:p>
          <a:p>
            <a:pPr algn="just" fontAlgn="base"/>
            <a:r>
              <a:rPr lang="en-US" sz="2100" b="1" u="sng">
                <a:solidFill>
                  <a:srgbClr val="0000FF"/>
                </a:solidFill>
              </a:rPr>
              <a:t>Câu 2</a:t>
            </a:r>
            <a:r>
              <a:rPr lang="en-US" sz="2100" b="1">
                <a:solidFill>
                  <a:srgbClr val="0000FF"/>
                </a:solidFill>
              </a:rPr>
              <a:t>: Hiệu quả nghệ thuật của biện pháp tu từ so sánh trong câu thơ: Mặt trời xuống biển như hòn lửa:</a:t>
            </a:r>
            <a:endParaRPr lang="en-US" sz="2100">
              <a:solidFill>
                <a:srgbClr val="0000FF"/>
              </a:solidFill>
            </a:endParaRPr>
          </a:p>
          <a:p>
            <a:pPr algn="just" fontAlgn="base"/>
            <a:r>
              <a:rPr lang="en-US" sz="2100">
                <a:solidFill>
                  <a:srgbClr val="0000FF"/>
                </a:solidFill>
              </a:rPr>
              <a:t>    - Hình tượng hóa hình ảnh mặt trời trong buổi hoàng hôn.</a:t>
            </a:r>
          </a:p>
          <a:p>
            <a:pPr algn="just" fontAlgn="base"/>
            <a:r>
              <a:rPr lang="en-US" sz="2100">
                <a:solidFill>
                  <a:srgbClr val="0000FF"/>
                </a:solidFill>
              </a:rPr>
              <a:t>    - Sự tưởng tượng đặc sắc của nhà thơ Huy Cận về hình ảnh mặt trời trong buổi hoàng hôn.</a:t>
            </a:r>
          </a:p>
          <a:p>
            <a:pPr algn="just" fontAlgn="base"/>
            <a:r>
              <a:rPr lang="en-US" sz="2100">
                <a:solidFill>
                  <a:srgbClr val="0000FF"/>
                </a:solidFill>
              </a:rPr>
              <a:t>    - Xúc cảm của nhà thơ trong buổi chiều khi thấy mặt trời từ từ khuất dần dưới mặt nước biển.</a:t>
            </a:r>
          </a:p>
          <a:p>
            <a:pPr algn="just" fontAlgn="base"/>
            <a:r>
              <a:rPr lang="en-US" sz="2100">
                <a:solidFill>
                  <a:srgbClr val="0000FF"/>
                </a:solidFill>
              </a:rPr>
              <a:t>    - Tạo một tiền đề để làm nổi bật hình ảnh người ngư dân trong hai câu cuối của khổ thơ: Mặt trời khuất dần trên mặt biển như kết thúc một ngày lao động; trong khi đó, đây lại là thời điểm người ngư dân bắt đầu cho một buổi lao động mới: </a:t>
            </a:r>
            <a:r>
              <a:rPr lang="en-US" sz="2100" i="1">
                <a:solidFill>
                  <a:srgbClr val="0000FF"/>
                </a:solidFill>
              </a:rPr>
              <a:t>“Mặt trời xuống biển như hòn lửa/ Sóng đã cài then đêm sập cửa”</a:t>
            </a:r>
            <a:r>
              <a:rPr lang="en-US" sz="2100">
                <a:solidFill>
                  <a:srgbClr val="0000FF"/>
                </a:solidFill>
              </a:rPr>
              <a:t>, nhưng </a:t>
            </a:r>
            <a:r>
              <a:rPr lang="en-US" sz="2100" i="1">
                <a:solidFill>
                  <a:srgbClr val="0000FF"/>
                </a:solidFill>
              </a:rPr>
              <a:t>“Đoàn thuyền đánh cá lại ra khơi”</a:t>
            </a:r>
            <a:r>
              <a:rPr lang="en-US" sz="2100">
                <a:solidFill>
                  <a:srgbClr val="0000FF"/>
                </a:solidFill>
              </a:rPr>
              <a:t> và trong tâm thế </a:t>
            </a:r>
            <a:r>
              <a:rPr lang="en-US" sz="2100" i="1">
                <a:solidFill>
                  <a:srgbClr val="0000FF"/>
                </a:solidFill>
              </a:rPr>
              <a:t>“Câu hát căng buồm cùng gió khơi.”</a:t>
            </a:r>
            <a:endParaRPr lang="en-US" sz="2100">
              <a:solidFill>
                <a:srgbClr val="0000FF"/>
              </a:solidFill>
            </a:endParaRPr>
          </a:p>
          <a:p>
            <a:pPr algn="just"/>
            <a:r>
              <a:rPr lang="en-US" sz="2100" b="1" u="sng">
                <a:solidFill>
                  <a:srgbClr val="0000FF"/>
                </a:solidFill>
              </a:rPr>
              <a:t>Câu 3:</a:t>
            </a:r>
            <a:r>
              <a:rPr lang="en-US" sz="2100" b="1">
                <a:solidFill>
                  <a:srgbClr val="0000FF"/>
                </a:solidFill>
              </a:rPr>
              <a:t> Hai câu thơ liên tiếp trong bài thơ thể hiện rõ nhất lòng biết ơn của con người với biển cả quê hương:</a:t>
            </a:r>
            <a:endParaRPr lang="en-US" sz="2100">
              <a:solidFill>
                <a:srgbClr val="0000FF"/>
              </a:solidFill>
            </a:endParaRPr>
          </a:p>
          <a:p>
            <a:pPr lvl="8" algn="just"/>
            <a:r>
              <a:rPr lang="en-US" sz="2100" i="1">
                <a:solidFill>
                  <a:srgbClr val="0000FF"/>
                </a:solidFill>
              </a:rPr>
              <a:t>“Biển cho ta cá như lòng mẹ</a:t>
            </a:r>
            <a:endParaRPr lang="en-US" sz="2100">
              <a:solidFill>
                <a:srgbClr val="0000FF"/>
              </a:solidFill>
            </a:endParaRPr>
          </a:p>
          <a:p>
            <a:pPr lvl="8" algn="just"/>
            <a:r>
              <a:rPr lang="en-US" sz="2100" i="1">
                <a:solidFill>
                  <a:srgbClr val="0000FF"/>
                </a:solidFill>
              </a:rPr>
              <a:t>Nuôi lớn đời ta tự thuở nào</a:t>
            </a:r>
            <a:r>
              <a:rPr lang="en-US" sz="2100" b="1" i="1">
                <a:solidFill>
                  <a:srgbClr val="0000FF"/>
                </a:solidFill>
              </a:rPr>
              <a:t>”</a:t>
            </a:r>
            <a:endParaRPr lang="en-US" sz="2100">
              <a:solidFill>
                <a:srgbClr val="0000FF"/>
              </a:solidFill>
            </a:endParaRPr>
          </a:p>
        </p:txBody>
      </p:sp>
    </p:spTree>
    <p:extLst>
      <p:ext uri="{BB962C8B-B14F-4D97-AF65-F5344CB8AC3E}">
        <p14:creationId xmlns="" xmlns:p14="http://schemas.microsoft.com/office/powerpoint/2010/main" val="38972323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 xmlns:a16="http://schemas.microsoft.com/office/drawing/2014/main" id="{DEBBD938-B082-46D2-B52F-DE995E063814}"/>
              </a:ext>
            </a:extLst>
          </p:cNvPr>
          <p:cNvSpPr txBox="1"/>
          <p:nvPr/>
        </p:nvSpPr>
        <p:spPr>
          <a:xfrm>
            <a:off x="99427" y="616084"/>
            <a:ext cx="12025338" cy="6186309"/>
          </a:xfrm>
          <a:prstGeom prst="rect">
            <a:avLst/>
          </a:prstGeom>
          <a:noFill/>
        </p:spPr>
        <p:txBody>
          <a:bodyPr wrap="square" rtlCol="0">
            <a:spAutoFit/>
          </a:bodyPr>
          <a:lstStyle/>
          <a:p>
            <a:pPr algn="just"/>
            <a:r>
              <a:rPr lang="en-US" b="1" u="sng">
                <a:solidFill>
                  <a:srgbClr val="0000FF"/>
                </a:solidFill>
              </a:rPr>
              <a:t>Câu 4:</a:t>
            </a:r>
            <a:r>
              <a:rPr lang="en-US" b="1">
                <a:solidFill>
                  <a:srgbClr val="0000FF"/>
                </a:solidFill>
              </a:rPr>
              <a:t> Viết đoạn văn làm nổi bật cảnh đoàn thuyền trở về trong buổi bình minh:</a:t>
            </a:r>
            <a:endParaRPr lang="en-US">
              <a:solidFill>
                <a:srgbClr val="0000FF"/>
              </a:solidFill>
            </a:endParaRPr>
          </a:p>
          <a:p>
            <a:pPr algn="just"/>
            <a:r>
              <a:rPr lang="en-US">
                <a:solidFill>
                  <a:srgbClr val="0000FF"/>
                </a:solidFill>
              </a:rPr>
              <a:t>- Khổ thơ cuối cùng của bài thơ miêu tả hình ảnh người ngư dân và đoàn thuyền đánh cá trở về trong buổi bình minh: </a:t>
            </a:r>
          </a:p>
          <a:p>
            <a:pPr lvl="8" algn="just"/>
            <a:r>
              <a:rPr lang="en-US" i="1">
                <a:solidFill>
                  <a:srgbClr val="0000FF"/>
                </a:solidFill>
              </a:rPr>
              <a:t>“Câu hát căng buồm với gió khơi</a:t>
            </a:r>
            <a:endParaRPr lang="en-US">
              <a:solidFill>
                <a:srgbClr val="0000FF"/>
              </a:solidFill>
            </a:endParaRPr>
          </a:p>
          <a:p>
            <a:pPr lvl="8" algn="just"/>
            <a:r>
              <a:rPr lang="en-US" i="1">
                <a:solidFill>
                  <a:srgbClr val="0000FF"/>
                </a:solidFill>
              </a:rPr>
              <a:t>Đoàn thuyền chạy đua cùng mặt trời</a:t>
            </a:r>
            <a:endParaRPr lang="en-US">
              <a:solidFill>
                <a:srgbClr val="0000FF"/>
              </a:solidFill>
            </a:endParaRPr>
          </a:p>
          <a:p>
            <a:pPr lvl="8" algn="just"/>
            <a:r>
              <a:rPr lang="en-US" i="1">
                <a:solidFill>
                  <a:srgbClr val="0000FF"/>
                </a:solidFill>
              </a:rPr>
              <a:t>Mặt trời đội biển nhô màu mới</a:t>
            </a:r>
            <a:endParaRPr lang="en-US">
              <a:solidFill>
                <a:srgbClr val="0000FF"/>
              </a:solidFill>
            </a:endParaRPr>
          </a:p>
          <a:p>
            <a:pPr lvl="8" algn="just"/>
            <a:r>
              <a:rPr lang="en-US" i="1">
                <a:solidFill>
                  <a:srgbClr val="0000FF"/>
                </a:solidFill>
              </a:rPr>
              <a:t>Mắt cá huy hoàng muôn dặm khơi.”</a:t>
            </a:r>
            <a:endParaRPr lang="en-US">
              <a:solidFill>
                <a:srgbClr val="0000FF"/>
              </a:solidFill>
            </a:endParaRPr>
          </a:p>
          <a:p>
            <a:pPr algn="just"/>
            <a:r>
              <a:rPr lang="en-US">
                <a:solidFill>
                  <a:srgbClr val="0000FF"/>
                </a:solidFill>
              </a:rPr>
              <a:t>- Sau một đêm lao động đầy nhọc mệt nhưng thắng lợi, người ngư dân đã trở về trong tâm trạng phấn khởi, lạc quan: “Câu hát căng buồm với gió khơi”. </a:t>
            </a:r>
          </a:p>
          <a:p>
            <a:pPr algn="just"/>
            <a:r>
              <a:rPr lang="en-US">
                <a:solidFill>
                  <a:srgbClr val="0000FF"/>
                </a:solidFill>
              </a:rPr>
              <a:t>- “Câu hát” hay chính tâm hồn người ngư dân đang hòa cùng gió trời lồng lộng đưa đoàn thuyền vượt bể trở về. </a:t>
            </a:r>
          </a:p>
          <a:p>
            <a:pPr algn="just"/>
            <a:r>
              <a:rPr lang="en-US">
                <a:solidFill>
                  <a:srgbClr val="0000FF"/>
                </a:solidFill>
              </a:rPr>
              <a:t>- “Đoàn thuyền” là hình ảnh nghệ thuật được dùng để chỉ những ngư dân. Họ như đang chạy đua cùng mặt trời để mau chóng mang thành quả lao động: những con cá tươi ngon vừa được đánh bắt vào bờ phục vụ cho phiên chợ sáng. </a:t>
            </a:r>
          </a:p>
          <a:p>
            <a:pPr algn="just"/>
            <a:r>
              <a:rPr lang="en-US">
                <a:solidFill>
                  <a:srgbClr val="0000FF"/>
                </a:solidFill>
              </a:rPr>
              <a:t>- Thành công của buổi lao động thổi vào hồn của những ngư dân cảm xúc mạnh mẽ khiến cái nhìn của họ đối với thiên nhiên trở nên lãng mạn một cách kì lạ. </a:t>
            </a:r>
          </a:p>
          <a:p>
            <a:pPr algn="just"/>
            <a:r>
              <a:rPr lang="en-US">
                <a:solidFill>
                  <a:srgbClr val="0000FF"/>
                </a:solidFill>
              </a:rPr>
              <a:t>- Giờ đây, mặt trời xuất hiện ở phương đông giống như một người khổng lồ từ từ nhô lên khỏi biển cả bao la: </a:t>
            </a:r>
            <a:r>
              <a:rPr lang="en-US" i="1">
                <a:solidFill>
                  <a:srgbClr val="0000FF"/>
                </a:solidFill>
              </a:rPr>
              <a:t>“Mặt trời đội biển nhô màu mới”</a:t>
            </a:r>
            <a:r>
              <a:rPr lang="en-US">
                <a:solidFill>
                  <a:srgbClr val="0000FF"/>
                </a:solidFill>
              </a:rPr>
              <a:t> tạo cảnh sắc sinh động. Nó khác hẳn với hình ảnh mặt trời của khổ thơ đầu tiên: mặt trời trong buổi hoàng hôn. </a:t>
            </a:r>
          </a:p>
          <a:p>
            <a:pPr algn="just"/>
            <a:r>
              <a:rPr lang="en-US">
                <a:solidFill>
                  <a:srgbClr val="0000FF"/>
                </a:solidFill>
              </a:rPr>
              <a:t>- Đóng ý thơ lại là ánh nắng buổi bình minh chiếu rạng trên mặt biển mênh mông nhấp nhô sóng lượn. Mặt biển trải rộng bao la chan hòa với màu sắc lóng lánh, mới mẻ: </a:t>
            </a:r>
            <a:r>
              <a:rPr lang="en-US" i="1">
                <a:solidFill>
                  <a:srgbClr val="0000FF"/>
                </a:solidFill>
              </a:rPr>
              <a:t>“Mặt trời đội biển nhô màu mới”</a:t>
            </a:r>
            <a:r>
              <a:rPr lang="en-US">
                <a:solidFill>
                  <a:srgbClr val="0000FF"/>
                </a:solidFill>
              </a:rPr>
              <a:t>. Những ngư dân thấy ánh nắng trên mặt sóng biển lấp lánh như </a:t>
            </a:r>
            <a:r>
              <a:rPr lang="en-US" i="1">
                <a:solidFill>
                  <a:srgbClr val="0000FF"/>
                </a:solidFill>
              </a:rPr>
              <a:t>“Mắt cá huy hoàng muôn dặm khơi”</a:t>
            </a:r>
            <a:r>
              <a:rPr lang="en-US">
                <a:solidFill>
                  <a:srgbClr val="0000FF"/>
                </a:solidFill>
              </a:rPr>
              <a:t>. </a:t>
            </a:r>
          </a:p>
          <a:p>
            <a:pPr algn="just"/>
            <a:r>
              <a:rPr lang="en-US">
                <a:solidFill>
                  <a:srgbClr val="0000FF"/>
                </a:solidFill>
              </a:rPr>
              <a:t>- Kỳ diệu và lãng mạn làm sao tâm hồn của những ngư dân trong bài thơ </a:t>
            </a:r>
            <a:r>
              <a:rPr lang="en-US" i="1">
                <a:solidFill>
                  <a:srgbClr val="0000FF"/>
                </a:solidFill>
              </a:rPr>
              <a:t>“Đoàn thuyền đánh cá”</a:t>
            </a:r>
            <a:r>
              <a:rPr lang="en-US">
                <a:solidFill>
                  <a:srgbClr val="0000FF"/>
                </a:solidFill>
              </a:rPr>
              <a:t>!</a:t>
            </a:r>
          </a:p>
        </p:txBody>
      </p:sp>
    </p:spTree>
    <p:extLst>
      <p:ext uri="{BB962C8B-B14F-4D97-AF65-F5344CB8AC3E}">
        <p14:creationId xmlns="" xmlns:p14="http://schemas.microsoft.com/office/powerpoint/2010/main" val="38288048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34AA4C6-BA7F-40BC-AD51-EFDDDBEA5A84}"/>
              </a:ext>
            </a:extLst>
          </p:cNvPr>
          <p:cNvSpPr>
            <a:spLocks noGrp="1"/>
          </p:cNvSpPr>
          <p:nvPr>
            <p:ph type="title"/>
          </p:nvPr>
        </p:nvSpPr>
        <p:spPr/>
        <p:txBody>
          <a:bodyPr/>
          <a:lstStyle/>
          <a:p>
            <a:r>
              <a:rPr lang="en-US"/>
              <a:t>Trân trọng</a:t>
            </a:r>
            <a:endParaRPr lang="ru-RU" dirty="0"/>
          </a:p>
        </p:txBody>
      </p:sp>
      <p:sp>
        <p:nvSpPr>
          <p:cNvPr id="4" name="Text Placeholder 3">
            <a:extLst>
              <a:ext uri="{FF2B5EF4-FFF2-40B4-BE49-F238E27FC236}">
                <a16:creationId xmlns="" xmlns:a16="http://schemas.microsoft.com/office/drawing/2014/main" id="{F155FC3B-DD33-4B9A-A5EB-A2301786CE4E}"/>
              </a:ext>
            </a:extLst>
          </p:cNvPr>
          <p:cNvSpPr>
            <a:spLocks noGrp="1"/>
          </p:cNvSpPr>
          <p:nvPr>
            <p:ph type="body" sz="quarter" idx="14"/>
          </p:nvPr>
        </p:nvSpPr>
        <p:spPr/>
        <p:txBody>
          <a:bodyPr/>
          <a:lstStyle/>
          <a:p>
            <a:endParaRPr lang="ru-RU" sz="1600" dirty="0"/>
          </a:p>
        </p:txBody>
      </p:sp>
      <p:pic>
        <p:nvPicPr>
          <p:cNvPr id="11" name="Picture Placeholder 10">
            <a:extLst>
              <a:ext uri="{FF2B5EF4-FFF2-40B4-BE49-F238E27FC236}">
                <a16:creationId xmlns="" xmlns:a16="http://schemas.microsoft.com/office/drawing/2014/main" id="{6DA957AC-34F3-425A-95B8-368D9CE7DC6A}"/>
              </a:ext>
            </a:extLst>
          </p:cNvPr>
          <p:cNvPicPr>
            <a:picLocks noGrp="1" noChangeAspect="1"/>
          </p:cNvPicPr>
          <p:nvPr>
            <p:ph type="pic" sz="quarter" idx="13"/>
          </p:nvPr>
        </p:nvPicPr>
        <p:blipFill>
          <a:blip r:embed="rId2"/>
          <a:srcRect l="11677" r="11677"/>
          <a:stretch>
            <a:fillRect/>
          </a:stretch>
        </p:blipFill>
        <p:spPr/>
      </p:pic>
    </p:spTree>
    <p:extLst>
      <p:ext uri="{BB962C8B-B14F-4D97-AF65-F5344CB8AC3E}">
        <p14:creationId xmlns="" xmlns:p14="http://schemas.microsoft.com/office/powerpoint/2010/main" val="1923331524"/>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advTm="7000">
        <p15:prstTrans prst="airplane"/>
      </p:transition>
    </mc:Choice>
    <mc:Fallback>
      <p:transition spd="slow" advTm="7000">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KIẾN THỨC TRỌNG TÂM</a:t>
            </a:r>
          </a:p>
        </p:txBody>
      </p:sp>
      <p:sp>
        <p:nvSpPr>
          <p:cNvPr id="4" name="TextBox 3">
            <a:extLst>
              <a:ext uri="{FF2B5EF4-FFF2-40B4-BE49-F238E27FC236}">
                <a16:creationId xmlns="" xmlns:a16="http://schemas.microsoft.com/office/drawing/2014/main" id="{2F2E3E07-297E-4A48-AE83-F72AA7A18810}"/>
              </a:ext>
            </a:extLst>
          </p:cNvPr>
          <p:cNvSpPr txBox="1"/>
          <p:nvPr/>
        </p:nvSpPr>
        <p:spPr>
          <a:xfrm>
            <a:off x="0" y="663893"/>
            <a:ext cx="12192000" cy="6001643"/>
          </a:xfrm>
          <a:prstGeom prst="rect">
            <a:avLst/>
          </a:prstGeom>
          <a:noFill/>
        </p:spPr>
        <p:txBody>
          <a:bodyPr wrap="square" rtlCol="0">
            <a:spAutoFit/>
          </a:bodyPr>
          <a:lstStyle/>
          <a:p>
            <a:pPr algn="just"/>
            <a:r>
              <a:rPr lang="en-US" sz="2400" b="1" dirty="0">
                <a:solidFill>
                  <a:srgbClr val="FF0000"/>
                </a:solidFill>
                <a:sym typeface="Wingdings"/>
              </a:rPr>
              <a:t>5. </a:t>
            </a:r>
            <a:r>
              <a:rPr lang="en-US" sz="2400" b="1" dirty="0" err="1">
                <a:solidFill>
                  <a:srgbClr val="FF0000"/>
                </a:solidFill>
                <a:sym typeface="Wingdings"/>
              </a:rPr>
              <a:t>Các</a:t>
            </a:r>
            <a:r>
              <a:rPr lang="en-US" sz="2400" b="1" dirty="0">
                <a:solidFill>
                  <a:srgbClr val="FF0000"/>
                </a:solidFill>
                <a:sym typeface="Wingdings"/>
              </a:rPr>
              <a:t> </a:t>
            </a:r>
            <a:r>
              <a:rPr lang="en-US" sz="2400" b="1" dirty="0" err="1">
                <a:solidFill>
                  <a:srgbClr val="FF0000"/>
                </a:solidFill>
                <a:sym typeface="Wingdings"/>
              </a:rPr>
              <a:t>biện</a:t>
            </a:r>
            <a:r>
              <a:rPr lang="en-US" sz="2400" b="1" dirty="0">
                <a:solidFill>
                  <a:srgbClr val="FF0000"/>
                </a:solidFill>
                <a:sym typeface="Wingdings"/>
              </a:rPr>
              <a:t> </a:t>
            </a:r>
            <a:r>
              <a:rPr lang="en-US" sz="2400" b="1" dirty="0" err="1">
                <a:solidFill>
                  <a:srgbClr val="FF0000"/>
                </a:solidFill>
                <a:sym typeface="Wingdings"/>
              </a:rPr>
              <a:t>pháp</a:t>
            </a:r>
            <a:r>
              <a:rPr lang="en-US" sz="2400" b="1" dirty="0">
                <a:solidFill>
                  <a:srgbClr val="FF0000"/>
                </a:solidFill>
                <a:sym typeface="Wingdings"/>
              </a:rPr>
              <a:t> </a:t>
            </a:r>
            <a:r>
              <a:rPr lang="en-US" sz="2400" b="1" dirty="0" err="1">
                <a:solidFill>
                  <a:srgbClr val="FF0000"/>
                </a:solidFill>
                <a:sym typeface="Wingdings"/>
              </a:rPr>
              <a:t>nghệ</a:t>
            </a:r>
            <a:r>
              <a:rPr lang="en-US" sz="2400" b="1" dirty="0">
                <a:solidFill>
                  <a:srgbClr val="FF0000"/>
                </a:solidFill>
                <a:sym typeface="Wingdings"/>
              </a:rPr>
              <a:t> </a:t>
            </a:r>
            <a:r>
              <a:rPr lang="en-US" sz="2400" b="1" dirty="0" err="1">
                <a:solidFill>
                  <a:srgbClr val="FF0000"/>
                </a:solidFill>
                <a:sym typeface="Wingdings"/>
              </a:rPr>
              <a:t>thuật</a:t>
            </a:r>
            <a:r>
              <a:rPr lang="en-US" sz="2400" b="1" dirty="0">
                <a:solidFill>
                  <a:srgbClr val="FF0000"/>
                </a:solidFill>
                <a:sym typeface="Wingdings"/>
              </a:rPr>
              <a:t> </a:t>
            </a:r>
            <a:r>
              <a:rPr lang="en-US" sz="2400" b="1" dirty="0" err="1">
                <a:solidFill>
                  <a:srgbClr val="FF0000"/>
                </a:solidFill>
                <a:sym typeface="Wingdings"/>
              </a:rPr>
              <a:t>và</a:t>
            </a:r>
            <a:r>
              <a:rPr lang="en-US" sz="2400" b="1" dirty="0">
                <a:solidFill>
                  <a:srgbClr val="FF0000"/>
                </a:solidFill>
                <a:sym typeface="Wingdings"/>
              </a:rPr>
              <a:t> </a:t>
            </a:r>
            <a:r>
              <a:rPr lang="en-US" sz="2400" b="1" dirty="0" err="1">
                <a:solidFill>
                  <a:srgbClr val="FF0000"/>
                </a:solidFill>
                <a:sym typeface="Wingdings"/>
              </a:rPr>
              <a:t>tác</a:t>
            </a:r>
            <a:r>
              <a:rPr lang="en-US" sz="2400" b="1" dirty="0">
                <a:solidFill>
                  <a:srgbClr val="FF0000"/>
                </a:solidFill>
                <a:sym typeface="Wingdings"/>
              </a:rPr>
              <a:t> </a:t>
            </a:r>
            <a:r>
              <a:rPr lang="en-US" sz="2400" b="1" dirty="0" err="1">
                <a:solidFill>
                  <a:srgbClr val="FF0000"/>
                </a:solidFill>
                <a:sym typeface="Wingdings"/>
              </a:rPr>
              <a:t>dụng</a:t>
            </a:r>
            <a:r>
              <a:rPr lang="en-US" sz="2400" b="1" dirty="0">
                <a:solidFill>
                  <a:srgbClr val="FF0000"/>
                </a:solidFill>
                <a:sym typeface="Wingdings"/>
              </a:rPr>
              <a:t>:</a:t>
            </a:r>
          </a:p>
          <a:p>
            <a:pPr algn="just"/>
            <a:r>
              <a:rPr lang="en-US" sz="2400" b="1" dirty="0">
                <a:solidFill>
                  <a:srgbClr val="0000FF"/>
                </a:solidFill>
                <a:sym typeface="Wingdings"/>
              </a:rPr>
              <a:t></a:t>
            </a:r>
            <a:r>
              <a:rPr lang="en-US" sz="2400" b="1" dirty="0">
                <a:solidFill>
                  <a:srgbClr val="0000FF"/>
                </a:solidFill>
              </a:rPr>
              <a:t> </a:t>
            </a:r>
            <a:r>
              <a:rPr lang="en-US" sz="2400" b="1" dirty="0" err="1">
                <a:solidFill>
                  <a:srgbClr val="0000FF"/>
                </a:solidFill>
              </a:rPr>
              <a:t>Nghệ</a:t>
            </a:r>
            <a:r>
              <a:rPr lang="en-US" sz="2400" b="1" dirty="0">
                <a:solidFill>
                  <a:srgbClr val="0000FF"/>
                </a:solidFill>
              </a:rPr>
              <a:t> </a:t>
            </a:r>
            <a:r>
              <a:rPr lang="en-US" sz="2400" b="1" dirty="0" err="1">
                <a:solidFill>
                  <a:srgbClr val="0000FF"/>
                </a:solidFill>
              </a:rPr>
              <a:t>thuật</a:t>
            </a:r>
            <a:r>
              <a:rPr lang="en-US" sz="2400" b="1" dirty="0">
                <a:solidFill>
                  <a:srgbClr val="0000FF"/>
                </a:solidFill>
              </a:rPr>
              <a:t> so </a:t>
            </a:r>
            <a:r>
              <a:rPr lang="en-US" sz="2400" b="1" dirty="0" err="1">
                <a:solidFill>
                  <a:srgbClr val="0000FF"/>
                </a:solidFill>
              </a:rPr>
              <a:t>sánh</a:t>
            </a:r>
            <a:r>
              <a:rPr lang="en-US" sz="2400" b="1" dirty="0">
                <a:solidFill>
                  <a:srgbClr val="0000FF"/>
                </a:solidFill>
              </a:rPr>
              <a:t>, </a:t>
            </a:r>
            <a:r>
              <a:rPr lang="en-US" sz="2400" b="1" dirty="0" err="1">
                <a:solidFill>
                  <a:srgbClr val="0000FF"/>
                </a:solidFill>
              </a:rPr>
              <a:t>nhân</a:t>
            </a:r>
            <a:r>
              <a:rPr lang="en-US" sz="2400" b="1" dirty="0">
                <a:solidFill>
                  <a:srgbClr val="0000FF"/>
                </a:solidFill>
              </a:rPr>
              <a:t> </a:t>
            </a:r>
            <a:r>
              <a:rPr lang="en-US" sz="2400" b="1" dirty="0" err="1">
                <a:solidFill>
                  <a:srgbClr val="0000FF"/>
                </a:solidFill>
              </a:rPr>
              <a:t>hóa</a:t>
            </a:r>
            <a:r>
              <a:rPr lang="en-US" sz="2400" b="1" dirty="0">
                <a:solidFill>
                  <a:srgbClr val="0000FF"/>
                </a:solidFill>
              </a:rPr>
              <a:t>:</a:t>
            </a:r>
            <a:r>
              <a:rPr lang="en-US" sz="2400" dirty="0">
                <a:solidFill>
                  <a:srgbClr val="0000FF"/>
                </a:solidFill>
              </a:rPr>
              <a:t> </a:t>
            </a:r>
            <a:r>
              <a:rPr lang="en-US" sz="2400" b="1" i="1" dirty="0">
                <a:solidFill>
                  <a:srgbClr val="0000FF"/>
                </a:solidFill>
              </a:rPr>
              <a:t>“</a:t>
            </a:r>
            <a:r>
              <a:rPr lang="en-US" sz="2400" b="1" i="1" dirty="0" err="1">
                <a:solidFill>
                  <a:srgbClr val="0000FF"/>
                </a:solidFill>
              </a:rPr>
              <a:t>Mặt</a:t>
            </a:r>
            <a:r>
              <a:rPr lang="en-US" sz="2400" b="1" i="1" dirty="0">
                <a:solidFill>
                  <a:srgbClr val="0000FF"/>
                </a:solidFill>
              </a:rPr>
              <a:t> </a:t>
            </a:r>
            <a:r>
              <a:rPr lang="en-US" sz="2400" b="1" i="1" dirty="0" err="1">
                <a:solidFill>
                  <a:srgbClr val="0000FF"/>
                </a:solidFill>
              </a:rPr>
              <a:t>trời</a:t>
            </a:r>
            <a:r>
              <a:rPr lang="en-US" sz="2400" b="1" i="1" dirty="0">
                <a:solidFill>
                  <a:srgbClr val="0000FF"/>
                </a:solidFill>
              </a:rPr>
              <a:t> </a:t>
            </a:r>
            <a:r>
              <a:rPr lang="en-US" sz="2400" b="1" i="1" dirty="0" err="1">
                <a:solidFill>
                  <a:srgbClr val="0000FF"/>
                </a:solidFill>
              </a:rPr>
              <a:t>xuống</a:t>
            </a:r>
            <a:r>
              <a:rPr lang="en-US" sz="2400" b="1" i="1" dirty="0">
                <a:solidFill>
                  <a:srgbClr val="0000FF"/>
                </a:solidFill>
              </a:rPr>
              <a:t> </a:t>
            </a:r>
            <a:r>
              <a:rPr lang="en-US" sz="2400" b="1" i="1" dirty="0" err="1">
                <a:solidFill>
                  <a:srgbClr val="0000FF"/>
                </a:solidFill>
              </a:rPr>
              <a:t>biển</a:t>
            </a:r>
            <a:r>
              <a:rPr lang="en-US" sz="2400" b="1" i="1" dirty="0">
                <a:solidFill>
                  <a:srgbClr val="0000FF"/>
                </a:solidFill>
              </a:rPr>
              <a:t> </a:t>
            </a:r>
            <a:r>
              <a:rPr lang="en-US" sz="2400" b="1" i="1" dirty="0" err="1">
                <a:solidFill>
                  <a:srgbClr val="0000FF"/>
                </a:solidFill>
              </a:rPr>
              <a:t>như</a:t>
            </a:r>
            <a:r>
              <a:rPr lang="en-US" sz="2400" b="1" i="1" dirty="0">
                <a:solidFill>
                  <a:srgbClr val="0000FF"/>
                </a:solidFill>
              </a:rPr>
              <a:t> </a:t>
            </a:r>
            <a:r>
              <a:rPr lang="en-US" sz="2400" b="1" i="1" dirty="0" err="1">
                <a:solidFill>
                  <a:srgbClr val="0000FF"/>
                </a:solidFill>
              </a:rPr>
              <a:t>hòn</a:t>
            </a:r>
            <a:r>
              <a:rPr lang="en-US" sz="2400" b="1" i="1" dirty="0">
                <a:solidFill>
                  <a:srgbClr val="0000FF"/>
                </a:solidFill>
              </a:rPr>
              <a:t> </a:t>
            </a:r>
            <a:r>
              <a:rPr lang="en-US" sz="2400" b="1" i="1" dirty="0" err="1">
                <a:solidFill>
                  <a:srgbClr val="0000FF"/>
                </a:solidFill>
              </a:rPr>
              <a:t>lửa</a:t>
            </a:r>
            <a:r>
              <a:rPr lang="en-US" sz="2400" b="1" i="1" dirty="0">
                <a:solidFill>
                  <a:srgbClr val="0000FF"/>
                </a:solidFill>
              </a:rPr>
              <a:t>”</a:t>
            </a:r>
            <a:endParaRPr lang="en-US" sz="2400" dirty="0">
              <a:solidFill>
                <a:srgbClr val="0000FF"/>
              </a:solidFill>
            </a:endParaRPr>
          </a:p>
          <a:p>
            <a:pPr algn="just"/>
            <a:r>
              <a:rPr lang="en-US" sz="2400" dirty="0">
                <a:solidFill>
                  <a:srgbClr val="0000FF"/>
                </a:solidFill>
              </a:rPr>
              <a:t>	</a:t>
            </a:r>
            <a:r>
              <a:rPr lang="en-US" sz="2400" dirty="0" err="1">
                <a:solidFill>
                  <a:srgbClr val="0000FF"/>
                </a:solidFill>
              </a:rPr>
              <a:t>Cảnh</a:t>
            </a:r>
            <a:r>
              <a:rPr lang="en-US" sz="2400" dirty="0">
                <a:solidFill>
                  <a:srgbClr val="0000FF"/>
                </a:solidFill>
              </a:rPr>
              <a:t> </a:t>
            </a:r>
            <a:r>
              <a:rPr lang="en-US" sz="2400" dirty="0" err="1">
                <a:solidFill>
                  <a:srgbClr val="0000FF"/>
                </a:solidFill>
              </a:rPr>
              <a:t>biển</a:t>
            </a:r>
            <a:r>
              <a:rPr lang="en-US" sz="2400" dirty="0">
                <a:solidFill>
                  <a:srgbClr val="0000FF"/>
                </a:solidFill>
              </a:rPr>
              <a:t> </a:t>
            </a:r>
            <a:r>
              <a:rPr lang="en-US" sz="2400" dirty="0" err="1">
                <a:solidFill>
                  <a:srgbClr val="0000FF"/>
                </a:solidFill>
              </a:rPr>
              <a:t>hoàng</a:t>
            </a:r>
            <a:r>
              <a:rPr lang="en-US" sz="2400" dirty="0">
                <a:solidFill>
                  <a:srgbClr val="0000FF"/>
                </a:solidFill>
              </a:rPr>
              <a:t> </a:t>
            </a:r>
            <a:r>
              <a:rPr lang="en-US" sz="2400" dirty="0" err="1">
                <a:solidFill>
                  <a:srgbClr val="0000FF"/>
                </a:solidFill>
              </a:rPr>
              <a:t>hôn</a:t>
            </a:r>
            <a:r>
              <a:rPr lang="en-US" sz="2400" dirty="0">
                <a:solidFill>
                  <a:srgbClr val="0000FF"/>
                </a:solidFill>
              </a:rPr>
              <a:t> </a:t>
            </a:r>
            <a:r>
              <a:rPr lang="en-US" sz="2400" dirty="0" err="1">
                <a:solidFill>
                  <a:srgbClr val="0000FF"/>
                </a:solidFill>
              </a:rPr>
              <a:t>vô</a:t>
            </a:r>
            <a:r>
              <a:rPr lang="en-US" sz="2400" dirty="0">
                <a:solidFill>
                  <a:srgbClr val="0000FF"/>
                </a:solidFill>
              </a:rPr>
              <a:t> </a:t>
            </a:r>
            <a:r>
              <a:rPr lang="en-US" sz="2400" dirty="0" err="1">
                <a:solidFill>
                  <a:srgbClr val="0000FF"/>
                </a:solidFill>
              </a:rPr>
              <a:t>cùng</a:t>
            </a:r>
            <a:r>
              <a:rPr lang="en-US" sz="2400" dirty="0">
                <a:solidFill>
                  <a:srgbClr val="0000FF"/>
                </a:solidFill>
              </a:rPr>
              <a:t> </a:t>
            </a:r>
            <a:r>
              <a:rPr lang="en-US" sz="2400" dirty="0" err="1">
                <a:solidFill>
                  <a:srgbClr val="0000FF"/>
                </a:solidFill>
              </a:rPr>
              <a:t>tráng</a:t>
            </a:r>
            <a:r>
              <a:rPr lang="en-US" sz="2400" dirty="0">
                <a:solidFill>
                  <a:srgbClr val="0000FF"/>
                </a:solidFill>
              </a:rPr>
              <a:t> </a:t>
            </a:r>
            <a:r>
              <a:rPr lang="en-US" sz="2400" dirty="0" err="1">
                <a:solidFill>
                  <a:srgbClr val="0000FF"/>
                </a:solidFill>
              </a:rPr>
              <a:t>lệ</a:t>
            </a:r>
            <a:r>
              <a:rPr lang="en-US" sz="2400" dirty="0">
                <a:solidFill>
                  <a:srgbClr val="0000FF"/>
                </a:solidFill>
              </a:rPr>
              <a:t>, </a:t>
            </a:r>
            <a:r>
              <a:rPr lang="en-US" sz="2400" dirty="0" err="1">
                <a:solidFill>
                  <a:srgbClr val="0000FF"/>
                </a:solidFill>
              </a:rPr>
              <a:t>hùng</a:t>
            </a:r>
            <a:r>
              <a:rPr lang="en-US" sz="2400" dirty="0">
                <a:solidFill>
                  <a:srgbClr val="0000FF"/>
                </a:solidFill>
              </a:rPr>
              <a:t> </a:t>
            </a:r>
            <a:r>
              <a:rPr lang="en-US" sz="2400" dirty="0" err="1">
                <a:solidFill>
                  <a:srgbClr val="0000FF"/>
                </a:solidFill>
              </a:rPr>
              <a:t>vĩ</a:t>
            </a:r>
            <a:r>
              <a:rPr lang="en-US" sz="2400" dirty="0">
                <a:solidFill>
                  <a:srgbClr val="0000FF"/>
                </a:solidFill>
              </a:rPr>
              <a:t>. “</a:t>
            </a:r>
            <a:r>
              <a:rPr lang="en-US" sz="2400" dirty="0" err="1">
                <a:solidFill>
                  <a:srgbClr val="0000FF"/>
                </a:solidFill>
              </a:rPr>
              <a:t>Mặt</a:t>
            </a:r>
            <a:r>
              <a:rPr lang="en-US" sz="2400" dirty="0">
                <a:solidFill>
                  <a:srgbClr val="0000FF"/>
                </a:solidFill>
              </a:rPr>
              <a:t> </a:t>
            </a:r>
            <a:r>
              <a:rPr lang="en-US" sz="2400" dirty="0" err="1">
                <a:solidFill>
                  <a:srgbClr val="0000FF"/>
                </a:solidFill>
              </a:rPr>
              <a:t>trời</a:t>
            </a:r>
            <a:r>
              <a:rPr lang="en-US" sz="2400" dirty="0">
                <a:solidFill>
                  <a:srgbClr val="0000FF"/>
                </a:solidFill>
              </a:rPr>
              <a:t>” </a:t>
            </a:r>
            <a:r>
              <a:rPr lang="en-US" sz="2400" dirty="0" err="1">
                <a:solidFill>
                  <a:srgbClr val="0000FF"/>
                </a:solidFill>
              </a:rPr>
              <a:t>được</a:t>
            </a:r>
            <a:r>
              <a:rPr lang="en-US" sz="2400" dirty="0">
                <a:solidFill>
                  <a:srgbClr val="0000FF"/>
                </a:solidFill>
              </a:rPr>
              <a:t> </a:t>
            </a:r>
            <a:r>
              <a:rPr lang="en-US" sz="2400" dirty="0" err="1">
                <a:solidFill>
                  <a:srgbClr val="0000FF"/>
                </a:solidFill>
              </a:rPr>
              <a:t>ví</a:t>
            </a:r>
            <a:r>
              <a:rPr lang="en-US" sz="2400" dirty="0">
                <a:solidFill>
                  <a:srgbClr val="0000FF"/>
                </a:solidFill>
              </a:rPr>
              <a:t> </a:t>
            </a:r>
            <a:r>
              <a:rPr lang="en-US" sz="2400" dirty="0" err="1">
                <a:solidFill>
                  <a:srgbClr val="0000FF"/>
                </a:solidFill>
              </a:rPr>
              <a:t>như</a:t>
            </a:r>
            <a:r>
              <a:rPr lang="en-US" sz="2400" dirty="0">
                <a:solidFill>
                  <a:srgbClr val="0000FF"/>
                </a:solidFill>
              </a:rPr>
              <a:t> </a:t>
            </a:r>
            <a:r>
              <a:rPr lang="en-US" sz="2400" dirty="0" err="1">
                <a:solidFill>
                  <a:srgbClr val="0000FF"/>
                </a:solidFill>
              </a:rPr>
              <a:t>một</a:t>
            </a:r>
            <a:r>
              <a:rPr lang="en-US" sz="2400" dirty="0">
                <a:solidFill>
                  <a:srgbClr val="0000FF"/>
                </a:solidFill>
              </a:rPr>
              <a:t> </a:t>
            </a:r>
            <a:r>
              <a:rPr lang="en-US" sz="2400" dirty="0" err="1">
                <a:solidFill>
                  <a:srgbClr val="0000FF"/>
                </a:solidFill>
              </a:rPr>
              <a:t>hòn</a:t>
            </a:r>
            <a:r>
              <a:rPr lang="en-US" sz="2400" dirty="0">
                <a:solidFill>
                  <a:srgbClr val="0000FF"/>
                </a:solidFill>
              </a:rPr>
              <a:t> </a:t>
            </a:r>
            <a:r>
              <a:rPr lang="en-US" sz="2400" dirty="0" err="1">
                <a:solidFill>
                  <a:srgbClr val="0000FF"/>
                </a:solidFill>
              </a:rPr>
              <a:t>lửa</a:t>
            </a:r>
            <a:r>
              <a:rPr lang="en-US" sz="2400" dirty="0">
                <a:solidFill>
                  <a:srgbClr val="0000FF"/>
                </a:solidFill>
              </a:rPr>
              <a:t> </a:t>
            </a:r>
            <a:r>
              <a:rPr lang="en-US" sz="2400" dirty="0" err="1">
                <a:solidFill>
                  <a:srgbClr val="0000FF"/>
                </a:solidFill>
              </a:rPr>
              <a:t>khổng</a:t>
            </a:r>
            <a:r>
              <a:rPr lang="en-US" sz="2400" dirty="0">
                <a:solidFill>
                  <a:srgbClr val="0000FF"/>
                </a:solidFill>
              </a:rPr>
              <a:t> </a:t>
            </a:r>
            <a:r>
              <a:rPr lang="en-US" sz="2400" dirty="0" err="1">
                <a:solidFill>
                  <a:srgbClr val="0000FF"/>
                </a:solidFill>
              </a:rPr>
              <a:t>lồ</a:t>
            </a:r>
            <a:r>
              <a:rPr lang="en-US" sz="2400" dirty="0">
                <a:solidFill>
                  <a:srgbClr val="0000FF"/>
                </a:solidFill>
              </a:rPr>
              <a:t> </a:t>
            </a:r>
            <a:r>
              <a:rPr lang="en-US" sz="2400" dirty="0" err="1">
                <a:solidFill>
                  <a:srgbClr val="0000FF"/>
                </a:solidFill>
              </a:rPr>
              <a:t>đang</a:t>
            </a:r>
            <a:r>
              <a:rPr lang="en-US" sz="2400" dirty="0">
                <a:solidFill>
                  <a:srgbClr val="0000FF"/>
                </a:solidFill>
              </a:rPr>
              <a:t> </a:t>
            </a:r>
            <a:r>
              <a:rPr lang="en-US" sz="2400" dirty="0" err="1">
                <a:solidFill>
                  <a:srgbClr val="0000FF"/>
                </a:solidFill>
              </a:rPr>
              <a:t>từ</a:t>
            </a:r>
            <a:r>
              <a:rPr lang="en-US" sz="2400" dirty="0">
                <a:solidFill>
                  <a:srgbClr val="0000FF"/>
                </a:solidFill>
              </a:rPr>
              <a:t> </a:t>
            </a:r>
            <a:r>
              <a:rPr lang="en-US" sz="2400" dirty="0" err="1">
                <a:solidFill>
                  <a:srgbClr val="0000FF"/>
                </a:solidFill>
              </a:rPr>
              <a:t>từ</a:t>
            </a:r>
            <a:r>
              <a:rPr lang="en-US" sz="2400" dirty="0">
                <a:solidFill>
                  <a:srgbClr val="0000FF"/>
                </a:solidFill>
              </a:rPr>
              <a:t> </a:t>
            </a:r>
            <a:r>
              <a:rPr lang="en-US" sz="2400" dirty="0" err="1">
                <a:solidFill>
                  <a:srgbClr val="0000FF"/>
                </a:solidFill>
              </a:rPr>
              <a:t>lặn</a:t>
            </a:r>
            <a:r>
              <a:rPr lang="en-US" sz="2400" dirty="0">
                <a:solidFill>
                  <a:srgbClr val="0000FF"/>
                </a:solidFill>
              </a:rPr>
              <a:t> </a:t>
            </a:r>
            <a:r>
              <a:rPr lang="en-US" sz="2400" dirty="0" err="1">
                <a:solidFill>
                  <a:srgbClr val="0000FF"/>
                </a:solidFill>
              </a:rPr>
              <a:t>xuống</a:t>
            </a:r>
            <a:r>
              <a:rPr lang="en-US" sz="2400" dirty="0">
                <a:solidFill>
                  <a:srgbClr val="0000FF"/>
                </a:solidFill>
              </a:rPr>
              <a:t>. </a:t>
            </a:r>
          </a:p>
          <a:p>
            <a:pPr algn="just"/>
            <a:r>
              <a:rPr lang="en-US" sz="2400" dirty="0">
                <a:solidFill>
                  <a:srgbClr val="0000FF"/>
                </a:solidFill>
              </a:rPr>
              <a:t>“</a:t>
            </a:r>
            <a:r>
              <a:rPr lang="en-US" sz="2400" dirty="0" err="1">
                <a:solidFill>
                  <a:srgbClr val="0000FF"/>
                </a:solidFill>
              </a:rPr>
              <a:t>Biển</a:t>
            </a:r>
            <a:r>
              <a:rPr lang="en-US" sz="2400" dirty="0">
                <a:solidFill>
                  <a:srgbClr val="0000FF"/>
                </a:solidFill>
              </a:rPr>
              <a:t> </a:t>
            </a:r>
            <a:r>
              <a:rPr lang="en-US" sz="2400" dirty="0" err="1">
                <a:solidFill>
                  <a:srgbClr val="0000FF"/>
                </a:solidFill>
              </a:rPr>
              <a:t>cho</a:t>
            </a:r>
            <a:r>
              <a:rPr lang="en-US" sz="2400" dirty="0">
                <a:solidFill>
                  <a:srgbClr val="0000FF"/>
                </a:solidFill>
              </a:rPr>
              <a:t> </a:t>
            </a:r>
            <a:r>
              <a:rPr lang="en-US" sz="2400" dirty="0" err="1">
                <a:solidFill>
                  <a:srgbClr val="0000FF"/>
                </a:solidFill>
              </a:rPr>
              <a:t>ta</a:t>
            </a:r>
            <a:r>
              <a:rPr lang="en-US" sz="2400" dirty="0">
                <a:solidFill>
                  <a:srgbClr val="0000FF"/>
                </a:solidFill>
              </a:rPr>
              <a:t> </a:t>
            </a:r>
            <a:r>
              <a:rPr lang="en-US" sz="2400" dirty="0" err="1">
                <a:solidFill>
                  <a:srgbClr val="0000FF"/>
                </a:solidFill>
              </a:rPr>
              <a:t>cá</a:t>
            </a:r>
            <a:r>
              <a:rPr lang="en-US" sz="2400" dirty="0">
                <a:solidFill>
                  <a:srgbClr val="0000FF"/>
                </a:solidFill>
              </a:rPr>
              <a:t> </a:t>
            </a:r>
            <a:r>
              <a:rPr lang="en-US" sz="2400" dirty="0" err="1">
                <a:solidFill>
                  <a:srgbClr val="0000FF"/>
                </a:solidFill>
              </a:rPr>
              <a:t>như</a:t>
            </a:r>
            <a:r>
              <a:rPr lang="en-US" sz="2400" dirty="0">
                <a:solidFill>
                  <a:srgbClr val="0000FF"/>
                </a:solidFill>
              </a:rPr>
              <a:t> </a:t>
            </a:r>
            <a:r>
              <a:rPr lang="en-US" sz="2400" dirty="0" err="1">
                <a:solidFill>
                  <a:srgbClr val="0000FF"/>
                </a:solidFill>
              </a:rPr>
              <a:t>lòng</a:t>
            </a:r>
            <a:r>
              <a:rPr lang="en-US" sz="2400" dirty="0">
                <a:solidFill>
                  <a:srgbClr val="0000FF"/>
                </a:solidFill>
              </a:rPr>
              <a:t> </a:t>
            </a:r>
            <a:r>
              <a:rPr lang="en-US" sz="2400" dirty="0" err="1">
                <a:solidFill>
                  <a:srgbClr val="0000FF"/>
                </a:solidFill>
              </a:rPr>
              <a:t>mẹ</a:t>
            </a:r>
            <a:r>
              <a:rPr lang="en-US" sz="2400" dirty="0">
                <a:solidFill>
                  <a:srgbClr val="0000FF"/>
                </a:solidFill>
              </a:rPr>
              <a:t>”</a:t>
            </a:r>
          </a:p>
          <a:p>
            <a:pPr algn="just"/>
            <a:r>
              <a:rPr lang="en-US" sz="2400" dirty="0">
                <a:solidFill>
                  <a:srgbClr val="0000FF"/>
                </a:solidFill>
              </a:rPr>
              <a:t>	</a:t>
            </a:r>
            <a:r>
              <a:rPr lang="en-US" sz="2400" dirty="0" err="1">
                <a:solidFill>
                  <a:srgbClr val="0000FF"/>
                </a:solidFill>
              </a:rPr>
              <a:t>Biển</a:t>
            </a:r>
            <a:r>
              <a:rPr lang="en-US" sz="2400" dirty="0">
                <a:solidFill>
                  <a:srgbClr val="0000FF"/>
                </a:solidFill>
              </a:rPr>
              <a:t> </a:t>
            </a:r>
            <a:r>
              <a:rPr lang="en-US" sz="2400" dirty="0" err="1">
                <a:solidFill>
                  <a:srgbClr val="0000FF"/>
                </a:solidFill>
              </a:rPr>
              <a:t>có</a:t>
            </a:r>
            <a:r>
              <a:rPr lang="en-US" sz="2400" dirty="0">
                <a:solidFill>
                  <a:srgbClr val="0000FF"/>
                </a:solidFill>
              </a:rPr>
              <a:t> </a:t>
            </a:r>
            <a:r>
              <a:rPr lang="en-US" sz="2400" dirty="0" err="1">
                <a:solidFill>
                  <a:srgbClr val="0000FF"/>
                </a:solidFill>
              </a:rPr>
              <a:t>thể</a:t>
            </a:r>
            <a:r>
              <a:rPr lang="en-US" sz="2400" dirty="0">
                <a:solidFill>
                  <a:srgbClr val="0000FF"/>
                </a:solidFill>
              </a:rPr>
              <a:t> </a:t>
            </a:r>
            <a:r>
              <a:rPr lang="en-US" sz="2400" dirty="0" err="1">
                <a:solidFill>
                  <a:srgbClr val="0000FF"/>
                </a:solidFill>
              </a:rPr>
              <a:t>nuôi</a:t>
            </a:r>
            <a:r>
              <a:rPr lang="en-US" sz="2400" dirty="0">
                <a:solidFill>
                  <a:srgbClr val="0000FF"/>
                </a:solidFill>
              </a:rPr>
              <a:t> </a:t>
            </a:r>
            <a:r>
              <a:rPr lang="en-US" sz="2400" dirty="0" err="1">
                <a:solidFill>
                  <a:srgbClr val="0000FF"/>
                </a:solidFill>
              </a:rPr>
              <a:t>dưỡng</a:t>
            </a:r>
            <a:r>
              <a:rPr lang="en-US" sz="2400" dirty="0">
                <a:solidFill>
                  <a:srgbClr val="0000FF"/>
                </a:solidFill>
              </a:rPr>
              <a:t>, </a:t>
            </a:r>
            <a:r>
              <a:rPr lang="en-US" sz="2400" dirty="0" err="1">
                <a:solidFill>
                  <a:srgbClr val="0000FF"/>
                </a:solidFill>
              </a:rPr>
              <a:t>trao</a:t>
            </a:r>
            <a:r>
              <a:rPr lang="en-US" sz="2400" dirty="0">
                <a:solidFill>
                  <a:srgbClr val="0000FF"/>
                </a:solidFill>
              </a:rPr>
              <a:t> </a:t>
            </a:r>
            <a:r>
              <a:rPr lang="en-US" sz="2400" dirty="0" err="1">
                <a:solidFill>
                  <a:srgbClr val="0000FF"/>
                </a:solidFill>
              </a:rPr>
              <a:t>yêu</a:t>
            </a:r>
            <a:r>
              <a:rPr lang="en-US" sz="2400" dirty="0">
                <a:solidFill>
                  <a:srgbClr val="0000FF"/>
                </a:solidFill>
              </a:rPr>
              <a:t> </a:t>
            </a:r>
            <a:r>
              <a:rPr lang="en-US" sz="2400" dirty="0" err="1">
                <a:solidFill>
                  <a:srgbClr val="0000FF"/>
                </a:solidFill>
              </a:rPr>
              <a:t>thương</a:t>
            </a:r>
            <a:r>
              <a:rPr lang="en-US" sz="2400" dirty="0">
                <a:solidFill>
                  <a:srgbClr val="0000FF"/>
                </a:solidFill>
              </a:rPr>
              <a:t> </a:t>
            </a:r>
            <a:r>
              <a:rPr lang="en-US" sz="2400" dirty="0" err="1">
                <a:solidFill>
                  <a:srgbClr val="0000FF"/>
                </a:solidFill>
              </a:rPr>
              <a:t>giúp</a:t>
            </a:r>
            <a:r>
              <a:rPr lang="en-US" sz="2400" dirty="0">
                <a:solidFill>
                  <a:srgbClr val="0000FF"/>
                </a:solidFill>
              </a:rPr>
              <a:t> con </a:t>
            </a:r>
            <a:r>
              <a:rPr lang="en-US" sz="2400" dirty="0" err="1">
                <a:solidFill>
                  <a:srgbClr val="0000FF"/>
                </a:solidFill>
              </a:rPr>
              <a:t>người</a:t>
            </a:r>
            <a:r>
              <a:rPr lang="en-US" sz="2400" dirty="0">
                <a:solidFill>
                  <a:srgbClr val="0000FF"/>
                </a:solidFill>
              </a:rPr>
              <a:t> </a:t>
            </a:r>
            <a:r>
              <a:rPr lang="en-US" sz="2400" dirty="0" err="1">
                <a:solidFill>
                  <a:srgbClr val="0000FF"/>
                </a:solidFill>
              </a:rPr>
              <a:t>nơi</a:t>
            </a:r>
            <a:r>
              <a:rPr lang="en-US" sz="2400" dirty="0">
                <a:solidFill>
                  <a:srgbClr val="0000FF"/>
                </a:solidFill>
              </a:rPr>
              <a:t> </a:t>
            </a:r>
            <a:r>
              <a:rPr lang="en-US" sz="2400" dirty="0" err="1">
                <a:solidFill>
                  <a:srgbClr val="0000FF"/>
                </a:solidFill>
              </a:rPr>
              <a:t>đây</a:t>
            </a:r>
            <a:r>
              <a:rPr lang="en-US" sz="2400" dirty="0">
                <a:solidFill>
                  <a:srgbClr val="0000FF"/>
                </a:solidFill>
              </a:rPr>
              <a:t> </a:t>
            </a:r>
            <a:r>
              <a:rPr lang="en-US" sz="2400" dirty="0" err="1" smtClean="0">
                <a:solidFill>
                  <a:srgbClr val="0000FF"/>
                </a:solidFill>
              </a:rPr>
              <a:t>khôn</a:t>
            </a:r>
            <a:r>
              <a:rPr lang="en-US" sz="2400" dirty="0" smtClean="0">
                <a:solidFill>
                  <a:srgbClr val="0000FF"/>
                </a:solidFill>
              </a:rPr>
              <a:t> </a:t>
            </a:r>
            <a:r>
              <a:rPr lang="en-US" sz="2400" dirty="0" err="1">
                <a:solidFill>
                  <a:srgbClr val="0000FF"/>
                </a:solidFill>
              </a:rPr>
              <a:t>lớn</a:t>
            </a:r>
            <a:r>
              <a:rPr lang="en-US" sz="2400" dirty="0">
                <a:solidFill>
                  <a:srgbClr val="0000FF"/>
                </a:solidFill>
              </a:rPr>
              <a:t> </a:t>
            </a:r>
            <a:r>
              <a:rPr lang="en-US" sz="2400" dirty="0" err="1">
                <a:solidFill>
                  <a:srgbClr val="0000FF"/>
                </a:solidFill>
              </a:rPr>
              <a:t>như</a:t>
            </a:r>
            <a:r>
              <a:rPr lang="en-US" sz="2400" dirty="0">
                <a:solidFill>
                  <a:srgbClr val="0000FF"/>
                </a:solidFill>
              </a:rPr>
              <a:t> </a:t>
            </a:r>
            <a:r>
              <a:rPr lang="en-US" sz="2400" dirty="0" err="1">
                <a:solidFill>
                  <a:srgbClr val="0000FF"/>
                </a:solidFill>
              </a:rPr>
              <a:t>người</a:t>
            </a:r>
            <a:r>
              <a:rPr lang="en-US" sz="2400" dirty="0">
                <a:solidFill>
                  <a:srgbClr val="0000FF"/>
                </a:solidFill>
              </a:rPr>
              <a:t> </a:t>
            </a:r>
            <a:r>
              <a:rPr lang="en-US" sz="2400" dirty="0" err="1">
                <a:solidFill>
                  <a:srgbClr val="0000FF"/>
                </a:solidFill>
              </a:rPr>
              <a:t>mẹ</a:t>
            </a:r>
            <a:r>
              <a:rPr lang="en-US" sz="2400" dirty="0">
                <a:solidFill>
                  <a:srgbClr val="0000FF"/>
                </a:solidFill>
              </a:rPr>
              <a:t> </a:t>
            </a:r>
            <a:r>
              <a:rPr lang="en-US" sz="2400" dirty="0" err="1">
                <a:solidFill>
                  <a:srgbClr val="0000FF"/>
                </a:solidFill>
              </a:rPr>
              <a:t>của</a:t>
            </a:r>
            <a:r>
              <a:rPr lang="en-US" sz="2400" dirty="0">
                <a:solidFill>
                  <a:srgbClr val="0000FF"/>
                </a:solidFill>
              </a:rPr>
              <a:t> </a:t>
            </a:r>
            <a:r>
              <a:rPr lang="en-US" sz="2400" dirty="0" err="1">
                <a:solidFill>
                  <a:srgbClr val="0000FF"/>
                </a:solidFill>
              </a:rPr>
              <a:t>dân</a:t>
            </a:r>
            <a:r>
              <a:rPr lang="en-US" sz="2400" dirty="0">
                <a:solidFill>
                  <a:srgbClr val="0000FF"/>
                </a:solidFill>
              </a:rPr>
              <a:t> </a:t>
            </a:r>
            <a:r>
              <a:rPr lang="en-US" sz="2400" dirty="0" err="1">
                <a:solidFill>
                  <a:srgbClr val="0000FF"/>
                </a:solidFill>
              </a:rPr>
              <a:t>chài</a:t>
            </a:r>
            <a:r>
              <a:rPr lang="en-US" sz="2400" dirty="0">
                <a:solidFill>
                  <a:srgbClr val="0000FF"/>
                </a:solidFill>
              </a:rPr>
              <a:t> =&gt; </a:t>
            </a:r>
            <a:r>
              <a:rPr lang="en-US" sz="2400" dirty="0" err="1">
                <a:solidFill>
                  <a:srgbClr val="0000FF"/>
                </a:solidFill>
              </a:rPr>
              <a:t>Lòng</a:t>
            </a:r>
            <a:r>
              <a:rPr lang="en-US" sz="2400" dirty="0">
                <a:solidFill>
                  <a:srgbClr val="0000FF"/>
                </a:solidFill>
              </a:rPr>
              <a:t> </a:t>
            </a:r>
            <a:r>
              <a:rPr lang="en-US" sz="2400" dirty="0" err="1">
                <a:solidFill>
                  <a:srgbClr val="0000FF"/>
                </a:solidFill>
              </a:rPr>
              <a:t>biết</a:t>
            </a:r>
            <a:r>
              <a:rPr lang="en-US" sz="2400" dirty="0">
                <a:solidFill>
                  <a:srgbClr val="0000FF"/>
                </a:solidFill>
              </a:rPr>
              <a:t> </a:t>
            </a:r>
            <a:r>
              <a:rPr lang="en-US" sz="2400" dirty="0" err="1">
                <a:solidFill>
                  <a:srgbClr val="0000FF"/>
                </a:solidFill>
              </a:rPr>
              <a:t>ơn</a:t>
            </a:r>
            <a:r>
              <a:rPr lang="en-US" sz="2400" dirty="0">
                <a:solidFill>
                  <a:srgbClr val="0000FF"/>
                </a:solidFill>
              </a:rPr>
              <a:t> </a:t>
            </a:r>
            <a:r>
              <a:rPr lang="en-US" sz="2400" dirty="0" err="1">
                <a:solidFill>
                  <a:srgbClr val="0000FF"/>
                </a:solidFill>
              </a:rPr>
              <a:t>của</a:t>
            </a:r>
            <a:r>
              <a:rPr lang="en-US" sz="2400" dirty="0">
                <a:solidFill>
                  <a:srgbClr val="0000FF"/>
                </a:solidFill>
              </a:rPr>
              <a:t> </a:t>
            </a:r>
            <a:r>
              <a:rPr lang="en-US" sz="2400" dirty="0" err="1">
                <a:solidFill>
                  <a:srgbClr val="0000FF"/>
                </a:solidFill>
              </a:rPr>
              <a:t>người</a:t>
            </a:r>
            <a:r>
              <a:rPr lang="en-US" sz="2400" dirty="0">
                <a:solidFill>
                  <a:srgbClr val="0000FF"/>
                </a:solidFill>
              </a:rPr>
              <a:t> </a:t>
            </a:r>
            <a:r>
              <a:rPr lang="en-US" sz="2400" dirty="0" err="1">
                <a:solidFill>
                  <a:srgbClr val="0000FF"/>
                </a:solidFill>
              </a:rPr>
              <a:t>dân</a:t>
            </a:r>
            <a:r>
              <a:rPr lang="en-US" sz="2400" dirty="0">
                <a:solidFill>
                  <a:srgbClr val="0000FF"/>
                </a:solidFill>
              </a:rPr>
              <a:t> </a:t>
            </a:r>
            <a:r>
              <a:rPr lang="en-US" sz="2400" dirty="0" err="1">
                <a:solidFill>
                  <a:srgbClr val="0000FF"/>
                </a:solidFill>
              </a:rPr>
              <a:t>với</a:t>
            </a:r>
            <a:r>
              <a:rPr lang="en-US" sz="2400" dirty="0">
                <a:solidFill>
                  <a:srgbClr val="0000FF"/>
                </a:solidFill>
              </a:rPr>
              <a:t> </a:t>
            </a:r>
            <a:r>
              <a:rPr lang="en-US" sz="2400" dirty="0" err="1">
                <a:solidFill>
                  <a:srgbClr val="0000FF"/>
                </a:solidFill>
              </a:rPr>
              <a:t>biển</a:t>
            </a:r>
            <a:endParaRPr lang="en-US" sz="2400" dirty="0">
              <a:solidFill>
                <a:srgbClr val="0000FF"/>
              </a:solidFill>
            </a:endParaRPr>
          </a:p>
          <a:p>
            <a:pPr algn="just"/>
            <a:r>
              <a:rPr lang="en-US" sz="2400" b="1" dirty="0">
                <a:solidFill>
                  <a:srgbClr val="0000FF"/>
                </a:solidFill>
                <a:sym typeface="Wingdings"/>
              </a:rPr>
              <a:t></a:t>
            </a:r>
            <a:r>
              <a:rPr lang="en-US" sz="2400" b="1" dirty="0">
                <a:solidFill>
                  <a:srgbClr val="0000FF"/>
                </a:solidFill>
              </a:rPr>
              <a:t> </a:t>
            </a:r>
            <a:r>
              <a:rPr lang="en-US" sz="2400" b="1" dirty="0" err="1">
                <a:solidFill>
                  <a:srgbClr val="0000FF"/>
                </a:solidFill>
              </a:rPr>
              <a:t>Hình</a:t>
            </a:r>
            <a:r>
              <a:rPr lang="en-US" sz="2400" b="1" dirty="0">
                <a:solidFill>
                  <a:srgbClr val="0000FF"/>
                </a:solidFill>
              </a:rPr>
              <a:t> </a:t>
            </a:r>
            <a:r>
              <a:rPr lang="en-US" sz="2400" b="1" dirty="0" err="1">
                <a:solidFill>
                  <a:srgbClr val="0000FF"/>
                </a:solidFill>
              </a:rPr>
              <a:t>ảnh</a:t>
            </a:r>
            <a:r>
              <a:rPr lang="en-US" sz="2400" b="1" dirty="0">
                <a:solidFill>
                  <a:srgbClr val="0000FF"/>
                </a:solidFill>
              </a:rPr>
              <a:t>  </a:t>
            </a:r>
            <a:r>
              <a:rPr lang="en-US" sz="2400" b="1" dirty="0" err="1">
                <a:solidFill>
                  <a:srgbClr val="0000FF"/>
                </a:solidFill>
              </a:rPr>
              <a:t>ẩn</a:t>
            </a:r>
            <a:r>
              <a:rPr lang="en-US" sz="2400" b="1" dirty="0">
                <a:solidFill>
                  <a:srgbClr val="0000FF"/>
                </a:solidFill>
              </a:rPr>
              <a:t> </a:t>
            </a:r>
            <a:r>
              <a:rPr lang="en-US" sz="2400" b="1" dirty="0" err="1">
                <a:solidFill>
                  <a:srgbClr val="0000FF"/>
                </a:solidFill>
              </a:rPr>
              <a:t>dụ</a:t>
            </a:r>
            <a:r>
              <a:rPr lang="en-US" sz="2400" b="1" dirty="0">
                <a:solidFill>
                  <a:srgbClr val="0000FF"/>
                </a:solidFill>
              </a:rPr>
              <a:t>:</a:t>
            </a:r>
            <a:r>
              <a:rPr lang="en-US" sz="2400" dirty="0">
                <a:solidFill>
                  <a:srgbClr val="0000FF"/>
                </a:solidFill>
              </a:rPr>
              <a:t> </a:t>
            </a:r>
            <a:r>
              <a:rPr lang="en-US" sz="2400" b="1" i="1" dirty="0">
                <a:solidFill>
                  <a:srgbClr val="0000FF"/>
                </a:solidFill>
              </a:rPr>
              <a:t>“</a:t>
            </a:r>
            <a:r>
              <a:rPr lang="en-US" sz="2400" b="1" i="1" dirty="0" err="1">
                <a:solidFill>
                  <a:srgbClr val="0000FF"/>
                </a:solidFill>
              </a:rPr>
              <a:t>Đoàn</a:t>
            </a:r>
            <a:r>
              <a:rPr lang="en-US" sz="2400" b="1" i="1" dirty="0">
                <a:solidFill>
                  <a:srgbClr val="0000FF"/>
                </a:solidFill>
              </a:rPr>
              <a:t> </a:t>
            </a:r>
            <a:r>
              <a:rPr lang="en-US" sz="2400" b="1" i="1" dirty="0" err="1">
                <a:solidFill>
                  <a:srgbClr val="0000FF"/>
                </a:solidFill>
              </a:rPr>
              <a:t>thuyền</a:t>
            </a:r>
            <a:r>
              <a:rPr lang="en-US" sz="2400" b="1" i="1" dirty="0">
                <a:solidFill>
                  <a:srgbClr val="0000FF"/>
                </a:solidFill>
              </a:rPr>
              <a:t> </a:t>
            </a:r>
            <a:r>
              <a:rPr lang="en-US" sz="2400" b="1" i="1" dirty="0" err="1">
                <a:solidFill>
                  <a:srgbClr val="0000FF"/>
                </a:solidFill>
              </a:rPr>
              <a:t>đánh</a:t>
            </a:r>
            <a:r>
              <a:rPr lang="en-US" sz="2400" b="1" i="1" dirty="0">
                <a:solidFill>
                  <a:srgbClr val="0000FF"/>
                </a:solidFill>
              </a:rPr>
              <a:t> </a:t>
            </a:r>
            <a:r>
              <a:rPr lang="en-US" sz="2400" b="1" i="1" dirty="0" err="1">
                <a:solidFill>
                  <a:srgbClr val="0000FF"/>
                </a:solidFill>
              </a:rPr>
              <a:t>cá</a:t>
            </a:r>
            <a:r>
              <a:rPr lang="en-US" sz="2400" b="1" i="1" dirty="0">
                <a:solidFill>
                  <a:srgbClr val="0000FF"/>
                </a:solidFill>
              </a:rPr>
              <a:t> </a:t>
            </a:r>
            <a:r>
              <a:rPr lang="en-US" sz="2400" b="1" i="1" dirty="0" err="1">
                <a:solidFill>
                  <a:srgbClr val="0000FF"/>
                </a:solidFill>
              </a:rPr>
              <a:t>lại</a:t>
            </a:r>
            <a:r>
              <a:rPr lang="en-US" sz="2400" b="1" i="1" dirty="0">
                <a:solidFill>
                  <a:srgbClr val="0000FF"/>
                </a:solidFill>
              </a:rPr>
              <a:t> </a:t>
            </a:r>
            <a:r>
              <a:rPr lang="en-US" sz="2400" b="1" i="1" dirty="0" err="1">
                <a:solidFill>
                  <a:srgbClr val="0000FF"/>
                </a:solidFill>
              </a:rPr>
              <a:t>ra</a:t>
            </a:r>
            <a:r>
              <a:rPr lang="en-US" sz="2400" b="1" i="1" dirty="0">
                <a:solidFill>
                  <a:srgbClr val="0000FF"/>
                </a:solidFill>
              </a:rPr>
              <a:t> </a:t>
            </a:r>
            <a:r>
              <a:rPr lang="en-US" sz="2400" b="1" i="1" dirty="0" err="1">
                <a:solidFill>
                  <a:srgbClr val="0000FF"/>
                </a:solidFill>
              </a:rPr>
              <a:t>khơi</a:t>
            </a:r>
            <a:r>
              <a:rPr lang="en-US" sz="2400" b="1" i="1" dirty="0">
                <a:solidFill>
                  <a:srgbClr val="0000FF"/>
                </a:solidFill>
              </a:rPr>
              <a:t>”</a:t>
            </a:r>
            <a:endParaRPr lang="en-US" sz="2400" dirty="0">
              <a:solidFill>
                <a:srgbClr val="0000FF"/>
              </a:solidFill>
            </a:endParaRPr>
          </a:p>
          <a:p>
            <a:pPr algn="just"/>
            <a:r>
              <a:rPr lang="en-US" sz="2400" dirty="0">
                <a:solidFill>
                  <a:srgbClr val="0000FF"/>
                </a:solidFill>
              </a:rPr>
              <a:t>	</a:t>
            </a:r>
            <a:r>
              <a:rPr lang="en-US" sz="2400" dirty="0" err="1">
                <a:solidFill>
                  <a:srgbClr val="0000FF"/>
                </a:solidFill>
              </a:rPr>
              <a:t>Niềm</a:t>
            </a:r>
            <a:r>
              <a:rPr lang="en-US" sz="2400" dirty="0">
                <a:solidFill>
                  <a:srgbClr val="0000FF"/>
                </a:solidFill>
              </a:rPr>
              <a:t> </a:t>
            </a:r>
            <a:r>
              <a:rPr lang="en-US" sz="2400" dirty="0" err="1">
                <a:solidFill>
                  <a:srgbClr val="0000FF"/>
                </a:solidFill>
              </a:rPr>
              <a:t>vui</a:t>
            </a:r>
            <a:r>
              <a:rPr lang="en-US" sz="2400" dirty="0">
                <a:solidFill>
                  <a:srgbClr val="0000FF"/>
                </a:solidFill>
              </a:rPr>
              <a:t> </a:t>
            </a:r>
            <a:r>
              <a:rPr lang="en-US" sz="2400" dirty="0" err="1">
                <a:solidFill>
                  <a:srgbClr val="0000FF"/>
                </a:solidFill>
              </a:rPr>
              <a:t>phơi</a:t>
            </a:r>
            <a:r>
              <a:rPr lang="en-US" sz="2400" dirty="0">
                <a:solidFill>
                  <a:srgbClr val="0000FF"/>
                </a:solidFill>
              </a:rPr>
              <a:t> </a:t>
            </a:r>
            <a:r>
              <a:rPr lang="en-US" sz="2400" dirty="0" err="1">
                <a:solidFill>
                  <a:srgbClr val="0000FF"/>
                </a:solidFill>
              </a:rPr>
              <a:t>phới</a:t>
            </a:r>
            <a:r>
              <a:rPr lang="en-US" sz="2400" dirty="0">
                <a:solidFill>
                  <a:srgbClr val="0000FF"/>
                </a:solidFill>
              </a:rPr>
              <a:t>, </a:t>
            </a:r>
            <a:r>
              <a:rPr lang="en-US" sz="2400" dirty="0" err="1">
                <a:solidFill>
                  <a:srgbClr val="0000FF"/>
                </a:solidFill>
              </a:rPr>
              <a:t>tinh</a:t>
            </a:r>
            <a:r>
              <a:rPr lang="en-US" sz="2400" dirty="0">
                <a:solidFill>
                  <a:srgbClr val="0000FF"/>
                </a:solidFill>
              </a:rPr>
              <a:t> </a:t>
            </a:r>
            <a:r>
              <a:rPr lang="en-US" sz="2400" dirty="0" err="1">
                <a:solidFill>
                  <a:srgbClr val="0000FF"/>
                </a:solidFill>
              </a:rPr>
              <a:t>thần</a:t>
            </a:r>
            <a:r>
              <a:rPr lang="en-US" sz="2400" dirty="0">
                <a:solidFill>
                  <a:srgbClr val="0000FF"/>
                </a:solidFill>
              </a:rPr>
              <a:t> </a:t>
            </a:r>
            <a:r>
              <a:rPr lang="en-US" sz="2400" dirty="0" err="1">
                <a:solidFill>
                  <a:srgbClr val="0000FF"/>
                </a:solidFill>
              </a:rPr>
              <a:t>lạc</a:t>
            </a:r>
            <a:r>
              <a:rPr lang="en-US" sz="2400" dirty="0">
                <a:solidFill>
                  <a:srgbClr val="0000FF"/>
                </a:solidFill>
              </a:rPr>
              <a:t> </a:t>
            </a:r>
            <a:r>
              <a:rPr lang="en-US" sz="2400" dirty="0" err="1">
                <a:solidFill>
                  <a:srgbClr val="0000FF"/>
                </a:solidFill>
              </a:rPr>
              <a:t>quan</a:t>
            </a:r>
            <a:r>
              <a:rPr lang="en-US" sz="2400" dirty="0">
                <a:solidFill>
                  <a:srgbClr val="0000FF"/>
                </a:solidFill>
              </a:rPr>
              <a:t> </a:t>
            </a:r>
            <a:r>
              <a:rPr lang="en-US" sz="2400" dirty="0" err="1">
                <a:solidFill>
                  <a:srgbClr val="0000FF"/>
                </a:solidFill>
              </a:rPr>
              <a:t>của</a:t>
            </a:r>
            <a:r>
              <a:rPr lang="en-US" sz="2400" dirty="0">
                <a:solidFill>
                  <a:srgbClr val="0000FF"/>
                </a:solidFill>
              </a:rPr>
              <a:t> </a:t>
            </a:r>
            <a:r>
              <a:rPr lang="en-US" sz="2400" dirty="0" err="1">
                <a:solidFill>
                  <a:srgbClr val="0000FF"/>
                </a:solidFill>
              </a:rPr>
              <a:t>người</a:t>
            </a:r>
            <a:r>
              <a:rPr lang="en-US" sz="2400" dirty="0">
                <a:solidFill>
                  <a:srgbClr val="0000FF"/>
                </a:solidFill>
              </a:rPr>
              <a:t> </a:t>
            </a:r>
            <a:r>
              <a:rPr lang="en-US" sz="2400" dirty="0" err="1">
                <a:solidFill>
                  <a:srgbClr val="0000FF"/>
                </a:solidFill>
              </a:rPr>
              <a:t>dân</a:t>
            </a:r>
            <a:r>
              <a:rPr lang="en-US" sz="2400" dirty="0">
                <a:solidFill>
                  <a:srgbClr val="0000FF"/>
                </a:solidFill>
              </a:rPr>
              <a:t> </a:t>
            </a:r>
            <a:r>
              <a:rPr lang="en-US" sz="2400" dirty="0" err="1">
                <a:solidFill>
                  <a:srgbClr val="0000FF"/>
                </a:solidFill>
              </a:rPr>
              <a:t>chài</a:t>
            </a:r>
            <a:r>
              <a:rPr lang="en-US" sz="2400" dirty="0">
                <a:solidFill>
                  <a:srgbClr val="0000FF"/>
                </a:solidFill>
              </a:rPr>
              <a:t>. </a:t>
            </a:r>
          </a:p>
          <a:p>
            <a:pPr algn="ctr"/>
            <a:r>
              <a:rPr lang="en-US" sz="2400" b="1" i="1" dirty="0">
                <a:solidFill>
                  <a:srgbClr val="0000FF"/>
                </a:solidFill>
              </a:rPr>
              <a:t>“</a:t>
            </a:r>
            <a:r>
              <a:rPr lang="en-US" sz="2400" b="1" i="1" dirty="0" err="1">
                <a:solidFill>
                  <a:srgbClr val="0000FF"/>
                </a:solidFill>
              </a:rPr>
              <a:t>Câu</a:t>
            </a:r>
            <a:r>
              <a:rPr lang="en-US" sz="2400" b="1" i="1" dirty="0">
                <a:solidFill>
                  <a:srgbClr val="0000FF"/>
                </a:solidFill>
              </a:rPr>
              <a:t> </a:t>
            </a:r>
            <a:r>
              <a:rPr lang="en-US" sz="2400" b="1" i="1" dirty="0" err="1">
                <a:solidFill>
                  <a:srgbClr val="0000FF"/>
                </a:solidFill>
              </a:rPr>
              <a:t>hát</a:t>
            </a:r>
            <a:r>
              <a:rPr lang="en-US" sz="2400" b="1" i="1" dirty="0">
                <a:solidFill>
                  <a:srgbClr val="0000FF"/>
                </a:solidFill>
              </a:rPr>
              <a:t> </a:t>
            </a:r>
            <a:r>
              <a:rPr lang="en-US" sz="2400" b="1" i="1" dirty="0" err="1">
                <a:solidFill>
                  <a:srgbClr val="0000FF"/>
                </a:solidFill>
              </a:rPr>
              <a:t>căng</a:t>
            </a:r>
            <a:r>
              <a:rPr lang="en-US" sz="2400" b="1" i="1" dirty="0">
                <a:solidFill>
                  <a:srgbClr val="0000FF"/>
                </a:solidFill>
              </a:rPr>
              <a:t> </a:t>
            </a:r>
            <a:r>
              <a:rPr lang="en-US" sz="2400" b="1" i="1" dirty="0" err="1">
                <a:solidFill>
                  <a:srgbClr val="0000FF"/>
                </a:solidFill>
              </a:rPr>
              <a:t>buồm</a:t>
            </a:r>
            <a:r>
              <a:rPr lang="en-US" sz="2400" b="1" i="1" dirty="0">
                <a:solidFill>
                  <a:srgbClr val="0000FF"/>
                </a:solidFill>
              </a:rPr>
              <a:t> </a:t>
            </a:r>
            <a:r>
              <a:rPr lang="en-US" sz="2400" b="1" i="1" dirty="0" err="1">
                <a:solidFill>
                  <a:srgbClr val="0000FF"/>
                </a:solidFill>
              </a:rPr>
              <a:t>cùng</a:t>
            </a:r>
            <a:r>
              <a:rPr lang="en-US" sz="2400" b="1" i="1" dirty="0">
                <a:solidFill>
                  <a:srgbClr val="0000FF"/>
                </a:solidFill>
              </a:rPr>
              <a:t> </a:t>
            </a:r>
            <a:r>
              <a:rPr lang="en-US" sz="2400" b="1" i="1" dirty="0" err="1">
                <a:solidFill>
                  <a:srgbClr val="0000FF"/>
                </a:solidFill>
              </a:rPr>
              <a:t>gió</a:t>
            </a:r>
            <a:r>
              <a:rPr lang="en-US" sz="2400" b="1" i="1" dirty="0">
                <a:solidFill>
                  <a:srgbClr val="0000FF"/>
                </a:solidFill>
              </a:rPr>
              <a:t> </a:t>
            </a:r>
            <a:r>
              <a:rPr lang="en-US" sz="2400" b="1" i="1" dirty="0" err="1">
                <a:solidFill>
                  <a:srgbClr val="0000FF"/>
                </a:solidFill>
              </a:rPr>
              <a:t>khơi</a:t>
            </a:r>
            <a:r>
              <a:rPr lang="en-US" sz="2400" b="1" i="1" dirty="0">
                <a:solidFill>
                  <a:srgbClr val="0000FF"/>
                </a:solidFill>
              </a:rPr>
              <a:t>”</a:t>
            </a:r>
            <a:endParaRPr lang="en-US" sz="2400" dirty="0">
              <a:solidFill>
                <a:srgbClr val="0000FF"/>
              </a:solidFill>
            </a:endParaRPr>
          </a:p>
          <a:p>
            <a:pPr algn="just"/>
            <a:r>
              <a:rPr lang="en-US" sz="2400" dirty="0">
                <a:solidFill>
                  <a:srgbClr val="0000FF"/>
                </a:solidFill>
              </a:rPr>
              <a:t>	Ra </a:t>
            </a:r>
            <a:r>
              <a:rPr lang="en-US" sz="2400" dirty="0" err="1">
                <a:solidFill>
                  <a:srgbClr val="0000FF"/>
                </a:solidFill>
              </a:rPr>
              <a:t>khơi</a:t>
            </a:r>
            <a:r>
              <a:rPr lang="en-US" sz="2400" dirty="0">
                <a:solidFill>
                  <a:srgbClr val="0000FF"/>
                </a:solidFill>
              </a:rPr>
              <a:t> </a:t>
            </a:r>
            <a:r>
              <a:rPr lang="en-US" sz="2400" dirty="0" err="1">
                <a:solidFill>
                  <a:srgbClr val="0000FF"/>
                </a:solidFill>
              </a:rPr>
              <a:t>trong</a:t>
            </a:r>
            <a:r>
              <a:rPr lang="en-US" sz="2400" dirty="0">
                <a:solidFill>
                  <a:srgbClr val="0000FF"/>
                </a:solidFill>
              </a:rPr>
              <a:t> </a:t>
            </a:r>
            <a:r>
              <a:rPr lang="en-US" sz="2400" dirty="0" err="1">
                <a:solidFill>
                  <a:srgbClr val="0000FF"/>
                </a:solidFill>
              </a:rPr>
              <a:t>tâm</a:t>
            </a:r>
            <a:r>
              <a:rPr lang="en-US" sz="2400" dirty="0">
                <a:solidFill>
                  <a:srgbClr val="0000FF"/>
                </a:solidFill>
              </a:rPr>
              <a:t> </a:t>
            </a:r>
            <a:r>
              <a:rPr lang="en-US" sz="2400" dirty="0" err="1">
                <a:solidFill>
                  <a:srgbClr val="0000FF"/>
                </a:solidFill>
              </a:rPr>
              <a:t>trạng</a:t>
            </a:r>
            <a:r>
              <a:rPr lang="en-US" sz="2400" dirty="0">
                <a:solidFill>
                  <a:srgbClr val="0000FF"/>
                </a:solidFill>
              </a:rPr>
              <a:t> </a:t>
            </a:r>
            <a:r>
              <a:rPr lang="en-US" sz="2400" dirty="0" err="1">
                <a:solidFill>
                  <a:srgbClr val="0000FF"/>
                </a:solidFill>
              </a:rPr>
              <a:t>đầy</a:t>
            </a:r>
            <a:r>
              <a:rPr lang="en-US" sz="2400" dirty="0">
                <a:solidFill>
                  <a:srgbClr val="0000FF"/>
                </a:solidFill>
              </a:rPr>
              <a:t> </a:t>
            </a:r>
            <a:r>
              <a:rPr lang="en-US" sz="2400" dirty="0" err="1">
                <a:solidFill>
                  <a:srgbClr val="0000FF"/>
                </a:solidFill>
              </a:rPr>
              <a:t>hứng</a:t>
            </a:r>
            <a:r>
              <a:rPr lang="en-US" sz="2400" dirty="0">
                <a:solidFill>
                  <a:srgbClr val="0000FF"/>
                </a:solidFill>
              </a:rPr>
              <a:t> </a:t>
            </a:r>
            <a:r>
              <a:rPr lang="en-US" sz="2400" dirty="0" err="1">
                <a:solidFill>
                  <a:srgbClr val="0000FF"/>
                </a:solidFill>
              </a:rPr>
              <a:t>khởi</a:t>
            </a:r>
            <a:r>
              <a:rPr lang="en-US" sz="2400" dirty="0">
                <a:solidFill>
                  <a:srgbClr val="0000FF"/>
                </a:solidFill>
              </a:rPr>
              <a:t> </a:t>
            </a:r>
            <a:r>
              <a:rPr lang="en-US" sz="2400" dirty="0" err="1">
                <a:solidFill>
                  <a:srgbClr val="0000FF"/>
                </a:solidFill>
              </a:rPr>
              <a:t>vì</a:t>
            </a:r>
            <a:r>
              <a:rPr lang="en-US" sz="2400" dirty="0">
                <a:solidFill>
                  <a:srgbClr val="0000FF"/>
                </a:solidFill>
              </a:rPr>
              <a:t> </a:t>
            </a:r>
            <a:r>
              <a:rPr lang="en-US" sz="2400" dirty="0" err="1">
                <a:solidFill>
                  <a:srgbClr val="0000FF"/>
                </a:solidFill>
              </a:rPr>
              <a:t>họ</a:t>
            </a:r>
            <a:r>
              <a:rPr lang="en-US" sz="2400" dirty="0">
                <a:solidFill>
                  <a:srgbClr val="0000FF"/>
                </a:solidFill>
              </a:rPr>
              <a:t> </a:t>
            </a:r>
            <a:r>
              <a:rPr lang="en-US" sz="2400" dirty="0" err="1">
                <a:solidFill>
                  <a:srgbClr val="0000FF"/>
                </a:solidFill>
              </a:rPr>
              <a:t>tìm</a:t>
            </a:r>
            <a:r>
              <a:rPr lang="en-US" sz="2400" dirty="0">
                <a:solidFill>
                  <a:srgbClr val="0000FF"/>
                </a:solidFill>
              </a:rPr>
              <a:t> </a:t>
            </a:r>
            <a:r>
              <a:rPr lang="en-US" sz="2400" dirty="0" err="1">
                <a:solidFill>
                  <a:srgbClr val="0000FF"/>
                </a:solidFill>
              </a:rPr>
              <a:t>thấy</a:t>
            </a:r>
            <a:r>
              <a:rPr lang="en-US" sz="2400" dirty="0">
                <a:solidFill>
                  <a:srgbClr val="0000FF"/>
                </a:solidFill>
              </a:rPr>
              <a:t> </a:t>
            </a:r>
            <a:r>
              <a:rPr lang="en-US" sz="2400" dirty="0" err="1">
                <a:solidFill>
                  <a:srgbClr val="0000FF"/>
                </a:solidFill>
              </a:rPr>
              <a:t>niềm</a:t>
            </a:r>
            <a:r>
              <a:rPr lang="en-US" sz="2400" dirty="0">
                <a:solidFill>
                  <a:srgbClr val="0000FF"/>
                </a:solidFill>
              </a:rPr>
              <a:t> </a:t>
            </a:r>
            <a:r>
              <a:rPr lang="en-US" sz="2400" dirty="0" err="1">
                <a:solidFill>
                  <a:srgbClr val="0000FF"/>
                </a:solidFill>
              </a:rPr>
              <a:t>vui</a:t>
            </a:r>
            <a:r>
              <a:rPr lang="en-US" sz="2400" dirty="0">
                <a:solidFill>
                  <a:srgbClr val="0000FF"/>
                </a:solidFill>
              </a:rPr>
              <a:t> </a:t>
            </a:r>
            <a:r>
              <a:rPr lang="en-US" sz="2400" dirty="0" err="1">
                <a:solidFill>
                  <a:srgbClr val="0000FF"/>
                </a:solidFill>
              </a:rPr>
              <a:t>trong</a:t>
            </a:r>
            <a:r>
              <a:rPr lang="en-US" sz="2400" dirty="0">
                <a:solidFill>
                  <a:srgbClr val="0000FF"/>
                </a:solidFill>
              </a:rPr>
              <a:t> </a:t>
            </a:r>
            <a:r>
              <a:rPr lang="en-US" sz="2400" dirty="0" err="1">
                <a:solidFill>
                  <a:srgbClr val="0000FF"/>
                </a:solidFill>
              </a:rPr>
              <a:t>lao</a:t>
            </a:r>
            <a:r>
              <a:rPr lang="en-US" sz="2400" dirty="0">
                <a:solidFill>
                  <a:srgbClr val="0000FF"/>
                </a:solidFill>
              </a:rPr>
              <a:t> </a:t>
            </a:r>
            <a:r>
              <a:rPr lang="en-US" sz="2400" dirty="0" err="1">
                <a:solidFill>
                  <a:srgbClr val="0000FF"/>
                </a:solidFill>
              </a:rPr>
              <a:t>động</a:t>
            </a:r>
            <a:r>
              <a:rPr lang="en-US" sz="2400" dirty="0">
                <a:solidFill>
                  <a:srgbClr val="0000FF"/>
                </a:solidFill>
              </a:rPr>
              <a:t>, </a:t>
            </a:r>
            <a:r>
              <a:rPr lang="en-US" sz="2400" dirty="0" err="1">
                <a:solidFill>
                  <a:srgbClr val="0000FF"/>
                </a:solidFill>
              </a:rPr>
              <a:t>yêu</a:t>
            </a:r>
            <a:r>
              <a:rPr lang="en-US" sz="2400" dirty="0">
                <a:solidFill>
                  <a:srgbClr val="0000FF"/>
                </a:solidFill>
              </a:rPr>
              <a:t> </a:t>
            </a:r>
            <a:r>
              <a:rPr lang="en-US" sz="2400" dirty="0" err="1">
                <a:solidFill>
                  <a:srgbClr val="0000FF"/>
                </a:solidFill>
              </a:rPr>
              <a:t>biển</a:t>
            </a:r>
            <a:r>
              <a:rPr lang="en-US" sz="2400" dirty="0">
                <a:solidFill>
                  <a:srgbClr val="0000FF"/>
                </a:solidFill>
              </a:rPr>
              <a:t>, say </a:t>
            </a:r>
            <a:r>
              <a:rPr lang="en-US" sz="2400" dirty="0" err="1">
                <a:solidFill>
                  <a:srgbClr val="0000FF"/>
                </a:solidFill>
              </a:rPr>
              <a:t>mê</a:t>
            </a:r>
            <a:r>
              <a:rPr lang="en-US" sz="2400" dirty="0">
                <a:solidFill>
                  <a:srgbClr val="0000FF"/>
                </a:solidFill>
              </a:rPr>
              <a:t> </a:t>
            </a:r>
            <a:r>
              <a:rPr lang="en-US" sz="2400" dirty="0" err="1">
                <a:solidFill>
                  <a:srgbClr val="0000FF"/>
                </a:solidFill>
              </a:rPr>
              <a:t>công</a:t>
            </a:r>
            <a:r>
              <a:rPr lang="en-US" sz="2400" dirty="0">
                <a:solidFill>
                  <a:srgbClr val="0000FF"/>
                </a:solidFill>
              </a:rPr>
              <a:t> </a:t>
            </a:r>
            <a:r>
              <a:rPr lang="en-US" sz="2400" dirty="0" err="1">
                <a:solidFill>
                  <a:srgbClr val="0000FF"/>
                </a:solidFill>
              </a:rPr>
              <a:t>việc</a:t>
            </a:r>
            <a:r>
              <a:rPr lang="en-US" sz="2400" dirty="0">
                <a:solidFill>
                  <a:srgbClr val="0000FF"/>
                </a:solidFill>
              </a:rPr>
              <a:t> </a:t>
            </a:r>
            <a:r>
              <a:rPr lang="en-US" sz="2400" dirty="0" err="1">
                <a:solidFill>
                  <a:srgbClr val="0000FF"/>
                </a:solidFill>
              </a:rPr>
              <a:t>chinh</a:t>
            </a:r>
            <a:r>
              <a:rPr lang="en-US" sz="2400" dirty="0">
                <a:solidFill>
                  <a:srgbClr val="0000FF"/>
                </a:solidFill>
              </a:rPr>
              <a:t> </a:t>
            </a:r>
            <a:r>
              <a:rPr lang="en-US" sz="2400" dirty="0" err="1">
                <a:solidFill>
                  <a:srgbClr val="0000FF"/>
                </a:solidFill>
              </a:rPr>
              <a:t>phục</a:t>
            </a:r>
            <a:r>
              <a:rPr lang="en-US" sz="2400" dirty="0">
                <a:solidFill>
                  <a:srgbClr val="0000FF"/>
                </a:solidFill>
              </a:rPr>
              <a:t> </a:t>
            </a:r>
            <a:r>
              <a:rPr lang="en-US" sz="2400" dirty="0" err="1">
                <a:solidFill>
                  <a:srgbClr val="0000FF"/>
                </a:solidFill>
              </a:rPr>
              <a:t>biển</a:t>
            </a:r>
            <a:r>
              <a:rPr lang="en-US" sz="2400" dirty="0">
                <a:solidFill>
                  <a:srgbClr val="0000FF"/>
                </a:solidFill>
              </a:rPr>
              <a:t> </a:t>
            </a:r>
            <a:r>
              <a:rPr lang="en-US" sz="2400" dirty="0" err="1">
                <a:solidFill>
                  <a:srgbClr val="0000FF"/>
                </a:solidFill>
              </a:rPr>
              <a:t>khơi</a:t>
            </a:r>
            <a:r>
              <a:rPr lang="en-US" sz="2400" dirty="0">
                <a:solidFill>
                  <a:srgbClr val="0000FF"/>
                </a:solidFill>
              </a:rPr>
              <a:t> </a:t>
            </a:r>
            <a:r>
              <a:rPr lang="en-US" sz="2400" dirty="0" err="1">
                <a:solidFill>
                  <a:srgbClr val="0000FF"/>
                </a:solidFill>
              </a:rPr>
              <a:t>làm</a:t>
            </a:r>
            <a:r>
              <a:rPr lang="en-US" sz="2400" dirty="0">
                <a:solidFill>
                  <a:srgbClr val="0000FF"/>
                </a:solidFill>
              </a:rPr>
              <a:t> </a:t>
            </a:r>
            <a:r>
              <a:rPr lang="en-US" sz="2400" dirty="0" err="1">
                <a:solidFill>
                  <a:srgbClr val="0000FF"/>
                </a:solidFill>
              </a:rPr>
              <a:t>giàu</a:t>
            </a:r>
            <a:r>
              <a:rPr lang="en-US" sz="2400" dirty="0">
                <a:solidFill>
                  <a:srgbClr val="0000FF"/>
                </a:solidFill>
              </a:rPr>
              <a:t> </a:t>
            </a:r>
            <a:r>
              <a:rPr lang="en-US" sz="2400" dirty="0" err="1">
                <a:solidFill>
                  <a:srgbClr val="0000FF"/>
                </a:solidFill>
              </a:rPr>
              <a:t>cho</a:t>
            </a:r>
            <a:r>
              <a:rPr lang="en-US" sz="2400" dirty="0">
                <a:solidFill>
                  <a:srgbClr val="0000FF"/>
                </a:solidFill>
              </a:rPr>
              <a:t> </a:t>
            </a:r>
            <a:r>
              <a:rPr lang="en-US" sz="2400" dirty="0" err="1">
                <a:solidFill>
                  <a:srgbClr val="0000FF"/>
                </a:solidFill>
              </a:rPr>
              <a:t>Tổ</a:t>
            </a:r>
            <a:r>
              <a:rPr lang="en-US" sz="2400" dirty="0">
                <a:solidFill>
                  <a:srgbClr val="0000FF"/>
                </a:solidFill>
              </a:rPr>
              <a:t> </a:t>
            </a:r>
            <a:r>
              <a:rPr lang="en-US" sz="2400" dirty="0" err="1">
                <a:solidFill>
                  <a:srgbClr val="0000FF"/>
                </a:solidFill>
              </a:rPr>
              <a:t>quốc</a:t>
            </a:r>
            <a:r>
              <a:rPr lang="en-US" sz="2400" dirty="0">
                <a:solidFill>
                  <a:srgbClr val="0000FF"/>
                </a:solidFill>
              </a:rPr>
              <a:t>.</a:t>
            </a:r>
          </a:p>
          <a:p>
            <a:pPr algn="ctr"/>
            <a:r>
              <a:rPr lang="en-US" sz="2400" b="1" i="1" dirty="0">
                <a:solidFill>
                  <a:srgbClr val="0000FF"/>
                </a:solidFill>
              </a:rPr>
              <a:t>“</a:t>
            </a:r>
            <a:r>
              <a:rPr lang="en-US" sz="2400" b="1" i="1" dirty="0" err="1">
                <a:solidFill>
                  <a:srgbClr val="0000FF"/>
                </a:solidFill>
              </a:rPr>
              <a:t>Thuyền</a:t>
            </a:r>
            <a:r>
              <a:rPr lang="en-US" sz="2400" b="1" i="1" dirty="0">
                <a:solidFill>
                  <a:srgbClr val="0000FF"/>
                </a:solidFill>
              </a:rPr>
              <a:t> </a:t>
            </a:r>
            <a:r>
              <a:rPr lang="en-US" sz="2400" b="1" i="1" dirty="0" err="1">
                <a:solidFill>
                  <a:srgbClr val="0000FF"/>
                </a:solidFill>
              </a:rPr>
              <a:t>ta</a:t>
            </a:r>
            <a:r>
              <a:rPr lang="en-US" sz="2400" b="1" i="1" dirty="0">
                <a:solidFill>
                  <a:srgbClr val="0000FF"/>
                </a:solidFill>
              </a:rPr>
              <a:t> </a:t>
            </a:r>
            <a:r>
              <a:rPr lang="en-US" sz="2400" b="1" i="1" dirty="0" err="1">
                <a:solidFill>
                  <a:srgbClr val="0000FF"/>
                </a:solidFill>
              </a:rPr>
              <a:t>lái</a:t>
            </a:r>
            <a:r>
              <a:rPr lang="en-US" sz="2400" b="1" i="1" dirty="0">
                <a:solidFill>
                  <a:srgbClr val="0000FF"/>
                </a:solidFill>
              </a:rPr>
              <a:t> </a:t>
            </a:r>
            <a:r>
              <a:rPr lang="en-US" sz="2400" b="1" i="1" dirty="0" err="1">
                <a:solidFill>
                  <a:srgbClr val="0000FF"/>
                </a:solidFill>
              </a:rPr>
              <a:t>gió</a:t>
            </a:r>
            <a:r>
              <a:rPr lang="en-US" sz="2400" b="1" i="1" dirty="0">
                <a:solidFill>
                  <a:srgbClr val="0000FF"/>
                </a:solidFill>
              </a:rPr>
              <a:t> </a:t>
            </a:r>
            <a:r>
              <a:rPr lang="en-US" sz="2400" b="1" i="1" dirty="0" err="1">
                <a:solidFill>
                  <a:srgbClr val="0000FF"/>
                </a:solidFill>
              </a:rPr>
              <a:t>với</a:t>
            </a:r>
            <a:r>
              <a:rPr lang="en-US" sz="2400" b="1" i="1" dirty="0">
                <a:solidFill>
                  <a:srgbClr val="0000FF"/>
                </a:solidFill>
              </a:rPr>
              <a:t> </a:t>
            </a:r>
            <a:r>
              <a:rPr lang="en-US" sz="2400" b="1" i="1" dirty="0" err="1">
                <a:solidFill>
                  <a:srgbClr val="0000FF"/>
                </a:solidFill>
              </a:rPr>
              <a:t>buồm</a:t>
            </a:r>
            <a:r>
              <a:rPr lang="en-US" sz="2400" b="1" i="1" dirty="0">
                <a:solidFill>
                  <a:srgbClr val="0000FF"/>
                </a:solidFill>
              </a:rPr>
              <a:t> </a:t>
            </a:r>
            <a:r>
              <a:rPr lang="en-US" sz="2400" b="1" i="1" dirty="0" err="1">
                <a:solidFill>
                  <a:srgbClr val="0000FF"/>
                </a:solidFill>
              </a:rPr>
              <a:t>trăng</a:t>
            </a:r>
            <a:r>
              <a:rPr lang="en-US" sz="2400" b="1" i="1" dirty="0">
                <a:solidFill>
                  <a:srgbClr val="0000FF"/>
                </a:solidFill>
              </a:rPr>
              <a:t>”</a:t>
            </a:r>
            <a:endParaRPr lang="en-US" sz="2400" dirty="0">
              <a:solidFill>
                <a:srgbClr val="0000FF"/>
              </a:solidFill>
            </a:endParaRPr>
          </a:p>
          <a:p>
            <a:pPr algn="just"/>
            <a:r>
              <a:rPr lang="en-US" sz="2400" dirty="0">
                <a:solidFill>
                  <a:srgbClr val="0000FF"/>
                </a:solidFill>
              </a:rPr>
              <a:t>	</a:t>
            </a:r>
            <a:r>
              <a:rPr lang="en-US" sz="2400" dirty="0" err="1">
                <a:solidFill>
                  <a:srgbClr val="0000FF"/>
                </a:solidFill>
              </a:rPr>
              <a:t>Từ</a:t>
            </a:r>
            <a:r>
              <a:rPr lang="en-US" sz="2400" dirty="0">
                <a:solidFill>
                  <a:srgbClr val="0000FF"/>
                </a:solidFill>
              </a:rPr>
              <a:t> </a:t>
            </a:r>
            <a:r>
              <a:rPr lang="en-US" sz="2400" dirty="0" err="1">
                <a:solidFill>
                  <a:srgbClr val="0000FF"/>
                </a:solidFill>
              </a:rPr>
              <a:t>xa</a:t>
            </a:r>
            <a:r>
              <a:rPr lang="en-US" sz="2400" dirty="0">
                <a:solidFill>
                  <a:srgbClr val="0000FF"/>
                </a:solidFill>
              </a:rPr>
              <a:t>, </a:t>
            </a:r>
            <a:r>
              <a:rPr lang="en-US" sz="2400" dirty="0" err="1">
                <a:solidFill>
                  <a:srgbClr val="0000FF"/>
                </a:solidFill>
              </a:rPr>
              <a:t>thuyền</a:t>
            </a:r>
            <a:r>
              <a:rPr lang="en-US" sz="2400" dirty="0">
                <a:solidFill>
                  <a:srgbClr val="0000FF"/>
                </a:solidFill>
              </a:rPr>
              <a:t> </a:t>
            </a:r>
            <a:r>
              <a:rPr lang="en-US" sz="2400" dirty="0" err="1">
                <a:solidFill>
                  <a:srgbClr val="0000FF"/>
                </a:solidFill>
              </a:rPr>
              <a:t>đi</a:t>
            </a:r>
            <a:r>
              <a:rPr lang="en-US" sz="2400" dirty="0">
                <a:solidFill>
                  <a:srgbClr val="0000FF"/>
                </a:solidFill>
              </a:rPr>
              <a:t> </a:t>
            </a:r>
            <a:r>
              <a:rPr lang="en-US" sz="2400" dirty="0" err="1">
                <a:solidFill>
                  <a:srgbClr val="0000FF"/>
                </a:solidFill>
              </a:rPr>
              <a:t>vào</a:t>
            </a:r>
            <a:r>
              <a:rPr lang="en-US" sz="2400" dirty="0">
                <a:solidFill>
                  <a:srgbClr val="0000FF"/>
                </a:solidFill>
              </a:rPr>
              <a:t> </a:t>
            </a:r>
            <a:r>
              <a:rPr lang="en-US" sz="2400" dirty="0" err="1">
                <a:solidFill>
                  <a:srgbClr val="0000FF"/>
                </a:solidFill>
              </a:rPr>
              <a:t>khoảng</a:t>
            </a:r>
            <a:r>
              <a:rPr lang="en-US" sz="2400" dirty="0">
                <a:solidFill>
                  <a:srgbClr val="0000FF"/>
                </a:solidFill>
              </a:rPr>
              <a:t> </a:t>
            </a:r>
            <a:r>
              <a:rPr lang="en-US" sz="2400" dirty="0" err="1">
                <a:solidFill>
                  <a:srgbClr val="0000FF"/>
                </a:solidFill>
              </a:rPr>
              <a:t>sáng</a:t>
            </a:r>
            <a:r>
              <a:rPr lang="en-US" sz="2400" dirty="0">
                <a:solidFill>
                  <a:srgbClr val="0000FF"/>
                </a:solidFill>
              </a:rPr>
              <a:t> </a:t>
            </a:r>
            <a:r>
              <a:rPr lang="en-US" sz="2400" dirty="0" err="1">
                <a:solidFill>
                  <a:srgbClr val="0000FF"/>
                </a:solidFill>
              </a:rPr>
              <a:t>của</a:t>
            </a:r>
            <a:r>
              <a:rPr lang="en-US" sz="2400" dirty="0">
                <a:solidFill>
                  <a:srgbClr val="0000FF"/>
                </a:solidFill>
              </a:rPr>
              <a:t> </a:t>
            </a:r>
            <a:r>
              <a:rPr lang="en-US" sz="2400" dirty="0" err="1">
                <a:solidFill>
                  <a:srgbClr val="0000FF"/>
                </a:solidFill>
              </a:rPr>
              <a:t>vầng</a:t>
            </a:r>
            <a:r>
              <a:rPr lang="en-US" sz="2400" dirty="0">
                <a:solidFill>
                  <a:srgbClr val="0000FF"/>
                </a:solidFill>
              </a:rPr>
              <a:t> </a:t>
            </a:r>
            <a:r>
              <a:rPr lang="en-US" sz="2400" dirty="0" err="1">
                <a:solidFill>
                  <a:srgbClr val="0000FF"/>
                </a:solidFill>
              </a:rPr>
              <a:t>trăng</a:t>
            </a:r>
            <a:r>
              <a:rPr lang="en-US" sz="2400" dirty="0">
                <a:solidFill>
                  <a:srgbClr val="0000FF"/>
                </a:solidFill>
              </a:rPr>
              <a:t>, </a:t>
            </a:r>
            <a:r>
              <a:rPr lang="en-US" sz="2400" dirty="0" err="1">
                <a:solidFill>
                  <a:srgbClr val="0000FF"/>
                </a:solidFill>
              </a:rPr>
              <a:t>cánh</a:t>
            </a:r>
            <a:r>
              <a:rPr lang="en-US" sz="2400" dirty="0">
                <a:solidFill>
                  <a:srgbClr val="0000FF"/>
                </a:solidFill>
              </a:rPr>
              <a:t> </a:t>
            </a:r>
            <a:r>
              <a:rPr lang="en-US" sz="2400" dirty="0" err="1">
                <a:solidFill>
                  <a:srgbClr val="0000FF"/>
                </a:solidFill>
              </a:rPr>
              <a:t>buồm</a:t>
            </a:r>
            <a:r>
              <a:rPr lang="en-US" sz="2400" dirty="0">
                <a:solidFill>
                  <a:srgbClr val="0000FF"/>
                </a:solidFill>
              </a:rPr>
              <a:t> </a:t>
            </a:r>
            <a:r>
              <a:rPr lang="en-US" sz="2400" dirty="0" err="1">
                <a:solidFill>
                  <a:srgbClr val="0000FF"/>
                </a:solidFill>
              </a:rPr>
              <a:t>trở</a:t>
            </a:r>
            <a:r>
              <a:rPr lang="en-US" sz="2400" dirty="0">
                <a:solidFill>
                  <a:srgbClr val="0000FF"/>
                </a:solidFill>
              </a:rPr>
              <a:t> </a:t>
            </a:r>
            <a:r>
              <a:rPr lang="en-US" sz="2400" dirty="0" err="1">
                <a:solidFill>
                  <a:srgbClr val="0000FF"/>
                </a:solidFill>
              </a:rPr>
              <a:t>thành</a:t>
            </a:r>
            <a:r>
              <a:rPr lang="en-US" sz="2400" dirty="0">
                <a:solidFill>
                  <a:srgbClr val="0000FF"/>
                </a:solidFill>
              </a:rPr>
              <a:t> “</a:t>
            </a:r>
            <a:r>
              <a:rPr lang="en-US" sz="2400" dirty="0" err="1">
                <a:solidFill>
                  <a:srgbClr val="0000FF"/>
                </a:solidFill>
              </a:rPr>
              <a:t>buồm</a:t>
            </a:r>
            <a:r>
              <a:rPr lang="en-US" sz="2400" dirty="0">
                <a:solidFill>
                  <a:srgbClr val="0000FF"/>
                </a:solidFill>
              </a:rPr>
              <a:t> </a:t>
            </a:r>
            <a:r>
              <a:rPr lang="en-US" sz="2400" dirty="0" err="1">
                <a:solidFill>
                  <a:srgbClr val="0000FF"/>
                </a:solidFill>
              </a:rPr>
              <a:t>trăng</a:t>
            </a:r>
            <a:r>
              <a:rPr lang="en-US" sz="2400" dirty="0">
                <a:solidFill>
                  <a:srgbClr val="0000FF"/>
                </a:solidFill>
              </a:rPr>
              <a:t>”, </a:t>
            </a:r>
            <a:r>
              <a:rPr lang="en-US" sz="2400" dirty="0" err="1">
                <a:solidFill>
                  <a:srgbClr val="0000FF"/>
                </a:solidFill>
              </a:rPr>
              <a:t>vẻ</a:t>
            </a:r>
            <a:r>
              <a:rPr lang="en-US" sz="2400" dirty="0">
                <a:solidFill>
                  <a:srgbClr val="0000FF"/>
                </a:solidFill>
              </a:rPr>
              <a:t> </a:t>
            </a:r>
            <a:r>
              <a:rPr lang="en-US" sz="2400" dirty="0" err="1">
                <a:solidFill>
                  <a:srgbClr val="0000FF"/>
                </a:solidFill>
              </a:rPr>
              <a:t>đẹp</a:t>
            </a:r>
            <a:r>
              <a:rPr lang="en-US" sz="2400" dirty="0">
                <a:solidFill>
                  <a:srgbClr val="0000FF"/>
                </a:solidFill>
              </a:rPr>
              <a:t> </a:t>
            </a:r>
            <a:r>
              <a:rPr lang="en-US" sz="2400" dirty="0" err="1">
                <a:solidFill>
                  <a:srgbClr val="0000FF"/>
                </a:solidFill>
              </a:rPr>
              <a:t>của</a:t>
            </a:r>
            <a:r>
              <a:rPr lang="en-US" sz="2400" dirty="0">
                <a:solidFill>
                  <a:srgbClr val="0000FF"/>
                </a:solidFill>
              </a:rPr>
              <a:t> </a:t>
            </a:r>
            <a:r>
              <a:rPr lang="en-US" sz="2400" dirty="0" err="1">
                <a:solidFill>
                  <a:srgbClr val="0000FF"/>
                </a:solidFill>
              </a:rPr>
              <a:t>thiên</a:t>
            </a:r>
            <a:r>
              <a:rPr lang="en-US" sz="2400" dirty="0">
                <a:solidFill>
                  <a:srgbClr val="0000FF"/>
                </a:solidFill>
              </a:rPr>
              <a:t> </a:t>
            </a:r>
            <a:r>
              <a:rPr lang="en-US" sz="2400" dirty="0" err="1">
                <a:solidFill>
                  <a:srgbClr val="0000FF"/>
                </a:solidFill>
              </a:rPr>
              <a:t>nhiên</a:t>
            </a:r>
            <a:r>
              <a:rPr lang="en-US" sz="2400" dirty="0">
                <a:solidFill>
                  <a:srgbClr val="0000FF"/>
                </a:solidFill>
              </a:rPr>
              <a:t> </a:t>
            </a:r>
            <a:r>
              <a:rPr lang="en-US" sz="2400" dirty="0" err="1">
                <a:solidFill>
                  <a:srgbClr val="0000FF"/>
                </a:solidFill>
              </a:rPr>
              <a:t>làm</a:t>
            </a:r>
            <a:r>
              <a:rPr lang="en-US" sz="2400" dirty="0">
                <a:solidFill>
                  <a:srgbClr val="0000FF"/>
                </a:solidFill>
              </a:rPr>
              <a:t> </a:t>
            </a:r>
            <a:r>
              <a:rPr lang="en-US" sz="2400" dirty="0" err="1">
                <a:solidFill>
                  <a:srgbClr val="0000FF"/>
                </a:solidFill>
              </a:rPr>
              <a:t>nhòa</a:t>
            </a:r>
            <a:r>
              <a:rPr lang="en-US" sz="2400" dirty="0">
                <a:solidFill>
                  <a:srgbClr val="0000FF"/>
                </a:solidFill>
              </a:rPr>
              <a:t> </a:t>
            </a:r>
            <a:r>
              <a:rPr lang="en-US" sz="2400" dirty="0" err="1">
                <a:solidFill>
                  <a:srgbClr val="0000FF"/>
                </a:solidFill>
              </a:rPr>
              <a:t>đi</a:t>
            </a:r>
            <a:r>
              <a:rPr lang="en-US" sz="2400" dirty="0">
                <a:solidFill>
                  <a:srgbClr val="0000FF"/>
                </a:solidFill>
              </a:rPr>
              <a:t> </a:t>
            </a:r>
            <a:r>
              <a:rPr lang="en-US" sz="2400" dirty="0" err="1">
                <a:solidFill>
                  <a:srgbClr val="0000FF"/>
                </a:solidFill>
              </a:rPr>
              <a:t>cánh</a:t>
            </a:r>
            <a:r>
              <a:rPr lang="en-US" sz="2400" dirty="0">
                <a:solidFill>
                  <a:srgbClr val="0000FF"/>
                </a:solidFill>
              </a:rPr>
              <a:t> </a:t>
            </a:r>
            <a:r>
              <a:rPr lang="en-US" sz="2400" dirty="0" err="1">
                <a:solidFill>
                  <a:srgbClr val="0000FF"/>
                </a:solidFill>
              </a:rPr>
              <a:t>buồm</a:t>
            </a:r>
            <a:r>
              <a:rPr lang="en-US" sz="2400" dirty="0">
                <a:solidFill>
                  <a:srgbClr val="0000FF"/>
                </a:solidFill>
              </a:rPr>
              <a:t> </a:t>
            </a:r>
            <a:r>
              <a:rPr lang="en-US" sz="2400" dirty="0" err="1">
                <a:solidFill>
                  <a:srgbClr val="0000FF"/>
                </a:solidFill>
              </a:rPr>
              <a:t>bạc</a:t>
            </a:r>
            <a:r>
              <a:rPr lang="en-US" sz="2400" dirty="0">
                <a:solidFill>
                  <a:srgbClr val="0000FF"/>
                </a:solidFill>
              </a:rPr>
              <a:t> </a:t>
            </a:r>
            <a:r>
              <a:rPr lang="en-US" sz="2400" dirty="0" err="1">
                <a:solidFill>
                  <a:srgbClr val="0000FF"/>
                </a:solidFill>
              </a:rPr>
              <a:t>màu</a:t>
            </a:r>
            <a:r>
              <a:rPr lang="en-US" sz="2400" dirty="0">
                <a:solidFill>
                  <a:srgbClr val="0000FF"/>
                </a:solidFill>
              </a:rPr>
              <a:t>, </a:t>
            </a:r>
            <a:r>
              <a:rPr lang="en-US" sz="2400" dirty="0" err="1">
                <a:solidFill>
                  <a:srgbClr val="0000FF"/>
                </a:solidFill>
              </a:rPr>
              <a:t>cũ</a:t>
            </a:r>
            <a:r>
              <a:rPr lang="en-US" sz="2400" dirty="0">
                <a:solidFill>
                  <a:srgbClr val="0000FF"/>
                </a:solidFill>
              </a:rPr>
              <a:t> </a:t>
            </a:r>
            <a:r>
              <a:rPr lang="en-US" sz="2400" dirty="0" err="1">
                <a:solidFill>
                  <a:srgbClr val="0000FF"/>
                </a:solidFill>
              </a:rPr>
              <a:t>kĩ</a:t>
            </a:r>
            <a:r>
              <a:rPr lang="en-US" sz="2400" dirty="0">
                <a:solidFill>
                  <a:srgbClr val="0000FF"/>
                </a:solidFill>
              </a:rPr>
              <a:t>. </a:t>
            </a:r>
            <a:r>
              <a:rPr lang="en-US" sz="2400" dirty="0" err="1">
                <a:solidFill>
                  <a:srgbClr val="0000FF"/>
                </a:solidFill>
              </a:rPr>
              <a:t>Hình</a:t>
            </a:r>
            <a:r>
              <a:rPr lang="en-US" sz="2400" dirty="0">
                <a:solidFill>
                  <a:srgbClr val="0000FF"/>
                </a:solidFill>
              </a:rPr>
              <a:t> </a:t>
            </a:r>
            <a:r>
              <a:rPr lang="en-US" sz="2400" dirty="0" err="1">
                <a:solidFill>
                  <a:srgbClr val="0000FF"/>
                </a:solidFill>
              </a:rPr>
              <a:t>ảnh</a:t>
            </a:r>
            <a:r>
              <a:rPr lang="en-US" sz="2400" dirty="0">
                <a:solidFill>
                  <a:srgbClr val="0000FF"/>
                </a:solidFill>
              </a:rPr>
              <a:t> </a:t>
            </a:r>
            <a:r>
              <a:rPr lang="en-US" sz="2400" dirty="0" err="1">
                <a:solidFill>
                  <a:srgbClr val="0000FF"/>
                </a:solidFill>
              </a:rPr>
              <a:t>thể</a:t>
            </a:r>
            <a:r>
              <a:rPr lang="en-US" sz="2400" dirty="0">
                <a:solidFill>
                  <a:srgbClr val="0000FF"/>
                </a:solidFill>
              </a:rPr>
              <a:t> </a:t>
            </a:r>
            <a:r>
              <a:rPr lang="en-US" sz="2400" dirty="0" err="1">
                <a:solidFill>
                  <a:srgbClr val="0000FF"/>
                </a:solidFill>
              </a:rPr>
              <a:t>hiện</a:t>
            </a:r>
            <a:r>
              <a:rPr lang="en-US" sz="2400" dirty="0">
                <a:solidFill>
                  <a:srgbClr val="0000FF"/>
                </a:solidFill>
              </a:rPr>
              <a:t> </a:t>
            </a:r>
            <a:r>
              <a:rPr lang="en-US" sz="2400" dirty="0" err="1">
                <a:solidFill>
                  <a:srgbClr val="0000FF"/>
                </a:solidFill>
              </a:rPr>
              <a:t>cuộc</a:t>
            </a:r>
            <a:r>
              <a:rPr lang="en-US" sz="2400" dirty="0">
                <a:solidFill>
                  <a:srgbClr val="0000FF"/>
                </a:solidFill>
              </a:rPr>
              <a:t> </a:t>
            </a:r>
            <a:r>
              <a:rPr lang="en-US" sz="2400" dirty="0" err="1">
                <a:solidFill>
                  <a:srgbClr val="0000FF"/>
                </a:solidFill>
              </a:rPr>
              <a:t>sống</a:t>
            </a:r>
            <a:r>
              <a:rPr lang="en-US" sz="2400" dirty="0">
                <a:solidFill>
                  <a:srgbClr val="0000FF"/>
                </a:solidFill>
              </a:rPr>
              <a:t> </a:t>
            </a:r>
            <a:r>
              <a:rPr lang="en-US" sz="2400" dirty="0" err="1">
                <a:solidFill>
                  <a:srgbClr val="0000FF"/>
                </a:solidFill>
              </a:rPr>
              <a:t>lao</a:t>
            </a:r>
            <a:r>
              <a:rPr lang="en-US" sz="2400" dirty="0">
                <a:solidFill>
                  <a:srgbClr val="0000FF"/>
                </a:solidFill>
              </a:rPr>
              <a:t> </a:t>
            </a:r>
            <a:r>
              <a:rPr lang="en-US" sz="2400" dirty="0" err="1">
                <a:solidFill>
                  <a:srgbClr val="0000FF"/>
                </a:solidFill>
              </a:rPr>
              <a:t>động</a:t>
            </a:r>
            <a:r>
              <a:rPr lang="en-US" sz="2400" dirty="0">
                <a:solidFill>
                  <a:srgbClr val="0000FF"/>
                </a:solidFill>
              </a:rPr>
              <a:t> </a:t>
            </a:r>
            <a:r>
              <a:rPr lang="en-US" sz="2400" dirty="0" err="1">
                <a:solidFill>
                  <a:srgbClr val="0000FF"/>
                </a:solidFill>
              </a:rPr>
              <a:t>đầy</a:t>
            </a:r>
            <a:r>
              <a:rPr lang="en-US" sz="2400" dirty="0">
                <a:solidFill>
                  <a:srgbClr val="0000FF"/>
                </a:solidFill>
              </a:rPr>
              <a:t> </a:t>
            </a:r>
            <a:r>
              <a:rPr lang="en-US" sz="2400" dirty="0" err="1">
                <a:solidFill>
                  <a:srgbClr val="0000FF"/>
                </a:solidFill>
              </a:rPr>
              <a:t>chất</a:t>
            </a:r>
            <a:r>
              <a:rPr lang="en-US" sz="2400" dirty="0">
                <a:solidFill>
                  <a:srgbClr val="0000FF"/>
                </a:solidFill>
              </a:rPr>
              <a:t> </a:t>
            </a:r>
            <a:r>
              <a:rPr lang="en-US" sz="2400" dirty="0" err="1">
                <a:solidFill>
                  <a:srgbClr val="0000FF"/>
                </a:solidFill>
              </a:rPr>
              <a:t>thơ</a:t>
            </a:r>
            <a:r>
              <a:rPr lang="en-US" sz="2400" dirty="0">
                <a:solidFill>
                  <a:srgbClr val="0000FF"/>
                </a:solidFill>
              </a:rPr>
              <a:t>, </a:t>
            </a:r>
            <a:r>
              <a:rPr lang="en-US" sz="2400" dirty="0" err="1">
                <a:solidFill>
                  <a:srgbClr val="0000FF"/>
                </a:solidFill>
              </a:rPr>
              <a:t>thể</a:t>
            </a:r>
            <a:r>
              <a:rPr lang="en-US" sz="2400" dirty="0">
                <a:solidFill>
                  <a:srgbClr val="0000FF"/>
                </a:solidFill>
              </a:rPr>
              <a:t> </a:t>
            </a:r>
            <a:r>
              <a:rPr lang="en-US" sz="2400" dirty="0" err="1">
                <a:solidFill>
                  <a:srgbClr val="0000FF"/>
                </a:solidFill>
              </a:rPr>
              <a:t>hiện</a:t>
            </a:r>
            <a:r>
              <a:rPr lang="en-US" sz="2400" dirty="0">
                <a:solidFill>
                  <a:srgbClr val="0000FF"/>
                </a:solidFill>
              </a:rPr>
              <a:t> </a:t>
            </a:r>
            <a:r>
              <a:rPr lang="en-US" sz="2400" dirty="0" err="1">
                <a:solidFill>
                  <a:srgbClr val="0000FF"/>
                </a:solidFill>
              </a:rPr>
              <a:t>tâm</a:t>
            </a:r>
            <a:r>
              <a:rPr lang="en-US" sz="2400" dirty="0">
                <a:solidFill>
                  <a:srgbClr val="0000FF"/>
                </a:solidFill>
              </a:rPr>
              <a:t> </a:t>
            </a:r>
            <a:r>
              <a:rPr lang="en-US" sz="2400" dirty="0" err="1">
                <a:solidFill>
                  <a:srgbClr val="0000FF"/>
                </a:solidFill>
              </a:rPr>
              <a:t>hồn</a:t>
            </a:r>
            <a:r>
              <a:rPr lang="en-US" sz="2400" dirty="0">
                <a:solidFill>
                  <a:srgbClr val="0000FF"/>
                </a:solidFill>
              </a:rPr>
              <a:t> </a:t>
            </a:r>
            <a:r>
              <a:rPr lang="en-US" sz="2400" dirty="0" err="1">
                <a:solidFill>
                  <a:srgbClr val="0000FF"/>
                </a:solidFill>
              </a:rPr>
              <a:t>lãng</a:t>
            </a:r>
            <a:r>
              <a:rPr lang="en-US" sz="2400" dirty="0">
                <a:solidFill>
                  <a:srgbClr val="0000FF"/>
                </a:solidFill>
              </a:rPr>
              <a:t> </a:t>
            </a:r>
            <a:r>
              <a:rPr lang="en-US" sz="2400" dirty="0" err="1">
                <a:solidFill>
                  <a:srgbClr val="0000FF"/>
                </a:solidFill>
              </a:rPr>
              <a:t>mạn</a:t>
            </a:r>
            <a:r>
              <a:rPr lang="en-US" sz="2400" dirty="0">
                <a:solidFill>
                  <a:srgbClr val="0000FF"/>
                </a:solidFill>
              </a:rPr>
              <a:t> </a:t>
            </a:r>
            <a:r>
              <a:rPr lang="en-US" sz="2400" dirty="0" err="1">
                <a:solidFill>
                  <a:srgbClr val="0000FF"/>
                </a:solidFill>
              </a:rPr>
              <a:t>của</a:t>
            </a:r>
            <a:r>
              <a:rPr lang="en-US" sz="2400" dirty="0">
                <a:solidFill>
                  <a:srgbClr val="0000FF"/>
                </a:solidFill>
              </a:rPr>
              <a:t> </a:t>
            </a:r>
            <a:r>
              <a:rPr lang="en-US" sz="2400" dirty="0" err="1">
                <a:solidFill>
                  <a:srgbClr val="0000FF"/>
                </a:solidFill>
              </a:rPr>
              <a:t>những</a:t>
            </a:r>
            <a:r>
              <a:rPr lang="en-US" sz="2400" dirty="0">
                <a:solidFill>
                  <a:srgbClr val="0000FF"/>
                </a:solidFill>
              </a:rPr>
              <a:t> </a:t>
            </a:r>
            <a:r>
              <a:rPr lang="en-US" sz="2400" dirty="0" err="1">
                <a:solidFill>
                  <a:srgbClr val="0000FF"/>
                </a:solidFill>
              </a:rPr>
              <a:t>người</a:t>
            </a:r>
            <a:r>
              <a:rPr lang="en-US" sz="2400" dirty="0">
                <a:solidFill>
                  <a:srgbClr val="0000FF"/>
                </a:solidFill>
              </a:rPr>
              <a:t> </a:t>
            </a:r>
            <a:r>
              <a:rPr lang="en-US" sz="2400" dirty="0" err="1">
                <a:solidFill>
                  <a:srgbClr val="0000FF"/>
                </a:solidFill>
              </a:rPr>
              <a:t>dân</a:t>
            </a:r>
            <a:r>
              <a:rPr lang="en-US" sz="2400" dirty="0">
                <a:solidFill>
                  <a:srgbClr val="0000FF"/>
                </a:solidFill>
              </a:rPr>
              <a:t> </a:t>
            </a:r>
            <a:r>
              <a:rPr lang="en-US" sz="2400" dirty="0" err="1">
                <a:solidFill>
                  <a:srgbClr val="0000FF"/>
                </a:solidFill>
              </a:rPr>
              <a:t>chài</a:t>
            </a:r>
            <a:r>
              <a:rPr lang="en-US" sz="2400" dirty="0">
                <a:solidFill>
                  <a:srgbClr val="0000FF"/>
                </a:solidFill>
              </a:rPr>
              <a:t>.</a:t>
            </a:r>
          </a:p>
        </p:txBody>
      </p:sp>
    </p:spTree>
    <p:extLst>
      <p:ext uri="{BB962C8B-B14F-4D97-AF65-F5344CB8AC3E}">
        <p14:creationId xmlns="" xmlns:p14="http://schemas.microsoft.com/office/powerpoint/2010/main" val="53491441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KIẾN THỨC TRỌNG TÂM</a:t>
            </a:r>
          </a:p>
        </p:txBody>
      </p:sp>
      <p:sp>
        <p:nvSpPr>
          <p:cNvPr id="4" name="TextBox 3">
            <a:extLst>
              <a:ext uri="{FF2B5EF4-FFF2-40B4-BE49-F238E27FC236}">
                <a16:creationId xmlns="" xmlns:a16="http://schemas.microsoft.com/office/drawing/2014/main" id="{2F2E3E07-297E-4A48-AE83-F72AA7A18810}"/>
              </a:ext>
            </a:extLst>
          </p:cNvPr>
          <p:cNvSpPr txBox="1"/>
          <p:nvPr/>
        </p:nvSpPr>
        <p:spPr>
          <a:xfrm>
            <a:off x="0" y="663893"/>
            <a:ext cx="12192000" cy="6112443"/>
          </a:xfrm>
          <a:prstGeom prst="rect">
            <a:avLst/>
          </a:prstGeom>
          <a:noFill/>
        </p:spPr>
        <p:txBody>
          <a:bodyPr wrap="square" rtlCol="0">
            <a:spAutoFit/>
          </a:bodyPr>
          <a:lstStyle/>
          <a:p>
            <a:pPr algn="just">
              <a:lnSpc>
                <a:spcPct val="130000"/>
              </a:lnSpc>
            </a:pPr>
            <a:r>
              <a:rPr lang="en-US" sz="2400" b="1">
                <a:solidFill>
                  <a:srgbClr val="FF0000"/>
                </a:solidFill>
                <a:sym typeface="Wingdings"/>
              </a:rPr>
              <a:t>5. Các biện pháp nghệ thuật và tác dụng:</a:t>
            </a:r>
          </a:p>
          <a:p>
            <a:pPr algn="just"/>
            <a:r>
              <a:rPr lang="en-US" sz="2400" b="1">
                <a:solidFill>
                  <a:srgbClr val="0000FF"/>
                </a:solidFill>
                <a:sym typeface="Wingdings"/>
              </a:rPr>
              <a:t></a:t>
            </a:r>
            <a:r>
              <a:rPr lang="en-US" sz="2400" b="1">
                <a:solidFill>
                  <a:srgbClr val="0000FF"/>
                </a:solidFill>
              </a:rPr>
              <a:t> Biện pháp nhân hóa: </a:t>
            </a:r>
            <a:endParaRPr lang="en-US" sz="2400">
              <a:solidFill>
                <a:srgbClr val="0000FF"/>
              </a:solidFill>
            </a:endParaRPr>
          </a:p>
          <a:p>
            <a:pPr lvl="6" algn="just"/>
            <a:r>
              <a:rPr lang="en-US" sz="2400" b="1" i="1">
                <a:solidFill>
                  <a:srgbClr val="0000FF"/>
                </a:solidFill>
              </a:rPr>
              <a:t>“Ra đậu dặm xa dò bụng biển</a:t>
            </a:r>
            <a:endParaRPr lang="en-US" sz="2400">
              <a:solidFill>
                <a:srgbClr val="0000FF"/>
              </a:solidFill>
            </a:endParaRPr>
          </a:p>
          <a:p>
            <a:pPr lvl="6" algn="just"/>
            <a:r>
              <a:rPr lang="en-US" sz="2400" b="1" i="1">
                <a:solidFill>
                  <a:srgbClr val="0000FF"/>
                </a:solidFill>
              </a:rPr>
              <a:t> Dàn đan thế trận lưới vây giăng”</a:t>
            </a:r>
            <a:endParaRPr lang="en-US" sz="2400">
              <a:solidFill>
                <a:srgbClr val="0000FF"/>
              </a:solidFill>
            </a:endParaRPr>
          </a:p>
          <a:p>
            <a:pPr algn="just"/>
            <a:r>
              <a:rPr lang="en-US" sz="2400">
                <a:solidFill>
                  <a:srgbClr val="0000FF"/>
                </a:solidFill>
              </a:rPr>
              <a:t>	Biện pháp nhân hóa, biến con thuyền biết: “đậu”, “dò” biển cả với kỹ thuật đánh cá như thế trận trên mặt trận lao động nhằm chinh phục biển khơi.</a:t>
            </a:r>
          </a:p>
          <a:p>
            <a:pPr algn="ctr"/>
            <a:r>
              <a:rPr lang="nl-NL" sz="2400" b="1" i="1">
                <a:solidFill>
                  <a:srgbClr val="0000FF"/>
                </a:solidFill>
              </a:rPr>
              <a:t>“Sóng đã cài then, đêm sập cửa”</a:t>
            </a:r>
            <a:endParaRPr lang="en-US" sz="2400">
              <a:solidFill>
                <a:srgbClr val="0000FF"/>
              </a:solidFill>
            </a:endParaRPr>
          </a:p>
          <a:p>
            <a:pPr algn="just"/>
            <a:r>
              <a:rPr lang="nl-NL" sz="2400">
                <a:solidFill>
                  <a:srgbClr val="0000FF"/>
                </a:solidFill>
              </a:rPr>
              <a:t>	Gán cho sự vật những hành động của con người sóng </a:t>
            </a:r>
            <a:r>
              <a:rPr lang="nl-NL" sz="2400" i="1">
                <a:solidFill>
                  <a:srgbClr val="0000FF"/>
                </a:solidFill>
              </a:rPr>
              <a:t>“cài then”, </a:t>
            </a:r>
            <a:r>
              <a:rPr lang="nl-NL" sz="2400">
                <a:solidFill>
                  <a:srgbClr val="0000FF"/>
                </a:solidFill>
              </a:rPr>
              <a:t>đêm </a:t>
            </a:r>
            <a:r>
              <a:rPr lang="nl-NL" sz="2400" i="1">
                <a:solidFill>
                  <a:srgbClr val="0000FF"/>
                </a:solidFill>
              </a:rPr>
              <a:t>“sập cửa” </a:t>
            </a:r>
            <a:r>
              <a:rPr lang="en-US" sz="2400">
                <a:solidFill>
                  <a:srgbClr val="0000FF"/>
                </a:solidFill>
                <a:sym typeface="Wingdings 3"/>
              </a:rPr>
              <a:t></a:t>
            </a:r>
            <a:r>
              <a:rPr lang="nl-NL" sz="2400">
                <a:solidFill>
                  <a:srgbClr val="0000FF"/>
                </a:solidFill>
              </a:rPr>
              <a:t> Gợi cảm giác vũ trụ như một ngôi nhà lớn, với màn đêm buông xuống là tấm cửa khổng lồ và những gợn sóng là then cài cửa. Con người đi trong biển đêm mà như đi trong ngôi nhà thân thuộc của mình.</a:t>
            </a:r>
            <a:endParaRPr lang="en-US" sz="2400">
              <a:solidFill>
                <a:srgbClr val="0000FF"/>
              </a:solidFill>
            </a:endParaRPr>
          </a:p>
          <a:p>
            <a:pPr algn="ctr"/>
            <a:r>
              <a:rPr lang="en-US" sz="2400" b="1" i="1">
                <a:solidFill>
                  <a:srgbClr val="0000FF"/>
                </a:solidFill>
              </a:rPr>
              <a:t>“Đêm thở sao lùa nước Hạ Long"</a:t>
            </a:r>
            <a:endParaRPr lang="en-US" sz="2400">
              <a:solidFill>
                <a:srgbClr val="0000FF"/>
              </a:solidFill>
            </a:endParaRPr>
          </a:p>
          <a:p>
            <a:pPr algn="just"/>
            <a:r>
              <a:rPr lang="en-US" sz="2400">
                <a:solidFill>
                  <a:srgbClr val="0000FF"/>
                </a:solidFill>
              </a:rPr>
              <a:t>	Là hình ảnh đẹp, tiếng thở của đêm chính là nhịp thở của thủy triều và tiếng rì rào của sóng. Những đốm sao lung linh trên mặt nước nâng lên hạ xuống một cách hùng vĩ. Nhờ câu thơ này, toàn bộ không khí biển khơi lung linh dào dạt sống động và kỳ ảo hẳn lên.</a:t>
            </a:r>
            <a:endParaRPr lang="en-US" sz="2400" dirty="0">
              <a:solidFill>
                <a:srgbClr val="0000FF"/>
              </a:solidFill>
            </a:endParaRPr>
          </a:p>
        </p:txBody>
      </p:sp>
    </p:spTree>
    <p:extLst>
      <p:ext uri="{BB962C8B-B14F-4D97-AF65-F5344CB8AC3E}">
        <p14:creationId xmlns="" xmlns:p14="http://schemas.microsoft.com/office/powerpoint/2010/main" val="23217063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KIẾN THỨC TRỌNG TÂM</a:t>
            </a:r>
          </a:p>
        </p:txBody>
      </p:sp>
      <p:sp>
        <p:nvSpPr>
          <p:cNvPr id="4" name="TextBox 3">
            <a:extLst>
              <a:ext uri="{FF2B5EF4-FFF2-40B4-BE49-F238E27FC236}">
                <a16:creationId xmlns="" xmlns:a16="http://schemas.microsoft.com/office/drawing/2014/main" id="{2F2E3E07-297E-4A48-AE83-F72AA7A18810}"/>
              </a:ext>
            </a:extLst>
          </p:cNvPr>
          <p:cNvSpPr txBox="1"/>
          <p:nvPr/>
        </p:nvSpPr>
        <p:spPr>
          <a:xfrm>
            <a:off x="121024" y="663893"/>
            <a:ext cx="12070976" cy="5816977"/>
          </a:xfrm>
          <a:prstGeom prst="rect">
            <a:avLst/>
          </a:prstGeom>
          <a:noFill/>
        </p:spPr>
        <p:txBody>
          <a:bodyPr wrap="square" rtlCol="0">
            <a:spAutoFit/>
          </a:bodyPr>
          <a:lstStyle/>
          <a:p>
            <a:pPr algn="just">
              <a:lnSpc>
                <a:spcPct val="150000"/>
              </a:lnSpc>
            </a:pPr>
            <a:r>
              <a:rPr lang="en-US" sz="2400" b="1">
                <a:solidFill>
                  <a:srgbClr val="FF0000"/>
                </a:solidFill>
                <a:sym typeface="Wingdings"/>
              </a:rPr>
              <a:t>5. Các biện pháp nghệ thuật và tác dụng:</a:t>
            </a:r>
          </a:p>
          <a:p>
            <a:pPr algn="just"/>
            <a:r>
              <a:rPr lang="en-US" sz="2400" b="1">
                <a:solidFill>
                  <a:srgbClr val="0000FF"/>
                </a:solidFill>
                <a:sym typeface="Wingdings"/>
              </a:rPr>
              <a:t></a:t>
            </a:r>
            <a:r>
              <a:rPr lang="en-US" sz="2400" b="1">
                <a:solidFill>
                  <a:srgbClr val="0000FF"/>
                </a:solidFill>
              </a:rPr>
              <a:t> Hình ảnh nhân hóa, hoán dụ: </a:t>
            </a:r>
            <a:endParaRPr lang="en-US" sz="2400">
              <a:solidFill>
                <a:srgbClr val="0000FF"/>
              </a:solidFill>
            </a:endParaRPr>
          </a:p>
          <a:p>
            <a:pPr algn="just"/>
            <a:r>
              <a:rPr lang="en-US" sz="2400" b="1" i="1">
                <a:solidFill>
                  <a:srgbClr val="0000FF"/>
                </a:solidFill>
              </a:rPr>
              <a:t>     		“Đoàn thuyền chạy đua cùng mặt trời”</a:t>
            </a:r>
            <a:endParaRPr lang="en-US" sz="2400">
              <a:solidFill>
                <a:srgbClr val="0000FF"/>
              </a:solidFill>
            </a:endParaRPr>
          </a:p>
          <a:p>
            <a:pPr algn="just"/>
            <a:r>
              <a:rPr lang="en-US" sz="2400">
                <a:solidFill>
                  <a:srgbClr val="0000FF"/>
                </a:solidFill>
              </a:rPr>
              <a:t>	Huy Cận đã lấy một sự vật bé nhỏ, bình dị để ngầm so sánh với hình ảnh vĩ đại của thiên nhiên: “Mặt trời”. </a:t>
            </a:r>
          </a:p>
          <a:p>
            <a:pPr algn="just"/>
            <a:r>
              <a:rPr lang="en-US" sz="2400">
                <a:solidFill>
                  <a:srgbClr val="0000FF"/>
                </a:solidFill>
              </a:rPr>
              <a:t>	Hình ảnh nhân hoá, nói quá </a:t>
            </a:r>
            <a:r>
              <a:rPr lang="en-US" sz="2400">
                <a:solidFill>
                  <a:srgbClr val="0000FF"/>
                </a:solidFill>
                <a:sym typeface="Wingdings 3"/>
              </a:rPr>
              <a:t>=&gt;</a:t>
            </a:r>
            <a:r>
              <a:rPr lang="en-US" sz="2400">
                <a:solidFill>
                  <a:srgbClr val="0000FF"/>
                </a:solidFill>
              </a:rPr>
              <a:t> Làm nổi bật tư thế của những con người lao động, bởi nói đoàn thuyền nhưng thực chất là nói đến người dân chài, đoàn thuyền ở đây chỉ người ngư dân. Họ trở về trong một tư thế sánh ngang với vũ trụ, thậm chí trong cuộc chạy đua với thiên nhiên họ đã chiến thắng và làm chủ thiên nhiên.</a:t>
            </a:r>
          </a:p>
          <a:p>
            <a:pPr algn="just"/>
            <a:r>
              <a:rPr lang="en-US" sz="2400" b="1">
                <a:solidFill>
                  <a:srgbClr val="0000FF"/>
                </a:solidFill>
                <a:sym typeface="Wingdings"/>
              </a:rPr>
              <a:t></a:t>
            </a:r>
            <a:r>
              <a:rPr lang="en-US" sz="2400" b="1">
                <a:solidFill>
                  <a:srgbClr val="0000FF"/>
                </a:solidFill>
              </a:rPr>
              <a:t> Biện pháp nói quá:</a:t>
            </a:r>
            <a:endParaRPr lang="en-US" sz="2400">
              <a:solidFill>
                <a:srgbClr val="0000FF"/>
              </a:solidFill>
            </a:endParaRPr>
          </a:p>
          <a:p>
            <a:pPr algn="ctr"/>
            <a:r>
              <a:rPr lang="en-US" sz="2400" b="1" i="1">
                <a:solidFill>
                  <a:srgbClr val="0000FF"/>
                </a:solidFill>
              </a:rPr>
              <a:t>“Mắt cá huy hoàng muôn dặm phơi”.</a:t>
            </a:r>
            <a:endParaRPr lang="en-US" sz="2400">
              <a:solidFill>
                <a:srgbClr val="0000FF"/>
              </a:solidFill>
            </a:endParaRPr>
          </a:p>
          <a:p>
            <a:pPr algn="just"/>
            <a:r>
              <a:rPr lang="en-US" sz="2400">
                <a:solidFill>
                  <a:srgbClr val="0000FF"/>
                </a:solidFill>
              </a:rPr>
              <a:t>	Đã vẽ nên cảnh bội thu cá và cuộc sống ấm no, ngập tràn hạnh phúc của người dân vùng biển, bằng mồ hôi và sức lao động, họ đã viết nên bài ca cuộc sống.</a:t>
            </a:r>
          </a:p>
          <a:p>
            <a:pPr algn="ctr"/>
            <a:r>
              <a:rPr lang="en-US" sz="2400" b="1" i="1">
                <a:solidFill>
                  <a:srgbClr val="0000FF"/>
                </a:solidFill>
              </a:rPr>
              <a:t>“Đoàn thuyền chạy đua cùng mặt trời”</a:t>
            </a:r>
            <a:endParaRPr lang="en-US" sz="2400">
              <a:solidFill>
                <a:srgbClr val="0000FF"/>
              </a:solidFill>
            </a:endParaRPr>
          </a:p>
          <a:p>
            <a:pPr algn="just"/>
            <a:r>
              <a:rPr lang="en-US" sz="2400">
                <a:solidFill>
                  <a:srgbClr val="0000FF"/>
                </a:solidFill>
              </a:rPr>
              <a:t>	Nhấn mạnh sức mạnh của con người có thể sánh cùng thiên nhiên</a:t>
            </a:r>
            <a:endParaRPr lang="en-US" sz="2400" dirty="0">
              <a:solidFill>
                <a:srgbClr val="0000FF"/>
              </a:solidFill>
            </a:endParaRPr>
          </a:p>
        </p:txBody>
      </p:sp>
    </p:spTree>
    <p:extLst>
      <p:ext uri="{BB962C8B-B14F-4D97-AF65-F5344CB8AC3E}">
        <p14:creationId xmlns="" xmlns:p14="http://schemas.microsoft.com/office/powerpoint/2010/main" val="73035269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KIẾN THỨC TRỌNG TÂM</a:t>
            </a:r>
          </a:p>
        </p:txBody>
      </p:sp>
      <p:sp>
        <p:nvSpPr>
          <p:cNvPr id="4" name="TextBox 3">
            <a:extLst>
              <a:ext uri="{FF2B5EF4-FFF2-40B4-BE49-F238E27FC236}">
                <a16:creationId xmlns="" xmlns:a16="http://schemas.microsoft.com/office/drawing/2014/main" id="{2F2E3E07-297E-4A48-AE83-F72AA7A18810}"/>
              </a:ext>
            </a:extLst>
          </p:cNvPr>
          <p:cNvSpPr txBox="1"/>
          <p:nvPr/>
        </p:nvSpPr>
        <p:spPr>
          <a:xfrm>
            <a:off x="121024" y="663893"/>
            <a:ext cx="12070976" cy="6186309"/>
          </a:xfrm>
          <a:prstGeom prst="rect">
            <a:avLst/>
          </a:prstGeom>
          <a:noFill/>
        </p:spPr>
        <p:txBody>
          <a:bodyPr wrap="square" rtlCol="0">
            <a:spAutoFit/>
          </a:bodyPr>
          <a:lstStyle/>
          <a:p>
            <a:pPr algn="just">
              <a:lnSpc>
                <a:spcPct val="150000"/>
              </a:lnSpc>
            </a:pPr>
            <a:r>
              <a:rPr lang="en-US" sz="2400" b="1" dirty="0">
                <a:solidFill>
                  <a:srgbClr val="FF0000"/>
                </a:solidFill>
                <a:sym typeface="Wingdings"/>
              </a:rPr>
              <a:t>5. </a:t>
            </a:r>
            <a:r>
              <a:rPr lang="en-US" sz="2400" b="1" dirty="0" err="1">
                <a:solidFill>
                  <a:srgbClr val="FF0000"/>
                </a:solidFill>
                <a:sym typeface="Wingdings"/>
              </a:rPr>
              <a:t>Các</a:t>
            </a:r>
            <a:r>
              <a:rPr lang="en-US" sz="2400" b="1" dirty="0">
                <a:solidFill>
                  <a:srgbClr val="FF0000"/>
                </a:solidFill>
                <a:sym typeface="Wingdings"/>
              </a:rPr>
              <a:t> </a:t>
            </a:r>
            <a:r>
              <a:rPr lang="en-US" sz="2400" b="1" dirty="0" err="1">
                <a:solidFill>
                  <a:srgbClr val="FF0000"/>
                </a:solidFill>
                <a:sym typeface="Wingdings"/>
              </a:rPr>
              <a:t>biện</a:t>
            </a:r>
            <a:r>
              <a:rPr lang="en-US" sz="2400" b="1" dirty="0">
                <a:solidFill>
                  <a:srgbClr val="FF0000"/>
                </a:solidFill>
                <a:sym typeface="Wingdings"/>
              </a:rPr>
              <a:t> </a:t>
            </a:r>
            <a:r>
              <a:rPr lang="en-US" sz="2400" b="1" dirty="0" err="1">
                <a:solidFill>
                  <a:srgbClr val="FF0000"/>
                </a:solidFill>
                <a:sym typeface="Wingdings"/>
              </a:rPr>
              <a:t>pháp</a:t>
            </a:r>
            <a:r>
              <a:rPr lang="en-US" sz="2400" b="1" dirty="0">
                <a:solidFill>
                  <a:srgbClr val="FF0000"/>
                </a:solidFill>
                <a:sym typeface="Wingdings"/>
              </a:rPr>
              <a:t> </a:t>
            </a:r>
            <a:r>
              <a:rPr lang="en-US" sz="2400" b="1" dirty="0" err="1">
                <a:solidFill>
                  <a:srgbClr val="FF0000"/>
                </a:solidFill>
                <a:sym typeface="Wingdings"/>
              </a:rPr>
              <a:t>nghệ</a:t>
            </a:r>
            <a:r>
              <a:rPr lang="en-US" sz="2400" b="1" dirty="0">
                <a:solidFill>
                  <a:srgbClr val="FF0000"/>
                </a:solidFill>
                <a:sym typeface="Wingdings"/>
              </a:rPr>
              <a:t> </a:t>
            </a:r>
            <a:r>
              <a:rPr lang="en-US" sz="2400" b="1" dirty="0" err="1">
                <a:solidFill>
                  <a:srgbClr val="FF0000"/>
                </a:solidFill>
                <a:sym typeface="Wingdings"/>
              </a:rPr>
              <a:t>thuật</a:t>
            </a:r>
            <a:r>
              <a:rPr lang="en-US" sz="2400" b="1" dirty="0">
                <a:solidFill>
                  <a:srgbClr val="FF0000"/>
                </a:solidFill>
                <a:sym typeface="Wingdings"/>
              </a:rPr>
              <a:t> </a:t>
            </a:r>
            <a:r>
              <a:rPr lang="en-US" sz="2400" b="1" dirty="0" err="1">
                <a:solidFill>
                  <a:srgbClr val="FF0000"/>
                </a:solidFill>
                <a:sym typeface="Wingdings"/>
              </a:rPr>
              <a:t>và</a:t>
            </a:r>
            <a:r>
              <a:rPr lang="en-US" sz="2400" b="1" dirty="0">
                <a:solidFill>
                  <a:srgbClr val="FF0000"/>
                </a:solidFill>
                <a:sym typeface="Wingdings"/>
              </a:rPr>
              <a:t> </a:t>
            </a:r>
            <a:r>
              <a:rPr lang="en-US" sz="2400" b="1" dirty="0" err="1">
                <a:solidFill>
                  <a:srgbClr val="FF0000"/>
                </a:solidFill>
                <a:sym typeface="Wingdings"/>
              </a:rPr>
              <a:t>tác</a:t>
            </a:r>
            <a:r>
              <a:rPr lang="en-US" sz="2400" b="1" dirty="0">
                <a:solidFill>
                  <a:srgbClr val="FF0000"/>
                </a:solidFill>
                <a:sym typeface="Wingdings"/>
              </a:rPr>
              <a:t> </a:t>
            </a:r>
            <a:r>
              <a:rPr lang="en-US" sz="2400" b="1" dirty="0" err="1">
                <a:solidFill>
                  <a:srgbClr val="FF0000"/>
                </a:solidFill>
                <a:sym typeface="Wingdings"/>
              </a:rPr>
              <a:t>dụng</a:t>
            </a:r>
            <a:r>
              <a:rPr lang="en-US" sz="2400" b="1" dirty="0">
                <a:solidFill>
                  <a:srgbClr val="FF0000"/>
                </a:solidFill>
                <a:sym typeface="Wingdings"/>
              </a:rPr>
              <a:t>:</a:t>
            </a:r>
          </a:p>
          <a:p>
            <a:pPr algn="just"/>
            <a:r>
              <a:rPr lang="en-US" sz="2400" b="1" dirty="0">
                <a:solidFill>
                  <a:srgbClr val="0000FF"/>
                </a:solidFill>
                <a:sym typeface="Wingdings"/>
              </a:rPr>
              <a:t></a:t>
            </a:r>
            <a:r>
              <a:rPr lang="en-US" sz="2400" b="1" dirty="0">
                <a:solidFill>
                  <a:srgbClr val="0000FF"/>
                </a:solidFill>
              </a:rPr>
              <a:t> </a:t>
            </a:r>
            <a:r>
              <a:rPr lang="en-US" sz="2400" b="1" dirty="0" err="1">
                <a:solidFill>
                  <a:srgbClr val="0000FF"/>
                </a:solidFill>
              </a:rPr>
              <a:t>Nhân</a:t>
            </a:r>
            <a:r>
              <a:rPr lang="en-US" sz="2400" b="1" dirty="0">
                <a:solidFill>
                  <a:srgbClr val="0000FF"/>
                </a:solidFill>
              </a:rPr>
              <a:t> </a:t>
            </a:r>
            <a:r>
              <a:rPr lang="en-US" sz="2400" b="1" dirty="0" err="1">
                <a:solidFill>
                  <a:srgbClr val="0000FF"/>
                </a:solidFill>
              </a:rPr>
              <a:t>hóa</a:t>
            </a:r>
            <a:r>
              <a:rPr lang="en-US" sz="2400" b="1" dirty="0">
                <a:solidFill>
                  <a:srgbClr val="0000FF"/>
                </a:solidFill>
              </a:rPr>
              <a:t> </a:t>
            </a:r>
            <a:r>
              <a:rPr lang="en-US" sz="2400" b="1" i="1" dirty="0">
                <a:solidFill>
                  <a:srgbClr val="0000FF"/>
                </a:solidFill>
              </a:rPr>
              <a:t>“</a:t>
            </a:r>
            <a:r>
              <a:rPr lang="en-US" sz="2400" b="1" i="1" dirty="0" err="1">
                <a:solidFill>
                  <a:srgbClr val="0000FF"/>
                </a:solidFill>
              </a:rPr>
              <a:t>mặt</a:t>
            </a:r>
            <a:r>
              <a:rPr lang="en-US" sz="2400" b="1" i="1" dirty="0">
                <a:solidFill>
                  <a:srgbClr val="0000FF"/>
                </a:solidFill>
              </a:rPr>
              <a:t> </a:t>
            </a:r>
            <a:r>
              <a:rPr lang="en-US" sz="2400" b="1" i="1" dirty="0" err="1">
                <a:solidFill>
                  <a:srgbClr val="0000FF"/>
                </a:solidFill>
              </a:rPr>
              <a:t>trời</a:t>
            </a:r>
            <a:r>
              <a:rPr lang="en-US" sz="2400" b="1" i="1" dirty="0">
                <a:solidFill>
                  <a:srgbClr val="0000FF"/>
                </a:solidFill>
              </a:rPr>
              <a:t> </a:t>
            </a:r>
            <a:r>
              <a:rPr lang="en-US" sz="2400" b="1" i="1" dirty="0" err="1">
                <a:solidFill>
                  <a:srgbClr val="0000FF"/>
                </a:solidFill>
              </a:rPr>
              <a:t>đội</a:t>
            </a:r>
            <a:r>
              <a:rPr lang="en-US" sz="2400" b="1" i="1" dirty="0">
                <a:solidFill>
                  <a:srgbClr val="0000FF"/>
                </a:solidFill>
              </a:rPr>
              <a:t> </a:t>
            </a:r>
            <a:r>
              <a:rPr lang="en-US" sz="2400" b="1" i="1" dirty="0" err="1">
                <a:solidFill>
                  <a:srgbClr val="0000FF"/>
                </a:solidFill>
              </a:rPr>
              <a:t>biển</a:t>
            </a:r>
            <a:r>
              <a:rPr lang="en-US" sz="2400" b="1" i="1" dirty="0">
                <a:solidFill>
                  <a:srgbClr val="0000FF"/>
                </a:solidFill>
              </a:rPr>
              <a:t>”</a:t>
            </a:r>
            <a:r>
              <a:rPr lang="en-US" sz="2400" b="1" dirty="0">
                <a:solidFill>
                  <a:srgbClr val="0000FF"/>
                </a:solidFill>
              </a:rPr>
              <a:t> </a:t>
            </a:r>
            <a:r>
              <a:rPr lang="en-US" sz="2400" dirty="0">
                <a:solidFill>
                  <a:srgbClr val="0000FF"/>
                </a:solidFill>
              </a:rPr>
              <a:t>=&gt; </a:t>
            </a:r>
            <a:r>
              <a:rPr lang="en-US" sz="2400" dirty="0" err="1">
                <a:solidFill>
                  <a:srgbClr val="0000FF"/>
                </a:solidFill>
              </a:rPr>
              <a:t>Cảnh</a:t>
            </a:r>
            <a:r>
              <a:rPr lang="en-US" sz="2400" dirty="0">
                <a:solidFill>
                  <a:srgbClr val="0000FF"/>
                </a:solidFill>
              </a:rPr>
              <a:t> </a:t>
            </a:r>
            <a:r>
              <a:rPr lang="en-US" sz="2400" dirty="0" err="1">
                <a:solidFill>
                  <a:srgbClr val="0000FF"/>
                </a:solidFill>
              </a:rPr>
              <a:t>bình</a:t>
            </a:r>
            <a:r>
              <a:rPr lang="en-US" sz="2400" dirty="0">
                <a:solidFill>
                  <a:srgbClr val="0000FF"/>
                </a:solidFill>
              </a:rPr>
              <a:t> minh </a:t>
            </a:r>
            <a:r>
              <a:rPr lang="en-US" sz="2400" dirty="0" err="1">
                <a:solidFill>
                  <a:srgbClr val="0000FF"/>
                </a:solidFill>
              </a:rPr>
              <a:t>kỳ</a:t>
            </a:r>
            <a:r>
              <a:rPr lang="en-US" sz="2400" dirty="0">
                <a:solidFill>
                  <a:srgbClr val="0000FF"/>
                </a:solidFill>
              </a:rPr>
              <a:t> </a:t>
            </a:r>
            <a:r>
              <a:rPr lang="en-US" sz="2400" dirty="0" err="1">
                <a:solidFill>
                  <a:srgbClr val="0000FF"/>
                </a:solidFill>
              </a:rPr>
              <a:t>vĩ</a:t>
            </a:r>
            <a:r>
              <a:rPr lang="en-US" sz="2400" dirty="0">
                <a:solidFill>
                  <a:srgbClr val="0000FF"/>
                </a:solidFill>
              </a:rPr>
              <a:t> </a:t>
            </a:r>
            <a:r>
              <a:rPr lang="en-US" sz="2400" dirty="0" err="1">
                <a:solidFill>
                  <a:srgbClr val="0000FF"/>
                </a:solidFill>
              </a:rPr>
              <a:t>tráng</a:t>
            </a:r>
            <a:r>
              <a:rPr lang="en-US" sz="2400" dirty="0">
                <a:solidFill>
                  <a:srgbClr val="0000FF"/>
                </a:solidFill>
              </a:rPr>
              <a:t> </a:t>
            </a:r>
            <a:r>
              <a:rPr lang="en-US" sz="2400" dirty="0" err="1">
                <a:solidFill>
                  <a:srgbClr val="0000FF"/>
                </a:solidFill>
              </a:rPr>
              <a:t>lệ</a:t>
            </a:r>
            <a:endParaRPr lang="en-US" sz="2400" dirty="0">
              <a:solidFill>
                <a:srgbClr val="0000FF"/>
              </a:solidFill>
            </a:endParaRPr>
          </a:p>
          <a:p>
            <a:pPr algn="just"/>
            <a:r>
              <a:rPr lang="en-US" sz="2400" b="1" dirty="0">
                <a:solidFill>
                  <a:srgbClr val="0000FF"/>
                </a:solidFill>
                <a:sym typeface="Wingdings"/>
              </a:rPr>
              <a:t></a:t>
            </a:r>
            <a:r>
              <a:rPr lang="en-US" sz="2400" b="1" dirty="0">
                <a:solidFill>
                  <a:srgbClr val="0000FF"/>
                </a:solidFill>
              </a:rPr>
              <a:t> </a:t>
            </a:r>
            <a:r>
              <a:rPr lang="en-US" sz="2400" b="1" dirty="0" err="1">
                <a:solidFill>
                  <a:srgbClr val="0000FF"/>
                </a:solidFill>
              </a:rPr>
              <a:t>Nhân</a:t>
            </a:r>
            <a:r>
              <a:rPr lang="en-US" sz="2400" b="1" dirty="0">
                <a:solidFill>
                  <a:srgbClr val="0000FF"/>
                </a:solidFill>
              </a:rPr>
              <a:t> </a:t>
            </a:r>
            <a:r>
              <a:rPr lang="en-US" sz="2400" b="1" dirty="0" err="1">
                <a:solidFill>
                  <a:srgbClr val="0000FF"/>
                </a:solidFill>
              </a:rPr>
              <a:t>hóa</a:t>
            </a:r>
            <a:r>
              <a:rPr lang="en-US" sz="2400" b="1" dirty="0">
                <a:solidFill>
                  <a:srgbClr val="0000FF"/>
                </a:solidFill>
              </a:rPr>
              <a:t> </a:t>
            </a:r>
            <a:r>
              <a:rPr lang="en-US" sz="2400" b="1" i="1" dirty="0">
                <a:solidFill>
                  <a:srgbClr val="0000FF"/>
                </a:solidFill>
              </a:rPr>
              <a:t>“</a:t>
            </a:r>
            <a:r>
              <a:rPr lang="en-US" sz="2400" b="1" i="1" dirty="0" err="1">
                <a:solidFill>
                  <a:srgbClr val="0000FF"/>
                </a:solidFill>
              </a:rPr>
              <a:t>cái</a:t>
            </a:r>
            <a:r>
              <a:rPr lang="en-US" sz="2400" b="1" i="1" dirty="0">
                <a:solidFill>
                  <a:srgbClr val="0000FF"/>
                </a:solidFill>
              </a:rPr>
              <a:t> </a:t>
            </a:r>
            <a:r>
              <a:rPr lang="en-US" sz="2400" b="1" i="1" dirty="0" err="1">
                <a:solidFill>
                  <a:srgbClr val="0000FF"/>
                </a:solidFill>
              </a:rPr>
              <a:t>đuôi</a:t>
            </a:r>
            <a:r>
              <a:rPr lang="en-US" sz="2400" b="1" i="1" dirty="0">
                <a:solidFill>
                  <a:srgbClr val="0000FF"/>
                </a:solidFill>
              </a:rPr>
              <a:t> </a:t>
            </a:r>
            <a:r>
              <a:rPr lang="en-US" sz="2400" b="1" i="1" dirty="0" err="1">
                <a:solidFill>
                  <a:srgbClr val="0000FF"/>
                </a:solidFill>
              </a:rPr>
              <a:t>em</a:t>
            </a:r>
            <a:r>
              <a:rPr lang="en-US" sz="2400" b="1" i="1" dirty="0">
                <a:solidFill>
                  <a:srgbClr val="0000FF"/>
                </a:solidFill>
              </a:rPr>
              <a:t> </a:t>
            </a:r>
            <a:r>
              <a:rPr lang="en-US" sz="2400" b="1" i="1" dirty="0" err="1">
                <a:solidFill>
                  <a:srgbClr val="0000FF"/>
                </a:solidFill>
              </a:rPr>
              <a:t>quẫy</a:t>
            </a:r>
            <a:r>
              <a:rPr lang="en-US" sz="2400" b="1" i="1" dirty="0">
                <a:solidFill>
                  <a:srgbClr val="0000FF"/>
                </a:solidFill>
              </a:rPr>
              <a:t>”</a:t>
            </a:r>
            <a:r>
              <a:rPr lang="en-US" sz="2400" b="1" dirty="0">
                <a:solidFill>
                  <a:srgbClr val="0000FF"/>
                </a:solidFill>
              </a:rPr>
              <a:t> </a:t>
            </a:r>
            <a:r>
              <a:rPr lang="en-US" sz="2400" dirty="0">
                <a:solidFill>
                  <a:srgbClr val="0000FF"/>
                </a:solidFill>
              </a:rPr>
              <a:t>=&gt; </a:t>
            </a:r>
            <a:r>
              <a:rPr lang="en-US" sz="2400" dirty="0" err="1">
                <a:solidFill>
                  <a:srgbClr val="0000FF"/>
                </a:solidFill>
              </a:rPr>
              <a:t>Lời</a:t>
            </a:r>
            <a:r>
              <a:rPr lang="en-US" sz="2400" dirty="0">
                <a:solidFill>
                  <a:srgbClr val="0000FF"/>
                </a:solidFill>
              </a:rPr>
              <a:t> </a:t>
            </a:r>
            <a:r>
              <a:rPr lang="en-US" sz="2400" dirty="0" err="1">
                <a:solidFill>
                  <a:srgbClr val="0000FF"/>
                </a:solidFill>
              </a:rPr>
              <a:t>gọi</a:t>
            </a:r>
            <a:r>
              <a:rPr lang="en-US" sz="2400" dirty="0">
                <a:solidFill>
                  <a:srgbClr val="0000FF"/>
                </a:solidFill>
              </a:rPr>
              <a:t> </a:t>
            </a:r>
            <a:r>
              <a:rPr lang="en-US" sz="2400" dirty="0" err="1">
                <a:solidFill>
                  <a:srgbClr val="0000FF"/>
                </a:solidFill>
              </a:rPr>
              <a:t>hết</a:t>
            </a:r>
            <a:r>
              <a:rPr lang="en-US" sz="2400" dirty="0">
                <a:solidFill>
                  <a:srgbClr val="0000FF"/>
                </a:solidFill>
              </a:rPr>
              <a:t> </a:t>
            </a:r>
            <a:r>
              <a:rPr lang="en-US" sz="2400" dirty="0" err="1">
                <a:solidFill>
                  <a:srgbClr val="0000FF"/>
                </a:solidFill>
              </a:rPr>
              <a:t>sức</a:t>
            </a:r>
            <a:r>
              <a:rPr lang="en-US" sz="2400" dirty="0">
                <a:solidFill>
                  <a:srgbClr val="0000FF"/>
                </a:solidFill>
              </a:rPr>
              <a:t> </a:t>
            </a:r>
            <a:r>
              <a:rPr lang="en-US" sz="2400" dirty="0" err="1">
                <a:solidFill>
                  <a:srgbClr val="0000FF"/>
                </a:solidFill>
              </a:rPr>
              <a:t>trìu</a:t>
            </a:r>
            <a:r>
              <a:rPr lang="en-US" sz="2400" dirty="0">
                <a:solidFill>
                  <a:srgbClr val="0000FF"/>
                </a:solidFill>
              </a:rPr>
              <a:t> </a:t>
            </a:r>
            <a:r>
              <a:rPr lang="en-US" sz="2400" dirty="0" err="1">
                <a:solidFill>
                  <a:srgbClr val="0000FF"/>
                </a:solidFill>
              </a:rPr>
              <a:t>mến</a:t>
            </a:r>
            <a:r>
              <a:rPr lang="en-US" sz="2400" dirty="0">
                <a:solidFill>
                  <a:srgbClr val="0000FF"/>
                </a:solidFill>
              </a:rPr>
              <a:t>, </a:t>
            </a:r>
            <a:r>
              <a:rPr lang="en-US" sz="2400" dirty="0" err="1">
                <a:solidFill>
                  <a:srgbClr val="0000FF"/>
                </a:solidFill>
              </a:rPr>
              <a:t>thân</a:t>
            </a:r>
            <a:r>
              <a:rPr lang="en-US" sz="2400" dirty="0">
                <a:solidFill>
                  <a:srgbClr val="0000FF"/>
                </a:solidFill>
              </a:rPr>
              <a:t> </a:t>
            </a:r>
            <a:r>
              <a:rPr lang="en-US" sz="2400" dirty="0" err="1">
                <a:solidFill>
                  <a:srgbClr val="0000FF"/>
                </a:solidFill>
              </a:rPr>
              <a:t>thương</a:t>
            </a:r>
            <a:endParaRPr lang="en-US" sz="2400" dirty="0">
              <a:solidFill>
                <a:srgbClr val="0000FF"/>
              </a:solidFill>
            </a:endParaRPr>
          </a:p>
          <a:p>
            <a:pPr algn="just"/>
            <a:r>
              <a:rPr lang="en-US" sz="2400" b="1" dirty="0">
                <a:solidFill>
                  <a:srgbClr val="0000FF"/>
                </a:solidFill>
                <a:sym typeface="Wingdings"/>
              </a:rPr>
              <a:t></a:t>
            </a:r>
            <a:r>
              <a:rPr lang="en-US" sz="2400" b="1" dirty="0">
                <a:solidFill>
                  <a:srgbClr val="0000FF"/>
                </a:solidFill>
              </a:rPr>
              <a:t> </a:t>
            </a:r>
            <a:r>
              <a:rPr lang="en-US" sz="2400" b="1" dirty="0" err="1">
                <a:solidFill>
                  <a:srgbClr val="0000FF"/>
                </a:solidFill>
              </a:rPr>
              <a:t>Ẩn</a:t>
            </a:r>
            <a:r>
              <a:rPr lang="en-US" sz="2400" b="1" dirty="0">
                <a:solidFill>
                  <a:srgbClr val="0000FF"/>
                </a:solidFill>
              </a:rPr>
              <a:t> </a:t>
            </a:r>
            <a:r>
              <a:rPr lang="en-US" sz="2400" b="1" dirty="0" err="1">
                <a:solidFill>
                  <a:srgbClr val="0000FF"/>
                </a:solidFill>
              </a:rPr>
              <a:t>dụ</a:t>
            </a:r>
            <a:r>
              <a:rPr lang="en-US" sz="2400" b="1" dirty="0">
                <a:solidFill>
                  <a:srgbClr val="0000FF"/>
                </a:solidFill>
              </a:rPr>
              <a:t> “</a:t>
            </a:r>
            <a:r>
              <a:rPr lang="en-US" sz="2400" b="1" dirty="0" err="1">
                <a:solidFill>
                  <a:srgbClr val="0000FF"/>
                </a:solidFill>
              </a:rPr>
              <a:t>đuốc</a:t>
            </a:r>
            <a:r>
              <a:rPr lang="en-US" sz="2400" b="1" dirty="0">
                <a:solidFill>
                  <a:srgbClr val="0000FF"/>
                </a:solidFill>
              </a:rPr>
              <a:t> </a:t>
            </a:r>
            <a:r>
              <a:rPr lang="en-US" sz="2400" b="1" dirty="0" err="1">
                <a:solidFill>
                  <a:srgbClr val="0000FF"/>
                </a:solidFill>
              </a:rPr>
              <a:t>đen</a:t>
            </a:r>
            <a:r>
              <a:rPr lang="en-US" sz="2400" b="1" dirty="0">
                <a:solidFill>
                  <a:srgbClr val="0000FF"/>
                </a:solidFill>
              </a:rPr>
              <a:t> </a:t>
            </a:r>
            <a:r>
              <a:rPr lang="en-US" sz="2400" b="1" dirty="0" err="1">
                <a:solidFill>
                  <a:srgbClr val="0000FF"/>
                </a:solidFill>
              </a:rPr>
              <a:t>hồng</a:t>
            </a:r>
            <a:r>
              <a:rPr lang="en-US" sz="2400" b="1" dirty="0">
                <a:solidFill>
                  <a:srgbClr val="0000FF"/>
                </a:solidFill>
              </a:rPr>
              <a:t>”</a:t>
            </a:r>
          </a:p>
          <a:p>
            <a:pPr algn="just"/>
            <a:r>
              <a:rPr lang="en-US" sz="2400" dirty="0">
                <a:solidFill>
                  <a:srgbClr val="0000FF"/>
                </a:solidFill>
              </a:rPr>
              <a:t>	</a:t>
            </a:r>
            <a:r>
              <a:rPr lang="en-US" sz="2400" dirty="0" err="1">
                <a:solidFill>
                  <a:srgbClr val="0000FF"/>
                </a:solidFill>
              </a:rPr>
              <a:t>Ẩn</a:t>
            </a:r>
            <a:r>
              <a:rPr lang="en-US" sz="2400" dirty="0">
                <a:solidFill>
                  <a:srgbClr val="0000FF"/>
                </a:solidFill>
              </a:rPr>
              <a:t> </a:t>
            </a:r>
            <a:r>
              <a:rPr lang="en-US" sz="2400" dirty="0" err="1">
                <a:solidFill>
                  <a:srgbClr val="0000FF"/>
                </a:solidFill>
              </a:rPr>
              <a:t>dụ</a:t>
            </a:r>
            <a:r>
              <a:rPr lang="en-US" sz="2400" dirty="0">
                <a:solidFill>
                  <a:srgbClr val="0000FF"/>
                </a:solidFill>
              </a:rPr>
              <a:t> </a:t>
            </a:r>
            <a:r>
              <a:rPr lang="en-US" sz="2400" dirty="0" err="1">
                <a:solidFill>
                  <a:srgbClr val="0000FF"/>
                </a:solidFill>
              </a:rPr>
              <a:t>cho</a:t>
            </a:r>
            <a:r>
              <a:rPr lang="en-US" sz="2400" dirty="0">
                <a:solidFill>
                  <a:srgbClr val="0000FF"/>
                </a:solidFill>
              </a:rPr>
              <a:t> </a:t>
            </a:r>
            <a:r>
              <a:rPr lang="en-US" sz="2400" dirty="0" err="1">
                <a:solidFill>
                  <a:srgbClr val="0000FF"/>
                </a:solidFill>
              </a:rPr>
              <a:t>vẻ</a:t>
            </a:r>
            <a:r>
              <a:rPr lang="en-US" sz="2400" dirty="0">
                <a:solidFill>
                  <a:srgbClr val="0000FF"/>
                </a:solidFill>
              </a:rPr>
              <a:t> </a:t>
            </a:r>
            <a:r>
              <a:rPr lang="en-US" sz="2400" dirty="0" err="1">
                <a:solidFill>
                  <a:srgbClr val="0000FF"/>
                </a:solidFill>
              </a:rPr>
              <a:t>đẹp</a:t>
            </a:r>
            <a:r>
              <a:rPr lang="en-US" sz="2400" dirty="0">
                <a:solidFill>
                  <a:srgbClr val="0000FF"/>
                </a:solidFill>
              </a:rPr>
              <a:t> </a:t>
            </a:r>
            <a:r>
              <a:rPr lang="en-US" sz="2400" dirty="0" err="1">
                <a:solidFill>
                  <a:srgbClr val="0000FF"/>
                </a:solidFill>
              </a:rPr>
              <a:t>của</a:t>
            </a:r>
            <a:r>
              <a:rPr lang="en-US" sz="2400" dirty="0">
                <a:solidFill>
                  <a:srgbClr val="0000FF"/>
                </a:solidFill>
              </a:rPr>
              <a:t> </a:t>
            </a:r>
            <a:r>
              <a:rPr lang="en-US" sz="2400" dirty="0" err="1">
                <a:solidFill>
                  <a:srgbClr val="0000FF"/>
                </a:solidFill>
              </a:rPr>
              <a:t>cá</a:t>
            </a:r>
            <a:r>
              <a:rPr lang="en-US" sz="2400" dirty="0">
                <a:solidFill>
                  <a:srgbClr val="0000FF"/>
                </a:solidFill>
              </a:rPr>
              <a:t> song </a:t>
            </a:r>
            <a:r>
              <a:rPr lang="en-US" sz="2400" dirty="0" err="1">
                <a:solidFill>
                  <a:srgbClr val="0000FF"/>
                </a:solidFill>
              </a:rPr>
              <a:t>sáng</a:t>
            </a:r>
            <a:r>
              <a:rPr lang="en-US" sz="2400" dirty="0">
                <a:solidFill>
                  <a:srgbClr val="0000FF"/>
                </a:solidFill>
              </a:rPr>
              <a:t> </a:t>
            </a:r>
            <a:r>
              <a:rPr lang="en-US" sz="2400" dirty="0" err="1">
                <a:solidFill>
                  <a:srgbClr val="0000FF"/>
                </a:solidFill>
              </a:rPr>
              <a:t>rạng</a:t>
            </a:r>
            <a:r>
              <a:rPr lang="en-US" sz="2400" dirty="0">
                <a:solidFill>
                  <a:srgbClr val="0000FF"/>
                </a:solidFill>
              </a:rPr>
              <a:t> </a:t>
            </a:r>
            <a:r>
              <a:rPr lang="en-US" sz="2400" dirty="0" err="1">
                <a:solidFill>
                  <a:srgbClr val="0000FF"/>
                </a:solidFill>
              </a:rPr>
              <a:t>rỡ</a:t>
            </a:r>
            <a:r>
              <a:rPr lang="en-US" sz="2400" dirty="0">
                <a:solidFill>
                  <a:srgbClr val="0000FF"/>
                </a:solidFill>
              </a:rPr>
              <a:t> </a:t>
            </a:r>
            <a:r>
              <a:rPr lang="en-US" sz="2400" dirty="0" err="1">
                <a:solidFill>
                  <a:srgbClr val="0000FF"/>
                </a:solidFill>
              </a:rPr>
              <a:t>như</a:t>
            </a:r>
            <a:r>
              <a:rPr lang="en-US" sz="2400" dirty="0">
                <a:solidFill>
                  <a:srgbClr val="0000FF"/>
                </a:solidFill>
              </a:rPr>
              <a:t> </a:t>
            </a:r>
            <a:r>
              <a:rPr lang="en-US" sz="2400" dirty="0" err="1">
                <a:solidFill>
                  <a:srgbClr val="0000FF"/>
                </a:solidFill>
              </a:rPr>
              <a:t>đuốc</a:t>
            </a:r>
            <a:r>
              <a:rPr lang="en-US" sz="2400" dirty="0">
                <a:solidFill>
                  <a:srgbClr val="0000FF"/>
                </a:solidFill>
              </a:rPr>
              <a:t> </a:t>
            </a:r>
            <a:r>
              <a:rPr lang="en-US" sz="2400" dirty="0" err="1">
                <a:solidFill>
                  <a:srgbClr val="0000FF"/>
                </a:solidFill>
              </a:rPr>
              <a:t>đen</a:t>
            </a:r>
            <a:r>
              <a:rPr lang="en-US" sz="2400" dirty="0">
                <a:solidFill>
                  <a:srgbClr val="0000FF"/>
                </a:solidFill>
              </a:rPr>
              <a:t> </a:t>
            </a:r>
            <a:r>
              <a:rPr lang="en-US" sz="2400" dirty="0" err="1">
                <a:solidFill>
                  <a:srgbClr val="0000FF"/>
                </a:solidFill>
              </a:rPr>
              <a:t>hồng</a:t>
            </a:r>
            <a:endParaRPr lang="en-US" sz="2400" dirty="0">
              <a:solidFill>
                <a:srgbClr val="0000FF"/>
              </a:solidFill>
            </a:endParaRPr>
          </a:p>
          <a:p>
            <a:pPr algn="just"/>
            <a:r>
              <a:rPr lang="en-US" sz="2400" b="1" dirty="0">
                <a:solidFill>
                  <a:srgbClr val="0000FF"/>
                </a:solidFill>
                <a:sym typeface="Wingdings"/>
              </a:rPr>
              <a:t></a:t>
            </a:r>
            <a:r>
              <a:rPr lang="en-US" sz="2400" b="1" dirty="0">
                <a:solidFill>
                  <a:srgbClr val="0000FF"/>
                </a:solidFill>
              </a:rPr>
              <a:t> </a:t>
            </a:r>
            <a:r>
              <a:rPr lang="en-US" sz="2400" b="1" dirty="0" err="1">
                <a:solidFill>
                  <a:srgbClr val="0000FF"/>
                </a:solidFill>
              </a:rPr>
              <a:t>Biện</a:t>
            </a:r>
            <a:r>
              <a:rPr lang="en-US" sz="2400" b="1" dirty="0">
                <a:solidFill>
                  <a:srgbClr val="0000FF"/>
                </a:solidFill>
              </a:rPr>
              <a:t> </a:t>
            </a:r>
            <a:r>
              <a:rPr lang="en-US" sz="2400" b="1" dirty="0" err="1">
                <a:solidFill>
                  <a:srgbClr val="0000FF"/>
                </a:solidFill>
              </a:rPr>
              <a:t>pháp</a:t>
            </a:r>
            <a:r>
              <a:rPr lang="en-US" sz="2400" b="1" dirty="0">
                <a:solidFill>
                  <a:srgbClr val="0000FF"/>
                </a:solidFill>
              </a:rPr>
              <a:t> </a:t>
            </a:r>
            <a:r>
              <a:rPr lang="en-US" sz="2400" b="1" dirty="0" err="1">
                <a:solidFill>
                  <a:srgbClr val="0000FF"/>
                </a:solidFill>
              </a:rPr>
              <a:t>ẩn</a:t>
            </a:r>
            <a:r>
              <a:rPr lang="en-US" sz="2400" b="1" dirty="0">
                <a:solidFill>
                  <a:srgbClr val="0000FF"/>
                </a:solidFill>
              </a:rPr>
              <a:t> </a:t>
            </a:r>
            <a:r>
              <a:rPr lang="en-US" sz="2400" b="1" dirty="0" err="1">
                <a:solidFill>
                  <a:srgbClr val="0000FF"/>
                </a:solidFill>
              </a:rPr>
              <a:t>dụ</a:t>
            </a:r>
            <a:r>
              <a:rPr lang="en-US" sz="2400" b="1" dirty="0">
                <a:solidFill>
                  <a:srgbClr val="0000FF"/>
                </a:solidFill>
              </a:rPr>
              <a:t>, </a:t>
            </a:r>
            <a:r>
              <a:rPr lang="en-US" sz="2400" b="1" dirty="0" err="1">
                <a:solidFill>
                  <a:srgbClr val="0000FF"/>
                </a:solidFill>
              </a:rPr>
              <a:t>nói</a:t>
            </a:r>
            <a:r>
              <a:rPr lang="en-US" sz="2400" b="1" dirty="0">
                <a:solidFill>
                  <a:srgbClr val="0000FF"/>
                </a:solidFill>
              </a:rPr>
              <a:t> </a:t>
            </a:r>
            <a:r>
              <a:rPr lang="en-US" sz="2400" b="1" dirty="0" err="1">
                <a:solidFill>
                  <a:srgbClr val="0000FF"/>
                </a:solidFill>
              </a:rPr>
              <a:t>quá</a:t>
            </a:r>
            <a:r>
              <a:rPr lang="en-US" sz="2400" b="1" dirty="0">
                <a:solidFill>
                  <a:srgbClr val="0000FF"/>
                </a:solidFill>
              </a:rPr>
              <a:t>:</a:t>
            </a:r>
            <a:endParaRPr lang="en-US" sz="2400" dirty="0">
              <a:solidFill>
                <a:srgbClr val="0000FF"/>
              </a:solidFill>
            </a:endParaRPr>
          </a:p>
          <a:p>
            <a:pPr lvl="5" algn="just"/>
            <a:r>
              <a:rPr lang="en-US" sz="2400" b="1" i="1" dirty="0">
                <a:solidFill>
                  <a:srgbClr val="0000FF"/>
                </a:solidFill>
              </a:rPr>
              <a:t>“</a:t>
            </a:r>
            <a:r>
              <a:rPr lang="en-US" sz="2400" b="1" i="1" dirty="0" err="1">
                <a:solidFill>
                  <a:srgbClr val="0000FF"/>
                </a:solidFill>
              </a:rPr>
              <a:t>Thuyền</a:t>
            </a:r>
            <a:r>
              <a:rPr lang="en-US" sz="2400" b="1" i="1" dirty="0">
                <a:solidFill>
                  <a:srgbClr val="0000FF"/>
                </a:solidFill>
              </a:rPr>
              <a:t> </a:t>
            </a:r>
            <a:r>
              <a:rPr lang="en-US" sz="2400" b="1" i="1" dirty="0" err="1">
                <a:solidFill>
                  <a:srgbClr val="0000FF"/>
                </a:solidFill>
              </a:rPr>
              <a:t>ta</a:t>
            </a:r>
            <a:r>
              <a:rPr lang="en-US" sz="2400" b="1" i="1" dirty="0">
                <a:solidFill>
                  <a:srgbClr val="0000FF"/>
                </a:solidFill>
              </a:rPr>
              <a:t> </a:t>
            </a:r>
            <a:r>
              <a:rPr lang="en-US" sz="2400" b="1" i="1" dirty="0" err="1">
                <a:solidFill>
                  <a:srgbClr val="0000FF"/>
                </a:solidFill>
              </a:rPr>
              <a:t>lái</a:t>
            </a:r>
            <a:r>
              <a:rPr lang="en-US" sz="2400" b="1" i="1" dirty="0">
                <a:solidFill>
                  <a:srgbClr val="0000FF"/>
                </a:solidFill>
              </a:rPr>
              <a:t> </a:t>
            </a:r>
            <a:r>
              <a:rPr lang="en-US" sz="2400" b="1" i="1" dirty="0" err="1">
                <a:solidFill>
                  <a:srgbClr val="0000FF"/>
                </a:solidFill>
              </a:rPr>
              <a:t>gió</a:t>
            </a:r>
            <a:r>
              <a:rPr lang="en-US" sz="2400" b="1" i="1" dirty="0">
                <a:solidFill>
                  <a:srgbClr val="0000FF"/>
                </a:solidFill>
              </a:rPr>
              <a:t> </a:t>
            </a:r>
            <a:r>
              <a:rPr lang="en-US" sz="2400" b="1" i="1" dirty="0" err="1">
                <a:solidFill>
                  <a:srgbClr val="0000FF"/>
                </a:solidFill>
              </a:rPr>
              <a:t>với</a:t>
            </a:r>
            <a:r>
              <a:rPr lang="en-US" sz="2400" b="1" i="1" dirty="0">
                <a:solidFill>
                  <a:srgbClr val="0000FF"/>
                </a:solidFill>
              </a:rPr>
              <a:t> </a:t>
            </a:r>
            <a:r>
              <a:rPr lang="en-US" sz="2400" b="1" i="1" dirty="0" err="1">
                <a:solidFill>
                  <a:srgbClr val="0000FF"/>
                </a:solidFill>
              </a:rPr>
              <a:t>buồm</a:t>
            </a:r>
            <a:r>
              <a:rPr lang="en-US" sz="2400" b="1" i="1" dirty="0">
                <a:solidFill>
                  <a:srgbClr val="0000FF"/>
                </a:solidFill>
              </a:rPr>
              <a:t> </a:t>
            </a:r>
            <a:r>
              <a:rPr lang="en-US" sz="2400" b="1" i="1" dirty="0" err="1">
                <a:solidFill>
                  <a:srgbClr val="0000FF"/>
                </a:solidFill>
              </a:rPr>
              <a:t>trăng</a:t>
            </a:r>
            <a:endParaRPr lang="en-US" sz="2400" dirty="0">
              <a:solidFill>
                <a:srgbClr val="0000FF"/>
              </a:solidFill>
            </a:endParaRPr>
          </a:p>
          <a:p>
            <a:pPr lvl="5" algn="just"/>
            <a:r>
              <a:rPr lang="en-US" sz="2400" b="1" i="1" dirty="0" err="1">
                <a:solidFill>
                  <a:srgbClr val="0000FF"/>
                </a:solidFill>
              </a:rPr>
              <a:t>Lướt</a:t>
            </a:r>
            <a:r>
              <a:rPr lang="en-US" sz="2400" b="1" i="1" dirty="0">
                <a:solidFill>
                  <a:srgbClr val="0000FF"/>
                </a:solidFill>
              </a:rPr>
              <a:t> </a:t>
            </a:r>
            <a:r>
              <a:rPr lang="en-US" sz="2400" b="1" i="1" dirty="0" err="1">
                <a:solidFill>
                  <a:srgbClr val="0000FF"/>
                </a:solidFill>
              </a:rPr>
              <a:t>giữa</a:t>
            </a:r>
            <a:r>
              <a:rPr lang="en-US" sz="2400" b="1" i="1" dirty="0">
                <a:solidFill>
                  <a:srgbClr val="0000FF"/>
                </a:solidFill>
              </a:rPr>
              <a:t> </a:t>
            </a:r>
            <a:r>
              <a:rPr lang="en-US" sz="2400" b="1" i="1" dirty="0" err="1">
                <a:solidFill>
                  <a:srgbClr val="0000FF"/>
                </a:solidFill>
              </a:rPr>
              <a:t>mây</a:t>
            </a:r>
            <a:r>
              <a:rPr lang="en-US" sz="2400" b="1" i="1" dirty="0">
                <a:solidFill>
                  <a:srgbClr val="0000FF"/>
                </a:solidFill>
              </a:rPr>
              <a:t> </a:t>
            </a:r>
            <a:r>
              <a:rPr lang="en-US" sz="2400" b="1" i="1" dirty="0" err="1">
                <a:solidFill>
                  <a:srgbClr val="0000FF"/>
                </a:solidFill>
              </a:rPr>
              <a:t>cao</a:t>
            </a:r>
            <a:r>
              <a:rPr lang="en-US" sz="2400" b="1" i="1" dirty="0">
                <a:solidFill>
                  <a:srgbClr val="0000FF"/>
                </a:solidFill>
              </a:rPr>
              <a:t> </a:t>
            </a:r>
            <a:r>
              <a:rPr lang="en-US" sz="2400" b="1" i="1" dirty="0" err="1">
                <a:solidFill>
                  <a:srgbClr val="0000FF"/>
                </a:solidFill>
              </a:rPr>
              <a:t>với</a:t>
            </a:r>
            <a:r>
              <a:rPr lang="en-US" sz="2400" b="1" i="1" dirty="0">
                <a:solidFill>
                  <a:srgbClr val="0000FF"/>
                </a:solidFill>
              </a:rPr>
              <a:t> </a:t>
            </a:r>
            <a:r>
              <a:rPr lang="en-US" sz="2400" b="1" i="1" dirty="0" err="1">
                <a:solidFill>
                  <a:srgbClr val="0000FF"/>
                </a:solidFill>
              </a:rPr>
              <a:t>biển</a:t>
            </a:r>
            <a:r>
              <a:rPr lang="en-US" sz="2400" b="1" i="1" dirty="0">
                <a:solidFill>
                  <a:srgbClr val="0000FF"/>
                </a:solidFill>
              </a:rPr>
              <a:t> </a:t>
            </a:r>
            <a:r>
              <a:rPr lang="en-US" sz="2400" b="1" i="1" dirty="0" err="1">
                <a:solidFill>
                  <a:srgbClr val="0000FF"/>
                </a:solidFill>
              </a:rPr>
              <a:t>bằng</a:t>
            </a:r>
            <a:r>
              <a:rPr lang="en-US" sz="2400" b="1" i="1" dirty="0">
                <a:solidFill>
                  <a:srgbClr val="0000FF"/>
                </a:solidFill>
              </a:rPr>
              <a:t>”</a:t>
            </a:r>
            <a:endParaRPr lang="en-US" sz="2400" dirty="0">
              <a:solidFill>
                <a:srgbClr val="0000FF"/>
              </a:solidFill>
            </a:endParaRPr>
          </a:p>
          <a:p>
            <a:pPr algn="just"/>
            <a:r>
              <a:rPr lang="en-US" sz="2400" dirty="0">
                <a:solidFill>
                  <a:srgbClr val="0000FF"/>
                </a:solidFill>
              </a:rPr>
              <a:t>	</a:t>
            </a:r>
            <a:r>
              <a:rPr lang="en-US" sz="2400" dirty="0" err="1">
                <a:solidFill>
                  <a:srgbClr val="0000FF"/>
                </a:solidFill>
              </a:rPr>
              <a:t>Góp</a:t>
            </a:r>
            <a:r>
              <a:rPr lang="en-US" sz="2400" dirty="0">
                <a:solidFill>
                  <a:srgbClr val="0000FF"/>
                </a:solidFill>
              </a:rPr>
              <a:t> </a:t>
            </a:r>
            <a:r>
              <a:rPr lang="en-US" sz="2400" dirty="0" err="1">
                <a:solidFill>
                  <a:srgbClr val="0000FF"/>
                </a:solidFill>
              </a:rPr>
              <a:t>phần</a:t>
            </a:r>
            <a:r>
              <a:rPr lang="en-US" sz="2400" dirty="0">
                <a:solidFill>
                  <a:srgbClr val="0000FF"/>
                </a:solidFill>
              </a:rPr>
              <a:t> </a:t>
            </a:r>
            <a:r>
              <a:rPr lang="en-US" sz="2400" dirty="0" err="1">
                <a:solidFill>
                  <a:srgbClr val="0000FF"/>
                </a:solidFill>
              </a:rPr>
              <a:t>khắc</a:t>
            </a:r>
            <a:r>
              <a:rPr lang="en-US" sz="2400" dirty="0">
                <a:solidFill>
                  <a:srgbClr val="0000FF"/>
                </a:solidFill>
              </a:rPr>
              <a:t> </a:t>
            </a:r>
            <a:r>
              <a:rPr lang="en-US" sz="2400" dirty="0" err="1">
                <a:solidFill>
                  <a:srgbClr val="0000FF"/>
                </a:solidFill>
              </a:rPr>
              <a:t>hoạ</a:t>
            </a:r>
            <a:r>
              <a:rPr lang="en-US" sz="2400" dirty="0">
                <a:solidFill>
                  <a:srgbClr val="0000FF"/>
                </a:solidFill>
              </a:rPr>
              <a:t> </a:t>
            </a:r>
            <a:r>
              <a:rPr lang="en-US" sz="2400" dirty="0" err="1">
                <a:solidFill>
                  <a:srgbClr val="0000FF"/>
                </a:solidFill>
              </a:rPr>
              <a:t>vẻ</a:t>
            </a:r>
            <a:r>
              <a:rPr lang="en-US" sz="2400" dirty="0">
                <a:solidFill>
                  <a:srgbClr val="0000FF"/>
                </a:solidFill>
              </a:rPr>
              <a:t> </a:t>
            </a:r>
            <a:r>
              <a:rPr lang="en-US" sz="2400" dirty="0" err="1">
                <a:solidFill>
                  <a:srgbClr val="0000FF"/>
                </a:solidFill>
              </a:rPr>
              <a:t>đẹp</a:t>
            </a:r>
            <a:r>
              <a:rPr lang="en-US" sz="2400" dirty="0">
                <a:solidFill>
                  <a:srgbClr val="0000FF"/>
                </a:solidFill>
              </a:rPr>
              <a:t> </a:t>
            </a:r>
            <a:r>
              <a:rPr lang="en-US" sz="2400" dirty="0" err="1">
                <a:solidFill>
                  <a:srgbClr val="0000FF"/>
                </a:solidFill>
              </a:rPr>
              <a:t>người</a:t>
            </a:r>
            <a:r>
              <a:rPr lang="en-US" sz="2400" dirty="0">
                <a:solidFill>
                  <a:srgbClr val="0000FF"/>
                </a:solidFill>
              </a:rPr>
              <a:t> </a:t>
            </a:r>
            <a:r>
              <a:rPr lang="en-US" sz="2400" dirty="0" err="1">
                <a:solidFill>
                  <a:srgbClr val="0000FF"/>
                </a:solidFill>
              </a:rPr>
              <a:t>ngư</a:t>
            </a:r>
            <a:r>
              <a:rPr lang="en-US" sz="2400" dirty="0">
                <a:solidFill>
                  <a:srgbClr val="0000FF"/>
                </a:solidFill>
              </a:rPr>
              <a:t> </a:t>
            </a:r>
            <a:r>
              <a:rPr lang="en-US" sz="2400" dirty="0" err="1" smtClean="0">
                <a:solidFill>
                  <a:srgbClr val="0000FF"/>
                </a:solidFill>
              </a:rPr>
              <a:t>dân</a:t>
            </a:r>
            <a:r>
              <a:rPr lang="en-US" sz="2400" dirty="0" smtClean="0">
                <a:solidFill>
                  <a:srgbClr val="0000FF"/>
                </a:solidFill>
              </a:rPr>
              <a:t>, </a:t>
            </a:r>
            <a:r>
              <a:rPr lang="en-US" sz="2400" dirty="0" err="1">
                <a:solidFill>
                  <a:srgbClr val="0000FF"/>
                </a:solidFill>
              </a:rPr>
              <a:t>lớn</a:t>
            </a:r>
            <a:r>
              <a:rPr lang="en-US" sz="2400" dirty="0">
                <a:solidFill>
                  <a:srgbClr val="0000FF"/>
                </a:solidFill>
              </a:rPr>
              <a:t> </a:t>
            </a:r>
            <a:r>
              <a:rPr lang="en-US" sz="2400" dirty="0" err="1">
                <a:solidFill>
                  <a:srgbClr val="0000FF"/>
                </a:solidFill>
              </a:rPr>
              <a:t>lao</a:t>
            </a:r>
            <a:r>
              <a:rPr lang="en-US" sz="2400" dirty="0">
                <a:solidFill>
                  <a:srgbClr val="0000FF"/>
                </a:solidFill>
              </a:rPr>
              <a:t>, </a:t>
            </a:r>
            <a:r>
              <a:rPr lang="en-US" sz="2400" dirty="0" err="1">
                <a:solidFill>
                  <a:srgbClr val="0000FF"/>
                </a:solidFill>
              </a:rPr>
              <a:t>kì</a:t>
            </a:r>
            <a:r>
              <a:rPr lang="en-US" sz="2400" dirty="0">
                <a:solidFill>
                  <a:srgbClr val="0000FF"/>
                </a:solidFill>
              </a:rPr>
              <a:t> </a:t>
            </a:r>
            <a:r>
              <a:rPr lang="en-US" sz="2400" dirty="0" err="1">
                <a:solidFill>
                  <a:srgbClr val="0000FF"/>
                </a:solidFill>
              </a:rPr>
              <a:t>vĩ</a:t>
            </a:r>
            <a:r>
              <a:rPr lang="en-US" sz="2400" dirty="0">
                <a:solidFill>
                  <a:srgbClr val="0000FF"/>
                </a:solidFill>
              </a:rPr>
              <a:t> </a:t>
            </a:r>
            <a:r>
              <a:rPr lang="en-US" sz="2400" dirty="0" err="1">
                <a:solidFill>
                  <a:srgbClr val="0000FF"/>
                </a:solidFill>
              </a:rPr>
              <a:t>ngang</a:t>
            </a:r>
            <a:r>
              <a:rPr lang="en-US" sz="2400" dirty="0">
                <a:solidFill>
                  <a:srgbClr val="0000FF"/>
                </a:solidFill>
              </a:rPr>
              <a:t> </a:t>
            </a:r>
            <a:r>
              <a:rPr lang="en-US" sz="2400" dirty="0" err="1">
                <a:solidFill>
                  <a:srgbClr val="0000FF"/>
                </a:solidFill>
              </a:rPr>
              <a:t>tầm</a:t>
            </a:r>
            <a:r>
              <a:rPr lang="en-US" sz="2400" dirty="0">
                <a:solidFill>
                  <a:srgbClr val="0000FF"/>
                </a:solidFill>
              </a:rPr>
              <a:t> </a:t>
            </a:r>
            <a:r>
              <a:rPr lang="en-US" sz="2400" dirty="0" err="1">
                <a:solidFill>
                  <a:srgbClr val="0000FF"/>
                </a:solidFill>
              </a:rPr>
              <a:t>thiên</a:t>
            </a:r>
            <a:r>
              <a:rPr lang="en-US" sz="2400" dirty="0">
                <a:solidFill>
                  <a:srgbClr val="0000FF"/>
                </a:solidFill>
              </a:rPr>
              <a:t> </a:t>
            </a:r>
            <a:r>
              <a:rPr lang="en-US" sz="2400" dirty="0" err="1">
                <a:solidFill>
                  <a:srgbClr val="0000FF"/>
                </a:solidFill>
              </a:rPr>
              <a:t>nhiên</a:t>
            </a:r>
            <a:r>
              <a:rPr lang="en-US" sz="2400" dirty="0">
                <a:solidFill>
                  <a:srgbClr val="0000FF"/>
                </a:solidFill>
              </a:rPr>
              <a:t>, </a:t>
            </a:r>
            <a:r>
              <a:rPr lang="en-US" sz="2400" dirty="0" err="1">
                <a:solidFill>
                  <a:srgbClr val="0000FF"/>
                </a:solidFill>
              </a:rPr>
              <a:t>vũ</a:t>
            </a:r>
            <a:r>
              <a:rPr lang="en-US" sz="2400" dirty="0">
                <a:solidFill>
                  <a:srgbClr val="0000FF"/>
                </a:solidFill>
              </a:rPr>
              <a:t> </a:t>
            </a:r>
            <a:r>
              <a:rPr lang="en-US" sz="2400" dirty="0" err="1">
                <a:solidFill>
                  <a:srgbClr val="0000FF"/>
                </a:solidFill>
              </a:rPr>
              <a:t>trụ</a:t>
            </a:r>
            <a:r>
              <a:rPr lang="en-US" sz="2400" dirty="0">
                <a:solidFill>
                  <a:srgbClr val="0000FF"/>
                </a:solidFill>
              </a:rPr>
              <a:t>. </a:t>
            </a:r>
            <a:r>
              <a:rPr lang="en-US" sz="2400" dirty="0" err="1">
                <a:solidFill>
                  <a:srgbClr val="0000FF"/>
                </a:solidFill>
              </a:rPr>
              <a:t>Tâm</a:t>
            </a:r>
            <a:r>
              <a:rPr lang="en-US" sz="2400" dirty="0">
                <a:solidFill>
                  <a:srgbClr val="0000FF"/>
                </a:solidFill>
              </a:rPr>
              <a:t> </a:t>
            </a:r>
            <a:r>
              <a:rPr lang="en-US" sz="2400" dirty="0" err="1">
                <a:solidFill>
                  <a:srgbClr val="0000FF"/>
                </a:solidFill>
              </a:rPr>
              <a:t>hồn</a:t>
            </a:r>
            <a:r>
              <a:rPr lang="en-US" sz="2400" dirty="0">
                <a:solidFill>
                  <a:srgbClr val="0000FF"/>
                </a:solidFill>
              </a:rPr>
              <a:t> </a:t>
            </a:r>
            <a:r>
              <a:rPr lang="en-US" sz="2400" dirty="0" err="1">
                <a:solidFill>
                  <a:srgbClr val="0000FF"/>
                </a:solidFill>
              </a:rPr>
              <a:t>phóng</a:t>
            </a:r>
            <a:r>
              <a:rPr lang="en-US" sz="2400" dirty="0">
                <a:solidFill>
                  <a:srgbClr val="0000FF"/>
                </a:solidFill>
              </a:rPr>
              <a:t> </a:t>
            </a:r>
            <a:r>
              <a:rPr lang="en-US" sz="2400" dirty="0" err="1">
                <a:solidFill>
                  <a:srgbClr val="0000FF"/>
                </a:solidFill>
              </a:rPr>
              <a:t>khoáng</a:t>
            </a:r>
            <a:r>
              <a:rPr lang="en-US" sz="2400" dirty="0">
                <a:solidFill>
                  <a:srgbClr val="0000FF"/>
                </a:solidFill>
              </a:rPr>
              <a:t>, </a:t>
            </a:r>
            <a:r>
              <a:rPr lang="en-US" sz="2400" dirty="0" err="1">
                <a:solidFill>
                  <a:srgbClr val="0000FF"/>
                </a:solidFill>
              </a:rPr>
              <a:t>lãng</a:t>
            </a:r>
            <a:r>
              <a:rPr lang="en-US" sz="2400" dirty="0">
                <a:solidFill>
                  <a:srgbClr val="0000FF"/>
                </a:solidFill>
              </a:rPr>
              <a:t> </a:t>
            </a:r>
            <a:r>
              <a:rPr lang="en-US" sz="2400" dirty="0" err="1">
                <a:solidFill>
                  <a:srgbClr val="0000FF"/>
                </a:solidFill>
              </a:rPr>
              <a:t>mạn</a:t>
            </a:r>
            <a:r>
              <a:rPr lang="en-US" sz="2400" dirty="0">
                <a:solidFill>
                  <a:srgbClr val="0000FF"/>
                </a:solidFill>
              </a:rPr>
              <a:t>.</a:t>
            </a:r>
          </a:p>
          <a:p>
            <a:pPr algn="just"/>
            <a:r>
              <a:rPr lang="en-US" sz="2400" b="1" dirty="0">
                <a:solidFill>
                  <a:srgbClr val="0000FF"/>
                </a:solidFill>
                <a:sym typeface="Wingdings"/>
              </a:rPr>
              <a:t></a:t>
            </a:r>
            <a:r>
              <a:rPr lang="en-US" sz="2400" b="1" dirty="0">
                <a:solidFill>
                  <a:srgbClr val="0000FF"/>
                </a:solidFill>
              </a:rPr>
              <a:t> </a:t>
            </a:r>
            <a:r>
              <a:rPr lang="en-US" sz="2400" b="1" dirty="0" err="1">
                <a:solidFill>
                  <a:srgbClr val="0000FF"/>
                </a:solidFill>
              </a:rPr>
              <a:t>Cấu</a:t>
            </a:r>
            <a:r>
              <a:rPr lang="en-US" sz="2400" b="1" dirty="0">
                <a:solidFill>
                  <a:srgbClr val="0000FF"/>
                </a:solidFill>
              </a:rPr>
              <a:t> </a:t>
            </a:r>
            <a:r>
              <a:rPr lang="en-US" sz="2400" b="1" dirty="0" err="1">
                <a:solidFill>
                  <a:srgbClr val="0000FF"/>
                </a:solidFill>
              </a:rPr>
              <a:t>trúc</a:t>
            </a:r>
            <a:r>
              <a:rPr lang="en-US" sz="2400" b="1" dirty="0">
                <a:solidFill>
                  <a:srgbClr val="0000FF"/>
                </a:solidFill>
              </a:rPr>
              <a:t> </a:t>
            </a:r>
            <a:r>
              <a:rPr lang="en-US" sz="2400" b="1" dirty="0" err="1">
                <a:solidFill>
                  <a:srgbClr val="0000FF"/>
                </a:solidFill>
              </a:rPr>
              <a:t>đầu</a:t>
            </a:r>
            <a:r>
              <a:rPr lang="en-US" sz="2400" b="1" dirty="0">
                <a:solidFill>
                  <a:srgbClr val="0000FF"/>
                </a:solidFill>
              </a:rPr>
              <a:t> </a:t>
            </a:r>
            <a:r>
              <a:rPr lang="en-US" sz="2400" b="1" dirty="0" err="1">
                <a:solidFill>
                  <a:srgbClr val="0000FF"/>
                </a:solidFill>
              </a:rPr>
              <a:t>cuối</a:t>
            </a:r>
            <a:r>
              <a:rPr lang="en-US" sz="2400" b="1" dirty="0">
                <a:solidFill>
                  <a:srgbClr val="0000FF"/>
                </a:solidFill>
              </a:rPr>
              <a:t> </a:t>
            </a:r>
            <a:r>
              <a:rPr lang="en-US" sz="2400" b="1" dirty="0" err="1">
                <a:solidFill>
                  <a:srgbClr val="0000FF"/>
                </a:solidFill>
              </a:rPr>
              <a:t>tương</a:t>
            </a:r>
            <a:r>
              <a:rPr lang="en-US" sz="2400" b="1" dirty="0">
                <a:solidFill>
                  <a:srgbClr val="0000FF"/>
                </a:solidFill>
              </a:rPr>
              <a:t> </a:t>
            </a:r>
            <a:r>
              <a:rPr lang="en-US" sz="2400" b="1" dirty="0" err="1">
                <a:solidFill>
                  <a:srgbClr val="0000FF"/>
                </a:solidFill>
              </a:rPr>
              <a:t>ứng</a:t>
            </a:r>
            <a:r>
              <a:rPr lang="en-US" sz="2400" b="1" dirty="0">
                <a:solidFill>
                  <a:srgbClr val="0000FF"/>
                </a:solidFill>
              </a:rPr>
              <a:t>: </a:t>
            </a:r>
            <a:endParaRPr lang="en-US" sz="2400" dirty="0">
              <a:solidFill>
                <a:srgbClr val="0000FF"/>
              </a:solidFill>
            </a:endParaRPr>
          </a:p>
          <a:p>
            <a:pPr algn="just"/>
            <a:r>
              <a:rPr lang="en-US" sz="2400" dirty="0">
                <a:solidFill>
                  <a:srgbClr val="0000FF"/>
                </a:solidFill>
              </a:rPr>
              <a:t>	</a:t>
            </a:r>
            <a:r>
              <a:rPr lang="en-US" sz="2400" dirty="0" err="1">
                <a:solidFill>
                  <a:srgbClr val="0000FF"/>
                </a:solidFill>
              </a:rPr>
              <a:t>Câu</a:t>
            </a:r>
            <a:r>
              <a:rPr lang="en-US" sz="2400" dirty="0">
                <a:solidFill>
                  <a:srgbClr val="0000FF"/>
                </a:solidFill>
              </a:rPr>
              <a:t> </a:t>
            </a:r>
            <a:r>
              <a:rPr lang="en-US" sz="2400" dirty="0" err="1">
                <a:solidFill>
                  <a:srgbClr val="0000FF"/>
                </a:solidFill>
              </a:rPr>
              <a:t>đầu</a:t>
            </a:r>
            <a:r>
              <a:rPr lang="en-US" sz="2400" dirty="0">
                <a:solidFill>
                  <a:srgbClr val="0000FF"/>
                </a:solidFill>
              </a:rPr>
              <a:t> </a:t>
            </a:r>
            <a:r>
              <a:rPr lang="en-US" sz="2400" dirty="0" err="1">
                <a:solidFill>
                  <a:srgbClr val="0000FF"/>
                </a:solidFill>
              </a:rPr>
              <a:t>của</a:t>
            </a:r>
            <a:r>
              <a:rPr lang="en-US" sz="2400" dirty="0">
                <a:solidFill>
                  <a:srgbClr val="0000FF"/>
                </a:solidFill>
              </a:rPr>
              <a:t> </a:t>
            </a:r>
            <a:r>
              <a:rPr lang="en-US" sz="2400" dirty="0" err="1">
                <a:solidFill>
                  <a:srgbClr val="0000FF"/>
                </a:solidFill>
              </a:rPr>
              <a:t>khổ</a:t>
            </a:r>
            <a:r>
              <a:rPr lang="en-US" sz="2400" dirty="0">
                <a:solidFill>
                  <a:srgbClr val="0000FF"/>
                </a:solidFill>
              </a:rPr>
              <a:t> </a:t>
            </a:r>
            <a:r>
              <a:rPr lang="en-US" sz="2400" dirty="0" err="1">
                <a:solidFill>
                  <a:srgbClr val="0000FF"/>
                </a:solidFill>
              </a:rPr>
              <a:t>thơ</a:t>
            </a:r>
            <a:r>
              <a:rPr lang="en-US" sz="2400" dirty="0">
                <a:solidFill>
                  <a:srgbClr val="0000FF"/>
                </a:solidFill>
              </a:rPr>
              <a:t> </a:t>
            </a:r>
            <a:r>
              <a:rPr lang="en-US" sz="2400" dirty="0" err="1">
                <a:solidFill>
                  <a:srgbClr val="0000FF"/>
                </a:solidFill>
              </a:rPr>
              <a:t>cuối</a:t>
            </a:r>
            <a:r>
              <a:rPr lang="en-US" sz="2400" dirty="0">
                <a:solidFill>
                  <a:srgbClr val="0000FF"/>
                </a:solidFill>
              </a:rPr>
              <a:t> </a:t>
            </a:r>
            <a:r>
              <a:rPr lang="en-US" sz="2400" dirty="0" err="1">
                <a:solidFill>
                  <a:srgbClr val="0000FF"/>
                </a:solidFill>
              </a:rPr>
              <a:t>lặp</a:t>
            </a:r>
            <a:r>
              <a:rPr lang="en-US" sz="2400" dirty="0">
                <a:solidFill>
                  <a:srgbClr val="0000FF"/>
                </a:solidFill>
              </a:rPr>
              <a:t> </a:t>
            </a:r>
            <a:r>
              <a:rPr lang="en-US" sz="2400" dirty="0" err="1">
                <a:solidFill>
                  <a:srgbClr val="0000FF"/>
                </a:solidFill>
              </a:rPr>
              <a:t>lại</a:t>
            </a:r>
            <a:r>
              <a:rPr lang="en-US" sz="2400" dirty="0">
                <a:solidFill>
                  <a:srgbClr val="0000FF"/>
                </a:solidFill>
              </a:rPr>
              <a:t> </a:t>
            </a:r>
            <a:r>
              <a:rPr lang="en-US" sz="2400" dirty="0" err="1">
                <a:solidFill>
                  <a:srgbClr val="0000FF"/>
                </a:solidFill>
              </a:rPr>
              <a:t>gần</a:t>
            </a:r>
            <a:r>
              <a:rPr lang="en-US" sz="2400" dirty="0">
                <a:solidFill>
                  <a:srgbClr val="0000FF"/>
                </a:solidFill>
              </a:rPr>
              <a:t> </a:t>
            </a:r>
            <a:r>
              <a:rPr lang="en-US" sz="2400" dirty="0" err="1">
                <a:solidFill>
                  <a:srgbClr val="0000FF"/>
                </a:solidFill>
              </a:rPr>
              <a:t>như</a:t>
            </a:r>
            <a:r>
              <a:rPr lang="en-US" sz="2400" dirty="0">
                <a:solidFill>
                  <a:srgbClr val="0000FF"/>
                </a:solidFill>
              </a:rPr>
              <a:t> </a:t>
            </a:r>
            <a:r>
              <a:rPr lang="en-US" sz="2400" dirty="0" err="1">
                <a:solidFill>
                  <a:srgbClr val="0000FF"/>
                </a:solidFill>
              </a:rPr>
              <a:t>nguyên</a:t>
            </a:r>
            <a:r>
              <a:rPr lang="en-US" sz="2400" dirty="0">
                <a:solidFill>
                  <a:srgbClr val="0000FF"/>
                </a:solidFill>
              </a:rPr>
              <a:t> </a:t>
            </a:r>
            <a:r>
              <a:rPr lang="en-US" sz="2400" dirty="0" err="1">
                <a:solidFill>
                  <a:srgbClr val="0000FF"/>
                </a:solidFill>
              </a:rPr>
              <a:t>vẹn</a:t>
            </a:r>
            <a:r>
              <a:rPr lang="en-US" sz="2400" dirty="0">
                <a:solidFill>
                  <a:srgbClr val="0000FF"/>
                </a:solidFill>
              </a:rPr>
              <a:t> </a:t>
            </a:r>
            <a:r>
              <a:rPr lang="en-US" sz="2400" dirty="0" err="1">
                <a:solidFill>
                  <a:srgbClr val="0000FF"/>
                </a:solidFill>
              </a:rPr>
              <a:t>câu</a:t>
            </a:r>
            <a:r>
              <a:rPr lang="en-US" sz="2400" dirty="0">
                <a:solidFill>
                  <a:srgbClr val="0000FF"/>
                </a:solidFill>
              </a:rPr>
              <a:t> </a:t>
            </a:r>
            <a:r>
              <a:rPr lang="en-US" sz="2400" dirty="0" err="1">
                <a:solidFill>
                  <a:srgbClr val="0000FF"/>
                </a:solidFill>
              </a:rPr>
              <a:t>cuối</a:t>
            </a:r>
            <a:r>
              <a:rPr lang="en-US" sz="2400" dirty="0">
                <a:solidFill>
                  <a:srgbClr val="0000FF"/>
                </a:solidFill>
              </a:rPr>
              <a:t> </a:t>
            </a:r>
            <a:r>
              <a:rPr lang="en-US" sz="2400" dirty="0" err="1">
                <a:solidFill>
                  <a:srgbClr val="0000FF"/>
                </a:solidFill>
              </a:rPr>
              <a:t>của</a:t>
            </a:r>
            <a:r>
              <a:rPr lang="en-US" sz="2400" dirty="0">
                <a:solidFill>
                  <a:srgbClr val="0000FF"/>
                </a:solidFill>
              </a:rPr>
              <a:t> </a:t>
            </a:r>
            <a:r>
              <a:rPr lang="en-US" sz="2400" dirty="0" err="1">
                <a:solidFill>
                  <a:srgbClr val="0000FF"/>
                </a:solidFill>
              </a:rPr>
              <a:t>khổ</a:t>
            </a:r>
            <a:r>
              <a:rPr lang="en-US" sz="2400" dirty="0">
                <a:solidFill>
                  <a:srgbClr val="0000FF"/>
                </a:solidFill>
              </a:rPr>
              <a:t> </a:t>
            </a:r>
            <a:r>
              <a:rPr lang="en-US" sz="2400" dirty="0" err="1">
                <a:solidFill>
                  <a:srgbClr val="0000FF"/>
                </a:solidFill>
              </a:rPr>
              <a:t>thứ</a:t>
            </a:r>
            <a:r>
              <a:rPr lang="en-US" sz="2400" dirty="0">
                <a:solidFill>
                  <a:srgbClr val="0000FF"/>
                </a:solidFill>
              </a:rPr>
              <a:t> </a:t>
            </a:r>
            <a:r>
              <a:rPr lang="en-US" sz="2400" dirty="0" err="1">
                <a:solidFill>
                  <a:srgbClr val="0000FF"/>
                </a:solidFill>
              </a:rPr>
              <a:t>nhất</a:t>
            </a:r>
            <a:r>
              <a:rPr lang="en-US" sz="2400" dirty="0">
                <a:solidFill>
                  <a:srgbClr val="0000FF"/>
                </a:solidFill>
              </a:rPr>
              <a:t>, </a:t>
            </a:r>
            <a:r>
              <a:rPr lang="en-US" sz="2400" dirty="0" err="1">
                <a:solidFill>
                  <a:srgbClr val="0000FF"/>
                </a:solidFill>
              </a:rPr>
              <a:t>chỉ</a:t>
            </a:r>
            <a:r>
              <a:rPr lang="en-US" sz="2400" dirty="0">
                <a:solidFill>
                  <a:srgbClr val="0000FF"/>
                </a:solidFill>
              </a:rPr>
              <a:t> </a:t>
            </a:r>
            <a:r>
              <a:rPr lang="en-US" sz="2400" dirty="0" err="1">
                <a:solidFill>
                  <a:srgbClr val="0000FF"/>
                </a:solidFill>
              </a:rPr>
              <a:t>thay</a:t>
            </a:r>
            <a:r>
              <a:rPr lang="en-US" sz="2400" dirty="0">
                <a:solidFill>
                  <a:srgbClr val="0000FF"/>
                </a:solidFill>
              </a:rPr>
              <a:t> </a:t>
            </a:r>
            <a:r>
              <a:rPr lang="en-US" sz="2400" dirty="0" err="1">
                <a:solidFill>
                  <a:srgbClr val="0000FF"/>
                </a:solidFill>
              </a:rPr>
              <a:t>có</a:t>
            </a:r>
            <a:r>
              <a:rPr lang="en-US" sz="2400" dirty="0">
                <a:solidFill>
                  <a:srgbClr val="0000FF"/>
                </a:solidFill>
              </a:rPr>
              <a:t> </a:t>
            </a:r>
            <a:r>
              <a:rPr lang="en-US" sz="2400" dirty="0" err="1">
                <a:solidFill>
                  <a:srgbClr val="0000FF"/>
                </a:solidFill>
              </a:rPr>
              <a:t>một</a:t>
            </a:r>
            <a:r>
              <a:rPr lang="en-US" sz="2400" dirty="0">
                <a:solidFill>
                  <a:srgbClr val="0000FF"/>
                </a:solidFill>
              </a:rPr>
              <a:t> </a:t>
            </a:r>
            <a:r>
              <a:rPr lang="en-US" sz="2400" dirty="0" err="1">
                <a:solidFill>
                  <a:srgbClr val="0000FF"/>
                </a:solidFill>
              </a:rPr>
              <a:t>từ</a:t>
            </a:r>
            <a:r>
              <a:rPr lang="en-US" sz="2400" dirty="0">
                <a:solidFill>
                  <a:srgbClr val="0000FF"/>
                </a:solidFill>
              </a:rPr>
              <a:t> “</a:t>
            </a:r>
            <a:r>
              <a:rPr lang="en-US" sz="2400" dirty="0" err="1">
                <a:solidFill>
                  <a:srgbClr val="0000FF"/>
                </a:solidFill>
              </a:rPr>
              <a:t>với</a:t>
            </a:r>
            <a:r>
              <a:rPr lang="en-US" sz="2400" dirty="0">
                <a:solidFill>
                  <a:srgbClr val="0000FF"/>
                </a:solidFill>
              </a:rPr>
              <a:t>” </a:t>
            </a:r>
            <a:r>
              <a:rPr lang="en-US" sz="2400" dirty="0" err="1">
                <a:solidFill>
                  <a:srgbClr val="0000FF"/>
                </a:solidFill>
              </a:rPr>
              <a:t>đem</a:t>
            </a:r>
            <a:r>
              <a:rPr lang="en-US" sz="2400" dirty="0">
                <a:solidFill>
                  <a:srgbClr val="0000FF"/>
                </a:solidFill>
              </a:rPr>
              <a:t> </a:t>
            </a:r>
            <a:r>
              <a:rPr lang="en-US" sz="2400" dirty="0" err="1">
                <a:solidFill>
                  <a:srgbClr val="0000FF"/>
                </a:solidFill>
              </a:rPr>
              <a:t>đến</a:t>
            </a:r>
            <a:r>
              <a:rPr lang="en-US" sz="2400" dirty="0">
                <a:solidFill>
                  <a:srgbClr val="0000FF"/>
                </a:solidFill>
              </a:rPr>
              <a:t> </a:t>
            </a:r>
            <a:r>
              <a:rPr lang="en-US" sz="2400" dirty="0" err="1">
                <a:solidFill>
                  <a:srgbClr val="0000FF"/>
                </a:solidFill>
              </a:rPr>
              <a:t>kết</a:t>
            </a:r>
            <a:r>
              <a:rPr lang="en-US" sz="2400" dirty="0">
                <a:solidFill>
                  <a:srgbClr val="0000FF"/>
                </a:solidFill>
              </a:rPr>
              <a:t> </a:t>
            </a:r>
            <a:r>
              <a:rPr lang="en-US" sz="2400" dirty="0" err="1">
                <a:solidFill>
                  <a:srgbClr val="0000FF"/>
                </a:solidFill>
              </a:rPr>
              <a:t>cấu</a:t>
            </a:r>
            <a:r>
              <a:rPr lang="en-US" sz="2400" dirty="0">
                <a:solidFill>
                  <a:srgbClr val="0000FF"/>
                </a:solidFill>
              </a:rPr>
              <a:t> </a:t>
            </a:r>
            <a:r>
              <a:rPr lang="en-US" sz="2400" dirty="0" err="1">
                <a:solidFill>
                  <a:srgbClr val="0000FF"/>
                </a:solidFill>
              </a:rPr>
              <a:t>đầu</a:t>
            </a:r>
            <a:r>
              <a:rPr lang="en-US" sz="2400" dirty="0">
                <a:solidFill>
                  <a:srgbClr val="0000FF"/>
                </a:solidFill>
              </a:rPr>
              <a:t> – </a:t>
            </a:r>
            <a:r>
              <a:rPr lang="en-US" sz="2400" dirty="0" err="1">
                <a:solidFill>
                  <a:srgbClr val="0000FF"/>
                </a:solidFill>
              </a:rPr>
              <a:t>cuối</a:t>
            </a:r>
            <a:r>
              <a:rPr lang="en-US" sz="2400" dirty="0">
                <a:solidFill>
                  <a:srgbClr val="0000FF"/>
                </a:solidFill>
              </a:rPr>
              <a:t> </a:t>
            </a:r>
            <a:r>
              <a:rPr lang="en-US" sz="2400" dirty="0" err="1">
                <a:solidFill>
                  <a:srgbClr val="0000FF"/>
                </a:solidFill>
              </a:rPr>
              <a:t>tương</a:t>
            </a:r>
            <a:r>
              <a:rPr lang="en-US" sz="2400" dirty="0">
                <a:solidFill>
                  <a:srgbClr val="0000FF"/>
                </a:solidFill>
              </a:rPr>
              <a:t> </a:t>
            </a:r>
            <a:r>
              <a:rPr lang="en-US" sz="2400" dirty="0" err="1">
                <a:solidFill>
                  <a:srgbClr val="0000FF"/>
                </a:solidFill>
              </a:rPr>
              <a:t>ứng</a:t>
            </a:r>
            <a:r>
              <a:rPr lang="en-US" sz="2400" dirty="0">
                <a:solidFill>
                  <a:srgbClr val="0000FF"/>
                </a:solidFill>
              </a:rPr>
              <a:t>, </a:t>
            </a:r>
            <a:r>
              <a:rPr lang="en-US" sz="2400" dirty="0" err="1">
                <a:solidFill>
                  <a:srgbClr val="0000FF"/>
                </a:solidFill>
              </a:rPr>
              <a:t>tạo</a:t>
            </a:r>
            <a:r>
              <a:rPr lang="en-US" sz="2400" dirty="0">
                <a:solidFill>
                  <a:srgbClr val="0000FF"/>
                </a:solidFill>
              </a:rPr>
              <a:t> </a:t>
            </a:r>
            <a:r>
              <a:rPr lang="en-US" sz="2400" dirty="0" err="1">
                <a:solidFill>
                  <a:srgbClr val="0000FF"/>
                </a:solidFill>
              </a:rPr>
              <a:t>sự</a:t>
            </a:r>
            <a:r>
              <a:rPr lang="en-US" sz="2400" dirty="0">
                <a:solidFill>
                  <a:srgbClr val="0000FF"/>
                </a:solidFill>
              </a:rPr>
              <a:t> </a:t>
            </a:r>
            <a:r>
              <a:rPr lang="en-US" sz="2400" dirty="0" err="1">
                <a:solidFill>
                  <a:srgbClr val="0000FF"/>
                </a:solidFill>
              </a:rPr>
              <a:t>hài</a:t>
            </a:r>
            <a:r>
              <a:rPr lang="en-US" sz="2400" dirty="0">
                <a:solidFill>
                  <a:srgbClr val="0000FF"/>
                </a:solidFill>
              </a:rPr>
              <a:t> </a:t>
            </a:r>
            <a:r>
              <a:rPr lang="en-US" sz="2400" dirty="0" err="1">
                <a:solidFill>
                  <a:srgbClr val="0000FF"/>
                </a:solidFill>
              </a:rPr>
              <a:t>hòa</a:t>
            </a:r>
            <a:r>
              <a:rPr lang="en-US" sz="2400" dirty="0">
                <a:solidFill>
                  <a:srgbClr val="0000FF"/>
                </a:solidFill>
              </a:rPr>
              <a:t> </a:t>
            </a:r>
            <a:r>
              <a:rPr lang="en-US" sz="2400" dirty="0" err="1">
                <a:solidFill>
                  <a:srgbClr val="0000FF"/>
                </a:solidFill>
              </a:rPr>
              <a:t>cân</a:t>
            </a:r>
            <a:r>
              <a:rPr lang="en-US" sz="2400" dirty="0">
                <a:solidFill>
                  <a:srgbClr val="0000FF"/>
                </a:solidFill>
              </a:rPr>
              <a:t> </a:t>
            </a:r>
            <a:r>
              <a:rPr lang="en-US" sz="2400" dirty="0" err="1">
                <a:solidFill>
                  <a:srgbClr val="0000FF"/>
                </a:solidFill>
              </a:rPr>
              <a:t>đối</a:t>
            </a:r>
            <a:r>
              <a:rPr lang="en-US" sz="2400" dirty="0">
                <a:solidFill>
                  <a:srgbClr val="0000FF"/>
                </a:solidFill>
              </a:rPr>
              <a:t>. </a:t>
            </a:r>
          </a:p>
          <a:p>
            <a:pPr algn="just"/>
            <a:r>
              <a:rPr lang="en-US" sz="2400" dirty="0">
                <a:solidFill>
                  <a:srgbClr val="0000FF"/>
                </a:solidFill>
              </a:rPr>
              <a:t>	</a:t>
            </a:r>
            <a:r>
              <a:rPr lang="en-US" sz="2400" dirty="0" err="1">
                <a:solidFill>
                  <a:srgbClr val="0000FF"/>
                </a:solidFill>
              </a:rPr>
              <a:t>Cấu</a:t>
            </a:r>
            <a:r>
              <a:rPr lang="en-US" sz="2400" dirty="0">
                <a:solidFill>
                  <a:srgbClr val="0000FF"/>
                </a:solidFill>
              </a:rPr>
              <a:t> </a:t>
            </a:r>
            <a:r>
              <a:rPr lang="en-US" sz="2400" dirty="0" err="1">
                <a:solidFill>
                  <a:srgbClr val="0000FF"/>
                </a:solidFill>
              </a:rPr>
              <a:t>trúc</a:t>
            </a:r>
            <a:r>
              <a:rPr lang="en-US" sz="2400" dirty="0">
                <a:solidFill>
                  <a:srgbClr val="0000FF"/>
                </a:solidFill>
              </a:rPr>
              <a:t> </a:t>
            </a:r>
            <a:r>
              <a:rPr lang="en-US" sz="2400" dirty="0" err="1">
                <a:solidFill>
                  <a:srgbClr val="0000FF"/>
                </a:solidFill>
              </a:rPr>
              <a:t>lặp</a:t>
            </a:r>
            <a:r>
              <a:rPr lang="en-US" sz="2400" dirty="0">
                <a:solidFill>
                  <a:srgbClr val="0000FF"/>
                </a:solidFill>
              </a:rPr>
              <a:t> </a:t>
            </a:r>
            <a:r>
              <a:rPr lang="en-US" sz="2400" dirty="0" err="1">
                <a:solidFill>
                  <a:srgbClr val="0000FF"/>
                </a:solidFill>
              </a:rPr>
              <a:t>lại</a:t>
            </a:r>
            <a:r>
              <a:rPr lang="en-US" sz="2400" dirty="0">
                <a:solidFill>
                  <a:srgbClr val="0000FF"/>
                </a:solidFill>
              </a:rPr>
              <a:t> </a:t>
            </a:r>
            <a:r>
              <a:rPr lang="en-US" sz="2400" dirty="0" err="1">
                <a:solidFill>
                  <a:srgbClr val="0000FF"/>
                </a:solidFill>
              </a:rPr>
              <a:t>ấy</a:t>
            </a:r>
            <a:r>
              <a:rPr lang="en-US" sz="2400" dirty="0">
                <a:solidFill>
                  <a:srgbClr val="0000FF"/>
                </a:solidFill>
              </a:rPr>
              <a:t> </a:t>
            </a:r>
            <a:r>
              <a:rPr lang="en-US" sz="2400" dirty="0" err="1">
                <a:solidFill>
                  <a:srgbClr val="0000FF"/>
                </a:solidFill>
              </a:rPr>
              <a:t>trở</a:t>
            </a:r>
            <a:r>
              <a:rPr lang="en-US" sz="2400" dirty="0">
                <a:solidFill>
                  <a:srgbClr val="0000FF"/>
                </a:solidFill>
              </a:rPr>
              <a:t> </a:t>
            </a:r>
            <a:r>
              <a:rPr lang="en-US" sz="2400" dirty="0" err="1">
                <a:solidFill>
                  <a:srgbClr val="0000FF"/>
                </a:solidFill>
              </a:rPr>
              <a:t>thành</a:t>
            </a:r>
            <a:r>
              <a:rPr lang="en-US" sz="2400" dirty="0">
                <a:solidFill>
                  <a:srgbClr val="0000FF"/>
                </a:solidFill>
              </a:rPr>
              <a:t> </a:t>
            </a:r>
            <a:r>
              <a:rPr lang="en-US" sz="2400" dirty="0" err="1">
                <a:solidFill>
                  <a:srgbClr val="0000FF"/>
                </a:solidFill>
              </a:rPr>
              <a:t>điệp</a:t>
            </a:r>
            <a:r>
              <a:rPr lang="en-US" sz="2400" dirty="0">
                <a:solidFill>
                  <a:srgbClr val="0000FF"/>
                </a:solidFill>
              </a:rPr>
              <a:t> </a:t>
            </a:r>
            <a:r>
              <a:rPr lang="en-US" sz="2400" dirty="0" err="1">
                <a:solidFill>
                  <a:srgbClr val="0000FF"/>
                </a:solidFill>
              </a:rPr>
              <a:t>khúc</a:t>
            </a:r>
            <a:r>
              <a:rPr lang="en-US" sz="2400" dirty="0">
                <a:solidFill>
                  <a:srgbClr val="0000FF"/>
                </a:solidFill>
              </a:rPr>
              <a:t> </a:t>
            </a:r>
            <a:r>
              <a:rPr lang="en-US" sz="2400" dirty="0" err="1">
                <a:solidFill>
                  <a:srgbClr val="0000FF"/>
                </a:solidFill>
              </a:rPr>
              <a:t>ngân</a:t>
            </a:r>
            <a:r>
              <a:rPr lang="en-US" sz="2400" dirty="0">
                <a:solidFill>
                  <a:srgbClr val="0000FF"/>
                </a:solidFill>
              </a:rPr>
              <a:t> </a:t>
            </a:r>
            <a:r>
              <a:rPr lang="en-US" sz="2400" dirty="0" err="1">
                <a:solidFill>
                  <a:srgbClr val="0000FF"/>
                </a:solidFill>
              </a:rPr>
              <a:t>nga</a:t>
            </a:r>
            <a:r>
              <a:rPr lang="en-US" sz="2400" dirty="0">
                <a:solidFill>
                  <a:srgbClr val="0000FF"/>
                </a:solidFill>
              </a:rPr>
              <a:t>, </a:t>
            </a:r>
            <a:r>
              <a:rPr lang="en-US" sz="2400" dirty="0" err="1">
                <a:solidFill>
                  <a:srgbClr val="0000FF"/>
                </a:solidFill>
              </a:rPr>
              <a:t>nhấn</a:t>
            </a:r>
            <a:r>
              <a:rPr lang="en-US" sz="2400" dirty="0">
                <a:solidFill>
                  <a:srgbClr val="0000FF"/>
                </a:solidFill>
              </a:rPr>
              <a:t> </a:t>
            </a:r>
            <a:r>
              <a:rPr lang="en-US" sz="2400" dirty="0" err="1">
                <a:solidFill>
                  <a:srgbClr val="0000FF"/>
                </a:solidFill>
              </a:rPr>
              <a:t>mạnh</a:t>
            </a:r>
            <a:r>
              <a:rPr lang="en-US" sz="2400" dirty="0">
                <a:solidFill>
                  <a:srgbClr val="0000FF"/>
                </a:solidFill>
              </a:rPr>
              <a:t> </a:t>
            </a:r>
            <a:r>
              <a:rPr lang="en-US" sz="2400" dirty="0" err="1">
                <a:solidFill>
                  <a:srgbClr val="0000FF"/>
                </a:solidFill>
              </a:rPr>
              <a:t>niềm</a:t>
            </a:r>
            <a:r>
              <a:rPr lang="en-US" sz="2400" dirty="0">
                <a:solidFill>
                  <a:srgbClr val="0000FF"/>
                </a:solidFill>
              </a:rPr>
              <a:t> </a:t>
            </a:r>
            <a:r>
              <a:rPr lang="en-US" sz="2400" dirty="0" err="1">
                <a:solidFill>
                  <a:srgbClr val="0000FF"/>
                </a:solidFill>
              </a:rPr>
              <a:t>vui</a:t>
            </a:r>
            <a:r>
              <a:rPr lang="en-US" sz="2400" dirty="0">
                <a:solidFill>
                  <a:srgbClr val="0000FF"/>
                </a:solidFill>
              </a:rPr>
              <a:t> </a:t>
            </a:r>
            <a:r>
              <a:rPr lang="en-US" sz="2400" dirty="0" err="1">
                <a:solidFill>
                  <a:srgbClr val="0000FF"/>
                </a:solidFill>
              </a:rPr>
              <a:t>lao</a:t>
            </a:r>
            <a:r>
              <a:rPr lang="en-US" sz="2400" dirty="0">
                <a:solidFill>
                  <a:srgbClr val="0000FF"/>
                </a:solidFill>
              </a:rPr>
              <a:t> </a:t>
            </a:r>
            <a:r>
              <a:rPr lang="en-US" sz="2400" dirty="0" err="1">
                <a:solidFill>
                  <a:srgbClr val="0000FF"/>
                </a:solidFill>
              </a:rPr>
              <a:t>động</a:t>
            </a:r>
            <a:r>
              <a:rPr lang="en-US" sz="2400" dirty="0">
                <a:solidFill>
                  <a:srgbClr val="0000FF"/>
                </a:solidFill>
              </a:rPr>
              <a:t> </a:t>
            </a:r>
            <a:r>
              <a:rPr lang="en-US" sz="2400" dirty="0" err="1">
                <a:solidFill>
                  <a:srgbClr val="0000FF"/>
                </a:solidFill>
              </a:rPr>
              <a:t>làm</a:t>
            </a:r>
            <a:r>
              <a:rPr lang="en-US" sz="2400" dirty="0">
                <a:solidFill>
                  <a:srgbClr val="0000FF"/>
                </a:solidFill>
              </a:rPr>
              <a:t> </a:t>
            </a:r>
            <a:r>
              <a:rPr lang="en-US" sz="2400" dirty="0" err="1">
                <a:solidFill>
                  <a:srgbClr val="0000FF"/>
                </a:solidFill>
              </a:rPr>
              <a:t>giàu</a:t>
            </a:r>
            <a:r>
              <a:rPr lang="en-US" sz="2400" dirty="0">
                <a:solidFill>
                  <a:srgbClr val="0000FF"/>
                </a:solidFill>
              </a:rPr>
              <a:t> </a:t>
            </a:r>
            <a:r>
              <a:rPr lang="en-US" sz="2400" dirty="0" err="1">
                <a:solidFill>
                  <a:srgbClr val="0000FF"/>
                </a:solidFill>
              </a:rPr>
              <a:t>đẹp</a:t>
            </a:r>
            <a:r>
              <a:rPr lang="en-US" sz="2400" dirty="0">
                <a:solidFill>
                  <a:srgbClr val="0000FF"/>
                </a:solidFill>
              </a:rPr>
              <a:t> </a:t>
            </a:r>
            <a:r>
              <a:rPr lang="en-US" sz="2400" dirty="0" err="1">
                <a:solidFill>
                  <a:srgbClr val="0000FF"/>
                </a:solidFill>
              </a:rPr>
              <a:t>quê</a:t>
            </a:r>
            <a:r>
              <a:rPr lang="en-US" sz="2400" dirty="0">
                <a:solidFill>
                  <a:srgbClr val="0000FF"/>
                </a:solidFill>
              </a:rPr>
              <a:t> </a:t>
            </a:r>
            <a:r>
              <a:rPr lang="en-US" sz="2400" dirty="0" err="1">
                <a:solidFill>
                  <a:srgbClr val="0000FF"/>
                </a:solidFill>
              </a:rPr>
              <a:t>hương</a:t>
            </a:r>
            <a:r>
              <a:rPr lang="en-US" sz="2400" dirty="0">
                <a:solidFill>
                  <a:srgbClr val="0000FF"/>
                </a:solidFill>
              </a:rPr>
              <a:t> </a:t>
            </a:r>
            <a:r>
              <a:rPr lang="en-US" sz="2400" dirty="0" err="1">
                <a:solidFill>
                  <a:srgbClr val="0000FF"/>
                </a:solidFill>
              </a:rPr>
              <a:t>và</a:t>
            </a:r>
            <a:r>
              <a:rPr lang="en-US" sz="2400" dirty="0">
                <a:solidFill>
                  <a:srgbClr val="0000FF"/>
                </a:solidFill>
              </a:rPr>
              <a:t> </a:t>
            </a:r>
            <a:r>
              <a:rPr lang="en-US" sz="2400" dirty="0" err="1">
                <a:solidFill>
                  <a:srgbClr val="0000FF"/>
                </a:solidFill>
              </a:rPr>
              <a:t>khắc</a:t>
            </a:r>
            <a:r>
              <a:rPr lang="en-US" sz="2400" dirty="0">
                <a:solidFill>
                  <a:srgbClr val="0000FF"/>
                </a:solidFill>
              </a:rPr>
              <a:t> </a:t>
            </a:r>
            <a:r>
              <a:rPr lang="en-US" sz="2400" dirty="0" err="1">
                <a:solidFill>
                  <a:srgbClr val="0000FF"/>
                </a:solidFill>
              </a:rPr>
              <a:t>họa</a:t>
            </a:r>
            <a:r>
              <a:rPr lang="en-US" sz="2400" dirty="0">
                <a:solidFill>
                  <a:srgbClr val="0000FF"/>
                </a:solidFill>
              </a:rPr>
              <a:t> </a:t>
            </a:r>
            <a:r>
              <a:rPr lang="en-US" sz="2400" dirty="0" err="1">
                <a:solidFill>
                  <a:srgbClr val="0000FF"/>
                </a:solidFill>
              </a:rPr>
              <a:t>đậm</a:t>
            </a:r>
            <a:r>
              <a:rPr lang="en-US" sz="2400" dirty="0">
                <a:solidFill>
                  <a:srgbClr val="0000FF"/>
                </a:solidFill>
              </a:rPr>
              <a:t> </a:t>
            </a:r>
            <a:r>
              <a:rPr lang="en-US" sz="2400" dirty="0" err="1">
                <a:solidFill>
                  <a:srgbClr val="0000FF"/>
                </a:solidFill>
              </a:rPr>
              <a:t>nét</a:t>
            </a:r>
            <a:r>
              <a:rPr lang="en-US" sz="2400" dirty="0">
                <a:solidFill>
                  <a:srgbClr val="0000FF"/>
                </a:solidFill>
              </a:rPr>
              <a:t> </a:t>
            </a:r>
            <a:r>
              <a:rPr lang="en-US" sz="2400" dirty="0" err="1">
                <a:solidFill>
                  <a:srgbClr val="0000FF"/>
                </a:solidFill>
              </a:rPr>
              <a:t>vẻ</a:t>
            </a:r>
            <a:r>
              <a:rPr lang="en-US" sz="2400" dirty="0">
                <a:solidFill>
                  <a:srgbClr val="0000FF"/>
                </a:solidFill>
              </a:rPr>
              <a:t> </a:t>
            </a:r>
            <a:r>
              <a:rPr lang="en-US" sz="2400" dirty="0" err="1">
                <a:solidFill>
                  <a:srgbClr val="0000FF"/>
                </a:solidFill>
              </a:rPr>
              <a:t>đẹp</a:t>
            </a:r>
            <a:r>
              <a:rPr lang="en-US" sz="2400" dirty="0">
                <a:solidFill>
                  <a:srgbClr val="0000FF"/>
                </a:solidFill>
              </a:rPr>
              <a:t> </a:t>
            </a:r>
            <a:r>
              <a:rPr lang="en-US" sz="2400" dirty="0" err="1">
                <a:solidFill>
                  <a:srgbClr val="0000FF"/>
                </a:solidFill>
              </a:rPr>
              <a:t>khỏe</a:t>
            </a:r>
            <a:r>
              <a:rPr lang="en-US" sz="2400" dirty="0">
                <a:solidFill>
                  <a:srgbClr val="0000FF"/>
                </a:solidFill>
              </a:rPr>
              <a:t> </a:t>
            </a:r>
            <a:r>
              <a:rPr lang="en-US" sz="2400" dirty="0" err="1">
                <a:solidFill>
                  <a:srgbClr val="0000FF"/>
                </a:solidFill>
              </a:rPr>
              <a:t>khoắn</a:t>
            </a:r>
            <a:r>
              <a:rPr lang="en-US" sz="2400" dirty="0">
                <a:solidFill>
                  <a:srgbClr val="0000FF"/>
                </a:solidFill>
              </a:rPr>
              <a:t> </a:t>
            </a:r>
            <a:r>
              <a:rPr lang="en-US" sz="2400" dirty="0" err="1">
                <a:solidFill>
                  <a:srgbClr val="0000FF"/>
                </a:solidFill>
              </a:rPr>
              <a:t>cùng</a:t>
            </a:r>
            <a:r>
              <a:rPr lang="en-US" sz="2400" dirty="0">
                <a:solidFill>
                  <a:srgbClr val="0000FF"/>
                </a:solidFill>
              </a:rPr>
              <a:t> </a:t>
            </a:r>
            <a:r>
              <a:rPr lang="en-US" sz="2400" dirty="0" err="1">
                <a:solidFill>
                  <a:srgbClr val="0000FF"/>
                </a:solidFill>
              </a:rPr>
              <a:t>niềm</a:t>
            </a:r>
            <a:r>
              <a:rPr lang="en-US" sz="2400" dirty="0">
                <a:solidFill>
                  <a:srgbClr val="0000FF"/>
                </a:solidFill>
              </a:rPr>
              <a:t> </a:t>
            </a:r>
            <a:r>
              <a:rPr lang="en-US" sz="2400" dirty="0" err="1">
                <a:solidFill>
                  <a:srgbClr val="0000FF"/>
                </a:solidFill>
              </a:rPr>
              <a:t>vui</a:t>
            </a:r>
            <a:r>
              <a:rPr lang="en-US" sz="2400" dirty="0">
                <a:solidFill>
                  <a:srgbClr val="0000FF"/>
                </a:solidFill>
              </a:rPr>
              <a:t> </a:t>
            </a:r>
            <a:r>
              <a:rPr lang="en-US" sz="2400" dirty="0" err="1">
                <a:solidFill>
                  <a:srgbClr val="0000FF"/>
                </a:solidFill>
              </a:rPr>
              <a:t>phấn</a:t>
            </a:r>
            <a:r>
              <a:rPr lang="en-US" sz="2400" dirty="0">
                <a:solidFill>
                  <a:srgbClr val="0000FF"/>
                </a:solidFill>
              </a:rPr>
              <a:t> </a:t>
            </a:r>
            <a:r>
              <a:rPr lang="en-US" sz="2400" dirty="0" err="1">
                <a:solidFill>
                  <a:srgbClr val="0000FF"/>
                </a:solidFill>
              </a:rPr>
              <a:t>khởi</a:t>
            </a:r>
            <a:r>
              <a:rPr lang="en-US" sz="2400" dirty="0">
                <a:solidFill>
                  <a:srgbClr val="0000FF"/>
                </a:solidFill>
              </a:rPr>
              <a:t> </a:t>
            </a:r>
            <a:r>
              <a:rPr lang="en-US" sz="2400" dirty="0" err="1">
                <a:solidFill>
                  <a:srgbClr val="0000FF"/>
                </a:solidFill>
              </a:rPr>
              <a:t>của</a:t>
            </a:r>
            <a:r>
              <a:rPr lang="en-US" sz="2400" dirty="0">
                <a:solidFill>
                  <a:srgbClr val="0000FF"/>
                </a:solidFill>
              </a:rPr>
              <a:t> </a:t>
            </a:r>
            <a:r>
              <a:rPr lang="en-US" sz="2400" dirty="0" err="1">
                <a:solidFill>
                  <a:srgbClr val="0000FF"/>
                </a:solidFill>
              </a:rPr>
              <a:t>người</a:t>
            </a:r>
            <a:r>
              <a:rPr lang="en-US" sz="2400" dirty="0">
                <a:solidFill>
                  <a:srgbClr val="0000FF"/>
                </a:solidFill>
              </a:rPr>
              <a:t> </a:t>
            </a:r>
            <a:r>
              <a:rPr lang="en-US" sz="2400" dirty="0" err="1">
                <a:solidFill>
                  <a:srgbClr val="0000FF"/>
                </a:solidFill>
              </a:rPr>
              <a:t>ngư</a:t>
            </a:r>
            <a:r>
              <a:rPr lang="en-US" sz="2400" dirty="0">
                <a:solidFill>
                  <a:srgbClr val="0000FF"/>
                </a:solidFill>
              </a:rPr>
              <a:t> </a:t>
            </a:r>
            <a:r>
              <a:rPr lang="en-US" sz="2400" dirty="0" err="1">
                <a:solidFill>
                  <a:srgbClr val="0000FF"/>
                </a:solidFill>
              </a:rPr>
              <a:t>dân</a:t>
            </a:r>
            <a:r>
              <a:rPr lang="en-US" sz="2400" dirty="0">
                <a:solidFill>
                  <a:srgbClr val="0000FF"/>
                </a:solidFill>
              </a:rPr>
              <a:t>.</a:t>
            </a:r>
          </a:p>
        </p:txBody>
      </p:sp>
    </p:spTree>
    <p:extLst>
      <p:ext uri="{BB962C8B-B14F-4D97-AF65-F5344CB8AC3E}">
        <p14:creationId xmlns="" xmlns:p14="http://schemas.microsoft.com/office/powerpoint/2010/main" val="51396580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 xmlns:a16="http://schemas.microsoft.com/office/drawing/2014/main" id="{DEBBD938-B082-46D2-B52F-DE995E063814}"/>
              </a:ext>
            </a:extLst>
          </p:cNvPr>
          <p:cNvSpPr txBox="1"/>
          <p:nvPr/>
        </p:nvSpPr>
        <p:spPr>
          <a:xfrm>
            <a:off x="180109" y="631599"/>
            <a:ext cx="11831782" cy="6278642"/>
          </a:xfrm>
          <a:prstGeom prst="rect">
            <a:avLst/>
          </a:prstGeom>
          <a:noFill/>
        </p:spPr>
        <p:txBody>
          <a:bodyPr wrap="square" rtlCol="0">
            <a:spAutoFit/>
          </a:bodyPr>
          <a:lstStyle/>
          <a:p>
            <a:r>
              <a:rPr lang="en-US" sz="2200" b="1" dirty="0">
                <a:solidFill>
                  <a:srgbClr val="FF0000"/>
                </a:solidFill>
              </a:rPr>
              <a:t>1. </a:t>
            </a:r>
            <a:r>
              <a:rPr lang="en-US" sz="2200" b="1" dirty="0" err="1">
                <a:solidFill>
                  <a:srgbClr val="FF0000"/>
                </a:solidFill>
              </a:rPr>
              <a:t>Vấn</a:t>
            </a:r>
            <a:r>
              <a:rPr lang="en-US" sz="2200" b="1" dirty="0">
                <a:solidFill>
                  <a:srgbClr val="FF0000"/>
                </a:solidFill>
              </a:rPr>
              <a:t> </a:t>
            </a:r>
            <a:r>
              <a:rPr lang="en-US" sz="2200" b="1" dirty="0" err="1">
                <a:solidFill>
                  <a:srgbClr val="FF0000"/>
                </a:solidFill>
              </a:rPr>
              <a:t>đề</a:t>
            </a:r>
            <a:r>
              <a:rPr lang="en-US" sz="2200" b="1" dirty="0">
                <a:solidFill>
                  <a:srgbClr val="FF0000"/>
                </a:solidFill>
              </a:rPr>
              <a:t> 1: </a:t>
            </a:r>
            <a:r>
              <a:rPr lang="en-US" sz="1900" dirty="0" err="1">
                <a:solidFill>
                  <a:srgbClr val="0000FF"/>
                </a:solidFill>
              </a:rPr>
              <a:t>Trong</a:t>
            </a:r>
            <a:r>
              <a:rPr lang="en-US" sz="1900" dirty="0">
                <a:solidFill>
                  <a:srgbClr val="0000FF"/>
                </a:solidFill>
              </a:rPr>
              <a:t> </a:t>
            </a:r>
            <a:r>
              <a:rPr lang="en-US" sz="1900" dirty="0" err="1">
                <a:solidFill>
                  <a:srgbClr val="0000FF"/>
                </a:solidFill>
              </a:rPr>
              <a:t>bài</a:t>
            </a:r>
            <a:r>
              <a:rPr lang="en-US" sz="1900" dirty="0">
                <a:solidFill>
                  <a:srgbClr val="0000FF"/>
                </a:solidFill>
              </a:rPr>
              <a:t> “</a:t>
            </a:r>
            <a:r>
              <a:rPr lang="en-US" sz="1900" i="1" dirty="0" err="1">
                <a:solidFill>
                  <a:srgbClr val="0000FF"/>
                </a:solidFill>
              </a:rPr>
              <a:t>Đoàn</a:t>
            </a:r>
            <a:r>
              <a:rPr lang="en-US" sz="1900" i="1" dirty="0">
                <a:solidFill>
                  <a:srgbClr val="0000FF"/>
                </a:solidFill>
              </a:rPr>
              <a:t> </a:t>
            </a:r>
            <a:r>
              <a:rPr lang="en-US" sz="1900" i="1" dirty="0" err="1">
                <a:solidFill>
                  <a:srgbClr val="0000FF"/>
                </a:solidFill>
              </a:rPr>
              <a:t>thuyền</a:t>
            </a:r>
            <a:r>
              <a:rPr lang="en-US" sz="1900" i="1" dirty="0">
                <a:solidFill>
                  <a:srgbClr val="0000FF"/>
                </a:solidFill>
              </a:rPr>
              <a:t> </a:t>
            </a:r>
            <a:r>
              <a:rPr lang="en-US" sz="1900" i="1" dirty="0" err="1">
                <a:solidFill>
                  <a:srgbClr val="0000FF"/>
                </a:solidFill>
              </a:rPr>
              <a:t>đánh</a:t>
            </a:r>
            <a:r>
              <a:rPr lang="en-US" sz="1900" i="1" dirty="0">
                <a:solidFill>
                  <a:srgbClr val="0000FF"/>
                </a:solidFill>
              </a:rPr>
              <a:t> </a:t>
            </a:r>
            <a:r>
              <a:rPr lang="en-US" sz="1900" i="1" dirty="0" err="1">
                <a:solidFill>
                  <a:srgbClr val="0000FF"/>
                </a:solidFill>
              </a:rPr>
              <a:t>cá</a:t>
            </a:r>
            <a:r>
              <a:rPr lang="en-US" sz="1900" i="1" dirty="0">
                <a:solidFill>
                  <a:srgbClr val="0000FF"/>
                </a:solidFill>
              </a:rPr>
              <a:t>” </a:t>
            </a:r>
            <a:r>
              <a:rPr lang="en-US" sz="1900" dirty="0" err="1">
                <a:solidFill>
                  <a:srgbClr val="0000FF"/>
                </a:solidFill>
              </a:rPr>
              <a:t>của</a:t>
            </a:r>
            <a:r>
              <a:rPr lang="en-US" sz="1900" i="1" dirty="0">
                <a:solidFill>
                  <a:srgbClr val="0000FF"/>
                </a:solidFill>
              </a:rPr>
              <a:t> </a:t>
            </a:r>
            <a:r>
              <a:rPr lang="en-US" sz="1900" dirty="0" err="1">
                <a:solidFill>
                  <a:srgbClr val="0000FF"/>
                </a:solidFill>
              </a:rPr>
              <a:t>Huy</a:t>
            </a:r>
            <a:r>
              <a:rPr lang="en-US" sz="1900" dirty="0">
                <a:solidFill>
                  <a:srgbClr val="0000FF"/>
                </a:solidFill>
              </a:rPr>
              <a:t> </a:t>
            </a:r>
            <a:r>
              <a:rPr lang="en-US" sz="1900" dirty="0" err="1">
                <a:solidFill>
                  <a:srgbClr val="0000FF"/>
                </a:solidFill>
              </a:rPr>
              <a:t>Cận</a:t>
            </a:r>
            <a:r>
              <a:rPr lang="en-US" sz="1900" dirty="0">
                <a:solidFill>
                  <a:srgbClr val="0000FF"/>
                </a:solidFill>
              </a:rPr>
              <a:t> </a:t>
            </a:r>
            <a:r>
              <a:rPr lang="en-US" sz="1900" dirty="0" err="1">
                <a:solidFill>
                  <a:srgbClr val="0000FF"/>
                </a:solidFill>
              </a:rPr>
              <a:t>có</a:t>
            </a:r>
            <a:r>
              <a:rPr lang="en-US" sz="1900" dirty="0">
                <a:solidFill>
                  <a:srgbClr val="0000FF"/>
                </a:solidFill>
              </a:rPr>
              <a:t> </a:t>
            </a:r>
            <a:r>
              <a:rPr lang="en-US" sz="1900" dirty="0" err="1">
                <a:solidFill>
                  <a:srgbClr val="0000FF"/>
                </a:solidFill>
              </a:rPr>
              <a:t>câu</a:t>
            </a:r>
            <a:r>
              <a:rPr lang="en-US" sz="1900" dirty="0">
                <a:solidFill>
                  <a:srgbClr val="0000FF"/>
                </a:solidFill>
              </a:rPr>
              <a:t> </a:t>
            </a:r>
            <a:r>
              <a:rPr lang="en-US" sz="1900" dirty="0" err="1">
                <a:solidFill>
                  <a:srgbClr val="0000FF"/>
                </a:solidFill>
              </a:rPr>
              <a:t>thơ</a:t>
            </a:r>
            <a:r>
              <a:rPr lang="en-US" sz="1900" dirty="0">
                <a:solidFill>
                  <a:srgbClr val="0000FF"/>
                </a:solidFill>
              </a:rPr>
              <a:t> </a:t>
            </a:r>
            <a:r>
              <a:rPr lang="en-US" sz="1900" dirty="0" err="1">
                <a:solidFill>
                  <a:srgbClr val="0000FF"/>
                </a:solidFill>
              </a:rPr>
              <a:t>sau</a:t>
            </a:r>
            <a:r>
              <a:rPr lang="en-US" sz="1900" dirty="0">
                <a:solidFill>
                  <a:srgbClr val="0000FF"/>
                </a:solidFill>
              </a:rPr>
              <a:t>:</a:t>
            </a:r>
          </a:p>
          <a:p>
            <a:pPr algn="ctr"/>
            <a:r>
              <a:rPr lang="en-US" sz="1900" dirty="0">
                <a:solidFill>
                  <a:srgbClr val="0000FF"/>
                </a:solidFill>
              </a:rPr>
              <a:t>“</a:t>
            </a:r>
            <a:r>
              <a:rPr lang="en-US" sz="1900" i="1" dirty="0" err="1">
                <a:solidFill>
                  <a:srgbClr val="0000FF"/>
                </a:solidFill>
              </a:rPr>
              <a:t>Thuyền</a:t>
            </a:r>
            <a:r>
              <a:rPr lang="en-US" sz="1900" i="1" dirty="0">
                <a:solidFill>
                  <a:srgbClr val="0000FF"/>
                </a:solidFill>
              </a:rPr>
              <a:t> </a:t>
            </a:r>
            <a:r>
              <a:rPr lang="en-US" sz="1900" i="1" dirty="0" err="1">
                <a:solidFill>
                  <a:srgbClr val="0000FF"/>
                </a:solidFill>
              </a:rPr>
              <a:t>ta</a:t>
            </a:r>
            <a:r>
              <a:rPr lang="en-US" sz="1900" i="1" dirty="0">
                <a:solidFill>
                  <a:srgbClr val="0000FF"/>
                </a:solidFill>
              </a:rPr>
              <a:t> </a:t>
            </a:r>
            <a:r>
              <a:rPr lang="en-US" sz="1900" i="1" dirty="0" err="1">
                <a:solidFill>
                  <a:srgbClr val="0000FF"/>
                </a:solidFill>
              </a:rPr>
              <a:t>lái</a:t>
            </a:r>
            <a:r>
              <a:rPr lang="en-US" sz="1900" i="1" dirty="0">
                <a:solidFill>
                  <a:srgbClr val="0000FF"/>
                </a:solidFill>
              </a:rPr>
              <a:t> </a:t>
            </a:r>
            <a:r>
              <a:rPr lang="en-US" sz="1900" i="1" dirty="0" err="1">
                <a:solidFill>
                  <a:srgbClr val="0000FF"/>
                </a:solidFill>
              </a:rPr>
              <a:t>gió</a:t>
            </a:r>
            <a:r>
              <a:rPr lang="en-US" sz="1900" i="1" dirty="0">
                <a:solidFill>
                  <a:srgbClr val="0000FF"/>
                </a:solidFill>
              </a:rPr>
              <a:t> </a:t>
            </a:r>
            <a:r>
              <a:rPr lang="en-US" sz="1900" i="1" dirty="0" err="1">
                <a:solidFill>
                  <a:srgbClr val="0000FF"/>
                </a:solidFill>
              </a:rPr>
              <a:t>với</a:t>
            </a:r>
            <a:r>
              <a:rPr lang="en-US" sz="1900" i="1" dirty="0">
                <a:solidFill>
                  <a:srgbClr val="0000FF"/>
                </a:solidFill>
              </a:rPr>
              <a:t> </a:t>
            </a:r>
            <a:r>
              <a:rPr lang="en-US" sz="1900" i="1" dirty="0" err="1">
                <a:solidFill>
                  <a:srgbClr val="0000FF"/>
                </a:solidFill>
              </a:rPr>
              <a:t>buồm</a:t>
            </a:r>
            <a:r>
              <a:rPr lang="en-US" sz="1900" i="1" dirty="0">
                <a:solidFill>
                  <a:srgbClr val="0000FF"/>
                </a:solidFill>
              </a:rPr>
              <a:t> </a:t>
            </a:r>
            <a:r>
              <a:rPr lang="en-US" sz="1900" i="1" dirty="0" err="1">
                <a:solidFill>
                  <a:srgbClr val="0000FF"/>
                </a:solidFill>
              </a:rPr>
              <a:t>trăng</a:t>
            </a:r>
            <a:r>
              <a:rPr lang="en-US" sz="1900" dirty="0">
                <a:solidFill>
                  <a:srgbClr val="0000FF"/>
                </a:solidFill>
              </a:rPr>
              <a:t>”</a:t>
            </a:r>
          </a:p>
          <a:p>
            <a:pPr algn="just"/>
            <a:r>
              <a:rPr lang="en-US" sz="1900" b="1" u="sng" dirty="0" err="1">
                <a:solidFill>
                  <a:srgbClr val="0000FF"/>
                </a:solidFill>
              </a:rPr>
              <a:t>Câu</a:t>
            </a:r>
            <a:r>
              <a:rPr lang="en-US" sz="1900" b="1" u="sng" dirty="0">
                <a:solidFill>
                  <a:srgbClr val="0000FF"/>
                </a:solidFill>
              </a:rPr>
              <a:t> 1</a:t>
            </a:r>
            <a:r>
              <a:rPr lang="en-US" sz="1900" dirty="0">
                <a:solidFill>
                  <a:srgbClr val="0000FF"/>
                </a:solidFill>
              </a:rPr>
              <a:t>: </a:t>
            </a:r>
            <a:r>
              <a:rPr lang="en-US" sz="1900" dirty="0" err="1">
                <a:solidFill>
                  <a:srgbClr val="0000FF"/>
                </a:solidFill>
              </a:rPr>
              <a:t>Chép</a:t>
            </a:r>
            <a:r>
              <a:rPr lang="en-US" sz="1900" dirty="0">
                <a:solidFill>
                  <a:srgbClr val="0000FF"/>
                </a:solidFill>
              </a:rPr>
              <a:t> </a:t>
            </a:r>
            <a:r>
              <a:rPr lang="en-US" sz="1900" dirty="0" err="1">
                <a:solidFill>
                  <a:srgbClr val="0000FF"/>
                </a:solidFill>
              </a:rPr>
              <a:t>chính</a:t>
            </a:r>
            <a:r>
              <a:rPr lang="en-US" sz="1900" dirty="0">
                <a:solidFill>
                  <a:srgbClr val="0000FF"/>
                </a:solidFill>
              </a:rPr>
              <a:t> </a:t>
            </a:r>
            <a:r>
              <a:rPr lang="en-US" sz="1900" dirty="0" err="1">
                <a:solidFill>
                  <a:srgbClr val="0000FF"/>
                </a:solidFill>
              </a:rPr>
              <a:t>xác</a:t>
            </a:r>
            <a:r>
              <a:rPr lang="en-US" sz="1900" dirty="0">
                <a:solidFill>
                  <a:srgbClr val="0000FF"/>
                </a:solidFill>
              </a:rPr>
              <a:t> </a:t>
            </a:r>
            <a:r>
              <a:rPr lang="en-US" sz="1900" dirty="0" err="1">
                <a:solidFill>
                  <a:srgbClr val="0000FF"/>
                </a:solidFill>
              </a:rPr>
              <a:t>ba</a:t>
            </a:r>
            <a:r>
              <a:rPr lang="en-US" sz="1900" dirty="0">
                <a:solidFill>
                  <a:srgbClr val="0000FF"/>
                </a:solidFill>
              </a:rPr>
              <a:t> </a:t>
            </a:r>
            <a:r>
              <a:rPr lang="en-US" sz="1900" dirty="0" err="1">
                <a:solidFill>
                  <a:srgbClr val="0000FF"/>
                </a:solidFill>
              </a:rPr>
              <a:t>câu</a:t>
            </a:r>
            <a:r>
              <a:rPr lang="en-US" sz="1900" dirty="0">
                <a:solidFill>
                  <a:srgbClr val="0000FF"/>
                </a:solidFill>
              </a:rPr>
              <a:t> </a:t>
            </a:r>
            <a:r>
              <a:rPr lang="en-US" sz="1900" dirty="0" err="1">
                <a:solidFill>
                  <a:srgbClr val="0000FF"/>
                </a:solidFill>
              </a:rPr>
              <a:t>thơ</a:t>
            </a:r>
            <a:r>
              <a:rPr lang="en-US" sz="1900" dirty="0">
                <a:solidFill>
                  <a:srgbClr val="0000FF"/>
                </a:solidFill>
              </a:rPr>
              <a:t> </a:t>
            </a:r>
            <a:r>
              <a:rPr lang="en-US" sz="1900" dirty="0" err="1">
                <a:solidFill>
                  <a:srgbClr val="0000FF"/>
                </a:solidFill>
              </a:rPr>
              <a:t>tiếp</a:t>
            </a:r>
            <a:r>
              <a:rPr lang="en-US" sz="1900" dirty="0">
                <a:solidFill>
                  <a:srgbClr val="0000FF"/>
                </a:solidFill>
              </a:rPr>
              <a:t> </a:t>
            </a:r>
            <a:r>
              <a:rPr lang="en-US" sz="1900" dirty="0" err="1">
                <a:solidFill>
                  <a:srgbClr val="0000FF"/>
                </a:solidFill>
              </a:rPr>
              <a:t>theo</a:t>
            </a:r>
            <a:r>
              <a:rPr lang="en-US" sz="1900" dirty="0">
                <a:solidFill>
                  <a:srgbClr val="0000FF"/>
                </a:solidFill>
              </a:rPr>
              <a:t>? </a:t>
            </a:r>
            <a:r>
              <a:rPr lang="en-US" sz="1900" dirty="0" err="1">
                <a:solidFill>
                  <a:srgbClr val="0000FF"/>
                </a:solidFill>
              </a:rPr>
              <a:t>Dựa</a:t>
            </a:r>
            <a:r>
              <a:rPr lang="en-US" sz="1900" dirty="0">
                <a:solidFill>
                  <a:srgbClr val="0000FF"/>
                </a:solidFill>
              </a:rPr>
              <a:t> </a:t>
            </a:r>
            <a:r>
              <a:rPr lang="en-US" sz="1900" dirty="0" err="1">
                <a:solidFill>
                  <a:srgbClr val="0000FF"/>
                </a:solidFill>
              </a:rPr>
              <a:t>vào</a:t>
            </a:r>
            <a:r>
              <a:rPr lang="en-US" sz="1900" dirty="0">
                <a:solidFill>
                  <a:srgbClr val="0000FF"/>
                </a:solidFill>
              </a:rPr>
              <a:t> </a:t>
            </a:r>
            <a:r>
              <a:rPr lang="en-US" sz="1900" dirty="0" err="1">
                <a:solidFill>
                  <a:srgbClr val="0000FF"/>
                </a:solidFill>
              </a:rPr>
              <a:t>trình</a:t>
            </a:r>
            <a:r>
              <a:rPr lang="en-US" sz="1900" dirty="0">
                <a:solidFill>
                  <a:srgbClr val="0000FF"/>
                </a:solidFill>
              </a:rPr>
              <a:t> </a:t>
            </a:r>
            <a:r>
              <a:rPr lang="en-US" sz="1900" dirty="0" err="1">
                <a:solidFill>
                  <a:srgbClr val="0000FF"/>
                </a:solidFill>
              </a:rPr>
              <a:t>tự</a:t>
            </a:r>
            <a:r>
              <a:rPr lang="en-US" sz="1900" dirty="0">
                <a:solidFill>
                  <a:srgbClr val="0000FF"/>
                </a:solidFill>
              </a:rPr>
              <a:t> </a:t>
            </a:r>
            <a:r>
              <a:rPr lang="en-US" sz="1900" dirty="0" err="1">
                <a:solidFill>
                  <a:srgbClr val="0000FF"/>
                </a:solidFill>
              </a:rPr>
              <a:t>ra</a:t>
            </a:r>
            <a:r>
              <a:rPr lang="en-US" sz="1900" dirty="0">
                <a:solidFill>
                  <a:srgbClr val="0000FF"/>
                </a:solidFill>
              </a:rPr>
              <a:t> </a:t>
            </a:r>
            <a:r>
              <a:rPr lang="en-US" sz="1900" dirty="0" err="1">
                <a:solidFill>
                  <a:srgbClr val="0000FF"/>
                </a:solidFill>
              </a:rPr>
              <a:t>khơi</a:t>
            </a:r>
            <a:r>
              <a:rPr lang="en-US" sz="1900" dirty="0">
                <a:solidFill>
                  <a:srgbClr val="0000FF"/>
                </a:solidFill>
              </a:rPr>
              <a:t> </a:t>
            </a:r>
            <a:r>
              <a:rPr lang="en-US" sz="1900" dirty="0" err="1">
                <a:solidFill>
                  <a:srgbClr val="0000FF"/>
                </a:solidFill>
              </a:rPr>
              <a:t>của</a:t>
            </a:r>
            <a:r>
              <a:rPr lang="en-US" sz="1900" dirty="0">
                <a:solidFill>
                  <a:srgbClr val="0000FF"/>
                </a:solidFill>
              </a:rPr>
              <a:t> </a:t>
            </a:r>
            <a:r>
              <a:rPr lang="en-US" sz="1900" dirty="0" err="1">
                <a:solidFill>
                  <a:srgbClr val="0000FF"/>
                </a:solidFill>
              </a:rPr>
              <a:t>đoàn</a:t>
            </a:r>
            <a:r>
              <a:rPr lang="en-US" sz="1900" dirty="0">
                <a:solidFill>
                  <a:srgbClr val="0000FF"/>
                </a:solidFill>
              </a:rPr>
              <a:t> </a:t>
            </a:r>
            <a:r>
              <a:rPr lang="en-US" sz="1900" dirty="0" err="1">
                <a:solidFill>
                  <a:srgbClr val="0000FF"/>
                </a:solidFill>
              </a:rPr>
              <a:t>thuyền</a:t>
            </a:r>
            <a:r>
              <a:rPr lang="en-US" sz="1900" dirty="0">
                <a:solidFill>
                  <a:srgbClr val="0000FF"/>
                </a:solidFill>
              </a:rPr>
              <a:t> </a:t>
            </a:r>
            <a:r>
              <a:rPr lang="en-US" sz="1900" dirty="0" err="1">
                <a:solidFill>
                  <a:srgbClr val="0000FF"/>
                </a:solidFill>
              </a:rPr>
              <a:t>thì</a:t>
            </a:r>
            <a:r>
              <a:rPr lang="en-US" sz="1900" dirty="0">
                <a:solidFill>
                  <a:srgbClr val="0000FF"/>
                </a:solidFill>
              </a:rPr>
              <a:t> </a:t>
            </a:r>
            <a:r>
              <a:rPr lang="en-US" sz="1900" dirty="0" err="1">
                <a:solidFill>
                  <a:srgbClr val="0000FF"/>
                </a:solidFill>
              </a:rPr>
              <a:t>đoạn</a:t>
            </a:r>
            <a:r>
              <a:rPr lang="en-US" sz="1900" dirty="0">
                <a:solidFill>
                  <a:srgbClr val="0000FF"/>
                </a:solidFill>
              </a:rPr>
              <a:t> </a:t>
            </a:r>
            <a:r>
              <a:rPr lang="en-US" sz="1900" dirty="0" err="1">
                <a:solidFill>
                  <a:srgbClr val="0000FF"/>
                </a:solidFill>
              </a:rPr>
              <a:t>trích</a:t>
            </a:r>
            <a:r>
              <a:rPr lang="en-US" sz="1900" dirty="0">
                <a:solidFill>
                  <a:srgbClr val="0000FF"/>
                </a:solidFill>
              </a:rPr>
              <a:t> </a:t>
            </a:r>
            <a:r>
              <a:rPr lang="en-US" sz="1900" dirty="0" err="1">
                <a:solidFill>
                  <a:srgbClr val="0000FF"/>
                </a:solidFill>
              </a:rPr>
              <a:t>em</a:t>
            </a:r>
            <a:r>
              <a:rPr lang="en-US" sz="1900" dirty="0">
                <a:solidFill>
                  <a:srgbClr val="0000FF"/>
                </a:solidFill>
              </a:rPr>
              <a:t> </a:t>
            </a:r>
            <a:r>
              <a:rPr lang="en-US" sz="1900" dirty="0" err="1">
                <a:solidFill>
                  <a:srgbClr val="0000FF"/>
                </a:solidFill>
              </a:rPr>
              <a:t>vừa</a:t>
            </a:r>
            <a:r>
              <a:rPr lang="en-US" sz="1900" dirty="0">
                <a:solidFill>
                  <a:srgbClr val="0000FF"/>
                </a:solidFill>
              </a:rPr>
              <a:t> </a:t>
            </a:r>
            <a:r>
              <a:rPr lang="en-US" sz="1900" dirty="0" err="1">
                <a:solidFill>
                  <a:srgbClr val="0000FF"/>
                </a:solidFill>
              </a:rPr>
              <a:t>chép</a:t>
            </a:r>
            <a:r>
              <a:rPr lang="en-US" sz="1900" dirty="0">
                <a:solidFill>
                  <a:srgbClr val="0000FF"/>
                </a:solidFill>
              </a:rPr>
              <a:t> </a:t>
            </a:r>
            <a:r>
              <a:rPr lang="en-US" sz="1900" dirty="0" err="1">
                <a:solidFill>
                  <a:srgbClr val="0000FF"/>
                </a:solidFill>
              </a:rPr>
              <a:t>mang</a:t>
            </a:r>
            <a:r>
              <a:rPr lang="en-US" sz="1900" dirty="0">
                <a:solidFill>
                  <a:srgbClr val="0000FF"/>
                </a:solidFill>
              </a:rPr>
              <a:t> </a:t>
            </a:r>
            <a:r>
              <a:rPr lang="en-US" sz="1900" dirty="0" err="1">
                <a:solidFill>
                  <a:srgbClr val="0000FF"/>
                </a:solidFill>
              </a:rPr>
              <a:t>nội</a:t>
            </a:r>
            <a:r>
              <a:rPr lang="en-US" sz="1900" dirty="0">
                <a:solidFill>
                  <a:srgbClr val="0000FF"/>
                </a:solidFill>
              </a:rPr>
              <a:t> dung </a:t>
            </a:r>
            <a:r>
              <a:rPr lang="en-US" sz="1900" dirty="0" err="1">
                <a:solidFill>
                  <a:srgbClr val="0000FF"/>
                </a:solidFill>
              </a:rPr>
              <a:t>gì</a:t>
            </a:r>
            <a:r>
              <a:rPr lang="en-US" sz="1900" dirty="0">
                <a:solidFill>
                  <a:srgbClr val="0000FF"/>
                </a:solidFill>
              </a:rPr>
              <a:t>? (</a:t>
            </a:r>
            <a:r>
              <a:rPr lang="en-US" sz="1900" dirty="0" err="1">
                <a:solidFill>
                  <a:srgbClr val="0000FF"/>
                </a:solidFill>
              </a:rPr>
              <a:t>Diễn</a:t>
            </a:r>
            <a:r>
              <a:rPr lang="en-US" sz="1900" dirty="0">
                <a:solidFill>
                  <a:srgbClr val="0000FF"/>
                </a:solidFill>
              </a:rPr>
              <a:t> </a:t>
            </a:r>
            <a:r>
              <a:rPr lang="en-US" sz="1900" dirty="0" err="1">
                <a:solidFill>
                  <a:srgbClr val="0000FF"/>
                </a:solidFill>
              </a:rPr>
              <a:t>đạt</a:t>
            </a:r>
            <a:r>
              <a:rPr lang="en-US" sz="1900" dirty="0">
                <a:solidFill>
                  <a:srgbClr val="0000FF"/>
                </a:solidFill>
              </a:rPr>
              <a:t> </a:t>
            </a:r>
            <a:r>
              <a:rPr lang="en-US" sz="1900" dirty="0" err="1">
                <a:solidFill>
                  <a:srgbClr val="0000FF"/>
                </a:solidFill>
              </a:rPr>
              <a:t>ngắn</a:t>
            </a:r>
            <a:r>
              <a:rPr lang="en-US" sz="1900" dirty="0">
                <a:solidFill>
                  <a:srgbClr val="0000FF"/>
                </a:solidFill>
              </a:rPr>
              <a:t> </a:t>
            </a:r>
            <a:r>
              <a:rPr lang="en-US" sz="1900" dirty="0" err="1">
                <a:solidFill>
                  <a:srgbClr val="0000FF"/>
                </a:solidFill>
              </a:rPr>
              <a:t>gọn</a:t>
            </a:r>
            <a:r>
              <a:rPr lang="en-US" sz="1900" dirty="0">
                <a:solidFill>
                  <a:srgbClr val="0000FF"/>
                </a:solidFill>
              </a:rPr>
              <a:t> </a:t>
            </a:r>
            <a:r>
              <a:rPr lang="en-US" sz="1900" dirty="0" err="1">
                <a:solidFill>
                  <a:srgbClr val="0000FF"/>
                </a:solidFill>
              </a:rPr>
              <a:t>bằng</a:t>
            </a:r>
            <a:r>
              <a:rPr lang="en-US" sz="1900" dirty="0">
                <a:solidFill>
                  <a:srgbClr val="0000FF"/>
                </a:solidFill>
              </a:rPr>
              <a:t> </a:t>
            </a:r>
            <a:r>
              <a:rPr lang="en-US" sz="1900" dirty="0" err="1">
                <a:solidFill>
                  <a:srgbClr val="0000FF"/>
                </a:solidFill>
              </a:rPr>
              <a:t>một</a:t>
            </a:r>
            <a:r>
              <a:rPr lang="en-US" sz="1900" dirty="0">
                <a:solidFill>
                  <a:srgbClr val="0000FF"/>
                </a:solidFill>
              </a:rPr>
              <a:t> </a:t>
            </a:r>
            <a:r>
              <a:rPr lang="en-US" sz="1900" dirty="0" err="1">
                <a:solidFill>
                  <a:srgbClr val="0000FF"/>
                </a:solidFill>
              </a:rPr>
              <a:t>câu</a:t>
            </a:r>
            <a:r>
              <a:rPr lang="en-US" sz="1900" dirty="0">
                <a:solidFill>
                  <a:srgbClr val="0000FF"/>
                </a:solidFill>
              </a:rPr>
              <a:t> </a:t>
            </a:r>
            <a:r>
              <a:rPr lang="en-US" sz="1900" dirty="0" err="1">
                <a:solidFill>
                  <a:srgbClr val="0000FF"/>
                </a:solidFill>
              </a:rPr>
              <a:t>văn</a:t>
            </a:r>
            <a:r>
              <a:rPr lang="en-US" sz="1900" dirty="0">
                <a:solidFill>
                  <a:srgbClr val="0000FF"/>
                </a:solidFill>
              </a:rPr>
              <a:t>) </a:t>
            </a:r>
          </a:p>
          <a:p>
            <a:pPr algn="just"/>
            <a:r>
              <a:rPr lang="en-US" sz="1900" b="1" u="sng" dirty="0" err="1">
                <a:solidFill>
                  <a:srgbClr val="0000FF"/>
                </a:solidFill>
              </a:rPr>
              <a:t>Câu</a:t>
            </a:r>
            <a:r>
              <a:rPr lang="en-US" sz="1900" b="1" u="sng" dirty="0">
                <a:solidFill>
                  <a:srgbClr val="0000FF"/>
                </a:solidFill>
              </a:rPr>
              <a:t> 2</a:t>
            </a:r>
            <a:r>
              <a:rPr lang="en-US" sz="1900" b="1" dirty="0">
                <a:solidFill>
                  <a:srgbClr val="0000FF"/>
                </a:solidFill>
              </a:rPr>
              <a:t>:</a:t>
            </a:r>
            <a:r>
              <a:rPr lang="en-US" sz="1900" dirty="0">
                <a:solidFill>
                  <a:srgbClr val="0000FF"/>
                </a:solidFill>
              </a:rPr>
              <a:t> </a:t>
            </a:r>
            <a:r>
              <a:rPr lang="en-US" sz="1900" dirty="0" err="1">
                <a:solidFill>
                  <a:srgbClr val="0000FF"/>
                </a:solidFill>
              </a:rPr>
              <a:t>Chỉ</a:t>
            </a:r>
            <a:r>
              <a:rPr lang="en-US" sz="1900" dirty="0">
                <a:solidFill>
                  <a:srgbClr val="0000FF"/>
                </a:solidFill>
              </a:rPr>
              <a:t> </a:t>
            </a:r>
            <a:r>
              <a:rPr lang="en-US" sz="1900" dirty="0" err="1">
                <a:solidFill>
                  <a:srgbClr val="0000FF"/>
                </a:solidFill>
              </a:rPr>
              <a:t>ra</a:t>
            </a:r>
            <a:r>
              <a:rPr lang="en-US" sz="1900" dirty="0">
                <a:solidFill>
                  <a:srgbClr val="0000FF"/>
                </a:solidFill>
              </a:rPr>
              <a:t> </a:t>
            </a:r>
            <a:r>
              <a:rPr lang="en-US" sz="1900" dirty="0" err="1">
                <a:solidFill>
                  <a:srgbClr val="0000FF"/>
                </a:solidFill>
              </a:rPr>
              <a:t>các</a:t>
            </a:r>
            <a:r>
              <a:rPr lang="en-US" sz="1900" dirty="0">
                <a:solidFill>
                  <a:srgbClr val="0000FF"/>
                </a:solidFill>
              </a:rPr>
              <a:t> </a:t>
            </a:r>
            <a:r>
              <a:rPr lang="en-US" sz="1900" dirty="0" err="1">
                <a:solidFill>
                  <a:srgbClr val="0000FF"/>
                </a:solidFill>
              </a:rPr>
              <a:t>biện</a:t>
            </a:r>
            <a:r>
              <a:rPr lang="en-US" sz="1900" dirty="0">
                <a:solidFill>
                  <a:srgbClr val="0000FF"/>
                </a:solidFill>
              </a:rPr>
              <a:t> </a:t>
            </a:r>
            <a:r>
              <a:rPr lang="en-US" sz="1900" dirty="0" err="1">
                <a:solidFill>
                  <a:srgbClr val="0000FF"/>
                </a:solidFill>
              </a:rPr>
              <a:t>pháp</a:t>
            </a:r>
            <a:r>
              <a:rPr lang="en-US" sz="1900" dirty="0">
                <a:solidFill>
                  <a:srgbClr val="0000FF"/>
                </a:solidFill>
              </a:rPr>
              <a:t> </a:t>
            </a:r>
            <a:r>
              <a:rPr lang="en-US" sz="1900" dirty="0" err="1">
                <a:solidFill>
                  <a:srgbClr val="0000FF"/>
                </a:solidFill>
              </a:rPr>
              <a:t>nghệ</a:t>
            </a:r>
            <a:r>
              <a:rPr lang="en-US" sz="1900" dirty="0">
                <a:solidFill>
                  <a:srgbClr val="0000FF"/>
                </a:solidFill>
              </a:rPr>
              <a:t> </a:t>
            </a:r>
            <a:r>
              <a:rPr lang="en-US" sz="1900" dirty="0" err="1">
                <a:solidFill>
                  <a:srgbClr val="0000FF"/>
                </a:solidFill>
              </a:rPr>
              <a:t>thuật</a:t>
            </a:r>
            <a:r>
              <a:rPr lang="en-US" sz="1900" dirty="0">
                <a:solidFill>
                  <a:srgbClr val="0000FF"/>
                </a:solidFill>
              </a:rPr>
              <a:t> </a:t>
            </a:r>
            <a:r>
              <a:rPr lang="en-US" sz="1900" dirty="0" err="1">
                <a:solidFill>
                  <a:srgbClr val="0000FF"/>
                </a:solidFill>
              </a:rPr>
              <a:t>mà</a:t>
            </a:r>
            <a:r>
              <a:rPr lang="en-US" sz="1900" dirty="0">
                <a:solidFill>
                  <a:srgbClr val="0000FF"/>
                </a:solidFill>
              </a:rPr>
              <a:t> </a:t>
            </a:r>
            <a:r>
              <a:rPr lang="en-US" sz="1900" dirty="0" err="1">
                <a:solidFill>
                  <a:srgbClr val="0000FF"/>
                </a:solidFill>
              </a:rPr>
              <a:t>tác</a:t>
            </a:r>
            <a:r>
              <a:rPr lang="en-US" sz="1900" dirty="0">
                <a:solidFill>
                  <a:srgbClr val="0000FF"/>
                </a:solidFill>
              </a:rPr>
              <a:t> </a:t>
            </a:r>
            <a:r>
              <a:rPr lang="en-US" sz="1900" dirty="0" err="1">
                <a:solidFill>
                  <a:srgbClr val="0000FF"/>
                </a:solidFill>
              </a:rPr>
              <a:t>giả</a:t>
            </a:r>
            <a:r>
              <a:rPr lang="en-US" sz="1900" dirty="0">
                <a:solidFill>
                  <a:srgbClr val="0000FF"/>
                </a:solidFill>
              </a:rPr>
              <a:t> </a:t>
            </a:r>
            <a:r>
              <a:rPr lang="en-US" sz="1900" dirty="0" err="1">
                <a:solidFill>
                  <a:srgbClr val="0000FF"/>
                </a:solidFill>
              </a:rPr>
              <a:t>sử</a:t>
            </a:r>
            <a:r>
              <a:rPr lang="en-US" sz="1900" dirty="0">
                <a:solidFill>
                  <a:srgbClr val="0000FF"/>
                </a:solidFill>
              </a:rPr>
              <a:t> </a:t>
            </a:r>
            <a:r>
              <a:rPr lang="en-US" sz="1900" dirty="0" err="1">
                <a:solidFill>
                  <a:srgbClr val="0000FF"/>
                </a:solidFill>
              </a:rPr>
              <a:t>dụng</a:t>
            </a:r>
            <a:r>
              <a:rPr lang="en-US" sz="1900" dirty="0">
                <a:solidFill>
                  <a:srgbClr val="0000FF"/>
                </a:solidFill>
              </a:rPr>
              <a:t> </a:t>
            </a:r>
            <a:r>
              <a:rPr lang="en-US" sz="1900" dirty="0" err="1">
                <a:solidFill>
                  <a:srgbClr val="0000FF"/>
                </a:solidFill>
              </a:rPr>
              <a:t>trong</a:t>
            </a:r>
            <a:r>
              <a:rPr lang="en-US" sz="1900" dirty="0">
                <a:solidFill>
                  <a:srgbClr val="0000FF"/>
                </a:solidFill>
              </a:rPr>
              <a:t> </a:t>
            </a:r>
            <a:r>
              <a:rPr lang="en-US" sz="1900" dirty="0" err="1">
                <a:solidFill>
                  <a:srgbClr val="0000FF"/>
                </a:solidFill>
              </a:rPr>
              <a:t>câu</a:t>
            </a:r>
            <a:r>
              <a:rPr lang="en-US" sz="1900" dirty="0">
                <a:solidFill>
                  <a:srgbClr val="0000FF"/>
                </a:solidFill>
              </a:rPr>
              <a:t> </a:t>
            </a:r>
            <a:r>
              <a:rPr lang="en-US" sz="1900" dirty="0" err="1">
                <a:solidFill>
                  <a:srgbClr val="0000FF"/>
                </a:solidFill>
              </a:rPr>
              <a:t>thơ</a:t>
            </a:r>
            <a:r>
              <a:rPr lang="en-US" sz="1900" dirty="0">
                <a:solidFill>
                  <a:srgbClr val="0000FF"/>
                </a:solidFill>
              </a:rPr>
              <a:t> “</a:t>
            </a:r>
            <a:r>
              <a:rPr lang="en-US" sz="1900" i="1" dirty="0" err="1">
                <a:solidFill>
                  <a:srgbClr val="0000FF"/>
                </a:solidFill>
              </a:rPr>
              <a:t>Thuyền</a:t>
            </a:r>
            <a:r>
              <a:rPr lang="en-US" sz="1900" i="1" dirty="0">
                <a:solidFill>
                  <a:srgbClr val="0000FF"/>
                </a:solidFill>
              </a:rPr>
              <a:t> </a:t>
            </a:r>
            <a:r>
              <a:rPr lang="en-US" sz="1900" i="1" dirty="0" err="1">
                <a:solidFill>
                  <a:srgbClr val="0000FF"/>
                </a:solidFill>
              </a:rPr>
              <a:t>ta</a:t>
            </a:r>
            <a:r>
              <a:rPr lang="en-US" sz="1900" i="1" dirty="0">
                <a:solidFill>
                  <a:srgbClr val="0000FF"/>
                </a:solidFill>
              </a:rPr>
              <a:t> </a:t>
            </a:r>
            <a:r>
              <a:rPr lang="en-US" sz="1900" i="1" dirty="0" err="1">
                <a:solidFill>
                  <a:srgbClr val="0000FF"/>
                </a:solidFill>
              </a:rPr>
              <a:t>lái</a:t>
            </a:r>
            <a:r>
              <a:rPr lang="en-US" sz="1900" i="1" dirty="0">
                <a:solidFill>
                  <a:srgbClr val="0000FF"/>
                </a:solidFill>
              </a:rPr>
              <a:t> </a:t>
            </a:r>
            <a:r>
              <a:rPr lang="en-US" sz="1900" i="1" dirty="0" err="1">
                <a:solidFill>
                  <a:srgbClr val="0000FF"/>
                </a:solidFill>
              </a:rPr>
              <a:t>gió</a:t>
            </a:r>
            <a:r>
              <a:rPr lang="en-US" sz="1900" i="1" dirty="0">
                <a:solidFill>
                  <a:srgbClr val="0000FF"/>
                </a:solidFill>
              </a:rPr>
              <a:t> </a:t>
            </a:r>
            <a:r>
              <a:rPr lang="en-US" sz="1900" i="1" dirty="0" err="1">
                <a:solidFill>
                  <a:srgbClr val="0000FF"/>
                </a:solidFill>
              </a:rPr>
              <a:t>với</a:t>
            </a:r>
            <a:r>
              <a:rPr lang="en-US" sz="1900" i="1" dirty="0">
                <a:solidFill>
                  <a:srgbClr val="0000FF"/>
                </a:solidFill>
              </a:rPr>
              <a:t> </a:t>
            </a:r>
            <a:r>
              <a:rPr lang="en-US" sz="1900" i="1" dirty="0" err="1">
                <a:solidFill>
                  <a:srgbClr val="0000FF"/>
                </a:solidFill>
              </a:rPr>
              <a:t>buồm</a:t>
            </a:r>
            <a:r>
              <a:rPr lang="en-US" sz="1900" i="1" dirty="0">
                <a:solidFill>
                  <a:srgbClr val="0000FF"/>
                </a:solidFill>
              </a:rPr>
              <a:t> </a:t>
            </a:r>
            <a:r>
              <a:rPr lang="en-US" sz="1900" i="1" dirty="0" err="1">
                <a:solidFill>
                  <a:srgbClr val="0000FF"/>
                </a:solidFill>
              </a:rPr>
              <a:t>trăng</a:t>
            </a:r>
            <a:r>
              <a:rPr lang="en-US" sz="1900" dirty="0">
                <a:solidFill>
                  <a:srgbClr val="0000FF"/>
                </a:solidFill>
              </a:rPr>
              <a:t>”? </a:t>
            </a:r>
            <a:r>
              <a:rPr lang="en-US" sz="1900" dirty="0" err="1">
                <a:solidFill>
                  <a:srgbClr val="0000FF"/>
                </a:solidFill>
              </a:rPr>
              <a:t>Các</a:t>
            </a:r>
            <a:r>
              <a:rPr lang="en-US" sz="1900" dirty="0">
                <a:solidFill>
                  <a:srgbClr val="0000FF"/>
                </a:solidFill>
              </a:rPr>
              <a:t> </a:t>
            </a:r>
            <a:r>
              <a:rPr lang="en-US" sz="1900" dirty="0" err="1">
                <a:solidFill>
                  <a:srgbClr val="0000FF"/>
                </a:solidFill>
              </a:rPr>
              <a:t>biện</a:t>
            </a:r>
            <a:r>
              <a:rPr lang="en-US" sz="1900" dirty="0">
                <a:solidFill>
                  <a:srgbClr val="0000FF"/>
                </a:solidFill>
              </a:rPr>
              <a:t> </a:t>
            </a:r>
            <a:r>
              <a:rPr lang="en-US" sz="1900" dirty="0" err="1">
                <a:solidFill>
                  <a:srgbClr val="0000FF"/>
                </a:solidFill>
              </a:rPr>
              <a:t>pháp</a:t>
            </a:r>
            <a:r>
              <a:rPr lang="en-US" sz="1900" dirty="0">
                <a:solidFill>
                  <a:srgbClr val="0000FF"/>
                </a:solidFill>
              </a:rPr>
              <a:t> </a:t>
            </a:r>
            <a:r>
              <a:rPr lang="en-US" sz="1900" dirty="0" err="1">
                <a:solidFill>
                  <a:srgbClr val="0000FF"/>
                </a:solidFill>
              </a:rPr>
              <a:t>nghệ</a:t>
            </a:r>
            <a:r>
              <a:rPr lang="en-US" sz="1900" dirty="0">
                <a:solidFill>
                  <a:srgbClr val="0000FF"/>
                </a:solidFill>
              </a:rPr>
              <a:t> </a:t>
            </a:r>
            <a:r>
              <a:rPr lang="en-US" sz="1900" dirty="0" err="1">
                <a:solidFill>
                  <a:srgbClr val="0000FF"/>
                </a:solidFill>
              </a:rPr>
              <a:t>thuật</a:t>
            </a:r>
            <a:r>
              <a:rPr lang="en-US" sz="1900" dirty="0">
                <a:solidFill>
                  <a:srgbClr val="0000FF"/>
                </a:solidFill>
              </a:rPr>
              <a:t> </a:t>
            </a:r>
            <a:r>
              <a:rPr lang="en-US" sz="1900" dirty="0" err="1">
                <a:solidFill>
                  <a:srgbClr val="0000FF"/>
                </a:solidFill>
              </a:rPr>
              <a:t>đó</a:t>
            </a:r>
            <a:r>
              <a:rPr lang="en-US" sz="1900" dirty="0">
                <a:solidFill>
                  <a:srgbClr val="0000FF"/>
                </a:solidFill>
              </a:rPr>
              <a:t> </a:t>
            </a:r>
            <a:r>
              <a:rPr lang="en-US" sz="1900" dirty="0" err="1">
                <a:solidFill>
                  <a:srgbClr val="0000FF"/>
                </a:solidFill>
              </a:rPr>
              <a:t>đã</a:t>
            </a:r>
            <a:r>
              <a:rPr lang="en-US" sz="1900" dirty="0">
                <a:solidFill>
                  <a:srgbClr val="0000FF"/>
                </a:solidFill>
              </a:rPr>
              <a:t> </a:t>
            </a:r>
            <a:r>
              <a:rPr lang="en-US" sz="1900" dirty="0" err="1">
                <a:solidFill>
                  <a:srgbClr val="0000FF"/>
                </a:solidFill>
              </a:rPr>
              <a:t>góp</a:t>
            </a:r>
            <a:r>
              <a:rPr lang="en-US" sz="1900" dirty="0">
                <a:solidFill>
                  <a:srgbClr val="0000FF"/>
                </a:solidFill>
              </a:rPr>
              <a:t> </a:t>
            </a:r>
            <a:r>
              <a:rPr lang="en-US" sz="1900" dirty="0" err="1">
                <a:solidFill>
                  <a:srgbClr val="0000FF"/>
                </a:solidFill>
              </a:rPr>
              <a:t>phần</a:t>
            </a:r>
            <a:r>
              <a:rPr lang="en-US" sz="1900" dirty="0">
                <a:solidFill>
                  <a:srgbClr val="0000FF"/>
                </a:solidFill>
              </a:rPr>
              <a:t> </a:t>
            </a:r>
            <a:r>
              <a:rPr lang="en-US" sz="1900" dirty="0" err="1">
                <a:solidFill>
                  <a:srgbClr val="0000FF"/>
                </a:solidFill>
              </a:rPr>
              <a:t>khắc</a:t>
            </a:r>
            <a:r>
              <a:rPr lang="en-US" sz="1900" dirty="0">
                <a:solidFill>
                  <a:srgbClr val="0000FF"/>
                </a:solidFill>
              </a:rPr>
              <a:t> </a:t>
            </a:r>
            <a:r>
              <a:rPr lang="en-US" sz="1900" dirty="0" err="1">
                <a:solidFill>
                  <a:srgbClr val="0000FF"/>
                </a:solidFill>
              </a:rPr>
              <a:t>họa</a:t>
            </a:r>
            <a:r>
              <a:rPr lang="en-US" sz="1900" dirty="0">
                <a:solidFill>
                  <a:srgbClr val="0000FF"/>
                </a:solidFill>
              </a:rPr>
              <a:t> </a:t>
            </a:r>
            <a:r>
              <a:rPr lang="en-US" sz="1900" dirty="0" err="1">
                <a:solidFill>
                  <a:srgbClr val="0000FF"/>
                </a:solidFill>
              </a:rPr>
              <a:t>vẻ</a:t>
            </a:r>
            <a:r>
              <a:rPr lang="en-US" sz="1900" dirty="0">
                <a:solidFill>
                  <a:srgbClr val="0000FF"/>
                </a:solidFill>
              </a:rPr>
              <a:t> </a:t>
            </a:r>
            <a:r>
              <a:rPr lang="en-US" sz="1900" dirty="0" err="1">
                <a:solidFill>
                  <a:srgbClr val="0000FF"/>
                </a:solidFill>
              </a:rPr>
              <a:t>đẹp</a:t>
            </a:r>
            <a:r>
              <a:rPr lang="en-US" sz="1900" dirty="0">
                <a:solidFill>
                  <a:srgbClr val="0000FF"/>
                </a:solidFill>
              </a:rPr>
              <a:t> </a:t>
            </a:r>
            <a:r>
              <a:rPr lang="en-US" sz="1900" dirty="0" err="1">
                <a:solidFill>
                  <a:srgbClr val="0000FF"/>
                </a:solidFill>
              </a:rPr>
              <a:t>nào</a:t>
            </a:r>
            <a:r>
              <a:rPr lang="en-US" sz="1900" dirty="0">
                <a:solidFill>
                  <a:srgbClr val="0000FF"/>
                </a:solidFill>
              </a:rPr>
              <a:t> </a:t>
            </a:r>
            <a:r>
              <a:rPr lang="en-US" sz="1900" dirty="0" err="1">
                <a:solidFill>
                  <a:srgbClr val="0000FF"/>
                </a:solidFill>
              </a:rPr>
              <a:t>của</a:t>
            </a:r>
            <a:r>
              <a:rPr lang="en-US" sz="1900" dirty="0">
                <a:solidFill>
                  <a:srgbClr val="0000FF"/>
                </a:solidFill>
              </a:rPr>
              <a:t> </a:t>
            </a:r>
            <a:r>
              <a:rPr lang="en-US" sz="1900" dirty="0" err="1">
                <a:solidFill>
                  <a:srgbClr val="0000FF"/>
                </a:solidFill>
              </a:rPr>
              <a:t>những</a:t>
            </a:r>
            <a:r>
              <a:rPr lang="en-US" sz="1900" dirty="0">
                <a:solidFill>
                  <a:srgbClr val="0000FF"/>
                </a:solidFill>
              </a:rPr>
              <a:t> </a:t>
            </a:r>
            <a:r>
              <a:rPr lang="en-US" sz="1900" dirty="0" err="1">
                <a:solidFill>
                  <a:srgbClr val="0000FF"/>
                </a:solidFill>
              </a:rPr>
              <a:t>người</a:t>
            </a:r>
            <a:r>
              <a:rPr lang="en-US" sz="1900" dirty="0">
                <a:solidFill>
                  <a:srgbClr val="0000FF"/>
                </a:solidFill>
              </a:rPr>
              <a:t> </a:t>
            </a:r>
            <a:r>
              <a:rPr lang="en-US" sz="1900" dirty="0" err="1">
                <a:solidFill>
                  <a:srgbClr val="0000FF"/>
                </a:solidFill>
              </a:rPr>
              <a:t>ngư</a:t>
            </a:r>
            <a:r>
              <a:rPr lang="en-US" sz="1900" dirty="0">
                <a:solidFill>
                  <a:srgbClr val="0000FF"/>
                </a:solidFill>
              </a:rPr>
              <a:t> </a:t>
            </a:r>
            <a:r>
              <a:rPr lang="en-US" sz="1900" dirty="0" err="1">
                <a:solidFill>
                  <a:srgbClr val="0000FF"/>
                </a:solidFill>
              </a:rPr>
              <a:t>dân</a:t>
            </a:r>
            <a:r>
              <a:rPr lang="en-US" sz="1900" dirty="0">
                <a:solidFill>
                  <a:srgbClr val="0000FF"/>
                </a:solidFill>
              </a:rPr>
              <a:t>?</a:t>
            </a:r>
          </a:p>
          <a:p>
            <a:pPr algn="just"/>
            <a:r>
              <a:rPr lang="en-US" sz="1900" b="1" u="sng" dirty="0" err="1">
                <a:solidFill>
                  <a:srgbClr val="0000FF"/>
                </a:solidFill>
              </a:rPr>
              <a:t>Câu</a:t>
            </a:r>
            <a:r>
              <a:rPr lang="en-US" sz="1900" b="1" u="sng" dirty="0">
                <a:solidFill>
                  <a:srgbClr val="0000FF"/>
                </a:solidFill>
              </a:rPr>
              <a:t> 3:</a:t>
            </a:r>
            <a:r>
              <a:rPr lang="en-US" sz="1900" dirty="0">
                <a:solidFill>
                  <a:srgbClr val="0000FF"/>
                </a:solidFill>
              </a:rPr>
              <a:t> </a:t>
            </a:r>
            <a:r>
              <a:rPr lang="en-US" sz="1900" dirty="0" err="1">
                <a:solidFill>
                  <a:srgbClr val="0000FF"/>
                </a:solidFill>
              </a:rPr>
              <a:t>Nêu</a:t>
            </a:r>
            <a:r>
              <a:rPr lang="en-US" sz="1900" dirty="0">
                <a:solidFill>
                  <a:srgbClr val="0000FF"/>
                </a:solidFill>
              </a:rPr>
              <a:t> </a:t>
            </a:r>
            <a:r>
              <a:rPr lang="en-US" sz="1900" dirty="0" err="1">
                <a:solidFill>
                  <a:srgbClr val="0000FF"/>
                </a:solidFill>
              </a:rPr>
              <a:t>mạch</a:t>
            </a:r>
            <a:r>
              <a:rPr lang="en-US" sz="1900" dirty="0">
                <a:solidFill>
                  <a:srgbClr val="0000FF"/>
                </a:solidFill>
              </a:rPr>
              <a:t> </a:t>
            </a:r>
            <a:r>
              <a:rPr lang="en-US" sz="1900" dirty="0" err="1">
                <a:solidFill>
                  <a:srgbClr val="0000FF"/>
                </a:solidFill>
              </a:rPr>
              <a:t>cảm</a:t>
            </a:r>
            <a:r>
              <a:rPr lang="en-US" sz="1900" dirty="0">
                <a:solidFill>
                  <a:srgbClr val="0000FF"/>
                </a:solidFill>
              </a:rPr>
              <a:t> </a:t>
            </a:r>
            <a:r>
              <a:rPr lang="en-US" sz="1900" dirty="0" err="1">
                <a:solidFill>
                  <a:srgbClr val="0000FF"/>
                </a:solidFill>
              </a:rPr>
              <a:t>xúc</a:t>
            </a:r>
            <a:r>
              <a:rPr lang="en-US" sz="1900" dirty="0">
                <a:solidFill>
                  <a:srgbClr val="0000FF"/>
                </a:solidFill>
              </a:rPr>
              <a:t> </a:t>
            </a:r>
            <a:r>
              <a:rPr lang="en-US" sz="1900" dirty="0" err="1">
                <a:solidFill>
                  <a:srgbClr val="0000FF"/>
                </a:solidFill>
              </a:rPr>
              <a:t>của</a:t>
            </a:r>
            <a:r>
              <a:rPr lang="en-US" sz="1900" dirty="0">
                <a:solidFill>
                  <a:srgbClr val="0000FF"/>
                </a:solidFill>
              </a:rPr>
              <a:t> </a:t>
            </a:r>
            <a:r>
              <a:rPr lang="en-US" sz="1900" dirty="0" err="1">
                <a:solidFill>
                  <a:srgbClr val="0000FF"/>
                </a:solidFill>
              </a:rPr>
              <a:t>bài</a:t>
            </a:r>
            <a:r>
              <a:rPr lang="en-US" sz="1900" dirty="0">
                <a:solidFill>
                  <a:srgbClr val="0000FF"/>
                </a:solidFill>
              </a:rPr>
              <a:t> </a:t>
            </a:r>
            <a:r>
              <a:rPr lang="en-US" sz="1900" dirty="0" err="1">
                <a:solidFill>
                  <a:srgbClr val="0000FF"/>
                </a:solidFill>
              </a:rPr>
              <a:t>thơ</a:t>
            </a:r>
            <a:r>
              <a:rPr lang="en-US" sz="1900" dirty="0">
                <a:solidFill>
                  <a:srgbClr val="0000FF"/>
                </a:solidFill>
              </a:rPr>
              <a:t> “</a:t>
            </a:r>
            <a:r>
              <a:rPr lang="en-US" sz="1900" dirty="0" err="1">
                <a:solidFill>
                  <a:srgbClr val="0000FF"/>
                </a:solidFill>
              </a:rPr>
              <a:t>Đoàn</a:t>
            </a:r>
            <a:r>
              <a:rPr lang="en-US" sz="1900" dirty="0">
                <a:solidFill>
                  <a:srgbClr val="0000FF"/>
                </a:solidFill>
              </a:rPr>
              <a:t> </a:t>
            </a:r>
            <a:r>
              <a:rPr lang="en-US" sz="1900" dirty="0" err="1">
                <a:solidFill>
                  <a:srgbClr val="0000FF"/>
                </a:solidFill>
              </a:rPr>
              <a:t>thuyền</a:t>
            </a:r>
            <a:r>
              <a:rPr lang="en-US" sz="1900" dirty="0">
                <a:solidFill>
                  <a:srgbClr val="0000FF"/>
                </a:solidFill>
              </a:rPr>
              <a:t> </a:t>
            </a:r>
            <a:r>
              <a:rPr lang="en-US" sz="1900" dirty="0" err="1">
                <a:solidFill>
                  <a:srgbClr val="0000FF"/>
                </a:solidFill>
              </a:rPr>
              <a:t>đánh</a:t>
            </a:r>
            <a:r>
              <a:rPr lang="en-US" sz="1900" dirty="0">
                <a:solidFill>
                  <a:srgbClr val="0000FF"/>
                </a:solidFill>
              </a:rPr>
              <a:t> </a:t>
            </a:r>
            <a:r>
              <a:rPr lang="en-US" sz="1900" dirty="0" err="1">
                <a:solidFill>
                  <a:srgbClr val="0000FF"/>
                </a:solidFill>
              </a:rPr>
              <a:t>cá</a:t>
            </a:r>
            <a:r>
              <a:rPr lang="en-US" sz="1900" dirty="0">
                <a:solidFill>
                  <a:srgbClr val="0000FF"/>
                </a:solidFill>
              </a:rPr>
              <a:t>”.</a:t>
            </a:r>
          </a:p>
          <a:p>
            <a:pPr algn="just"/>
            <a:r>
              <a:rPr lang="en-US" sz="1900" b="1" u="sng" dirty="0" err="1">
                <a:solidFill>
                  <a:srgbClr val="0000FF"/>
                </a:solidFill>
              </a:rPr>
              <a:t>Câu</a:t>
            </a:r>
            <a:r>
              <a:rPr lang="en-US" sz="1900" b="1" u="sng" dirty="0">
                <a:solidFill>
                  <a:srgbClr val="0000FF"/>
                </a:solidFill>
              </a:rPr>
              <a:t> 4:</a:t>
            </a:r>
            <a:r>
              <a:rPr lang="en-US" sz="1900" dirty="0">
                <a:solidFill>
                  <a:srgbClr val="0000FF"/>
                </a:solidFill>
              </a:rPr>
              <a:t> </a:t>
            </a:r>
            <a:r>
              <a:rPr lang="en-US" sz="1900" dirty="0" err="1">
                <a:solidFill>
                  <a:srgbClr val="0000FF"/>
                </a:solidFill>
              </a:rPr>
              <a:t>Phân</a:t>
            </a:r>
            <a:r>
              <a:rPr lang="en-US" sz="1900" dirty="0">
                <a:solidFill>
                  <a:srgbClr val="0000FF"/>
                </a:solidFill>
              </a:rPr>
              <a:t> </a:t>
            </a:r>
            <a:r>
              <a:rPr lang="en-US" sz="1900" dirty="0" err="1">
                <a:solidFill>
                  <a:srgbClr val="0000FF"/>
                </a:solidFill>
              </a:rPr>
              <a:t>tích</a:t>
            </a:r>
            <a:r>
              <a:rPr lang="en-US" sz="1900" dirty="0">
                <a:solidFill>
                  <a:srgbClr val="0000FF"/>
                </a:solidFill>
              </a:rPr>
              <a:t> </a:t>
            </a:r>
            <a:r>
              <a:rPr lang="en-US" sz="1900" dirty="0" err="1">
                <a:solidFill>
                  <a:srgbClr val="0000FF"/>
                </a:solidFill>
              </a:rPr>
              <a:t>nét</a:t>
            </a:r>
            <a:r>
              <a:rPr lang="en-US" sz="1900" dirty="0">
                <a:solidFill>
                  <a:srgbClr val="0000FF"/>
                </a:solidFill>
              </a:rPr>
              <a:t> </a:t>
            </a:r>
            <a:r>
              <a:rPr lang="en-US" sz="1900" dirty="0" err="1">
                <a:solidFill>
                  <a:srgbClr val="0000FF"/>
                </a:solidFill>
              </a:rPr>
              <a:t>đặc</a:t>
            </a:r>
            <a:r>
              <a:rPr lang="en-US" sz="1900" dirty="0">
                <a:solidFill>
                  <a:srgbClr val="0000FF"/>
                </a:solidFill>
              </a:rPr>
              <a:t> </a:t>
            </a:r>
            <a:r>
              <a:rPr lang="en-US" sz="1900" dirty="0" err="1">
                <a:solidFill>
                  <a:srgbClr val="0000FF"/>
                </a:solidFill>
              </a:rPr>
              <a:t>sắc</a:t>
            </a:r>
            <a:r>
              <a:rPr lang="en-US" sz="1900" dirty="0">
                <a:solidFill>
                  <a:srgbClr val="0000FF"/>
                </a:solidFill>
              </a:rPr>
              <a:t> </a:t>
            </a:r>
            <a:r>
              <a:rPr lang="en-US" sz="1900" dirty="0" err="1">
                <a:solidFill>
                  <a:srgbClr val="0000FF"/>
                </a:solidFill>
              </a:rPr>
              <a:t>của</a:t>
            </a:r>
            <a:r>
              <a:rPr lang="en-US" sz="1900" dirty="0">
                <a:solidFill>
                  <a:srgbClr val="0000FF"/>
                </a:solidFill>
              </a:rPr>
              <a:t> </a:t>
            </a:r>
            <a:r>
              <a:rPr lang="en-US" sz="1900" dirty="0" err="1">
                <a:solidFill>
                  <a:srgbClr val="0000FF"/>
                </a:solidFill>
              </a:rPr>
              <a:t>hình</a:t>
            </a:r>
            <a:r>
              <a:rPr lang="en-US" sz="1900" dirty="0">
                <a:solidFill>
                  <a:srgbClr val="0000FF"/>
                </a:solidFill>
              </a:rPr>
              <a:t> </a:t>
            </a:r>
            <a:r>
              <a:rPr lang="en-US" sz="1900" dirty="0" err="1">
                <a:solidFill>
                  <a:srgbClr val="0000FF"/>
                </a:solidFill>
              </a:rPr>
              <a:t>ảnh</a:t>
            </a:r>
            <a:r>
              <a:rPr lang="en-US" sz="1900" dirty="0">
                <a:solidFill>
                  <a:srgbClr val="0000FF"/>
                </a:solidFill>
              </a:rPr>
              <a:t> “</a:t>
            </a:r>
            <a:r>
              <a:rPr lang="en-US" sz="1900" dirty="0" err="1">
                <a:solidFill>
                  <a:srgbClr val="0000FF"/>
                </a:solidFill>
              </a:rPr>
              <a:t>buồm</a:t>
            </a:r>
            <a:r>
              <a:rPr lang="en-US" sz="1900" dirty="0">
                <a:solidFill>
                  <a:srgbClr val="0000FF"/>
                </a:solidFill>
              </a:rPr>
              <a:t> </a:t>
            </a:r>
            <a:r>
              <a:rPr lang="en-US" sz="1900" dirty="0" err="1">
                <a:solidFill>
                  <a:srgbClr val="0000FF"/>
                </a:solidFill>
              </a:rPr>
              <a:t>trăng</a:t>
            </a:r>
            <a:r>
              <a:rPr lang="en-US" sz="1900" dirty="0">
                <a:solidFill>
                  <a:srgbClr val="0000FF"/>
                </a:solidFill>
              </a:rPr>
              <a:t>”. </a:t>
            </a:r>
            <a:r>
              <a:rPr lang="en-US" sz="1900" dirty="0" err="1">
                <a:solidFill>
                  <a:srgbClr val="0000FF"/>
                </a:solidFill>
              </a:rPr>
              <a:t>Em</a:t>
            </a:r>
            <a:r>
              <a:rPr lang="en-US" sz="1900" dirty="0">
                <a:solidFill>
                  <a:srgbClr val="0000FF"/>
                </a:solidFill>
              </a:rPr>
              <a:t> </a:t>
            </a:r>
            <a:r>
              <a:rPr lang="en-US" sz="1900" dirty="0" err="1">
                <a:solidFill>
                  <a:srgbClr val="0000FF"/>
                </a:solidFill>
              </a:rPr>
              <a:t>hiểu</a:t>
            </a:r>
            <a:r>
              <a:rPr lang="en-US" sz="1900" dirty="0">
                <a:solidFill>
                  <a:srgbClr val="0000FF"/>
                </a:solidFill>
              </a:rPr>
              <a:t> </a:t>
            </a:r>
            <a:r>
              <a:rPr lang="en-US" sz="1900" dirty="0" err="1">
                <a:solidFill>
                  <a:srgbClr val="0000FF"/>
                </a:solidFill>
              </a:rPr>
              <a:t>cách</a:t>
            </a:r>
            <a:r>
              <a:rPr lang="en-US" sz="1900" dirty="0">
                <a:solidFill>
                  <a:srgbClr val="0000FF"/>
                </a:solidFill>
              </a:rPr>
              <a:t> </a:t>
            </a:r>
            <a:r>
              <a:rPr lang="en-US" sz="1900" dirty="0" err="1">
                <a:solidFill>
                  <a:srgbClr val="0000FF"/>
                </a:solidFill>
              </a:rPr>
              <a:t>nói</a:t>
            </a:r>
            <a:r>
              <a:rPr lang="en-US" sz="1900" dirty="0">
                <a:solidFill>
                  <a:srgbClr val="0000FF"/>
                </a:solidFill>
              </a:rPr>
              <a:t> “</a:t>
            </a:r>
            <a:r>
              <a:rPr lang="en-US" sz="1900" dirty="0" err="1">
                <a:solidFill>
                  <a:srgbClr val="0000FF"/>
                </a:solidFill>
              </a:rPr>
              <a:t>thuyền</a:t>
            </a:r>
            <a:r>
              <a:rPr lang="en-US" sz="1900" dirty="0">
                <a:solidFill>
                  <a:srgbClr val="0000FF"/>
                </a:solidFill>
              </a:rPr>
              <a:t> </a:t>
            </a:r>
            <a:r>
              <a:rPr lang="en-US" sz="1900" dirty="0" err="1">
                <a:solidFill>
                  <a:srgbClr val="0000FF"/>
                </a:solidFill>
              </a:rPr>
              <a:t>ta</a:t>
            </a:r>
            <a:r>
              <a:rPr lang="en-US" sz="1900" dirty="0">
                <a:solidFill>
                  <a:srgbClr val="0000FF"/>
                </a:solidFill>
              </a:rPr>
              <a:t>” </a:t>
            </a:r>
            <a:r>
              <a:rPr lang="en-US" sz="1900" dirty="0" err="1">
                <a:solidFill>
                  <a:srgbClr val="0000FF"/>
                </a:solidFill>
              </a:rPr>
              <a:t>nghĩa</a:t>
            </a:r>
            <a:r>
              <a:rPr lang="en-US" sz="1900" dirty="0">
                <a:solidFill>
                  <a:srgbClr val="0000FF"/>
                </a:solidFill>
              </a:rPr>
              <a:t> </a:t>
            </a:r>
            <a:r>
              <a:rPr lang="en-US" sz="1900" dirty="0" err="1">
                <a:solidFill>
                  <a:srgbClr val="0000FF"/>
                </a:solidFill>
              </a:rPr>
              <a:t>là</a:t>
            </a:r>
            <a:r>
              <a:rPr lang="en-US" sz="1900" dirty="0">
                <a:solidFill>
                  <a:srgbClr val="0000FF"/>
                </a:solidFill>
              </a:rPr>
              <a:t> </a:t>
            </a:r>
            <a:r>
              <a:rPr lang="en-US" sz="1900" dirty="0" err="1">
                <a:solidFill>
                  <a:srgbClr val="0000FF"/>
                </a:solidFill>
              </a:rPr>
              <a:t>gì</a:t>
            </a:r>
            <a:r>
              <a:rPr lang="en-US" sz="1900" dirty="0">
                <a:solidFill>
                  <a:srgbClr val="0000FF"/>
                </a:solidFill>
              </a:rPr>
              <a:t>? Theo </a:t>
            </a:r>
            <a:r>
              <a:rPr lang="en-US" sz="1900" dirty="0" err="1">
                <a:solidFill>
                  <a:srgbClr val="0000FF"/>
                </a:solidFill>
              </a:rPr>
              <a:t>em</a:t>
            </a:r>
            <a:r>
              <a:rPr lang="en-US" sz="1900" dirty="0">
                <a:solidFill>
                  <a:srgbClr val="0000FF"/>
                </a:solidFill>
              </a:rPr>
              <a:t>, </a:t>
            </a:r>
            <a:r>
              <a:rPr lang="en-US" sz="1900" dirty="0" err="1">
                <a:solidFill>
                  <a:srgbClr val="0000FF"/>
                </a:solidFill>
              </a:rPr>
              <a:t>có</a:t>
            </a:r>
            <a:r>
              <a:rPr lang="en-US" sz="1900" dirty="0">
                <a:solidFill>
                  <a:srgbClr val="0000FF"/>
                </a:solidFill>
              </a:rPr>
              <a:t> </a:t>
            </a:r>
            <a:r>
              <a:rPr lang="en-US" sz="1900" dirty="0" err="1">
                <a:solidFill>
                  <a:srgbClr val="0000FF"/>
                </a:solidFill>
              </a:rPr>
              <a:t>thể</a:t>
            </a:r>
            <a:r>
              <a:rPr lang="en-US" sz="1900" dirty="0">
                <a:solidFill>
                  <a:srgbClr val="0000FF"/>
                </a:solidFill>
              </a:rPr>
              <a:t> </a:t>
            </a:r>
            <a:r>
              <a:rPr lang="en-US" sz="1900" dirty="0" err="1">
                <a:solidFill>
                  <a:srgbClr val="0000FF"/>
                </a:solidFill>
              </a:rPr>
              <a:t>thay</a:t>
            </a:r>
            <a:r>
              <a:rPr lang="en-US" sz="1900" dirty="0">
                <a:solidFill>
                  <a:srgbClr val="0000FF"/>
                </a:solidFill>
              </a:rPr>
              <a:t> </a:t>
            </a:r>
            <a:r>
              <a:rPr lang="en-US" sz="1900" dirty="0" err="1">
                <a:solidFill>
                  <a:srgbClr val="0000FF"/>
                </a:solidFill>
              </a:rPr>
              <a:t>thế</a:t>
            </a:r>
            <a:r>
              <a:rPr lang="en-US" sz="1900" dirty="0">
                <a:solidFill>
                  <a:srgbClr val="0000FF"/>
                </a:solidFill>
              </a:rPr>
              <a:t> “</a:t>
            </a:r>
            <a:r>
              <a:rPr lang="en-US" sz="1900" dirty="0" err="1">
                <a:solidFill>
                  <a:srgbClr val="0000FF"/>
                </a:solidFill>
              </a:rPr>
              <a:t>thuyền</a:t>
            </a:r>
            <a:r>
              <a:rPr lang="en-US" sz="1900" dirty="0">
                <a:solidFill>
                  <a:srgbClr val="0000FF"/>
                </a:solidFill>
              </a:rPr>
              <a:t> </a:t>
            </a:r>
            <a:r>
              <a:rPr lang="en-US" sz="1900" dirty="0" err="1">
                <a:solidFill>
                  <a:srgbClr val="0000FF"/>
                </a:solidFill>
              </a:rPr>
              <a:t>ta</a:t>
            </a:r>
            <a:r>
              <a:rPr lang="en-US" sz="1900" dirty="0">
                <a:solidFill>
                  <a:srgbClr val="0000FF"/>
                </a:solidFill>
              </a:rPr>
              <a:t>” </a:t>
            </a:r>
            <a:r>
              <a:rPr lang="en-US" sz="1900" dirty="0" err="1">
                <a:solidFill>
                  <a:srgbClr val="0000FF"/>
                </a:solidFill>
              </a:rPr>
              <a:t>bằng</a:t>
            </a:r>
            <a:r>
              <a:rPr lang="en-US" sz="1900" dirty="0">
                <a:solidFill>
                  <a:srgbClr val="0000FF"/>
                </a:solidFill>
              </a:rPr>
              <a:t> “</a:t>
            </a:r>
            <a:r>
              <a:rPr lang="en-US" sz="1900" dirty="0" err="1">
                <a:solidFill>
                  <a:srgbClr val="0000FF"/>
                </a:solidFill>
              </a:rPr>
              <a:t>đoàn</a:t>
            </a:r>
            <a:r>
              <a:rPr lang="en-US" sz="1900" dirty="0">
                <a:solidFill>
                  <a:srgbClr val="0000FF"/>
                </a:solidFill>
              </a:rPr>
              <a:t> </a:t>
            </a:r>
            <a:r>
              <a:rPr lang="en-US" sz="1900" dirty="0" err="1">
                <a:solidFill>
                  <a:srgbClr val="0000FF"/>
                </a:solidFill>
              </a:rPr>
              <a:t>thuyền</a:t>
            </a:r>
            <a:r>
              <a:rPr lang="en-US" sz="1900" dirty="0">
                <a:solidFill>
                  <a:srgbClr val="0000FF"/>
                </a:solidFill>
              </a:rPr>
              <a:t>” </a:t>
            </a:r>
            <a:r>
              <a:rPr lang="en-US" sz="1900" dirty="0" err="1">
                <a:solidFill>
                  <a:srgbClr val="0000FF"/>
                </a:solidFill>
              </a:rPr>
              <a:t>được</a:t>
            </a:r>
            <a:r>
              <a:rPr lang="en-US" sz="1900" dirty="0">
                <a:solidFill>
                  <a:srgbClr val="0000FF"/>
                </a:solidFill>
              </a:rPr>
              <a:t> </a:t>
            </a:r>
            <a:r>
              <a:rPr lang="en-US" sz="1900" dirty="0" err="1">
                <a:solidFill>
                  <a:srgbClr val="0000FF"/>
                </a:solidFill>
              </a:rPr>
              <a:t>không</a:t>
            </a:r>
            <a:r>
              <a:rPr lang="en-US" sz="1900" dirty="0">
                <a:solidFill>
                  <a:srgbClr val="0000FF"/>
                </a:solidFill>
              </a:rPr>
              <a:t>? </a:t>
            </a:r>
            <a:r>
              <a:rPr lang="en-US" sz="1900" dirty="0" err="1">
                <a:solidFill>
                  <a:srgbClr val="0000FF"/>
                </a:solidFill>
              </a:rPr>
              <a:t>Vì</a:t>
            </a:r>
            <a:r>
              <a:rPr lang="en-US" sz="1900" dirty="0">
                <a:solidFill>
                  <a:srgbClr val="0000FF"/>
                </a:solidFill>
              </a:rPr>
              <a:t> </a:t>
            </a:r>
            <a:r>
              <a:rPr lang="en-US" sz="1900" dirty="0" err="1">
                <a:solidFill>
                  <a:srgbClr val="0000FF"/>
                </a:solidFill>
              </a:rPr>
              <a:t>sao</a:t>
            </a:r>
            <a:r>
              <a:rPr lang="en-US" sz="1900" dirty="0">
                <a:solidFill>
                  <a:srgbClr val="0000FF"/>
                </a:solidFill>
              </a:rPr>
              <a:t>?</a:t>
            </a:r>
          </a:p>
          <a:p>
            <a:pPr algn="just"/>
            <a:r>
              <a:rPr lang="en-US" sz="1900" b="1" u="sng" dirty="0" err="1">
                <a:solidFill>
                  <a:srgbClr val="0000FF"/>
                </a:solidFill>
              </a:rPr>
              <a:t>Câu</a:t>
            </a:r>
            <a:r>
              <a:rPr lang="en-US" sz="1900" b="1" u="sng" dirty="0">
                <a:solidFill>
                  <a:srgbClr val="0000FF"/>
                </a:solidFill>
              </a:rPr>
              <a:t> 5:</a:t>
            </a:r>
            <a:r>
              <a:rPr lang="en-US" sz="1900" dirty="0">
                <a:solidFill>
                  <a:srgbClr val="0000FF"/>
                </a:solidFill>
              </a:rPr>
              <a:t> </a:t>
            </a:r>
            <a:r>
              <a:rPr lang="en-US" sz="1900" dirty="0" err="1">
                <a:solidFill>
                  <a:srgbClr val="0000FF"/>
                </a:solidFill>
              </a:rPr>
              <a:t>Câu</a:t>
            </a:r>
            <a:r>
              <a:rPr lang="en-US" sz="1900" dirty="0">
                <a:solidFill>
                  <a:srgbClr val="0000FF"/>
                </a:solidFill>
              </a:rPr>
              <a:t> </a:t>
            </a:r>
            <a:r>
              <a:rPr lang="en-US" sz="1900" dirty="0" err="1">
                <a:solidFill>
                  <a:srgbClr val="0000FF"/>
                </a:solidFill>
              </a:rPr>
              <a:t>thơ</a:t>
            </a:r>
            <a:r>
              <a:rPr lang="en-US" sz="1900" dirty="0">
                <a:solidFill>
                  <a:srgbClr val="0000FF"/>
                </a:solidFill>
              </a:rPr>
              <a:t> </a:t>
            </a:r>
            <a:r>
              <a:rPr lang="en-US" sz="1900" i="1" dirty="0">
                <a:solidFill>
                  <a:srgbClr val="0000FF"/>
                </a:solidFill>
              </a:rPr>
              <a:t>“</a:t>
            </a:r>
            <a:r>
              <a:rPr lang="en-US" sz="1900" i="1" dirty="0" err="1">
                <a:solidFill>
                  <a:srgbClr val="0000FF"/>
                </a:solidFill>
              </a:rPr>
              <a:t>Lướt</a:t>
            </a:r>
            <a:r>
              <a:rPr lang="en-US" sz="1900" i="1" dirty="0">
                <a:solidFill>
                  <a:srgbClr val="0000FF"/>
                </a:solidFill>
              </a:rPr>
              <a:t> </a:t>
            </a:r>
            <a:r>
              <a:rPr lang="en-US" sz="1900" i="1" dirty="0" err="1">
                <a:solidFill>
                  <a:srgbClr val="0000FF"/>
                </a:solidFill>
              </a:rPr>
              <a:t>giữa</a:t>
            </a:r>
            <a:r>
              <a:rPr lang="en-US" sz="1900" i="1" dirty="0">
                <a:solidFill>
                  <a:srgbClr val="0000FF"/>
                </a:solidFill>
              </a:rPr>
              <a:t> </a:t>
            </a:r>
            <a:r>
              <a:rPr lang="en-US" sz="1900" i="1" dirty="0" err="1">
                <a:solidFill>
                  <a:srgbClr val="0000FF"/>
                </a:solidFill>
              </a:rPr>
              <a:t>mây</a:t>
            </a:r>
            <a:r>
              <a:rPr lang="en-US" sz="1900" i="1" dirty="0">
                <a:solidFill>
                  <a:srgbClr val="0000FF"/>
                </a:solidFill>
              </a:rPr>
              <a:t> </a:t>
            </a:r>
            <a:r>
              <a:rPr lang="en-US" sz="1900" i="1" dirty="0" err="1">
                <a:solidFill>
                  <a:srgbClr val="0000FF"/>
                </a:solidFill>
              </a:rPr>
              <a:t>cao</a:t>
            </a:r>
            <a:r>
              <a:rPr lang="en-US" sz="1900" i="1" dirty="0">
                <a:solidFill>
                  <a:srgbClr val="0000FF"/>
                </a:solidFill>
              </a:rPr>
              <a:t> </a:t>
            </a:r>
            <a:r>
              <a:rPr lang="en-US" sz="1900" i="1" dirty="0" err="1">
                <a:solidFill>
                  <a:srgbClr val="0000FF"/>
                </a:solidFill>
              </a:rPr>
              <a:t>với</a:t>
            </a:r>
            <a:r>
              <a:rPr lang="en-US" sz="1900" i="1" dirty="0">
                <a:solidFill>
                  <a:srgbClr val="0000FF"/>
                </a:solidFill>
              </a:rPr>
              <a:t> </a:t>
            </a:r>
            <a:r>
              <a:rPr lang="en-US" sz="1900" i="1" dirty="0" err="1">
                <a:solidFill>
                  <a:srgbClr val="0000FF"/>
                </a:solidFill>
              </a:rPr>
              <a:t>biển</a:t>
            </a:r>
            <a:r>
              <a:rPr lang="en-US" sz="1900" i="1" dirty="0">
                <a:solidFill>
                  <a:srgbClr val="0000FF"/>
                </a:solidFill>
              </a:rPr>
              <a:t> </a:t>
            </a:r>
            <a:r>
              <a:rPr lang="en-US" sz="1900" i="1" dirty="0" err="1">
                <a:solidFill>
                  <a:srgbClr val="0000FF"/>
                </a:solidFill>
              </a:rPr>
              <a:t>bằng</a:t>
            </a:r>
            <a:r>
              <a:rPr lang="en-US" sz="1900" i="1" dirty="0">
                <a:solidFill>
                  <a:srgbClr val="0000FF"/>
                </a:solidFill>
              </a:rPr>
              <a:t>”</a:t>
            </a:r>
            <a:r>
              <a:rPr lang="en-US" sz="1900" dirty="0">
                <a:solidFill>
                  <a:srgbClr val="0000FF"/>
                </a:solidFill>
              </a:rPr>
              <a:t>, </a:t>
            </a:r>
            <a:r>
              <a:rPr lang="en-US" sz="1900" dirty="0" err="1">
                <a:solidFill>
                  <a:srgbClr val="0000FF"/>
                </a:solidFill>
              </a:rPr>
              <a:t>tác</a:t>
            </a:r>
            <a:r>
              <a:rPr lang="en-US" sz="1900" dirty="0">
                <a:solidFill>
                  <a:srgbClr val="0000FF"/>
                </a:solidFill>
              </a:rPr>
              <a:t> </a:t>
            </a:r>
            <a:r>
              <a:rPr lang="en-US" sz="1900" dirty="0" err="1">
                <a:solidFill>
                  <a:srgbClr val="0000FF"/>
                </a:solidFill>
              </a:rPr>
              <a:t>giả</a:t>
            </a:r>
            <a:r>
              <a:rPr lang="en-US" sz="1900" dirty="0">
                <a:solidFill>
                  <a:srgbClr val="0000FF"/>
                </a:solidFill>
              </a:rPr>
              <a:t> </a:t>
            </a:r>
            <a:r>
              <a:rPr lang="en-US" sz="1900" dirty="0" err="1">
                <a:solidFill>
                  <a:srgbClr val="0000FF"/>
                </a:solidFill>
              </a:rPr>
              <a:t>đã</a:t>
            </a:r>
            <a:r>
              <a:rPr lang="en-US" sz="1900" dirty="0">
                <a:solidFill>
                  <a:srgbClr val="0000FF"/>
                </a:solidFill>
              </a:rPr>
              <a:t> vi </a:t>
            </a:r>
            <a:r>
              <a:rPr lang="en-US" sz="1900" dirty="0" err="1">
                <a:solidFill>
                  <a:srgbClr val="0000FF"/>
                </a:solidFill>
              </a:rPr>
              <a:t>phạm</a:t>
            </a:r>
            <a:r>
              <a:rPr lang="en-US" sz="1900" dirty="0">
                <a:solidFill>
                  <a:srgbClr val="0000FF"/>
                </a:solidFill>
              </a:rPr>
              <a:t> </a:t>
            </a:r>
            <a:r>
              <a:rPr lang="en-US" sz="1900" dirty="0" err="1">
                <a:solidFill>
                  <a:srgbClr val="0000FF"/>
                </a:solidFill>
              </a:rPr>
              <a:t>phương</a:t>
            </a:r>
            <a:r>
              <a:rPr lang="en-US" sz="1900" dirty="0">
                <a:solidFill>
                  <a:srgbClr val="0000FF"/>
                </a:solidFill>
              </a:rPr>
              <a:t> </a:t>
            </a:r>
            <a:r>
              <a:rPr lang="en-US" sz="1900" dirty="0" err="1">
                <a:solidFill>
                  <a:srgbClr val="0000FF"/>
                </a:solidFill>
              </a:rPr>
              <a:t>châm</a:t>
            </a:r>
            <a:r>
              <a:rPr lang="en-US" sz="1900" dirty="0">
                <a:solidFill>
                  <a:srgbClr val="0000FF"/>
                </a:solidFill>
              </a:rPr>
              <a:t> </a:t>
            </a:r>
            <a:r>
              <a:rPr lang="en-US" sz="1900" dirty="0" err="1">
                <a:solidFill>
                  <a:srgbClr val="0000FF"/>
                </a:solidFill>
              </a:rPr>
              <a:t>hội</a:t>
            </a:r>
            <a:r>
              <a:rPr lang="en-US" sz="1900" dirty="0">
                <a:solidFill>
                  <a:srgbClr val="0000FF"/>
                </a:solidFill>
              </a:rPr>
              <a:t> </a:t>
            </a:r>
            <a:r>
              <a:rPr lang="en-US" sz="1900" dirty="0" err="1">
                <a:solidFill>
                  <a:srgbClr val="0000FF"/>
                </a:solidFill>
              </a:rPr>
              <a:t>thoại</a:t>
            </a:r>
            <a:r>
              <a:rPr lang="en-US" sz="1900" dirty="0">
                <a:solidFill>
                  <a:srgbClr val="0000FF"/>
                </a:solidFill>
              </a:rPr>
              <a:t> </a:t>
            </a:r>
            <a:r>
              <a:rPr lang="en-US" sz="1900" dirty="0" err="1">
                <a:solidFill>
                  <a:srgbClr val="0000FF"/>
                </a:solidFill>
              </a:rPr>
              <a:t>nào</a:t>
            </a:r>
            <a:r>
              <a:rPr lang="en-US" sz="1900" dirty="0">
                <a:solidFill>
                  <a:srgbClr val="0000FF"/>
                </a:solidFill>
              </a:rPr>
              <a:t>? </a:t>
            </a:r>
            <a:r>
              <a:rPr lang="en-US" sz="1900" dirty="0" err="1">
                <a:solidFill>
                  <a:srgbClr val="0000FF"/>
                </a:solidFill>
              </a:rPr>
              <a:t>Điều</a:t>
            </a:r>
            <a:r>
              <a:rPr lang="en-US" sz="1900" dirty="0">
                <a:solidFill>
                  <a:srgbClr val="0000FF"/>
                </a:solidFill>
              </a:rPr>
              <a:t> </a:t>
            </a:r>
            <a:r>
              <a:rPr lang="en-US" sz="1900" dirty="0" err="1">
                <a:solidFill>
                  <a:srgbClr val="0000FF"/>
                </a:solidFill>
              </a:rPr>
              <a:t>đó</a:t>
            </a:r>
            <a:r>
              <a:rPr lang="en-US" sz="1900" dirty="0">
                <a:solidFill>
                  <a:srgbClr val="0000FF"/>
                </a:solidFill>
              </a:rPr>
              <a:t> </a:t>
            </a:r>
            <a:r>
              <a:rPr lang="en-US" sz="1900" dirty="0" err="1">
                <a:solidFill>
                  <a:srgbClr val="0000FF"/>
                </a:solidFill>
              </a:rPr>
              <a:t>có</a:t>
            </a:r>
            <a:r>
              <a:rPr lang="en-US" sz="1900" dirty="0">
                <a:solidFill>
                  <a:srgbClr val="0000FF"/>
                </a:solidFill>
              </a:rPr>
              <a:t> </a:t>
            </a:r>
            <a:r>
              <a:rPr lang="en-US" sz="1900" dirty="0" err="1">
                <a:solidFill>
                  <a:srgbClr val="0000FF"/>
                </a:solidFill>
              </a:rPr>
              <a:t>phải</a:t>
            </a:r>
            <a:r>
              <a:rPr lang="en-US" sz="1900" dirty="0">
                <a:solidFill>
                  <a:srgbClr val="0000FF"/>
                </a:solidFill>
              </a:rPr>
              <a:t> </a:t>
            </a:r>
            <a:r>
              <a:rPr lang="en-US" sz="1900" dirty="0" err="1">
                <a:solidFill>
                  <a:srgbClr val="0000FF"/>
                </a:solidFill>
              </a:rPr>
              <a:t>chủ</a:t>
            </a:r>
            <a:r>
              <a:rPr lang="en-US" sz="1900" dirty="0">
                <a:solidFill>
                  <a:srgbClr val="0000FF"/>
                </a:solidFill>
              </a:rPr>
              <a:t> ý </a:t>
            </a:r>
            <a:r>
              <a:rPr lang="en-US" sz="1900" dirty="0" err="1">
                <a:solidFill>
                  <a:srgbClr val="0000FF"/>
                </a:solidFill>
              </a:rPr>
              <a:t>của</a:t>
            </a:r>
            <a:r>
              <a:rPr lang="en-US" sz="1900" dirty="0">
                <a:solidFill>
                  <a:srgbClr val="0000FF"/>
                </a:solidFill>
              </a:rPr>
              <a:t> </a:t>
            </a:r>
            <a:r>
              <a:rPr lang="en-US" sz="1900" dirty="0" err="1">
                <a:solidFill>
                  <a:srgbClr val="0000FF"/>
                </a:solidFill>
              </a:rPr>
              <a:t>nhà</a:t>
            </a:r>
            <a:r>
              <a:rPr lang="en-US" sz="1900" dirty="0">
                <a:solidFill>
                  <a:srgbClr val="0000FF"/>
                </a:solidFill>
              </a:rPr>
              <a:t> </a:t>
            </a:r>
            <a:r>
              <a:rPr lang="en-US" sz="1900" smtClean="0">
                <a:solidFill>
                  <a:srgbClr val="0000FF"/>
                </a:solidFill>
              </a:rPr>
              <a:t>thơ </a:t>
            </a:r>
            <a:r>
              <a:rPr lang="en-US" sz="1900" dirty="0" err="1">
                <a:solidFill>
                  <a:srgbClr val="0000FF"/>
                </a:solidFill>
              </a:rPr>
              <a:t>không</a:t>
            </a:r>
            <a:r>
              <a:rPr lang="en-US" sz="1900" dirty="0">
                <a:solidFill>
                  <a:srgbClr val="0000FF"/>
                </a:solidFill>
              </a:rPr>
              <a:t>, </a:t>
            </a:r>
            <a:r>
              <a:rPr lang="en-US" sz="1900" dirty="0" err="1">
                <a:solidFill>
                  <a:srgbClr val="0000FF"/>
                </a:solidFill>
              </a:rPr>
              <a:t>vì</a:t>
            </a:r>
            <a:r>
              <a:rPr lang="en-US" sz="1900" dirty="0">
                <a:solidFill>
                  <a:srgbClr val="0000FF"/>
                </a:solidFill>
              </a:rPr>
              <a:t> </a:t>
            </a:r>
            <a:r>
              <a:rPr lang="en-US" sz="1900" dirty="0" err="1">
                <a:solidFill>
                  <a:srgbClr val="0000FF"/>
                </a:solidFill>
              </a:rPr>
              <a:t>sao</a:t>
            </a:r>
            <a:r>
              <a:rPr lang="en-US" sz="1900" dirty="0">
                <a:solidFill>
                  <a:srgbClr val="0000FF"/>
                </a:solidFill>
              </a:rPr>
              <a:t>?</a:t>
            </a:r>
          </a:p>
          <a:p>
            <a:pPr algn="just"/>
            <a:r>
              <a:rPr lang="en-US" sz="1900" b="1" u="sng" dirty="0" err="1">
                <a:solidFill>
                  <a:srgbClr val="0000FF"/>
                </a:solidFill>
              </a:rPr>
              <a:t>Câu</a:t>
            </a:r>
            <a:r>
              <a:rPr lang="en-US" sz="1900" b="1" u="sng" dirty="0">
                <a:solidFill>
                  <a:srgbClr val="0000FF"/>
                </a:solidFill>
              </a:rPr>
              <a:t> 6:</a:t>
            </a:r>
            <a:r>
              <a:rPr lang="en-US" sz="1900" dirty="0">
                <a:solidFill>
                  <a:srgbClr val="0000FF"/>
                </a:solidFill>
              </a:rPr>
              <a:t> </a:t>
            </a:r>
            <a:r>
              <a:rPr lang="en-US" sz="1900" dirty="0" err="1">
                <a:solidFill>
                  <a:srgbClr val="0000FF"/>
                </a:solidFill>
              </a:rPr>
              <a:t>Trong</a:t>
            </a:r>
            <a:r>
              <a:rPr lang="en-US" sz="1900" dirty="0">
                <a:solidFill>
                  <a:srgbClr val="0000FF"/>
                </a:solidFill>
              </a:rPr>
              <a:t> </a:t>
            </a:r>
            <a:r>
              <a:rPr lang="en-US" sz="1900" dirty="0" err="1">
                <a:solidFill>
                  <a:srgbClr val="0000FF"/>
                </a:solidFill>
              </a:rPr>
              <a:t>chương</a:t>
            </a:r>
            <a:r>
              <a:rPr lang="en-US" sz="1900" dirty="0">
                <a:solidFill>
                  <a:srgbClr val="0000FF"/>
                </a:solidFill>
              </a:rPr>
              <a:t> </a:t>
            </a:r>
            <a:r>
              <a:rPr lang="en-US" sz="1900" dirty="0" err="1">
                <a:solidFill>
                  <a:srgbClr val="0000FF"/>
                </a:solidFill>
              </a:rPr>
              <a:t>trình</a:t>
            </a:r>
            <a:r>
              <a:rPr lang="en-US" sz="1900" dirty="0">
                <a:solidFill>
                  <a:srgbClr val="0000FF"/>
                </a:solidFill>
              </a:rPr>
              <a:t> </a:t>
            </a:r>
            <a:r>
              <a:rPr lang="en-US" sz="1900" dirty="0" err="1">
                <a:solidFill>
                  <a:srgbClr val="0000FF"/>
                </a:solidFill>
              </a:rPr>
              <a:t>Ngữ</a:t>
            </a:r>
            <a:r>
              <a:rPr lang="en-US" sz="1900" dirty="0">
                <a:solidFill>
                  <a:srgbClr val="0000FF"/>
                </a:solidFill>
              </a:rPr>
              <a:t> </a:t>
            </a:r>
            <a:r>
              <a:rPr lang="en-US" sz="1900" dirty="0" err="1">
                <a:solidFill>
                  <a:srgbClr val="0000FF"/>
                </a:solidFill>
              </a:rPr>
              <a:t>văn</a:t>
            </a:r>
            <a:r>
              <a:rPr lang="en-US" sz="1900" dirty="0">
                <a:solidFill>
                  <a:srgbClr val="0000FF"/>
                </a:solidFill>
              </a:rPr>
              <a:t> THCS, </a:t>
            </a:r>
            <a:r>
              <a:rPr lang="en-US" sz="1900" dirty="0" err="1">
                <a:solidFill>
                  <a:srgbClr val="0000FF"/>
                </a:solidFill>
              </a:rPr>
              <a:t>em</a:t>
            </a:r>
            <a:r>
              <a:rPr lang="en-US" sz="1900" dirty="0">
                <a:solidFill>
                  <a:srgbClr val="0000FF"/>
                </a:solidFill>
              </a:rPr>
              <a:t> </a:t>
            </a:r>
            <a:r>
              <a:rPr lang="en-US" sz="1900" dirty="0" err="1">
                <a:solidFill>
                  <a:srgbClr val="0000FF"/>
                </a:solidFill>
              </a:rPr>
              <a:t>cũng</a:t>
            </a:r>
            <a:r>
              <a:rPr lang="en-US" sz="1900" dirty="0">
                <a:solidFill>
                  <a:srgbClr val="0000FF"/>
                </a:solidFill>
              </a:rPr>
              <a:t> </a:t>
            </a:r>
            <a:r>
              <a:rPr lang="en-US" sz="1900" dirty="0" err="1">
                <a:solidFill>
                  <a:srgbClr val="0000FF"/>
                </a:solidFill>
              </a:rPr>
              <a:t>đã</a:t>
            </a:r>
            <a:r>
              <a:rPr lang="en-US" sz="1900" dirty="0">
                <a:solidFill>
                  <a:srgbClr val="0000FF"/>
                </a:solidFill>
              </a:rPr>
              <a:t> </a:t>
            </a:r>
            <a:r>
              <a:rPr lang="en-US" sz="1900" dirty="0" err="1">
                <a:solidFill>
                  <a:srgbClr val="0000FF"/>
                </a:solidFill>
              </a:rPr>
              <a:t>học</a:t>
            </a:r>
            <a:r>
              <a:rPr lang="en-US" sz="1900" dirty="0">
                <a:solidFill>
                  <a:srgbClr val="0000FF"/>
                </a:solidFill>
              </a:rPr>
              <a:t> </a:t>
            </a:r>
            <a:r>
              <a:rPr lang="en-US" sz="1900" dirty="0" err="1">
                <a:solidFill>
                  <a:srgbClr val="0000FF"/>
                </a:solidFill>
              </a:rPr>
              <a:t>một</a:t>
            </a:r>
            <a:r>
              <a:rPr lang="en-US" sz="1900" dirty="0">
                <a:solidFill>
                  <a:srgbClr val="0000FF"/>
                </a:solidFill>
              </a:rPr>
              <a:t> </a:t>
            </a:r>
            <a:r>
              <a:rPr lang="en-US" sz="1900" dirty="0" err="1">
                <a:solidFill>
                  <a:srgbClr val="0000FF"/>
                </a:solidFill>
              </a:rPr>
              <a:t>bài</a:t>
            </a:r>
            <a:r>
              <a:rPr lang="en-US" sz="1900" dirty="0">
                <a:solidFill>
                  <a:srgbClr val="0000FF"/>
                </a:solidFill>
              </a:rPr>
              <a:t> </a:t>
            </a:r>
            <a:r>
              <a:rPr lang="en-US" sz="1900" dirty="0" err="1">
                <a:solidFill>
                  <a:srgbClr val="0000FF"/>
                </a:solidFill>
              </a:rPr>
              <a:t>thơ</a:t>
            </a:r>
            <a:r>
              <a:rPr lang="en-US" sz="1900" dirty="0">
                <a:solidFill>
                  <a:srgbClr val="0000FF"/>
                </a:solidFill>
              </a:rPr>
              <a:t> </a:t>
            </a:r>
            <a:r>
              <a:rPr lang="en-US" sz="1900" dirty="0" err="1">
                <a:solidFill>
                  <a:srgbClr val="0000FF"/>
                </a:solidFill>
              </a:rPr>
              <a:t>rất</a:t>
            </a:r>
            <a:r>
              <a:rPr lang="en-US" sz="1900" dirty="0">
                <a:solidFill>
                  <a:srgbClr val="0000FF"/>
                </a:solidFill>
              </a:rPr>
              <a:t> hay </a:t>
            </a:r>
            <a:r>
              <a:rPr lang="en-US" sz="1900" dirty="0" err="1">
                <a:solidFill>
                  <a:srgbClr val="0000FF"/>
                </a:solidFill>
              </a:rPr>
              <a:t>có</a:t>
            </a:r>
            <a:r>
              <a:rPr lang="en-US" sz="1900" dirty="0">
                <a:solidFill>
                  <a:srgbClr val="0000FF"/>
                </a:solidFill>
              </a:rPr>
              <a:t>  </a:t>
            </a:r>
            <a:r>
              <a:rPr lang="en-US" sz="1900" dirty="0" err="1">
                <a:solidFill>
                  <a:srgbClr val="0000FF"/>
                </a:solidFill>
              </a:rPr>
              <a:t>hình</a:t>
            </a:r>
            <a:r>
              <a:rPr lang="en-US" sz="1900" dirty="0">
                <a:solidFill>
                  <a:srgbClr val="0000FF"/>
                </a:solidFill>
              </a:rPr>
              <a:t> </a:t>
            </a:r>
            <a:r>
              <a:rPr lang="en-US" sz="1900" dirty="0" err="1">
                <a:solidFill>
                  <a:srgbClr val="0000FF"/>
                </a:solidFill>
              </a:rPr>
              <a:t>ảnh</a:t>
            </a:r>
            <a:r>
              <a:rPr lang="en-US" sz="1900" dirty="0">
                <a:solidFill>
                  <a:srgbClr val="0000FF"/>
                </a:solidFill>
              </a:rPr>
              <a:t> con </a:t>
            </a:r>
            <a:r>
              <a:rPr lang="en-US" sz="1900" dirty="0" err="1">
                <a:solidFill>
                  <a:srgbClr val="0000FF"/>
                </a:solidFill>
              </a:rPr>
              <a:t>thuyền</a:t>
            </a:r>
            <a:r>
              <a:rPr lang="en-US" sz="1900" dirty="0">
                <a:solidFill>
                  <a:srgbClr val="0000FF"/>
                </a:solidFill>
              </a:rPr>
              <a:t>, </a:t>
            </a:r>
            <a:r>
              <a:rPr lang="en-US" sz="1900" dirty="0" err="1">
                <a:solidFill>
                  <a:srgbClr val="0000FF"/>
                </a:solidFill>
              </a:rPr>
              <a:t>cánh</a:t>
            </a:r>
            <a:r>
              <a:rPr lang="en-US" sz="1900" dirty="0">
                <a:solidFill>
                  <a:srgbClr val="0000FF"/>
                </a:solidFill>
              </a:rPr>
              <a:t> </a:t>
            </a:r>
            <a:r>
              <a:rPr lang="en-US" sz="1900" dirty="0" err="1">
                <a:solidFill>
                  <a:srgbClr val="0000FF"/>
                </a:solidFill>
              </a:rPr>
              <a:t>buồm</a:t>
            </a:r>
            <a:r>
              <a:rPr lang="en-US" sz="1900" dirty="0">
                <a:solidFill>
                  <a:srgbClr val="0000FF"/>
                </a:solidFill>
              </a:rPr>
              <a:t>. </a:t>
            </a:r>
            <a:r>
              <a:rPr lang="en-US" sz="1900" dirty="0" err="1">
                <a:solidFill>
                  <a:srgbClr val="0000FF"/>
                </a:solidFill>
              </a:rPr>
              <a:t>Đó</a:t>
            </a:r>
            <a:r>
              <a:rPr lang="en-US" sz="1900" dirty="0">
                <a:solidFill>
                  <a:srgbClr val="0000FF"/>
                </a:solidFill>
              </a:rPr>
              <a:t> </a:t>
            </a:r>
            <a:r>
              <a:rPr lang="en-US" sz="1900" dirty="0" err="1">
                <a:solidFill>
                  <a:srgbClr val="0000FF"/>
                </a:solidFill>
              </a:rPr>
              <a:t>là</a:t>
            </a:r>
            <a:r>
              <a:rPr lang="en-US" sz="1900" dirty="0">
                <a:solidFill>
                  <a:srgbClr val="0000FF"/>
                </a:solidFill>
              </a:rPr>
              <a:t> </a:t>
            </a:r>
            <a:r>
              <a:rPr lang="en-US" sz="1900" dirty="0" err="1">
                <a:solidFill>
                  <a:srgbClr val="0000FF"/>
                </a:solidFill>
              </a:rPr>
              <a:t>bài</a:t>
            </a:r>
            <a:r>
              <a:rPr lang="en-US" sz="1900" dirty="0">
                <a:solidFill>
                  <a:srgbClr val="0000FF"/>
                </a:solidFill>
              </a:rPr>
              <a:t> </a:t>
            </a:r>
            <a:r>
              <a:rPr lang="en-US" sz="1900" dirty="0" err="1">
                <a:solidFill>
                  <a:srgbClr val="0000FF"/>
                </a:solidFill>
              </a:rPr>
              <a:t>thơ</a:t>
            </a:r>
            <a:r>
              <a:rPr lang="en-US" sz="1900" dirty="0">
                <a:solidFill>
                  <a:srgbClr val="0000FF"/>
                </a:solidFill>
              </a:rPr>
              <a:t> </a:t>
            </a:r>
            <a:r>
              <a:rPr lang="en-US" sz="1900" dirty="0" err="1">
                <a:solidFill>
                  <a:srgbClr val="0000FF"/>
                </a:solidFill>
              </a:rPr>
              <a:t>nào</a:t>
            </a:r>
            <a:r>
              <a:rPr lang="en-US" sz="1900" dirty="0">
                <a:solidFill>
                  <a:srgbClr val="0000FF"/>
                </a:solidFill>
              </a:rPr>
              <a:t>? </a:t>
            </a:r>
            <a:r>
              <a:rPr lang="en-US" sz="1900" dirty="0" err="1">
                <a:solidFill>
                  <a:srgbClr val="0000FF"/>
                </a:solidFill>
              </a:rPr>
              <a:t>Của</a:t>
            </a:r>
            <a:r>
              <a:rPr lang="en-US" sz="1900" dirty="0">
                <a:solidFill>
                  <a:srgbClr val="0000FF"/>
                </a:solidFill>
              </a:rPr>
              <a:t> </a:t>
            </a:r>
            <a:r>
              <a:rPr lang="en-US" sz="1900" dirty="0" err="1">
                <a:solidFill>
                  <a:srgbClr val="0000FF"/>
                </a:solidFill>
              </a:rPr>
              <a:t>ai</a:t>
            </a:r>
            <a:r>
              <a:rPr lang="en-US" sz="1900" dirty="0">
                <a:solidFill>
                  <a:srgbClr val="0000FF"/>
                </a:solidFill>
              </a:rPr>
              <a:t>?</a:t>
            </a:r>
          </a:p>
          <a:p>
            <a:pPr algn="just"/>
            <a:r>
              <a:rPr lang="en-US" sz="1900" b="1" u="sng" dirty="0" err="1">
                <a:solidFill>
                  <a:srgbClr val="0000FF"/>
                </a:solidFill>
              </a:rPr>
              <a:t>Câu</a:t>
            </a:r>
            <a:r>
              <a:rPr lang="en-US" sz="1900" b="1" u="sng" dirty="0">
                <a:solidFill>
                  <a:srgbClr val="0000FF"/>
                </a:solidFill>
              </a:rPr>
              <a:t> 7:</a:t>
            </a:r>
            <a:r>
              <a:rPr lang="en-US" sz="1900" dirty="0">
                <a:solidFill>
                  <a:srgbClr val="0000FF"/>
                </a:solidFill>
              </a:rPr>
              <a:t> </a:t>
            </a:r>
            <a:r>
              <a:rPr lang="es-ES_tradnl" sz="1900" dirty="0" err="1">
                <a:solidFill>
                  <a:srgbClr val="0000FF"/>
                </a:solidFill>
              </a:rPr>
              <a:t>Cách</a:t>
            </a:r>
            <a:r>
              <a:rPr lang="es-ES_tradnl" sz="1900" dirty="0">
                <a:solidFill>
                  <a:srgbClr val="0000FF"/>
                </a:solidFill>
              </a:rPr>
              <a:t> </a:t>
            </a:r>
            <a:r>
              <a:rPr lang="es-ES_tradnl" sz="1900" dirty="0" err="1">
                <a:solidFill>
                  <a:srgbClr val="0000FF"/>
                </a:solidFill>
              </a:rPr>
              <a:t>viết</a:t>
            </a:r>
            <a:r>
              <a:rPr lang="es-ES_tradnl" sz="1900" dirty="0">
                <a:solidFill>
                  <a:srgbClr val="0000FF"/>
                </a:solidFill>
              </a:rPr>
              <a:t> </a:t>
            </a:r>
            <a:r>
              <a:rPr lang="es-ES_tradnl" sz="1900" i="1" dirty="0">
                <a:solidFill>
                  <a:srgbClr val="0000FF"/>
                </a:solidFill>
              </a:rPr>
              <a:t>“</a:t>
            </a:r>
            <a:r>
              <a:rPr lang="es-ES_tradnl" sz="1900" i="1" dirty="0" err="1">
                <a:solidFill>
                  <a:srgbClr val="0000FF"/>
                </a:solidFill>
              </a:rPr>
              <a:t>Lái</a:t>
            </a:r>
            <a:r>
              <a:rPr lang="es-ES_tradnl" sz="1900" i="1" dirty="0">
                <a:solidFill>
                  <a:srgbClr val="0000FF"/>
                </a:solidFill>
              </a:rPr>
              <a:t> </a:t>
            </a:r>
            <a:r>
              <a:rPr lang="es-ES_tradnl" sz="1900" i="1" dirty="0" err="1">
                <a:solidFill>
                  <a:srgbClr val="0000FF"/>
                </a:solidFill>
              </a:rPr>
              <a:t>gió</a:t>
            </a:r>
            <a:r>
              <a:rPr lang="es-ES_tradnl" sz="1900" i="1" dirty="0">
                <a:solidFill>
                  <a:srgbClr val="0000FF"/>
                </a:solidFill>
              </a:rPr>
              <a:t> </a:t>
            </a:r>
            <a:r>
              <a:rPr lang="es-ES_tradnl" sz="1900" i="1" dirty="0" err="1">
                <a:solidFill>
                  <a:srgbClr val="0000FF"/>
                </a:solidFill>
              </a:rPr>
              <a:t>với</a:t>
            </a:r>
            <a:r>
              <a:rPr lang="es-ES_tradnl" sz="1900" i="1" dirty="0">
                <a:solidFill>
                  <a:srgbClr val="0000FF"/>
                </a:solidFill>
              </a:rPr>
              <a:t> </a:t>
            </a:r>
            <a:r>
              <a:rPr lang="es-ES_tradnl" sz="1900" i="1" dirty="0" err="1">
                <a:solidFill>
                  <a:srgbClr val="0000FF"/>
                </a:solidFill>
              </a:rPr>
              <a:t>buồm</a:t>
            </a:r>
            <a:r>
              <a:rPr lang="es-ES_tradnl" sz="1900" i="1" dirty="0">
                <a:solidFill>
                  <a:srgbClr val="0000FF"/>
                </a:solidFill>
              </a:rPr>
              <a:t> </a:t>
            </a:r>
            <a:r>
              <a:rPr lang="es-ES_tradnl" sz="1900" i="1" dirty="0" err="1">
                <a:solidFill>
                  <a:srgbClr val="0000FF"/>
                </a:solidFill>
              </a:rPr>
              <a:t>trăng</a:t>
            </a:r>
            <a:r>
              <a:rPr lang="es-ES_tradnl" sz="1900" i="1" dirty="0">
                <a:solidFill>
                  <a:srgbClr val="0000FF"/>
                </a:solidFill>
              </a:rPr>
              <a:t>”</a:t>
            </a:r>
            <a:r>
              <a:rPr lang="es-ES_tradnl" sz="1900" dirty="0">
                <a:solidFill>
                  <a:srgbClr val="0000FF"/>
                </a:solidFill>
              </a:rPr>
              <a:t> </a:t>
            </a:r>
            <a:r>
              <a:rPr lang="es-ES_tradnl" sz="1900" dirty="0" err="1">
                <a:solidFill>
                  <a:srgbClr val="0000FF"/>
                </a:solidFill>
              </a:rPr>
              <a:t>đã</a:t>
            </a:r>
            <a:r>
              <a:rPr lang="es-ES_tradnl" sz="1900" dirty="0">
                <a:solidFill>
                  <a:srgbClr val="0000FF"/>
                </a:solidFill>
              </a:rPr>
              <a:t> </a:t>
            </a:r>
            <a:r>
              <a:rPr lang="es-ES_tradnl" sz="1900" dirty="0" err="1">
                <a:solidFill>
                  <a:srgbClr val="0000FF"/>
                </a:solidFill>
              </a:rPr>
              <a:t>gợi</a:t>
            </a:r>
            <a:r>
              <a:rPr lang="es-ES_tradnl" sz="1900" dirty="0">
                <a:solidFill>
                  <a:srgbClr val="0000FF"/>
                </a:solidFill>
              </a:rPr>
              <a:t> </a:t>
            </a:r>
            <a:r>
              <a:rPr lang="es-ES_tradnl" sz="1900" dirty="0" err="1">
                <a:solidFill>
                  <a:srgbClr val="0000FF"/>
                </a:solidFill>
              </a:rPr>
              <a:t>cho</a:t>
            </a:r>
            <a:r>
              <a:rPr lang="es-ES_tradnl" sz="1900" dirty="0">
                <a:solidFill>
                  <a:srgbClr val="0000FF"/>
                </a:solidFill>
              </a:rPr>
              <a:t> </a:t>
            </a:r>
            <a:r>
              <a:rPr lang="es-ES_tradnl" sz="1900" dirty="0" err="1">
                <a:solidFill>
                  <a:srgbClr val="0000FF"/>
                </a:solidFill>
              </a:rPr>
              <a:t>em</a:t>
            </a:r>
            <a:r>
              <a:rPr lang="es-ES_tradnl" sz="1900" dirty="0">
                <a:solidFill>
                  <a:srgbClr val="0000FF"/>
                </a:solidFill>
              </a:rPr>
              <a:t> </a:t>
            </a:r>
            <a:r>
              <a:rPr lang="es-ES_tradnl" sz="1900" dirty="0" err="1">
                <a:solidFill>
                  <a:srgbClr val="0000FF"/>
                </a:solidFill>
              </a:rPr>
              <a:t>điều</a:t>
            </a:r>
            <a:r>
              <a:rPr lang="es-ES_tradnl" sz="1900" dirty="0">
                <a:solidFill>
                  <a:srgbClr val="0000FF"/>
                </a:solidFill>
              </a:rPr>
              <a:t> </a:t>
            </a:r>
            <a:r>
              <a:rPr lang="es-ES_tradnl" sz="1900" dirty="0" err="1">
                <a:solidFill>
                  <a:srgbClr val="0000FF"/>
                </a:solidFill>
              </a:rPr>
              <a:t>gì</a:t>
            </a:r>
            <a:r>
              <a:rPr lang="es-ES_tradnl" sz="1900" dirty="0">
                <a:solidFill>
                  <a:srgbClr val="0000FF"/>
                </a:solidFill>
              </a:rPr>
              <a:t>? </a:t>
            </a:r>
            <a:endParaRPr lang="en-US" sz="1900" dirty="0">
              <a:solidFill>
                <a:srgbClr val="0000FF"/>
              </a:solidFill>
            </a:endParaRPr>
          </a:p>
          <a:p>
            <a:pPr algn="just"/>
            <a:r>
              <a:rPr lang="en-US" sz="1900" b="1" u="sng" dirty="0" err="1">
                <a:solidFill>
                  <a:srgbClr val="0000FF"/>
                </a:solidFill>
              </a:rPr>
              <a:t>Câu</a:t>
            </a:r>
            <a:r>
              <a:rPr lang="en-US" sz="1900" b="1" u="sng" dirty="0">
                <a:solidFill>
                  <a:srgbClr val="0000FF"/>
                </a:solidFill>
              </a:rPr>
              <a:t> 8:</a:t>
            </a:r>
            <a:r>
              <a:rPr lang="en-US" sz="1900" dirty="0">
                <a:solidFill>
                  <a:srgbClr val="0000FF"/>
                </a:solidFill>
              </a:rPr>
              <a:t> </a:t>
            </a:r>
            <a:r>
              <a:rPr lang="en-US" sz="1900" dirty="0" err="1">
                <a:solidFill>
                  <a:srgbClr val="0000FF"/>
                </a:solidFill>
              </a:rPr>
              <a:t>Viết</a:t>
            </a:r>
            <a:r>
              <a:rPr lang="en-US" sz="1900" dirty="0">
                <a:solidFill>
                  <a:srgbClr val="0000FF"/>
                </a:solidFill>
              </a:rPr>
              <a:t> </a:t>
            </a:r>
            <a:r>
              <a:rPr lang="en-US" sz="1900" dirty="0" err="1">
                <a:solidFill>
                  <a:srgbClr val="0000FF"/>
                </a:solidFill>
              </a:rPr>
              <a:t>đoạn</a:t>
            </a:r>
            <a:r>
              <a:rPr lang="en-US" sz="1900" dirty="0">
                <a:solidFill>
                  <a:srgbClr val="0000FF"/>
                </a:solidFill>
              </a:rPr>
              <a:t> </a:t>
            </a:r>
            <a:r>
              <a:rPr lang="en-US" sz="1900" dirty="0" err="1">
                <a:solidFill>
                  <a:srgbClr val="0000FF"/>
                </a:solidFill>
              </a:rPr>
              <a:t>văn</a:t>
            </a:r>
            <a:r>
              <a:rPr lang="en-US" sz="1900" dirty="0">
                <a:solidFill>
                  <a:srgbClr val="0000FF"/>
                </a:solidFill>
              </a:rPr>
              <a:t> </a:t>
            </a:r>
            <a:r>
              <a:rPr lang="en-US" sz="1900" dirty="0" err="1">
                <a:solidFill>
                  <a:srgbClr val="0000FF"/>
                </a:solidFill>
              </a:rPr>
              <a:t>nêu</a:t>
            </a:r>
            <a:r>
              <a:rPr lang="en-US" sz="1900" dirty="0">
                <a:solidFill>
                  <a:srgbClr val="0000FF"/>
                </a:solidFill>
              </a:rPr>
              <a:t> </a:t>
            </a:r>
            <a:r>
              <a:rPr lang="en-US" sz="1900" dirty="0" err="1">
                <a:solidFill>
                  <a:srgbClr val="0000FF"/>
                </a:solidFill>
              </a:rPr>
              <a:t>cảm</a:t>
            </a:r>
            <a:r>
              <a:rPr lang="en-US" sz="1900" dirty="0">
                <a:solidFill>
                  <a:srgbClr val="0000FF"/>
                </a:solidFill>
              </a:rPr>
              <a:t> </a:t>
            </a:r>
            <a:r>
              <a:rPr lang="en-US" sz="1900" dirty="0" err="1">
                <a:solidFill>
                  <a:srgbClr val="0000FF"/>
                </a:solidFill>
              </a:rPr>
              <a:t>nhận</a:t>
            </a:r>
            <a:r>
              <a:rPr lang="en-US" sz="1900" dirty="0">
                <a:solidFill>
                  <a:srgbClr val="0000FF"/>
                </a:solidFill>
              </a:rPr>
              <a:t> </a:t>
            </a:r>
            <a:r>
              <a:rPr lang="en-US" sz="1900" dirty="0" err="1">
                <a:solidFill>
                  <a:srgbClr val="0000FF"/>
                </a:solidFill>
              </a:rPr>
              <a:t>về</a:t>
            </a:r>
            <a:r>
              <a:rPr lang="en-US" sz="1900" dirty="0">
                <a:solidFill>
                  <a:srgbClr val="0000FF"/>
                </a:solidFill>
              </a:rPr>
              <a:t> </a:t>
            </a:r>
            <a:r>
              <a:rPr lang="en-US" sz="1900" dirty="0" err="1">
                <a:solidFill>
                  <a:srgbClr val="0000FF"/>
                </a:solidFill>
              </a:rPr>
              <a:t>khổ</a:t>
            </a:r>
            <a:r>
              <a:rPr lang="en-US" sz="1900" dirty="0">
                <a:solidFill>
                  <a:srgbClr val="0000FF"/>
                </a:solidFill>
              </a:rPr>
              <a:t> </a:t>
            </a:r>
            <a:r>
              <a:rPr lang="en-US" sz="1900" dirty="0" err="1">
                <a:solidFill>
                  <a:srgbClr val="0000FF"/>
                </a:solidFill>
              </a:rPr>
              <a:t>thơ</a:t>
            </a:r>
            <a:r>
              <a:rPr lang="en-US" sz="1900" dirty="0">
                <a:solidFill>
                  <a:srgbClr val="0000FF"/>
                </a:solidFill>
              </a:rPr>
              <a:t> </a:t>
            </a:r>
            <a:r>
              <a:rPr lang="en-US" sz="1900" dirty="0" err="1">
                <a:solidFill>
                  <a:srgbClr val="0000FF"/>
                </a:solidFill>
              </a:rPr>
              <a:t>trên</a:t>
            </a:r>
            <a:r>
              <a:rPr lang="en-US" sz="1900" dirty="0">
                <a:solidFill>
                  <a:srgbClr val="0000FF"/>
                </a:solidFill>
              </a:rPr>
              <a:t>.</a:t>
            </a:r>
          </a:p>
          <a:p>
            <a:pPr algn="just"/>
            <a:r>
              <a:rPr lang="en-US" sz="1900" b="1" u="sng" dirty="0" err="1">
                <a:solidFill>
                  <a:srgbClr val="0000FF"/>
                </a:solidFill>
              </a:rPr>
              <a:t>Câu</a:t>
            </a:r>
            <a:r>
              <a:rPr lang="en-US" sz="1900" b="1" u="sng" dirty="0">
                <a:solidFill>
                  <a:srgbClr val="0000FF"/>
                </a:solidFill>
              </a:rPr>
              <a:t> 9:</a:t>
            </a:r>
            <a:r>
              <a:rPr lang="en-US" sz="1900" b="1" dirty="0">
                <a:solidFill>
                  <a:srgbClr val="0000FF"/>
                </a:solidFill>
              </a:rPr>
              <a:t> </a:t>
            </a:r>
            <a:r>
              <a:rPr lang="en-US" sz="1900" dirty="0" err="1">
                <a:solidFill>
                  <a:srgbClr val="0000FF"/>
                </a:solidFill>
              </a:rPr>
              <a:t>Bằng</a:t>
            </a:r>
            <a:r>
              <a:rPr lang="en-US" sz="1900" dirty="0">
                <a:solidFill>
                  <a:srgbClr val="0000FF"/>
                </a:solidFill>
              </a:rPr>
              <a:t> </a:t>
            </a:r>
            <a:r>
              <a:rPr lang="en-US" sz="1900" dirty="0" err="1">
                <a:solidFill>
                  <a:srgbClr val="0000FF"/>
                </a:solidFill>
              </a:rPr>
              <a:t>sự</a:t>
            </a:r>
            <a:r>
              <a:rPr lang="en-US" sz="1900" dirty="0">
                <a:solidFill>
                  <a:srgbClr val="0000FF"/>
                </a:solidFill>
              </a:rPr>
              <a:t> </a:t>
            </a:r>
            <a:r>
              <a:rPr lang="en-US" sz="1900" dirty="0" err="1">
                <a:solidFill>
                  <a:srgbClr val="0000FF"/>
                </a:solidFill>
              </a:rPr>
              <a:t>hiểu</a:t>
            </a:r>
            <a:r>
              <a:rPr lang="en-US" sz="1900" dirty="0">
                <a:solidFill>
                  <a:srgbClr val="0000FF"/>
                </a:solidFill>
              </a:rPr>
              <a:t> </a:t>
            </a:r>
            <a:r>
              <a:rPr lang="en-US" sz="1900" dirty="0" err="1">
                <a:solidFill>
                  <a:srgbClr val="0000FF"/>
                </a:solidFill>
              </a:rPr>
              <a:t>biết</a:t>
            </a:r>
            <a:r>
              <a:rPr lang="en-US" sz="1900" dirty="0">
                <a:solidFill>
                  <a:srgbClr val="0000FF"/>
                </a:solidFill>
              </a:rPr>
              <a:t> </a:t>
            </a:r>
            <a:r>
              <a:rPr lang="en-US" sz="1900" dirty="0" err="1">
                <a:solidFill>
                  <a:srgbClr val="0000FF"/>
                </a:solidFill>
              </a:rPr>
              <a:t>của</a:t>
            </a:r>
            <a:r>
              <a:rPr lang="en-US" sz="1900" dirty="0">
                <a:solidFill>
                  <a:srgbClr val="0000FF"/>
                </a:solidFill>
              </a:rPr>
              <a:t> </a:t>
            </a:r>
            <a:r>
              <a:rPr lang="en-US" sz="1900" dirty="0" err="1">
                <a:solidFill>
                  <a:srgbClr val="0000FF"/>
                </a:solidFill>
              </a:rPr>
              <a:t>bản</a:t>
            </a:r>
            <a:r>
              <a:rPr lang="en-US" sz="1900" dirty="0">
                <a:solidFill>
                  <a:srgbClr val="0000FF"/>
                </a:solidFill>
              </a:rPr>
              <a:t> </a:t>
            </a:r>
            <a:r>
              <a:rPr lang="en-US" sz="1900" dirty="0" err="1">
                <a:solidFill>
                  <a:srgbClr val="0000FF"/>
                </a:solidFill>
              </a:rPr>
              <a:t>thân</a:t>
            </a:r>
            <a:r>
              <a:rPr lang="en-US" sz="1900" dirty="0">
                <a:solidFill>
                  <a:srgbClr val="0000FF"/>
                </a:solidFill>
              </a:rPr>
              <a:t>, </a:t>
            </a:r>
            <a:r>
              <a:rPr lang="en-US" sz="1900" dirty="0" err="1">
                <a:solidFill>
                  <a:srgbClr val="0000FF"/>
                </a:solidFill>
              </a:rPr>
              <a:t>em</a:t>
            </a:r>
            <a:r>
              <a:rPr lang="en-US" sz="1900" dirty="0">
                <a:solidFill>
                  <a:srgbClr val="0000FF"/>
                </a:solidFill>
              </a:rPr>
              <a:t> </a:t>
            </a:r>
            <a:r>
              <a:rPr lang="en-US" sz="1900" dirty="0" err="1">
                <a:solidFill>
                  <a:srgbClr val="0000FF"/>
                </a:solidFill>
              </a:rPr>
              <a:t>hãy</a:t>
            </a:r>
            <a:r>
              <a:rPr lang="en-US" sz="1900" dirty="0">
                <a:solidFill>
                  <a:srgbClr val="0000FF"/>
                </a:solidFill>
              </a:rPr>
              <a:t> </a:t>
            </a:r>
            <a:r>
              <a:rPr lang="en-US" sz="1900" dirty="0" err="1">
                <a:solidFill>
                  <a:srgbClr val="0000FF"/>
                </a:solidFill>
              </a:rPr>
              <a:t>viết</a:t>
            </a:r>
            <a:r>
              <a:rPr lang="en-US" sz="1900" dirty="0">
                <a:solidFill>
                  <a:srgbClr val="0000FF"/>
                </a:solidFill>
              </a:rPr>
              <a:t> </a:t>
            </a:r>
            <a:r>
              <a:rPr lang="en-US" sz="1900" dirty="0" err="1">
                <a:solidFill>
                  <a:srgbClr val="0000FF"/>
                </a:solidFill>
              </a:rPr>
              <a:t>đoạn</a:t>
            </a:r>
            <a:r>
              <a:rPr lang="en-US" sz="1900" dirty="0">
                <a:solidFill>
                  <a:srgbClr val="0000FF"/>
                </a:solidFill>
              </a:rPr>
              <a:t> </a:t>
            </a:r>
            <a:r>
              <a:rPr lang="en-US" sz="1900" dirty="0" err="1">
                <a:solidFill>
                  <a:srgbClr val="0000FF"/>
                </a:solidFill>
              </a:rPr>
              <a:t>văn</a:t>
            </a:r>
            <a:r>
              <a:rPr lang="en-US" sz="1900" dirty="0">
                <a:solidFill>
                  <a:srgbClr val="0000FF"/>
                </a:solidFill>
              </a:rPr>
              <a:t> </a:t>
            </a:r>
            <a:r>
              <a:rPr lang="en-US" sz="1900" dirty="0" err="1">
                <a:solidFill>
                  <a:srgbClr val="0000FF"/>
                </a:solidFill>
              </a:rPr>
              <a:t>khoảng</a:t>
            </a:r>
            <a:r>
              <a:rPr lang="en-US" sz="1900" dirty="0">
                <a:solidFill>
                  <a:srgbClr val="0000FF"/>
                </a:solidFill>
              </a:rPr>
              <a:t> 12 </a:t>
            </a:r>
            <a:r>
              <a:rPr lang="en-US" sz="1900" dirty="0" err="1">
                <a:solidFill>
                  <a:srgbClr val="0000FF"/>
                </a:solidFill>
              </a:rPr>
              <a:t>câu</a:t>
            </a:r>
            <a:r>
              <a:rPr lang="en-US" sz="1900" dirty="0">
                <a:solidFill>
                  <a:srgbClr val="0000FF"/>
                </a:solidFill>
              </a:rPr>
              <a:t> </a:t>
            </a:r>
            <a:r>
              <a:rPr lang="en-US" sz="1900" dirty="0" err="1">
                <a:solidFill>
                  <a:srgbClr val="0000FF"/>
                </a:solidFill>
              </a:rPr>
              <a:t>theo</a:t>
            </a:r>
            <a:r>
              <a:rPr lang="en-US" sz="1900" dirty="0">
                <a:solidFill>
                  <a:srgbClr val="0000FF"/>
                </a:solidFill>
              </a:rPr>
              <a:t> </a:t>
            </a:r>
            <a:r>
              <a:rPr lang="en-US" sz="1900" dirty="0" err="1">
                <a:solidFill>
                  <a:srgbClr val="0000FF"/>
                </a:solidFill>
              </a:rPr>
              <a:t>kiểu</a:t>
            </a:r>
            <a:r>
              <a:rPr lang="en-US" sz="1900" dirty="0">
                <a:solidFill>
                  <a:srgbClr val="0000FF"/>
                </a:solidFill>
              </a:rPr>
              <a:t> </a:t>
            </a:r>
            <a:r>
              <a:rPr lang="en-US" sz="1900" dirty="0" err="1">
                <a:solidFill>
                  <a:srgbClr val="0000FF"/>
                </a:solidFill>
              </a:rPr>
              <a:t>lập</a:t>
            </a:r>
            <a:r>
              <a:rPr lang="en-US" sz="1900" dirty="0">
                <a:solidFill>
                  <a:srgbClr val="0000FF"/>
                </a:solidFill>
              </a:rPr>
              <a:t> </a:t>
            </a:r>
            <a:r>
              <a:rPr lang="en-US" sz="1900" dirty="0" err="1">
                <a:solidFill>
                  <a:srgbClr val="0000FF"/>
                </a:solidFill>
              </a:rPr>
              <a:t>luận</a:t>
            </a:r>
            <a:r>
              <a:rPr lang="en-US" sz="1900" dirty="0">
                <a:solidFill>
                  <a:srgbClr val="0000FF"/>
                </a:solidFill>
              </a:rPr>
              <a:t> </a:t>
            </a:r>
            <a:r>
              <a:rPr lang="en-US" sz="1900" dirty="0" err="1">
                <a:solidFill>
                  <a:srgbClr val="0000FF"/>
                </a:solidFill>
              </a:rPr>
              <a:t>diễn</a:t>
            </a:r>
            <a:r>
              <a:rPr lang="en-US" sz="1900" dirty="0">
                <a:solidFill>
                  <a:srgbClr val="0000FF"/>
                </a:solidFill>
              </a:rPr>
              <a:t> </a:t>
            </a:r>
            <a:r>
              <a:rPr lang="en-US" sz="1900" dirty="0" err="1">
                <a:solidFill>
                  <a:srgbClr val="0000FF"/>
                </a:solidFill>
              </a:rPr>
              <a:t>dịch</a:t>
            </a:r>
            <a:r>
              <a:rPr lang="en-US" sz="1900" dirty="0">
                <a:solidFill>
                  <a:srgbClr val="0000FF"/>
                </a:solidFill>
              </a:rPr>
              <a:t>, </a:t>
            </a:r>
            <a:r>
              <a:rPr lang="en-US" sz="1900" dirty="0" err="1">
                <a:solidFill>
                  <a:srgbClr val="0000FF"/>
                </a:solidFill>
              </a:rPr>
              <a:t>trình</a:t>
            </a:r>
            <a:r>
              <a:rPr lang="en-US" sz="1900" dirty="0">
                <a:solidFill>
                  <a:srgbClr val="0000FF"/>
                </a:solidFill>
              </a:rPr>
              <a:t> </a:t>
            </a:r>
            <a:r>
              <a:rPr lang="en-US" sz="1900" dirty="0" err="1">
                <a:solidFill>
                  <a:srgbClr val="0000FF"/>
                </a:solidFill>
              </a:rPr>
              <a:t>bày</a:t>
            </a:r>
            <a:r>
              <a:rPr lang="en-US" sz="1900" dirty="0">
                <a:solidFill>
                  <a:srgbClr val="0000FF"/>
                </a:solidFill>
              </a:rPr>
              <a:t> </a:t>
            </a:r>
            <a:r>
              <a:rPr lang="en-US" sz="1900" dirty="0" err="1">
                <a:solidFill>
                  <a:srgbClr val="0000FF"/>
                </a:solidFill>
              </a:rPr>
              <a:t>cảm</a:t>
            </a:r>
            <a:r>
              <a:rPr lang="en-US" sz="1900" dirty="0">
                <a:solidFill>
                  <a:srgbClr val="0000FF"/>
                </a:solidFill>
              </a:rPr>
              <a:t> </a:t>
            </a:r>
            <a:r>
              <a:rPr lang="en-US" sz="1900" dirty="0" err="1">
                <a:solidFill>
                  <a:srgbClr val="0000FF"/>
                </a:solidFill>
              </a:rPr>
              <a:t>nhận</a:t>
            </a:r>
            <a:r>
              <a:rPr lang="en-US" sz="1900" dirty="0">
                <a:solidFill>
                  <a:srgbClr val="0000FF"/>
                </a:solidFill>
              </a:rPr>
              <a:t> </a:t>
            </a:r>
            <a:r>
              <a:rPr lang="en-US" sz="1900" dirty="0" err="1">
                <a:solidFill>
                  <a:srgbClr val="0000FF"/>
                </a:solidFill>
              </a:rPr>
              <a:t>về</a:t>
            </a:r>
            <a:r>
              <a:rPr lang="en-US" sz="1900" dirty="0">
                <a:solidFill>
                  <a:srgbClr val="0000FF"/>
                </a:solidFill>
              </a:rPr>
              <a:t> </a:t>
            </a:r>
            <a:r>
              <a:rPr lang="en-US" sz="1900" dirty="0" err="1">
                <a:solidFill>
                  <a:srgbClr val="0000FF"/>
                </a:solidFill>
              </a:rPr>
              <a:t>vẻ</a:t>
            </a:r>
            <a:r>
              <a:rPr lang="en-US" sz="1900" dirty="0">
                <a:solidFill>
                  <a:srgbClr val="0000FF"/>
                </a:solidFill>
              </a:rPr>
              <a:t> </a:t>
            </a:r>
            <a:r>
              <a:rPr lang="en-US" sz="1900" dirty="0" err="1">
                <a:solidFill>
                  <a:srgbClr val="0000FF"/>
                </a:solidFill>
              </a:rPr>
              <a:t>đẹp</a:t>
            </a:r>
            <a:r>
              <a:rPr lang="en-US" sz="1900" dirty="0">
                <a:solidFill>
                  <a:srgbClr val="0000FF"/>
                </a:solidFill>
              </a:rPr>
              <a:t> </a:t>
            </a:r>
            <a:r>
              <a:rPr lang="en-US" sz="1900" dirty="0" err="1">
                <a:solidFill>
                  <a:srgbClr val="0000FF"/>
                </a:solidFill>
              </a:rPr>
              <a:t>của</a:t>
            </a:r>
            <a:r>
              <a:rPr lang="en-US" sz="1900" dirty="0">
                <a:solidFill>
                  <a:srgbClr val="0000FF"/>
                </a:solidFill>
              </a:rPr>
              <a:t> </a:t>
            </a:r>
            <a:r>
              <a:rPr lang="en-US" sz="1900" dirty="0" err="1">
                <a:solidFill>
                  <a:srgbClr val="0000FF"/>
                </a:solidFill>
              </a:rPr>
              <a:t>người</a:t>
            </a:r>
            <a:r>
              <a:rPr lang="en-US" sz="1900" dirty="0">
                <a:solidFill>
                  <a:srgbClr val="0000FF"/>
                </a:solidFill>
              </a:rPr>
              <a:t> </a:t>
            </a:r>
            <a:r>
              <a:rPr lang="en-US" sz="1900" dirty="0" err="1">
                <a:solidFill>
                  <a:srgbClr val="0000FF"/>
                </a:solidFill>
              </a:rPr>
              <a:t>dân</a:t>
            </a:r>
            <a:r>
              <a:rPr lang="en-US" sz="1900" dirty="0">
                <a:solidFill>
                  <a:srgbClr val="0000FF"/>
                </a:solidFill>
              </a:rPr>
              <a:t> </a:t>
            </a:r>
            <a:r>
              <a:rPr lang="en-US" sz="1900" dirty="0" err="1">
                <a:solidFill>
                  <a:srgbClr val="0000FF"/>
                </a:solidFill>
              </a:rPr>
              <a:t>chài</a:t>
            </a:r>
            <a:r>
              <a:rPr lang="en-US" sz="1900" dirty="0">
                <a:solidFill>
                  <a:srgbClr val="0000FF"/>
                </a:solidFill>
              </a:rPr>
              <a:t> </a:t>
            </a:r>
            <a:r>
              <a:rPr lang="en-US" sz="1900" dirty="0" err="1">
                <a:solidFill>
                  <a:srgbClr val="0000FF"/>
                </a:solidFill>
              </a:rPr>
              <a:t>khi</a:t>
            </a:r>
            <a:r>
              <a:rPr lang="en-US" sz="1900" dirty="0">
                <a:solidFill>
                  <a:srgbClr val="0000FF"/>
                </a:solidFill>
              </a:rPr>
              <a:t> </a:t>
            </a:r>
            <a:r>
              <a:rPr lang="en-US" sz="1900" dirty="0" err="1">
                <a:solidFill>
                  <a:srgbClr val="0000FF"/>
                </a:solidFill>
              </a:rPr>
              <a:t>đánh</a:t>
            </a:r>
            <a:r>
              <a:rPr lang="en-US" sz="1900" dirty="0">
                <a:solidFill>
                  <a:srgbClr val="0000FF"/>
                </a:solidFill>
              </a:rPr>
              <a:t> </a:t>
            </a:r>
            <a:r>
              <a:rPr lang="en-US" sz="1900" dirty="0" err="1">
                <a:solidFill>
                  <a:srgbClr val="0000FF"/>
                </a:solidFill>
              </a:rPr>
              <a:t>cá</a:t>
            </a:r>
            <a:r>
              <a:rPr lang="en-US" sz="1900" dirty="0">
                <a:solidFill>
                  <a:srgbClr val="0000FF"/>
                </a:solidFill>
              </a:rPr>
              <a:t> </a:t>
            </a:r>
            <a:r>
              <a:rPr lang="en-US" sz="1900" dirty="0" err="1">
                <a:solidFill>
                  <a:srgbClr val="0000FF"/>
                </a:solidFill>
              </a:rPr>
              <a:t>trên</a:t>
            </a:r>
            <a:r>
              <a:rPr lang="en-US" sz="1900" dirty="0">
                <a:solidFill>
                  <a:srgbClr val="0000FF"/>
                </a:solidFill>
              </a:rPr>
              <a:t> </a:t>
            </a:r>
            <a:r>
              <a:rPr lang="en-US" sz="1900" dirty="0" err="1">
                <a:solidFill>
                  <a:srgbClr val="0000FF"/>
                </a:solidFill>
              </a:rPr>
              <a:t>biển</a:t>
            </a:r>
            <a:r>
              <a:rPr lang="en-US" sz="1900" dirty="0">
                <a:solidFill>
                  <a:srgbClr val="0000FF"/>
                </a:solidFill>
              </a:rPr>
              <a:t> </a:t>
            </a:r>
            <a:r>
              <a:rPr lang="en-US" sz="1900" dirty="0" err="1">
                <a:solidFill>
                  <a:srgbClr val="0000FF"/>
                </a:solidFill>
              </a:rPr>
              <a:t>đêm</a:t>
            </a:r>
            <a:r>
              <a:rPr lang="en-US" sz="1900" dirty="0">
                <a:solidFill>
                  <a:srgbClr val="0000FF"/>
                </a:solidFill>
              </a:rPr>
              <a:t>, </a:t>
            </a:r>
            <a:r>
              <a:rPr lang="en-US" sz="1900" dirty="0" err="1">
                <a:solidFill>
                  <a:srgbClr val="0000FF"/>
                </a:solidFill>
              </a:rPr>
              <a:t>trong</a:t>
            </a:r>
            <a:r>
              <a:rPr lang="en-US" sz="1900" dirty="0">
                <a:solidFill>
                  <a:srgbClr val="0000FF"/>
                </a:solidFill>
              </a:rPr>
              <a:t> </a:t>
            </a:r>
            <a:r>
              <a:rPr lang="en-US" sz="1900" dirty="0" err="1">
                <a:solidFill>
                  <a:srgbClr val="0000FF"/>
                </a:solidFill>
              </a:rPr>
              <a:t>đoạn</a:t>
            </a:r>
            <a:r>
              <a:rPr lang="en-US" sz="1900" dirty="0">
                <a:solidFill>
                  <a:srgbClr val="0000FF"/>
                </a:solidFill>
              </a:rPr>
              <a:t> </a:t>
            </a:r>
            <a:r>
              <a:rPr lang="en-US" sz="1900" dirty="0" err="1">
                <a:solidFill>
                  <a:srgbClr val="0000FF"/>
                </a:solidFill>
              </a:rPr>
              <a:t>có</a:t>
            </a:r>
            <a:r>
              <a:rPr lang="en-US" sz="1900" dirty="0">
                <a:solidFill>
                  <a:srgbClr val="0000FF"/>
                </a:solidFill>
              </a:rPr>
              <a:t> </a:t>
            </a:r>
            <a:r>
              <a:rPr lang="en-US" sz="1900" dirty="0" err="1">
                <a:solidFill>
                  <a:srgbClr val="0000FF"/>
                </a:solidFill>
              </a:rPr>
              <a:t>sử</a:t>
            </a:r>
            <a:r>
              <a:rPr lang="en-US" sz="1900" dirty="0">
                <a:solidFill>
                  <a:srgbClr val="0000FF"/>
                </a:solidFill>
              </a:rPr>
              <a:t> </a:t>
            </a:r>
            <a:r>
              <a:rPr lang="en-US" sz="1900" dirty="0" err="1">
                <a:solidFill>
                  <a:srgbClr val="0000FF"/>
                </a:solidFill>
              </a:rPr>
              <a:t>dụng</a:t>
            </a:r>
            <a:r>
              <a:rPr lang="en-US" sz="1900" dirty="0">
                <a:solidFill>
                  <a:srgbClr val="0000FF"/>
                </a:solidFill>
              </a:rPr>
              <a:t> </a:t>
            </a:r>
            <a:r>
              <a:rPr lang="en-US" sz="1900" dirty="0" err="1">
                <a:solidFill>
                  <a:srgbClr val="0000FF"/>
                </a:solidFill>
              </a:rPr>
              <a:t>một</a:t>
            </a:r>
            <a:r>
              <a:rPr lang="en-US" sz="1900" dirty="0">
                <a:solidFill>
                  <a:srgbClr val="0000FF"/>
                </a:solidFill>
              </a:rPr>
              <a:t> </a:t>
            </a:r>
            <a:r>
              <a:rPr lang="en-US" sz="1900" dirty="0" err="1">
                <a:solidFill>
                  <a:srgbClr val="0000FF"/>
                </a:solidFill>
              </a:rPr>
              <a:t>câu</a:t>
            </a:r>
            <a:r>
              <a:rPr lang="en-US" sz="1900" dirty="0">
                <a:solidFill>
                  <a:srgbClr val="0000FF"/>
                </a:solidFill>
              </a:rPr>
              <a:t> </a:t>
            </a:r>
            <a:r>
              <a:rPr lang="en-US" sz="1900" dirty="0" err="1">
                <a:solidFill>
                  <a:srgbClr val="0000FF"/>
                </a:solidFill>
              </a:rPr>
              <a:t>phủ</a:t>
            </a:r>
            <a:r>
              <a:rPr lang="en-US" sz="1900" dirty="0">
                <a:solidFill>
                  <a:srgbClr val="0000FF"/>
                </a:solidFill>
              </a:rPr>
              <a:t> </a:t>
            </a:r>
            <a:r>
              <a:rPr lang="en-US" sz="1900" dirty="0" err="1">
                <a:solidFill>
                  <a:srgbClr val="0000FF"/>
                </a:solidFill>
              </a:rPr>
              <a:t>định</a:t>
            </a:r>
            <a:r>
              <a:rPr lang="en-US" sz="1900" dirty="0">
                <a:solidFill>
                  <a:srgbClr val="0000FF"/>
                </a:solidFill>
              </a:rPr>
              <a:t> </a:t>
            </a:r>
            <a:r>
              <a:rPr lang="en-US" sz="1900" dirty="0" err="1">
                <a:solidFill>
                  <a:srgbClr val="0000FF"/>
                </a:solidFill>
              </a:rPr>
              <a:t>và</a:t>
            </a:r>
            <a:r>
              <a:rPr lang="en-US" sz="1900" dirty="0">
                <a:solidFill>
                  <a:srgbClr val="0000FF"/>
                </a:solidFill>
              </a:rPr>
              <a:t> </a:t>
            </a:r>
            <a:r>
              <a:rPr lang="en-US" sz="1900" dirty="0" err="1">
                <a:solidFill>
                  <a:srgbClr val="0000FF"/>
                </a:solidFill>
              </a:rPr>
              <a:t>một</a:t>
            </a:r>
            <a:r>
              <a:rPr lang="en-US" sz="1900" dirty="0">
                <a:solidFill>
                  <a:srgbClr val="0000FF"/>
                </a:solidFill>
              </a:rPr>
              <a:t> </a:t>
            </a:r>
            <a:r>
              <a:rPr lang="en-US" sz="1900" dirty="0" err="1">
                <a:solidFill>
                  <a:srgbClr val="0000FF"/>
                </a:solidFill>
              </a:rPr>
              <a:t>phép</a:t>
            </a:r>
            <a:r>
              <a:rPr lang="en-US" sz="1900" dirty="0">
                <a:solidFill>
                  <a:srgbClr val="0000FF"/>
                </a:solidFill>
              </a:rPr>
              <a:t> </a:t>
            </a:r>
            <a:r>
              <a:rPr lang="en-US" sz="1900" dirty="0" err="1">
                <a:solidFill>
                  <a:srgbClr val="0000FF"/>
                </a:solidFill>
              </a:rPr>
              <a:t>lặp</a:t>
            </a:r>
            <a:r>
              <a:rPr lang="en-US" sz="1900" dirty="0">
                <a:solidFill>
                  <a:srgbClr val="0000FF"/>
                </a:solidFill>
              </a:rPr>
              <a:t> </a:t>
            </a:r>
            <a:r>
              <a:rPr lang="en-US" sz="1900" dirty="0" err="1">
                <a:solidFill>
                  <a:srgbClr val="0000FF"/>
                </a:solidFill>
              </a:rPr>
              <a:t>để</a:t>
            </a:r>
            <a:r>
              <a:rPr lang="en-US" sz="1900" dirty="0">
                <a:solidFill>
                  <a:srgbClr val="0000FF"/>
                </a:solidFill>
              </a:rPr>
              <a:t> </a:t>
            </a:r>
            <a:r>
              <a:rPr lang="en-US" sz="1900" dirty="0" err="1">
                <a:solidFill>
                  <a:srgbClr val="0000FF"/>
                </a:solidFill>
              </a:rPr>
              <a:t>liên</a:t>
            </a:r>
            <a:r>
              <a:rPr lang="en-US" sz="1900" dirty="0">
                <a:solidFill>
                  <a:srgbClr val="0000FF"/>
                </a:solidFill>
              </a:rPr>
              <a:t> </a:t>
            </a:r>
            <a:r>
              <a:rPr lang="en-US" sz="1900" dirty="0" err="1">
                <a:solidFill>
                  <a:srgbClr val="0000FF"/>
                </a:solidFill>
              </a:rPr>
              <a:t>kết</a:t>
            </a:r>
            <a:r>
              <a:rPr lang="en-US" sz="1900" dirty="0">
                <a:solidFill>
                  <a:srgbClr val="0000FF"/>
                </a:solidFill>
              </a:rPr>
              <a:t>.</a:t>
            </a:r>
          </a:p>
          <a:p>
            <a:pPr algn="just"/>
            <a:r>
              <a:rPr lang="en-US" sz="1900" b="1" u="sng" dirty="0" err="1">
                <a:solidFill>
                  <a:srgbClr val="0000FF"/>
                </a:solidFill>
              </a:rPr>
              <a:t>Câu</a:t>
            </a:r>
            <a:r>
              <a:rPr lang="en-US" sz="1900" b="1" u="sng" dirty="0">
                <a:solidFill>
                  <a:srgbClr val="0000FF"/>
                </a:solidFill>
              </a:rPr>
              <a:t> 10</a:t>
            </a:r>
            <a:r>
              <a:rPr lang="en-US" sz="1900" b="1" dirty="0">
                <a:solidFill>
                  <a:srgbClr val="0000FF"/>
                </a:solidFill>
              </a:rPr>
              <a:t>:</a:t>
            </a:r>
            <a:r>
              <a:rPr lang="en-US" sz="1900" dirty="0">
                <a:solidFill>
                  <a:srgbClr val="0000FF"/>
                </a:solidFill>
              </a:rPr>
              <a:t> </a:t>
            </a:r>
            <a:r>
              <a:rPr lang="en-US" sz="1900" dirty="0" err="1">
                <a:solidFill>
                  <a:srgbClr val="0000FF"/>
                </a:solidFill>
              </a:rPr>
              <a:t>Từ</a:t>
            </a:r>
            <a:r>
              <a:rPr lang="en-US" sz="1900" dirty="0">
                <a:solidFill>
                  <a:srgbClr val="0000FF"/>
                </a:solidFill>
              </a:rPr>
              <a:t> </a:t>
            </a:r>
            <a:r>
              <a:rPr lang="en-US" sz="1900" dirty="0" err="1">
                <a:solidFill>
                  <a:srgbClr val="0000FF"/>
                </a:solidFill>
              </a:rPr>
              <a:t>đoạn</a:t>
            </a:r>
            <a:r>
              <a:rPr lang="en-US" sz="1900" dirty="0">
                <a:solidFill>
                  <a:srgbClr val="0000FF"/>
                </a:solidFill>
              </a:rPr>
              <a:t> </a:t>
            </a:r>
            <a:r>
              <a:rPr lang="en-US" sz="1900" dirty="0" err="1">
                <a:solidFill>
                  <a:srgbClr val="0000FF"/>
                </a:solidFill>
              </a:rPr>
              <a:t>thơ</a:t>
            </a:r>
            <a:r>
              <a:rPr lang="en-US" sz="1900" dirty="0">
                <a:solidFill>
                  <a:srgbClr val="0000FF"/>
                </a:solidFill>
              </a:rPr>
              <a:t> </a:t>
            </a:r>
            <a:r>
              <a:rPr lang="en-US" sz="1900" dirty="0" err="1">
                <a:solidFill>
                  <a:srgbClr val="0000FF"/>
                </a:solidFill>
              </a:rPr>
              <a:t>vừa</a:t>
            </a:r>
            <a:r>
              <a:rPr lang="en-US" sz="1900" dirty="0">
                <a:solidFill>
                  <a:srgbClr val="0000FF"/>
                </a:solidFill>
              </a:rPr>
              <a:t> </a:t>
            </a:r>
            <a:r>
              <a:rPr lang="en-US" sz="1900" dirty="0" err="1">
                <a:solidFill>
                  <a:srgbClr val="0000FF"/>
                </a:solidFill>
              </a:rPr>
              <a:t>chép</a:t>
            </a:r>
            <a:r>
              <a:rPr lang="en-US" sz="1900" dirty="0">
                <a:solidFill>
                  <a:srgbClr val="0000FF"/>
                </a:solidFill>
              </a:rPr>
              <a:t>, </a:t>
            </a:r>
            <a:r>
              <a:rPr lang="en-US" sz="1900" dirty="0" err="1">
                <a:solidFill>
                  <a:srgbClr val="0000FF"/>
                </a:solidFill>
              </a:rPr>
              <a:t>với</a:t>
            </a:r>
            <a:r>
              <a:rPr lang="en-US" sz="1900" dirty="0">
                <a:solidFill>
                  <a:srgbClr val="0000FF"/>
                </a:solidFill>
              </a:rPr>
              <a:t> </a:t>
            </a:r>
            <a:r>
              <a:rPr lang="en-US" sz="1900" dirty="0" err="1">
                <a:solidFill>
                  <a:srgbClr val="0000FF"/>
                </a:solidFill>
              </a:rPr>
              <a:t>những</a:t>
            </a:r>
            <a:r>
              <a:rPr lang="en-US" sz="1900" dirty="0">
                <a:solidFill>
                  <a:srgbClr val="0000FF"/>
                </a:solidFill>
              </a:rPr>
              <a:t> </a:t>
            </a:r>
            <a:r>
              <a:rPr lang="en-US" sz="1900" dirty="0" err="1">
                <a:solidFill>
                  <a:srgbClr val="0000FF"/>
                </a:solidFill>
              </a:rPr>
              <a:t>hiểu</a:t>
            </a:r>
            <a:r>
              <a:rPr lang="en-US" sz="1900" dirty="0">
                <a:solidFill>
                  <a:srgbClr val="0000FF"/>
                </a:solidFill>
              </a:rPr>
              <a:t> </a:t>
            </a:r>
            <a:r>
              <a:rPr lang="en-US" sz="1900" dirty="0" err="1">
                <a:solidFill>
                  <a:srgbClr val="0000FF"/>
                </a:solidFill>
              </a:rPr>
              <a:t>biết</a:t>
            </a:r>
            <a:r>
              <a:rPr lang="en-US" sz="1900" dirty="0">
                <a:solidFill>
                  <a:srgbClr val="0000FF"/>
                </a:solidFill>
              </a:rPr>
              <a:t> </a:t>
            </a:r>
            <a:r>
              <a:rPr lang="en-US" sz="1900" dirty="0" err="1">
                <a:solidFill>
                  <a:srgbClr val="0000FF"/>
                </a:solidFill>
              </a:rPr>
              <a:t>xã</a:t>
            </a:r>
            <a:r>
              <a:rPr lang="en-US" sz="1900" dirty="0">
                <a:solidFill>
                  <a:srgbClr val="0000FF"/>
                </a:solidFill>
              </a:rPr>
              <a:t> </a:t>
            </a:r>
            <a:r>
              <a:rPr lang="en-US" sz="1900" dirty="0" err="1">
                <a:solidFill>
                  <a:srgbClr val="0000FF"/>
                </a:solidFill>
              </a:rPr>
              <a:t>hội</a:t>
            </a:r>
            <a:r>
              <a:rPr lang="en-US" sz="1900" dirty="0">
                <a:solidFill>
                  <a:srgbClr val="0000FF"/>
                </a:solidFill>
              </a:rPr>
              <a:t> </a:t>
            </a:r>
            <a:r>
              <a:rPr lang="en-US" sz="1900" dirty="0" err="1">
                <a:solidFill>
                  <a:srgbClr val="0000FF"/>
                </a:solidFill>
              </a:rPr>
              <a:t>của</a:t>
            </a:r>
            <a:r>
              <a:rPr lang="en-US" sz="1900" dirty="0">
                <a:solidFill>
                  <a:srgbClr val="0000FF"/>
                </a:solidFill>
              </a:rPr>
              <a:t> </a:t>
            </a:r>
            <a:r>
              <a:rPr lang="en-US" sz="1900" dirty="0" err="1">
                <a:solidFill>
                  <a:srgbClr val="0000FF"/>
                </a:solidFill>
              </a:rPr>
              <a:t>mình</a:t>
            </a:r>
            <a:r>
              <a:rPr lang="en-US" sz="1900" dirty="0">
                <a:solidFill>
                  <a:srgbClr val="0000FF"/>
                </a:solidFill>
              </a:rPr>
              <a:t>, </a:t>
            </a:r>
            <a:r>
              <a:rPr lang="en-US" sz="1900" dirty="0" err="1">
                <a:solidFill>
                  <a:srgbClr val="0000FF"/>
                </a:solidFill>
              </a:rPr>
              <a:t>em</a:t>
            </a:r>
            <a:r>
              <a:rPr lang="en-US" sz="1900" dirty="0">
                <a:solidFill>
                  <a:srgbClr val="0000FF"/>
                </a:solidFill>
              </a:rPr>
              <a:t> </a:t>
            </a:r>
            <a:r>
              <a:rPr lang="en-US" sz="1900" dirty="0" err="1">
                <a:solidFill>
                  <a:srgbClr val="0000FF"/>
                </a:solidFill>
              </a:rPr>
              <a:t>hãy</a:t>
            </a:r>
            <a:r>
              <a:rPr lang="en-US" sz="1900" dirty="0">
                <a:solidFill>
                  <a:srgbClr val="0000FF"/>
                </a:solidFill>
              </a:rPr>
              <a:t> </a:t>
            </a:r>
            <a:r>
              <a:rPr lang="en-US" sz="1900" dirty="0" err="1">
                <a:solidFill>
                  <a:srgbClr val="0000FF"/>
                </a:solidFill>
              </a:rPr>
              <a:t>trình</a:t>
            </a:r>
            <a:r>
              <a:rPr lang="en-US" sz="1900" dirty="0">
                <a:solidFill>
                  <a:srgbClr val="0000FF"/>
                </a:solidFill>
              </a:rPr>
              <a:t> </a:t>
            </a:r>
            <a:r>
              <a:rPr lang="en-US" sz="1900" dirty="0" err="1">
                <a:solidFill>
                  <a:srgbClr val="0000FF"/>
                </a:solidFill>
              </a:rPr>
              <a:t>bày</a:t>
            </a:r>
            <a:r>
              <a:rPr lang="en-US" sz="1900" dirty="0">
                <a:solidFill>
                  <a:srgbClr val="0000FF"/>
                </a:solidFill>
              </a:rPr>
              <a:t> </a:t>
            </a:r>
            <a:r>
              <a:rPr lang="en-US" sz="1900" dirty="0" err="1">
                <a:solidFill>
                  <a:srgbClr val="0000FF"/>
                </a:solidFill>
              </a:rPr>
              <a:t>suy</a:t>
            </a:r>
            <a:r>
              <a:rPr lang="en-US" sz="1900" dirty="0">
                <a:solidFill>
                  <a:srgbClr val="0000FF"/>
                </a:solidFill>
              </a:rPr>
              <a:t> </a:t>
            </a:r>
            <a:r>
              <a:rPr lang="en-US" sz="1900" dirty="0" err="1">
                <a:solidFill>
                  <a:srgbClr val="0000FF"/>
                </a:solidFill>
              </a:rPr>
              <a:t>nghĩ</a:t>
            </a:r>
            <a:r>
              <a:rPr lang="en-US" sz="1900" dirty="0">
                <a:solidFill>
                  <a:srgbClr val="0000FF"/>
                </a:solidFill>
              </a:rPr>
              <a:t> (</a:t>
            </a:r>
            <a:r>
              <a:rPr lang="en-US" sz="1900" dirty="0" err="1">
                <a:solidFill>
                  <a:srgbClr val="0000FF"/>
                </a:solidFill>
              </a:rPr>
              <a:t>khoảng</a:t>
            </a:r>
            <a:r>
              <a:rPr lang="en-US" sz="1900" dirty="0">
                <a:solidFill>
                  <a:srgbClr val="0000FF"/>
                </a:solidFill>
              </a:rPr>
              <a:t> </a:t>
            </a:r>
            <a:r>
              <a:rPr lang="en-US" sz="1900" dirty="0" err="1">
                <a:solidFill>
                  <a:srgbClr val="0000FF"/>
                </a:solidFill>
              </a:rPr>
              <a:t>nửa</a:t>
            </a:r>
            <a:r>
              <a:rPr lang="en-US" sz="1900" dirty="0">
                <a:solidFill>
                  <a:srgbClr val="0000FF"/>
                </a:solidFill>
              </a:rPr>
              <a:t> </a:t>
            </a:r>
            <a:r>
              <a:rPr lang="en-US" sz="1900" dirty="0" err="1">
                <a:solidFill>
                  <a:srgbClr val="0000FF"/>
                </a:solidFill>
              </a:rPr>
              <a:t>trang</a:t>
            </a:r>
            <a:r>
              <a:rPr lang="en-US" sz="1900" dirty="0">
                <a:solidFill>
                  <a:srgbClr val="0000FF"/>
                </a:solidFill>
              </a:rPr>
              <a:t> </a:t>
            </a:r>
            <a:r>
              <a:rPr lang="en-US" sz="1900" dirty="0" err="1">
                <a:solidFill>
                  <a:srgbClr val="0000FF"/>
                </a:solidFill>
              </a:rPr>
              <a:t>giấy</a:t>
            </a:r>
            <a:r>
              <a:rPr lang="en-US" sz="1900" dirty="0">
                <a:solidFill>
                  <a:srgbClr val="0000FF"/>
                </a:solidFill>
              </a:rPr>
              <a:t> </a:t>
            </a:r>
            <a:r>
              <a:rPr lang="en-US" sz="1900" dirty="0" err="1">
                <a:solidFill>
                  <a:srgbClr val="0000FF"/>
                </a:solidFill>
              </a:rPr>
              <a:t>thi</a:t>
            </a:r>
            <a:r>
              <a:rPr lang="en-US" sz="1900" dirty="0">
                <a:solidFill>
                  <a:srgbClr val="0000FF"/>
                </a:solidFill>
              </a:rPr>
              <a:t>) </a:t>
            </a:r>
            <a:r>
              <a:rPr lang="en-US" sz="1900" dirty="0" err="1">
                <a:solidFill>
                  <a:srgbClr val="0000FF"/>
                </a:solidFill>
              </a:rPr>
              <a:t>về</a:t>
            </a:r>
            <a:r>
              <a:rPr lang="en-US" sz="1900" dirty="0">
                <a:solidFill>
                  <a:srgbClr val="0000FF"/>
                </a:solidFill>
              </a:rPr>
              <a:t> </a:t>
            </a:r>
            <a:r>
              <a:rPr lang="en-US" sz="1900" dirty="0" err="1">
                <a:solidFill>
                  <a:srgbClr val="0000FF"/>
                </a:solidFill>
              </a:rPr>
              <a:t>hình</a:t>
            </a:r>
            <a:r>
              <a:rPr lang="en-US" sz="1900" dirty="0">
                <a:solidFill>
                  <a:srgbClr val="0000FF"/>
                </a:solidFill>
              </a:rPr>
              <a:t> </a:t>
            </a:r>
            <a:r>
              <a:rPr lang="en-US" sz="1900" dirty="0" err="1">
                <a:solidFill>
                  <a:srgbClr val="0000FF"/>
                </a:solidFill>
              </a:rPr>
              <a:t>ảnh</a:t>
            </a:r>
            <a:r>
              <a:rPr lang="en-US" sz="1900" dirty="0">
                <a:solidFill>
                  <a:srgbClr val="0000FF"/>
                </a:solidFill>
              </a:rPr>
              <a:t> </a:t>
            </a:r>
            <a:r>
              <a:rPr lang="en-US" sz="1900" dirty="0" err="1">
                <a:solidFill>
                  <a:srgbClr val="0000FF"/>
                </a:solidFill>
              </a:rPr>
              <a:t>những</a:t>
            </a:r>
            <a:r>
              <a:rPr lang="en-US" sz="1900" dirty="0">
                <a:solidFill>
                  <a:srgbClr val="0000FF"/>
                </a:solidFill>
              </a:rPr>
              <a:t> </a:t>
            </a:r>
            <a:r>
              <a:rPr lang="en-US" sz="1900" dirty="0" err="1">
                <a:solidFill>
                  <a:srgbClr val="0000FF"/>
                </a:solidFill>
              </a:rPr>
              <a:t>người</a:t>
            </a:r>
            <a:r>
              <a:rPr lang="en-US" sz="1900" dirty="0">
                <a:solidFill>
                  <a:srgbClr val="0000FF"/>
                </a:solidFill>
              </a:rPr>
              <a:t> </a:t>
            </a:r>
            <a:r>
              <a:rPr lang="en-US" sz="1900" dirty="0" err="1">
                <a:solidFill>
                  <a:srgbClr val="0000FF"/>
                </a:solidFill>
              </a:rPr>
              <a:t>ngư</a:t>
            </a:r>
            <a:r>
              <a:rPr lang="en-US" sz="1900" dirty="0">
                <a:solidFill>
                  <a:srgbClr val="0000FF"/>
                </a:solidFill>
              </a:rPr>
              <a:t> </a:t>
            </a:r>
            <a:r>
              <a:rPr lang="en-US" sz="1900" dirty="0" err="1">
                <a:solidFill>
                  <a:srgbClr val="0000FF"/>
                </a:solidFill>
              </a:rPr>
              <a:t>dân</a:t>
            </a:r>
            <a:r>
              <a:rPr lang="en-US" sz="1900" dirty="0">
                <a:solidFill>
                  <a:srgbClr val="0000FF"/>
                </a:solidFill>
              </a:rPr>
              <a:t> </a:t>
            </a:r>
            <a:r>
              <a:rPr lang="en-US" sz="1900" dirty="0" err="1">
                <a:solidFill>
                  <a:srgbClr val="0000FF"/>
                </a:solidFill>
              </a:rPr>
              <a:t>vẫn</a:t>
            </a:r>
            <a:r>
              <a:rPr lang="en-US" sz="1900" dirty="0">
                <a:solidFill>
                  <a:srgbClr val="0000FF"/>
                </a:solidFill>
              </a:rPr>
              <a:t> </a:t>
            </a:r>
            <a:r>
              <a:rPr lang="en-US" sz="1900" dirty="0" err="1">
                <a:solidFill>
                  <a:srgbClr val="0000FF"/>
                </a:solidFill>
              </a:rPr>
              <a:t>đang</a:t>
            </a:r>
            <a:r>
              <a:rPr lang="en-US" sz="1900" dirty="0">
                <a:solidFill>
                  <a:srgbClr val="0000FF"/>
                </a:solidFill>
              </a:rPr>
              <a:t> </a:t>
            </a:r>
            <a:r>
              <a:rPr lang="en-US" sz="1900" dirty="0" err="1">
                <a:solidFill>
                  <a:srgbClr val="0000FF"/>
                </a:solidFill>
              </a:rPr>
              <a:t>ngày</a:t>
            </a:r>
            <a:r>
              <a:rPr lang="en-US" sz="1900" dirty="0">
                <a:solidFill>
                  <a:srgbClr val="0000FF"/>
                </a:solidFill>
              </a:rPr>
              <a:t> </a:t>
            </a:r>
            <a:r>
              <a:rPr lang="en-US" sz="1900" dirty="0" err="1">
                <a:solidFill>
                  <a:srgbClr val="0000FF"/>
                </a:solidFill>
              </a:rPr>
              <a:t>đêm</a:t>
            </a:r>
            <a:r>
              <a:rPr lang="en-US" sz="1900" dirty="0">
                <a:solidFill>
                  <a:srgbClr val="0000FF"/>
                </a:solidFill>
              </a:rPr>
              <a:t> </a:t>
            </a:r>
            <a:r>
              <a:rPr lang="en-US" sz="1900" dirty="0" err="1">
                <a:solidFill>
                  <a:srgbClr val="0000FF"/>
                </a:solidFill>
              </a:rPr>
              <a:t>vươn</a:t>
            </a:r>
            <a:r>
              <a:rPr lang="en-US" sz="1900" dirty="0">
                <a:solidFill>
                  <a:srgbClr val="0000FF"/>
                </a:solidFill>
              </a:rPr>
              <a:t> </a:t>
            </a:r>
            <a:r>
              <a:rPr lang="en-US" sz="1900" dirty="0" err="1">
                <a:solidFill>
                  <a:srgbClr val="0000FF"/>
                </a:solidFill>
              </a:rPr>
              <a:t>khơi</a:t>
            </a:r>
            <a:r>
              <a:rPr lang="en-US" sz="1900" dirty="0">
                <a:solidFill>
                  <a:srgbClr val="0000FF"/>
                </a:solidFill>
              </a:rPr>
              <a:t> </a:t>
            </a:r>
            <a:r>
              <a:rPr lang="en-US" sz="1900" dirty="0" err="1">
                <a:solidFill>
                  <a:srgbClr val="0000FF"/>
                </a:solidFill>
              </a:rPr>
              <a:t>bám</a:t>
            </a:r>
            <a:r>
              <a:rPr lang="en-US" sz="1900" dirty="0">
                <a:solidFill>
                  <a:srgbClr val="0000FF"/>
                </a:solidFill>
              </a:rPr>
              <a:t> </a:t>
            </a:r>
            <a:r>
              <a:rPr lang="en-US" sz="1900" dirty="0" err="1">
                <a:solidFill>
                  <a:srgbClr val="0000FF"/>
                </a:solidFill>
              </a:rPr>
              <a:t>biển</a:t>
            </a:r>
            <a:r>
              <a:rPr lang="en-US" sz="1900" dirty="0">
                <a:solidFill>
                  <a:srgbClr val="0000FF"/>
                </a:solidFill>
              </a:rPr>
              <a:t> </a:t>
            </a:r>
            <a:r>
              <a:rPr lang="en-US" sz="1900" dirty="0" err="1">
                <a:solidFill>
                  <a:srgbClr val="0000FF"/>
                </a:solidFill>
              </a:rPr>
              <a:t>trong</a:t>
            </a:r>
            <a:r>
              <a:rPr lang="en-US" sz="1900" dirty="0">
                <a:solidFill>
                  <a:srgbClr val="0000FF"/>
                </a:solidFill>
              </a:rPr>
              <a:t> </a:t>
            </a:r>
            <a:r>
              <a:rPr lang="en-US" sz="1900" dirty="0" err="1">
                <a:solidFill>
                  <a:srgbClr val="0000FF"/>
                </a:solidFill>
              </a:rPr>
              <a:t>thời</a:t>
            </a:r>
            <a:r>
              <a:rPr lang="en-US" sz="1900" dirty="0">
                <a:solidFill>
                  <a:srgbClr val="0000FF"/>
                </a:solidFill>
              </a:rPr>
              <a:t> </a:t>
            </a:r>
            <a:r>
              <a:rPr lang="en-US" sz="1900" dirty="0" err="1">
                <a:solidFill>
                  <a:srgbClr val="0000FF"/>
                </a:solidFill>
              </a:rPr>
              <a:t>điểm</a:t>
            </a:r>
            <a:r>
              <a:rPr lang="en-US" sz="1900" dirty="0">
                <a:solidFill>
                  <a:srgbClr val="0000FF"/>
                </a:solidFill>
              </a:rPr>
              <a:t> </a:t>
            </a:r>
            <a:r>
              <a:rPr lang="en-US" sz="1900" dirty="0" err="1">
                <a:solidFill>
                  <a:srgbClr val="0000FF"/>
                </a:solidFill>
              </a:rPr>
              <a:t>hiện</a:t>
            </a:r>
            <a:r>
              <a:rPr lang="en-US" sz="1900" dirty="0">
                <a:solidFill>
                  <a:srgbClr val="0000FF"/>
                </a:solidFill>
              </a:rPr>
              <a:t> nay.</a:t>
            </a:r>
          </a:p>
        </p:txBody>
      </p:sp>
    </p:spTree>
    <p:extLst>
      <p:ext uri="{BB962C8B-B14F-4D97-AF65-F5344CB8AC3E}">
        <p14:creationId xmlns="" xmlns:p14="http://schemas.microsoft.com/office/powerpoint/2010/main" val="12632512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 xmlns:a16="http://schemas.microsoft.com/office/drawing/2014/main" id="{DEBBD938-B082-46D2-B52F-DE995E063814}"/>
              </a:ext>
            </a:extLst>
          </p:cNvPr>
          <p:cNvSpPr txBox="1"/>
          <p:nvPr/>
        </p:nvSpPr>
        <p:spPr>
          <a:xfrm>
            <a:off x="180109" y="768489"/>
            <a:ext cx="11831782" cy="6001643"/>
          </a:xfrm>
          <a:prstGeom prst="rect">
            <a:avLst/>
          </a:prstGeom>
          <a:noFill/>
        </p:spPr>
        <p:txBody>
          <a:bodyPr wrap="square" rtlCol="0">
            <a:spAutoFit/>
          </a:bodyPr>
          <a:lstStyle/>
          <a:p>
            <a:pPr algn="just"/>
            <a:r>
              <a:rPr lang="en-US" sz="2400" b="1">
                <a:solidFill>
                  <a:srgbClr val="FF0000"/>
                </a:solidFill>
              </a:rPr>
              <a:t>Gợi ý vấn đề 1:</a:t>
            </a:r>
          </a:p>
          <a:p>
            <a:pPr algn="just"/>
            <a:r>
              <a:rPr lang="en-US" sz="2000" b="1" u="sng">
                <a:solidFill>
                  <a:srgbClr val="0000FF"/>
                </a:solidFill>
              </a:rPr>
              <a:t>Câu 1</a:t>
            </a:r>
            <a:r>
              <a:rPr lang="en-US" sz="2000" b="1">
                <a:solidFill>
                  <a:srgbClr val="0000FF"/>
                </a:solidFill>
              </a:rPr>
              <a:t>: Chép tiếp 3 câu thơ, đoạn thơ vừa chép có nội dung:</a:t>
            </a:r>
            <a:endParaRPr lang="en-US" sz="2000">
              <a:solidFill>
                <a:srgbClr val="0000FF"/>
              </a:solidFill>
            </a:endParaRPr>
          </a:p>
          <a:p>
            <a:pPr algn="just"/>
            <a:r>
              <a:rPr lang="fr-FR" sz="2000">
                <a:solidFill>
                  <a:srgbClr val="0000FF"/>
                </a:solidFill>
              </a:rPr>
              <a:t>     - Chép chính xác ba câu thơ tiếp để thành khổ:</a:t>
            </a:r>
            <a:endParaRPr lang="en-US" sz="2000">
              <a:solidFill>
                <a:srgbClr val="0000FF"/>
              </a:solidFill>
            </a:endParaRPr>
          </a:p>
          <a:p>
            <a:pPr lvl="7" algn="just"/>
            <a:r>
              <a:rPr lang="en-US" sz="2000" b="1" i="1">
                <a:solidFill>
                  <a:srgbClr val="0000FF"/>
                </a:solidFill>
              </a:rPr>
              <a:t>“</a:t>
            </a:r>
            <a:r>
              <a:rPr lang="fr-FR" sz="2000" b="1" i="1">
                <a:solidFill>
                  <a:srgbClr val="0000FF"/>
                </a:solidFill>
              </a:rPr>
              <a:t>Thuyền ta lái gió với buồm trăng</a:t>
            </a:r>
            <a:endParaRPr lang="en-US" sz="2000">
              <a:solidFill>
                <a:srgbClr val="0000FF"/>
              </a:solidFill>
            </a:endParaRPr>
          </a:p>
          <a:p>
            <a:pPr lvl="7" algn="just"/>
            <a:r>
              <a:rPr lang="fr-FR" sz="2000" b="1" i="1">
                <a:solidFill>
                  <a:srgbClr val="0000FF"/>
                </a:solidFill>
              </a:rPr>
              <a:t>Lướt giữa mây cao với biển bằng</a:t>
            </a:r>
            <a:endParaRPr lang="en-US" sz="2000">
              <a:solidFill>
                <a:srgbClr val="0000FF"/>
              </a:solidFill>
            </a:endParaRPr>
          </a:p>
          <a:p>
            <a:pPr lvl="7" algn="just"/>
            <a:r>
              <a:rPr lang="fr-FR" sz="2000" b="1" i="1">
                <a:solidFill>
                  <a:srgbClr val="0000FF"/>
                </a:solidFill>
              </a:rPr>
              <a:t>Ra đậu dặm xa dò bụng biển</a:t>
            </a:r>
            <a:endParaRPr lang="en-US" sz="2000">
              <a:solidFill>
                <a:srgbClr val="0000FF"/>
              </a:solidFill>
            </a:endParaRPr>
          </a:p>
          <a:p>
            <a:pPr lvl="7" algn="just"/>
            <a:r>
              <a:rPr lang="fr-FR" sz="2000" b="1" i="1">
                <a:solidFill>
                  <a:srgbClr val="0000FF"/>
                </a:solidFill>
              </a:rPr>
              <a:t>Giàn đan thế trận lưới vây giăng</a:t>
            </a:r>
            <a:r>
              <a:rPr lang="en-US" sz="2000" b="1" i="1">
                <a:solidFill>
                  <a:srgbClr val="0000FF"/>
                </a:solidFill>
              </a:rPr>
              <a:t>”</a:t>
            </a:r>
            <a:r>
              <a:rPr lang="fr-FR" sz="2000" b="1" i="1">
                <a:solidFill>
                  <a:srgbClr val="0000FF"/>
                </a:solidFill>
              </a:rPr>
              <a:t>.</a:t>
            </a:r>
            <a:endParaRPr lang="en-US" sz="2000">
              <a:solidFill>
                <a:srgbClr val="0000FF"/>
              </a:solidFill>
            </a:endParaRPr>
          </a:p>
          <a:p>
            <a:pPr algn="just"/>
            <a:r>
              <a:rPr lang="fr-FR" sz="2000">
                <a:solidFill>
                  <a:srgbClr val="0000FF"/>
                </a:solidFill>
              </a:rPr>
              <a:t>     - Nêu được nội dung đoạn thơ bằng một câu văn: Đoạn thơ đã khắc họa hình ảnh đoàn thuyền đánh cá giữa biển đêm hùng tráng và thơ mộng.</a:t>
            </a:r>
            <a:endParaRPr lang="en-US" sz="2000">
              <a:solidFill>
                <a:srgbClr val="0000FF"/>
              </a:solidFill>
            </a:endParaRPr>
          </a:p>
          <a:p>
            <a:pPr algn="just"/>
            <a:r>
              <a:rPr lang="en-US" sz="2000" b="1" u="sng">
                <a:solidFill>
                  <a:srgbClr val="0000FF"/>
                </a:solidFill>
              </a:rPr>
              <a:t>Câu 2:</a:t>
            </a:r>
            <a:r>
              <a:rPr lang="en-US" sz="2000" b="1">
                <a:solidFill>
                  <a:srgbClr val="0000FF"/>
                </a:solidFill>
              </a:rPr>
              <a:t> Câu thơ “Thuyền ta lái gió với buồm trăng”:</a:t>
            </a:r>
            <a:endParaRPr lang="en-US" sz="2000">
              <a:solidFill>
                <a:srgbClr val="0000FF"/>
              </a:solidFill>
            </a:endParaRPr>
          </a:p>
          <a:p>
            <a:pPr algn="just"/>
            <a:r>
              <a:rPr lang="en-US" sz="2000" b="1">
                <a:solidFill>
                  <a:srgbClr val="0000FF"/>
                </a:solidFill>
              </a:rPr>
              <a:t>     - Biện pháp nghệ thuật:</a:t>
            </a:r>
            <a:r>
              <a:rPr lang="en-US" sz="2000">
                <a:solidFill>
                  <a:srgbClr val="0000FF"/>
                </a:solidFill>
              </a:rPr>
              <a:t> </a:t>
            </a:r>
            <a:r>
              <a:rPr lang="en-US" sz="2000" b="1" i="1">
                <a:solidFill>
                  <a:srgbClr val="0000FF"/>
                </a:solidFill>
              </a:rPr>
              <a:t>nhân hóa, nói quá</a:t>
            </a:r>
            <a:r>
              <a:rPr lang="en-US" sz="2000">
                <a:solidFill>
                  <a:srgbClr val="0000FF"/>
                </a:solidFill>
              </a:rPr>
              <a:t> qua từ “lái”.</a:t>
            </a:r>
          </a:p>
          <a:p>
            <a:pPr algn="just"/>
            <a:r>
              <a:rPr lang="en-US" sz="2000" b="1">
                <a:solidFill>
                  <a:srgbClr val="0000FF"/>
                </a:solidFill>
              </a:rPr>
              <a:t>     - Tác dụng:</a:t>
            </a:r>
            <a:r>
              <a:rPr lang="en-US" sz="2000">
                <a:solidFill>
                  <a:srgbClr val="0000FF"/>
                </a:solidFill>
              </a:rPr>
              <a:t> Góp phần khắc hoạ vẻ đẹp người ngư dân về:</a:t>
            </a:r>
          </a:p>
          <a:p>
            <a:pPr algn="just"/>
            <a:r>
              <a:rPr lang="en-US" sz="2000">
                <a:solidFill>
                  <a:srgbClr val="0000FF"/>
                </a:solidFill>
              </a:rPr>
              <a:t>	+ Tư thế: Lớn lao, kì vĩ ngang tầm thiên nhiên, vũ trụ.</a:t>
            </a:r>
          </a:p>
          <a:p>
            <a:pPr algn="just"/>
            <a:r>
              <a:rPr lang="en-US" sz="2000">
                <a:solidFill>
                  <a:srgbClr val="0000FF"/>
                </a:solidFill>
              </a:rPr>
              <a:t>	+ Tâm hồn: phóng khoáng, lãng mạn.</a:t>
            </a:r>
          </a:p>
          <a:p>
            <a:pPr algn="just"/>
            <a:r>
              <a:rPr lang="en-US" sz="2000" b="1" u="sng">
                <a:solidFill>
                  <a:srgbClr val="0000FF"/>
                </a:solidFill>
              </a:rPr>
              <a:t>Câu 3:</a:t>
            </a:r>
            <a:r>
              <a:rPr lang="en-US" sz="2000" b="1">
                <a:solidFill>
                  <a:srgbClr val="0000FF"/>
                </a:solidFill>
              </a:rPr>
              <a:t> Nêu cảm xúc của bài thơ:</a:t>
            </a:r>
            <a:endParaRPr lang="en-US" sz="2000">
              <a:solidFill>
                <a:srgbClr val="0000FF"/>
              </a:solidFill>
            </a:endParaRPr>
          </a:p>
          <a:p>
            <a:pPr algn="just"/>
            <a:r>
              <a:rPr lang="en-US" sz="2000">
                <a:solidFill>
                  <a:srgbClr val="0000FF"/>
                </a:solidFill>
              </a:rPr>
              <a:t>     Theo sự vận động của thời gian và hành trình của một chuyến ra khơi đánh cá (Thời gian là nhịp tuần hoàn của vũ trụ từ lúc hoàng hôn đến bình minh, cũng là thời gian của một chuyến ra biển rồi trở về của đoàn thuyền đánh cá: mặt trời xuống biển, cả trời đất vào đêm, trăng lên cao, đêm thở, sao lùa... rồi sao mờ, mặt trời đội biển nhô lên trong một ngày mới.)</a:t>
            </a:r>
          </a:p>
        </p:txBody>
      </p:sp>
    </p:spTree>
    <p:extLst>
      <p:ext uri="{BB962C8B-B14F-4D97-AF65-F5344CB8AC3E}">
        <p14:creationId xmlns="" xmlns:p14="http://schemas.microsoft.com/office/powerpoint/2010/main" val="17871077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theme/theme1.xml><?xml version="1.0" encoding="utf-8"?>
<a:theme xmlns:a="http://schemas.openxmlformats.org/drawingml/2006/main" name="Office Theme">
  <a:themeElements>
    <a:clrScheme name="Custom 53">
      <a:dk1>
        <a:sysClr val="windowText" lastClr="000000"/>
      </a:dk1>
      <a:lt1>
        <a:sysClr val="window" lastClr="FFFFFF"/>
      </a:lt1>
      <a:dk2>
        <a:srgbClr val="666666"/>
      </a:dk2>
      <a:lt2>
        <a:srgbClr val="808080"/>
      </a:lt2>
      <a:accent1>
        <a:srgbClr val="ED1C24"/>
      </a:accent1>
      <a:accent2>
        <a:srgbClr val="F15A24"/>
      </a:accent2>
      <a:accent3>
        <a:srgbClr val="F7931E"/>
      </a:accent3>
      <a:accent4>
        <a:srgbClr val="FBB03B"/>
      </a:accent4>
      <a:accent5>
        <a:srgbClr val="FCCB00"/>
      </a:accent5>
      <a:accent6>
        <a:srgbClr val="70AD47"/>
      </a:accent6>
      <a:hlink>
        <a:srgbClr val="666666"/>
      </a:hlink>
      <a:folHlink>
        <a:srgbClr val="666666"/>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Timeline from SmartArt_01_MO - v4" id="{E57269B8-54F0-49BD-A8EA-8A70876CC409}" vid="{E9570212-5BEE-4588-9CB3-61D60C5AAAE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9677210f24a1be23c92c90fd886aa0aa">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60e05723c5c1908df1a1a4ebf11d344e"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A6599C0-B0B6-415D-9B63-E273EEA0EBF7}">
  <ds:schemaRefs>
    <ds:schemaRef ds:uri="http://purl.org/dc/terms/"/>
    <ds:schemaRef ds:uri="http://purl.org/dc/elements/1.1/"/>
    <ds:schemaRef ds:uri="http://schemas.openxmlformats.org/package/2006/metadata/core-properties"/>
    <ds:schemaRef ds:uri="16c05727-aa75-4e4a-9b5f-8a80a1165891"/>
    <ds:schemaRef ds:uri="71af3243-3dd4-4a8d-8c0d-dd76da1f02a5"/>
    <ds:schemaRef ds:uri="http://schemas.microsoft.com/office/2006/documentManagement/types"/>
    <ds:schemaRef ds:uri="http://schemas.microsoft.com/office/infopath/2007/PartnerControls"/>
    <ds:schemaRef ds:uri="http://www.w3.org/XML/1998/namespace"/>
    <ds:schemaRef ds:uri="http://schemas.microsoft.com/office/2006/metadata/properties"/>
    <ds:schemaRef ds:uri="http://purl.org/dc/dcmitype/"/>
  </ds:schemaRefs>
</ds:datastoreItem>
</file>

<file path=customXml/itemProps2.xml><?xml version="1.0" encoding="utf-8"?>
<ds:datastoreItem xmlns:ds="http://schemas.openxmlformats.org/officeDocument/2006/customXml" ds:itemID="{83B6EBAF-D3F1-4C38-B9E9-9D4DBDA13976}">
  <ds:schemaRefs>
    <ds:schemaRef ds:uri="http://schemas.microsoft.com/sharepoint/v3/contenttype/forms"/>
  </ds:schemaRefs>
</ds:datastoreItem>
</file>

<file path=customXml/itemProps3.xml><?xml version="1.0" encoding="utf-8"?>
<ds:datastoreItem xmlns:ds="http://schemas.openxmlformats.org/officeDocument/2006/customXml" ds:itemID="{D5E0056C-22F7-43F0-A6CE-AE8B59378E9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Gioi thieu zoom va hoat hinh trong Powerpoint 2019</Template>
  <TotalTime>253</TotalTime>
  <Words>5570</Words>
  <Application>Microsoft Office PowerPoint</Application>
  <PresentationFormat>Custom</PresentationFormat>
  <Paragraphs>329</Paragraphs>
  <Slides>32</Slides>
  <Notes>1</Notes>
  <HiddenSlides>0</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Office Theme</vt:lpstr>
      <vt:lpstr>ĐOÀN THUYỀN ĐÁNH CÁ (HUY CẬN)</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Trân trọng</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2019 nâng cao</dc:title>
  <dc:creator>taphuanviolet@gmail.com</dc:creator>
  <cp:lastModifiedBy>dung</cp:lastModifiedBy>
  <cp:revision>23</cp:revision>
  <dcterms:created xsi:type="dcterms:W3CDTF">2021-12-24T04:43:23Z</dcterms:created>
  <dcterms:modified xsi:type="dcterms:W3CDTF">2023-03-29T01:36:46Z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