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Lst>
  <p:notesMasterIdLst>
    <p:notesMasterId r:id="rId57"/>
  </p:notesMasterIdLst>
  <p:sldIdLst>
    <p:sldId id="18753" r:id="rId3"/>
    <p:sldId id="18848" r:id="rId4"/>
    <p:sldId id="18719" r:id="rId5"/>
    <p:sldId id="18842" r:id="rId6"/>
    <p:sldId id="344" r:id="rId7"/>
    <p:sldId id="18846" r:id="rId8"/>
    <p:sldId id="18765" r:id="rId9"/>
    <p:sldId id="18824" r:id="rId10"/>
    <p:sldId id="18825" r:id="rId11"/>
    <p:sldId id="18826" r:id="rId12"/>
    <p:sldId id="18827" r:id="rId13"/>
    <p:sldId id="18828" r:id="rId14"/>
    <p:sldId id="18829" r:id="rId15"/>
    <p:sldId id="18830" r:id="rId16"/>
    <p:sldId id="18831" r:id="rId17"/>
    <p:sldId id="18839" r:id="rId18"/>
    <p:sldId id="18711" r:id="rId19"/>
    <p:sldId id="18743" r:id="rId20"/>
    <p:sldId id="18739" r:id="rId21"/>
    <p:sldId id="18740" r:id="rId22"/>
    <p:sldId id="18745" r:id="rId23"/>
    <p:sldId id="18838" r:id="rId24"/>
    <p:sldId id="18720" r:id="rId25"/>
    <p:sldId id="18843" r:id="rId26"/>
    <p:sldId id="18771" r:id="rId27"/>
    <p:sldId id="18748" r:id="rId28"/>
    <p:sldId id="18773" r:id="rId29"/>
    <p:sldId id="18749" r:id="rId30"/>
    <p:sldId id="18746" r:id="rId31"/>
    <p:sldId id="18750" r:id="rId32"/>
    <p:sldId id="18774" r:id="rId33"/>
    <p:sldId id="18776" r:id="rId34"/>
    <p:sldId id="18777" r:id="rId35"/>
    <p:sldId id="18779" r:id="rId36"/>
    <p:sldId id="18780" r:id="rId37"/>
    <p:sldId id="18847" r:id="rId38"/>
    <p:sldId id="18781" r:id="rId39"/>
    <p:sldId id="18783" r:id="rId40"/>
    <p:sldId id="18747" r:id="rId41"/>
    <p:sldId id="275" r:id="rId42"/>
    <p:sldId id="791" r:id="rId43"/>
    <p:sldId id="18785" r:id="rId44"/>
    <p:sldId id="18729" r:id="rId45"/>
    <p:sldId id="18832" r:id="rId46"/>
    <p:sldId id="18844" r:id="rId47"/>
    <p:sldId id="18837" r:id="rId48"/>
    <p:sldId id="18833" r:id="rId49"/>
    <p:sldId id="18841" r:id="rId50"/>
    <p:sldId id="273" r:id="rId51"/>
    <p:sldId id="18730" r:id="rId52"/>
    <p:sldId id="18732" r:id="rId53"/>
    <p:sldId id="18786" r:id="rId54"/>
    <p:sldId id="18787" r:id="rId55"/>
    <p:sldId id="18744" r:id="rId56"/>
  </p:sldIdLst>
  <p:sldSz cx="9753600" cy="54864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8" userDrawn="1">
          <p15:clr>
            <a:srgbClr val="A4A3A4"/>
          </p15:clr>
        </p15:guide>
        <p15:guide id="2" pos="30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FBF5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99" autoAdjust="0"/>
    <p:restoredTop sz="70128" autoAdjust="0"/>
  </p:normalViewPr>
  <p:slideViewPr>
    <p:cSldViewPr snapToGrid="0">
      <p:cViewPr varScale="1">
        <p:scale>
          <a:sx n="90" d="100"/>
          <a:sy n="90" d="100"/>
        </p:scale>
        <p:origin x="66" y="78"/>
      </p:cViewPr>
      <p:guideLst>
        <p:guide orient="horz" pos="1728"/>
        <p:guide pos="3072"/>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D8C1A26D-3E1B-4022-BA4F-C3382687FE5E}" type="datetimeFigureOut">
              <a:rPr lang="en-US" smtClean="0"/>
              <a:pPr/>
              <a:t>9/15/2021</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0FEFC893-84E9-4A1E-9B79-6159DD792B53}" type="slidenum">
              <a:rPr lang="en-US" smtClean="0"/>
              <a:pPr/>
              <a:t>‹#›</a:t>
            </a:fld>
            <a:endParaRPr lang="en-US"/>
          </a:p>
        </p:txBody>
      </p:sp>
    </p:spTree>
    <p:extLst>
      <p:ext uri="{BB962C8B-B14F-4D97-AF65-F5344CB8AC3E}">
        <p14:creationId xmlns:p14="http://schemas.microsoft.com/office/powerpoint/2010/main" val="42733726"/>
      </p:ext>
    </p:extLst>
  </p:cSld>
  <p:clrMap bg1="lt1" tx1="dk1" bg2="lt2" tx2="dk2" accent1="accent1" accent2="accent2" accent3="accent3" accent4="accent4" accent5="accent5" accent6="accent6" hlink="hlink" folHlink="folHlink"/>
  <p:notesStyle>
    <a:lvl1pPr marL="0" algn="l" defTabSz="914394" rtl="0" eaLnBrk="1" latinLnBrk="0" hangingPunct="1">
      <a:defRPr sz="1200" kern="1200">
        <a:solidFill>
          <a:schemeClr val="tx1"/>
        </a:solidFill>
        <a:latin typeface="+mn-lt"/>
        <a:ea typeface="+mn-ea"/>
        <a:cs typeface="+mn-cs"/>
      </a:defRPr>
    </a:lvl1pPr>
    <a:lvl2pPr marL="457197" algn="l" defTabSz="914394" rtl="0" eaLnBrk="1" latinLnBrk="0" hangingPunct="1">
      <a:defRPr sz="1200" kern="1200">
        <a:solidFill>
          <a:schemeClr val="tx1"/>
        </a:solidFill>
        <a:latin typeface="+mn-lt"/>
        <a:ea typeface="+mn-ea"/>
        <a:cs typeface="+mn-cs"/>
      </a:defRPr>
    </a:lvl2pPr>
    <a:lvl3pPr marL="914394" algn="l" defTabSz="914394" rtl="0" eaLnBrk="1" latinLnBrk="0" hangingPunct="1">
      <a:defRPr sz="1200" kern="1200">
        <a:solidFill>
          <a:schemeClr val="tx1"/>
        </a:solidFill>
        <a:latin typeface="+mn-lt"/>
        <a:ea typeface="+mn-ea"/>
        <a:cs typeface="+mn-cs"/>
      </a:defRPr>
    </a:lvl3pPr>
    <a:lvl4pPr marL="1371591" algn="l" defTabSz="914394" rtl="0" eaLnBrk="1" latinLnBrk="0" hangingPunct="1">
      <a:defRPr sz="1200" kern="1200">
        <a:solidFill>
          <a:schemeClr val="tx1"/>
        </a:solidFill>
        <a:latin typeface="+mn-lt"/>
        <a:ea typeface="+mn-ea"/>
        <a:cs typeface="+mn-cs"/>
      </a:defRPr>
    </a:lvl4pPr>
    <a:lvl5pPr marL="1828789" algn="l" defTabSz="914394" rtl="0" eaLnBrk="1" latinLnBrk="0" hangingPunct="1">
      <a:defRPr sz="1200" kern="1200">
        <a:solidFill>
          <a:schemeClr val="tx1"/>
        </a:solidFill>
        <a:latin typeface="+mn-lt"/>
        <a:ea typeface="+mn-ea"/>
        <a:cs typeface="+mn-cs"/>
      </a:defRPr>
    </a:lvl5pPr>
    <a:lvl6pPr marL="2285986" algn="l" defTabSz="914394" rtl="0" eaLnBrk="1" latinLnBrk="0" hangingPunct="1">
      <a:defRPr sz="1200" kern="1200">
        <a:solidFill>
          <a:schemeClr val="tx1"/>
        </a:solidFill>
        <a:latin typeface="+mn-lt"/>
        <a:ea typeface="+mn-ea"/>
        <a:cs typeface="+mn-cs"/>
      </a:defRPr>
    </a:lvl6pPr>
    <a:lvl7pPr marL="2743183" algn="l" defTabSz="914394" rtl="0" eaLnBrk="1" latinLnBrk="0" hangingPunct="1">
      <a:defRPr sz="1200" kern="1200">
        <a:solidFill>
          <a:schemeClr val="tx1"/>
        </a:solidFill>
        <a:latin typeface="+mn-lt"/>
        <a:ea typeface="+mn-ea"/>
        <a:cs typeface="+mn-cs"/>
      </a:defRPr>
    </a:lvl7pPr>
    <a:lvl8pPr marL="3200380" algn="l" defTabSz="914394" rtl="0" eaLnBrk="1" latinLnBrk="0" hangingPunct="1">
      <a:defRPr sz="1200" kern="1200">
        <a:solidFill>
          <a:schemeClr val="tx1"/>
        </a:solidFill>
        <a:latin typeface="+mn-lt"/>
        <a:ea typeface="+mn-ea"/>
        <a:cs typeface="+mn-cs"/>
      </a:defRPr>
    </a:lvl8pPr>
    <a:lvl9pPr marL="3657577" algn="l" defTabSz="91439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a:t>
            </a:fld>
            <a:endParaRPr lang="en-US"/>
          </a:p>
        </p:txBody>
      </p:sp>
    </p:spTree>
    <p:extLst>
      <p:ext uri="{BB962C8B-B14F-4D97-AF65-F5344CB8AC3E}">
        <p14:creationId xmlns:p14="http://schemas.microsoft.com/office/powerpoint/2010/main" val="1521412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26</a:t>
            </a:fld>
            <a:endParaRPr lang="en-US"/>
          </a:p>
        </p:txBody>
      </p:sp>
    </p:spTree>
    <p:extLst>
      <p:ext uri="{BB962C8B-B14F-4D97-AF65-F5344CB8AC3E}">
        <p14:creationId xmlns:p14="http://schemas.microsoft.com/office/powerpoint/2010/main" val="3318305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Nhà</a:t>
            </a:r>
            <a:r>
              <a:rPr lang="en-US" dirty="0"/>
              <a:t> </a:t>
            </a:r>
            <a:r>
              <a:rPr lang="en-US" dirty="0" err="1"/>
              <a:t>văn</a:t>
            </a:r>
            <a:r>
              <a:rPr lang="en-US" dirty="0"/>
              <a:t> k </a:t>
            </a:r>
            <a:r>
              <a:rPr lang="en-US" dirty="0" err="1"/>
              <a:t>chỉ</a:t>
            </a:r>
            <a:r>
              <a:rPr lang="en-US" dirty="0"/>
              <a:t> </a:t>
            </a:r>
            <a:r>
              <a:rPr lang="en-US" dirty="0" err="1"/>
              <a:t>giới</a:t>
            </a:r>
            <a:r>
              <a:rPr lang="en-US" dirty="0"/>
              <a:t> </a:t>
            </a:r>
            <a:r>
              <a:rPr lang="en-US" dirty="0" err="1"/>
              <a:t>thiệu</a:t>
            </a:r>
            <a:r>
              <a:rPr lang="en-US" dirty="0"/>
              <a:t> </a:t>
            </a:r>
            <a:r>
              <a:rPr lang="en-US" dirty="0" err="1"/>
              <a:t>nhân</a:t>
            </a:r>
            <a:r>
              <a:rPr lang="en-US" dirty="0"/>
              <a:t> </a:t>
            </a:r>
            <a:r>
              <a:rPr lang="en-US" dirty="0" err="1"/>
              <a:t>vật</a:t>
            </a:r>
            <a:r>
              <a:rPr lang="en-US" dirty="0"/>
              <a:t> </a:t>
            </a:r>
            <a:r>
              <a:rPr lang="en-US" dirty="0" err="1"/>
              <a:t>cáo</a:t>
            </a:r>
            <a:r>
              <a:rPr lang="en-US" dirty="0"/>
              <a:t> </a:t>
            </a:r>
            <a:r>
              <a:rPr lang="en-US" dirty="0" err="1"/>
              <a:t>và</a:t>
            </a:r>
            <a:r>
              <a:rPr lang="en-US" dirty="0"/>
              <a:t> HTB qua </a:t>
            </a:r>
            <a:r>
              <a:rPr lang="en-US" dirty="0" err="1"/>
              <a:t>hoàn</a:t>
            </a:r>
            <a:r>
              <a:rPr lang="en-US" dirty="0"/>
              <a:t> </a:t>
            </a:r>
            <a:r>
              <a:rPr lang="en-US" dirty="0" err="1"/>
              <a:t>cảnh</a:t>
            </a:r>
            <a:r>
              <a:rPr lang="en-US" dirty="0"/>
              <a:t> </a:t>
            </a:r>
            <a:r>
              <a:rPr lang="en-US" dirty="0" err="1"/>
              <a:t>gặp</a:t>
            </a:r>
            <a:r>
              <a:rPr lang="en-US" dirty="0"/>
              <a:t> </a:t>
            </a:r>
            <a:r>
              <a:rPr lang="en-US" dirty="0" err="1"/>
              <a:t>gỡ</a:t>
            </a:r>
            <a:r>
              <a:rPr lang="en-US" dirty="0"/>
              <a:t> </a:t>
            </a:r>
            <a:r>
              <a:rPr lang="en-US" dirty="0" err="1"/>
              <a:t>đâu</a:t>
            </a:r>
            <a:r>
              <a:rPr lang="en-US" dirty="0"/>
              <a:t> </a:t>
            </a:r>
            <a:r>
              <a:rPr lang="en-US" dirty="0" err="1"/>
              <a:t>mà</a:t>
            </a:r>
            <a:r>
              <a:rPr lang="en-US" dirty="0"/>
              <a:t> </a:t>
            </a:r>
            <a:r>
              <a:rPr lang="en-US" dirty="0" err="1"/>
              <a:t>nhà</a:t>
            </a:r>
            <a:r>
              <a:rPr lang="en-US" dirty="0"/>
              <a:t> </a:t>
            </a:r>
            <a:r>
              <a:rPr lang="en-US" dirty="0" err="1"/>
              <a:t>văn</a:t>
            </a:r>
            <a:r>
              <a:rPr lang="en-US" dirty="0"/>
              <a:t> </a:t>
            </a:r>
            <a:r>
              <a:rPr lang="en-US" dirty="0" err="1"/>
              <a:t>còn</a:t>
            </a:r>
            <a:r>
              <a:rPr lang="en-US" dirty="0"/>
              <a:t> </a:t>
            </a:r>
            <a:r>
              <a:rPr lang="en-US" dirty="0" err="1"/>
              <a:t>giới</a:t>
            </a:r>
            <a:r>
              <a:rPr lang="en-US" dirty="0"/>
              <a:t> </a:t>
            </a:r>
            <a:r>
              <a:rPr lang="en-US" dirty="0" err="1"/>
              <a:t>thiệu</a:t>
            </a:r>
            <a:r>
              <a:rPr lang="en-US" dirty="0"/>
              <a:t> </a:t>
            </a:r>
            <a:r>
              <a:rPr lang="en-US" dirty="0" err="1"/>
              <a:t>nhân</a:t>
            </a:r>
            <a:r>
              <a:rPr lang="en-US" dirty="0"/>
              <a:t> </a:t>
            </a:r>
            <a:r>
              <a:rPr lang="en-US" dirty="0" err="1"/>
              <a:t>vật</a:t>
            </a:r>
            <a:r>
              <a:rPr lang="en-US" dirty="0"/>
              <a:t> qua </a:t>
            </a:r>
            <a:r>
              <a:rPr lang="en-US" dirty="0" err="1"/>
              <a:t>cử</a:t>
            </a:r>
            <a:r>
              <a:rPr lang="en-US" dirty="0"/>
              <a:t> </a:t>
            </a:r>
            <a:r>
              <a:rPr lang="en-US" dirty="0" err="1"/>
              <a:t>chỉ</a:t>
            </a:r>
            <a:r>
              <a:rPr lang="en-US" dirty="0"/>
              <a:t> </a:t>
            </a:r>
            <a:r>
              <a:rPr lang="en-US" dirty="0" err="1"/>
              <a:t>và</a:t>
            </a:r>
            <a:r>
              <a:rPr lang="en-US" dirty="0"/>
              <a:t> </a:t>
            </a:r>
            <a:r>
              <a:rPr lang="en-US" dirty="0" err="1"/>
              <a:t>đối</a:t>
            </a:r>
            <a:r>
              <a:rPr lang="en-US" dirty="0"/>
              <a:t> </a:t>
            </a:r>
            <a:r>
              <a:rPr lang="en-US" dirty="0" err="1"/>
              <a:t>thoại</a:t>
            </a:r>
            <a:r>
              <a:rPr lang="en-US" dirty="0"/>
              <a:t> </a:t>
            </a:r>
            <a:r>
              <a:rPr lang="en-US" dirty="0" err="1"/>
              <a:t>nữa</a:t>
            </a:r>
            <a:r>
              <a:rPr lang="en-US" dirty="0"/>
              <a:t> </a:t>
            </a:r>
            <a:r>
              <a:rPr lang="en-US" dirty="0" err="1"/>
              <a:t>cơ</a:t>
            </a:r>
            <a:r>
              <a:rPr lang="en-US" dirty="0"/>
              <a:t>. </a:t>
            </a:r>
            <a:r>
              <a:rPr lang="en-US" dirty="0" err="1">
                <a:sym typeface="Wingdings" panose="05000000000000000000" pitchFamily="2" charset="2"/>
              </a:rPr>
              <a:t>Nhân</a:t>
            </a:r>
            <a:r>
              <a:rPr lang="en-US" dirty="0">
                <a:sym typeface="Wingdings" panose="05000000000000000000" pitchFamily="2" charset="2"/>
              </a:rPr>
              <a:t> </a:t>
            </a:r>
            <a:r>
              <a:rPr lang="en-US" dirty="0" err="1">
                <a:sym typeface="Wingdings" panose="05000000000000000000" pitchFamily="2" charset="2"/>
              </a:rPr>
              <a:t>vật</a:t>
            </a:r>
            <a:r>
              <a:rPr lang="en-US" dirty="0">
                <a:sym typeface="Wingdings" panose="05000000000000000000" pitchFamily="2" charset="2"/>
              </a:rPr>
              <a:t> bao </a:t>
            </a:r>
            <a:r>
              <a:rPr lang="en-US" dirty="0" err="1">
                <a:sym typeface="Wingdings" panose="05000000000000000000" pitchFamily="2" charset="2"/>
              </a:rPr>
              <a:t>giờ</a:t>
            </a:r>
            <a:r>
              <a:rPr lang="en-US" dirty="0">
                <a:sym typeface="Wingdings" panose="05000000000000000000" pitchFamily="2" charset="2"/>
              </a:rPr>
              <a:t> </a:t>
            </a:r>
            <a:r>
              <a:rPr lang="en-US" dirty="0" err="1">
                <a:sym typeface="Wingdings" panose="05000000000000000000" pitchFamily="2" charset="2"/>
              </a:rPr>
              <a:t>cũng</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xây</a:t>
            </a:r>
            <a:r>
              <a:rPr lang="en-US" dirty="0">
                <a:sym typeface="Wingdings" panose="05000000000000000000" pitchFamily="2" charset="2"/>
              </a:rPr>
              <a:t> </a:t>
            </a:r>
            <a:r>
              <a:rPr lang="en-US" dirty="0" err="1">
                <a:sym typeface="Wingdings" panose="05000000000000000000" pitchFamily="2" charset="2"/>
              </a:rPr>
              <a:t>dựng</a:t>
            </a:r>
            <a:r>
              <a:rPr lang="en-US" dirty="0">
                <a:sym typeface="Wingdings" panose="05000000000000000000" pitchFamily="2" charset="2"/>
              </a:rPr>
              <a:t> qua </a:t>
            </a:r>
            <a:r>
              <a:rPr lang="en-US" dirty="0" err="1">
                <a:sym typeface="Wingdings" panose="05000000000000000000" pitchFamily="2" charset="2"/>
              </a:rPr>
              <a:t>ngôn</a:t>
            </a:r>
            <a:r>
              <a:rPr lang="en-US" dirty="0">
                <a:sym typeface="Wingdings" panose="05000000000000000000" pitchFamily="2" charset="2"/>
              </a:rPr>
              <a:t> </a:t>
            </a:r>
            <a:r>
              <a:rPr lang="en-US" dirty="0" err="1">
                <a:sym typeface="Wingdings" panose="05000000000000000000" pitchFamily="2" charset="2"/>
              </a:rPr>
              <a:t>ngữ</a:t>
            </a:r>
            <a:r>
              <a:rPr lang="en-US" dirty="0">
                <a:sym typeface="Wingdings" panose="05000000000000000000" pitchFamily="2" charset="2"/>
              </a:rPr>
              <a:t>, </a:t>
            </a:r>
            <a:r>
              <a:rPr lang="en-US" dirty="0" err="1">
                <a:sym typeface="Wingdings" panose="05000000000000000000" pitchFamily="2" charset="2"/>
              </a:rPr>
              <a:t>cử</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hành</a:t>
            </a:r>
            <a:r>
              <a:rPr lang="en-US" dirty="0">
                <a:sym typeface="Wingdings" panose="05000000000000000000" pitchFamily="2" charset="2"/>
              </a:rPr>
              <a:t> </a:t>
            </a:r>
            <a:r>
              <a:rPr lang="en-US" dirty="0" err="1">
                <a:sym typeface="Wingdings" panose="05000000000000000000" pitchFamily="2" charset="2"/>
              </a:rPr>
              <a:t>động</a:t>
            </a:r>
            <a:r>
              <a:rPr lang="en-US" dirty="0">
                <a:sym typeface="Wingdings" panose="05000000000000000000" pitchFamily="2" charset="2"/>
              </a:rPr>
              <a:t> … </a:t>
            </a:r>
            <a:r>
              <a:rPr lang="en-US" dirty="0" err="1">
                <a:sym typeface="Wingdings" panose="05000000000000000000" pitchFamily="2" charset="2"/>
              </a:rPr>
              <a:t>Điều</a:t>
            </a:r>
            <a:r>
              <a:rPr lang="en-US" dirty="0">
                <a:sym typeface="Wingdings" panose="05000000000000000000" pitchFamily="2" charset="2"/>
              </a:rPr>
              <a:t> </a:t>
            </a:r>
            <a:r>
              <a:rPr lang="en-US" dirty="0" err="1">
                <a:sym typeface="Wingdings" panose="05000000000000000000" pitchFamily="2" charset="2"/>
              </a:rPr>
              <a:t>này</a:t>
            </a:r>
            <a:r>
              <a:rPr lang="en-US" dirty="0">
                <a:sym typeface="Wingdings" panose="05000000000000000000" pitchFamily="2" charset="2"/>
              </a:rPr>
              <a:t> </a:t>
            </a:r>
            <a:r>
              <a:rPr lang="en-US" dirty="0" err="1">
                <a:sym typeface="Wingdings" panose="05000000000000000000" pitchFamily="2" charset="2"/>
              </a:rPr>
              <a:t>buổi</a:t>
            </a:r>
            <a:r>
              <a:rPr lang="en-US" dirty="0">
                <a:sym typeface="Wingdings" panose="05000000000000000000" pitchFamily="2" charset="2"/>
              </a:rPr>
              <a:t> </a:t>
            </a:r>
            <a:r>
              <a:rPr lang="en-US" dirty="0" err="1">
                <a:sym typeface="Wingdings" panose="05000000000000000000" pitchFamily="2" charset="2"/>
              </a:rPr>
              <a:t>trc</a:t>
            </a:r>
            <a:r>
              <a:rPr lang="en-US" dirty="0">
                <a:sym typeface="Wingdings" panose="05000000000000000000" pitchFamily="2" charset="2"/>
              </a:rPr>
              <a:t> </a:t>
            </a:r>
            <a:r>
              <a:rPr lang="en-US" dirty="0" err="1">
                <a:sym typeface="Wingdings" panose="05000000000000000000" pitchFamily="2" charset="2"/>
              </a:rPr>
              <a:t>chúng</a:t>
            </a:r>
            <a:r>
              <a:rPr lang="en-US" dirty="0">
                <a:sym typeface="Wingdings" panose="05000000000000000000" pitchFamily="2" charset="2"/>
              </a:rPr>
              <a:t> ta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tìm</a:t>
            </a:r>
            <a:r>
              <a:rPr lang="en-US" dirty="0">
                <a:sym typeface="Wingdings" panose="05000000000000000000" pitchFamily="2" charset="2"/>
              </a:rPr>
              <a:t> </a:t>
            </a:r>
            <a:r>
              <a:rPr lang="en-US" dirty="0" err="1">
                <a:sym typeface="Wingdings" panose="05000000000000000000" pitchFamily="2" charset="2"/>
              </a:rPr>
              <a:t>hiểu</a:t>
            </a:r>
            <a:r>
              <a:rPr lang="en-US" dirty="0">
                <a:sym typeface="Wingdings" panose="05000000000000000000" pitchFamily="2" charset="2"/>
              </a:rPr>
              <a:t> </a:t>
            </a:r>
            <a:r>
              <a:rPr lang="en-US" dirty="0" err="1">
                <a:sym typeface="Wingdings" panose="05000000000000000000" pitchFamily="2" charset="2"/>
              </a:rPr>
              <a:t>rồi</a:t>
            </a:r>
            <a:r>
              <a:rPr lang="en-US" dirty="0">
                <a:sym typeface="Wingdings" panose="05000000000000000000" pitchFamily="2" charset="2"/>
              </a:rPr>
              <a:t>. </a:t>
            </a:r>
            <a:r>
              <a:rPr lang="en-US" dirty="0" err="1">
                <a:sym typeface="Wingdings" panose="05000000000000000000" pitchFamily="2" charset="2"/>
              </a:rPr>
              <a:t>Cử</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HTB </a:t>
            </a:r>
            <a:r>
              <a:rPr lang="en-US" dirty="0" err="1">
                <a:sym typeface="Wingdings" panose="05000000000000000000" pitchFamily="2" charset="2"/>
              </a:rPr>
              <a:t>phần</a:t>
            </a:r>
            <a:r>
              <a:rPr lang="en-US" dirty="0">
                <a:sym typeface="Wingdings" panose="05000000000000000000" pitchFamily="2" charset="2"/>
              </a:rPr>
              <a:t> </a:t>
            </a:r>
            <a:r>
              <a:rPr lang="en-US" dirty="0" err="1">
                <a:sym typeface="Wingdings" panose="05000000000000000000" pitchFamily="2" charset="2"/>
              </a:rPr>
              <a:t>nào</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ta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tính</a:t>
            </a:r>
            <a:r>
              <a:rPr lang="en-US" dirty="0">
                <a:sym typeface="Wingdings" panose="05000000000000000000" pitchFamily="2" charset="2"/>
              </a:rPr>
              <a:t> </a:t>
            </a:r>
            <a:r>
              <a:rPr lang="en-US" dirty="0" err="1">
                <a:sym typeface="Wingdings" panose="05000000000000000000" pitchFamily="2" charset="2"/>
              </a:rPr>
              <a:t>cách</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HTB. Khi </a:t>
            </a:r>
            <a:r>
              <a:rPr lang="en-US" dirty="0" err="1">
                <a:sym typeface="Wingdings" panose="05000000000000000000" pitchFamily="2" charset="2"/>
              </a:rPr>
              <a:t>gặp</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HTB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cư</a:t>
            </a:r>
            <a:r>
              <a:rPr lang="en-US" dirty="0">
                <a:sym typeface="Wingdings" panose="05000000000000000000" pitchFamily="2" charset="2"/>
              </a:rPr>
              <a:t> </a:t>
            </a:r>
            <a:r>
              <a:rPr lang="en-US" dirty="0" err="1">
                <a:sym typeface="Wingdings" panose="05000000000000000000" pitchFamily="2" charset="2"/>
              </a:rPr>
              <a:t>xử</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lịch</a:t>
            </a:r>
            <a:r>
              <a:rPr lang="en-US" dirty="0">
                <a:sym typeface="Wingdings" panose="05000000000000000000" pitchFamily="2" charset="2"/>
              </a:rPr>
              <a:t> </a:t>
            </a:r>
            <a:r>
              <a:rPr lang="en-US" dirty="0" err="1">
                <a:sym typeface="Wingdings" panose="05000000000000000000" pitchFamily="2" charset="2"/>
              </a:rPr>
              <a:t>sự</a:t>
            </a:r>
            <a:r>
              <a:rPr lang="en-US" dirty="0">
                <a:sym typeface="Wingdings" panose="05000000000000000000" pitchFamily="2" charset="2"/>
              </a:rPr>
              <a:t>, </a:t>
            </a:r>
            <a:r>
              <a:rPr lang="en-US" dirty="0" err="1">
                <a:sym typeface="Wingdings" panose="05000000000000000000" pitchFamily="2" charset="2"/>
              </a:rPr>
              <a:t>thân</a:t>
            </a:r>
            <a:r>
              <a:rPr lang="en-US" dirty="0">
                <a:sym typeface="Wingdings" panose="05000000000000000000" pitchFamily="2" charset="2"/>
              </a:rPr>
              <a:t> </a:t>
            </a:r>
            <a:r>
              <a:rPr lang="en-US" dirty="0" err="1">
                <a:sym typeface="Wingdings" panose="05000000000000000000" pitchFamily="2" charset="2"/>
              </a:rPr>
              <a:t>thiện</a:t>
            </a:r>
            <a:r>
              <a:rPr lang="en-US" dirty="0">
                <a:sym typeface="Wingdings" panose="05000000000000000000" pitchFamily="2" charset="2"/>
              </a:rPr>
              <a:t>, </a:t>
            </a:r>
            <a:r>
              <a:rPr lang="en-US" dirty="0" err="1">
                <a:sym typeface="Wingdings" panose="05000000000000000000" pitchFamily="2" charset="2"/>
              </a:rPr>
              <a:t>khác</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nhiều</a:t>
            </a:r>
            <a:r>
              <a:rPr lang="en-US" dirty="0">
                <a:sym typeface="Wingdings" panose="05000000000000000000" pitchFamily="2" charset="2"/>
              </a:rPr>
              <a:t>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trên</a:t>
            </a:r>
            <a:r>
              <a:rPr lang="en-US" dirty="0">
                <a:sym typeface="Wingdings" panose="05000000000000000000" pitchFamily="2" charset="2"/>
              </a:rPr>
              <a:t> </a:t>
            </a:r>
            <a:r>
              <a:rPr lang="en-US" dirty="0" err="1">
                <a:sym typeface="Wingdings" panose="05000000000000000000" pitchFamily="2" charset="2"/>
              </a:rPr>
              <a:t>trái</a:t>
            </a:r>
            <a:r>
              <a:rPr lang="en-US" dirty="0">
                <a:sym typeface="Wingdings" panose="05000000000000000000" pitchFamily="2" charset="2"/>
              </a:rPr>
              <a:t> </a:t>
            </a:r>
            <a:r>
              <a:rPr lang="en-US" dirty="0" err="1">
                <a:sym typeface="Wingdings" panose="05000000000000000000" pitchFamily="2" charset="2"/>
              </a:rPr>
              <a:t>đất</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cái</a:t>
            </a:r>
            <a:r>
              <a:rPr lang="en-US" dirty="0">
                <a:sym typeface="Wingdings" panose="05000000000000000000" pitchFamily="2" charset="2"/>
              </a:rPr>
              <a:t> </a:t>
            </a:r>
            <a:r>
              <a:rPr lang="en-US" dirty="0" err="1">
                <a:sym typeface="Wingdings" panose="05000000000000000000" pitchFamily="2" charset="2"/>
              </a:rPr>
              <a:t>nhìn</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hoàng</a:t>
            </a:r>
            <a:r>
              <a:rPr lang="en-US" dirty="0">
                <a:sym typeface="Wingdings" panose="05000000000000000000" pitchFamily="2" charset="2"/>
              </a:rPr>
              <a:t> </a:t>
            </a:r>
            <a:r>
              <a:rPr lang="en-US" dirty="0" err="1">
                <a:sym typeface="Wingdings" panose="05000000000000000000" pitchFamily="2" charset="2"/>
              </a:rPr>
              <a:t>tử</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cũng</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sáng</a:t>
            </a:r>
            <a:r>
              <a:rPr lang="en-US" dirty="0">
                <a:sym typeface="Wingdings" panose="05000000000000000000" pitchFamily="2" charset="2"/>
              </a:rPr>
              <a:t>, </a:t>
            </a:r>
            <a:r>
              <a:rPr lang="en-US" dirty="0" err="1">
                <a:sym typeface="Wingdings" panose="05000000000000000000" pitchFamily="2" charset="2"/>
              </a:rPr>
              <a:t>ngây</a:t>
            </a:r>
            <a:r>
              <a:rPr lang="en-US" dirty="0">
                <a:sym typeface="Wingdings" panose="05000000000000000000" pitchFamily="2" charset="2"/>
              </a:rPr>
              <a:t> </a:t>
            </a:r>
            <a:r>
              <a:rPr lang="en-US" dirty="0" err="1">
                <a:sym typeface="Wingdings" panose="05000000000000000000" pitchFamily="2" charset="2"/>
              </a:rPr>
              <a:t>thơ</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bj</a:t>
            </a:r>
            <a:r>
              <a:rPr lang="en-US" dirty="0">
                <a:sym typeface="Wingdings" panose="05000000000000000000" pitchFamily="2" charset="2"/>
              </a:rPr>
              <a:t> </a:t>
            </a:r>
            <a:r>
              <a:rPr lang="en-US" dirty="0" err="1">
                <a:sym typeface="Wingdings" panose="05000000000000000000" pitchFamily="2" charset="2"/>
              </a:rPr>
              <a:t>giới</a:t>
            </a:r>
            <a:r>
              <a:rPr lang="en-US" dirty="0">
                <a:sym typeface="Wingdings" panose="05000000000000000000" pitchFamily="2" charset="2"/>
              </a:rPr>
              <a:t> </a:t>
            </a:r>
            <a:r>
              <a:rPr lang="en-US" dirty="0" err="1">
                <a:sym typeface="Wingdings" panose="05000000000000000000" pitchFamily="2" charset="2"/>
              </a:rPr>
              <a:t>hạn</a:t>
            </a:r>
            <a:r>
              <a:rPr lang="en-US" dirty="0">
                <a:sym typeface="Wingdings" panose="05000000000000000000" pitchFamily="2" charset="2"/>
              </a:rPr>
              <a:t> </a:t>
            </a:r>
            <a:r>
              <a:rPr lang="en-US" dirty="0" err="1">
                <a:sym typeface="Wingdings" panose="05000000000000000000" pitchFamily="2" charset="2"/>
              </a:rPr>
              <a:t>bởi</a:t>
            </a:r>
            <a:r>
              <a:rPr lang="en-US" dirty="0">
                <a:sym typeface="Wingdings" panose="05000000000000000000" pitchFamily="2" charset="2"/>
              </a:rPr>
              <a:t> </a:t>
            </a:r>
            <a:r>
              <a:rPr lang="en-US" dirty="0" err="1">
                <a:sym typeface="Wingdings" panose="05000000000000000000" pitchFamily="2" charset="2"/>
              </a:rPr>
              <a:t>bất</a:t>
            </a:r>
            <a:r>
              <a:rPr lang="en-US" dirty="0">
                <a:sym typeface="Wingdings" panose="05000000000000000000" pitchFamily="2" charset="2"/>
              </a:rPr>
              <a:t> </a:t>
            </a:r>
            <a:r>
              <a:rPr lang="en-US" dirty="0" err="1">
                <a:sym typeface="Wingdings" panose="05000000000000000000" pitchFamily="2" charset="2"/>
              </a:rPr>
              <a:t>kì</a:t>
            </a:r>
            <a:r>
              <a:rPr lang="en-US" dirty="0">
                <a:sym typeface="Wingdings" panose="05000000000000000000" pitchFamily="2" charset="2"/>
              </a:rPr>
              <a:t> </a:t>
            </a:r>
            <a:r>
              <a:rPr lang="en-US" dirty="0" err="1">
                <a:sym typeface="Wingdings" panose="05000000000000000000" pitchFamily="2" charset="2"/>
              </a:rPr>
              <a:t>định</a:t>
            </a:r>
            <a:r>
              <a:rPr lang="en-US" dirty="0">
                <a:sym typeface="Wingdings" panose="05000000000000000000" pitchFamily="2" charset="2"/>
              </a:rPr>
              <a:t> </a:t>
            </a:r>
            <a:r>
              <a:rPr lang="en-US" dirty="0" err="1">
                <a:sym typeface="Wingdings" panose="05000000000000000000" pitchFamily="2" charset="2"/>
              </a:rPr>
              <a:t>kiến</a:t>
            </a:r>
            <a:r>
              <a:rPr lang="en-US" dirty="0">
                <a:sym typeface="Wingdings" panose="05000000000000000000" pitchFamily="2" charset="2"/>
              </a:rPr>
              <a:t> hay </a:t>
            </a:r>
            <a:r>
              <a:rPr lang="en-US" dirty="0" err="1">
                <a:sym typeface="Wingdings" panose="05000000000000000000" pitchFamily="2" charset="2"/>
              </a:rPr>
              <a:t>rào</a:t>
            </a:r>
            <a:r>
              <a:rPr lang="en-US" dirty="0">
                <a:sym typeface="Wingdings" panose="05000000000000000000" pitchFamily="2" charset="2"/>
              </a:rPr>
              <a:t> </a:t>
            </a:r>
            <a:r>
              <a:rPr lang="en-US" dirty="0" err="1">
                <a:sym typeface="Wingdings" panose="05000000000000000000" pitchFamily="2" charset="2"/>
              </a:rPr>
              <a:t>cản</a:t>
            </a:r>
            <a:r>
              <a:rPr lang="en-US" dirty="0">
                <a:sym typeface="Wingdings" panose="05000000000000000000" pitchFamily="2" charset="2"/>
              </a:rPr>
              <a:t> </a:t>
            </a:r>
            <a:r>
              <a:rPr lang="en-US" dirty="0" err="1">
                <a:sym typeface="Wingdings" panose="05000000000000000000" pitchFamily="2" charset="2"/>
              </a:rPr>
              <a:t>nào</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con </a:t>
            </a:r>
            <a:r>
              <a:rPr lang="en-US" dirty="0" err="1">
                <a:sym typeface="Wingdings" panose="05000000000000000000" pitchFamily="2" charset="2"/>
              </a:rPr>
              <a:t>cần</a:t>
            </a:r>
            <a:r>
              <a:rPr lang="en-US" dirty="0">
                <a:sym typeface="Wingdings" panose="05000000000000000000" pitchFamily="2" charset="2"/>
              </a:rPr>
              <a:t> </a:t>
            </a:r>
            <a:r>
              <a:rPr lang="en-US" dirty="0" err="1">
                <a:sym typeface="Wingdings" panose="05000000000000000000" pitchFamily="2" charset="2"/>
              </a:rPr>
              <a:t>quan</a:t>
            </a:r>
            <a:r>
              <a:rPr lang="en-US" dirty="0">
                <a:sym typeface="Wingdings" panose="05000000000000000000" pitchFamily="2" charset="2"/>
              </a:rPr>
              <a:t> </a:t>
            </a:r>
            <a:r>
              <a:rPr lang="en-US" dirty="0" err="1">
                <a:sym typeface="Wingdings" panose="05000000000000000000" pitchFamily="2" charset="2"/>
              </a:rPr>
              <a:t>tâm</a:t>
            </a:r>
            <a:r>
              <a:rPr lang="en-US" dirty="0">
                <a:sym typeface="Wingdings" panose="05000000000000000000" pitchFamily="2" charset="2"/>
              </a:rPr>
              <a:t> </a:t>
            </a:r>
            <a:r>
              <a:rPr lang="en-US" dirty="0" err="1">
                <a:sym typeface="Wingdings" panose="05000000000000000000" pitchFamily="2" charset="2"/>
              </a:rPr>
              <a:t>hơn</a:t>
            </a:r>
            <a:r>
              <a:rPr lang="en-US" dirty="0">
                <a:sym typeface="Wingdings" panose="05000000000000000000" pitchFamily="2" charset="2"/>
              </a:rPr>
              <a:t> </a:t>
            </a:r>
            <a:r>
              <a:rPr lang="en-US" dirty="0" err="1">
                <a:sym typeface="Wingdings" panose="05000000000000000000" pitchFamily="2" charset="2"/>
              </a:rPr>
              <a:t>nữa</a:t>
            </a:r>
            <a:r>
              <a:rPr lang="en-US" dirty="0">
                <a:sym typeface="Wingdings" panose="05000000000000000000" pitchFamily="2" charset="2"/>
              </a:rPr>
              <a:t> </a:t>
            </a:r>
            <a:r>
              <a:rPr lang="en-US" dirty="0" err="1">
                <a:sym typeface="Wingdings" panose="05000000000000000000" pitchFamily="2" charset="2"/>
              </a:rPr>
              <a:t>tới</a:t>
            </a:r>
            <a:r>
              <a:rPr lang="en-US" dirty="0">
                <a:sym typeface="Wingdings" panose="05000000000000000000" pitchFamily="2" charset="2"/>
              </a:rPr>
              <a:t> </a:t>
            </a:r>
            <a:r>
              <a:rPr lang="en-US" dirty="0" err="1">
                <a:sym typeface="Wingdings" panose="05000000000000000000" pitchFamily="2" charset="2"/>
              </a:rPr>
              <a:t>cử</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chào</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mà</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còn</a:t>
            </a:r>
            <a:r>
              <a:rPr lang="en-US" dirty="0">
                <a:sym typeface="Wingdings" panose="05000000000000000000" pitchFamily="2" charset="2"/>
              </a:rPr>
              <a:t> </a:t>
            </a:r>
            <a:r>
              <a:rPr lang="en-US" dirty="0" err="1">
                <a:sym typeface="Wingdings" panose="05000000000000000000" pitchFamily="2" charset="2"/>
              </a:rPr>
              <a:t>khen</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dễ</a:t>
            </a:r>
            <a:r>
              <a:rPr lang="en-US" dirty="0">
                <a:sym typeface="Wingdings" panose="05000000000000000000" pitchFamily="2" charset="2"/>
              </a:rPr>
              <a:t> </a:t>
            </a:r>
            <a:r>
              <a:rPr lang="en-US" dirty="0" err="1">
                <a:sym typeface="Wingdings" panose="05000000000000000000" pitchFamily="2" charset="2"/>
              </a:rPr>
              <a:t>thương</a:t>
            </a:r>
            <a:r>
              <a:rPr lang="en-US" dirty="0">
                <a:sym typeface="Wingdings" panose="05000000000000000000" pitchFamily="2" charset="2"/>
              </a:rPr>
              <a:t> </a:t>
            </a:r>
            <a:r>
              <a:rPr lang="en-US" dirty="0" err="1">
                <a:sym typeface="Wingdings" panose="05000000000000000000" pitchFamily="2" charset="2"/>
              </a:rPr>
              <a:t>quá</a:t>
            </a:r>
            <a:r>
              <a:rPr lang="en-US" dirty="0">
                <a:sym typeface="Wingdings" panose="05000000000000000000" pitchFamily="2" charset="2"/>
              </a:rPr>
              <a:t>!”. </a:t>
            </a:r>
            <a:r>
              <a:rPr lang="en-US" dirty="0" err="1">
                <a:sym typeface="Wingdings" panose="05000000000000000000" pitchFamily="2" charset="2"/>
              </a:rPr>
              <a:t>Cử</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thân</a:t>
            </a:r>
            <a:r>
              <a:rPr lang="en-US" dirty="0">
                <a:sym typeface="Wingdings" panose="05000000000000000000" pitchFamily="2" charset="2"/>
              </a:rPr>
              <a:t> </a:t>
            </a:r>
            <a:r>
              <a:rPr lang="en-US" dirty="0" err="1">
                <a:sym typeface="Wingdings" panose="05000000000000000000" pitchFamily="2" charset="2"/>
              </a:rPr>
              <a:t>thiện</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sáng</a:t>
            </a:r>
            <a:r>
              <a:rPr lang="en-US" dirty="0">
                <a:sym typeface="Wingdings" panose="05000000000000000000" pitchFamily="2" charset="2"/>
              </a:rPr>
              <a:t>, </a:t>
            </a:r>
            <a:r>
              <a:rPr lang="en-US" dirty="0" err="1">
                <a:sym typeface="Wingdings" panose="05000000000000000000" pitchFamily="2" charset="2"/>
              </a:rPr>
              <a:t>hướng</a:t>
            </a:r>
            <a:r>
              <a:rPr lang="en-US" dirty="0">
                <a:sym typeface="Wingdings" panose="05000000000000000000" pitchFamily="2" charset="2"/>
              </a:rPr>
              <a:t> </a:t>
            </a:r>
            <a:r>
              <a:rPr lang="en-US" dirty="0" err="1">
                <a:sym typeface="Wingdings" panose="05000000000000000000" pitchFamily="2" charset="2"/>
              </a:rPr>
              <a:t>đến</a:t>
            </a:r>
            <a:r>
              <a:rPr lang="en-US" dirty="0">
                <a:sym typeface="Wingdings" panose="05000000000000000000" pitchFamily="2" charset="2"/>
              </a:rPr>
              <a:t> </a:t>
            </a:r>
            <a:r>
              <a:rPr lang="en-US" dirty="0" err="1">
                <a:sym typeface="Wingdings" panose="05000000000000000000" pitchFamily="2" charset="2"/>
              </a:rPr>
              <a:t>phần</a:t>
            </a:r>
            <a:r>
              <a:rPr lang="en-US" dirty="0">
                <a:sym typeface="Wingdings" panose="05000000000000000000" pitchFamily="2" charset="2"/>
              </a:rPr>
              <a:t> </a:t>
            </a:r>
            <a:r>
              <a:rPr lang="en-US" dirty="0" err="1">
                <a:sym typeface="Wingdings" panose="05000000000000000000" pitchFamily="2" charset="2"/>
              </a:rPr>
              <a:t>tốt</a:t>
            </a:r>
            <a:r>
              <a:rPr lang="en-US" dirty="0">
                <a:sym typeface="Wingdings" panose="05000000000000000000" pitchFamily="2" charset="2"/>
              </a:rPr>
              <a:t> </a:t>
            </a:r>
            <a:r>
              <a:rPr lang="en-US" dirty="0" err="1">
                <a:sym typeface="Wingdings" panose="05000000000000000000" pitchFamily="2" charset="2"/>
              </a:rPr>
              <a:t>đẹp</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khiến</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yêu</a:t>
            </a:r>
            <a:r>
              <a:rPr lang="en-US" dirty="0">
                <a:sym typeface="Wingdings" panose="05000000000000000000" pitchFamily="2" charset="2"/>
              </a:rPr>
              <a:t> </a:t>
            </a:r>
            <a:r>
              <a:rPr lang="en-US" dirty="0" err="1">
                <a:sym typeface="Wingdings" panose="05000000000000000000" pitchFamily="2" charset="2"/>
              </a:rPr>
              <a:t>mến</a:t>
            </a:r>
            <a:r>
              <a:rPr lang="en-US" dirty="0">
                <a:sym typeface="Wingdings" panose="05000000000000000000" pitchFamily="2" charset="2"/>
              </a:rPr>
              <a:t> HTB,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vì</a:t>
            </a:r>
            <a:r>
              <a:rPr lang="en-US" dirty="0">
                <a:sym typeface="Wingdings" panose="05000000000000000000" pitchFamily="2" charset="2"/>
              </a:rPr>
              <a:t> </a:t>
            </a:r>
            <a:r>
              <a:rPr lang="en-US" dirty="0" err="1">
                <a:sym typeface="Wingdings" panose="05000000000000000000" pitchFamily="2" charset="2"/>
              </a:rPr>
              <a:t>thế</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muốn</a:t>
            </a:r>
            <a:r>
              <a:rPr lang="en-US" dirty="0">
                <a:sym typeface="Wingdings" panose="05000000000000000000" pitchFamily="2" charset="2"/>
              </a:rPr>
              <a:t> </a:t>
            </a:r>
            <a:r>
              <a:rPr lang="en-US" dirty="0" err="1">
                <a:sym typeface="Wingdings" panose="05000000000000000000" pitchFamily="2" charset="2"/>
              </a:rPr>
              <a:t>kết</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hoàng</a:t>
            </a:r>
            <a:r>
              <a:rPr lang="en-US" dirty="0">
                <a:sym typeface="Wingdings" panose="05000000000000000000" pitchFamily="2" charset="2"/>
              </a:rPr>
              <a:t> </a:t>
            </a:r>
            <a:r>
              <a:rPr lang="en-US" dirty="0" err="1">
                <a:sym typeface="Wingdings" panose="05000000000000000000" pitchFamily="2" charset="2"/>
              </a:rPr>
              <a:t>tử</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p>
          <a:p>
            <a:pPr marL="171450" indent="-171450">
              <a:buFont typeface="Wingdings" panose="05000000000000000000" pitchFamily="2" charset="2"/>
              <a:buChar char="à"/>
            </a:pPr>
            <a:endParaRPr lang="en-US" dirty="0"/>
          </a:p>
          <a:p>
            <a:pPr marL="0" marR="0" lvl="0" indent="0" algn="l" defTabSz="91439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27</a:t>
            </a:fld>
            <a:endParaRPr lang="en-US"/>
          </a:p>
        </p:txBody>
      </p:sp>
    </p:spTree>
    <p:extLst>
      <p:ext uri="{BB962C8B-B14F-4D97-AF65-F5344CB8AC3E}">
        <p14:creationId xmlns:p14="http://schemas.microsoft.com/office/powerpoint/2010/main" val="101489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Wingdings" panose="05000000000000000000" pitchFamily="2" charset="2"/>
              </a:rPr>
              <a:t>Đến</a:t>
            </a:r>
            <a:r>
              <a:rPr lang="en-US" dirty="0">
                <a:sym typeface="Wingdings" panose="05000000000000000000" pitchFamily="2" charset="2"/>
              </a:rPr>
              <a:t> </a:t>
            </a:r>
            <a:r>
              <a:rPr lang="en-US" dirty="0" err="1">
                <a:sym typeface="Wingdings" panose="05000000000000000000" pitchFamily="2" charset="2"/>
              </a:rPr>
              <a:t>đây</a:t>
            </a:r>
            <a:r>
              <a:rPr lang="en-US" dirty="0">
                <a:sym typeface="Wingdings" panose="05000000000000000000" pitchFamily="2" charset="2"/>
              </a:rPr>
              <a:t> </a:t>
            </a:r>
            <a:r>
              <a:rPr lang="en-US" dirty="0" err="1">
                <a:sym typeface="Wingdings" panose="05000000000000000000" pitchFamily="2" charset="2"/>
              </a:rPr>
              <a:t>cô</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muốn</a:t>
            </a:r>
            <a:r>
              <a:rPr lang="en-US" dirty="0">
                <a:sym typeface="Wingdings" panose="05000000000000000000" pitchFamily="2" charset="2"/>
              </a:rPr>
              <a:t> </a:t>
            </a:r>
            <a:r>
              <a:rPr lang="en-US" dirty="0" err="1">
                <a:sym typeface="Wingdings" panose="05000000000000000000" pitchFamily="2" charset="2"/>
              </a:rPr>
              <a:t>hỏi</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con, </a:t>
            </a:r>
            <a:r>
              <a:rPr lang="en-US" dirty="0" err="1">
                <a:sym typeface="Wingdings" panose="05000000000000000000" pitchFamily="2" charset="2"/>
              </a:rPr>
              <a:t>từ</a:t>
            </a:r>
            <a:r>
              <a:rPr lang="en-US" dirty="0">
                <a:sym typeface="Wingdings" panose="05000000000000000000" pitchFamily="2" charset="2"/>
              </a:rPr>
              <a:t> </a:t>
            </a:r>
            <a:r>
              <a:rPr lang="en-US" dirty="0" err="1">
                <a:sym typeface="Wingdings" panose="05000000000000000000" pitchFamily="2" charset="2"/>
              </a:rPr>
              <a:t>việc</a:t>
            </a:r>
            <a:r>
              <a:rPr lang="en-US" dirty="0">
                <a:sym typeface="Wingdings" panose="05000000000000000000" pitchFamily="2" charset="2"/>
              </a:rPr>
              <a:t> </a:t>
            </a:r>
            <a:r>
              <a:rPr lang="en-US" dirty="0" err="1">
                <a:sym typeface="Wingdings" panose="05000000000000000000" pitchFamily="2" charset="2"/>
              </a:rPr>
              <a:t>giới</a:t>
            </a:r>
            <a:r>
              <a:rPr lang="en-US" dirty="0">
                <a:sym typeface="Wingdings" panose="05000000000000000000" pitchFamily="2" charset="2"/>
              </a:rPr>
              <a:t> </a:t>
            </a:r>
            <a:r>
              <a:rPr lang="en-US" dirty="0" err="1">
                <a:sym typeface="Wingdings" panose="05000000000000000000" pitchFamily="2" charset="2"/>
              </a:rPr>
              <a:t>thiệu</a:t>
            </a:r>
            <a:r>
              <a:rPr lang="en-US" dirty="0">
                <a:sym typeface="Wingdings" panose="05000000000000000000" pitchFamily="2" charset="2"/>
              </a:rPr>
              <a:t> 2 </a:t>
            </a:r>
            <a:r>
              <a:rPr lang="en-US" dirty="0" err="1">
                <a:sym typeface="Wingdings" panose="05000000000000000000" pitchFamily="2" charset="2"/>
              </a:rPr>
              <a:t>nhân</a:t>
            </a:r>
            <a:r>
              <a:rPr lang="en-US" dirty="0">
                <a:sym typeface="Wingdings" panose="05000000000000000000" pitchFamily="2" charset="2"/>
              </a:rPr>
              <a:t> </a:t>
            </a:r>
            <a:r>
              <a:rPr lang="en-US" dirty="0" err="1">
                <a:sym typeface="Wingdings" panose="05000000000000000000" pitchFamily="2" charset="2"/>
              </a:rPr>
              <a:t>vật</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HTB </a:t>
            </a:r>
            <a:r>
              <a:rPr lang="en-US" dirty="0" err="1">
                <a:sym typeface="Wingdings" panose="05000000000000000000" pitchFamily="2" charset="2"/>
              </a:rPr>
              <a:t>gặp</a:t>
            </a:r>
            <a:r>
              <a:rPr lang="en-US" dirty="0">
                <a:sym typeface="Wingdings" panose="05000000000000000000" pitchFamily="2" charset="2"/>
              </a:rPr>
              <a:t> </a:t>
            </a:r>
            <a:r>
              <a:rPr lang="en-US" dirty="0" err="1">
                <a:sym typeface="Wingdings" panose="05000000000000000000" pitchFamily="2" charset="2"/>
              </a:rPr>
              <a:t>gỡ</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làm</a:t>
            </a:r>
            <a:r>
              <a:rPr lang="en-US" dirty="0">
                <a:sym typeface="Wingdings" panose="05000000000000000000" pitchFamily="2" charset="2"/>
              </a:rPr>
              <a:t> </a:t>
            </a:r>
            <a:r>
              <a:rPr lang="en-US" dirty="0" err="1">
                <a:sym typeface="Wingdings" panose="05000000000000000000" pitchFamily="2" charset="2"/>
              </a:rPr>
              <a:t>quen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nhau</a:t>
            </a:r>
            <a:r>
              <a:rPr lang="en-US" dirty="0">
                <a:sym typeface="Wingdings" panose="05000000000000000000" pitchFamily="2" charset="2"/>
              </a:rPr>
              <a:t>, con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rút</a:t>
            </a:r>
            <a:r>
              <a:rPr lang="en-US" dirty="0">
                <a:sym typeface="Wingdings" panose="05000000000000000000" pitchFamily="2" charset="2"/>
              </a:rPr>
              <a:t> ra 1 </a:t>
            </a:r>
            <a:r>
              <a:rPr lang="en-US" dirty="0" err="1">
                <a:sym typeface="Wingdings" panose="05000000000000000000" pitchFamily="2" charset="2"/>
              </a:rPr>
              <a:t>kinh</a:t>
            </a:r>
            <a:r>
              <a:rPr lang="en-US" dirty="0">
                <a:sym typeface="Wingdings" panose="05000000000000000000" pitchFamily="2" charset="2"/>
              </a:rPr>
              <a:t> </a:t>
            </a:r>
            <a:r>
              <a:rPr lang="en-US" dirty="0" err="1">
                <a:sym typeface="Wingdings" panose="05000000000000000000" pitchFamily="2" charset="2"/>
              </a:rPr>
              <a:t>nghiệm</a:t>
            </a:r>
            <a:r>
              <a:rPr lang="en-US" dirty="0">
                <a:sym typeface="Wingdings" panose="05000000000000000000" pitchFamily="2" charset="2"/>
              </a:rPr>
              <a:t> </a:t>
            </a:r>
            <a:r>
              <a:rPr lang="en-US" dirty="0" err="1">
                <a:sym typeface="Wingdings" panose="05000000000000000000" pitchFamily="2" charset="2"/>
              </a:rPr>
              <a:t>gì</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giao</a:t>
            </a:r>
            <a:r>
              <a:rPr lang="en-US" dirty="0">
                <a:sym typeface="Wingdings" panose="05000000000000000000" pitchFamily="2" charset="2"/>
              </a:rPr>
              <a:t> </a:t>
            </a:r>
            <a:r>
              <a:rPr lang="en-US" dirty="0" err="1">
                <a:sym typeface="Wingdings" panose="05000000000000000000" pitchFamily="2" charset="2"/>
              </a:rPr>
              <a:t>tiếp</a:t>
            </a:r>
            <a:r>
              <a:rPr lang="en-US" dirty="0">
                <a:sym typeface="Wingdings" panose="05000000000000000000" pitchFamily="2" charset="2"/>
              </a:rPr>
              <a:t>, </a:t>
            </a:r>
            <a:r>
              <a:rPr lang="en-US" dirty="0" err="1">
                <a:sym typeface="Wingdings" panose="05000000000000000000" pitchFamily="2" charset="2"/>
              </a:rPr>
              <a:t>làm</a:t>
            </a:r>
            <a:r>
              <a:rPr lang="en-US" dirty="0">
                <a:sym typeface="Wingdings" panose="05000000000000000000" pitchFamily="2" charset="2"/>
              </a:rPr>
              <a:t> </a:t>
            </a:r>
            <a:r>
              <a:rPr lang="en-US" dirty="0" err="1">
                <a:sym typeface="Wingdings" panose="05000000000000000000" pitchFamily="2" charset="2"/>
              </a:rPr>
              <a:t>quen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mới</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 </a:t>
            </a:r>
            <a:r>
              <a:rPr lang="en-US" dirty="0" err="1">
                <a:sym typeface="Wingdings" panose="05000000000000000000" pitchFamily="2" charset="2"/>
              </a:rPr>
              <a:t>Cởi</a:t>
            </a:r>
            <a:r>
              <a:rPr lang="en-US" dirty="0">
                <a:sym typeface="Wingdings" panose="05000000000000000000" pitchFamily="2" charset="2"/>
              </a:rPr>
              <a:t> </a:t>
            </a:r>
            <a:r>
              <a:rPr lang="en-US" dirty="0" err="1">
                <a:sym typeface="Wingdings" panose="05000000000000000000" pitchFamily="2" charset="2"/>
              </a:rPr>
              <a:t>mở</a:t>
            </a:r>
            <a:r>
              <a:rPr lang="en-US" dirty="0">
                <a:sym typeface="Wingdings" panose="05000000000000000000" pitchFamily="2" charset="2"/>
              </a:rPr>
              <a:t>, </a:t>
            </a:r>
            <a:r>
              <a:rPr lang="en-US" dirty="0" err="1">
                <a:sym typeface="Wingdings" panose="05000000000000000000" pitchFamily="2" charset="2"/>
              </a:rPr>
              <a:t>lịch</a:t>
            </a:r>
            <a:r>
              <a:rPr lang="en-US" dirty="0">
                <a:sym typeface="Wingdings" panose="05000000000000000000" pitchFamily="2" charset="2"/>
              </a:rPr>
              <a:t> </a:t>
            </a:r>
            <a:r>
              <a:rPr lang="en-US" dirty="0" err="1">
                <a:sym typeface="Wingdings" panose="05000000000000000000" pitchFamily="2" charset="2"/>
              </a:rPr>
              <a:t>sự</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bạn</a:t>
            </a:r>
            <a:endParaRPr lang="en-US" dirty="0">
              <a:sym typeface="Wingdings" panose="05000000000000000000" pitchFamily="2" charset="2"/>
            </a:endParaRPr>
          </a:p>
          <a:p>
            <a:pPr marL="171450" marR="0" lvl="0" indent="-171450" algn="l" defTabSz="914394"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em</a:t>
            </a:r>
            <a:r>
              <a:rPr lang="en-US" dirty="0">
                <a:sym typeface="Wingdings" panose="05000000000000000000" pitchFamily="2" charset="2"/>
              </a:rPr>
              <a:t> </a:t>
            </a:r>
            <a:r>
              <a:rPr lang="en-US" dirty="0" err="1">
                <a:sym typeface="Wingdings" panose="05000000000000000000" pitchFamily="2" charset="2"/>
              </a:rPr>
              <a:t>nhớ</a:t>
            </a:r>
            <a:r>
              <a:rPr lang="en-US" dirty="0">
                <a:sym typeface="Wingdings" panose="05000000000000000000" pitchFamily="2" charset="2"/>
              </a:rPr>
              <a:t> </a:t>
            </a:r>
            <a:r>
              <a:rPr lang="en-US" dirty="0" err="1">
                <a:sym typeface="Wingdings" panose="05000000000000000000" pitchFamily="2" charset="2"/>
              </a:rPr>
              <a:t>nhé</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chúng</a:t>
            </a:r>
            <a:r>
              <a:rPr lang="en-US" dirty="0">
                <a:sym typeface="Wingdings" panose="05000000000000000000" pitchFamily="2" charset="2"/>
              </a:rPr>
              <a:t> ta </a:t>
            </a:r>
            <a:r>
              <a:rPr lang="en-US" dirty="0" err="1">
                <a:sym typeface="Wingdings" panose="05000000000000000000" pitchFamily="2" charset="2"/>
              </a:rPr>
              <a:t>gặp</a:t>
            </a:r>
            <a:r>
              <a:rPr lang="en-US" dirty="0">
                <a:sym typeface="Wingdings" panose="05000000000000000000" pitchFamily="2" charset="2"/>
              </a:rPr>
              <a:t> </a:t>
            </a:r>
            <a:r>
              <a:rPr lang="en-US" dirty="0" err="1">
                <a:sym typeface="Wingdings" panose="05000000000000000000" pitchFamily="2" charset="2"/>
              </a:rPr>
              <a:t>gỡ</a:t>
            </a:r>
            <a:r>
              <a:rPr lang="en-US" dirty="0">
                <a:sym typeface="Wingdings" panose="05000000000000000000" pitchFamily="2" charset="2"/>
              </a:rPr>
              <a:t> 1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mới</a:t>
            </a:r>
            <a:r>
              <a:rPr lang="en-US" dirty="0">
                <a:sym typeface="Wingdings" panose="05000000000000000000" pitchFamily="2" charset="2"/>
              </a:rPr>
              <a:t>, con </a:t>
            </a:r>
            <a:r>
              <a:rPr lang="en-US" dirty="0" err="1">
                <a:sym typeface="Wingdings" panose="05000000000000000000" pitchFamily="2" charset="2"/>
              </a:rPr>
              <a:t>hãy</a:t>
            </a:r>
            <a:r>
              <a:rPr lang="en-US" dirty="0">
                <a:sym typeface="Wingdings" panose="05000000000000000000" pitchFamily="2" charset="2"/>
              </a:rPr>
              <a:t> </a:t>
            </a:r>
            <a:r>
              <a:rPr lang="en-US" dirty="0" err="1">
                <a:sym typeface="Wingdings" panose="05000000000000000000" pitchFamily="2" charset="2"/>
              </a:rPr>
              <a:t>thân</a:t>
            </a:r>
            <a:r>
              <a:rPr lang="en-US" dirty="0">
                <a:sym typeface="Wingdings" panose="05000000000000000000" pitchFamily="2" charset="2"/>
              </a:rPr>
              <a:t> </a:t>
            </a:r>
            <a:r>
              <a:rPr lang="en-US" dirty="0" err="1">
                <a:sym typeface="Wingdings" panose="05000000000000000000" pitchFamily="2" charset="2"/>
              </a:rPr>
              <a:t>thiện</a:t>
            </a:r>
            <a:r>
              <a:rPr lang="en-US" dirty="0">
                <a:sym typeface="Wingdings" panose="05000000000000000000" pitchFamily="2" charset="2"/>
              </a:rPr>
              <a:t>, </a:t>
            </a:r>
            <a:r>
              <a:rPr lang="en-US" dirty="0" err="1">
                <a:sym typeface="Wingdings" panose="05000000000000000000" pitchFamily="2" charset="2"/>
              </a:rPr>
              <a:t>cởi</a:t>
            </a:r>
            <a:r>
              <a:rPr lang="en-US" dirty="0">
                <a:sym typeface="Wingdings" panose="05000000000000000000" pitchFamily="2" charset="2"/>
              </a:rPr>
              <a:t> </a:t>
            </a:r>
            <a:r>
              <a:rPr lang="en-US" dirty="0" err="1">
                <a:sym typeface="Wingdings" panose="05000000000000000000" pitchFamily="2" charset="2"/>
              </a:rPr>
              <a:t>mở</a:t>
            </a:r>
            <a:r>
              <a:rPr lang="en-US" dirty="0">
                <a:sym typeface="Wingdings" panose="05000000000000000000" pitchFamily="2" charset="2"/>
              </a:rPr>
              <a:t>, </a:t>
            </a:r>
            <a:r>
              <a:rPr lang="en-US" dirty="0" err="1">
                <a:sym typeface="Wingdings" panose="05000000000000000000" pitchFamily="2" charset="2"/>
              </a:rPr>
              <a:t>lịch</a:t>
            </a:r>
            <a:r>
              <a:rPr lang="en-US" dirty="0">
                <a:sym typeface="Wingdings" panose="05000000000000000000" pitchFamily="2" charset="2"/>
              </a:rPr>
              <a:t> </a:t>
            </a:r>
            <a:r>
              <a:rPr lang="en-US" dirty="0" err="1">
                <a:sym typeface="Wingdings" panose="05000000000000000000" pitchFamily="2" charset="2"/>
              </a:rPr>
              <a:t>sự</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nhã</a:t>
            </a:r>
            <a:r>
              <a:rPr lang="en-US" dirty="0">
                <a:sym typeface="Wingdings" panose="05000000000000000000" pitchFamily="2" charset="2"/>
              </a:rPr>
              <a:t> </a:t>
            </a:r>
            <a:r>
              <a:rPr lang="en-US" dirty="0" err="1">
                <a:sym typeface="Wingdings" panose="05000000000000000000" pitchFamily="2" charset="2"/>
              </a:rPr>
              <a:t>nhặn</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hãy</a:t>
            </a:r>
            <a:r>
              <a:rPr lang="en-US" dirty="0">
                <a:sym typeface="Wingdings" panose="05000000000000000000" pitchFamily="2" charset="2"/>
              </a:rPr>
              <a:t> </a:t>
            </a:r>
            <a:r>
              <a:rPr lang="en-US" dirty="0" err="1">
                <a:sym typeface="Wingdings" panose="05000000000000000000" pitchFamily="2" charset="2"/>
              </a:rPr>
              <a:t>nhớ</a:t>
            </a:r>
            <a:r>
              <a:rPr lang="en-US" dirty="0">
                <a:sym typeface="Wingdings" panose="05000000000000000000" pitchFamily="2" charset="2"/>
              </a:rPr>
              <a:t> </a:t>
            </a:r>
            <a:r>
              <a:rPr lang="en-US" dirty="0" err="1">
                <a:sym typeface="Wingdings" panose="05000000000000000000" pitchFamily="2" charset="2"/>
              </a:rPr>
              <a:t>rằng</a:t>
            </a:r>
            <a:r>
              <a:rPr lang="en-US" dirty="0">
                <a:sym typeface="Wingdings" panose="05000000000000000000" pitchFamily="2" charset="2"/>
              </a:rPr>
              <a:t>, </a:t>
            </a:r>
            <a:r>
              <a:rPr lang="en-US" dirty="0" err="1">
                <a:sym typeface="Wingdings" panose="05000000000000000000" pitchFamily="2" charset="2"/>
              </a:rPr>
              <a:t>ánh</a:t>
            </a:r>
            <a:r>
              <a:rPr lang="en-US" dirty="0">
                <a:sym typeface="Wingdings" panose="05000000000000000000" pitchFamily="2" charset="2"/>
              </a:rPr>
              <a:t> </a:t>
            </a:r>
            <a:r>
              <a:rPr lang="en-US" dirty="0" err="1">
                <a:sym typeface="Wingdings" panose="05000000000000000000" pitchFamily="2" charset="2"/>
              </a:rPr>
              <a:t>mắt</a:t>
            </a:r>
            <a:r>
              <a:rPr lang="en-US" dirty="0">
                <a:sym typeface="Wingdings" panose="05000000000000000000" pitchFamily="2" charset="2"/>
              </a:rPr>
              <a:t> </a:t>
            </a:r>
            <a:r>
              <a:rPr lang="en-US" dirty="0" err="1">
                <a:sym typeface="Wingdings" panose="05000000000000000000" pitchFamily="2" charset="2"/>
              </a:rPr>
              <a:t>mà</a:t>
            </a:r>
            <a:r>
              <a:rPr lang="en-US" dirty="0">
                <a:sym typeface="Wingdings" panose="05000000000000000000" pitchFamily="2" charset="2"/>
              </a:rPr>
              <a:t> con </a:t>
            </a:r>
            <a:r>
              <a:rPr lang="en-US" dirty="0" err="1">
                <a:sym typeface="Wingdings" panose="05000000000000000000" pitchFamily="2" charset="2"/>
              </a:rPr>
              <a:t>nhìn</a:t>
            </a:r>
            <a:r>
              <a:rPr lang="en-US" dirty="0">
                <a:sym typeface="Wingdings" panose="05000000000000000000" pitchFamily="2" charset="2"/>
              </a:rPr>
              <a:t>, </a:t>
            </a:r>
            <a:r>
              <a:rPr lang="en-US" dirty="0" err="1">
                <a:sym typeface="Wingdings" panose="05000000000000000000" pitchFamily="2" charset="2"/>
              </a:rPr>
              <a:t>nụ</a:t>
            </a:r>
            <a:r>
              <a:rPr lang="en-US" dirty="0">
                <a:sym typeface="Wingdings" panose="05000000000000000000" pitchFamily="2" charset="2"/>
              </a:rPr>
              <a:t> </a:t>
            </a:r>
            <a:r>
              <a:rPr lang="en-US" dirty="0" err="1">
                <a:sym typeface="Wingdings" panose="05000000000000000000" pitchFamily="2" charset="2"/>
              </a:rPr>
              <a:t>cười</a:t>
            </a:r>
            <a:r>
              <a:rPr lang="en-US" dirty="0">
                <a:sym typeface="Wingdings" panose="05000000000000000000" pitchFamily="2" charset="2"/>
              </a:rPr>
              <a:t> con </a:t>
            </a:r>
            <a:r>
              <a:rPr lang="en-US" dirty="0" err="1">
                <a:sym typeface="Wingdings" panose="05000000000000000000" pitchFamily="2" charset="2"/>
              </a:rPr>
              <a:t>tỏa</a:t>
            </a:r>
            <a:r>
              <a:rPr lang="en-US" dirty="0">
                <a:sym typeface="Wingdings" panose="05000000000000000000" pitchFamily="2" charset="2"/>
              </a:rPr>
              <a:t> ra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khác</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mà</a:t>
            </a:r>
            <a:r>
              <a:rPr lang="en-US" dirty="0">
                <a:sym typeface="Wingdings" panose="05000000000000000000" pitchFamily="2" charset="2"/>
              </a:rPr>
              <a:t> con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họ</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sức</a:t>
            </a:r>
            <a:r>
              <a:rPr lang="en-US" dirty="0">
                <a:sym typeface="Wingdings" panose="05000000000000000000" pitchFamily="2" charset="2"/>
              </a:rPr>
              <a:t> </a:t>
            </a:r>
            <a:r>
              <a:rPr lang="en-US" dirty="0" err="1">
                <a:sym typeface="Wingdings" panose="05000000000000000000" pitchFamily="2" charset="2"/>
              </a:rPr>
              <a:t>mạnh</a:t>
            </a:r>
            <a:r>
              <a:rPr lang="en-US" dirty="0">
                <a:sym typeface="Wingdings" panose="05000000000000000000" pitchFamily="2" charset="2"/>
              </a:rPr>
              <a:t> </a:t>
            </a:r>
            <a:r>
              <a:rPr lang="en-US" dirty="0" err="1">
                <a:sym typeface="Wingdings" panose="05000000000000000000" pitchFamily="2" charset="2"/>
              </a:rPr>
              <a:t>vô</a:t>
            </a:r>
            <a:r>
              <a:rPr lang="en-US" dirty="0">
                <a:sym typeface="Wingdings" panose="05000000000000000000" pitchFamily="2" charset="2"/>
              </a:rPr>
              <a:t> </a:t>
            </a:r>
            <a:r>
              <a:rPr lang="en-US" dirty="0" err="1">
                <a:sym typeface="Wingdings" panose="05000000000000000000" pitchFamily="2" charset="2"/>
              </a:rPr>
              <a:t>cùng</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cần</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a:t>
            </a:r>
            <a:r>
              <a:rPr lang="en-US" dirty="0" err="1">
                <a:sym typeface="Wingdings" panose="05000000000000000000" pitchFamily="2" charset="2"/>
              </a:rPr>
              <a:t>ánh</a:t>
            </a:r>
            <a:r>
              <a:rPr lang="en-US" dirty="0">
                <a:sym typeface="Wingdings" panose="05000000000000000000" pitchFamily="2" charset="2"/>
              </a:rPr>
              <a:t> </a:t>
            </a:r>
            <a:r>
              <a:rPr lang="en-US" dirty="0" err="1">
                <a:sym typeface="Wingdings" panose="05000000000000000000" pitchFamily="2" charset="2"/>
              </a:rPr>
              <a:t>mắt</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a:t>
            </a:r>
            <a:r>
              <a:rPr lang="en-US" dirty="0" err="1">
                <a:sym typeface="Wingdings" panose="05000000000000000000" pitchFamily="2" charset="2"/>
              </a:rPr>
              <a:t>nụ</a:t>
            </a:r>
            <a:r>
              <a:rPr lang="en-US" dirty="0">
                <a:sym typeface="Wingdings" panose="05000000000000000000" pitchFamily="2" charset="2"/>
              </a:rPr>
              <a:t> </a:t>
            </a:r>
            <a:r>
              <a:rPr lang="en-US" dirty="0" err="1">
                <a:sym typeface="Wingdings" panose="05000000000000000000" pitchFamily="2" charset="2"/>
              </a:rPr>
              <a:t>cười</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a:t>
            </a:r>
            <a:r>
              <a:rPr lang="en-US" dirty="0" err="1">
                <a:sym typeface="Wingdings" panose="05000000000000000000" pitchFamily="2" charset="2"/>
              </a:rPr>
              <a:t>thân</a:t>
            </a:r>
            <a:r>
              <a:rPr lang="en-US" dirty="0">
                <a:sym typeface="Wingdings" panose="05000000000000000000" pitchFamily="2" charset="2"/>
              </a:rPr>
              <a:t> </a:t>
            </a:r>
            <a:r>
              <a:rPr lang="en-US" dirty="0" err="1">
                <a:sym typeface="Wingdings" panose="05000000000000000000" pitchFamily="2" charset="2"/>
              </a:rPr>
              <a:t>thiện</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nhã</a:t>
            </a:r>
            <a:r>
              <a:rPr lang="en-US" dirty="0">
                <a:sym typeface="Wingdings" panose="05000000000000000000" pitchFamily="2" charset="2"/>
              </a:rPr>
              <a:t> </a:t>
            </a:r>
            <a:r>
              <a:rPr lang="en-US" dirty="0" err="1">
                <a:sym typeface="Wingdings" panose="05000000000000000000" pitchFamily="2" charset="2"/>
              </a:rPr>
              <a:t>nhặn</a:t>
            </a:r>
            <a:r>
              <a:rPr lang="en-US" dirty="0">
                <a:sym typeface="Wingdings" panose="05000000000000000000" pitchFamily="2" charset="2"/>
              </a:rPr>
              <a:t> </a:t>
            </a:r>
            <a:r>
              <a:rPr lang="en-US" dirty="0" err="1">
                <a:sym typeface="Wingdings" panose="05000000000000000000" pitchFamily="2" charset="2"/>
              </a:rPr>
              <a:t>thì</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tạo</a:t>
            </a:r>
            <a:r>
              <a:rPr lang="en-US" dirty="0">
                <a:sym typeface="Wingdings" panose="05000000000000000000" pitchFamily="2" charset="2"/>
              </a:rPr>
              <a:t> </a:t>
            </a:r>
            <a:r>
              <a:rPr lang="en-US" dirty="0" err="1">
                <a:sym typeface="Wingdings" panose="05000000000000000000" pitchFamily="2" charset="2"/>
              </a:rPr>
              <a:t>thiện</a:t>
            </a:r>
            <a:r>
              <a:rPr lang="en-US" dirty="0">
                <a:sym typeface="Wingdings" panose="05000000000000000000" pitchFamily="2" charset="2"/>
              </a:rPr>
              <a:t> </a:t>
            </a:r>
            <a:r>
              <a:rPr lang="en-US" dirty="0" err="1">
                <a:sym typeface="Wingdings" panose="05000000000000000000" pitchFamily="2" charset="2"/>
              </a:rPr>
              <a:t>cảm</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lớn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những</a:t>
            </a:r>
            <a:r>
              <a:rPr lang="en-US" dirty="0">
                <a:sym typeface="Wingdings" panose="05000000000000000000" pitchFamily="2" charset="2"/>
              </a:rPr>
              <a:t>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mới</a:t>
            </a:r>
            <a:r>
              <a:rPr lang="en-US" dirty="0">
                <a:sym typeface="Wingdings" panose="05000000000000000000" pitchFamily="2" charset="2"/>
              </a:rPr>
              <a:t>. </a:t>
            </a:r>
          </a:p>
          <a:p>
            <a:pPr marL="171450" marR="0" lvl="0" indent="-171450" algn="l" defTabSz="914394"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dirty="0" err="1">
                <a:sym typeface="Wingdings" panose="05000000000000000000" pitchFamily="2" charset="2"/>
              </a:rPr>
              <a:t>Vừa</a:t>
            </a:r>
            <a:r>
              <a:rPr lang="en-US" dirty="0">
                <a:sym typeface="Wingdings" panose="05000000000000000000" pitchFamily="2" charset="2"/>
              </a:rPr>
              <a:t> </a:t>
            </a:r>
            <a:r>
              <a:rPr lang="en-US" dirty="0" err="1">
                <a:sym typeface="Wingdings" panose="05000000000000000000" pitchFamily="2" charset="2"/>
              </a:rPr>
              <a:t>rồi</a:t>
            </a:r>
            <a:r>
              <a:rPr lang="en-US" dirty="0">
                <a:sym typeface="Wingdings" panose="05000000000000000000" pitchFamily="2" charset="2"/>
              </a:rPr>
              <a:t> </a:t>
            </a:r>
            <a:r>
              <a:rPr lang="en-US" dirty="0" err="1">
                <a:sym typeface="Wingdings" panose="05000000000000000000" pitchFamily="2" charset="2"/>
              </a:rPr>
              <a:t>chúng</a:t>
            </a:r>
            <a:r>
              <a:rPr lang="en-US" dirty="0">
                <a:sym typeface="Wingdings" panose="05000000000000000000" pitchFamily="2" charset="2"/>
              </a:rPr>
              <a:t> ta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lịch</a:t>
            </a:r>
            <a:r>
              <a:rPr lang="en-US" dirty="0">
                <a:sym typeface="Wingdings" panose="05000000000000000000" pitchFamily="2" charset="2"/>
              </a:rPr>
              <a:t> </a:t>
            </a:r>
            <a:r>
              <a:rPr lang="en-US" dirty="0" err="1">
                <a:sym typeface="Wingdings" panose="05000000000000000000" pitchFamily="2" charset="2"/>
              </a:rPr>
              <a:t>sự</a:t>
            </a:r>
            <a:r>
              <a:rPr lang="en-US" dirty="0">
                <a:sym typeface="Wingdings" panose="05000000000000000000" pitchFamily="2" charset="2"/>
              </a:rPr>
              <a:t>, </a:t>
            </a:r>
            <a:r>
              <a:rPr lang="en-US" dirty="0" err="1">
                <a:sym typeface="Wingdings" panose="05000000000000000000" pitchFamily="2" charset="2"/>
              </a:rPr>
              <a:t>tế</a:t>
            </a:r>
            <a:r>
              <a:rPr lang="en-US" dirty="0">
                <a:sym typeface="Wingdings" panose="05000000000000000000" pitchFamily="2" charset="2"/>
              </a:rPr>
              <a:t> </a:t>
            </a:r>
            <a:r>
              <a:rPr lang="en-US" dirty="0" err="1">
                <a:sym typeface="Wingdings" panose="05000000000000000000" pitchFamily="2" charset="2"/>
              </a:rPr>
              <a:t>nhị</a:t>
            </a:r>
            <a:r>
              <a:rPr lang="en-US" dirty="0">
                <a:sym typeface="Wingdings" panose="05000000000000000000" pitchFamily="2" charset="2"/>
              </a:rPr>
              <a:t>, </a:t>
            </a:r>
            <a:r>
              <a:rPr lang="en-US" dirty="0" err="1">
                <a:sym typeface="Wingdings" panose="05000000000000000000" pitchFamily="2" charset="2"/>
              </a:rPr>
              <a:t>nhã</a:t>
            </a:r>
            <a:r>
              <a:rPr lang="en-US" dirty="0">
                <a:sym typeface="Wingdings" panose="05000000000000000000" pitchFamily="2" charset="2"/>
              </a:rPr>
              <a:t> </a:t>
            </a:r>
            <a:r>
              <a:rPr lang="en-US" dirty="0" err="1">
                <a:sym typeface="Wingdings" panose="05000000000000000000" pitchFamily="2" charset="2"/>
              </a:rPr>
              <a:t>nhặn</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cơ</a:t>
            </a:r>
            <a:r>
              <a:rPr lang="en-US" dirty="0">
                <a:sym typeface="Wingdings" panose="05000000000000000000" pitchFamily="2" charset="2"/>
              </a:rPr>
              <a:t> </a:t>
            </a:r>
            <a:r>
              <a:rPr lang="en-US" dirty="0" err="1">
                <a:sym typeface="Wingdings" panose="05000000000000000000" pitchFamily="2" charset="2"/>
              </a:rPr>
              <a:t>sở</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1 </a:t>
            </a:r>
            <a:r>
              <a:rPr lang="en-US" dirty="0" err="1">
                <a:sym typeface="Wingdings" panose="05000000000000000000" pitchFamily="2" charset="2"/>
              </a:rPr>
              <a:t>tình</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tốt</a:t>
            </a:r>
            <a:r>
              <a:rPr lang="en-US" dirty="0">
                <a:sym typeface="Wingdings" panose="05000000000000000000" pitchFamily="2" charset="2"/>
              </a:rPr>
              <a:t> </a:t>
            </a:r>
            <a:r>
              <a:rPr lang="en-US" dirty="0" err="1">
                <a:sym typeface="Wingdings" panose="05000000000000000000" pitchFamily="2" charset="2"/>
              </a:rPr>
              <a:t>đẹp</a:t>
            </a:r>
            <a:r>
              <a:rPr lang="en-US" dirty="0">
                <a:sym typeface="Wingdings" panose="05000000000000000000" pitchFamily="2" charset="2"/>
              </a:rPr>
              <a:t>, </a:t>
            </a:r>
            <a:r>
              <a:rPr lang="en-US" dirty="0" err="1">
                <a:sym typeface="Wingdings" panose="05000000000000000000" pitchFamily="2" charset="2"/>
              </a:rPr>
              <a:t>nhưng</a:t>
            </a:r>
            <a:r>
              <a:rPr lang="en-US" dirty="0">
                <a:sym typeface="Wingdings" panose="05000000000000000000" pitchFamily="2" charset="2"/>
              </a:rPr>
              <a:t> </a:t>
            </a:r>
            <a:r>
              <a:rPr lang="en-US" dirty="0" err="1">
                <a:sym typeface="Wingdings" panose="05000000000000000000" pitchFamily="2" charset="2"/>
              </a:rPr>
              <a:t>chưa</a:t>
            </a:r>
            <a:r>
              <a:rPr lang="en-US" dirty="0">
                <a:sym typeface="Wingdings" panose="05000000000000000000" pitchFamily="2" charset="2"/>
              </a:rPr>
              <a:t> </a:t>
            </a:r>
            <a:r>
              <a:rPr lang="en-US" dirty="0" err="1">
                <a:sym typeface="Wingdings" panose="05000000000000000000" pitchFamily="2" charset="2"/>
              </a:rPr>
              <a:t>đủ</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phần</a:t>
            </a:r>
            <a:r>
              <a:rPr lang="en-US" dirty="0">
                <a:sym typeface="Wingdings" panose="05000000000000000000" pitchFamily="2" charset="2"/>
              </a:rPr>
              <a:t> 2, </a:t>
            </a:r>
            <a:r>
              <a:rPr lang="en-US" dirty="0" err="1">
                <a:sym typeface="Wingdings" panose="05000000000000000000" pitchFamily="2" charset="2"/>
              </a:rPr>
              <a:t>để</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HTB </a:t>
            </a:r>
            <a:r>
              <a:rPr lang="en-US" dirty="0" err="1">
                <a:sym typeface="Wingdings" panose="05000000000000000000" pitchFamily="2" charset="2"/>
              </a:rPr>
              <a:t>kết</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nhau</a:t>
            </a:r>
            <a:r>
              <a:rPr lang="en-US" dirty="0">
                <a:sym typeface="Wingdings" panose="05000000000000000000" pitchFamily="2" charset="2"/>
              </a:rPr>
              <a:t>, </a:t>
            </a:r>
            <a:r>
              <a:rPr lang="en-US" dirty="0" err="1">
                <a:sym typeface="Wingdings" panose="05000000000000000000" pitchFamily="2" charset="2"/>
              </a:rPr>
              <a:t>chúng</a:t>
            </a:r>
            <a:r>
              <a:rPr lang="en-US" dirty="0">
                <a:sym typeface="Wingdings" panose="05000000000000000000" pitchFamily="2" charset="2"/>
              </a:rPr>
              <a:t> ta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còn</a:t>
            </a:r>
            <a:r>
              <a:rPr lang="en-US" dirty="0">
                <a:sym typeface="Wingdings" panose="05000000000000000000" pitchFamily="2" charset="2"/>
              </a:rPr>
              <a:t>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nhà</a:t>
            </a:r>
            <a:r>
              <a:rPr lang="en-US" dirty="0">
                <a:sym typeface="Wingdings" panose="05000000000000000000" pitchFamily="2" charset="2"/>
              </a:rPr>
              <a:t> </a:t>
            </a:r>
            <a:r>
              <a:rPr lang="en-US" dirty="0" err="1">
                <a:sym typeface="Wingdings" panose="05000000000000000000" pitchFamily="2" charset="2"/>
              </a:rPr>
              <a:t>văn</a:t>
            </a:r>
            <a:r>
              <a:rPr lang="en-US" dirty="0">
                <a:sym typeface="Wingdings" panose="05000000000000000000" pitchFamily="2" charset="2"/>
              </a:rPr>
              <a:t> </a:t>
            </a:r>
            <a:r>
              <a:rPr lang="en-US" dirty="0" err="1">
                <a:sym typeface="Wingdings" panose="05000000000000000000" pitchFamily="2" charset="2"/>
              </a:rPr>
              <a:t>xây</a:t>
            </a:r>
            <a:r>
              <a:rPr lang="en-US" dirty="0">
                <a:sym typeface="Wingdings" panose="05000000000000000000" pitchFamily="2" charset="2"/>
              </a:rPr>
              <a:t> </a:t>
            </a:r>
            <a:r>
              <a:rPr lang="en-US" dirty="0" err="1">
                <a:sym typeface="Wingdings" panose="05000000000000000000" pitchFamily="2" charset="2"/>
              </a:rPr>
              <a:t>dựng</a:t>
            </a:r>
            <a:r>
              <a:rPr lang="en-US" dirty="0">
                <a:sym typeface="Wingdings" panose="05000000000000000000" pitchFamily="2" charset="2"/>
              </a:rPr>
              <a:t> 2 </a:t>
            </a:r>
            <a:r>
              <a:rPr lang="en-US" dirty="0" err="1">
                <a:sym typeface="Wingdings" panose="05000000000000000000" pitchFamily="2" charset="2"/>
              </a:rPr>
              <a:t>nhân</a:t>
            </a:r>
            <a:r>
              <a:rPr lang="en-US" dirty="0">
                <a:sym typeface="Wingdings" panose="05000000000000000000" pitchFamily="2" charset="2"/>
              </a:rPr>
              <a:t> </a:t>
            </a:r>
            <a:r>
              <a:rPr lang="en-US" dirty="0" err="1">
                <a:sym typeface="Wingdings" panose="05000000000000000000" pitchFamily="2" charset="2"/>
              </a:rPr>
              <a:t>vật</a:t>
            </a:r>
            <a:r>
              <a:rPr lang="en-US" dirty="0">
                <a:sym typeface="Wingdings" panose="05000000000000000000" pitchFamily="2" charset="2"/>
              </a:rPr>
              <a:t> </a:t>
            </a:r>
            <a:r>
              <a:rPr lang="en-US" dirty="0" err="1">
                <a:sym typeface="Wingdings" panose="05000000000000000000" pitchFamily="2" charset="2"/>
              </a:rPr>
              <a:t>này</a:t>
            </a:r>
            <a:r>
              <a:rPr lang="en-US" dirty="0">
                <a:sym typeface="Wingdings" panose="05000000000000000000" pitchFamily="2" charset="2"/>
              </a:rPr>
              <a:t> </a:t>
            </a:r>
            <a:r>
              <a:rPr lang="en-US" dirty="0" err="1">
                <a:sym typeface="Wingdings" panose="05000000000000000000" pitchFamily="2" charset="2"/>
              </a:rPr>
              <a:t>đẹp</a:t>
            </a:r>
            <a:r>
              <a:rPr lang="en-US" dirty="0">
                <a:sym typeface="Wingdings" panose="05000000000000000000" pitchFamily="2" charset="2"/>
              </a:rPr>
              <a:t> </a:t>
            </a:r>
            <a:r>
              <a:rPr lang="en-US" dirty="0" err="1">
                <a:sym typeface="Wingdings" panose="05000000000000000000" pitchFamily="2" charset="2"/>
              </a:rPr>
              <a:t>đẽ</a:t>
            </a:r>
            <a:r>
              <a:rPr lang="en-US" dirty="0">
                <a:sym typeface="Wingdings" panose="05000000000000000000" pitchFamily="2" charset="2"/>
              </a:rPr>
              <a:t> </a:t>
            </a:r>
            <a:r>
              <a:rPr lang="en-US" dirty="0" err="1">
                <a:sym typeface="Wingdings" panose="05000000000000000000" pitchFamily="2" charset="2"/>
              </a:rPr>
              <a:t>hơn</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nhiều</a:t>
            </a:r>
            <a:r>
              <a:rPr lang="en-US" dirty="0">
                <a:sym typeface="Wingdings" panose="05000000000000000000" pitchFamily="2" charset="2"/>
              </a:rPr>
              <a:t>. </a:t>
            </a:r>
            <a:r>
              <a:rPr lang="en-US" dirty="0" err="1">
                <a:sym typeface="Wingdings" panose="05000000000000000000" pitchFamily="2" charset="2"/>
              </a:rPr>
              <a:t>Giờ</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sang </a:t>
            </a:r>
            <a:r>
              <a:rPr lang="en-US" dirty="0" err="1">
                <a:sym typeface="Wingdings" panose="05000000000000000000" pitchFamily="2" charset="2"/>
              </a:rPr>
              <a:t>phần</a:t>
            </a:r>
            <a:r>
              <a:rPr lang="en-US" dirty="0">
                <a:sym typeface="Wingdings" panose="05000000000000000000" pitchFamily="2" charset="2"/>
              </a:rPr>
              <a:t> 2 </a:t>
            </a:r>
            <a:r>
              <a:rPr lang="en-US" dirty="0" err="1">
                <a:sym typeface="Wingdings" panose="05000000000000000000" pitchFamily="2" charset="2"/>
              </a:rPr>
              <a:t>để</a:t>
            </a:r>
            <a:r>
              <a:rPr lang="en-US" dirty="0">
                <a:sym typeface="Wingdings" panose="05000000000000000000" pitchFamily="2" charset="2"/>
              </a:rPr>
              <a:t> </a:t>
            </a:r>
            <a:r>
              <a:rPr lang="en-US" dirty="0" err="1">
                <a:sym typeface="Wingdings" panose="05000000000000000000" pitchFamily="2" charset="2"/>
              </a:rPr>
              <a:t>xem</a:t>
            </a:r>
            <a:r>
              <a:rPr lang="en-US" dirty="0">
                <a:sym typeface="Wingdings" panose="05000000000000000000" pitchFamily="2" charset="2"/>
              </a:rPr>
              <a:t>, 2 </a:t>
            </a:r>
            <a:r>
              <a:rPr lang="en-US" dirty="0" err="1">
                <a:sym typeface="Wingdings" panose="05000000000000000000" pitchFamily="2" charset="2"/>
              </a:rPr>
              <a:t>nhân</a:t>
            </a:r>
            <a:r>
              <a:rPr lang="en-US" dirty="0">
                <a:sym typeface="Wingdings" panose="05000000000000000000" pitchFamily="2" charset="2"/>
              </a:rPr>
              <a:t> </a:t>
            </a:r>
            <a:r>
              <a:rPr lang="en-US" dirty="0" err="1">
                <a:sym typeface="Wingdings" panose="05000000000000000000" pitchFamily="2" charset="2"/>
              </a:rPr>
              <a:t>vật</a:t>
            </a:r>
            <a:r>
              <a:rPr lang="en-US" dirty="0">
                <a:sym typeface="Wingdings" panose="05000000000000000000" pitchFamily="2" charset="2"/>
              </a:rPr>
              <a:t> </a:t>
            </a:r>
            <a:r>
              <a:rPr lang="en-US" dirty="0" err="1">
                <a:sym typeface="Wingdings" panose="05000000000000000000" pitchFamily="2" charset="2"/>
              </a:rPr>
              <a:t>kết</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nhau</a:t>
            </a:r>
            <a:r>
              <a:rPr lang="en-US" dirty="0">
                <a:sym typeface="Wingdings" panose="05000000000000000000" pitchFamily="2" charset="2"/>
              </a:rPr>
              <a:t> </a:t>
            </a:r>
            <a:r>
              <a:rPr lang="en-US" dirty="0" err="1">
                <a:sym typeface="Wingdings" panose="05000000000000000000" pitchFamily="2" charset="2"/>
              </a:rPr>
              <a:t>như</a:t>
            </a:r>
            <a:r>
              <a:rPr lang="en-US" dirty="0">
                <a:sym typeface="Wingdings" panose="05000000000000000000" pitchFamily="2" charset="2"/>
              </a:rPr>
              <a:t> </a:t>
            </a:r>
            <a:r>
              <a:rPr lang="en-US" dirty="0" err="1">
                <a:sym typeface="Wingdings" panose="05000000000000000000" pitchFamily="2" charset="2"/>
              </a:rPr>
              <a:t>thế</a:t>
            </a:r>
            <a:r>
              <a:rPr lang="en-US" dirty="0">
                <a:sym typeface="Wingdings" panose="05000000000000000000" pitchFamily="2" charset="2"/>
              </a:rPr>
              <a:t> </a:t>
            </a:r>
            <a:r>
              <a:rPr lang="en-US" dirty="0" err="1">
                <a:sym typeface="Wingdings" panose="05000000000000000000" pitchFamily="2" charset="2"/>
              </a:rPr>
              <a:t>nào</a:t>
            </a:r>
            <a:r>
              <a:rPr lang="en-US" dirty="0">
                <a:sym typeface="Wingdings" panose="05000000000000000000" pitchFamily="2" charset="2"/>
              </a:rPr>
              <a:t> </a:t>
            </a:r>
            <a:r>
              <a:rPr lang="en-US" dirty="0" err="1">
                <a:sym typeface="Wingdings" panose="05000000000000000000" pitchFamily="2" charset="2"/>
              </a:rPr>
              <a:t>nhé</a:t>
            </a:r>
            <a:r>
              <a:rPr lang="en-US" dirty="0">
                <a:sym typeface="Wingdings" panose="05000000000000000000" pitchFamily="2" charset="2"/>
              </a:rPr>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28</a:t>
            </a:fld>
            <a:endParaRPr lang="en-US"/>
          </a:p>
        </p:txBody>
      </p:sp>
    </p:spTree>
    <p:extLst>
      <p:ext uri="{BB962C8B-B14F-4D97-AF65-F5344CB8AC3E}">
        <p14:creationId xmlns:p14="http://schemas.microsoft.com/office/powerpoint/2010/main" val="1881915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err="1"/>
              <a:t>Đã</a:t>
            </a:r>
            <a:r>
              <a:rPr lang="en-US" dirty="0"/>
              <a:t> </a:t>
            </a:r>
            <a:r>
              <a:rPr lang="en-US" dirty="0" err="1"/>
              <a:t>rất</a:t>
            </a:r>
            <a:r>
              <a:rPr lang="en-US" dirty="0"/>
              <a:t> </a:t>
            </a:r>
            <a:r>
              <a:rPr lang="en-US" dirty="0" err="1"/>
              <a:t>nhiều</a:t>
            </a:r>
            <a:r>
              <a:rPr lang="en-US" dirty="0"/>
              <a:t> </a:t>
            </a:r>
            <a:r>
              <a:rPr lang="en-US" dirty="0" err="1"/>
              <a:t>lần</a:t>
            </a:r>
            <a:r>
              <a:rPr lang="en-US" dirty="0"/>
              <a:t>, </a:t>
            </a:r>
            <a:r>
              <a:rPr lang="en-US" dirty="0" err="1"/>
              <a:t>cáo</a:t>
            </a:r>
            <a:r>
              <a:rPr lang="en-US" dirty="0"/>
              <a:t> </a:t>
            </a:r>
            <a:r>
              <a:rPr lang="en-US" dirty="0" err="1"/>
              <a:t>đề</a:t>
            </a:r>
            <a:r>
              <a:rPr lang="en-US" dirty="0"/>
              <a:t> </a:t>
            </a:r>
            <a:r>
              <a:rPr lang="en-US" dirty="0" err="1"/>
              <a:t>nghị</a:t>
            </a:r>
            <a:r>
              <a:rPr lang="en-US" dirty="0"/>
              <a:t> </a:t>
            </a:r>
            <a:r>
              <a:rPr lang="en-US" dirty="0" err="1"/>
              <a:t>hoàn</a:t>
            </a:r>
            <a:r>
              <a:rPr lang="en-US" dirty="0"/>
              <a:t> </a:t>
            </a:r>
            <a:r>
              <a:rPr lang="en-US" dirty="0" err="1"/>
              <a:t>tử</a:t>
            </a:r>
            <a:r>
              <a:rPr lang="en-US" dirty="0"/>
              <a:t> </a:t>
            </a:r>
            <a:r>
              <a:rPr lang="en-US" dirty="0" err="1"/>
              <a:t>bé</a:t>
            </a:r>
            <a:r>
              <a:rPr lang="en-US" dirty="0"/>
              <a:t> </a:t>
            </a:r>
            <a:r>
              <a:rPr lang="en-US" dirty="0" err="1"/>
              <a:t>cảm</a:t>
            </a:r>
            <a:r>
              <a:rPr lang="en-US" dirty="0"/>
              <a:t> </a:t>
            </a:r>
            <a:r>
              <a:rPr lang="en-US" dirty="0" err="1"/>
              <a:t>hóa</a:t>
            </a:r>
            <a:r>
              <a:rPr lang="en-US" dirty="0"/>
              <a:t> </a:t>
            </a:r>
            <a:r>
              <a:rPr lang="en-US" dirty="0" err="1"/>
              <a:t>mình</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đọc</a:t>
            </a:r>
            <a:r>
              <a:rPr lang="en-US" dirty="0"/>
              <a:t> </a:t>
            </a:r>
            <a:r>
              <a:rPr lang="en-US" dirty="0" err="1"/>
              <a:t>lướt</a:t>
            </a:r>
            <a:r>
              <a:rPr lang="en-US" dirty="0"/>
              <a:t> </a:t>
            </a:r>
            <a:r>
              <a:rPr lang="en-US" dirty="0" err="1"/>
              <a:t>lại</a:t>
            </a:r>
            <a:r>
              <a:rPr lang="en-US" dirty="0"/>
              <a:t> </a:t>
            </a:r>
            <a:r>
              <a:rPr lang="en-US" dirty="0" err="1"/>
              <a:t>văn</a:t>
            </a:r>
            <a:r>
              <a:rPr lang="en-US" dirty="0"/>
              <a:t> </a:t>
            </a:r>
            <a:r>
              <a:rPr lang="en-US" dirty="0" err="1"/>
              <a:t>bản</a:t>
            </a:r>
            <a:r>
              <a:rPr lang="en-US" dirty="0"/>
              <a:t> </a:t>
            </a:r>
            <a:r>
              <a:rPr lang="en-US" dirty="0" err="1"/>
              <a:t>và</a:t>
            </a:r>
            <a:r>
              <a:rPr lang="en-US" dirty="0"/>
              <a:t> </a:t>
            </a:r>
            <a:r>
              <a:rPr lang="en-US" dirty="0" err="1"/>
              <a:t>cho</a:t>
            </a:r>
            <a:r>
              <a:rPr lang="en-US" dirty="0"/>
              <a:t> </a:t>
            </a:r>
            <a:r>
              <a:rPr lang="en-US" dirty="0" err="1"/>
              <a:t>cô</a:t>
            </a:r>
            <a:r>
              <a:rPr lang="en-US" dirty="0"/>
              <a:t> </a:t>
            </a:r>
            <a:r>
              <a:rPr lang="en-US" dirty="0" err="1"/>
              <a:t>biết</a:t>
            </a:r>
            <a:r>
              <a:rPr lang="en-US" dirty="0"/>
              <a:t>: </a:t>
            </a:r>
            <a:r>
              <a:rPr lang="en-US" sz="1200" dirty="0" err="1">
                <a:solidFill>
                  <a:srgbClr val="0070C0"/>
                </a:solidFill>
                <a:latin typeface="#9Slide05 SVNCookie" panose="020B0606040200020203" pitchFamily="34" charset="0"/>
              </a:rPr>
              <a:t>Từ</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cảm</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hóa</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xuất</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hiện</a:t>
            </a:r>
            <a:r>
              <a:rPr lang="en-US" sz="1200" dirty="0">
                <a:solidFill>
                  <a:srgbClr val="0070C0"/>
                </a:solidFill>
                <a:latin typeface="#9Slide05 SVNCookie" panose="020B0606040200020203" pitchFamily="34" charset="0"/>
              </a:rPr>
              <a:t> bao </a:t>
            </a:r>
            <a:r>
              <a:rPr lang="en-US" sz="1200" dirty="0" err="1">
                <a:solidFill>
                  <a:srgbClr val="0070C0"/>
                </a:solidFill>
                <a:latin typeface="#9Slide05 SVNCookie" panose="020B0606040200020203" pitchFamily="34" charset="0"/>
              </a:rPr>
              <a:t>nhiêu</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lần</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trong</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đoạn</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trích</a:t>
            </a:r>
            <a:r>
              <a:rPr lang="en-US" sz="1200" dirty="0">
                <a:solidFill>
                  <a:srgbClr val="0070C0"/>
                </a:solidFill>
                <a:latin typeface="#9Slide05 SVNCookie" panose="020B0606040200020203" pitchFamily="34" charset="0"/>
              </a:rPr>
              <a:t>? Qua </a:t>
            </a:r>
            <a:r>
              <a:rPr lang="en-US" sz="1200" dirty="0" err="1">
                <a:solidFill>
                  <a:srgbClr val="0070C0"/>
                </a:solidFill>
                <a:latin typeface="#9Slide05 SVNCookie" panose="020B0606040200020203" pitchFamily="34" charset="0"/>
              </a:rPr>
              <a:t>những</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lời</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giải</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thích</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của</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cáo</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em</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hiểu</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cảm</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hóa</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nghĩa</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là</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gì</a:t>
            </a:r>
            <a:r>
              <a:rPr lang="en-US" sz="1200" dirty="0">
                <a:solidFill>
                  <a:srgbClr val="0070C0"/>
                </a:solidFill>
                <a:latin typeface="#9Slide05 SVNCookie" panose="020B0606040200020203" pitchFamily="34" charset="0"/>
              </a:rPr>
              <a:t>?</a:t>
            </a:r>
          </a:p>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30</a:t>
            </a:fld>
            <a:endParaRPr lang="en-US"/>
          </a:p>
        </p:txBody>
      </p:sp>
    </p:spTree>
    <p:extLst>
      <p:ext uri="{BB962C8B-B14F-4D97-AF65-F5344CB8AC3E}">
        <p14:creationId xmlns:p14="http://schemas.microsoft.com/office/powerpoint/2010/main" val="650816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Từ</a:t>
            </a:r>
            <a:r>
              <a:rPr lang="en-US" dirty="0"/>
              <a:t> “</a:t>
            </a:r>
            <a:r>
              <a:rPr lang="en-US" dirty="0" err="1"/>
              <a:t>cảm</a:t>
            </a:r>
            <a:r>
              <a:rPr lang="en-US" dirty="0"/>
              <a:t> </a:t>
            </a:r>
            <a:r>
              <a:rPr lang="en-US" dirty="0" err="1"/>
              <a:t>hóa</a:t>
            </a:r>
            <a:r>
              <a:rPr lang="en-US" dirty="0"/>
              <a:t>” </a:t>
            </a:r>
            <a:r>
              <a:rPr lang="en-US" dirty="0" err="1"/>
              <a:t>xuất</a:t>
            </a:r>
            <a:r>
              <a:rPr lang="en-US" dirty="0"/>
              <a:t> </a:t>
            </a:r>
            <a:r>
              <a:rPr lang="en-US" dirty="0" err="1"/>
              <a:t>hiện</a:t>
            </a:r>
            <a:r>
              <a:rPr lang="en-US" dirty="0"/>
              <a:t> 15 </a:t>
            </a:r>
            <a:r>
              <a:rPr lang="en-US" dirty="0" err="1"/>
              <a:t>lần</a:t>
            </a:r>
            <a:r>
              <a:rPr lang="en-US" dirty="0"/>
              <a:t>. </a:t>
            </a:r>
            <a:r>
              <a:rPr lang="en-US" dirty="0" err="1"/>
              <a:t>Cách</a:t>
            </a:r>
            <a:r>
              <a:rPr lang="en-US" dirty="0"/>
              <a:t> </a:t>
            </a:r>
            <a:r>
              <a:rPr lang="en-US" dirty="0" err="1"/>
              <a:t>giải</a:t>
            </a:r>
            <a:r>
              <a:rPr lang="en-US" dirty="0"/>
              <a:t> </a:t>
            </a:r>
            <a:r>
              <a:rPr lang="en-US" dirty="0" err="1"/>
              <a:t>thích</a:t>
            </a:r>
            <a:r>
              <a:rPr lang="en-US" dirty="0"/>
              <a:t> </a:t>
            </a:r>
            <a:r>
              <a:rPr lang="en-US" dirty="0" err="1"/>
              <a:t>từ</a:t>
            </a:r>
            <a:r>
              <a:rPr lang="en-US" dirty="0"/>
              <a:t> </a:t>
            </a:r>
            <a:r>
              <a:rPr lang="en-US" dirty="0" err="1"/>
              <a:t>cảm</a:t>
            </a:r>
            <a:r>
              <a:rPr lang="en-US" dirty="0"/>
              <a:t> </a:t>
            </a:r>
            <a:r>
              <a:rPr lang="en-US" dirty="0" err="1"/>
              <a:t>hóa</a:t>
            </a:r>
            <a:r>
              <a:rPr lang="en-US" dirty="0"/>
              <a:t> </a:t>
            </a:r>
            <a:r>
              <a:rPr lang="en-US" dirty="0" err="1"/>
              <a:t>của</a:t>
            </a:r>
            <a:r>
              <a:rPr lang="en-US" dirty="0"/>
              <a:t> </a:t>
            </a:r>
            <a:r>
              <a:rPr lang="en-US" dirty="0" err="1"/>
              <a:t>các</a:t>
            </a:r>
            <a:r>
              <a:rPr lang="en-US" dirty="0"/>
              <a:t> </a:t>
            </a:r>
            <a:r>
              <a:rPr lang="en-US" dirty="0" err="1"/>
              <a:t>em</a:t>
            </a:r>
            <a:r>
              <a:rPr lang="en-US" dirty="0"/>
              <a:t> </a:t>
            </a:r>
            <a:r>
              <a:rPr lang="en-US" dirty="0" err="1"/>
              <a:t>đều</a:t>
            </a:r>
            <a:r>
              <a:rPr lang="en-US" dirty="0"/>
              <a:t> </a:t>
            </a:r>
            <a:r>
              <a:rPr lang="en-US" dirty="0" err="1"/>
              <a:t>đúng</a:t>
            </a:r>
            <a:r>
              <a:rPr lang="en-US" dirty="0"/>
              <a:t>, </a:t>
            </a:r>
            <a:r>
              <a:rPr lang="en-US" dirty="0" err="1"/>
              <a:t>cô</a:t>
            </a:r>
            <a:r>
              <a:rPr lang="en-US" dirty="0"/>
              <a:t> </a:t>
            </a:r>
            <a:r>
              <a:rPr lang="en-US" dirty="0" err="1"/>
              <a:t>đều</a:t>
            </a:r>
            <a:r>
              <a:rPr lang="en-US" dirty="0"/>
              <a:t> </a:t>
            </a:r>
            <a:r>
              <a:rPr lang="en-US" dirty="0" err="1"/>
              <a:t>đồng</a:t>
            </a:r>
            <a:r>
              <a:rPr lang="en-US" dirty="0"/>
              <a:t> ý. </a:t>
            </a:r>
            <a:r>
              <a:rPr lang="en-US" dirty="0" err="1"/>
              <a:t>Như</a:t>
            </a:r>
            <a:r>
              <a:rPr lang="en-US" dirty="0"/>
              <a:t> ban </a:t>
            </a:r>
            <a:r>
              <a:rPr lang="en-US" dirty="0" err="1"/>
              <a:t>đầu</a:t>
            </a:r>
            <a:r>
              <a:rPr lang="en-US" dirty="0"/>
              <a:t> </a:t>
            </a:r>
            <a:r>
              <a:rPr lang="en-US" dirty="0" err="1"/>
              <a:t>thì</a:t>
            </a:r>
            <a:r>
              <a:rPr lang="en-US" dirty="0"/>
              <a:t> </a:t>
            </a:r>
            <a:r>
              <a:rPr lang="en-US" dirty="0" err="1"/>
              <a:t>cô</a:t>
            </a:r>
            <a:r>
              <a:rPr lang="en-US" dirty="0"/>
              <a:t> </a:t>
            </a:r>
            <a:r>
              <a:rPr lang="en-US" dirty="0" err="1"/>
              <a:t>nói</a:t>
            </a:r>
            <a:r>
              <a:rPr lang="en-US" dirty="0"/>
              <a:t> </a:t>
            </a:r>
            <a:r>
              <a:rPr lang="en-US" dirty="0" err="1"/>
              <a:t>với</a:t>
            </a:r>
            <a:r>
              <a:rPr lang="en-US" dirty="0"/>
              <a:t> </a:t>
            </a:r>
            <a:r>
              <a:rPr lang="en-US" dirty="0" err="1"/>
              <a:t>các</a:t>
            </a:r>
            <a:r>
              <a:rPr lang="en-US" dirty="0"/>
              <a:t> </a:t>
            </a:r>
            <a:r>
              <a:rPr lang="en-US" dirty="0" err="1"/>
              <a:t>em</a:t>
            </a:r>
            <a:r>
              <a:rPr lang="en-US" dirty="0"/>
              <a:t> </a:t>
            </a:r>
            <a:r>
              <a:rPr lang="en-US" dirty="0" err="1"/>
              <a:t>là</a:t>
            </a:r>
            <a:r>
              <a:rPr lang="en-US" dirty="0"/>
              <a:t> </a:t>
            </a:r>
            <a:r>
              <a:rPr lang="en-US" dirty="0" err="1"/>
              <a:t>hãy</a:t>
            </a:r>
            <a:r>
              <a:rPr lang="en-US" dirty="0"/>
              <a:t> </a:t>
            </a:r>
            <a:r>
              <a:rPr lang="en-US" dirty="0" err="1"/>
              <a:t>để</a:t>
            </a:r>
            <a:r>
              <a:rPr lang="en-US" dirty="0"/>
              <a:t> ý </a:t>
            </a:r>
            <a:r>
              <a:rPr lang="en-US" dirty="0" err="1"/>
              <a:t>đến</a:t>
            </a:r>
            <a:r>
              <a:rPr lang="en-US" dirty="0"/>
              <a:t> </a:t>
            </a:r>
            <a:r>
              <a:rPr lang="en-US" dirty="0" err="1"/>
              <a:t>lời</a:t>
            </a:r>
            <a:r>
              <a:rPr lang="en-US" dirty="0"/>
              <a:t> </a:t>
            </a:r>
            <a:r>
              <a:rPr lang="en-US" dirty="0" err="1"/>
              <a:t>nói</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Từ</a:t>
            </a:r>
            <a:r>
              <a:rPr lang="en-US" dirty="0"/>
              <a:t> “</a:t>
            </a:r>
            <a:r>
              <a:rPr lang="en-US" dirty="0" err="1"/>
              <a:t>cảm</a:t>
            </a:r>
            <a:r>
              <a:rPr lang="en-US" dirty="0"/>
              <a:t> </a:t>
            </a:r>
            <a:r>
              <a:rPr lang="en-US" dirty="0" err="1"/>
              <a:t>hóa</a:t>
            </a:r>
            <a:r>
              <a:rPr lang="en-US" dirty="0"/>
              <a:t>” </a:t>
            </a:r>
            <a:r>
              <a:rPr lang="en-US" dirty="0" err="1"/>
              <a:t>xuất</a:t>
            </a:r>
            <a:r>
              <a:rPr lang="en-US" dirty="0"/>
              <a:t> </a:t>
            </a:r>
            <a:r>
              <a:rPr lang="en-US" dirty="0" err="1"/>
              <a:t>phát</a:t>
            </a:r>
            <a:r>
              <a:rPr lang="en-US" dirty="0"/>
              <a:t> </a:t>
            </a:r>
            <a:r>
              <a:rPr lang="en-US" dirty="0" err="1"/>
              <a:t>từ</a:t>
            </a:r>
            <a:r>
              <a:rPr lang="en-US" dirty="0"/>
              <a:t> </a:t>
            </a:r>
            <a:r>
              <a:rPr lang="en-US" dirty="0" err="1"/>
              <a:t>lời</a:t>
            </a:r>
            <a:r>
              <a:rPr lang="en-US" dirty="0"/>
              <a:t> </a:t>
            </a:r>
            <a:r>
              <a:rPr lang="en-US" dirty="0" err="1"/>
              <a:t>nói</a:t>
            </a:r>
            <a:r>
              <a:rPr lang="en-US" dirty="0"/>
              <a:t> </a:t>
            </a:r>
            <a:r>
              <a:rPr lang="en-US" dirty="0" err="1"/>
              <a:t>của</a:t>
            </a:r>
            <a:r>
              <a:rPr lang="en-US" dirty="0"/>
              <a:t> </a:t>
            </a:r>
            <a:r>
              <a:rPr lang="en-US" dirty="0" err="1"/>
              <a:t>bạn</a:t>
            </a:r>
            <a:r>
              <a:rPr lang="en-US" dirty="0"/>
              <a:t> </a:t>
            </a:r>
            <a:r>
              <a:rPr lang="en-US" dirty="0" err="1"/>
              <a:t>cáo</a:t>
            </a:r>
            <a:r>
              <a:rPr lang="en-US" dirty="0"/>
              <a:t> </a:t>
            </a:r>
            <a:r>
              <a:rPr lang="en-US" dirty="0" err="1"/>
              <a:t>nên</a:t>
            </a:r>
            <a:r>
              <a:rPr lang="en-US" dirty="0"/>
              <a:t> </a:t>
            </a:r>
            <a:r>
              <a:rPr lang="en-US" dirty="0" err="1"/>
              <a:t>chúng</a:t>
            </a:r>
            <a:r>
              <a:rPr lang="en-US" dirty="0"/>
              <a:t> ta </a:t>
            </a:r>
            <a:r>
              <a:rPr lang="en-US" dirty="0" err="1"/>
              <a:t>sẽ</a:t>
            </a:r>
            <a:r>
              <a:rPr lang="en-US" dirty="0"/>
              <a:t> </a:t>
            </a:r>
            <a:r>
              <a:rPr lang="en-US" dirty="0" err="1"/>
              <a:t>xem</a:t>
            </a:r>
            <a:r>
              <a:rPr lang="en-US" dirty="0"/>
              <a:t> </a:t>
            </a:r>
            <a:r>
              <a:rPr lang="en-US" dirty="0" err="1"/>
              <a:t>lại</a:t>
            </a:r>
            <a:r>
              <a:rPr lang="en-US" dirty="0"/>
              <a:t> </a:t>
            </a:r>
            <a:r>
              <a:rPr lang="en-US" dirty="0" err="1"/>
              <a:t>câu</a:t>
            </a:r>
            <a:r>
              <a:rPr lang="en-US" dirty="0"/>
              <a:t> </a:t>
            </a:r>
            <a:r>
              <a:rPr lang="en-US" dirty="0" err="1"/>
              <a:t>mà</a:t>
            </a:r>
            <a:r>
              <a:rPr lang="en-US" dirty="0"/>
              <a:t> </a:t>
            </a:r>
            <a:r>
              <a:rPr lang="en-US" dirty="0" err="1"/>
              <a:t>cáo</a:t>
            </a:r>
            <a:r>
              <a:rPr lang="en-US" dirty="0"/>
              <a:t> </a:t>
            </a:r>
            <a:r>
              <a:rPr lang="en-US" dirty="0" err="1"/>
              <a:t>nói</a:t>
            </a:r>
            <a:r>
              <a:rPr lang="en-US" dirty="0"/>
              <a:t> </a:t>
            </a:r>
            <a:r>
              <a:rPr lang="en-US" dirty="0" err="1"/>
              <a:t>với</a:t>
            </a:r>
            <a:r>
              <a:rPr lang="en-US" dirty="0"/>
              <a:t> HTB: “</a:t>
            </a:r>
            <a:r>
              <a:rPr lang="en-US" dirty="0" err="1"/>
              <a:t>Chứ</a:t>
            </a:r>
            <a:r>
              <a:rPr lang="en-US" dirty="0"/>
              <a:t> </a:t>
            </a:r>
            <a:r>
              <a:rPr lang="en-US" dirty="0" err="1"/>
              <a:t>sao</a:t>
            </a:r>
            <a:r>
              <a:rPr lang="en-US" dirty="0"/>
              <a:t> - … </a:t>
            </a:r>
            <a:r>
              <a:rPr lang="en-US" dirty="0" err="1"/>
              <a:t>nhất</a:t>
            </a:r>
            <a:r>
              <a:rPr lang="en-US" dirty="0"/>
              <a:t> </a:t>
            </a:r>
            <a:r>
              <a:rPr lang="en-US" dirty="0" err="1"/>
              <a:t>trên</a:t>
            </a:r>
            <a:r>
              <a:rPr lang="en-US" dirty="0"/>
              <a:t> </a:t>
            </a:r>
            <a:r>
              <a:rPr lang="en-US" dirty="0" err="1"/>
              <a:t>đời</a:t>
            </a:r>
            <a:r>
              <a:rPr lang="en-US" dirty="0"/>
              <a:t>”. </a:t>
            </a:r>
            <a:r>
              <a:rPr lang="en-US" dirty="0" err="1"/>
              <a:t>Nói</a:t>
            </a:r>
            <a:r>
              <a:rPr lang="en-US" dirty="0"/>
              <a:t> 1 </a:t>
            </a:r>
            <a:r>
              <a:rPr lang="en-US" dirty="0" err="1"/>
              <a:t>cách</a:t>
            </a:r>
            <a:r>
              <a:rPr lang="en-US" dirty="0"/>
              <a:t> </a:t>
            </a:r>
            <a:r>
              <a:rPr lang="en-US" dirty="0" err="1"/>
              <a:t>đơn</a:t>
            </a:r>
            <a:r>
              <a:rPr lang="en-US" dirty="0"/>
              <a:t> </a:t>
            </a:r>
            <a:r>
              <a:rPr lang="en-US" dirty="0" err="1"/>
              <a:t>giản</a:t>
            </a:r>
            <a:r>
              <a:rPr lang="en-US" dirty="0"/>
              <a:t> </a:t>
            </a:r>
            <a:r>
              <a:rPr lang="en-US" dirty="0" err="1"/>
              <a:t>nhất</a:t>
            </a:r>
            <a:r>
              <a:rPr lang="en-US" dirty="0"/>
              <a:t>, </a:t>
            </a:r>
            <a:r>
              <a:rPr lang="en-US" dirty="0" err="1"/>
              <a:t>cảm</a:t>
            </a:r>
            <a:r>
              <a:rPr lang="en-US" dirty="0"/>
              <a:t> </a:t>
            </a:r>
            <a:r>
              <a:rPr lang="en-US" dirty="0" err="1"/>
              <a:t>hóa</a:t>
            </a:r>
            <a:r>
              <a:rPr lang="en-US" dirty="0"/>
              <a:t> </a:t>
            </a:r>
            <a:r>
              <a:rPr lang="en-US" dirty="0" err="1"/>
              <a:t>là</a:t>
            </a:r>
            <a:r>
              <a:rPr lang="en-US" dirty="0"/>
              <a:t> </a:t>
            </a:r>
            <a:r>
              <a:rPr lang="en-US" dirty="0" err="1"/>
              <a:t>kết</a:t>
            </a:r>
            <a:r>
              <a:rPr lang="en-US" dirty="0"/>
              <a:t> </a:t>
            </a:r>
            <a:r>
              <a:rPr lang="en-US" dirty="0" err="1"/>
              <a:t>bạn</a:t>
            </a:r>
            <a:r>
              <a:rPr lang="en-US" dirty="0"/>
              <a:t>, </a:t>
            </a:r>
            <a:r>
              <a:rPr lang="en-US" dirty="0" err="1"/>
              <a:t>cảm</a:t>
            </a:r>
            <a:r>
              <a:rPr lang="en-US" dirty="0"/>
              <a:t> </a:t>
            </a:r>
            <a:r>
              <a:rPr lang="en-US" dirty="0" err="1"/>
              <a:t>hóa</a:t>
            </a:r>
            <a:r>
              <a:rPr lang="en-US" dirty="0"/>
              <a:t> </a:t>
            </a:r>
            <a:r>
              <a:rPr lang="en-US" dirty="0" err="1"/>
              <a:t>sẽ</a:t>
            </a:r>
            <a:r>
              <a:rPr lang="en-US" dirty="0"/>
              <a:t> </a:t>
            </a:r>
            <a:r>
              <a:rPr lang="en-US" dirty="0" err="1"/>
              <a:t>biến</a:t>
            </a:r>
            <a:r>
              <a:rPr lang="en-US" dirty="0"/>
              <a:t> </a:t>
            </a:r>
            <a:r>
              <a:rPr lang="en-US" dirty="0" err="1"/>
              <a:t>những</a:t>
            </a:r>
            <a:r>
              <a:rPr lang="en-US" dirty="0"/>
              <a:t> </a:t>
            </a:r>
            <a:r>
              <a:rPr lang="en-US" dirty="0" err="1"/>
              <a:t>người</a:t>
            </a:r>
            <a:r>
              <a:rPr lang="en-US" dirty="0"/>
              <a:t> </a:t>
            </a:r>
            <a:r>
              <a:rPr lang="en-US" dirty="0" err="1"/>
              <a:t>hoàn</a:t>
            </a:r>
            <a:r>
              <a:rPr lang="en-US" dirty="0"/>
              <a:t> </a:t>
            </a:r>
            <a:r>
              <a:rPr lang="en-US" dirty="0" err="1"/>
              <a:t>toàn</a:t>
            </a:r>
            <a:r>
              <a:rPr lang="en-US" dirty="0"/>
              <a:t> </a:t>
            </a:r>
            <a:r>
              <a:rPr lang="en-US" dirty="0" err="1"/>
              <a:t>xa</a:t>
            </a:r>
            <a:r>
              <a:rPr lang="en-US" dirty="0"/>
              <a:t> </a:t>
            </a:r>
            <a:r>
              <a:rPr lang="en-US" dirty="0" err="1"/>
              <a:t>lạ</a:t>
            </a:r>
            <a:r>
              <a:rPr lang="en-US" dirty="0"/>
              <a:t> </a:t>
            </a:r>
            <a:r>
              <a:rPr lang="en-US" dirty="0" err="1"/>
              <a:t>trở</a:t>
            </a:r>
            <a:r>
              <a:rPr lang="en-US" dirty="0"/>
              <a:t> </a:t>
            </a:r>
            <a:r>
              <a:rPr lang="en-US" dirty="0" err="1"/>
              <a:t>nên</a:t>
            </a:r>
            <a:r>
              <a:rPr lang="en-US" dirty="0"/>
              <a:t> </a:t>
            </a:r>
            <a:r>
              <a:rPr lang="en-US" dirty="0" err="1"/>
              <a:t>gần</a:t>
            </a:r>
            <a:r>
              <a:rPr lang="en-US" dirty="0"/>
              <a:t> </a:t>
            </a:r>
            <a:r>
              <a:rPr lang="en-US" dirty="0" err="1"/>
              <a:t>gũi</a:t>
            </a:r>
            <a:r>
              <a:rPr lang="en-US" dirty="0"/>
              <a:t>, </a:t>
            </a:r>
            <a:r>
              <a:rPr lang="en-US" dirty="0" err="1"/>
              <a:t>giống</a:t>
            </a:r>
            <a:r>
              <a:rPr lang="en-US" dirty="0"/>
              <a:t> </a:t>
            </a:r>
            <a:r>
              <a:rPr lang="en-US" dirty="0" err="1"/>
              <a:t>như</a:t>
            </a:r>
            <a:r>
              <a:rPr lang="en-US" dirty="0"/>
              <a:t> con </a:t>
            </a:r>
            <a:r>
              <a:rPr lang="en-US" dirty="0" err="1"/>
              <a:t>cáo</a:t>
            </a:r>
            <a:r>
              <a:rPr lang="en-US" dirty="0"/>
              <a:t> </a:t>
            </a:r>
            <a:r>
              <a:rPr lang="en-US" dirty="0" err="1"/>
              <a:t>đã</a:t>
            </a:r>
            <a:r>
              <a:rPr lang="en-US" dirty="0"/>
              <a:t> </a:t>
            </a:r>
            <a:r>
              <a:rPr lang="en-US" dirty="0" err="1"/>
              <a:t>nói</a:t>
            </a:r>
            <a:r>
              <a:rPr lang="en-US" dirty="0"/>
              <a:t> </a:t>
            </a:r>
            <a:r>
              <a:rPr lang="en-US" dirty="0" err="1"/>
              <a:t>với</a:t>
            </a:r>
            <a:r>
              <a:rPr lang="en-US" dirty="0"/>
              <a:t> HTB: “</a:t>
            </a:r>
            <a:r>
              <a:rPr lang="en-US" dirty="0" err="1"/>
              <a:t>kể</a:t>
            </a:r>
            <a:r>
              <a:rPr lang="en-US" dirty="0"/>
              <a:t> </a:t>
            </a:r>
            <a:r>
              <a:rPr lang="en-US" dirty="0" err="1"/>
              <a:t>từ</a:t>
            </a:r>
            <a:r>
              <a:rPr lang="en-US" dirty="0"/>
              <a:t> </a:t>
            </a:r>
            <a:r>
              <a:rPr lang="en-US" dirty="0" err="1"/>
              <a:t>khi</a:t>
            </a:r>
            <a:r>
              <a:rPr lang="en-US" dirty="0"/>
              <a:t> </a:t>
            </a:r>
            <a:r>
              <a:rPr lang="en-US" dirty="0" err="1"/>
              <a:t>cảm</a:t>
            </a:r>
            <a:r>
              <a:rPr lang="en-US" dirty="0"/>
              <a:t> </a:t>
            </a:r>
            <a:r>
              <a:rPr lang="en-US" dirty="0" err="1"/>
              <a:t>hóa</a:t>
            </a:r>
            <a:r>
              <a:rPr lang="en-US" dirty="0"/>
              <a:t> </a:t>
            </a:r>
            <a:r>
              <a:rPr lang="en-US" dirty="0" err="1"/>
              <a:t>thì</a:t>
            </a:r>
            <a:r>
              <a:rPr lang="en-US" dirty="0"/>
              <a:t> </a:t>
            </a:r>
            <a:r>
              <a:rPr lang="en-US" dirty="0" err="1"/>
              <a:t>bạn</a:t>
            </a:r>
            <a:r>
              <a:rPr lang="en-US" dirty="0"/>
              <a:t> </a:t>
            </a:r>
            <a:r>
              <a:rPr lang="en-US" dirty="0" err="1"/>
              <a:t>đối</a:t>
            </a:r>
            <a:r>
              <a:rPr lang="en-US" dirty="0"/>
              <a:t> </a:t>
            </a:r>
            <a:r>
              <a:rPr lang="en-US" dirty="0" err="1"/>
              <a:t>với</a:t>
            </a:r>
            <a:r>
              <a:rPr lang="en-US" dirty="0"/>
              <a:t> </a:t>
            </a:r>
            <a:r>
              <a:rPr lang="en-US" dirty="0" err="1"/>
              <a:t>mình</a:t>
            </a:r>
            <a:r>
              <a:rPr lang="en-US" dirty="0"/>
              <a:t> </a:t>
            </a:r>
            <a:r>
              <a:rPr lang="en-US" dirty="0" err="1"/>
              <a:t>sẽ</a:t>
            </a:r>
            <a:r>
              <a:rPr lang="en-US" dirty="0"/>
              <a:t> </a:t>
            </a:r>
            <a:r>
              <a:rPr lang="en-US" dirty="0" err="1"/>
              <a:t>là</a:t>
            </a:r>
            <a:r>
              <a:rPr lang="en-US" dirty="0"/>
              <a:t> </a:t>
            </a:r>
            <a:r>
              <a:rPr lang="en-US" dirty="0" err="1"/>
              <a:t>duy</a:t>
            </a:r>
            <a:r>
              <a:rPr lang="en-US" dirty="0"/>
              <a:t> </a:t>
            </a:r>
            <a:r>
              <a:rPr lang="en-US" dirty="0" err="1"/>
              <a:t>nhất</a:t>
            </a:r>
            <a:r>
              <a:rPr lang="en-US" dirty="0"/>
              <a:t> </a:t>
            </a:r>
            <a:r>
              <a:rPr lang="en-US" dirty="0" err="1"/>
              <a:t>và</a:t>
            </a:r>
            <a:r>
              <a:rPr lang="en-US" dirty="0"/>
              <a:t> </a:t>
            </a:r>
            <a:r>
              <a:rPr lang="en-US" dirty="0" err="1"/>
              <a:t>mình</a:t>
            </a:r>
            <a:r>
              <a:rPr lang="en-US" dirty="0"/>
              <a:t> </a:t>
            </a:r>
            <a:r>
              <a:rPr lang="en-US" dirty="0" err="1"/>
              <a:t>đối</a:t>
            </a:r>
            <a:r>
              <a:rPr lang="en-US" dirty="0"/>
              <a:t> </a:t>
            </a:r>
            <a:r>
              <a:rPr lang="en-US" dirty="0" err="1"/>
              <a:t>với</a:t>
            </a:r>
            <a:r>
              <a:rPr lang="en-US" dirty="0"/>
              <a:t> </a:t>
            </a:r>
            <a:r>
              <a:rPr lang="en-US" dirty="0" err="1"/>
              <a:t>bạn</a:t>
            </a:r>
            <a:r>
              <a:rPr lang="en-US" dirty="0"/>
              <a:t> </a:t>
            </a:r>
            <a:r>
              <a:rPr lang="en-US" dirty="0" err="1"/>
              <a:t>cũng</a:t>
            </a:r>
            <a:r>
              <a:rPr lang="en-US" dirty="0"/>
              <a:t> </a:t>
            </a:r>
            <a:r>
              <a:rPr lang="en-US" dirty="0" err="1"/>
              <a:t>là</a:t>
            </a:r>
            <a:r>
              <a:rPr lang="en-US" dirty="0"/>
              <a:t> </a:t>
            </a:r>
            <a:r>
              <a:rPr lang="en-US" dirty="0" err="1"/>
              <a:t>duy</a:t>
            </a:r>
            <a:r>
              <a:rPr lang="en-US" dirty="0"/>
              <a:t> </a:t>
            </a:r>
            <a:r>
              <a:rPr lang="en-US" dirty="0" err="1"/>
              <a:t>nhất</a:t>
            </a:r>
            <a:r>
              <a:rPr lang="en-US" dirty="0"/>
              <a:t>”.</a:t>
            </a:r>
          </a:p>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31</a:t>
            </a:fld>
            <a:endParaRPr lang="en-US"/>
          </a:p>
        </p:txBody>
      </p:sp>
    </p:spTree>
    <p:extLst>
      <p:ext uri="{BB962C8B-B14F-4D97-AF65-F5344CB8AC3E}">
        <p14:creationId xmlns:p14="http://schemas.microsoft.com/office/powerpoint/2010/main" val="1603442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Và</a:t>
            </a:r>
            <a:r>
              <a:rPr lang="en-US" dirty="0"/>
              <a:t>: “</a:t>
            </a:r>
            <a:r>
              <a:rPr lang="en-US" dirty="0" err="1"/>
              <a:t>Tốt</a:t>
            </a:r>
            <a:r>
              <a:rPr lang="en-US" dirty="0"/>
              <a:t> </a:t>
            </a:r>
            <a:r>
              <a:rPr lang="en-US" dirty="0" err="1"/>
              <a:t>nhất</a:t>
            </a:r>
            <a:r>
              <a:rPr lang="en-US" dirty="0"/>
              <a:t> …. </a:t>
            </a:r>
            <a:r>
              <a:rPr lang="en-US" dirty="0" err="1"/>
              <a:t>Lề</a:t>
            </a:r>
            <a:r>
              <a:rPr lang="en-US" dirty="0"/>
              <a:t> </a:t>
            </a:r>
            <a:r>
              <a:rPr lang="en-US" dirty="0" err="1"/>
              <a:t>lối</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32</a:t>
            </a:fld>
            <a:endParaRPr lang="en-US"/>
          </a:p>
        </p:txBody>
      </p:sp>
    </p:spTree>
    <p:extLst>
      <p:ext uri="{BB962C8B-B14F-4D97-AF65-F5344CB8AC3E}">
        <p14:creationId xmlns:p14="http://schemas.microsoft.com/office/powerpoint/2010/main" val="3725119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a:t>À </a:t>
            </a:r>
            <a:r>
              <a:rPr lang="en-US" dirty="0" err="1"/>
              <a:t>như</a:t>
            </a:r>
            <a:r>
              <a:rPr lang="en-US" dirty="0"/>
              <a:t> </a:t>
            </a:r>
            <a:r>
              <a:rPr lang="en-US" dirty="0" err="1"/>
              <a:t>vậy</a:t>
            </a:r>
            <a:r>
              <a:rPr lang="en-US" dirty="0"/>
              <a:t>, </a:t>
            </a:r>
            <a:r>
              <a:rPr lang="en-US" dirty="0" err="1"/>
              <a:t>cảm</a:t>
            </a:r>
            <a:r>
              <a:rPr lang="en-US" dirty="0"/>
              <a:t> </a:t>
            </a:r>
            <a:r>
              <a:rPr lang="en-US" dirty="0" err="1"/>
              <a:t>hóa</a:t>
            </a:r>
            <a:r>
              <a:rPr lang="en-US" dirty="0"/>
              <a:t> k </a:t>
            </a:r>
            <a:r>
              <a:rPr lang="en-US" dirty="0" err="1"/>
              <a:t>chỉ</a:t>
            </a:r>
            <a:r>
              <a:rPr lang="en-US" dirty="0"/>
              <a:t> </a:t>
            </a:r>
            <a:r>
              <a:rPr lang="en-US" dirty="0" err="1"/>
              <a:t>là</a:t>
            </a:r>
            <a:r>
              <a:rPr lang="en-US" dirty="0"/>
              <a:t> </a:t>
            </a:r>
            <a:r>
              <a:rPr lang="en-US" dirty="0" err="1"/>
              <a:t>kết</a:t>
            </a:r>
            <a:r>
              <a:rPr lang="en-US" dirty="0"/>
              <a:t> </a:t>
            </a:r>
            <a:r>
              <a:rPr lang="en-US" dirty="0" err="1"/>
              <a:t>bạn</a:t>
            </a:r>
            <a:r>
              <a:rPr lang="en-US" dirty="0"/>
              <a:t> </a:t>
            </a:r>
            <a:r>
              <a:rPr lang="en-US" dirty="0" err="1"/>
              <a:t>mà</a:t>
            </a:r>
            <a:r>
              <a:rPr lang="en-US" dirty="0"/>
              <a:t> </a:t>
            </a:r>
            <a:r>
              <a:rPr lang="en-US" dirty="0" err="1"/>
              <a:t>còn</a:t>
            </a:r>
            <a:r>
              <a:rPr lang="en-US" dirty="0"/>
              <a:t> </a:t>
            </a:r>
            <a:r>
              <a:rPr lang="en-US" dirty="0" err="1"/>
              <a:t>là</a:t>
            </a:r>
            <a:r>
              <a:rPr lang="en-US" dirty="0"/>
              <a:t> </a:t>
            </a:r>
            <a:r>
              <a:rPr lang="en-US" dirty="0" err="1"/>
              <a:t>gắn</a:t>
            </a:r>
            <a:r>
              <a:rPr lang="en-US" dirty="0"/>
              <a:t> </a:t>
            </a:r>
            <a:r>
              <a:rPr lang="en-US" dirty="0" err="1"/>
              <a:t>kết</a:t>
            </a:r>
            <a:r>
              <a:rPr lang="en-US" dirty="0"/>
              <a:t> </a:t>
            </a:r>
            <a:r>
              <a:rPr lang="en-US" dirty="0" err="1"/>
              <a:t>tình</a:t>
            </a:r>
            <a:r>
              <a:rPr lang="en-US" dirty="0"/>
              <a:t> </a:t>
            </a:r>
            <a:r>
              <a:rPr lang="en-US" dirty="0" err="1"/>
              <a:t>bạn</a:t>
            </a:r>
            <a:r>
              <a:rPr lang="en-US" dirty="0"/>
              <a:t>. </a:t>
            </a:r>
            <a:r>
              <a:rPr lang="en-US" dirty="0" err="1"/>
              <a:t>Thực</a:t>
            </a:r>
            <a:r>
              <a:rPr lang="en-US" dirty="0"/>
              <a:t> ra </a:t>
            </a:r>
            <a:r>
              <a:rPr lang="en-US" dirty="0" err="1"/>
              <a:t>thì</a:t>
            </a:r>
            <a:r>
              <a:rPr lang="en-US" dirty="0"/>
              <a:t> </a:t>
            </a:r>
            <a:r>
              <a:rPr lang="en-US" dirty="0" err="1"/>
              <a:t>còn</a:t>
            </a:r>
            <a:r>
              <a:rPr lang="en-US" dirty="0"/>
              <a:t> </a:t>
            </a:r>
            <a:r>
              <a:rPr lang="en-US" dirty="0" err="1"/>
              <a:t>rất</a:t>
            </a:r>
            <a:r>
              <a:rPr lang="en-US" dirty="0"/>
              <a:t> </a:t>
            </a:r>
            <a:r>
              <a:rPr lang="en-US" dirty="0" err="1"/>
              <a:t>nhiều</a:t>
            </a:r>
            <a:r>
              <a:rPr lang="en-US" dirty="0"/>
              <a:t> </a:t>
            </a:r>
            <a:r>
              <a:rPr lang="en-US" dirty="0" err="1"/>
              <a:t>cách</a:t>
            </a:r>
            <a:r>
              <a:rPr lang="en-US" dirty="0"/>
              <a:t> </a:t>
            </a:r>
            <a:r>
              <a:rPr lang="en-US" dirty="0" err="1"/>
              <a:t>hiểu</a:t>
            </a:r>
            <a:r>
              <a:rPr lang="en-US" dirty="0"/>
              <a:t> </a:t>
            </a:r>
            <a:r>
              <a:rPr lang="en-US" dirty="0" err="1"/>
              <a:t>khác</a:t>
            </a:r>
            <a:r>
              <a:rPr lang="en-US" dirty="0"/>
              <a:t> </a:t>
            </a:r>
            <a:r>
              <a:rPr lang="en-US" dirty="0" err="1"/>
              <a:t>nhau</a:t>
            </a:r>
            <a:r>
              <a:rPr lang="en-US" dirty="0"/>
              <a:t> </a:t>
            </a:r>
            <a:r>
              <a:rPr lang="en-US" dirty="0" err="1"/>
              <a:t>về</a:t>
            </a:r>
            <a:r>
              <a:rPr lang="en-US" dirty="0"/>
              <a:t> </a:t>
            </a:r>
            <a:r>
              <a:rPr lang="en-US" dirty="0" err="1"/>
              <a:t>từ</a:t>
            </a:r>
            <a:r>
              <a:rPr lang="en-US" dirty="0"/>
              <a:t> “</a:t>
            </a:r>
            <a:r>
              <a:rPr lang="en-US" dirty="0" err="1"/>
              <a:t>cảm</a:t>
            </a:r>
            <a:r>
              <a:rPr lang="en-US" dirty="0"/>
              <a:t> </a:t>
            </a:r>
            <a:r>
              <a:rPr lang="en-US" dirty="0" err="1"/>
              <a:t>hóa</a:t>
            </a:r>
            <a:r>
              <a:rPr lang="en-US" dirty="0"/>
              <a:t>” </a:t>
            </a:r>
            <a:r>
              <a:rPr lang="en-US" dirty="0" err="1"/>
              <a:t>nhưng</a:t>
            </a:r>
            <a:r>
              <a:rPr lang="en-US" dirty="0"/>
              <a:t> </a:t>
            </a:r>
            <a:r>
              <a:rPr lang="en-US" dirty="0" err="1"/>
              <a:t>cô</a:t>
            </a:r>
            <a:r>
              <a:rPr lang="en-US" dirty="0"/>
              <a:t> </a:t>
            </a:r>
            <a:r>
              <a:rPr lang="en-US" dirty="0" err="1"/>
              <a:t>chỉ</a:t>
            </a:r>
            <a:r>
              <a:rPr lang="en-US" dirty="0"/>
              <a:t> </a:t>
            </a:r>
            <a:r>
              <a:rPr lang="en-US" dirty="0" err="1"/>
              <a:t>muốn</a:t>
            </a:r>
            <a:r>
              <a:rPr lang="en-US" dirty="0"/>
              <a:t> </a:t>
            </a:r>
            <a:r>
              <a:rPr lang="en-US" dirty="0" err="1"/>
              <a:t>các</a:t>
            </a:r>
            <a:r>
              <a:rPr lang="en-US" dirty="0"/>
              <a:t> </a:t>
            </a:r>
            <a:r>
              <a:rPr lang="en-US" dirty="0" err="1"/>
              <a:t>em</a:t>
            </a:r>
            <a:r>
              <a:rPr lang="en-US" dirty="0"/>
              <a:t> </a:t>
            </a:r>
            <a:r>
              <a:rPr lang="en-US" dirty="0" err="1"/>
              <a:t>hiểu</a:t>
            </a:r>
            <a:r>
              <a:rPr lang="en-US" dirty="0"/>
              <a:t> 1 </a:t>
            </a:r>
            <a:r>
              <a:rPr lang="en-US" dirty="0" err="1"/>
              <a:t>cách</a:t>
            </a:r>
            <a:r>
              <a:rPr lang="en-US" dirty="0"/>
              <a:t> </a:t>
            </a:r>
            <a:r>
              <a:rPr lang="en-US" dirty="0" err="1"/>
              <a:t>đơn</a:t>
            </a:r>
            <a:r>
              <a:rPr lang="en-US" dirty="0"/>
              <a:t> </a:t>
            </a:r>
            <a:r>
              <a:rPr lang="en-US" dirty="0" err="1"/>
              <a:t>giản</a:t>
            </a:r>
            <a:r>
              <a:rPr lang="en-US" dirty="0"/>
              <a:t>, </a:t>
            </a:r>
            <a:r>
              <a:rPr lang="en-US" dirty="0" err="1"/>
              <a:t>cảm</a:t>
            </a:r>
            <a:r>
              <a:rPr lang="en-US" dirty="0"/>
              <a:t> </a:t>
            </a:r>
            <a:r>
              <a:rPr lang="en-US" dirty="0" err="1"/>
              <a:t>hóa</a:t>
            </a:r>
            <a:r>
              <a:rPr lang="en-US" dirty="0"/>
              <a:t> </a:t>
            </a:r>
            <a:r>
              <a:rPr lang="en-US" dirty="0" err="1"/>
              <a:t>là</a:t>
            </a:r>
            <a:r>
              <a:rPr lang="en-US" dirty="0"/>
              <a:t> </a:t>
            </a:r>
            <a:r>
              <a:rPr lang="en-US" dirty="0" err="1"/>
              <a:t>kết</a:t>
            </a:r>
            <a:r>
              <a:rPr lang="en-US" dirty="0"/>
              <a:t> </a:t>
            </a:r>
            <a:r>
              <a:rPr lang="en-US" dirty="0" err="1"/>
              <a:t>bạn</a:t>
            </a:r>
            <a:r>
              <a:rPr lang="en-US" dirty="0"/>
              <a:t>, </a:t>
            </a:r>
            <a:r>
              <a:rPr lang="en-US" dirty="0" err="1"/>
              <a:t>là</a:t>
            </a:r>
            <a:r>
              <a:rPr lang="en-US" dirty="0"/>
              <a:t> </a:t>
            </a:r>
            <a:r>
              <a:rPr lang="en-US" dirty="0" err="1"/>
              <a:t>sự</a:t>
            </a:r>
            <a:r>
              <a:rPr lang="en-US" dirty="0"/>
              <a:t> </a:t>
            </a:r>
            <a:r>
              <a:rPr lang="en-US" dirty="0" err="1"/>
              <a:t>gắn</a:t>
            </a:r>
            <a:r>
              <a:rPr lang="en-US" dirty="0"/>
              <a:t> </a:t>
            </a:r>
            <a:r>
              <a:rPr lang="en-US" dirty="0" err="1"/>
              <a:t>kết</a:t>
            </a:r>
            <a:r>
              <a:rPr lang="en-US" dirty="0"/>
              <a:t> </a:t>
            </a:r>
            <a:r>
              <a:rPr lang="en-US" dirty="0" err="1"/>
              <a:t>tình</a:t>
            </a:r>
            <a:r>
              <a:rPr lang="en-US" dirty="0"/>
              <a:t> </a:t>
            </a:r>
            <a:r>
              <a:rPr lang="en-US" dirty="0" err="1"/>
              <a:t>cảm</a:t>
            </a:r>
            <a:r>
              <a:rPr lang="en-US" dirty="0"/>
              <a:t> </a:t>
            </a:r>
            <a:r>
              <a:rPr lang="en-US" dirty="0" err="1"/>
              <a:t>giữa</a:t>
            </a:r>
            <a:r>
              <a:rPr lang="en-US" dirty="0"/>
              <a:t> </a:t>
            </a:r>
            <a:r>
              <a:rPr lang="en-US" dirty="0" err="1"/>
              <a:t>nhưng</a:t>
            </a:r>
            <a:r>
              <a:rPr lang="en-US" dirty="0"/>
              <a:t> </a:t>
            </a:r>
            <a:r>
              <a:rPr lang="en-US" dirty="0" err="1"/>
              <a:t>người</a:t>
            </a:r>
            <a:r>
              <a:rPr lang="en-US" dirty="0"/>
              <a:t> </a:t>
            </a:r>
            <a:r>
              <a:rPr lang="en-US" dirty="0" err="1"/>
              <a:t>từ</a:t>
            </a:r>
            <a:r>
              <a:rPr lang="en-US" dirty="0"/>
              <a:t> </a:t>
            </a:r>
            <a:r>
              <a:rPr lang="en-US" dirty="0" err="1"/>
              <a:t>xa</a:t>
            </a:r>
            <a:r>
              <a:rPr lang="en-US" dirty="0"/>
              <a:t> </a:t>
            </a:r>
            <a:r>
              <a:rPr lang="en-US" dirty="0" err="1"/>
              <a:t>lạ</a:t>
            </a:r>
            <a:r>
              <a:rPr lang="en-US" dirty="0"/>
              <a:t> </a:t>
            </a:r>
            <a:r>
              <a:rPr lang="en-US" dirty="0" err="1"/>
              <a:t>trở</a:t>
            </a:r>
            <a:r>
              <a:rPr lang="en-US" dirty="0"/>
              <a:t> </a:t>
            </a:r>
            <a:r>
              <a:rPr lang="en-US" dirty="0" err="1"/>
              <a:t>thành</a:t>
            </a:r>
            <a:r>
              <a:rPr lang="en-US" dirty="0"/>
              <a:t> </a:t>
            </a:r>
            <a:r>
              <a:rPr lang="en-US" dirty="0" err="1"/>
              <a:t>thân</a:t>
            </a:r>
            <a:r>
              <a:rPr lang="en-US" dirty="0"/>
              <a:t> </a:t>
            </a:r>
            <a:r>
              <a:rPr lang="en-US" dirty="0" err="1"/>
              <a:t>quen</a:t>
            </a:r>
            <a:r>
              <a:rPr lang="en-US" dirty="0"/>
              <a:t> </a:t>
            </a:r>
            <a:r>
              <a:rPr lang="en-US" sz="1200" dirty="0" err="1">
                <a:solidFill>
                  <a:schemeClr val="tx1"/>
                </a:solidFill>
                <a:latin typeface="#9Slide05 SVNCookie" panose="020B0606040200020203" pitchFamily="34" charset="0"/>
              </a:rPr>
              <a:t>để</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quan</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tâm</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gắn</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bó</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giúp</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đỡ</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lẫn</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nhau</a:t>
            </a:r>
            <a:r>
              <a:rPr lang="en-US" dirty="0"/>
              <a:t>. </a:t>
            </a:r>
          </a:p>
        </p:txBody>
      </p:sp>
      <p:sp>
        <p:nvSpPr>
          <p:cNvPr id="4" name="Slide Number Placeholder 3"/>
          <p:cNvSpPr>
            <a:spLocks noGrp="1"/>
          </p:cNvSpPr>
          <p:nvPr>
            <p:ph type="sldNum" sz="quarter" idx="5"/>
          </p:nvPr>
        </p:nvSpPr>
        <p:spPr/>
        <p:txBody>
          <a:bodyPr/>
          <a:lstStyle/>
          <a:p>
            <a:fld id="{0FEFC893-84E9-4A1E-9B79-6159DD792B53}" type="slidenum">
              <a:rPr lang="en-US" smtClean="0"/>
              <a:pPr/>
              <a:t>33</a:t>
            </a:fld>
            <a:endParaRPr lang="en-US"/>
          </a:p>
        </p:txBody>
      </p:sp>
    </p:spTree>
    <p:extLst>
      <p:ext uri="{BB962C8B-B14F-4D97-AF65-F5344CB8AC3E}">
        <p14:creationId xmlns:p14="http://schemas.microsoft.com/office/powerpoint/2010/main" val="3478456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Và</a:t>
            </a:r>
            <a:r>
              <a:rPr lang="en-US" dirty="0"/>
              <a:t> </a:t>
            </a:r>
            <a:r>
              <a:rPr lang="en-US" dirty="0" err="1"/>
              <a:t>sau</a:t>
            </a:r>
            <a:r>
              <a:rPr lang="en-US" dirty="0"/>
              <a:t> </a:t>
            </a:r>
            <a:r>
              <a:rPr lang="en-US" dirty="0" err="1"/>
              <a:t>khi</a:t>
            </a:r>
            <a:r>
              <a:rPr lang="en-US" dirty="0"/>
              <a:t> </a:t>
            </a:r>
            <a:r>
              <a:rPr lang="en-US" dirty="0" err="1"/>
              <a:t>hiểu</a:t>
            </a:r>
            <a:r>
              <a:rPr lang="en-US" dirty="0"/>
              <a:t> </a:t>
            </a:r>
            <a:r>
              <a:rPr lang="en-US" dirty="0" err="1"/>
              <a:t>cảm</a:t>
            </a:r>
            <a:r>
              <a:rPr lang="en-US" dirty="0"/>
              <a:t> </a:t>
            </a:r>
            <a:r>
              <a:rPr lang="en-US" dirty="0" err="1"/>
              <a:t>hóa</a:t>
            </a:r>
            <a:r>
              <a:rPr lang="en-US" dirty="0"/>
              <a:t> </a:t>
            </a:r>
            <a:r>
              <a:rPr lang="en-US" dirty="0" err="1"/>
              <a:t>là</a:t>
            </a:r>
            <a:r>
              <a:rPr lang="en-US" dirty="0"/>
              <a:t> </a:t>
            </a:r>
            <a:r>
              <a:rPr lang="en-US" dirty="0" err="1"/>
              <a:t>gì</a:t>
            </a:r>
            <a:r>
              <a:rPr lang="en-US" dirty="0"/>
              <a:t> </a:t>
            </a:r>
            <a:r>
              <a:rPr lang="en-US" dirty="0" err="1"/>
              <a:t>thì</a:t>
            </a:r>
            <a:r>
              <a:rPr lang="en-US" dirty="0"/>
              <a:t> HTB </a:t>
            </a:r>
            <a:r>
              <a:rPr lang="en-US" dirty="0" err="1"/>
              <a:t>đã</a:t>
            </a:r>
            <a:r>
              <a:rPr lang="en-US" dirty="0"/>
              <a:t> </a:t>
            </a:r>
            <a:r>
              <a:rPr lang="en-US" dirty="0" err="1"/>
              <a:t>cảm</a:t>
            </a:r>
            <a:r>
              <a:rPr lang="en-US" dirty="0"/>
              <a:t> </a:t>
            </a:r>
            <a:r>
              <a:rPr lang="en-US" dirty="0" err="1"/>
              <a:t>hóa</a:t>
            </a:r>
            <a:r>
              <a:rPr lang="en-US" dirty="0"/>
              <a:t> con </a:t>
            </a:r>
            <a:r>
              <a:rPr lang="en-US" dirty="0" err="1"/>
              <a:t>cáo</a:t>
            </a:r>
            <a:r>
              <a:rPr lang="en-US" dirty="0"/>
              <a:t>. </a:t>
            </a:r>
            <a:r>
              <a:rPr lang="en-US" dirty="0" err="1"/>
              <a:t>Bây</a:t>
            </a:r>
            <a:r>
              <a:rPr lang="en-US" dirty="0"/>
              <a:t> </a:t>
            </a:r>
            <a:r>
              <a:rPr lang="en-US" dirty="0" err="1"/>
              <a:t>giờ</a:t>
            </a:r>
            <a:r>
              <a:rPr lang="en-US" dirty="0"/>
              <a:t> </a:t>
            </a:r>
            <a:r>
              <a:rPr lang="en-US" dirty="0" err="1"/>
              <a:t>các</a:t>
            </a:r>
            <a:r>
              <a:rPr lang="en-US" dirty="0"/>
              <a:t> </a:t>
            </a:r>
            <a:r>
              <a:rPr lang="en-US" dirty="0" err="1"/>
              <a:t>em</a:t>
            </a:r>
            <a:r>
              <a:rPr lang="en-US" dirty="0"/>
              <a:t> </a:t>
            </a:r>
            <a:r>
              <a:rPr lang="en-US" dirty="0" err="1"/>
              <a:t>sẽ</a:t>
            </a:r>
            <a:r>
              <a:rPr lang="en-US" dirty="0"/>
              <a:t> </a:t>
            </a:r>
            <a:r>
              <a:rPr lang="en-US" dirty="0" err="1"/>
              <a:t>cùng</a:t>
            </a:r>
            <a:r>
              <a:rPr lang="en-US" dirty="0"/>
              <a:t> </a:t>
            </a:r>
            <a:r>
              <a:rPr lang="en-US" dirty="0" err="1"/>
              <a:t>nhau</a:t>
            </a:r>
            <a:r>
              <a:rPr lang="en-US" dirty="0"/>
              <a:t> </a:t>
            </a:r>
            <a:r>
              <a:rPr lang="en-US" dirty="0" err="1"/>
              <a:t>thảo</a:t>
            </a:r>
            <a:r>
              <a:rPr lang="en-US" dirty="0"/>
              <a:t> </a:t>
            </a:r>
            <a:r>
              <a:rPr lang="en-US" dirty="0" err="1"/>
              <a:t>luận</a:t>
            </a:r>
            <a:r>
              <a:rPr lang="en-US" dirty="0"/>
              <a:t> </a:t>
            </a:r>
            <a:r>
              <a:rPr lang="en-US" dirty="0" err="1"/>
              <a:t>nhóm</a:t>
            </a:r>
            <a:r>
              <a:rPr lang="en-US" dirty="0"/>
              <a:t> 4 </a:t>
            </a:r>
            <a:r>
              <a:rPr lang="en-US" dirty="0" err="1"/>
              <a:t>trong</a:t>
            </a:r>
            <a:r>
              <a:rPr lang="en-US" dirty="0"/>
              <a:t> 5’ </a:t>
            </a:r>
            <a:r>
              <a:rPr lang="en-US" dirty="0" err="1"/>
              <a:t>theo</a:t>
            </a:r>
            <a:r>
              <a:rPr lang="en-US" dirty="0"/>
              <a:t> </a:t>
            </a:r>
            <a:r>
              <a:rPr lang="en-US" dirty="0" err="1"/>
              <a:t>gợi</a:t>
            </a:r>
            <a:r>
              <a:rPr lang="en-US" dirty="0"/>
              <a:t> ý </a:t>
            </a:r>
            <a:r>
              <a:rPr lang="en-US" dirty="0" err="1"/>
              <a:t>của</a:t>
            </a:r>
            <a:r>
              <a:rPr lang="en-US" dirty="0"/>
              <a:t> </a:t>
            </a:r>
            <a:r>
              <a:rPr lang="en-US" dirty="0" err="1"/>
              <a:t>bảng</a:t>
            </a:r>
            <a:r>
              <a:rPr lang="en-US" dirty="0"/>
              <a:t> </a:t>
            </a:r>
            <a:r>
              <a:rPr lang="en-US" dirty="0" err="1"/>
              <a:t>sau</a:t>
            </a:r>
            <a:r>
              <a:rPr lang="en-US" dirty="0"/>
              <a:t> </a:t>
            </a:r>
            <a:r>
              <a:rPr lang="en-US" dirty="0" err="1"/>
              <a:t>để</a:t>
            </a:r>
            <a:r>
              <a:rPr lang="en-US" dirty="0"/>
              <a:t> </a:t>
            </a:r>
            <a:r>
              <a:rPr lang="en-US" dirty="0" err="1"/>
              <a:t>xem</a:t>
            </a:r>
            <a:r>
              <a:rPr lang="en-US" dirty="0"/>
              <a:t> </a:t>
            </a:r>
            <a:r>
              <a:rPr lang="en-US" dirty="0" err="1"/>
              <a:t>khi</a:t>
            </a:r>
            <a:r>
              <a:rPr lang="en-US" dirty="0"/>
              <a:t> </a:t>
            </a:r>
            <a:r>
              <a:rPr lang="en-US" dirty="0" err="1"/>
              <a:t>được</a:t>
            </a:r>
            <a:r>
              <a:rPr lang="en-US" dirty="0"/>
              <a:t> </a:t>
            </a:r>
            <a:r>
              <a:rPr lang="en-US" dirty="0" err="1"/>
              <a:t>cảm</a:t>
            </a:r>
            <a:r>
              <a:rPr lang="en-US" dirty="0"/>
              <a:t> </a:t>
            </a:r>
            <a:r>
              <a:rPr lang="en-US" dirty="0" err="1"/>
              <a:t>hóa</a:t>
            </a:r>
            <a:r>
              <a:rPr lang="en-US" dirty="0"/>
              <a:t> </a:t>
            </a:r>
            <a:r>
              <a:rPr lang="en-US" dirty="0" err="1"/>
              <a:t>thì</a:t>
            </a:r>
            <a:r>
              <a:rPr lang="en-US" dirty="0"/>
              <a:t> con </a:t>
            </a:r>
            <a:r>
              <a:rPr lang="en-US" dirty="0" err="1"/>
              <a:t>cáo</a:t>
            </a:r>
            <a:r>
              <a:rPr lang="en-US" dirty="0"/>
              <a:t> </a:t>
            </a:r>
            <a:r>
              <a:rPr lang="en-US" dirty="0" err="1"/>
              <a:t>đã</a:t>
            </a:r>
            <a:r>
              <a:rPr lang="en-US" dirty="0"/>
              <a:t> </a:t>
            </a:r>
            <a:r>
              <a:rPr lang="en-US" dirty="0" err="1"/>
              <a:t>thay</a:t>
            </a:r>
            <a:r>
              <a:rPr lang="en-US" dirty="0"/>
              <a:t> </a:t>
            </a:r>
            <a:r>
              <a:rPr lang="en-US" dirty="0" err="1"/>
              <a:t>đổi</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Từ</a:t>
            </a:r>
            <a:r>
              <a:rPr lang="en-US" dirty="0"/>
              <a:t> </a:t>
            </a:r>
            <a:r>
              <a:rPr lang="en-US" dirty="0" err="1"/>
              <a:t>đó</a:t>
            </a:r>
            <a:r>
              <a:rPr lang="en-US" dirty="0"/>
              <a:t>, con </a:t>
            </a:r>
            <a:r>
              <a:rPr lang="en-US" dirty="0" err="1"/>
              <a:t>rút</a:t>
            </a:r>
            <a:r>
              <a:rPr lang="en-US" dirty="0"/>
              <a:t> ra </a:t>
            </a:r>
            <a:r>
              <a:rPr lang="en-US" dirty="0" err="1"/>
              <a:t>được</a:t>
            </a:r>
            <a:r>
              <a:rPr lang="en-US" dirty="0"/>
              <a:t> YN </a:t>
            </a:r>
            <a:r>
              <a:rPr lang="en-US" dirty="0" err="1"/>
              <a:t>gì</a:t>
            </a:r>
            <a:r>
              <a:rPr lang="en-US" dirty="0"/>
              <a:t> </a:t>
            </a:r>
            <a:r>
              <a:rPr lang="en-US" dirty="0" err="1"/>
              <a:t>về</a:t>
            </a:r>
            <a:r>
              <a:rPr lang="en-US" dirty="0"/>
              <a:t> </a:t>
            </a:r>
            <a:r>
              <a:rPr lang="en-US" dirty="0" err="1"/>
              <a:t>tình</a:t>
            </a:r>
            <a:r>
              <a:rPr lang="en-US" dirty="0"/>
              <a:t> </a:t>
            </a:r>
            <a:r>
              <a:rPr lang="en-US" dirty="0" err="1"/>
              <a:t>bạn</a:t>
            </a:r>
            <a:r>
              <a:rPr lang="en-US" dirty="0"/>
              <a:t>. </a:t>
            </a:r>
            <a:r>
              <a:rPr lang="en-US" dirty="0" err="1"/>
              <a:t>Các</a:t>
            </a:r>
            <a:r>
              <a:rPr lang="en-US" dirty="0"/>
              <a:t> </a:t>
            </a:r>
            <a:r>
              <a:rPr lang="en-US" dirty="0" err="1"/>
              <a:t>bạn</a:t>
            </a:r>
            <a:r>
              <a:rPr lang="en-US" dirty="0"/>
              <a:t> </a:t>
            </a:r>
            <a:r>
              <a:rPr lang="en-US" dirty="0" err="1"/>
              <a:t>lưu</a:t>
            </a:r>
            <a:r>
              <a:rPr lang="en-US" dirty="0"/>
              <a:t> ý </a:t>
            </a:r>
            <a:r>
              <a:rPr lang="en-US" dirty="0" err="1"/>
              <a:t>là</a:t>
            </a:r>
            <a:r>
              <a:rPr lang="en-US" dirty="0"/>
              <a:t> </a:t>
            </a:r>
            <a:r>
              <a:rPr lang="en-US" dirty="0" err="1"/>
              <a:t>khi</a:t>
            </a:r>
            <a:r>
              <a:rPr lang="en-US" dirty="0"/>
              <a:t> </a:t>
            </a:r>
            <a:r>
              <a:rPr lang="en-US" dirty="0" err="1"/>
              <a:t>mà</a:t>
            </a:r>
            <a:r>
              <a:rPr lang="en-US" dirty="0"/>
              <a:t> </a:t>
            </a:r>
            <a:r>
              <a:rPr lang="en-US" dirty="0" err="1"/>
              <a:t>tìm</a:t>
            </a:r>
            <a:r>
              <a:rPr lang="en-US" dirty="0"/>
              <a:t> </a:t>
            </a:r>
            <a:r>
              <a:rPr lang="en-US" dirty="0" err="1"/>
              <a:t>hiểu</a:t>
            </a:r>
            <a:r>
              <a:rPr lang="en-US" dirty="0"/>
              <a:t> </a:t>
            </a:r>
            <a:r>
              <a:rPr lang="en-US" dirty="0" err="1"/>
              <a:t>thì</a:t>
            </a:r>
            <a:r>
              <a:rPr lang="en-US" dirty="0"/>
              <a:t> </a:t>
            </a:r>
            <a:r>
              <a:rPr lang="en-US" dirty="0" err="1"/>
              <a:t>các</a:t>
            </a:r>
            <a:r>
              <a:rPr lang="en-US" dirty="0"/>
              <a:t> </a:t>
            </a:r>
            <a:r>
              <a:rPr lang="en-US" dirty="0" err="1"/>
              <a:t>em</a:t>
            </a:r>
            <a:r>
              <a:rPr lang="en-US" dirty="0"/>
              <a:t> </a:t>
            </a:r>
            <a:r>
              <a:rPr lang="en-US" dirty="0" err="1"/>
              <a:t>nhớ</a:t>
            </a:r>
            <a:r>
              <a:rPr lang="en-US" dirty="0"/>
              <a:t> </a:t>
            </a:r>
            <a:r>
              <a:rPr lang="en-US" dirty="0" err="1"/>
              <a:t>bám</a:t>
            </a:r>
            <a:r>
              <a:rPr lang="en-US" dirty="0"/>
              <a:t> </a:t>
            </a:r>
            <a:r>
              <a:rPr lang="en-US" dirty="0" err="1"/>
              <a:t>vào</a:t>
            </a:r>
            <a:r>
              <a:rPr lang="en-US" dirty="0"/>
              <a:t> </a:t>
            </a:r>
            <a:r>
              <a:rPr lang="en-US" dirty="0" err="1"/>
              <a:t>những</a:t>
            </a:r>
            <a:r>
              <a:rPr lang="en-US" dirty="0"/>
              <a:t> chi </a:t>
            </a:r>
            <a:r>
              <a:rPr lang="en-US" dirty="0" err="1"/>
              <a:t>tiết</a:t>
            </a:r>
            <a:r>
              <a:rPr lang="en-US" dirty="0"/>
              <a:t> </a:t>
            </a:r>
            <a:r>
              <a:rPr lang="en-US" dirty="0" err="1"/>
              <a:t>trong</a:t>
            </a:r>
            <a:r>
              <a:rPr lang="en-US" dirty="0"/>
              <a:t> </a:t>
            </a:r>
            <a:r>
              <a:rPr lang="en-US" dirty="0" err="1"/>
              <a:t>sgk</a:t>
            </a:r>
            <a:r>
              <a:rPr lang="en-US" dirty="0"/>
              <a:t> </a:t>
            </a:r>
            <a:r>
              <a:rPr lang="en-US" dirty="0" err="1"/>
              <a:t>vì</a:t>
            </a:r>
            <a:r>
              <a:rPr lang="en-US" dirty="0"/>
              <a:t> </a:t>
            </a:r>
            <a:r>
              <a:rPr lang="en-US" dirty="0" err="1"/>
              <a:t>nó</a:t>
            </a:r>
            <a:r>
              <a:rPr lang="en-US" dirty="0"/>
              <a:t> </a:t>
            </a:r>
            <a:r>
              <a:rPr lang="en-US" dirty="0" err="1"/>
              <a:t>hàm</a:t>
            </a:r>
            <a:r>
              <a:rPr lang="en-US" dirty="0"/>
              <a:t> </a:t>
            </a:r>
            <a:r>
              <a:rPr lang="en-US" dirty="0" err="1"/>
              <a:t>chưa</a:t>
            </a:r>
            <a:r>
              <a:rPr lang="en-US" dirty="0"/>
              <a:t> ý </a:t>
            </a:r>
            <a:r>
              <a:rPr lang="en-US" dirty="0" err="1"/>
              <a:t>đồ</a:t>
            </a:r>
            <a:r>
              <a:rPr lang="en-US" dirty="0"/>
              <a:t> </a:t>
            </a:r>
            <a:r>
              <a:rPr lang="en-US" dirty="0" err="1"/>
              <a:t>về</a:t>
            </a:r>
            <a:r>
              <a:rPr lang="en-US" dirty="0"/>
              <a:t> </a:t>
            </a:r>
            <a:r>
              <a:rPr lang="en-US" dirty="0" err="1"/>
              <a:t>nội</a:t>
            </a:r>
            <a:r>
              <a:rPr lang="en-US" dirty="0"/>
              <a:t> dung </a:t>
            </a:r>
            <a:r>
              <a:rPr lang="en-US" dirty="0" err="1"/>
              <a:t>và</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nhà</a:t>
            </a:r>
            <a:r>
              <a:rPr lang="en-US" dirty="0"/>
              <a:t> </a:t>
            </a:r>
            <a:r>
              <a:rPr lang="en-US" dirty="0" err="1"/>
              <a:t>văn</a:t>
            </a:r>
            <a:r>
              <a:rPr lang="en-US" dirty="0"/>
              <a:t>, </a:t>
            </a:r>
            <a:r>
              <a:rPr lang="en-US" dirty="0" err="1"/>
              <a:t>giúp</a:t>
            </a:r>
            <a:r>
              <a:rPr lang="en-US" dirty="0"/>
              <a:t> </a:t>
            </a:r>
            <a:r>
              <a:rPr lang="en-US" dirty="0" err="1"/>
              <a:t>các</a:t>
            </a:r>
            <a:r>
              <a:rPr lang="en-US" dirty="0"/>
              <a:t> </a:t>
            </a:r>
            <a:r>
              <a:rPr lang="en-US" dirty="0" err="1"/>
              <a:t>em</a:t>
            </a:r>
            <a:r>
              <a:rPr lang="en-US" dirty="0"/>
              <a:t> </a:t>
            </a:r>
            <a:r>
              <a:rPr lang="en-US" dirty="0" err="1"/>
              <a:t>đọc</a:t>
            </a:r>
            <a:r>
              <a:rPr lang="en-US" dirty="0"/>
              <a:t> </a:t>
            </a:r>
            <a:r>
              <a:rPr lang="en-US" dirty="0" err="1"/>
              <a:t>đúng</a:t>
            </a:r>
            <a:r>
              <a:rPr lang="en-US" dirty="0"/>
              <a:t> </a:t>
            </a:r>
            <a:r>
              <a:rPr lang="en-US" dirty="0" err="1"/>
              <a:t>hơn</a:t>
            </a:r>
            <a:r>
              <a:rPr lang="en-US" dirty="0"/>
              <a:t> </a:t>
            </a:r>
            <a:r>
              <a:rPr lang="en-US" dirty="0" err="1"/>
              <a:t>về</a:t>
            </a:r>
            <a:r>
              <a:rPr lang="en-US" dirty="0"/>
              <a:t> </a:t>
            </a:r>
            <a:r>
              <a:rPr lang="en-US" dirty="0" err="1"/>
              <a:t>thể</a:t>
            </a:r>
            <a:r>
              <a:rPr lang="en-US" dirty="0"/>
              <a:t> </a:t>
            </a:r>
            <a:r>
              <a:rPr lang="en-US" dirty="0" err="1"/>
              <a:t>loại</a:t>
            </a:r>
            <a:r>
              <a:rPr lang="en-US" dirty="0"/>
              <a:t> </a:t>
            </a:r>
            <a:r>
              <a:rPr lang="en-US" dirty="0" err="1"/>
              <a:t>truyện</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34</a:t>
            </a:fld>
            <a:endParaRPr lang="en-US"/>
          </a:p>
        </p:txBody>
      </p:sp>
    </p:spTree>
    <p:extLst>
      <p:ext uri="{BB962C8B-B14F-4D97-AF65-F5344CB8AC3E}">
        <p14:creationId xmlns:p14="http://schemas.microsoft.com/office/powerpoint/2010/main" val="248264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35</a:t>
            </a:fld>
            <a:endParaRPr lang="en-US"/>
          </a:p>
        </p:txBody>
      </p:sp>
    </p:spTree>
    <p:extLst>
      <p:ext uri="{BB962C8B-B14F-4D97-AF65-F5344CB8AC3E}">
        <p14:creationId xmlns:p14="http://schemas.microsoft.com/office/powerpoint/2010/main" val="388118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36</a:t>
            </a:fld>
            <a:endParaRPr lang="en-US"/>
          </a:p>
        </p:txBody>
      </p:sp>
    </p:spTree>
    <p:extLst>
      <p:ext uri="{BB962C8B-B14F-4D97-AF65-F5344CB8AC3E}">
        <p14:creationId xmlns:p14="http://schemas.microsoft.com/office/powerpoint/2010/main" val="355636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Phần</a:t>
            </a:r>
            <a:r>
              <a:rPr lang="en-US" dirty="0"/>
              <a:t> </a:t>
            </a:r>
            <a:r>
              <a:rPr lang="en-US" dirty="0" err="1"/>
              <a:t>đầu</a:t>
            </a:r>
            <a:r>
              <a:rPr lang="en-US" dirty="0"/>
              <a:t> </a:t>
            </a:r>
            <a:r>
              <a:rPr lang="en-US" dirty="0" err="1"/>
              <a:t>tiên</a:t>
            </a:r>
            <a:r>
              <a:rPr lang="en-US" dirty="0"/>
              <a:t>, </a:t>
            </a:r>
            <a:r>
              <a:rPr lang="en-US" dirty="0" err="1"/>
              <a:t>chúng</a:t>
            </a:r>
            <a:r>
              <a:rPr lang="en-US" dirty="0"/>
              <a:t> ta </a:t>
            </a:r>
            <a:r>
              <a:rPr lang="en-US" dirty="0" err="1"/>
              <a:t>sẽ</a:t>
            </a:r>
            <a:r>
              <a:rPr lang="en-US" dirty="0"/>
              <a:t> </a:t>
            </a:r>
            <a:r>
              <a:rPr lang="en-US" dirty="0" err="1"/>
              <a:t>cùng</a:t>
            </a:r>
            <a:r>
              <a:rPr lang="en-US" dirty="0"/>
              <a:t> </a:t>
            </a:r>
            <a:r>
              <a:rPr lang="en-US" dirty="0" err="1"/>
              <a:t>đọc</a:t>
            </a:r>
            <a:r>
              <a:rPr lang="en-US" dirty="0"/>
              <a:t> </a:t>
            </a:r>
            <a:r>
              <a:rPr lang="en-US" dirty="0" err="1"/>
              <a:t>văn</a:t>
            </a:r>
            <a:r>
              <a:rPr lang="en-US" dirty="0"/>
              <a:t> </a:t>
            </a:r>
            <a:r>
              <a:rPr lang="en-US" dirty="0" err="1"/>
              <a:t>bản</a:t>
            </a:r>
            <a:r>
              <a:rPr lang="en-US" dirty="0"/>
              <a:t> </a:t>
            </a:r>
            <a:r>
              <a:rPr lang="en-US" dirty="0" err="1"/>
              <a:t>theo</a:t>
            </a:r>
            <a:r>
              <a:rPr lang="en-US" dirty="0"/>
              <a:t> </a:t>
            </a:r>
            <a:r>
              <a:rPr lang="en-US" dirty="0" err="1"/>
              <a:t>cách</a:t>
            </a:r>
            <a:r>
              <a:rPr lang="en-US" dirty="0"/>
              <a:t> </a:t>
            </a:r>
            <a:r>
              <a:rPr lang="en-US" dirty="0" err="1"/>
              <a:t>ohaan</a:t>
            </a:r>
            <a:r>
              <a:rPr lang="en-US" dirty="0"/>
              <a:t> </a:t>
            </a:r>
            <a:r>
              <a:rPr lang="en-US" dirty="0" err="1"/>
              <a:t>vai</a:t>
            </a:r>
            <a:r>
              <a:rPr lang="en-US" dirty="0"/>
              <a:t>, </a:t>
            </a:r>
            <a:r>
              <a:rPr lang="en-US" dirty="0" err="1"/>
              <a:t>khi</a:t>
            </a:r>
            <a:r>
              <a:rPr lang="en-US" dirty="0"/>
              <a:t> </a:t>
            </a:r>
            <a:r>
              <a:rPr lang="en-US" dirty="0" err="1"/>
              <a:t>đọc</a:t>
            </a:r>
            <a:r>
              <a:rPr lang="en-US" dirty="0"/>
              <a:t>, </a:t>
            </a:r>
            <a:r>
              <a:rPr lang="en-US" dirty="0" err="1"/>
              <a:t>các</a:t>
            </a:r>
            <a:r>
              <a:rPr lang="en-US" dirty="0"/>
              <a:t> </a:t>
            </a:r>
            <a:r>
              <a:rPr lang="en-US" dirty="0" err="1"/>
              <a:t>em</a:t>
            </a:r>
            <a:r>
              <a:rPr lang="en-US" dirty="0"/>
              <a:t> </a:t>
            </a:r>
            <a:r>
              <a:rPr lang="en-US" dirty="0" err="1"/>
              <a:t>chú</a:t>
            </a:r>
            <a:r>
              <a:rPr lang="en-US" dirty="0"/>
              <a:t> ý …</a:t>
            </a:r>
          </a:p>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Các</a:t>
            </a:r>
            <a:r>
              <a:rPr lang="en-US" dirty="0"/>
              <a:t> </a:t>
            </a:r>
            <a:r>
              <a:rPr lang="en-US" dirty="0" err="1"/>
              <a:t>em</a:t>
            </a:r>
            <a:r>
              <a:rPr lang="en-US" dirty="0"/>
              <a:t> ạ, </a:t>
            </a:r>
            <a:r>
              <a:rPr lang="en-US" dirty="0" err="1"/>
              <a:t>khi</a:t>
            </a:r>
            <a:r>
              <a:rPr lang="en-US" dirty="0"/>
              <a:t> </a:t>
            </a:r>
            <a:r>
              <a:rPr lang="en-US" dirty="0" err="1"/>
              <a:t>đọc</a:t>
            </a:r>
            <a:r>
              <a:rPr lang="en-US" dirty="0"/>
              <a:t> </a:t>
            </a:r>
            <a:r>
              <a:rPr lang="en-US" dirty="0" err="1"/>
              <a:t>diễn</a:t>
            </a:r>
            <a:r>
              <a:rPr lang="en-US" dirty="0"/>
              <a:t> </a:t>
            </a:r>
            <a:r>
              <a:rPr lang="en-US" dirty="0" err="1"/>
              <a:t>cảm</a:t>
            </a:r>
            <a:r>
              <a:rPr lang="en-US" dirty="0"/>
              <a:t> 1 </a:t>
            </a:r>
            <a:r>
              <a:rPr lang="en-US" dirty="0" err="1"/>
              <a:t>văn</a:t>
            </a:r>
            <a:r>
              <a:rPr lang="en-US" dirty="0"/>
              <a:t> </a:t>
            </a:r>
            <a:r>
              <a:rPr lang="en-US" dirty="0" err="1"/>
              <a:t>bản</a:t>
            </a:r>
            <a:r>
              <a:rPr lang="en-US" dirty="0"/>
              <a:t>, </a:t>
            </a:r>
            <a:r>
              <a:rPr lang="en-US" dirty="0" err="1"/>
              <a:t>nó</a:t>
            </a:r>
            <a:r>
              <a:rPr lang="en-US" dirty="0"/>
              <a:t> k </a:t>
            </a:r>
            <a:r>
              <a:rPr lang="en-US" dirty="0" err="1"/>
              <a:t>chỉ</a:t>
            </a:r>
            <a:r>
              <a:rPr lang="en-US" dirty="0"/>
              <a:t> </a:t>
            </a:r>
            <a:r>
              <a:rPr lang="en-US" dirty="0" err="1"/>
              <a:t>giúp</a:t>
            </a:r>
            <a:r>
              <a:rPr lang="en-US" dirty="0"/>
              <a:t> </a:t>
            </a:r>
            <a:r>
              <a:rPr lang="en-US" dirty="0" err="1"/>
              <a:t>chúng</a:t>
            </a:r>
            <a:r>
              <a:rPr lang="en-US" dirty="0"/>
              <a:t> ta </a:t>
            </a:r>
            <a:r>
              <a:rPr lang="en-US" dirty="0" err="1"/>
              <a:t>hiểu</a:t>
            </a:r>
            <a:r>
              <a:rPr lang="en-US" dirty="0"/>
              <a:t> </a:t>
            </a:r>
            <a:r>
              <a:rPr lang="en-US" dirty="0" err="1"/>
              <a:t>được</a:t>
            </a:r>
            <a:r>
              <a:rPr lang="en-US" dirty="0"/>
              <a:t> </a:t>
            </a:r>
            <a:r>
              <a:rPr lang="en-US" dirty="0" err="1"/>
              <a:t>nội</a:t>
            </a:r>
            <a:r>
              <a:rPr lang="en-US" dirty="0"/>
              <a:t> dung </a:t>
            </a:r>
            <a:r>
              <a:rPr lang="en-US" dirty="0" err="1"/>
              <a:t>của</a:t>
            </a:r>
            <a:r>
              <a:rPr lang="en-US" dirty="0"/>
              <a:t> 1 </a:t>
            </a:r>
            <a:r>
              <a:rPr lang="en-US" dirty="0" err="1"/>
              <a:t>văn</a:t>
            </a:r>
            <a:r>
              <a:rPr lang="en-US" dirty="0"/>
              <a:t> </a:t>
            </a:r>
            <a:r>
              <a:rPr lang="en-US" dirty="0" err="1"/>
              <a:t>bản</a:t>
            </a:r>
            <a:r>
              <a:rPr lang="en-US" dirty="0"/>
              <a:t> </a:t>
            </a:r>
            <a:r>
              <a:rPr lang="en-US" dirty="0" err="1"/>
              <a:t>mà</a:t>
            </a:r>
            <a:r>
              <a:rPr lang="en-US" dirty="0"/>
              <a:t> </a:t>
            </a:r>
            <a:r>
              <a:rPr lang="en-US" dirty="0" err="1"/>
              <a:t>còn</a:t>
            </a:r>
            <a:r>
              <a:rPr lang="en-US" dirty="0"/>
              <a:t> </a:t>
            </a:r>
            <a:r>
              <a:rPr lang="en-US" dirty="0" err="1"/>
              <a:t>lan</a:t>
            </a:r>
            <a:r>
              <a:rPr lang="en-US" dirty="0"/>
              <a:t> </a:t>
            </a:r>
            <a:r>
              <a:rPr lang="en-US" dirty="0" err="1"/>
              <a:t>truyền</a:t>
            </a:r>
            <a:r>
              <a:rPr lang="en-US" dirty="0"/>
              <a:t> </a:t>
            </a:r>
            <a:r>
              <a:rPr lang="en-US" dirty="0" err="1"/>
              <a:t>cái</a:t>
            </a:r>
            <a:r>
              <a:rPr lang="en-US" dirty="0"/>
              <a:t> </a:t>
            </a:r>
            <a:r>
              <a:rPr lang="en-US" dirty="0" err="1"/>
              <a:t>sự</a:t>
            </a:r>
            <a:r>
              <a:rPr lang="en-US" dirty="0"/>
              <a:t> </a:t>
            </a:r>
            <a:r>
              <a:rPr lang="en-US" dirty="0" err="1"/>
              <a:t>hiểu</a:t>
            </a:r>
            <a:r>
              <a:rPr lang="en-US" dirty="0"/>
              <a:t> </a:t>
            </a:r>
            <a:r>
              <a:rPr lang="en-US" dirty="0" err="1"/>
              <a:t>và</a:t>
            </a:r>
            <a:r>
              <a:rPr lang="en-US" dirty="0"/>
              <a:t> </a:t>
            </a:r>
            <a:r>
              <a:rPr lang="en-US" dirty="0" err="1"/>
              <a:t>yêu</a:t>
            </a:r>
            <a:r>
              <a:rPr lang="en-US" dirty="0"/>
              <a:t> </a:t>
            </a:r>
            <a:r>
              <a:rPr lang="en-US" dirty="0" err="1"/>
              <a:t>thích</a:t>
            </a:r>
            <a:r>
              <a:rPr lang="en-US" dirty="0"/>
              <a:t> </a:t>
            </a:r>
            <a:r>
              <a:rPr lang="en-US" dirty="0" err="1"/>
              <a:t>văn</a:t>
            </a:r>
            <a:r>
              <a:rPr lang="en-US" dirty="0"/>
              <a:t> </a:t>
            </a:r>
            <a:r>
              <a:rPr lang="en-US" dirty="0" err="1"/>
              <a:t>bản</a:t>
            </a:r>
            <a:r>
              <a:rPr lang="en-US" dirty="0"/>
              <a:t> </a:t>
            </a:r>
            <a:r>
              <a:rPr lang="en-US" dirty="0" err="1"/>
              <a:t>đó</a:t>
            </a:r>
            <a:r>
              <a:rPr lang="en-US" dirty="0"/>
              <a:t> </a:t>
            </a:r>
            <a:r>
              <a:rPr lang="en-US" dirty="0" err="1"/>
              <a:t>đến</a:t>
            </a:r>
            <a:r>
              <a:rPr lang="en-US" dirty="0"/>
              <a:t> </a:t>
            </a:r>
            <a:r>
              <a:rPr lang="en-US" dirty="0" err="1"/>
              <a:t>cho</a:t>
            </a:r>
            <a:r>
              <a:rPr lang="en-US" dirty="0"/>
              <a:t> </a:t>
            </a:r>
            <a:r>
              <a:rPr lang="en-US" dirty="0" err="1"/>
              <a:t>người</a:t>
            </a:r>
            <a:r>
              <a:rPr lang="en-US" dirty="0"/>
              <a:t> </a:t>
            </a:r>
            <a:r>
              <a:rPr lang="en-US" dirty="0" err="1"/>
              <a:t>khác</a:t>
            </a:r>
            <a:r>
              <a:rPr lang="en-US" dirty="0"/>
              <a:t> </a:t>
            </a:r>
            <a:r>
              <a:rPr lang="en-US" dirty="0" err="1"/>
              <a:t>nữa</a:t>
            </a:r>
            <a:r>
              <a:rPr lang="en-US" dirty="0"/>
              <a:t>, </a:t>
            </a:r>
            <a:r>
              <a:rPr lang="en-US" dirty="0" err="1"/>
              <a:t>thế</a:t>
            </a:r>
            <a:r>
              <a:rPr lang="en-US" dirty="0"/>
              <a:t> </a:t>
            </a:r>
            <a:r>
              <a:rPr lang="en-US" dirty="0" err="1"/>
              <a:t>nên</a:t>
            </a:r>
            <a:r>
              <a:rPr lang="en-US" dirty="0"/>
              <a:t> </a:t>
            </a:r>
            <a:r>
              <a:rPr lang="en-US" dirty="0" err="1"/>
              <a:t>chúng</a:t>
            </a:r>
            <a:r>
              <a:rPr lang="en-US" dirty="0"/>
              <a:t> ta </a:t>
            </a:r>
            <a:r>
              <a:rPr lang="en-US" dirty="0" err="1"/>
              <a:t>hãy</a:t>
            </a:r>
            <a:r>
              <a:rPr lang="en-US" dirty="0"/>
              <a:t> </a:t>
            </a:r>
            <a:r>
              <a:rPr lang="en-US" dirty="0" err="1"/>
              <a:t>học</a:t>
            </a:r>
            <a:r>
              <a:rPr lang="en-US" dirty="0"/>
              <a:t> </a:t>
            </a:r>
            <a:r>
              <a:rPr lang="en-US" dirty="0" err="1"/>
              <a:t>bạn</a:t>
            </a:r>
            <a:r>
              <a:rPr lang="en-US" dirty="0"/>
              <a:t> </a:t>
            </a:r>
            <a:r>
              <a:rPr lang="en-US" dirty="0" err="1"/>
              <a:t>nhé</a:t>
            </a:r>
            <a:r>
              <a:rPr lang="en-US" dirty="0"/>
              <a:t>, </a:t>
            </a:r>
            <a:r>
              <a:rPr lang="en-US" dirty="0" err="1"/>
              <a:t>đừng</a:t>
            </a:r>
            <a:r>
              <a:rPr lang="en-US" dirty="0"/>
              <a:t> </a:t>
            </a:r>
            <a:r>
              <a:rPr lang="en-US" dirty="0" err="1"/>
              <a:t>ngại</a:t>
            </a:r>
            <a:r>
              <a:rPr lang="en-US" dirty="0"/>
              <a:t> </a:t>
            </a:r>
            <a:r>
              <a:rPr lang="en-US" dirty="0" err="1"/>
              <a:t>ngần</a:t>
            </a:r>
            <a:r>
              <a:rPr lang="en-US" dirty="0"/>
              <a:t> </a:t>
            </a:r>
            <a:r>
              <a:rPr lang="en-US" dirty="0" err="1"/>
              <a:t>khi</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các</a:t>
            </a:r>
            <a:r>
              <a:rPr lang="en-US" dirty="0"/>
              <a:t> </a:t>
            </a:r>
            <a:r>
              <a:rPr lang="en-US" dirty="0" err="1"/>
              <a:t>nhân</a:t>
            </a:r>
            <a:r>
              <a:rPr lang="en-US" dirty="0"/>
              <a:t> </a:t>
            </a:r>
            <a:r>
              <a:rPr lang="en-US" dirty="0" err="1"/>
              <a:t>vật</a:t>
            </a:r>
            <a:endParaRPr lang="en-US" dirty="0"/>
          </a:p>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5</a:t>
            </a:fld>
            <a:endParaRPr lang="en-US"/>
          </a:p>
        </p:txBody>
      </p:sp>
    </p:spTree>
    <p:extLst>
      <p:ext uri="{BB962C8B-B14F-4D97-AF65-F5344CB8AC3E}">
        <p14:creationId xmlns:p14="http://schemas.microsoft.com/office/powerpoint/2010/main" val="4032583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Nhân</a:t>
            </a:r>
            <a:r>
              <a:rPr lang="en-US" dirty="0"/>
              <a:t> </a:t>
            </a:r>
            <a:r>
              <a:rPr lang="en-US" dirty="0" err="1"/>
              <a:t>vật</a:t>
            </a:r>
            <a:r>
              <a:rPr lang="en-US" dirty="0"/>
              <a:t> </a:t>
            </a:r>
            <a:r>
              <a:rPr lang="en-US" dirty="0" err="1"/>
              <a:t>cáo</a:t>
            </a:r>
            <a:r>
              <a:rPr lang="en-US" dirty="0"/>
              <a:t> </a:t>
            </a:r>
            <a:r>
              <a:rPr lang="en-US" dirty="0" err="1"/>
              <a:t>trong</a:t>
            </a:r>
            <a:r>
              <a:rPr lang="en-US" dirty="0"/>
              <a:t> </a:t>
            </a:r>
            <a:r>
              <a:rPr lang="en-US" dirty="0" err="1"/>
              <a:t>phần</a:t>
            </a:r>
            <a:r>
              <a:rPr lang="en-US" dirty="0"/>
              <a:t>  2 </a:t>
            </a:r>
            <a:r>
              <a:rPr lang="en-US" dirty="0" err="1"/>
              <a:t>này</a:t>
            </a:r>
            <a:r>
              <a:rPr lang="en-US" dirty="0"/>
              <a:t>, </a:t>
            </a:r>
            <a:r>
              <a:rPr lang="en-US" dirty="0" err="1"/>
              <a:t>thông</a:t>
            </a:r>
            <a:r>
              <a:rPr lang="en-US" dirty="0"/>
              <a:t> qua </a:t>
            </a:r>
            <a:r>
              <a:rPr lang="en-US" dirty="0" err="1"/>
              <a:t>ngôn</a:t>
            </a:r>
            <a:r>
              <a:rPr lang="en-US" dirty="0"/>
              <a:t> </a:t>
            </a:r>
            <a:r>
              <a:rPr lang="en-US" dirty="0" err="1"/>
              <a:t>ngữ</a:t>
            </a:r>
            <a:r>
              <a:rPr lang="en-US" dirty="0"/>
              <a:t> </a:t>
            </a:r>
            <a:r>
              <a:rPr lang="en-US" dirty="0" err="1"/>
              <a:t>đối</a:t>
            </a:r>
            <a:r>
              <a:rPr lang="en-US" dirty="0"/>
              <a:t> </a:t>
            </a:r>
            <a:r>
              <a:rPr lang="en-US" dirty="0" err="1"/>
              <a:t>thoại</a:t>
            </a:r>
            <a:r>
              <a:rPr lang="en-US" dirty="0"/>
              <a:t>, </a:t>
            </a:r>
            <a:r>
              <a:rPr lang="en-US" dirty="0" err="1"/>
              <a:t>những</a:t>
            </a:r>
            <a:r>
              <a:rPr lang="en-US" dirty="0"/>
              <a:t> </a:t>
            </a:r>
            <a:r>
              <a:rPr lang="en-US" dirty="0" err="1"/>
              <a:t>lời</a:t>
            </a:r>
            <a:r>
              <a:rPr lang="en-US" dirty="0"/>
              <a:t> </a:t>
            </a:r>
            <a:r>
              <a:rPr lang="en-US" dirty="0" err="1"/>
              <a:t>nó</a:t>
            </a:r>
            <a:r>
              <a:rPr lang="en-US" dirty="0"/>
              <a:t> </a:t>
            </a:r>
            <a:r>
              <a:rPr lang="en-US" dirty="0" err="1"/>
              <a:t>nói</a:t>
            </a:r>
            <a:r>
              <a:rPr lang="en-US" dirty="0"/>
              <a:t> </a:t>
            </a:r>
            <a:r>
              <a:rPr lang="en-US" dirty="0" err="1"/>
              <a:t>về</a:t>
            </a:r>
            <a:r>
              <a:rPr lang="en-US" dirty="0"/>
              <a:t> </a:t>
            </a:r>
            <a:r>
              <a:rPr lang="en-US" dirty="0" err="1"/>
              <a:t>hoàng</a:t>
            </a:r>
            <a:r>
              <a:rPr lang="en-US" dirty="0"/>
              <a:t> </a:t>
            </a:r>
            <a:r>
              <a:rPr lang="en-US" dirty="0" err="1"/>
              <a:t>tử</a:t>
            </a:r>
            <a:r>
              <a:rPr lang="en-US" dirty="0"/>
              <a:t> </a:t>
            </a:r>
            <a:r>
              <a:rPr lang="en-US" dirty="0" err="1"/>
              <a:t>bé</a:t>
            </a:r>
            <a:r>
              <a:rPr lang="en-US" dirty="0"/>
              <a:t> </a:t>
            </a:r>
            <a:r>
              <a:rPr lang="en-US" dirty="0" err="1"/>
              <a:t>cộng</a:t>
            </a:r>
            <a:r>
              <a:rPr lang="en-US" dirty="0"/>
              <a:t> </a:t>
            </a:r>
            <a:r>
              <a:rPr lang="en-US" dirty="0" err="1"/>
              <a:t>với</a:t>
            </a:r>
            <a:r>
              <a:rPr lang="en-US" dirty="0"/>
              <a:t> </a:t>
            </a:r>
            <a:r>
              <a:rPr lang="en-US" dirty="0" err="1"/>
              <a:t>sự</a:t>
            </a:r>
            <a:r>
              <a:rPr lang="en-US" dirty="0"/>
              <a:t> </a:t>
            </a:r>
            <a:r>
              <a:rPr lang="en-US" dirty="0" err="1"/>
              <a:t>thya</a:t>
            </a:r>
            <a:r>
              <a:rPr lang="en-US" dirty="0"/>
              <a:t> </a:t>
            </a:r>
            <a:r>
              <a:rPr lang="en-US" dirty="0" err="1"/>
              <a:t>đổi</a:t>
            </a:r>
            <a:r>
              <a:rPr lang="en-US" dirty="0"/>
              <a:t> </a:t>
            </a:r>
            <a:r>
              <a:rPr lang="en-US" dirty="0" err="1"/>
              <a:t>trong</a:t>
            </a:r>
            <a:r>
              <a:rPr lang="en-US" dirty="0"/>
              <a:t> </a:t>
            </a:r>
            <a:r>
              <a:rPr lang="en-US" dirty="0" err="1"/>
              <a:t>cảm</a:t>
            </a:r>
            <a:r>
              <a:rPr lang="en-US" dirty="0"/>
              <a:t> </a:t>
            </a:r>
            <a:r>
              <a:rPr lang="en-US" dirty="0" err="1"/>
              <a:t>nhận</a:t>
            </a:r>
            <a:r>
              <a:rPr lang="en-US" dirty="0"/>
              <a:t> </a:t>
            </a:r>
            <a:r>
              <a:rPr lang="en-US" dirty="0" err="1"/>
              <a:t>của</a:t>
            </a:r>
            <a:r>
              <a:rPr lang="en-US" dirty="0"/>
              <a:t> con </a:t>
            </a:r>
            <a:r>
              <a:rPr lang="en-US" dirty="0" err="1"/>
              <a:t>cáo</a:t>
            </a:r>
            <a:r>
              <a:rPr lang="en-US" dirty="0"/>
              <a:t> </a:t>
            </a:r>
            <a:r>
              <a:rPr lang="en-US" dirty="0" err="1"/>
              <a:t>về</a:t>
            </a:r>
            <a:r>
              <a:rPr lang="en-US" dirty="0"/>
              <a:t> </a:t>
            </a:r>
            <a:r>
              <a:rPr lang="en-US" dirty="0" err="1"/>
              <a:t>bước</a:t>
            </a:r>
            <a:r>
              <a:rPr lang="en-US" dirty="0"/>
              <a:t> </a:t>
            </a:r>
            <a:r>
              <a:rPr lang="en-US" dirty="0" err="1"/>
              <a:t>chân</a:t>
            </a:r>
            <a:r>
              <a:rPr lang="en-US" dirty="0"/>
              <a:t>/ </a:t>
            </a:r>
            <a:r>
              <a:rPr lang="en-US" dirty="0" err="1"/>
              <a:t>đồng</a:t>
            </a:r>
            <a:r>
              <a:rPr lang="en-US" dirty="0"/>
              <a:t> </a:t>
            </a:r>
            <a:r>
              <a:rPr lang="en-US" dirty="0" err="1"/>
              <a:t>lúa</a:t>
            </a:r>
            <a:r>
              <a:rPr lang="en-US" dirty="0"/>
              <a:t> </a:t>
            </a:r>
            <a:r>
              <a:rPr lang="en-US" dirty="0" err="1"/>
              <a:t>mì</a:t>
            </a:r>
            <a:r>
              <a:rPr lang="en-US" dirty="0"/>
              <a:t> </a:t>
            </a:r>
            <a:r>
              <a:rPr lang="en-US" dirty="0" err="1"/>
              <a:t>đã</a:t>
            </a:r>
            <a:r>
              <a:rPr lang="en-US" dirty="0"/>
              <a:t> </a:t>
            </a:r>
            <a:r>
              <a:rPr lang="en-US" dirty="0" err="1"/>
              <a:t>cho</a:t>
            </a:r>
            <a:r>
              <a:rPr lang="en-US" dirty="0"/>
              <a:t> ta </a:t>
            </a:r>
            <a:r>
              <a:rPr lang="en-US" dirty="0" err="1"/>
              <a:t>thấy</a:t>
            </a:r>
            <a:r>
              <a:rPr lang="en-US" dirty="0"/>
              <a:t> </a:t>
            </a:r>
            <a:r>
              <a:rPr lang="en-US" dirty="0" err="1"/>
              <a:t>cuộc</a:t>
            </a:r>
            <a:r>
              <a:rPr lang="en-US" dirty="0"/>
              <a:t> </a:t>
            </a:r>
            <a:r>
              <a:rPr lang="en-US" dirty="0" err="1"/>
              <a:t>sống</a:t>
            </a:r>
            <a:r>
              <a:rPr lang="en-US" dirty="0"/>
              <a:t> </a:t>
            </a:r>
            <a:r>
              <a:rPr lang="en-US" dirty="0" err="1"/>
              <a:t>quẩn</a:t>
            </a:r>
            <a:r>
              <a:rPr lang="en-US" dirty="0"/>
              <a:t> </a:t>
            </a:r>
            <a:r>
              <a:rPr lang="en-US" dirty="0" err="1"/>
              <a:t>quanh</a:t>
            </a:r>
            <a:r>
              <a:rPr lang="en-US" dirty="0"/>
              <a:t>, </a:t>
            </a:r>
            <a:r>
              <a:rPr lang="en-US" dirty="0" err="1"/>
              <a:t>buồn</a:t>
            </a:r>
            <a:r>
              <a:rPr lang="en-US" dirty="0"/>
              <a:t> </a:t>
            </a:r>
            <a:r>
              <a:rPr lang="en-US" dirty="0" err="1"/>
              <a:t>tẻ</a:t>
            </a:r>
            <a:r>
              <a:rPr lang="en-US" dirty="0"/>
              <a:t>, </a:t>
            </a:r>
            <a:r>
              <a:rPr lang="en-US" dirty="0" err="1"/>
              <a:t>sợ</a:t>
            </a:r>
            <a:r>
              <a:rPr lang="en-US" dirty="0"/>
              <a:t> </a:t>
            </a:r>
            <a:r>
              <a:rPr lang="en-US" dirty="0" err="1"/>
              <a:t>hãi</a:t>
            </a:r>
            <a:r>
              <a:rPr lang="en-US" dirty="0"/>
              <a:t> </a:t>
            </a:r>
            <a:r>
              <a:rPr lang="en-US" dirty="0" err="1"/>
              <a:t>trước</a:t>
            </a:r>
            <a:r>
              <a:rPr lang="en-US" dirty="0"/>
              <a:t> </a:t>
            </a:r>
            <a:r>
              <a:rPr lang="en-US" dirty="0" err="1"/>
              <a:t>đây</a:t>
            </a:r>
            <a:r>
              <a:rPr lang="en-US" dirty="0"/>
              <a:t> k </a:t>
            </a:r>
            <a:r>
              <a:rPr lang="en-US" dirty="0" err="1"/>
              <a:t>còn</a:t>
            </a:r>
            <a:r>
              <a:rPr lang="en-US" dirty="0"/>
              <a:t> </a:t>
            </a:r>
            <a:r>
              <a:rPr lang="en-US" dirty="0" err="1"/>
              <a:t>nữa</a:t>
            </a:r>
            <a:r>
              <a:rPr lang="en-US" dirty="0"/>
              <a:t>. </a:t>
            </a:r>
            <a:r>
              <a:rPr lang="en-US" dirty="0" err="1"/>
              <a:t>Giờ</a:t>
            </a:r>
            <a:r>
              <a:rPr lang="en-US" dirty="0"/>
              <a:t> </a:t>
            </a:r>
            <a:r>
              <a:rPr lang="en-US" dirty="0" err="1"/>
              <a:t>đây</a:t>
            </a:r>
            <a:r>
              <a:rPr lang="en-US" dirty="0"/>
              <a:t>, c/s </a:t>
            </a:r>
            <a:r>
              <a:rPr lang="en-US" dirty="0" err="1"/>
              <a:t>ấy</a:t>
            </a:r>
            <a:r>
              <a:rPr lang="en-US" dirty="0"/>
              <a:t> </a:t>
            </a:r>
            <a:r>
              <a:rPr lang="en-US" dirty="0" err="1"/>
              <a:t>trở</a:t>
            </a:r>
            <a:r>
              <a:rPr lang="en-US" dirty="0"/>
              <a:t> </a:t>
            </a:r>
            <a:r>
              <a:rPr lang="en-US" dirty="0" err="1"/>
              <a:t>nên</a:t>
            </a:r>
            <a:r>
              <a:rPr lang="en-US" dirty="0"/>
              <a:t> </a:t>
            </a:r>
            <a:r>
              <a:rPr lang="en-US" dirty="0" err="1"/>
              <a:t>vui</a:t>
            </a:r>
            <a:r>
              <a:rPr lang="en-US" dirty="0"/>
              <a:t> </a:t>
            </a:r>
            <a:r>
              <a:rPr lang="en-US" dirty="0" err="1"/>
              <a:t>thích</a:t>
            </a:r>
            <a:r>
              <a:rPr lang="en-US" dirty="0"/>
              <a:t>, </a:t>
            </a:r>
            <a:r>
              <a:rPr lang="en-US" dirty="0" err="1"/>
              <a:t>rực</a:t>
            </a:r>
            <a:r>
              <a:rPr lang="en-US" dirty="0"/>
              <a:t> </a:t>
            </a:r>
            <a:r>
              <a:rPr lang="en-US" dirty="0" err="1"/>
              <a:t>rỡ</a:t>
            </a:r>
            <a:r>
              <a:rPr lang="en-US" dirty="0"/>
              <a:t>, </a:t>
            </a:r>
            <a:r>
              <a:rPr lang="en-US" dirty="0" err="1"/>
              <a:t>ấm</a:t>
            </a:r>
            <a:r>
              <a:rPr lang="en-US" dirty="0"/>
              <a:t> </a:t>
            </a:r>
            <a:r>
              <a:rPr lang="en-US" dirty="0" err="1"/>
              <a:t>áp</a:t>
            </a:r>
            <a:r>
              <a:rPr lang="en-US" dirty="0"/>
              <a:t> </a:t>
            </a:r>
            <a:r>
              <a:rPr lang="en-US" dirty="0" err="1"/>
              <a:t>hơn</a:t>
            </a:r>
            <a:r>
              <a:rPr lang="en-US" dirty="0"/>
              <a:t> </a:t>
            </a:r>
            <a:r>
              <a:rPr lang="en-US" dirty="0" err="1"/>
              <a:t>rất</a:t>
            </a:r>
            <a:r>
              <a:rPr lang="en-US" dirty="0"/>
              <a:t> </a:t>
            </a:r>
            <a:r>
              <a:rPr lang="en-US" dirty="0" err="1"/>
              <a:t>nhiều</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cùng</a:t>
            </a:r>
            <a:r>
              <a:rPr lang="en-US" dirty="0"/>
              <a:t> </a:t>
            </a:r>
            <a:r>
              <a:rPr lang="en-US" dirty="0" err="1"/>
              <a:t>quan</a:t>
            </a:r>
            <a:r>
              <a:rPr lang="en-US" dirty="0"/>
              <a:t> </a:t>
            </a:r>
            <a:r>
              <a:rPr lang="en-US" dirty="0" err="1"/>
              <a:t>sát</a:t>
            </a:r>
            <a:r>
              <a:rPr lang="en-US" dirty="0"/>
              <a:t> </a:t>
            </a:r>
            <a:r>
              <a:rPr lang="en-US" dirty="0" err="1"/>
              <a:t>lại</a:t>
            </a:r>
            <a:r>
              <a:rPr lang="en-US" dirty="0"/>
              <a:t> </a:t>
            </a:r>
            <a:r>
              <a:rPr lang="en-US" dirty="0" err="1"/>
              <a:t>bảng</a:t>
            </a:r>
            <a:r>
              <a:rPr lang="en-US" dirty="0"/>
              <a:t>:</a:t>
            </a:r>
          </a:p>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37</a:t>
            </a:fld>
            <a:endParaRPr lang="en-US"/>
          </a:p>
        </p:txBody>
      </p:sp>
    </p:spTree>
    <p:extLst>
      <p:ext uri="{BB962C8B-B14F-4D97-AF65-F5344CB8AC3E}">
        <p14:creationId xmlns:p14="http://schemas.microsoft.com/office/powerpoint/2010/main" val="1055728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Từ</a:t>
            </a:r>
            <a:r>
              <a:rPr lang="en-US" dirty="0"/>
              <a:t> </a:t>
            </a:r>
            <a:r>
              <a:rPr lang="en-US" dirty="0" err="1"/>
              <a:t>việc</a:t>
            </a:r>
            <a:r>
              <a:rPr lang="en-US" dirty="0"/>
              <a:t> con </a:t>
            </a:r>
            <a:r>
              <a:rPr lang="en-US" dirty="0" err="1"/>
              <a:t>cáo</a:t>
            </a:r>
            <a:r>
              <a:rPr lang="en-US" dirty="0"/>
              <a:t> </a:t>
            </a:r>
            <a:r>
              <a:rPr lang="en-US" dirty="0" err="1"/>
              <a:t>cảm</a:t>
            </a:r>
            <a:r>
              <a:rPr lang="en-US" dirty="0"/>
              <a:t> </a:t>
            </a:r>
            <a:r>
              <a:rPr lang="en-US" dirty="0" err="1"/>
              <a:t>thấy</a:t>
            </a:r>
            <a:r>
              <a:rPr lang="en-US" dirty="0"/>
              <a:t> </a:t>
            </a:r>
            <a:r>
              <a:rPr lang="en-US" dirty="0" err="1"/>
              <a:t>vui</a:t>
            </a:r>
            <a:r>
              <a:rPr lang="en-US" dirty="0"/>
              <a:t> </a:t>
            </a:r>
            <a:r>
              <a:rPr lang="en-US" dirty="0" err="1"/>
              <a:t>vẻ</a:t>
            </a:r>
            <a:r>
              <a:rPr lang="en-US" dirty="0"/>
              <a:t> </a:t>
            </a:r>
            <a:r>
              <a:rPr lang="en-US" dirty="0" err="1"/>
              <a:t>và</a:t>
            </a:r>
            <a:r>
              <a:rPr lang="en-US" dirty="0"/>
              <a:t> </a:t>
            </a:r>
            <a:r>
              <a:rPr lang="en-US" dirty="0" err="1"/>
              <a:t>hạnh</a:t>
            </a:r>
            <a:r>
              <a:rPr lang="en-US" dirty="0"/>
              <a:t> </a:t>
            </a:r>
            <a:r>
              <a:rPr lang="en-US" dirty="0" err="1"/>
              <a:t>phúc</a:t>
            </a:r>
            <a:r>
              <a:rPr lang="en-US" dirty="0"/>
              <a:t> </a:t>
            </a:r>
            <a:r>
              <a:rPr lang="en-US" dirty="0" err="1"/>
              <a:t>hơn</a:t>
            </a:r>
            <a:r>
              <a:rPr lang="en-US" dirty="0"/>
              <a:t> </a:t>
            </a:r>
            <a:r>
              <a:rPr lang="en-US" dirty="0" err="1"/>
              <a:t>khi</a:t>
            </a:r>
            <a:r>
              <a:rPr lang="en-US" dirty="0"/>
              <a:t> </a:t>
            </a:r>
            <a:r>
              <a:rPr lang="en-US" dirty="0" err="1"/>
              <a:t>được</a:t>
            </a:r>
            <a:r>
              <a:rPr lang="en-US" dirty="0"/>
              <a:t> </a:t>
            </a:r>
            <a:r>
              <a:rPr lang="en-US" dirty="0" err="1"/>
              <a:t>kết</a:t>
            </a:r>
            <a:r>
              <a:rPr lang="en-US" dirty="0"/>
              <a:t> </a:t>
            </a:r>
            <a:r>
              <a:rPr lang="en-US" dirty="0" err="1"/>
              <a:t>bạn</a:t>
            </a:r>
            <a:r>
              <a:rPr lang="en-US" dirty="0"/>
              <a:t> </a:t>
            </a:r>
            <a:r>
              <a:rPr lang="en-US" dirty="0" err="1"/>
              <a:t>với</a:t>
            </a:r>
            <a:r>
              <a:rPr lang="en-US" dirty="0"/>
              <a:t> </a:t>
            </a:r>
            <a:r>
              <a:rPr lang="en-US" dirty="0" err="1"/>
              <a:t>hoàng</a:t>
            </a:r>
            <a:r>
              <a:rPr lang="en-US" dirty="0"/>
              <a:t> </a:t>
            </a:r>
            <a:r>
              <a:rPr lang="en-US" dirty="0" err="1"/>
              <a:t>tử</a:t>
            </a:r>
            <a:r>
              <a:rPr lang="en-US" dirty="0"/>
              <a:t> </a:t>
            </a:r>
            <a:r>
              <a:rPr lang="en-US" dirty="0" err="1"/>
              <a:t>bé</a:t>
            </a:r>
            <a:r>
              <a:rPr lang="en-US" dirty="0"/>
              <a:t>, ta </a:t>
            </a:r>
            <a:r>
              <a:rPr lang="en-US" dirty="0" err="1"/>
              <a:t>thấy</a:t>
            </a:r>
            <a:r>
              <a:rPr lang="en-US" dirty="0"/>
              <a:t> </a:t>
            </a:r>
            <a:r>
              <a:rPr lang="en-US" dirty="0" err="1"/>
              <a:t>tình</a:t>
            </a:r>
            <a:r>
              <a:rPr lang="en-US" dirty="0"/>
              <a:t> </a:t>
            </a:r>
            <a:r>
              <a:rPr lang="en-US" dirty="0" err="1"/>
              <a:t>bạn</a:t>
            </a:r>
            <a:r>
              <a:rPr lang="en-US" dirty="0"/>
              <a:t> </a:t>
            </a:r>
            <a:r>
              <a:rPr lang="en-US" dirty="0" err="1"/>
              <a:t>giúp</a:t>
            </a:r>
            <a:r>
              <a:rPr lang="en-US" dirty="0"/>
              <a:t> </a:t>
            </a:r>
            <a:r>
              <a:rPr lang="en-US" dirty="0" err="1"/>
              <a:t>cho</a:t>
            </a:r>
            <a:r>
              <a:rPr lang="en-US" dirty="0"/>
              <a:t> con </a:t>
            </a:r>
            <a:r>
              <a:rPr lang="en-US" dirty="0" err="1"/>
              <a:t>người</a:t>
            </a:r>
            <a:r>
              <a:rPr lang="en-US" dirty="0"/>
              <a:t> ta </a:t>
            </a:r>
            <a:r>
              <a:rPr lang="en-US" dirty="0" err="1"/>
              <a:t>cảm</a:t>
            </a:r>
            <a:r>
              <a:rPr lang="en-US" dirty="0"/>
              <a:t> </a:t>
            </a:r>
            <a:r>
              <a:rPr lang="en-US" dirty="0" err="1"/>
              <a:t>thấy</a:t>
            </a:r>
            <a:r>
              <a:rPr lang="en-US" dirty="0"/>
              <a:t> </a:t>
            </a:r>
            <a:r>
              <a:rPr lang="en-US" dirty="0" err="1"/>
              <a:t>cuộc</a:t>
            </a:r>
            <a:r>
              <a:rPr lang="en-US" dirty="0"/>
              <a:t> </a:t>
            </a:r>
            <a:r>
              <a:rPr lang="en-US" dirty="0" err="1"/>
              <a:t>sống</a:t>
            </a:r>
            <a:r>
              <a:rPr lang="en-US" dirty="0"/>
              <a:t> </a:t>
            </a:r>
            <a:r>
              <a:rPr lang="en-US" dirty="0" err="1"/>
              <a:t>vui</a:t>
            </a:r>
            <a:r>
              <a:rPr lang="en-US" dirty="0"/>
              <a:t> </a:t>
            </a:r>
            <a:r>
              <a:rPr lang="en-US" dirty="0" err="1"/>
              <a:t>vẻ</a:t>
            </a:r>
            <a:r>
              <a:rPr lang="en-US" dirty="0"/>
              <a:t> </a:t>
            </a:r>
            <a:r>
              <a:rPr lang="en-US" dirty="0" err="1"/>
              <a:t>và</a:t>
            </a:r>
            <a:r>
              <a:rPr lang="en-US" dirty="0"/>
              <a:t> </a:t>
            </a:r>
            <a:r>
              <a:rPr lang="en-US" dirty="0" err="1"/>
              <a:t>hạnh</a:t>
            </a:r>
            <a:r>
              <a:rPr lang="en-US" dirty="0"/>
              <a:t> </a:t>
            </a:r>
            <a:r>
              <a:rPr lang="en-US" dirty="0" err="1"/>
              <a:t>phúc</a:t>
            </a:r>
            <a:r>
              <a:rPr lang="en-US" dirty="0"/>
              <a:t> </a:t>
            </a:r>
            <a:r>
              <a:rPr lang="en-US" dirty="0" err="1"/>
              <a:t>hơn</a:t>
            </a:r>
            <a:r>
              <a:rPr lang="en-US" dirty="0"/>
              <a:t>. </a:t>
            </a:r>
            <a:r>
              <a:rPr lang="en-US" dirty="0" err="1"/>
              <a:t>Bên</a:t>
            </a:r>
            <a:r>
              <a:rPr lang="en-US" dirty="0"/>
              <a:t> </a:t>
            </a:r>
            <a:r>
              <a:rPr lang="en-US" dirty="0" err="1"/>
              <a:t>cạnh</a:t>
            </a:r>
            <a:r>
              <a:rPr lang="en-US" dirty="0"/>
              <a:t> </a:t>
            </a:r>
            <a:r>
              <a:rPr lang="en-US" dirty="0" err="1"/>
              <a:t>đó</a:t>
            </a:r>
            <a:r>
              <a:rPr lang="en-US" dirty="0"/>
              <a:t>, </a:t>
            </a:r>
            <a:r>
              <a:rPr lang="en-US" dirty="0" err="1"/>
              <a:t>tình</a:t>
            </a:r>
            <a:r>
              <a:rPr lang="en-US" dirty="0"/>
              <a:t> </a:t>
            </a:r>
            <a:r>
              <a:rPr lang="en-US" dirty="0" err="1"/>
              <a:t>bạn</a:t>
            </a:r>
            <a:r>
              <a:rPr lang="en-US" dirty="0"/>
              <a:t> </a:t>
            </a:r>
            <a:r>
              <a:rPr lang="en-US" dirty="0" err="1"/>
              <a:t>sẽ</a:t>
            </a:r>
            <a:r>
              <a:rPr lang="en-US" dirty="0"/>
              <a:t> </a:t>
            </a:r>
            <a:r>
              <a:rPr lang="en-US" dirty="0" err="1"/>
              <a:t>giúp</a:t>
            </a:r>
            <a:r>
              <a:rPr lang="en-US" dirty="0"/>
              <a:t> </a:t>
            </a:r>
            <a:r>
              <a:rPr lang="en-US" dirty="0" err="1"/>
              <a:t>cho</a:t>
            </a:r>
            <a:r>
              <a:rPr lang="en-US" dirty="0"/>
              <a:t> </a:t>
            </a:r>
            <a:r>
              <a:rPr lang="en-US" dirty="0" err="1"/>
              <a:t>chúng</a:t>
            </a:r>
            <a:r>
              <a:rPr lang="en-US" dirty="0"/>
              <a:t> ta </a:t>
            </a:r>
            <a:r>
              <a:rPr lang="en-US" dirty="0" err="1"/>
              <a:t>không</a:t>
            </a:r>
            <a:r>
              <a:rPr lang="en-US" dirty="0"/>
              <a:t> con </a:t>
            </a:r>
            <a:r>
              <a:rPr lang="en-US" dirty="0" err="1"/>
              <a:t>cô</a:t>
            </a:r>
            <a:r>
              <a:rPr lang="en-US" dirty="0"/>
              <a:t> </a:t>
            </a:r>
            <a:r>
              <a:rPr lang="en-US" dirty="0" err="1"/>
              <a:t>đơn</a:t>
            </a:r>
            <a:r>
              <a:rPr lang="en-US" dirty="0"/>
              <a:t> </a:t>
            </a:r>
            <a:r>
              <a:rPr lang="en-US" dirty="0" err="1"/>
              <a:t>và</a:t>
            </a:r>
            <a:r>
              <a:rPr lang="en-US" dirty="0"/>
              <a:t> </a:t>
            </a:r>
            <a:r>
              <a:rPr lang="en-US" dirty="0" err="1"/>
              <a:t>sợ</a:t>
            </a:r>
            <a:r>
              <a:rPr lang="en-US" dirty="0"/>
              <a:t> </a:t>
            </a:r>
            <a:r>
              <a:rPr lang="en-US" dirty="0" err="1"/>
              <a:t>hãi</a:t>
            </a:r>
            <a:r>
              <a:rPr lang="en-US" dirty="0"/>
              <a:t> </a:t>
            </a:r>
            <a:r>
              <a:rPr lang="en-US" dirty="0" err="1"/>
              <a:t>nữa</a:t>
            </a:r>
            <a:r>
              <a:rPr lang="en-US" dirty="0"/>
              <a:t>. </a:t>
            </a:r>
            <a:r>
              <a:rPr lang="en-US" dirty="0" err="1"/>
              <a:t>Giống</a:t>
            </a:r>
            <a:r>
              <a:rPr lang="en-US" dirty="0"/>
              <a:t> </a:t>
            </a:r>
            <a:r>
              <a:rPr lang="en-US" dirty="0" err="1"/>
              <a:t>như</a:t>
            </a:r>
            <a:r>
              <a:rPr lang="en-US" dirty="0"/>
              <a:t> con </a:t>
            </a:r>
            <a:r>
              <a:rPr lang="en-US" dirty="0" err="1"/>
              <a:t>cáo</a:t>
            </a:r>
            <a:r>
              <a:rPr lang="en-US" dirty="0"/>
              <a:t> </a:t>
            </a:r>
            <a:r>
              <a:rPr lang="en-US" dirty="0" err="1"/>
              <a:t>trước</a:t>
            </a:r>
            <a:r>
              <a:rPr lang="en-US" dirty="0"/>
              <a:t> </a:t>
            </a:r>
            <a:r>
              <a:rPr lang="en-US" dirty="0" err="1"/>
              <a:t>đây</a:t>
            </a:r>
            <a:r>
              <a:rPr lang="en-US" dirty="0"/>
              <a:t> </a:t>
            </a:r>
            <a:r>
              <a:rPr lang="en-US" dirty="0" err="1"/>
              <a:t>cảm</a:t>
            </a:r>
            <a:r>
              <a:rPr lang="en-US" dirty="0"/>
              <a:t> </a:t>
            </a:r>
            <a:r>
              <a:rPr lang="en-US" dirty="0" err="1"/>
              <a:t>thấy</a:t>
            </a:r>
            <a:r>
              <a:rPr lang="en-US" dirty="0"/>
              <a:t> </a:t>
            </a:r>
            <a:r>
              <a:rPr lang="en-US" dirty="0" err="1"/>
              <a:t>cô</a:t>
            </a:r>
            <a:r>
              <a:rPr lang="en-US" dirty="0"/>
              <a:t> </a:t>
            </a:r>
            <a:r>
              <a:rPr lang="en-US" dirty="0" err="1"/>
              <a:t>đơn</a:t>
            </a:r>
            <a:r>
              <a:rPr lang="en-US" dirty="0"/>
              <a:t> </a:t>
            </a:r>
            <a:r>
              <a:rPr lang="en-US" dirty="0" err="1"/>
              <a:t>và</a:t>
            </a:r>
            <a:r>
              <a:rPr lang="en-US" dirty="0"/>
              <a:t> </a:t>
            </a:r>
            <a:r>
              <a:rPr lang="en-US" dirty="0" err="1"/>
              <a:t>sợ</a:t>
            </a:r>
            <a:r>
              <a:rPr lang="en-US" dirty="0"/>
              <a:t> </a:t>
            </a:r>
            <a:r>
              <a:rPr lang="en-US" dirty="0" err="1"/>
              <a:t>hãi</a:t>
            </a:r>
            <a:r>
              <a:rPr lang="en-US" dirty="0"/>
              <a:t>, </a:t>
            </a:r>
            <a:r>
              <a:rPr lang="en-US" dirty="0" err="1"/>
              <a:t>nhưng</a:t>
            </a:r>
            <a:r>
              <a:rPr lang="en-US" dirty="0"/>
              <a:t> </a:t>
            </a:r>
            <a:r>
              <a:rPr lang="en-US" dirty="0" err="1"/>
              <a:t>khi</a:t>
            </a:r>
            <a:r>
              <a:rPr lang="en-US" dirty="0"/>
              <a:t> </a:t>
            </a:r>
            <a:r>
              <a:rPr lang="en-US" dirty="0" err="1"/>
              <a:t>nó</a:t>
            </a:r>
            <a:r>
              <a:rPr lang="en-US" dirty="0"/>
              <a:t> </a:t>
            </a:r>
            <a:r>
              <a:rPr lang="en-US" dirty="0" err="1"/>
              <a:t>kết</a:t>
            </a:r>
            <a:r>
              <a:rPr lang="en-US" dirty="0"/>
              <a:t> </a:t>
            </a:r>
            <a:r>
              <a:rPr lang="en-US" dirty="0" err="1"/>
              <a:t>bạn</a:t>
            </a:r>
            <a:r>
              <a:rPr lang="en-US" dirty="0"/>
              <a:t> </a:t>
            </a:r>
            <a:r>
              <a:rPr lang="en-US" dirty="0" err="1"/>
              <a:t>với</a:t>
            </a:r>
            <a:r>
              <a:rPr lang="en-US" dirty="0"/>
              <a:t> HTB </a:t>
            </a:r>
            <a:r>
              <a:rPr lang="en-US" dirty="0" err="1"/>
              <a:t>và</a:t>
            </a:r>
            <a:r>
              <a:rPr lang="en-US" dirty="0"/>
              <a:t> </a:t>
            </a:r>
            <a:r>
              <a:rPr lang="en-US" dirty="0" err="1"/>
              <a:t>được</a:t>
            </a:r>
            <a:r>
              <a:rPr lang="en-US" dirty="0"/>
              <a:t> HTB </a:t>
            </a:r>
            <a:r>
              <a:rPr lang="en-US" dirty="0" err="1"/>
              <a:t>cảm</a:t>
            </a:r>
            <a:r>
              <a:rPr lang="en-US" dirty="0"/>
              <a:t> </a:t>
            </a:r>
            <a:r>
              <a:rPr lang="en-US" dirty="0" err="1"/>
              <a:t>hóa</a:t>
            </a:r>
            <a:r>
              <a:rPr lang="en-US" dirty="0"/>
              <a:t> </a:t>
            </a:r>
            <a:r>
              <a:rPr lang="en-US" dirty="0" err="1"/>
              <a:t>thì</a:t>
            </a:r>
            <a:r>
              <a:rPr lang="en-US" dirty="0"/>
              <a:t> </a:t>
            </a:r>
            <a:r>
              <a:rPr lang="en-US" dirty="0" err="1"/>
              <a:t>nó</a:t>
            </a:r>
            <a:r>
              <a:rPr lang="en-US" dirty="0"/>
              <a:t> </a:t>
            </a:r>
            <a:r>
              <a:rPr lang="en-US" dirty="0" err="1"/>
              <a:t>sẽ</a:t>
            </a:r>
            <a:r>
              <a:rPr lang="en-US" dirty="0"/>
              <a:t> </a:t>
            </a:r>
            <a:r>
              <a:rPr lang="en-US" dirty="0" err="1"/>
              <a:t>không</a:t>
            </a:r>
            <a:r>
              <a:rPr lang="en-US" dirty="0"/>
              <a:t> </a:t>
            </a:r>
            <a:r>
              <a:rPr lang="en-US" dirty="0" err="1"/>
              <a:t>còn</a:t>
            </a:r>
            <a:r>
              <a:rPr lang="en-US" dirty="0"/>
              <a:t> </a:t>
            </a:r>
            <a:r>
              <a:rPr lang="en-US" dirty="0" err="1"/>
              <a:t>cảm</a:t>
            </a:r>
            <a:r>
              <a:rPr lang="en-US" dirty="0"/>
              <a:t> </a:t>
            </a:r>
            <a:r>
              <a:rPr lang="en-US" dirty="0" err="1"/>
              <a:t>giác</a:t>
            </a:r>
            <a:r>
              <a:rPr lang="en-US" dirty="0"/>
              <a:t> </a:t>
            </a:r>
            <a:r>
              <a:rPr lang="en-US" dirty="0" err="1"/>
              <a:t>cô</a:t>
            </a:r>
            <a:r>
              <a:rPr lang="en-US" dirty="0"/>
              <a:t> </a:t>
            </a:r>
            <a:r>
              <a:rPr lang="en-US" dirty="0" err="1"/>
              <a:t>đơn</a:t>
            </a:r>
            <a:r>
              <a:rPr lang="en-US" dirty="0"/>
              <a:t> </a:t>
            </a:r>
            <a:r>
              <a:rPr lang="en-US" dirty="0" err="1"/>
              <a:t>ấy</a:t>
            </a:r>
            <a:r>
              <a:rPr lang="en-US" dirty="0"/>
              <a:t> </a:t>
            </a:r>
            <a:r>
              <a:rPr lang="en-US" dirty="0" err="1"/>
              <a:t>nữa</a:t>
            </a:r>
            <a:r>
              <a:rPr lang="en-US" dirty="0"/>
              <a:t>. </a:t>
            </a:r>
            <a:r>
              <a:rPr lang="en-US" dirty="0" err="1"/>
              <a:t>Không</a:t>
            </a:r>
            <a:r>
              <a:rPr lang="en-US" dirty="0"/>
              <a:t> </a:t>
            </a:r>
            <a:r>
              <a:rPr lang="en-US" dirty="0" err="1"/>
              <a:t>chỉ</a:t>
            </a:r>
            <a:r>
              <a:rPr lang="en-US" dirty="0"/>
              <a:t> </a:t>
            </a:r>
            <a:r>
              <a:rPr lang="en-US" dirty="0" err="1"/>
              <a:t>có</a:t>
            </a:r>
            <a:r>
              <a:rPr lang="en-US" dirty="0"/>
              <a:t> </a:t>
            </a:r>
            <a:r>
              <a:rPr lang="en-US" dirty="0" err="1"/>
              <a:t>vậy</a:t>
            </a:r>
            <a:r>
              <a:rPr lang="en-US" dirty="0"/>
              <a:t>, </a:t>
            </a:r>
            <a:r>
              <a:rPr lang="en-US" dirty="0" err="1"/>
              <a:t>tình</a:t>
            </a:r>
            <a:r>
              <a:rPr lang="en-US" dirty="0"/>
              <a:t> </a:t>
            </a:r>
            <a:r>
              <a:rPr lang="en-US" dirty="0" err="1"/>
              <a:t>bạn</a:t>
            </a:r>
            <a:r>
              <a:rPr lang="en-US" dirty="0"/>
              <a:t> </a:t>
            </a:r>
            <a:r>
              <a:rPr lang="en-US" dirty="0" err="1"/>
              <a:t>còn</a:t>
            </a:r>
            <a:r>
              <a:rPr lang="en-US" dirty="0"/>
              <a:t> </a:t>
            </a:r>
            <a:r>
              <a:rPr lang="en-US" dirty="0" err="1"/>
              <a:t>giúp</a:t>
            </a:r>
            <a:r>
              <a:rPr lang="en-US" dirty="0"/>
              <a:t> </a:t>
            </a:r>
            <a:r>
              <a:rPr lang="en-US" dirty="0" err="1"/>
              <a:t>cho</a:t>
            </a:r>
            <a:r>
              <a:rPr lang="en-US" dirty="0"/>
              <a:t> ta </a:t>
            </a:r>
            <a:r>
              <a:rPr lang="en-US" dirty="0" err="1"/>
              <a:t>cảm</a:t>
            </a:r>
            <a:r>
              <a:rPr lang="en-US" dirty="0"/>
              <a:t> </a:t>
            </a:r>
            <a:r>
              <a:rPr lang="en-US" dirty="0" err="1"/>
              <a:t>nhận</a:t>
            </a:r>
            <a:r>
              <a:rPr lang="en-US" dirty="0"/>
              <a:t> </a:t>
            </a:r>
            <a:r>
              <a:rPr lang="en-US" dirty="0" err="1"/>
              <a:t>được</a:t>
            </a:r>
            <a:r>
              <a:rPr lang="en-US" dirty="0"/>
              <a:t> </a:t>
            </a:r>
            <a:r>
              <a:rPr lang="en-US" dirty="0" err="1"/>
              <a:t>những</a:t>
            </a:r>
            <a:r>
              <a:rPr lang="en-US" dirty="0"/>
              <a:t> </a:t>
            </a:r>
            <a:r>
              <a:rPr lang="en-US" dirty="0" err="1"/>
              <a:t>điều</a:t>
            </a:r>
            <a:r>
              <a:rPr lang="en-US" dirty="0"/>
              <a:t> </a:t>
            </a:r>
            <a:r>
              <a:rPr lang="en-US" dirty="0" err="1"/>
              <a:t>mà</a:t>
            </a:r>
            <a:r>
              <a:rPr lang="en-US" dirty="0"/>
              <a:t> </a:t>
            </a:r>
            <a:r>
              <a:rPr lang="en-US" dirty="0" err="1"/>
              <a:t>trước</a:t>
            </a:r>
            <a:r>
              <a:rPr lang="en-US" dirty="0"/>
              <a:t> </a:t>
            </a:r>
            <a:r>
              <a:rPr lang="en-US" dirty="0" err="1"/>
              <a:t>đó</a:t>
            </a:r>
            <a:r>
              <a:rPr lang="en-US" dirty="0"/>
              <a:t> ta </a:t>
            </a:r>
            <a:r>
              <a:rPr lang="en-US" dirty="0" err="1"/>
              <a:t>chưa</a:t>
            </a:r>
            <a:r>
              <a:rPr lang="en-US" dirty="0"/>
              <a:t> </a:t>
            </a:r>
            <a:r>
              <a:rPr lang="en-US" dirty="0" err="1"/>
              <a:t>cảm</a:t>
            </a:r>
            <a:r>
              <a:rPr lang="en-US" dirty="0"/>
              <a:t> </a:t>
            </a:r>
            <a:r>
              <a:rPr lang="en-US" dirty="0" err="1"/>
              <a:t>nhận</a:t>
            </a:r>
            <a:r>
              <a:rPr lang="en-US" dirty="0"/>
              <a:t> </a:t>
            </a:r>
            <a:r>
              <a:rPr lang="en-US" dirty="0" err="1"/>
              <a:t>được</a:t>
            </a:r>
            <a:r>
              <a:rPr lang="en-US" dirty="0"/>
              <a:t>. </a:t>
            </a:r>
            <a:r>
              <a:rPr lang="en-US" dirty="0" err="1"/>
              <a:t>Cô</a:t>
            </a:r>
            <a:r>
              <a:rPr lang="en-US" dirty="0"/>
              <a:t> tin </a:t>
            </a:r>
            <a:r>
              <a:rPr lang="en-US" dirty="0" err="1"/>
              <a:t>rằng</a:t>
            </a:r>
            <a:r>
              <a:rPr lang="en-US" dirty="0"/>
              <a:t> </a:t>
            </a:r>
            <a:r>
              <a:rPr lang="en-US" dirty="0" err="1"/>
              <a:t>trước</a:t>
            </a:r>
            <a:r>
              <a:rPr lang="en-US" dirty="0"/>
              <a:t> </a:t>
            </a:r>
            <a:r>
              <a:rPr lang="en-US" dirty="0" err="1"/>
              <a:t>đó</a:t>
            </a:r>
            <a:r>
              <a:rPr lang="en-US" dirty="0"/>
              <a:t> con </a:t>
            </a:r>
            <a:r>
              <a:rPr lang="en-US" dirty="0" err="1"/>
              <a:t>cáo</a:t>
            </a:r>
            <a:r>
              <a:rPr lang="en-US" dirty="0"/>
              <a:t> </a:t>
            </a:r>
            <a:r>
              <a:rPr lang="en-US" dirty="0" err="1"/>
              <a:t>chưa</a:t>
            </a:r>
            <a:r>
              <a:rPr lang="en-US" dirty="0"/>
              <a:t> bao </a:t>
            </a:r>
            <a:r>
              <a:rPr lang="en-US" dirty="0" err="1"/>
              <a:t>giờ</a:t>
            </a:r>
            <a:r>
              <a:rPr lang="en-US" dirty="0"/>
              <a:t> </a:t>
            </a:r>
            <a:r>
              <a:rPr lang="en-US" dirty="0" err="1"/>
              <a:t>có</a:t>
            </a:r>
            <a:r>
              <a:rPr lang="en-US" dirty="0"/>
              <a:t> </a:t>
            </a:r>
            <a:r>
              <a:rPr lang="en-US" dirty="0" err="1"/>
              <a:t>thể</a:t>
            </a:r>
            <a:r>
              <a:rPr lang="en-US" dirty="0"/>
              <a:t> </a:t>
            </a:r>
            <a:r>
              <a:rPr lang="en-US" dirty="0" err="1"/>
              <a:t>có</a:t>
            </a:r>
            <a:r>
              <a:rPr lang="en-US" dirty="0"/>
              <a:t> </a:t>
            </a:r>
            <a:r>
              <a:rPr lang="en-US" dirty="0" err="1"/>
              <a:t>cảm</a:t>
            </a:r>
            <a:r>
              <a:rPr lang="en-US" dirty="0"/>
              <a:t> </a:t>
            </a:r>
            <a:r>
              <a:rPr lang="en-US" dirty="0" err="1"/>
              <a:t>nhận</a:t>
            </a:r>
            <a:r>
              <a:rPr lang="en-US" dirty="0"/>
              <a:t> </a:t>
            </a:r>
            <a:r>
              <a:rPr lang="en-US" dirty="0" err="1"/>
              <a:t>bước</a:t>
            </a:r>
            <a:r>
              <a:rPr lang="en-US" dirty="0"/>
              <a:t> </a:t>
            </a:r>
            <a:r>
              <a:rPr lang="en-US" dirty="0" err="1"/>
              <a:t>chân</a:t>
            </a:r>
            <a:r>
              <a:rPr lang="en-US" dirty="0"/>
              <a:t> </a:t>
            </a:r>
            <a:r>
              <a:rPr lang="en-US" dirty="0" err="1"/>
              <a:t>của</a:t>
            </a:r>
            <a:r>
              <a:rPr lang="en-US" dirty="0"/>
              <a:t> ai </a:t>
            </a:r>
            <a:r>
              <a:rPr lang="en-US" dirty="0" err="1"/>
              <a:t>đó</a:t>
            </a:r>
            <a:r>
              <a:rPr lang="en-US" dirty="0"/>
              <a:t> </a:t>
            </a:r>
            <a:r>
              <a:rPr lang="en-US" dirty="0" err="1"/>
              <a:t>giống</a:t>
            </a:r>
            <a:r>
              <a:rPr lang="en-US" dirty="0"/>
              <a:t> </a:t>
            </a:r>
            <a:r>
              <a:rPr lang="en-US" dirty="0" err="1"/>
              <a:t>như</a:t>
            </a:r>
            <a:r>
              <a:rPr lang="en-US" dirty="0"/>
              <a:t> </a:t>
            </a:r>
            <a:r>
              <a:rPr lang="en-US" dirty="0" err="1"/>
              <a:t>tiếng</a:t>
            </a:r>
            <a:r>
              <a:rPr lang="en-US" dirty="0"/>
              <a:t> </a:t>
            </a:r>
            <a:r>
              <a:rPr lang="en-US" dirty="0" err="1"/>
              <a:t>nhạc</a:t>
            </a:r>
            <a:r>
              <a:rPr lang="en-US" dirty="0"/>
              <a:t> </a:t>
            </a:r>
            <a:r>
              <a:rPr lang="en-US" dirty="0" err="1"/>
              <a:t>cả</a:t>
            </a:r>
            <a:r>
              <a:rPr lang="en-US" dirty="0"/>
              <a:t>. </a:t>
            </a:r>
            <a:r>
              <a:rPr lang="en-US" dirty="0" err="1"/>
              <a:t>Vì</a:t>
            </a:r>
            <a:r>
              <a:rPr lang="en-US" dirty="0"/>
              <a:t> </a:t>
            </a:r>
            <a:r>
              <a:rPr lang="en-US" dirty="0" err="1"/>
              <a:t>sự</a:t>
            </a:r>
            <a:r>
              <a:rPr lang="en-US" dirty="0"/>
              <a:t> </a:t>
            </a:r>
            <a:r>
              <a:rPr lang="en-US" dirty="0" err="1"/>
              <a:t>sợ</a:t>
            </a:r>
            <a:r>
              <a:rPr lang="en-US" dirty="0"/>
              <a:t> </a:t>
            </a:r>
            <a:r>
              <a:rPr lang="en-US" dirty="0" err="1"/>
              <a:t>hãi</a:t>
            </a:r>
            <a:r>
              <a:rPr lang="en-US" dirty="0"/>
              <a:t> </a:t>
            </a:r>
            <a:r>
              <a:rPr lang="en-US" dirty="0" err="1"/>
              <a:t>va</a:t>
            </a:r>
            <a:r>
              <a:rPr lang="en-US" dirty="0"/>
              <a:t> </a:t>
            </a:r>
            <a:r>
              <a:rPr lang="en-US" dirty="0" err="1"/>
              <a:t>trốn</a:t>
            </a:r>
            <a:r>
              <a:rPr lang="en-US" dirty="0"/>
              <a:t> </a:t>
            </a:r>
            <a:r>
              <a:rPr lang="en-US" dirty="0" err="1"/>
              <a:t>tránh</a:t>
            </a:r>
            <a:r>
              <a:rPr lang="en-US" dirty="0"/>
              <a:t> con </a:t>
            </a:r>
            <a:r>
              <a:rPr lang="en-US" dirty="0" err="1"/>
              <a:t>người</a:t>
            </a:r>
            <a:r>
              <a:rPr lang="en-US" dirty="0"/>
              <a:t> </a:t>
            </a:r>
            <a:r>
              <a:rPr lang="en-US" dirty="0" err="1"/>
              <a:t>sẽ</a:t>
            </a:r>
            <a:r>
              <a:rPr lang="en-US" dirty="0"/>
              <a:t> </a:t>
            </a:r>
            <a:r>
              <a:rPr lang="en-US" dirty="0" err="1"/>
              <a:t>khiến</a:t>
            </a:r>
            <a:r>
              <a:rPr lang="en-US" dirty="0"/>
              <a:t> </a:t>
            </a:r>
            <a:r>
              <a:rPr lang="en-US" dirty="0" err="1"/>
              <a:t>cho</a:t>
            </a:r>
            <a:r>
              <a:rPr lang="en-US" dirty="0"/>
              <a:t> con </a:t>
            </a:r>
            <a:r>
              <a:rPr lang="en-US" dirty="0" err="1"/>
              <a:t>cáo</a:t>
            </a:r>
            <a:r>
              <a:rPr lang="en-US" dirty="0"/>
              <a:t> </a:t>
            </a:r>
            <a:r>
              <a:rPr lang="en-US" dirty="0" err="1"/>
              <a:t>kbg</a:t>
            </a:r>
            <a:r>
              <a:rPr lang="en-US" dirty="0"/>
              <a:t> </a:t>
            </a:r>
            <a:r>
              <a:rPr lang="en-US" dirty="0" err="1"/>
              <a:t>có</a:t>
            </a:r>
            <a:r>
              <a:rPr lang="en-US" dirty="0"/>
              <a:t> </a:t>
            </a:r>
            <a:r>
              <a:rPr lang="en-US" dirty="0" err="1"/>
              <a:t>cảm</a:t>
            </a:r>
            <a:r>
              <a:rPr lang="en-US" dirty="0"/>
              <a:t> </a:t>
            </a:r>
            <a:r>
              <a:rPr lang="en-US" dirty="0" err="1"/>
              <a:t>nhận</a:t>
            </a:r>
            <a:r>
              <a:rPr lang="en-US" dirty="0"/>
              <a:t> </a:t>
            </a:r>
            <a:r>
              <a:rPr lang="en-US" dirty="0" err="1"/>
              <a:t>đấy</a:t>
            </a:r>
            <a:r>
              <a:rPr lang="en-US" dirty="0"/>
              <a:t>. </a:t>
            </a:r>
            <a:r>
              <a:rPr lang="en-US" dirty="0" err="1"/>
              <a:t>Nhưng</a:t>
            </a:r>
            <a:r>
              <a:rPr lang="en-US" dirty="0"/>
              <a:t> </a:t>
            </a:r>
            <a:r>
              <a:rPr lang="en-US" dirty="0" err="1"/>
              <a:t>nếu</a:t>
            </a:r>
            <a:r>
              <a:rPr lang="en-US" dirty="0"/>
              <a:t> </a:t>
            </a:r>
            <a:r>
              <a:rPr lang="en-US" dirty="0" err="1"/>
              <a:t>đc</a:t>
            </a:r>
            <a:r>
              <a:rPr lang="en-US" dirty="0"/>
              <a:t> HTB </a:t>
            </a:r>
            <a:r>
              <a:rPr lang="en-US" dirty="0" err="1"/>
              <a:t>kết</a:t>
            </a:r>
            <a:r>
              <a:rPr lang="en-US" dirty="0"/>
              <a:t> </a:t>
            </a:r>
            <a:r>
              <a:rPr lang="en-US" dirty="0" err="1"/>
              <a:t>bạn</a:t>
            </a:r>
            <a:r>
              <a:rPr lang="en-US" dirty="0"/>
              <a:t> </a:t>
            </a:r>
            <a:r>
              <a:rPr lang="en-US" dirty="0" err="1"/>
              <a:t>thì</a:t>
            </a:r>
            <a:r>
              <a:rPr lang="en-US" dirty="0"/>
              <a:t> </a:t>
            </a:r>
            <a:r>
              <a:rPr lang="en-US" dirty="0" err="1"/>
              <a:t>nó</a:t>
            </a:r>
            <a:r>
              <a:rPr lang="en-US" dirty="0"/>
              <a:t> </a:t>
            </a:r>
            <a:r>
              <a:rPr lang="en-US" dirty="0" err="1"/>
              <a:t>sẽ</a:t>
            </a:r>
            <a:r>
              <a:rPr lang="en-US" dirty="0"/>
              <a:t> </a:t>
            </a:r>
            <a:r>
              <a:rPr lang="en-US" dirty="0" err="1"/>
              <a:t>thấy</a:t>
            </a:r>
            <a:r>
              <a:rPr lang="en-US" dirty="0"/>
              <a:t> </a:t>
            </a:r>
            <a:r>
              <a:rPr lang="en-US" dirty="0" err="1"/>
              <a:t>bước</a:t>
            </a:r>
            <a:r>
              <a:rPr lang="en-US" dirty="0"/>
              <a:t> </a:t>
            </a:r>
            <a:r>
              <a:rPr lang="en-US" dirty="0" err="1"/>
              <a:t>chân</a:t>
            </a:r>
            <a:r>
              <a:rPr lang="en-US" dirty="0"/>
              <a:t> </a:t>
            </a:r>
            <a:r>
              <a:rPr lang="en-US" dirty="0" err="1"/>
              <a:t>cảu</a:t>
            </a:r>
            <a:r>
              <a:rPr lang="en-US" dirty="0"/>
              <a:t> HTB- </a:t>
            </a:r>
            <a:r>
              <a:rPr lang="en-US" dirty="0" err="1"/>
              <a:t>bước</a:t>
            </a:r>
            <a:r>
              <a:rPr lang="en-US" dirty="0"/>
              <a:t> </a:t>
            </a:r>
            <a:r>
              <a:rPr lang="en-US" dirty="0" err="1"/>
              <a:t>chân</a:t>
            </a:r>
            <a:r>
              <a:rPr lang="en-US" dirty="0"/>
              <a:t> </a:t>
            </a:r>
            <a:r>
              <a:rPr lang="en-US" dirty="0" err="1"/>
              <a:t>của</a:t>
            </a:r>
            <a:r>
              <a:rPr lang="en-US" dirty="0"/>
              <a:t> </a:t>
            </a:r>
            <a:r>
              <a:rPr lang="en-US" dirty="0" err="1"/>
              <a:t>bạn</a:t>
            </a:r>
            <a:r>
              <a:rPr lang="en-US" dirty="0"/>
              <a:t> </a:t>
            </a:r>
            <a:r>
              <a:rPr lang="en-US" dirty="0" err="1"/>
              <a:t>nó</a:t>
            </a:r>
            <a:r>
              <a:rPr lang="en-US" dirty="0"/>
              <a:t> </a:t>
            </a:r>
            <a:r>
              <a:rPr lang="en-US" dirty="0" err="1"/>
              <a:t>ấy</a:t>
            </a:r>
            <a:r>
              <a:rPr lang="en-US" dirty="0"/>
              <a:t> </a:t>
            </a:r>
            <a:r>
              <a:rPr lang="en-US" dirty="0" err="1"/>
              <a:t>như</a:t>
            </a:r>
            <a:r>
              <a:rPr lang="en-US" dirty="0"/>
              <a:t> </a:t>
            </a:r>
            <a:r>
              <a:rPr lang="en-US" dirty="0" err="1"/>
              <a:t>tiếng</a:t>
            </a:r>
            <a:r>
              <a:rPr lang="en-US" dirty="0"/>
              <a:t> </a:t>
            </a:r>
            <a:r>
              <a:rPr lang="en-US" dirty="0" err="1"/>
              <a:t>nhạc</a:t>
            </a:r>
            <a:r>
              <a:rPr lang="en-US" dirty="0"/>
              <a:t>, k </a:t>
            </a:r>
            <a:r>
              <a:rPr lang="en-US" dirty="0" err="1"/>
              <a:t>chỉ</a:t>
            </a:r>
            <a:r>
              <a:rPr lang="en-US" dirty="0"/>
              <a:t> </a:t>
            </a:r>
            <a:r>
              <a:rPr lang="en-US" dirty="0" err="1"/>
              <a:t>làm</a:t>
            </a:r>
            <a:r>
              <a:rPr lang="en-US" dirty="0"/>
              <a:t> </a:t>
            </a:r>
            <a:r>
              <a:rPr lang="en-US" dirty="0" err="1"/>
              <a:t>nó</a:t>
            </a:r>
            <a:r>
              <a:rPr lang="en-US" dirty="0"/>
              <a:t> </a:t>
            </a:r>
            <a:r>
              <a:rPr lang="en-US" dirty="0" err="1"/>
              <a:t>vui</a:t>
            </a:r>
            <a:r>
              <a:rPr lang="en-US" dirty="0"/>
              <a:t> </a:t>
            </a:r>
            <a:r>
              <a:rPr lang="en-US" dirty="0" err="1"/>
              <a:t>thích</a:t>
            </a:r>
            <a:r>
              <a:rPr lang="en-US" dirty="0"/>
              <a:t> </a:t>
            </a:r>
            <a:r>
              <a:rPr lang="en-US" dirty="0" err="1"/>
              <a:t>mà</a:t>
            </a:r>
            <a:r>
              <a:rPr lang="en-US" dirty="0"/>
              <a:t> </a:t>
            </a:r>
            <a:r>
              <a:rPr lang="en-US" dirty="0" err="1"/>
              <a:t>còn</a:t>
            </a:r>
            <a:r>
              <a:rPr lang="en-US" dirty="0"/>
              <a:t> </a:t>
            </a:r>
            <a:r>
              <a:rPr lang="en-US" dirty="0" err="1"/>
              <a:t>gọi</a:t>
            </a:r>
            <a:r>
              <a:rPr lang="en-US" dirty="0"/>
              <a:t> </a:t>
            </a:r>
            <a:r>
              <a:rPr lang="en-US" dirty="0" err="1"/>
              <a:t>nó</a:t>
            </a:r>
            <a:r>
              <a:rPr lang="en-US" dirty="0"/>
              <a:t> ra </a:t>
            </a:r>
            <a:r>
              <a:rPr lang="en-US" dirty="0" err="1"/>
              <a:t>cuộc</a:t>
            </a:r>
            <a:r>
              <a:rPr lang="en-US" dirty="0"/>
              <a:t> </a:t>
            </a:r>
            <a:r>
              <a:rPr lang="en-US" dirty="0" err="1"/>
              <a:t>sống</a:t>
            </a:r>
            <a:r>
              <a:rPr lang="en-US" dirty="0"/>
              <a:t> </a:t>
            </a:r>
            <a:r>
              <a:rPr lang="en-US" dirty="0" err="1"/>
              <a:t>nữa</a:t>
            </a:r>
            <a:r>
              <a:rPr lang="en-US" dirty="0"/>
              <a:t>. </a:t>
            </a:r>
            <a:r>
              <a:rPr lang="en-US" dirty="0" err="1"/>
              <a:t>Tình</a:t>
            </a:r>
            <a:r>
              <a:rPr lang="en-US" dirty="0"/>
              <a:t> </a:t>
            </a:r>
            <a:r>
              <a:rPr lang="en-US" dirty="0" err="1"/>
              <a:t>bạn</a:t>
            </a:r>
            <a:r>
              <a:rPr lang="en-US" dirty="0"/>
              <a:t> </a:t>
            </a:r>
            <a:r>
              <a:rPr lang="en-US" dirty="0" err="1"/>
              <a:t>đã</a:t>
            </a:r>
            <a:r>
              <a:rPr lang="en-US" dirty="0"/>
              <a:t> </a:t>
            </a:r>
            <a:r>
              <a:rPr lang="en-US" dirty="0" err="1"/>
              <a:t>giúp</a:t>
            </a:r>
            <a:r>
              <a:rPr lang="en-US" dirty="0"/>
              <a:t> </a:t>
            </a:r>
            <a:r>
              <a:rPr lang="en-US" dirty="0" err="1"/>
              <a:t>cho</a:t>
            </a:r>
            <a:r>
              <a:rPr lang="en-US" dirty="0"/>
              <a:t> HTB </a:t>
            </a:r>
            <a:r>
              <a:rPr lang="en-US" dirty="0" err="1"/>
              <a:t>và</a:t>
            </a:r>
            <a:r>
              <a:rPr lang="en-US" dirty="0"/>
              <a:t> </a:t>
            </a:r>
            <a:r>
              <a:rPr lang="en-US" dirty="0" err="1"/>
              <a:t>các</a:t>
            </a:r>
            <a:r>
              <a:rPr lang="en-US" dirty="0"/>
              <a:t> </a:t>
            </a:r>
            <a:r>
              <a:rPr lang="en-US" dirty="0" err="1"/>
              <a:t>trở</a:t>
            </a:r>
            <a:r>
              <a:rPr lang="en-US" dirty="0"/>
              <a:t> </a:t>
            </a:r>
            <a:r>
              <a:rPr lang="en-US" dirty="0" err="1"/>
              <a:t>nên</a:t>
            </a:r>
            <a:r>
              <a:rPr lang="en-US" dirty="0"/>
              <a:t> </a:t>
            </a:r>
            <a:r>
              <a:rPr lang="en-US" dirty="0" err="1"/>
              <a:t>đặc</a:t>
            </a:r>
            <a:r>
              <a:rPr lang="en-US" dirty="0"/>
              <a:t> </a:t>
            </a:r>
            <a:r>
              <a:rPr lang="en-US" dirty="0" err="1"/>
              <a:t>beiejt</a:t>
            </a:r>
            <a:r>
              <a:rPr lang="en-US" dirty="0"/>
              <a:t> </a:t>
            </a:r>
            <a:r>
              <a:rPr lang="en-US" dirty="0" err="1"/>
              <a:t>trong</a:t>
            </a:r>
            <a:r>
              <a:rPr lang="en-US" dirty="0"/>
              <a:t> </a:t>
            </a:r>
            <a:r>
              <a:rPr lang="en-US" dirty="0" err="1"/>
              <a:t>mắt</a:t>
            </a:r>
            <a:r>
              <a:rPr lang="en-US" dirty="0"/>
              <a:t> </a:t>
            </a:r>
            <a:r>
              <a:rPr lang="en-US" dirty="0" err="1"/>
              <a:t>nhau</a:t>
            </a:r>
            <a:r>
              <a:rPr lang="en-US" dirty="0"/>
              <a:t>, k </a:t>
            </a:r>
            <a:r>
              <a:rPr lang="en-US" dirty="0" err="1"/>
              <a:t>thể</a:t>
            </a:r>
            <a:r>
              <a:rPr lang="en-US" dirty="0"/>
              <a:t> </a:t>
            </a:r>
            <a:r>
              <a:rPr lang="en-US" dirty="0" err="1"/>
              <a:t>nhầm</a:t>
            </a:r>
            <a:r>
              <a:rPr lang="en-US" dirty="0"/>
              <a:t> </a:t>
            </a:r>
            <a:r>
              <a:rPr lang="en-US" dirty="0" err="1"/>
              <a:t>lẫn</a:t>
            </a:r>
            <a:r>
              <a:rPr lang="en-US" dirty="0"/>
              <a:t> </a:t>
            </a:r>
            <a:r>
              <a:rPr lang="en-US" dirty="0" err="1"/>
              <a:t>với</a:t>
            </a:r>
            <a:r>
              <a:rPr lang="en-US" dirty="0"/>
              <a:t> </a:t>
            </a:r>
            <a:r>
              <a:rPr lang="en-US" dirty="0" err="1"/>
              <a:t>cậu</a:t>
            </a:r>
            <a:r>
              <a:rPr lang="en-US" dirty="0"/>
              <a:t> </a:t>
            </a:r>
            <a:r>
              <a:rPr lang="en-US" dirty="0" err="1"/>
              <a:t>bé</a:t>
            </a:r>
            <a:r>
              <a:rPr lang="en-US" dirty="0"/>
              <a:t> hay con </a:t>
            </a:r>
            <a:r>
              <a:rPr lang="en-US" dirty="0" err="1"/>
              <a:t>cáo</a:t>
            </a:r>
            <a:r>
              <a:rPr lang="en-US" dirty="0"/>
              <a:t> </a:t>
            </a:r>
            <a:r>
              <a:rPr lang="en-US" dirty="0" err="1"/>
              <a:t>nào</a:t>
            </a:r>
            <a:r>
              <a:rPr lang="en-US" dirty="0"/>
              <a:t> </a:t>
            </a:r>
            <a:r>
              <a:rPr lang="en-US" dirty="0" err="1"/>
              <a:t>khác</a:t>
            </a:r>
            <a:r>
              <a:rPr lang="en-US" dirty="0"/>
              <a:t>. </a:t>
            </a:r>
            <a:r>
              <a:rPr lang="en-US" dirty="0" err="1"/>
              <a:t>Và</a:t>
            </a:r>
            <a:r>
              <a:rPr lang="en-US" dirty="0"/>
              <a:t> </a:t>
            </a:r>
            <a:r>
              <a:rPr lang="en-US" dirty="0" err="1"/>
              <a:t>cuối</a:t>
            </a:r>
            <a:r>
              <a:rPr lang="en-US" dirty="0"/>
              <a:t> </a:t>
            </a:r>
            <a:r>
              <a:rPr lang="en-US" dirty="0" err="1"/>
              <a:t>cùng</a:t>
            </a:r>
            <a:r>
              <a:rPr lang="en-US" dirty="0"/>
              <a:t>, </a:t>
            </a:r>
            <a:r>
              <a:rPr lang="en-US" sz="1200" dirty="0" err="1">
                <a:latin typeface="#9Slide05 SVNCookie" panose="020B0606040200020203" pitchFamily="34" charset="0"/>
              </a:rPr>
              <a:t>t</a:t>
            </a:r>
            <a:r>
              <a:rPr lang="en-US" altLang="zh-CN" sz="1200" dirty="0" err="1">
                <a:latin typeface="#9Slide05 SVNCookie" panose="020B0606040200020203" pitchFamily="34" charset="0"/>
              </a:rPr>
              <a:t>ình</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bạn</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làm</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cho</a:t>
            </a:r>
            <a:r>
              <a:rPr lang="en-US" altLang="zh-CN" sz="1200" dirty="0">
                <a:latin typeface="#9Slide05 SVNCookie" panose="020B0606040200020203" pitchFamily="34" charset="0"/>
              </a:rPr>
              <a:t> con </a:t>
            </a:r>
            <a:r>
              <a:rPr lang="en-US" altLang="zh-CN" sz="1200" dirty="0" err="1">
                <a:latin typeface="#9Slide05 SVNCookie" panose="020B0606040200020203" pitchFamily="34" charset="0"/>
              </a:rPr>
              <a:t>người</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hướng</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đến</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điều</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thiện</a:t>
            </a:r>
            <a:endParaRPr lang="zh-CN" altLang="en-US" sz="1200" dirty="0">
              <a:latin typeface="#9Slide05 SVNCookie" panose="020B0606040200020203" pitchFamily="34" charset="0"/>
            </a:endParaRPr>
          </a:p>
          <a:p>
            <a:pPr marL="0" marR="0" lvl="0" indent="0" algn="l" defTabSz="91439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38</a:t>
            </a:fld>
            <a:endParaRPr lang="en-US"/>
          </a:p>
        </p:txBody>
      </p:sp>
    </p:spTree>
    <p:extLst>
      <p:ext uri="{BB962C8B-B14F-4D97-AF65-F5344CB8AC3E}">
        <p14:creationId xmlns:p14="http://schemas.microsoft.com/office/powerpoint/2010/main" val="2120085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Cô</a:t>
            </a:r>
            <a:r>
              <a:rPr lang="en-US" dirty="0"/>
              <a:t> </a:t>
            </a:r>
            <a:r>
              <a:rPr lang="en-US" dirty="0" err="1"/>
              <a:t>trò</a:t>
            </a:r>
            <a:r>
              <a:rPr lang="en-US" dirty="0"/>
              <a:t> </a:t>
            </a:r>
            <a:r>
              <a:rPr lang="en-US" dirty="0" err="1"/>
              <a:t>mình</a:t>
            </a:r>
            <a:r>
              <a:rPr lang="en-US" dirty="0"/>
              <a:t> </a:t>
            </a:r>
            <a:r>
              <a:rPr lang="en-US" dirty="0" err="1"/>
              <a:t>vừa</a:t>
            </a:r>
            <a:r>
              <a:rPr lang="en-US" dirty="0"/>
              <a:t> </a:t>
            </a:r>
            <a:r>
              <a:rPr lang="en-US" dirty="0" err="1"/>
              <a:t>cùng</a:t>
            </a:r>
            <a:r>
              <a:rPr lang="en-US" dirty="0"/>
              <a:t> </a:t>
            </a:r>
            <a:r>
              <a:rPr lang="en-US" dirty="0" err="1"/>
              <a:t>nhau</a:t>
            </a:r>
            <a:r>
              <a:rPr lang="en-US" dirty="0"/>
              <a:t> </a:t>
            </a:r>
            <a:r>
              <a:rPr lang="en-US" dirty="0" err="1"/>
              <a:t>tìm</a:t>
            </a:r>
            <a:r>
              <a:rPr lang="en-US" dirty="0"/>
              <a:t> </a:t>
            </a:r>
            <a:r>
              <a:rPr lang="en-US" dirty="0" err="1"/>
              <a:t>hiểu</a:t>
            </a:r>
            <a:r>
              <a:rPr lang="en-US" dirty="0"/>
              <a:t> </a:t>
            </a:r>
            <a:r>
              <a:rPr lang="en-US" dirty="0" err="1"/>
              <a:t>phần</a:t>
            </a:r>
            <a:r>
              <a:rPr lang="en-US" dirty="0"/>
              <a:t> 2 </a:t>
            </a:r>
            <a:r>
              <a:rPr lang="en-US" dirty="0" err="1"/>
              <a:t>của</a:t>
            </a:r>
            <a:r>
              <a:rPr lang="en-US" dirty="0"/>
              <a:t> </a:t>
            </a:r>
            <a:r>
              <a:rPr lang="en-US" dirty="0" err="1"/>
              <a:t>đoạn</a:t>
            </a:r>
            <a:r>
              <a:rPr lang="en-US" dirty="0"/>
              <a:t> </a:t>
            </a:r>
            <a:r>
              <a:rPr lang="en-US" dirty="0" err="1"/>
              <a:t>trích</a:t>
            </a:r>
            <a:r>
              <a:rPr lang="en-US" dirty="0"/>
              <a:t> </a:t>
            </a:r>
            <a:r>
              <a:rPr lang="en-US" dirty="0" err="1"/>
              <a:t>và</a:t>
            </a:r>
            <a:r>
              <a:rPr lang="en-US" dirty="0"/>
              <a:t> </a:t>
            </a:r>
            <a:r>
              <a:rPr lang="en-US" dirty="0" err="1"/>
              <a:t>thấy</a:t>
            </a:r>
            <a:r>
              <a:rPr lang="en-US" dirty="0"/>
              <a:t> </a:t>
            </a:r>
            <a:r>
              <a:rPr lang="en-US" dirty="0" err="1"/>
              <a:t>niềm</a:t>
            </a:r>
            <a:r>
              <a:rPr lang="en-US" dirty="0"/>
              <a:t> </a:t>
            </a:r>
            <a:r>
              <a:rPr lang="en-US" dirty="0" err="1"/>
              <a:t>vui</a:t>
            </a:r>
            <a:r>
              <a:rPr lang="en-US" dirty="0"/>
              <a:t> </a:t>
            </a:r>
            <a:r>
              <a:rPr lang="en-US" dirty="0" err="1"/>
              <a:t>và</a:t>
            </a:r>
            <a:r>
              <a:rPr lang="en-US" dirty="0"/>
              <a:t> </a:t>
            </a:r>
            <a:r>
              <a:rPr lang="en-US" dirty="0" err="1"/>
              <a:t>niềm</a:t>
            </a:r>
            <a:r>
              <a:rPr lang="en-US" dirty="0"/>
              <a:t> </a:t>
            </a:r>
            <a:r>
              <a:rPr lang="en-US" dirty="0" err="1"/>
              <a:t>hạnh</a:t>
            </a:r>
            <a:r>
              <a:rPr lang="en-US" dirty="0"/>
              <a:t> </a:t>
            </a:r>
            <a:r>
              <a:rPr lang="en-US" dirty="0" err="1"/>
              <a:t>phúc</a:t>
            </a:r>
            <a:r>
              <a:rPr lang="en-US" dirty="0"/>
              <a:t> </a:t>
            </a:r>
            <a:r>
              <a:rPr lang="en-US" dirty="0" err="1"/>
              <a:t>của</a:t>
            </a:r>
            <a:r>
              <a:rPr lang="en-US" dirty="0"/>
              <a:t> 2 </a:t>
            </a:r>
            <a:r>
              <a:rPr lang="en-US" dirty="0" err="1"/>
              <a:t>nhân</a:t>
            </a:r>
            <a:r>
              <a:rPr lang="en-US" dirty="0"/>
              <a:t> </a:t>
            </a:r>
            <a:r>
              <a:rPr lang="en-US" dirty="0" err="1"/>
              <a:t>vật</a:t>
            </a:r>
            <a:r>
              <a:rPr lang="en-US" dirty="0"/>
              <a:t> </a:t>
            </a:r>
            <a:r>
              <a:rPr lang="en-US" dirty="0" err="1"/>
              <a:t>này</a:t>
            </a:r>
            <a:r>
              <a:rPr lang="en-US" dirty="0"/>
              <a:t> </a:t>
            </a:r>
            <a:r>
              <a:rPr lang="en-US" dirty="0" err="1"/>
              <a:t>nếu</a:t>
            </a:r>
            <a:r>
              <a:rPr lang="en-US" dirty="0"/>
              <a:t> </a:t>
            </a:r>
            <a:r>
              <a:rPr lang="en-US" dirty="0" err="1"/>
              <a:t>học</a:t>
            </a:r>
            <a:r>
              <a:rPr lang="en-US" dirty="0"/>
              <a:t> </a:t>
            </a:r>
            <a:r>
              <a:rPr lang="en-US" dirty="0" err="1"/>
              <a:t>cảm</a:t>
            </a:r>
            <a:r>
              <a:rPr lang="en-US" dirty="0"/>
              <a:t> </a:t>
            </a:r>
            <a:r>
              <a:rPr lang="en-US" dirty="0" err="1"/>
              <a:t>hóa</a:t>
            </a:r>
            <a:r>
              <a:rPr lang="en-US" dirty="0"/>
              <a:t> </a:t>
            </a:r>
            <a:r>
              <a:rPr lang="en-US" dirty="0" err="1"/>
              <a:t>lẫn</a:t>
            </a:r>
            <a:r>
              <a:rPr lang="en-US" dirty="0"/>
              <a:t> </a:t>
            </a:r>
            <a:r>
              <a:rPr lang="en-US" dirty="0" err="1"/>
              <a:t>nhau</a:t>
            </a:r>
            <a:r>
              <a:rPr lang="en-US" dirty="0"/>
              <a:t>. </a:t>
            </a:r>
            <a:r>
              <a:rPr lang="en-US" dirty="0" err="1"/>
              <a:t>Vậy</a:t>
            </a:r>
            <a:r>
              <a:rPr lang="en-US" dirty="0"/>
              <a:t> </a:t>
            </a:r>
            <a:r>
              <a:rPr lang="en-US" dirty="0" err="1"/>
              <a:t>thì</a:t>
            </a:r>
            <a:r>
              <a:rPr lang="en-US" dirty="0"/>
              <a:t> </a:t>
            </a:r>
            <a:r>
              <a:rPr lang="en-US" dirty="0" err="1"/>
              <a:t>đôi</a:t>
            </a:r>
            <a:r>
              <a:rPr lang="en-US" dirty="0"/>
              <a:t> </a:t>
            </a:r>
            <a:r>
              <a:rPr lang="en-US" dirty="0" err="1"/>
              <a:t>bạn</a:t>
            </a:r>
            <a:r>
              <a:rPr lang="en-US" dirty="0"/>
              <a:t> </a:t>
            </a:r>
            <a:r>
              <a:rPr lang="en-US" dirty="0" err="1"/>
              <a:t>này</a:t>
            </a:r>
            <a:r>
              <a:rPr lang="en-US" dirty="0"/>
              <a:t> </a:t>
            </a:r>
            <a:r>
              <a:rPr lang="en-US" dirty="0" err="1"/>
              <a:t>sẽ</a:t>
            </a:r>
            <a:r>
              <a:rPr lang="en-US" dirty="0"/>
              <a:t> </a:t>
            </a:r>
            <a:r>
              <a:rPr lang="en-US" dirty="0" err="1"/>
              <a:t>có</a:t>
            </a:r>
            <a:r>
              <a:rPr lang="en-US" dirty="0"/>
              <a:t> </a:t>
            </a:r>
            <a:r>
              <a:rPr lang="en-US" dirty="0" err="1"/>
              <a:t>cảm</a:t>
            </a:r>
            <a:r>
              <a:rPr lang="en-US" dirty="0"/>
              <a:t> </a:t>
            </a:r>
            <a:r>
              <a:rPr lang="en-US" dirty="0" err="1"/>
              <a:t>xúc</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nếu</a:t>
            </a:r>
            <a:r>
              <a:rPr lang="en-US" dirty="0"/>
              <a:t> </a:t>
            </a:r>
            <a:r>
              <a:rPr lang="en-US" dirty="0" err="1"/>
              <a:t>họ</a:t>
            </a:r>
            <a:r>
              <a:rPr lang="en-US" dirty="0"/>
              <a:t> </a:t>
            </a:r>
            <a:r>
              <a:rPr lang="en-US" dirty="0" err="1"/>
              <a:t>phải</a:t>
            </a:r>
            <a:r>
              <a:rPr lang="en-US" dirty="0"/>
              <a:t> chia </a:t>
            </a:r>
            <a:r>
              <a:rPr lang="en-US" dirty="0" err="1"/>
              <a:t>tay</a:t>
            </a:r>
            <a:r>
              <a:rPr lang="en-US" dirty="0"/>
              <a:t>. </a:t>
            </a:r>
            <a:r>
              <a:rPr lang="en-US" dirty="0" err="1"/>
              <a:t>Cô</a:t>
            </a:r>
            <a:r>
              <a:rPr lang="en-US" dirty="0"/>
              <a:t> </a:t>
            </a:r>
            <a:r>
              <a:rPr lang="en-US" dirty="0" err="1"/>
              <a:t>mời</a:t>
            </a:r>
            <a:r>
              <a:rPr lang="en-US" dirty="0"/>
              <a:t> </a:t>
            </a:r>
            <a:r>
              <a:rPr lang="en-US" dirty="0" err="1"/>
              <a:t>lớp</a:t>
            </a:r>
            <a:r>
              <a:rPr lang="en-US" dirty="0"/>
              <a:t> </a:t>
            </a:r>
            <a:r>
              <a:rPr lang="en-US" dirty="0" err="1"/>
              <a:t>mình</a:t>
            </a:r>
            <a:r>
              <a:rPr lang="en-US" dirty="0"/>
              <a:t> </a:t>
            </a:r>
            <a:r>
              <a:rPr lang="en-US" dirty="0" err="1"/>
              <a:t>sẽ</a:t>
            </a:r>
            <a:r>
              <a:rPr lang="en-US" dirty="0"/>
              <a:t> sang </a:t>
            </a:r>
            <a:r>
              <a:rPr lang="en-US" dirty="0" err="1"/>
              <a:t>phần</a:t>
            </a:r>
            <a:r>
              <a:rPr lang="en-US" dirty="0"/>
              <a:t> </a:t>
            </a:r>
            <a:r>
              <a:rPr lang="en-US" dirty="0" err="1"/>
              <a:t>thứ</a:t>
            </a:r>
            <a:r>
              <a:rPr lang="en-US" dirty="0"/>
              <a:t> 3 </a:t>
            </a:r>
            <a:r>
              <a:rPr lang="en-US" dirty="0" err="1"/>
              <a:t>để</a:t>
            </a:r>
            <a:r>
              <a:rPr lang="en-US" dirty="0"/>
              <a:t> </a:t>
            </a:r>
            <a:r>
              <a:rPr lang="en-US" dirty="0" err="1"/>
              <a:t>tìm</a:t>
            </a:r>
            <a:r>
              <a:rPr lang="en-US" dirty="0"/>
              <a:t> </a:t>
            </a:r>
            <a:r>
              <a:rPr lang="en-US" dirty="0" err="1"/>
              <a:t>hiểu</a:t>
            </a:r>
            <a:endParaRPr lang="en-US" dirty="0"/>
          </a:p>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39</a:t>
            </a:fld>
            <a:endParaRPr lang="en-US"/>
          </a:p>
        </p:txBody>
      </p:sp>
    </p:spTree>
    <p:extLst>
      <p:ext uri="{BB962C8B-B14F-4D97-AF65-F5344CB8AC3E}">
        <p14:creationId xmlns:p14="http://schemas.microsoft.com/office/powerpoint/2010/main" val="3585626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40</a:t>
            </a:fld>
            <a:endParaRPr lang="zh-CN" altLang="en-US"/>
          </a:p>
        </p:txBody>
      </p:sp>
    </p:spTree>
    <p:extLst>
      <p:ext uri="{BB962C8B-B14F-4D97-AF65-F5344CB8AC3E}">
        <p14:creationId xmlns:p14="http://schemas.microsoft.com/office/powerpoint/2010/main" val="690858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Wingdings" panose="05000000000000000000" pitchFamily="2" charset="2"/>
              <a:buChar char="à"/>
            </a:pP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nhà</a:t>
            </a:r>
            <a:r>
              <a:rPr lang="en-US" dirty="0">
                <a:sym typeface="Wingdings" panose="05000000000000000000" pitchFamily="2" charset="2"/>
              </a:rPr>
              <a:t> </a:t>
            </a:r>
            <a:r>
              <a:rPr lang="en-US" dirty="0" err="1">
                <a:sym typeface="Wingdings" panose="05000000000000000000" pitchFamily="2" charset="2"/>
              </a:rPr>
              <a:t>văn</a:t>
            </a:r>
            <a:r>
              <a:rPr lang="en-US" dirty="0">
                <a:sym typeface="Wingdings" panose="05000000000000000000" pitchFamily="2" charset="2"/>
              </a:rPr>
              <a:t>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dùng</a:t>
            </a:r>
            <a:r>
              <a:rPr lang="en-US" dirty="0">
                <a:sym typeface="Wingdings" panose="05000000000000000000" pitchFamily="2" charset="2"/>
              </a:rPr>
              <a:t> 1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ta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cảm</a:t>
            </a:r>
            <a:r>
              <a:rPr lang="en-US" dirty="0">
                <a:sym typeface="Wingdings" panose="05000000000000000000" pitchFamily="2" charset="2"/>
              </a:rPr>
              <a:t> </a:t>
            </a:r>
            <a:r>
              <a:rPr lang="en-US" dirty="0" err="1">
                <a:sym typeface="Wingdings" panose="05000000000000000000" pitchFamily="2" charset="2"/>
              </a:rPr>
              <a:t>xúc</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cuộc</a:t>
            </a:r>
            <a:r>
              <a:rPr lang="en-US" dirty="0">
                <a:sym typeface="Wingdings" panose="05000000000000000000" pitchFamily="2" charset="2"/>
              </a:rPr>
              <a:t> chia </a:t>
            </a:r>
            <a:r>
              <a:rPr lang="en-US" dirty="0" err="1">
                <a:sym typeface="Wingdings" panose="05000000000000000000" pitchFamily="2" charset="2"/>
              </a:rPr>
              <a:t>tay</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 “A,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khóc</a:t>
            </a:r>
            <a:r>
              <a:rPr lang="en-US" dirty="0">
                <a:sym typeface="Wingdings" panose="05000000000000000000" pitchFamily="2" charset="2"/>
              </a:rPr>
              <a:t> </a:t>
            </a:r>
            <a:r>
              <a:rPr lang="en-US" dirty="0" err="1">
                <a:sym typeface="Wingdings" panose="05000000000000000000" pitchFamily="2" charset="2"/>
              </a:rPr>
              <a:t>mất</a:t>
            </a:r>
            <a:r>
              <a:rPr lang="en-US" dirty="0">
                <a:sym typeface="Wingdings" panose="05000000000000000000" pitchFamily="2" charset="2"/>
              </a:rPr>
              <a:t>”. </a:t>
            </a:r>
            <a:r>
              <a:rPr lang="en-US" dirty="0" err="1">
                <a:sym typeface="Wingdings" panose="05000000000000000000" pitchFamily="2" charset="2"/>
              </a:rPr>
              <a:t>Rõ</a:t>
            </a:r>
            <a:r>
              <a:rPr lang="en-US" dirty="0">
                <a:sym typeface="Wingdings" panose="05000000000000000000" pitchFamily="2" charset="2"/>
              </a:rPr>
              <a:t> </a:t>
            </a:r>
            <a:r>
              <a:rPr lang="en-US" dirty="0" err="1">
                <a:sym typeface="Wingdings" panose="05000000000000000000" pitchFamily="2" charset="2"/>
              </a:rPr>
              <a:t>ràng</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cuộc</a:t>
            </a:r>
            <a:r>
              <a:rPr lang="en-US" dirty="0">
                <a:sym typeface="Wingdings" panose="05000000000000000000" pitchFamily="2" charset="2"/>
              </a:rPr>
              <a:t> chia </a:t>
            </a:r>
            <a:r>
              <a:rPr lang="en-US" dirty="0" err="1">
                <a:sym typeface="Wingdings" panose="05000000000000000000" pitchFamily="2" charset="2"/>
              </a:rPr>
              <a:t>tay</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cảm</a:t>
            </a:r>
            <a:r>
              <a:rPr lang="en-US" dirty="0">
                <a:sym typeface="Wingdings" panose="05000000000000000000" pitchFamily="2" charset="2"/>
              </a:rPr>
              <a:t>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buồn</a:t>
            </a:r>
            <a:r>
              <a:rPr lang="en-US" dirty="0">
                <a:sym typeface="Wingdings" panose="05000000000000000000" pitchFamily="2" charset="2"/>
              </a:rPr>
              <a:t>, </a:t>
            </a:r>
            <a:r>
              <a:rPr lang="en-US" dirty="0" err="1">
                <a:sym typeface="Wingdings" panose="05000000000000000000" pitchFamily="2" charset="2"/>
              </a:rPr>
              <a:t>nuối</a:t>
            </a:r>
            <a:r>
              <a:rPr lang="en-US" dirty="0">
                <a:sym typeface="Wingdings" panose="05000000000000000000" pitchFamily="2" charset="2"/>
              </a:rPr>
              <a:t> </a:t>
            </a:r>
            <a:r>
              <a:rPr lang="en-US" dirty="0" err="1">
                <a:sym typeface="Wingdings" panose="05000000000000000000" pitchFamily="2" charset="2"/>
              </a:rPr>
              <a:t>tiếc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k </a:t>
            </a:r>
            <a:r>
              <a:rPr lang="en-US" dirty="0" err="1">
                <a:sym typeface="Wingdings" panose="05000000000000000000" pitchFamily="2" charset="2"/>
              </a:rPr>
              <a:t>muốn</a:t>
            </a:r>
            <a:r>
              <a:rPr lang="en-US" dirty="0">
                <a:sym typeface="Wingdings" panose="05000000000000000000" pitchFamily="2" charset="2"/>
              </a:rPr>
              <a:t> chia </a:t>
            </a:r>
            <a:r>
              <a:rPr lang="en-US" dirty="0" err="1">
                <a:sym typeface="Wingdings" panose="05000000000000000000" pitchFamily="2" charset="2"/>
              </a:rPr>
              <a:t>tay</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 </a:t>
            </a:r>
            <a:r>
              <a:rPr lang="en-US" dirty="0" err="1">
                <a:sym typeface="Wingdings" panose="05000000000000000000" pitchFamily="2" charset="2"/>
              </a:rPr>
              <a:t>đâu</a:t>
            </a:r>
            <a:r>
              <a:rPr lang="en-US" dirty="0">
                <a:sym typeface="Wingdings" panose="05000000000000000000" pitchFamily="2" charset="2"/>
              </a:rPr>
              <a:t>. </a:t>
            </a:r>
            <a:r>
              <a:rPr lang="en-US" dirty="0" err="1">
                <a:sym typeface="Wingdings" panose="05000000000000000000" pitchFamily="2" charset="2"/>
              </a:rPr>
              <a:t>Bởi</a:t>
            </a:r>
            <a:r>
              <a:rPr lang="en-US" dirty="0">
                <a:sym typeface="Wingdings" panose="05000000000000000000" pitchFamily="2" charset="2"/>
              </a:rPr>
              <a:t> </a:t>
            </a:r>
            <a:r>
              <a:rPr lang="en-US" dirty="0" err="1">
                <a:sym typeface="Wingdings" panose="05000000000000000000" pitchFamily="2" charset="2"/>
              </a:rPr>
              <a:t>vì</a:t>
            </a:r>
            <a:r>
              <a:rPr lang="en-US" dirty="0">
                <a:sym typeface="Wingdings" panose="05000000000000000000" pitchFamily="2" charset="2"/>
              </a:rPr>
              <a:t> </a:t>
            </a:r>
            <a:r>
              <a:rPr lang="en-US" dirty="0" err="1">
                <a:sym typeface="Wingdings" panose="05000000000000000000" pitchFamily="2" charset="2"/>
              </a:rPr>
              <a:t>như</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con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tình</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từ</a:t>
            </a:r>
            <a:r>
              <a:rPr lang="en-US" dirty="0">
                <a:sym typeface="Wingdings" panose="05000000000000000000" pitchFamily="2" charset="2"/>
              </a:rPr>
              <a:t> HTB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đem</a:t>
            </a:r>
            <a:r>
              <a:rPr lang="en-US" dirty="0">
                <a:sym typeface="Wingdings" panose="05000000000000000000" pitchFamily="2" charset="2"/>
              </a:rPr>
              <a:t> </a:t>
            </a:r>
            <a:r>
              <a:rPr lang="en-US" dirty="0" err="1">
                <a:sym typeface="Wingdings" panose="05000000000000000000" pitchFamily="2" charset="2"/>
              </a:rPr>
              <a:t>đến</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nhiều</a:t>
            </a:r>
            <a:r>
              <a:rPr lang="en-US" dirty="0">
                <a:sym typeface="Wingdings" panose="05000000000000000000" pitchFamily="2" charset="2"/>
              </a:rPr>
              <a:t> </a:t>
            </a:r>
            <a:r>
              <a:rPr lang="en-US" dirty="0" err="1">
                <a:sym typeface="Wingdings" panose="05000000000000000000" pitchFamily="2" charset="2"/>
              </a:rPr>
              <a:t>điều</a:t>
            </a:r>
            <a:r>
              <a:rPr lang="en-US" dirty="0">
                <a:sym typeface="Wingdings" panose="05000000000000000000" pitchFamily="2" charset="2"/>
              </a:rPr>
              <a:t>. </a:t>
            </a:r>
            <a:r>
              <a:rPr lang="en-US" dirty="0" err="1">
                <a:sym typeface="Wingdings" panose="05000000000000000000" pitchFamily="2" charset="2"/>
              </a:rPr>
              <a:t>Hẳn</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phải</a:t>
            </a:r>
            <a:r>
              <a:rPr lang="en-US" dirty="0">
                <a:sym typeface="Wingdings" panose="05000000000000000000" pitchFamily="2" charset="2"/>
              </a:rPr>
              <a:t> </a:t>
            </a:r>
            <a:r>
              <a:rPr lang="en-US" dirty="0" err="1">
                <a:sym typeface="Wingdings" panose="05000000000000000000" pitchFamily="2" charset="2"/>
              </a:rPr>
              <a:t>yêu</a:t>
            </a:r>
            <a:r>
              <a:rPr lang="en-US" dirty="0">
                <a:sym typeface="Wingdings" panose="05000000000000000000" pitchFamily="2" charset="2"/>
              </a:rPr>
              <a:t> </a:t>
            </a:r>
            <a:r>
              <a:rPr lang="en-US" dirty="0" err="1">
                <a:sym typeface="Wingdings" panose="05000000000000000000" pitchFamily="2" charset="2"/>
              </a:rPr>
              <a:t>quý</a:t>
            </a:r>
            <a:r>
              <a:rPr lang="en-US" dirty="0">
                <a:sym typeface="Wingdings" panose="05000000000000000000" pitchFamily="2" charset="2"/>
              </a:rPr>
              <a:t> HTB </a:t>
            </a:r>
            <a:r>
              <a:rPr lang="en-US" dirty="0" err="1">
                <a:sym typeface="Wingdings" panose="05000000000000000000" pitchFamily="2" charset="2"/>
              </a:rPr>
              <a:t>lắm</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mới</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cảm</a:t>
            </a:r>
            <a:r>
              <a:rPr lang="en-US" dirty="0">
                <a:sym typeface="Wingdings" panose="05000000000000000000" pitchFamily="2" charset="2"/>
              </a:rPr>
              <a:t> </a:t>
            </a:r>
            <a:r>
              <a:rPr lang="en-US" dirty="0" err="1">
                <a:sym typeface="Wingdings" panose="05000000000000000000" pitchFamily="2" charset="2"/>
              </a:rPr>
              <a:t>xúc</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a:t>
            </a:r>
            <a:r>
              <a:rPr lang="en-US" dirty="0" err="1">
                <a:sym typeface="Wingdings" panose="05000000000000000000" pitchFamily="2" charset="2"/>
              </a:rPr>
              <a:t>Đây</a:t>
            </a:r>
            <a:r>
              <a:rPr lang="en-US" dirty="0">
                <a:sym typeface="Wingdings" panose="05000000000000000000" pitchFamily="2" charset="2"/>
              </a:rPr>
              <a:t> </a:t>
            </a:r>
            <a:r>
              <a:rPr lang="en-US" dirty="0" err="1">
                <a:sym typeface="Wingdings" panose="05000000000000000000" pitchFamily="2" charset="2"/>
              </a:rPr>
              <a:t>cũng</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cảm</a:t>
            </a:r>
            <a:r>
              <a:rPr lang="en-US" dirty="0">
                <a:sym typeface="Wingdings" panose="05000000000000000000" pitchFamily="2" charset="2"/>
              </a:rPr>
              <a:t> </a:t>
            </a:r>
            <a:r>
              <a:rPr lang="en-US" dirty="0" err="1">
                <a:sym typeface="Wingdings" panose="05000000000000000000" pitchFamily="2" charset="2"/>
              </a:rPr>
              <a:t>xúc</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thông</a:t>
            </a:r>
            <a:r>
              <a:rPr lang="en-US" dirty="0">
                <a:sym typeface="Wingdings" panose="05000000000000000000" pitchFamily="2" charset="2"/>
              </a:rPr>
              <a:t> </a:t>
            </a:r>
            <a:r>
              <a:rPr lang="en-US" dirty="0" err="1">
                <a:sym typeface="Wingdings" panose="05000000000000000000" pitchFamily="2" charset="2"/>
              </a:rPr>
              <a:t>thường</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con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phải</a:t>
            </a:r>
            <a:r>
              <a:rPr lang="en-US" dirty="0">
                <a:sym typeface="Wingdings" panose="05000000000000000000" pitchFamily="2" charset="2"/>
              </a:rPr>
              <a:t> chia </a:t>
            </a:r>
            <a:r>
              <a:rPr lang="en-US" dirty="0" err="1">
                <a:sym typeface="Wingdings" panose="05000000000000000000" pitchFamily="2" charset="2"/>
              </a:rPr>
              <a:t>tay</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thân</a:t>
            </a:r>
            <a:r>
              <a:rPr lang="en-US" dirty="0">
                <a:sym typeface="Wingdings" panose="05000000000000000000" pitchFamily="2" charset="2"/>
              </a:rPr>
              <a:t> </a:t>
            </a:r>
            <a:r>
              <a:rPr lang="en-US" dirty="0" err="1">
                <a:sym typeface="Wingdings" panose="05000000000000000000" pitchFamily="2" charset="2"/>
              </a:rPr>
              <a:t>nhất</a:t>
            </a:r>
            <a:r>
              <a:rPr lang="en-US" dirty="0">
                <a:sym typeface="Wingdings" panose="05000000000000000000" pitchFamily="2" charset="2"/>
              </a:rPr>
              <a:t>, </a:t>
            </a:r>
            <a:r>
              <a:rPr lang="en-US" dirty="0" err="1">
                <a:sym typeface="Wingdings" panose="05000000000000000000" pitchFamily="2" charset="2"/>
              </a:rPr>
              <a:t>duy</a:t>
            </a:r>
            <a:r>
              <a:rPr lang="en-US" dirty="0">
                <a:sym typeface="Wingdings" panose="05000000000000000000" pitchFamily="2" charset="2"/>
              </a:rPr>
              <a:t> </a:t>
            </a:r>
            <a:r>
              <a:rPr lang="en-US" dirty="0" err="1">
                <a:sym typeface="Wingdings" panose="05000000000000000000" pitchFamily="2" charset="2"/>
              </a:rPr>
              <a:t>nhất</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Nhưng</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hề</a:t>
            </a:r>
            <a:r>
              <a:rPr lang="en-US" dirty="0">
                <a:sym typeface="Wingdings" panose="05000000000000000000" pitchFamily="2" charset="2"/>
              </a:rPr>
              <a:t> </a:t>
            </a:r>
            <a:r>
              <a:rPr lang="en-US" dirty="0" err="1">
                <a:sym typeface="Wingdings" panose="05000000000000000000" pitchFamily="2" charset="2"/>
              </a:rPr>
              <a:t>hối</a:t>
            </a:r>
            <a:r>
              <a:rPr lang="en-US" dirty="0">
                <a:sym typeface="Wingdings" panose="05000000000000000000" pitchFamily="2" charset="2"/>
              </a:rPr>
              <a:t> </a:t>
            </a:r>
            <a:r>
              <a:rPr lang="en-US" dirty="0" err="1">
                <a:sym typeface="Wingdings" panose="05000000000000000000" pitchFamily="2" charset="2"/>
              </a:rPr>
              <a:t>tiếc</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làm</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chứ</a:t>
            </a:r>
            <a:r>
              <a:rPr lang="en-US" dirty="0">
                <a:sym typeface="Wingdings" panose="05000000000000000000" pitchFamily="2" charset="2"/>
              </a:rPr>
              <a:t>, </a:t>
            </a:r>
            <a:r>
              <a:rPr lang="en-US" dirty="0" err="1">
                <a:sym typeface="Wingdings" panose="05000000000000000000" pitchFamily="2" charset="2"/>
              </a:rPr>
              <a:t>bởi</a:t>
            </a:r>
            <a:r>
              <a:rPr lang="en-US" dirty="0">
                <a:sym typeface="Wingdings" panose="05000000000000000000" pitchFamily="2" charset="2"/>
              </a:rPr>
              <a:t> </a:t>
            </a:r>
            <a:r>
              <a:rPr lang="en-US" dirty="0" err="1">
                <a:sym typeface="Wingdings" panose="05000000000000000000" pitchFamily="2" charset="2"/>
              </a:rPr>
              <a:t>vì</a:t>
            </a:r>
            <a:r>
              <a:rPr lang="en-US" dirty="0">
                <a:sym typeface="Wingdings" panose="05000000000000000000" pitchFamily="2" charset="2"/>
              </a:rPr>
              <a:t> </a:t>
            </a:r>
            <a:r>
              <a:rPr lang="en-US" dirty="0" err="1">
                <a:sym typeface="Wingdings" panose="05000000000000000000" pitchFamily="2" charset="2"/>
              </a:rPr>
              <a:t>còn</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Đây</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lần</a:t>
            </a:r>
            <a:r>
              <a:rPr lang="en-US" dirty="0">
                <a:sym typeface="Wingdings" panose="05000000000000000000" pitchFamily="2" charset="2"/>
              </a:rPr>
              <a:t> </a:t>
            </a:r>
            <a:r>
              <a:rPr lang="en-US" dirty="0" err="1">
                <a:sym typeface="Wingdings" panose="05000000000000000000" pitchFamily="2" charset="2"/>
              </a:rPr>
              <a:t>thứ</a:t>
            </a:r>
            <a:r>
              <a:rPr lang="en-US" dirty="0">
                <a:sym typeface="Wingdings" panose="05000000000000000000" pitchFamily="2" charset="2"/>
              </a:rPr>
              <a:t> 3, chi </a:t>
            </a:r>
            <a:r>
              <a:rPr lang="en-US" dirty="0" err="1">
                <a:sym typeface="Wingdings" panose="05000000000000000000" pitchFamily="2" charset="2"/>
              </a:rPr>
              <a:t>tiết</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đc</a:t>
            </a:r>
            <a:r>
              <a:rPr lang="en-US" dirty="0">
                <a:sym typeface="Wingdings" panose="05000000000000000000" pitchFamily="2" charset="2"/>
              </a:rPr>
              <a:t> </a:t>
            </a:r>
            <a:r>
              <a:rPr lang="en-US" dirty="0" err="1">
                <a:sym typeface="Wingdings" panose="05000000000000000000" pitchFamily="2" charset="2"/>
              </a:rPr>
              <a:t>nhắc</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Ở </a:t>
            </a:r>
            <a:r>
              <a:rPr lang="en-US" dirty="0" err="1">
                <a:sym typeface="Wingdings" panose="05000000000000000000" pitchFamily="2" charset="2"/>
              </a:rPr>
              <a:t>lần</a:t>
            </a:r>
            <a:r>
              <a:rPr lang="en-US" dirty="0">
                <a:sym typeface="Wingdings" panose="05000000000000000000" pitchFamily="2" charset="2"/>
              </a:rPr>
              <a:t> </a:t>
            </a:r>
            <a:r>
              <a:rPr lang="en-US" dirty="0" err="1">
                <a:sym typeface="Wingdings" panose="05000000000000000000" pitchFamily="2" charset="2"/>
              </a:rPr>
              <a:t>thứ</a:t>
            </a:r>
            <a:r>
              <a:rPr lang="en-US" dirty="0">
                <a:sym typeface="Wingdings" panose="05000000000000000000" pitchFamily="2" charset="2"/>
              </a:rPr>
              <a:t> 1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thứ</a:t>
            </a:r>
            <a:r>
              <a:rPr lang="en-US" dirty="0">
                <a:sym typeface="Wingdings" panose="05000000000000000000" pitchFamily="2" charset="2"/>
              </a:rPr>
              <a:t> 2,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khẳng</a:t>
            </a:r>
            <a:r>
              <a:rPr lang="en-US" dirty="0">
                <a:sym typeface="Wingdings" panose="05000000000000000000" pitchFamily="2" charset="2"/>
              </a:rPr>
              <a:t> </a:t>
            </a:r>
            <a:r>
              <a:rPr lang="en-US" dirty="0" err="1">
                <a:sym typeface="Wingdings" panose="05000000000000000000" pitchFamily="2" charset="2"/>
              </a:rPr>
              <a:t>định</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chả</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ích</a:t>
            </a:r>
            <a:r>
              <a:rPr lang="en-US" dirty="0">
                <a:sym typeface="Wingdings" panose="05000000000000000000" pitchFamily="2" charset="2"/>
              </a:rPr>
              <a:t> </a:t>
            </a:r>
            <a:r>
              <a:rPr lang="en-US" dirty="0" err="1">
                <a:sym typeface="Wingdings" panose="05000000000000000000" pitchFamily="2" charset="2"/>
              </a:rPr>
              <a:t>gì</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cả</a:t>
            </a:r>
            <a:r>
              <a:rPr lang="en-US" dirty="0">
                <a:sym typeface="Wingdings" panose="05000000000000000000" pitchFamily="2" charset="2"/>
              </a:rPr>
              <a:t>. </a:t>
            </a:r>
            <a:r>
              <a:rPr lang="en-US" dirty="0" err="1">
                <a:sym typeface="Wingdings" panose="05000000000000000000" pitchFamily="2" charset="2"/>
              </a:rPr>
              <a:t>Cũng</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lần</a:t>
            </a:r>
            <a:r>
              <a:rPr lang="en-US" dirty="0">
                <a:sym typeface="Wingdings" panose="05000000000000000000" pitchFamily="2" charset="2"/>
              </a:rPr>
              <a:t> </a:t>
            </a:r>
            <a:r>
              <a:rPr lang="en-US" dirty="0" err="1">
                <a:sym typeface="Wingdings" panose="05000000000000000000" pitchFamily="2" charset="2"/>
              </a:rPr>
              <a:t>thứ</a:t>
            </a:r>
            <a:r>
              <a:rPr lang="en-US" dirty="0">
                <a:sym typeface="Wingdings" panose="05000000000000000000" pitchFamily="2" charset="2"/>
              </a:rPr>
              <a:t> 2 </a:t>
            </a:r>
            <a:r>
              <a:rPr lang="en-US" dirty="0" err="1">
                <a:sym typeface="Wingdings" panose="05000000000000000000" pitchFamily="2" charset="2"/>
              </a:rPr>
              <a:t>thì</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mỗi</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nhìn</a:t>
            </a:r>
            <a:r>
              <a:rPr lang="en-US" dirty="0">
                <a:sym typeface="Wingdings" panose="05000000000000000000" pitchFamily="2" charset="2"/>
              </a:rPr>
              <a:t>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thì</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nhớ</a:t>
            </a:r>
            <a:r>
              <a:rPr lang="en-US" dirty="0">
                <a:sym typeface="Wingdings" panose="05000000000000000000" pitchFamily="2" charset="2"/>
              </a:rPr>
              <a:t> </a:t>
            </a:r>
            <a:r>
              <a:rPr lang="en-US" dirty="0" err="1">
                <a:sym typeface="Wingdings" panose="05000000000000000000" pitchFamily="2" charset="2"/>
              </a:rPr>
              <a:t>đến</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toc </a:t>
            </a:r>
            <a:r>
              <a:rPr lang="en-US" dirty="0" err="1">
                <a:sym typeface="Wingdings" panose="05000000000000000000" pitchFamily="2" charset="2"/>
              </a:rPr>
              <a:t>của</a:t>
            </a:r>
            <a:r>
              <a:rPr lang="en-US" dirty="0">
                <a:sym typeface="Wingdings" panose="05000000000000000000" pitchFamily="2" charset="2"/>
              </a:rPr>
              <a:t> HTB.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đây</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lần</a:t>
            </a:r>
            <a:r>
              <a:rPr lang="en-US" dirty="0">
                <a:sym typeface="Wingdings" panose="05000000000000000000" pitchFamily="2" charset="2"/>
              </a:rPr>
              <a:t> </a:t>
            </a:r>
            <a:r>
              <a:rPr lang="en-US" dirty="0" err="1">
                <a:sym typeface="Wingdings" panose="05000000000000000000" pitchFamily="2" charset="2"/>
              </a:rPr>
              <a:t>thứ</a:t>
            </a:r>
            <a:r>
              <a:rPr lang="en-US" dirty="0">
                <a:sym typeface="Wingdings" panose="05000000000000000000" pitchFamily="2" charset="2"/>
              </a:rPr>
              <a:t> 3 chi </a:t>
            </a:r>
            <a:r>
              <a:rPr lang="en-US" dirty="0" err="1">
                <a:sym typeface="Wingdings" panose="05000000000000000000" pitchFamily="2" charset="2"/>
              </a:rPr>
              <a:t>tiết</a:t>
            </a:r>
            <a:r>
              <a:rPr lang="en-US" dirty="0">
                <a:sym typeface="Wingdings" panose="05000000000000000000" pitchFamily="2" charset="2"/>
              </a:rPr>
              <a:t> </a:t>
            </a:r>
            <a:r>
              <a:rPr lang="en-US" dirty="0" err="1">
                <a:sym typeface="Wingdings" panose="05000000000000000000" pitchFamily="2" charset="2"/>
              </a:rPr>
              <a:t>này</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nhắc</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Cô</a:t>
            </a:r>
            <a:r>
              <a:rPr lang="en-US" dirty="0">
                <a:sym typeface="Wingdings" panose="05000000000000000000" pitchFamily="2" charset="2"/>
              </a:rPr>
              <a:t> tin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mỗi</a:t>
            </a:r>
            <a:r>
              <a:rPr lang="en-US" dirty="0">
                <a:sym typeface="Wingdings" panose="05000000000000000000" pitchFamily="2" charset="2"/>
              </a:rPr>
              <a:t> chi </a:t>
            </a:r>
            <a:r>
              <a:rPr lang="en-US" dirty="0" err="1">
                <a:sym typeface="Wingdings" panose="05000000000000000000" pitchFamily="2" charset="2"/>
              </a:rPr>
              <a:t>tiết</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nhắc</a:t>
            </a:r>
            <a:r>
              <a:rPr lang="en-US" dirty="0">
                <a:sym typeface="Wingdings" panose="05000000000000000000" pitchFamily="2" charset="2"/>
              </a:rPr>
              <a:t> </a:t>
            </a:r>
            <a:r>
              <a:rPr lang="en-US" dirty="0" err="1">
                <a:sym typeface="Wingdings" panose="05000000000000000000" pitchFamily="2" charset="2"/>
              </a:rPr>
              <a:t>đi</a:t>
            </a:r>
            <a:r>
              <a:rPr lang="en-US" dirty="0">
                <a:sym typeface="Wingdings" panose="05000000000000000000" pitchFamily="2" charset="2"/>
              </a:rPr>
              <a:t> </a:t>
            </a:r>
            <a:r>
              <a:rPr lang="en-US" dirty="0" err="1">
                <a:sym typeface="Wingdings" panose="05000000000000000000" pitchFamily="2" charset="2"/>
              </a:rPr>
              <a:t>nhắc</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1 </a:t>
            </a:r>
            <a:r>
              <a:rPr lang="en-US" dirty="0" err="1">
                <a:sym typeface="Wingdings" panose="05000000000000000000" pitchFamily="2" charset="2"/>
              </a:rPr>
              <a:t>tác</a:t>
            </a:r>
            <a:r>
              <a:rPr lang="en-US" dirty="0">
                <a:sym typeface="Wingdings" panose="05000000000000000000" pitchFamily="2" charset="2"/>
              </a:rPr>
              <a:t> </a:t>
            </a:r>
            <a:r>
              <a:rPr lang="en-US" dirty="0" err="1">
                <a:sym typeface="Wingdings" panose="05000000000000000000" pitchFamily="2" charset="2"/>
              </a:rPr>
              <a:t>phẩm</a:t>
            </a:r>
            <a:r>
              <a:rPr lang="en-US" dirty="0">
                <a:sym typeface="Wingdings" panose="05000000000000000000" pitchFamily="2" charset="2"/>
              </a:rPr>
              <a:t> </a:t>
            </a:r>
            <a:r>
              <a:rPr lang="en-US" dirty="0" err="1">
                <a:sym typeface="Wingdings" panose="05000000000000000000" pitchFamily="2" charset="2"/>
              </a:rPr>
              <a:t>thì</a:t>
            </a:r>
            <a:r>
              <a:rPr lang="en-US" dirty="0">
                <a:sym typeface="Wingdings" panose="05000000000000000000" pitchFamily="2" charset="2"/>
              </a:rPr>
              <a:t> </a:t>
            </a:r>
            <a:r>
              <a:rPr lang="en-US" dirty="0" err="1">
                <a:sym typeface="Wingdings" panose="05000000000000000000" pitchFamily="2" charset="2"/>
              </a:rPr>
              <a:t>chắc</a:t>
            </a:r>
            <a:r>
              <a:rPr lang="en-US" dirty="0">
                <a:sym typeface="Wingdings" panose="05000000000000000000" pitchFamily="2" charset="2"/>
              </a:rPr>
              <a:t> </a:t>
            </a:r>
            <a:r>
              <a:rPr lang="en-US" dirty="0" err="1">
                <a:sym typeface="Wingdings" panose="05000000000000000000" pitchFamily="2" charset="2"/>
              </a:rPr>
              <a:t>chắn</a:t>
            </a:r>
            <a:r>
              <a:rPr lang="en-US" dirty="0">
                <a:sym typeface="Wingdings" panose="05000000000000000000" pitchFamily="2" charset="2"/>
              </a:rPr>
              <a:t> n </a:t>
            </a:r>
            <a:r>
              <a:rPr lang="en-US" dirty="0" err="1">
                <a:sym typeface="Wingdings" panose="05000000000000000000" pitchFamily="2" charset="2"/>
              </a:rPr>
              <a:t>phải</a:t>
            </a:r>
            <a:r>
              <a:rPr lang="en-US" dirty="0">
                <a:sym typeface="Wingdings" panose="05000000000000000000" pitchFamily="2" charset="2"/>
              </a:rPr>
              <a:t> </a:t>
            </a:r>
            <a:r>
              <a:rPr lang="en-US" dirty="0" err="1">
                <a:sym typeface="Wingdings" panose="05000000000000000000" pitchFamily="2" charset="2"/>
              </a:rPr>
              <a:t>mang</a:t>
            </a:r>
            <a:r>
              <a:rPr lang="en-US" dirty="0">
                <a:sym typeface="Wingdings" panose="05000000000000000000" pitchFamily="2" charset="2"/>
              </a:rPr>
              <a:t> 1 </a:t>
            </a:r>
            <a:r>
              <a:rPr lang="en-US" dirty="0" err="1">
                <a:sym typeface="Wingdings" panose="05000000000000000000" pitchFamily="2" charset="2"/>
              </a:rPr>
              <a:t>thông</a:t>
            </a:r>
            <a:r>
              <a:rPr lang="en-US" dirty="0">
                <a:sym typeface="Wingdings" panose="05000000000000000000" pitchFamily="2" charset="2"/>
              </a:rPr>
              <a:t> </a:t>
            </a:r>
            <a:r>
              <a:rPr lang="en-US" dirty="0" err="1">
                <a:sym typeface="Wingdings" panose="05000000000000000000" pitchFamily="2" charset="2"/>
              </a:rPr>
              <a:t>điệp</a:t>
            </a:r>
            <a:r>
              <a:rPr lang="en-US" dirty="0">
                <a:sym typeface="Wingdings" panose="05000000000000000000" pitchFamily="2" charset="2"/>
              </a:rPr>
              <a:t>, 1 ý </a:t>
            </a:r>
            <a:r>
              <a:rPr lang="en-US" dirty="0" err="1">
                <a:sym typeface="Wingdings" panose="05000000000000000000" pitchFamily="2" charset="2"/>
              </a:rPr>
              <a:t>nhĩa</a:t>
            </a:r>
            <a:r>
              <a:rPr lang="en-US" dirty="0">
                <a:sym typeface="Wingdings" panose="05000000000000000000" pitchFamily="2" charset="2"/>
              </a:rPr>
              <a:t> </a:t>
            </a:r>
            <a:r>
              <a:rPr lang="en-US" dirty="0" err="1">
                <a:sym typeface="Wingdings" panose="05000000000000000000" pitchFamily="2" charset="2"/>
              </a:rPr>
              <a:t>nào</a:t>
            </a:r>
            <a:r>
              <a:rPr lang="en-US" dirty="0">
                <a:sym typeface="Wingdings" panose="05000000000000000000" pitchFamily="2" charset="2"/>
              </a:rPr>
              <a:t> </a:t>
            </a:r>
            <a:r>
              <a:rPr lang="en-US" dirty="0" err="1">
                <a:sym typeface="Wingdings" panose="05000000000000000000" pitchFamily="2" charset="2"/>
              </a:rPr>
              <a:t>đó</a:t>
            </a:r>
            <a:r>
              <a:rPr lang="en-US" dirty="0">
                <a:sym typeface="Wingdings" panose="05000000000000000000" pitchFamily="2" charset="2"/>
              </a:rPr>
              <a:t>. </a:t>
            </a:r>
            <a:r>
              <a:rPr lang="en-US" dirty="0" err="1">
                <a:sym typeface="Wingdings" panose="05000000000000000000" pitchFamily="2" charset="2"/>
              </a:rPr>
              <a:t>Vậy</a:t>
            </a:r>
            <a:r>
              <a:rPr lang="en-US" dirty="0">
                <a:sym typeface="Wingdings" panose="05000000000000000000" pitchFamily="2" charset="2"/>
              </a:rPr>
              <a:t> </a:t>
            </a:r>
            <a:r>
              <a:rPr lang="en-US" dirty="0" err="1">
                <a:sym typeface="Wingdings" panose="05000000000000000000" pitchFamily="2" charset="2"/>
              </a:rPr>
              <a:t>thì</a:t>
            </a:r>
            <a:r>
              <a:rPr lang="en-US" dirty="0">
                <a:sym typeface="Wingdings" panose="05000000000000000000" pitchFamily="2" charset="2"/>
              </a:rPr>
              <a:t> kph </a:t>
            </a:r>
            <a:r>
              <a:rPr lang="en-US" dirty="0" err="1">
                <a:sym typeface="Wingdings" panose="05000000000000000000" pitchFamily="2" charset="2"/>
              </a:rPr>
              <a:t>ngẫu</a:t>
            </a:r>
            <a:r>
              <a:rPr lang="en-US" dirty="0">
                <a:sym typeface="Wingdings" panose="05000000000000000000" pitchFamily="2" charset="2"/>
              </a:rPr>
              <a:t> </a:t>
            </a:r>
            <a:r>
              <a:rPr lang="en-US" dirty="0" err="1">
                <a:sym typeface="Wingdings" panose="05000000000000000000" pitchFamily="2" charset="2"/>
              </a:rPr>
              <a:t>nhiên</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việc</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nữa</a:t>
            </a:r>
            <a:r>
              <a:rPr lang="en-US" dirty="0">
                <a:sym typeface="Wingdings" panose="05000000000000000000" pitchFamily="2" charset="2"/>
              </a:rPr>
              <a:t> </a:t>
            </a:r>
            <a:r>
              <a:rPr lang="en-US" dirty="0" err="1">
                <a:sym typeface="Wingdings" panose="05000000000000000000" pitchFamily="2" charset="2"/>
              </a:rPr>
              <a:t>đâu</a:t>
            </a:r>
            <a:r>
              <a:rPr lang="en-US" dirty="0">
                <a:sym typeface="Wingdings" panose="05000000000000000000" pitchFamily="2" charset="2"/>
              </a:rPr>
              <a:t>. </a:t>
            </a:r>
            <a:r>
              <a:rPr lang="en-US" dirty="0" err="1">
                <a:sym typeface="Wingdings" panose="05000000000000000000" pitchFamily="2" charset="2"/>
              </a:rPr>
              <a:t>Cô</a:t>
            </a:r>
            <a:r>
              <a:rPr lang="en-US" dirty="0">
                <a:sym typeface="Wingdings" panose="05000000000000000000" pitchFamily="2" charset="2"/>
              </a:rPr>
              <a:t> </a:t>
            </a:r>
            <a:r>
              <a:rPr lang="en-US" dirty="0" err="1">
                <a:sym typeface="Wingdings" panose="05000000000000000000" pitchFamily="2" charset="2"/>
              </a:rPr>
              <a:t>thì</a:t>
            </a:r>
            <a:r>
              <a:rPr lang="en-US" dirty="0">
                <a:sym typeface="Wingdings" panose="05000000000000000000" pitchFamily="2" charset="2"/>
              </a:rPr>
              <a:t> </a:t>
            </a:r>
            <a:r>
              <a:rPr lang="en-US" dirty="0" err="1">
                <a:sym typeface="Wingdings" panose="05000000000000000000" pitchFamily="2" charset="2"/>
              </a:rPr>
              <a:t>nghĩ</a:t>
            </a:r>
            <a:r>
              <a:rPr lang="en-US" dirty="0">
                <a:sym typeface="Wingdings" panose="05000000000000000000" pitchFamily="2" charset="2"/>
              </a:rPr>
              <a:t> </a:t>
            </a:r>
            <a:r>
              <a:rPr lang="en-US" dirty="0" err="1">
                <a:sym typeface="Wingdings" panose="05000000000000000000" pitchFamily="2" charset="2"/>
              </a:rPr>
              <a:t>thế</a:t>
            </a:r>
            <a:r>
              <a:rPr lang="en-US" dirty="0">
                <a:sym typeface="Wingdings" panose="05000000000000000000" pitchFamily="2" charset="2"/>
              </a:rPr>
              <a:t> </a:t>
            </a:r>
            <a:r>
              <a:rPr lang="en-US" dirty="0" err="1">
                <a:sym typeface="Wingdings" panose="05000000000000000000" pitchFamily="2" charset="2"/>
              </a:rPr>
              <a:t>này</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khẳng</a:t>
            </a:r>
            <a:r>
              <a:rPr lang="en-US" dirty="0">
                <a:sym typeface="Wingdings" panose="05000000000000000000" pitchFamily="2" charset="2"/>
              </a:rPr>
              <a:t> </a:t>
            </a:r>
            <a:r>
              <a:rPr lang="en-US" dirty="0" err="1">
                <a:sym typeface="Wingdings" panose="05000000000000000000" pitchFamily="2" charset="2"/>
              </a:rPr>
              <a:t>định</a:t>
            </a:r>
            <a:r>
              <a:rPr lang="en-US" dirty="0">
                <a:sym typeface="Wingdings" panose="05000000000000000000" pitchFamily="2" charset="2"/>
              </a:rPr>
              <a:t> </a:t>
            </a:r>
            <a:r>
              <a:rPr lang="en-US" dirty="0" err="1">
                <a:sym typeface="Wingdings" panose="05000000000000000000" pitchFamily="2" charset="2"/>
              </a:rPr>
              <a:t>rằng</a:t>
            </a:r>
            <a:r>
              <a:rPr lang="en-US" dirty="0">
                <a:sym typeface="Wingdings" panose="05000000000000000000" pitchFamily="2" charset="2"/>
              </a:rPr>
              <a:t>: </a:t>
            </a:r>
            <a:r>
              <a:rPr lang="en-US" dirty="0" err="1">
                <a:sym typeface="Wingdings" panose="05000000000000000000" pitchFamily="2" charset="2"/>
              </a:rPr>
              <a:t>tình</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đc</a:t>
            </a:r>
            <a:r>
              <a:rPr lang="en-US" dirty="0">
                <a:sym typeface="Wingdings" panose="05000000000000000000" pitchFamily="2" charset="2"/>
              </a:rPr>
              <a:t> </a:t>
            </a:r>
            <a:r>
              <a:rPr lang="en-US" dirty="0" err="1">
                <a:sym typeface="Wingdings" panose="05000000000000000000" pitchFamily="2" charset="2"/>
              </a:rPr>
              <a:t>nhiều</a:t>
            </a:r>
            <a:r>
              <a:rPr lang="en-US" dirty="0">
                <a:sym typeface="Wingdings" panose="05000000000000000000" pitchFamily="2" charset="2"/>
              </a:rPr>
              <a:t> </a:t>
            </a:r>
            <a:r>
              <a:rPr lang="en-US" dirty="0" err="1">
                <a:sym typeface="Wingdings" panose="05000000000000000000" pitchFamily="2" charset="2"/>
              </a:rPr>
              <a:t>thứ</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bằng</a:t>
            </a:r>
            <a:r>
              <a:rPr lang="en-US" dirty="0">
                <a:sym typeface="Wingdings" panose="05000000000000000000" pitchFamily="2" charset="2"/>
              </a:rPr>
              <a:t> </a:t>
            </a:r>
            <a:r>
              <a:rPr lang="en-US" dirty="0" err="1">
                <a:sym typeface="Wingdings" panose="05000000000000000000" pitchFamily="2" charset="2"/>
              </a:rPr>
              <a:t>cụm</a:t>
            </a:r>
            <a:r>
              <a:rPr lang="en-US" dirty="0">
                <a:sym typeface="Wingdings" panose="05000000000000000000" pitchFamily="2" charset="2"/>
              </a:rPr>
              <a:t> </a:t>
            </a:r>
            <a:r>
              <a:rPr lang="en-US" dirty="0" err="1">
                <a:sym typeface="Wingdings" panose="05000000000000000000" pitchFamily="2" charset="2"/>
              </a:rPr>
              <a:t>từ</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Thử</a:t>
            </a:r>
            <a:r>
              <a:rPr lang="en-US" dirty="0">
                <a:sym typeface="Wingdings" panose="05000000000000000000" pitchFamily="2" charset="2"/>
              </a:rPr>
              <a:t> </a:t>
            </a:r>
            <a:r>
              <a:rPr lang="en-US" dirty="0" err="1">
                <a:sym typeface="Wingdings" panose="05000000000000000000" pitchFamily="2" charset="2"/>
              </a:rPr>
              <a:t>hình</a:t>
            </a:r>
            <a:r>
              <a:rPr lang="en-US" dirty="0">
                <a:sym typeface="Wingdings" panose="05000000000000000000" pitchFamily="2" charset="2"/>
              </a:rPr>
              <a:t> dung </a:t>
            </a:r>
            <a:r>
              <a:rPr lang="en-US" dirty="0" err="1">
                <a:sym typeface="Wingdings" panose="05000000000000000000" pitchFamily="2" charset="2"/>
              </a:rPr>
              <a:t>xem</a:t>
            </a:r>
            <a:r>
              <a:rPr lang="en-US" dirty="0">
                <a:sym typeface="Wingdings" panose="05000000000000000000" pitchFamily="2" charset="2"/>
              </a:rPr>
              <a:t>, </a:t>
            </a:r>
            <a:r>
              <a:rPr lang="en-US" dirty="0" err="1">
                <a:sym typeface="Wingdings" panose="05000000000000000000" pitchFamily="2" charset="2"/>
              </a:rPr>
              <a:t>sau</a:t>
            </a:r>
            <a:r>
              <a:rPr lang="en-US" dirty="0">
                <a:sym typeface="Wingdings" panose="05000000000000000000" pitchFamily="2" charset="2"/>
              </a:rPr>
              <a:t> </a:t>
            </a:r>
            <a:r>
              <a:rPr lang="en-US" dirty="0" err="1">
                <a:sym typeface="Wingdings" panose="05000000000000000000" pitchFamily="2" charset="2"/>
              </a:rPr>
              <a:t>cuộc</a:t>
            </a:r>
            <a:r>
              <a:rPr lang="en-US" dirty="0">
                <a:sym typeface="Wingdings" panose="05000000000000000000" pitchFamily="2" charset="2"/>
              </a:rPr>
              <a:t> chia </a:t>
            </a:r>
            <a:r>
              <a:rPr lang="en-US" dirty="0" err="1">
                <a:sym typeface="Wingdings" panose="05000000000000000000" pitchFamily="2" charset="2"/>
              </a:rPr>
              <a:t>tay</a:t>
            </a:r>
            <a:r>
              <a:rPr lang="en-US" dirty="0">
                <a:sym typeface="Wingdings" panose="05000000000000000000" pitchFamily="2" charset="2"/>
              </a:rPr>
              <a:t> </a:t>
            </a:r>
            <a:r>
              <a:rPr lang="en-US" dirty="0" err="1">
                <a:sym typeface="Wingdings" panose="05000000000000000000" pitchFamily="2" charset="2"/>
              </a:rPr>
              <a:t>này</a:t>
            </a:r>
            <a:r>
              <a:rPr lang="en-US" dirty="0">
                <a:sym typeface="Wingdings" panose="05000000000000000000" pitchFamily="2" charset="2"/>
              </a:rPr>
              <a:t>, HTB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xa</a:t>
            </a:r>
            <a:r>
              <a:rPr lang="en-US" dirty="0">
                <a:sym typeface="Wingdings" panose="05000000000000000000" pitchFamily="2" charset="2"/>
              </a:rPr>
              <a:t> </a:t>
            </a:r>
            <a:r>
              <a:rPr lang="en-US" dirty="0" err="1">
                <a:sym typeface="Wingdings" panose="05000000000000000000" pitchFamily="2" charset="2"/>
              </a:rPr>
              <a:t>rời</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người</a:t>
            </a:r>
            <a:r>
              <a:rPr lang="en-US" dirty="0">
                <a:sym typeface="Wingdings" panose="05000000000000000000" pitchFamily="2" charset="2"/>
              </a:rPr>
              <a:t> ta </a:t>
            </a:r>
            <a:r>
              <a:rPr lang="en-US" dirty="0" err="1">
                <a:sym typeface="Wingdings" panose="05000000000000000000" pitchFamily="2" charset="2"/>
              </a:rPr>
              <a:t>thường</a:t>
            </a:r>
            <a:r>
              <a:rPr lang="en-US" dirty="0">
                <a:sym typeface="Wingdings" panose="05000000000000000000" pitchFamily="2" charset="2"/>
              </a:rPr>
              <a:t> </a:t>
            </a:r>
            <a:r>
              <a:rPr lang="en-US" dirty="0" err="1">
                <a:sym typeface="Wingdings" panose="05000000000000000000" pitchFamily="2" charset="2"/>
              </a:rPr>
              <a:t>nghĩ</a:t>
            </a:r>
            <a:r>
              <a:rPr lang="en-US" dirty="0">
                <a:sym typeface="Wingdings" panose="05000000000000000000" pitchFamily="2" charset="2"/>
              </a:rPr>
              <a:t> </a:t>
            </a:r>
            <a:r>
              <a:rPr lang="en-US" dirty="0" err="1">
                <a:sym typeface="Wingdings" panose="05000000000000000000" pitchFamily="2" charset="2"/>
              </a:rPr>
              <a:t>rằng</a:t>
            </a:r>
            <a:r>
              <a:rPr lang="en-US" dirty="0">
                <a:sym typeface="Wingdings" panose="05000000000000000000" pitchFamily="2" charset="2"/>
              </a:rPr>
              <a:t>, </a:t>
            </a:r>
            <a:r>
              <a:rPr lang="en-US" dirty="0" err="1">
                <a:sym typeface="Wingdings" panose="05000000000000000000" pitchFamily="2" charset="2"/>
              </a:rPr>
              <a:t>sự</a:t>
            </a:r>
            <a:r>
              <a:rPr lang="en-US" dirty="0">
                <a:sym typeface="Wingdings" panose="05000000000000000000" pitchFamily="2" charset="2"/>
              </a:rPr>
              <a:t> </a:t>
            </a:r>
            <a:r>
              <a:rPr lang="en-US" dirty="0" err="1">
                <a:sym typeface="Wingdings" panose="05000000000000000000" pitchFamily="2" charset="2"/>
              </a:rPr>
              <a:t>xa</a:t>
            </a:r>
            <a:r>
              <a:rPr lang="en-US" dirty="0">
                <a:sym typeface="Wingdings" panose="05000000000000000000" pitchFamily="2" charset="2"/>
              </a:rPr>
              <a:t> </a:t>
            </a:r>
            <a:r>
              <a:rPr lang="en-US" dirty="0" err="1">
                <a:sym typeface="Wingdings" panose="05000000000000000000" pitchFamily="2" charset="2"/>
              </a:rPr>
              <a:t>cách</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mặt</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gian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khiến</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a:t>
            </a:r>
            <a:r>
              <a:rPr lang="en-US" dirty="0" err="1">
                <a:sym typeface="Wingdings" panose="05000000000000000000" pitchFamily="2" charset="2"/>
              </a:rPr>
              <a:t>tình</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còn</a:t>
            </a:r>
            <a:r>
              <a:rPr lang="en-US" dirty="0">
                <a:sym typeface="Wingdings" panose="05000000000000000000" pitchFamily="2" charset="2"/>
              </a:rPr>
              <a:t> </a:t>
            </a:r>
            <a:r>
              <a:rPr lang="en-US" dirty="0" err="1">
                <a:sym typeface="Wingdings" panose="05000000000000000000" pitchFamily="2" charset="2"/>
              </a:rPr>
              <a:t>nữa</a:t>
            </a:r>
            <a:r>
              <a:rPr lang="en-US" dirty="0">
                <a:sym typeface="Wingdings" panose="05000000000000000000" pitchFamily="2" charset="2"/>
              </a:rPr>
              <a:t>, </a:t>
            </a:r>
            <a:r>
              <a:rPr lang="en-US" dirty="0" err="1">
                <a:sym typeface="Wingdings" panose="05000000000000000000" pitchFamily="2" charset="2"/>
              </a:rPr>
              <a:t>nhưng</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ra </a:t>
            </a:r>
            <a:r>
              <a:rPr lang="en-US" dirty="0" err="1">
                <a:sym typeface="Wingdings" panose="05000000000000000000" pitchFamily="2" charset="2"/>
              </a:rPr>
              <a:t>cho</a:t>
            </a:r>
            <a:r>
              <a:rPr lang="en-US" dirty="0">
                <a:sym typeface="Wingdings" panose="05000000000000000000" pitchFamily="2" charset="2"/>
              </a:rPr>
              <a:t> HTB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rằng</a:t>
            </a:r>
            <a:r>
              <a:rPr lang="en-US" dirty="0">
                <a:sym typeface="Wingdings" panose="05000000000000000000" pitchFamily="2" charset="2"/>
              </a:rPr>
              <a:t> </a:t>
            </a:r>
            <a:r>
              <a:rPr lang="en-US" dirty="0" err="1">
                <a:sym typeface="Wingdings" panose="05000000000000000000" pitchFamily="2" charset="2"/>
              </a:rPr>
              <a:t>kể</a:t>
            </a:r>
            <a:r>
              <a:rPr lang="en-US" dirty="0">
                <a:sym typeface="Wingdings" panose="05000000000000000000" pitchFamily="2" charset="2"/>
              </a:rPr>
              <a:t> </a:t>
            </a:r>
            <a:r>
              <a:rPr lang="en-US" dirty="0" err="1">
                <a:sym typeface="Wingdings" panose="05000000000000000000" pitchFamily="2" charset="2"/>
              </a:rPr>
              <a:t>cả</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chia </a:t>
            </a:r>
            <a:r>
              <a:rPr lang="en-US" dirty="0" err="1">
                <a:sym typeface="Wingdings" panose="05000000000000000000" pitchFamily="2" charset="2"/>
              </a:rPr>
              <a:t>tay</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nhìn</a:t>
            </a:r>
            <a:r>
              <a:rPr lang="en-US" dirty="0">
                <a:sym typeface="Wingdings" panose="05000000000000000000" pitchFamily="2" charset="2"/>
              </a:rPr>
              <a:t>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nhớ</a:t>
            </a:r>
            <a:r>
              <a:rPr lang="en-US" dirty="0">
                <a:sym typeface="Wingdings" panose="05000000000000000000" pitchFamily="2" charset="2"/>
              </a:rPr>
              <a:t> </a:t>
            </a:r>
            <a:r>
              <a:rPr lang="en-US" dirty="0" err="1">
                <a:sym typeface="Wingdings" panose="05000000000000000000" pitchFamily="2" charset="2"/>
              </a:rPr>
              <a:t>đến</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tóc</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HTB hay </a:t>
            </a:r>
            <a:r>
              <a:rPr lang="en-US" dirty="0" err="1">
                <a:sym typeface="Wingdings" panose="05000000000000000000" pitchFamily="2" charset="2"/>
              </a:rPr>
              <a:t>chính</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HTB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như</a:t>
            </a:r>
            <a:r>
              <a:rPr lang="en-US" dirty="0">
                <a:sym typeface="Wingdings" panose="05000000000000000000" pitchFamily="2" charset="2"/>
              </a:rPr>
              <a:t> </a:t>
            </a:r>
            <a:r>
              <a:rPr lang="en-US" dirty="0" err="1">
                <a:sym typeface="Wingdings" panose="05000000000000000000" pitchFamily="2" charset="2"/>
              </a:rPr>
              <a:t>vậy</a:t>
            </a:r>
            <a:r>
              <a:rPr lang="en-US" dirty="0">
                <a:sym typeface="Wingdings" panose="05000000000000000000" pitchFamily="2" charset="2"/>
              </a:rPr>
              <a:t>, HTB k </a:t>
            </a:r>
            <a:r>
              <a:rPr lang="en-US" dirty="0" err="1">
                <a:sym typeface="Wingdings" panose="05000000000000000000" pitchFamily="2" charset="2"/>
              </a:rPr>
              <a:t>hề</a:t>
            </a:r>
            <a:r>
              <a:rPr lang="en-US" dirty="0">
                <a:sym typeface="Wingdings" panose="05000000000000000000" pitchFamily="2" charset="2"/>
              </a:rPr>
              <a:t> </a:t>
            </a:r>
            <a:r>
              <a:rPr lang="en-US" dirty="0" err="1">
                <a:sym typeface="Wingdings" panose="05000000000000000000" pitchFamily="2" charset="2"/>
              </a:rPr>
              <a:t>xa</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mà</a:t>
            </a:r>
            <a:r>
              <a:rPr lang="en-US" dirty="0">
                <a:sym typeface="Wingdings" panose="05000000000000000000" pitchFamily="2" charset="2"/>
              </a:rPr>
              <a:t> </a:t>
            </a:r>
            <a:r>
              <a:rPr lang="en-US" dirty="0" err="1">
                <a:sym typeface="Wingdings" panose="05000000000000000000" pitchFamily="2" charset="2"/>
              </a:rPr>
              <a:t>vẫn</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diện</a:t>
            </a:r>
            <a:r>
              <a:rPr lang="en-US" dirty="0">
                <a:sym typeface="Wingdings" panose="05000000000000000000" pitchFamily="2" charset="2"/>
              </a:rPr>
              <a:t> ở </a:t>
            </a:r>
            <a:r>
              <a:rPr lang="en-US" dirty="0" err="1">
                <a:sym typeface="Wingdings" panose="05000000000000000000" pitchFamily="2" charset="2"/>
              </a:rPr>
              <a:t>đâu</a:t>
            </a:r>
            <a:r>
              <a:rPr lang="en-US" dirty="0">
                <a:sym typeface="Wingdings" panose="05000000000000000000" pitchFamily="2" charset="2"/>
              </a:rPr>
              <a:t> </a:t>
            </a:r>
            <a:r>
              <a:rPr lang="en-US" dirty="0" err="1">
                <a:sym typeface="Wingdings" panose="05000000000000000000" pitchFamily="2" charset="2"/>
              </a:rPr>
              <a:t>đây</a:t>
            </a:r>
            <a:r>
              <a:rPr lang="en-US" dirty="0">
                <a:sym typeface="Wingdings" panose="05000000000000000000" pitchFamily="2" charset="2"/>
              </a:rPr>
              <a:t>, </a:t>
            </a:r>
            <a:r>
              <a:rPr lang="en-US" dirty="0" err="1">
                <a:sym typeface="Wingdings" panose="05000000000000000000" pitchFamily="2" charset="2"/>
              </a:rPr>
              <a:t>trên</a:t>
            </a:r>
            <a:r>
              <a:rPr lang="en-US" dirty="0">
                <a:sym typeface="Wingdings" panose="05000000000000000000" pitchFamily="2" charset="2"/>
              </a:rPr>
              <a:t> </a:t>
            </a:r>
            <a:r>
              <a:rPr lang="en-US" dirty="0" err="1">
                <a:sym typeface="Wingdings" panose="05000000000000000000" pitchFamily="2" charset="2"/>
              </a:rPr>
              <a:t>trái</a:t>
            </a:r>
            <a:r>
              <a:rPr lang="en-US" dirty="0">
                <a:sym typeface="Wingdings" panose="05000000000000000000" pitchFamily="2" charset="2"/>
              </a:rPr>
              <a:t> </a:t>
            </a:r>
            <a:r>
              <a:rPr lang="en-US" dirty="0" err="1">
                <a:sym typeface="Wingdings" panose="05000000000000000000" pitchFamily="2" charset="2"/>
              </a:rPr>
              <a:t>đất</a:t>
            </a:r>
            <a:r>
              <a:rPr lang="en-US" dirty="0">
                <a:sym typeface="Wingdings" panose="05000000000000000000" pitchFamily="2" charset="2"/>
              </a:rPr>
              <a:t> </a:t>
            </a:r>
            <a:r>
              <a:rPr lang="en-US" dirty="0" err="1">
                <a:sym typeface="Wingdings" panose="05000000000000000000" pitchFamily="2" charset="2"/>
              </a:rPr>
              <a:t>này</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tình</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HTB </a:t>
            </a:r>
            <a:r>
              <a:rPr lang="en-US" dirty="0" err="1">
                <a:sym typeface="Wingdings" panose="05000000000000000000" pitchFamily="2" charset="2"/>
              </a:rPr>
              <a:t>vẫn</a:t>
            </a:r>
            <a:r>
              <a:rPr lang="en-US" dirty="0">
                <a:sym typeface="Wingdings" panose="05000000000000000000" pitchFamily="2" charset="2"/>
              </a:rPr>
              <a:t> </a:t>
            </a:r>
            <a:r>
              <a:rPr lang="en-US" dirty="0" err="1">
                <a:sym typeface="Wingdings" panose="05000000000000000000" pitchFamily="2" charset="2"/>
              </a:rPr>
              <a:t>còn</a:t>
            </a:r>
            <a:r>
              <a:rPr lang="en-US" dirty="0">
                <a:sym typeface="Wingdings" panose="05000000000000000000" pitchFamily="2" charset="2"/>
              </a:rPr>
              <a:t> </a:t>
            </a:r>
            <a:r>
              <a:rPr lang="en-US" dirty="0" err="1">
                <a:sym typeface="Wingdings" panose="05000000000000000000" pitchFamily="2" charset="2"/>
              </a:rPr>
              <a:t>nguyên</a:t>
            </a:r>
            <a:r>
              <a:rPr lang="en-US" dirty="0">
                <a:sym typeface="Wingdings" panose="05000000000000000000" pitchFamily="2" charset="2"/>
              </a:rPr>
              <a:t> ở </a:t>
            </a:r>
            <a:r>
              <a:rPr lang="en-US" dirty="0" err="1">
                <a:sym typeface="Wingdings" panose="05000000000000000000" pitchFamily="2" charset="2"/>
              </a:rPr>
              <a:t>đó</a:t>
            </a:r>
            <a:r>
              <a:rPr lang="en-US" dirty="0">
                <a:sym typeface="Wingdings" panose="05000000000000000000" pitchFamily="2" charset="2"/>
              </a:rPr>
              <a:t> </a:t>
            </a:r>
            <a:r>
              <a:rPr lang="en-US" dirty="0" err="1">
                <a:sym typeface="Wingdings" panose="05000000000000000000" pitchFamily="2" charset="2"/>
              </a:rPr>
              <a:t>chứ</a:t>
            </a:r>
            <a:r>
              <a:rPr lang="en-US" dirty="0">
                <a:sym typeface="Wingdings" panose="05000000000000000000" pitchFamily="2" charset="2"/>
              </a:rPr>
              <a:t> k </a:t>
            </a:r>
            <a:r>
              <a:rPr lang="en-US" dirty="0" err="1">
                <a:sym typeface="Wingdings" panose="05000000000000000000" pitchFamily="2" charset="2"/>
              </a:rPr>
              <a:t>hề</a:t>
            </a:r>
            <a:r>
              <a:rPr lang="en-US" dirty="0">
                <a:sym typeface="Wingdings" panose="05000000000000000000" pitchFamily="2" charset="2"/>
              </a:rPr>
              <a:t> </a:t>
            </a:r>
            <a:r>
              <a:rPr lang="en-US" dirty="0" err="1">
                <a:sym typeface="Wingdings" panose="05000000000000000000" pitchFamily="2" charset="2"/>
              </a:rPr>
              <a:t>phai</a:t>
            </a:r>
            <a:r>
              <a:rPr lang="en-US" dirty="0">
                <a:sym typeface="Wingdings" panose="05000000000000000000" pitchFamily="2" charset="2"/>
              </a:rPr>
              <a:t> </a:t>
            </a:r>
            <a:r>
              <a:rPr lang="en-US" dirty="0" err="1">
                <a:sym typeface="Wingdings" panose="05000000000000000000" pitchFamily="2" charset="2"/>
              </a:rPr>
              <a:t>nhạt</a:t>
            </a:r>
            <a:r>
              <a:rPr lang="en-US" dirty="0">
                <a:sym typeface="Wingdings" panose="05000000000000000000" pitchFamily="2" charset="2"/>
              </a:rPr>
              <a:t> </a:t>
            </a:r>
            <a:r>
              <a:rPr lang="en-US" dirty="0" err="1">
                <a:sym typeface="Wingdings" panose="05000000000000000000" pitchFamily="2" charset="2"/>
              </a:rPr>
              <a:t>đi</a:t>
            </a:r>
            <a:r>
              <a:rPr lang="en-US" dirty="0">
                <a:sym typeface="Wingdings" panose="05000000000000000000" pitchFamily="2" charset="2"/>
              </a:rPr>
              <a:t> </a:t>
            </a:r>
            <a:r>
              <a:rPr lang="en-US" dirty="0" err="1">
                <a:sym typeface="Wingdings" panose="05000000000000000000" pitchFamily="2" charset="2"/>
              </a:rPr>
              <a:t>chút</a:t>
            </a:r>
            <a:r>
              <a:rPr lang="en-US" dirty="0">
                <a:sym typeface="Wingdings" panose="05000000000000000000" pitchFamily="2" charset="2"/>
              </a:rPr>
              <a:t> </a:t>
            </a:r>
            <a:r>
              <a:rPr lang="en-US" dirty="0" err="1">
                <a:sym typeface="Wingdings" panose="05000000000000000000" pitchFamily="2" charset="2"/>
              </a:rPr>
              <a:t>nào</a:t>
            </a:r>
            <a:r>
              <a:rPr lang="en-US" dirty="0">
                <a:sym typeface="Wingdings" panose="05000000000000000000" pitchFamily="2" charset="2"/>
              </a:rPr>
              <a:t>. </a:t>
            </a:r>
            <a:r>
              <a:rPr lang="en-US" dirty="0" err="1">
                <a:sym typeface="Wingdings" panose="05000000000000000000" pitchFamily="2" charset="2"/>
              </a:rPr>
              <a:t>Mặc</a:t>
            </a:r>
            <a:r>
              <a:rPr lang="en-US" dirty="0">
                <a:sym typeface="Wingdings" panose="05000000000000000000" pitchFamily="2" charset="2"/>
              </a:rPr>
              <a:t> </a:t>
            </a:r>
            <a:r>
              <a:rPr lang="en-US" dirty="0" err="1">
                <a:sym typeface="Wingdings" panose="05000000000000000000" pitchFamily="2" charset="2"/>
              </a:rPr>
              <a:t>dù</a:t>
            </a:r>
            <a:r>
              <a:rPr lang="en-US" dirty="0">
                <a:sym typeface="Wingdings" panose="05000000000000000000" pitchFamily="2" charset="2"/>
              </a:rPr>
              <a:t> </a:t>
            </a:r>
            <a:r>
              <a:rPr lang="en-US" dirty="0" err="1">
                <a:sym typeface="Wingdings" panose="05000000000000000000" pitchFamily="2" charset="2"/>
              </a:rPr>
              <a:t>buồn</a:t>
            </a:r>
            <a:r>
              <a:rPr lang="en-US" dirty="0">
                <a:sym typeface="Wingdings" panose="05000000000000000000" pitchFamily="2" charset="2"/>
              </a:rPr>
              <a:t> </a:t>
            </a:r>
            <a:r>
              <a:rPr lang="en-US" dirty="0" err="1">
                <a:sym typeface="Wingdings" panose="05000000000000000000" pitchFamily="2" charset="2"/>
              </a:rPr>
              <a:t>đấy</a:t>
            </a:r>
            <a:r>
              <a:rPr lang="en-US" dirty="0">
                <a:sym typeface="Wingdings" panose="05000000000000000000" pitchFamily="2" charset="2"/>
              </a:rPr>
              <a:t>, </a:t>
            </a:r>
            <a:r>
              <a:rPr lang="en-US" dirty="0" err="1">
                <a:sym typeface="Wingdings" panose="05000000000000000000" pitchFamily="2" charset="2"/>
              </a:rPr>
              <a:t>nuối</a:t>
            </a:r>
            <a:r>
              <a:rPr lang="en-US" dirty="0">
                <a:sym typeface="Wingdings" panose="05000000000000000000" pitchFamily="2" charset="2"/>
              </a:rPr>
              <a:t> </a:t>
            </a:r>
            <a:r>
              <a:rPr lang="en-US" dirty="0" err="1">
                <a:sym typeface="Wingdings" panose="05000000000000000000" pitchFamily="2" charset="2"/>
              </a:rPr>
              <a:t>tiếc</a:t>
            </a:r>
            <a:r>
              <a:rPr lang="en-US" dirty="0">
                <a:sym typeface="Wingdings" panose="05000000000000000000" pitchFamily="2" charset="2"/>
              </a:rPr>
              <a:t> </a:t>
            </a:r>
            <a:r>
              <a:rPr lang="en-US" dirty="0" err="1">
                <a:sym typeface="Wingdings" panose="05000000000000000000" pitchFamily="2" charset="2"/>
              </a:rPr>
              <a:t>đấy</a:t>
            </a:r>
            <a:r>
              <a:rPr lang="en-US" dirty="0">
                <a:sym typeface="Wingdings" panose="05000000000000000000" pitchFamily="2" charset="2"/>
              </a:rPr>
              <a:t> </a:t>
            </a:r>
            <a:r>
              <a:rPr lang="en-US" dirty="0" err="1">
                <a:sym typeface="Wingdings" panose="05000000000000000000" pitchFamily="2" charset="2"/>
              </a:rPr>
              <a:t>nhưng</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vẫn</a:t>
            </a:r>
            <a:r>
              <a:rPr lang="en-US" dirty="0">
                <a:sym typeface="Wingdings" panose="05000000000000000000" pitchFamily="2" charset="2"/>
              </a:rPr>
              <a:t> k </a:t>
            </a:r>
            <a:r>
              <a:rPr lang="en-US" dirty="0" err="1">
                <a:sym typeface="Wingdings" panose="05000000000000000000" pitchFamily="2" charset="2"/>
              </a:rPr>
              <a:t>hối</a:t>
            </a:r>
            <a:r>
              <a:rPr lang="en-US" dirty="0">
                <a:sym typeface="Wingdings" panose="05000000000000000000" pitchFamily="2" charset="2"/>
              </a:rPr>
              <a:t> </a:t>
            </a:r>
            <a:r>
              <a:rPr lang="en-US" dirty="0" err="1">
                <a:sym typeface="Wingdings" panose="05000000000000000000" pitchFamily="2" charset="2"/>
              </a:rPr>
              <a:t>tiếc</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việc</a:t>
            </a:r>
            <a:r>
              <a:rPr lang="en-US" dirty="0">
                <a:sym typeface="Wingdings" panose="05000000000000000000" pitchFamily="2" charset="2"/>
              </a:rPr>
              <a:t>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kết</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a:t>
            </a:r>
          </a:p>
          <a:p>
            <a:pPr marL="171450" indent="-171450">
              <a:buFont typeface="Wingdings" panose="05000000000000000000" pitchFamily="2" charset="2"/>
              <a:buChar char="à"/>
            </a:pP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k </a:t>
            </a:r>
            <a:r>
              <a:rPr lang="en-US" dirty="0" err="1">
                <a:sym typeface="Wingdings" panose="05000000000000000000" pitchFamily="2" charset="2"/>
              </a:rPr>
              <a:t>hối</a:t>
            </a:r>
            <a:r>
              <a:rPr lang="en-US" dirty="0">
                <a:sym typeface="Wingdings" panose="05000000000000000000" pitchFamily="2" charset="2"/>
              </a:rPr>
              <a:t> </a:t>
            </a:r>
            <a:r>
              <a:rPr lang="en-US" dirty="0" err="1">
                <a:sym typeface="Wingdings" panose="05000000000000000000" pitchFamily="2" charset="2"/>
              </a:rPr>
              <a:t>tiếc</a:t>
            </a:r>
            <a:r>
              <a:rPr lang="en-US" dirty="0">
                <a:sym typeface="Wingdings" panose="05000000000000000000" pitchFamily="2" charset="2"/>
              </a:rPr>
              <a:t> </a:t>
            </a:r>
            <a:r>
              <a:rPr lang="en-US" dirty="0" err="1">
                <a:sym typeface="Wingdings" panose="05000000000000000000" pitchFamily="2" charset="2"/>
              </a:rPr>
              <a:t>đâu</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còn</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những</a:t>
            </a:r>
            <a:r>
              <a:rPr lang="en-US" dirty="0">
                <a:sym typeface="Wingdings" panose="05000000000000000000" pitchFamily="2" charset="2"/>
              </a:rPr>
              <a:t> </a:t>
            </a:r>
            <a:r>
              <a:rPr lang="en-US" dirty="0" err="1">
                <a:sym typeface="Wingdings" panose="05000000000000000000" pitchFamily="2" charset="2"/>
              </a:rPr>
              <a:t>suy</a:t>
            </a:r>
            <a:r>
              <a:rPr lang="en-US" dirty="0">
                <a:sym typeface="Wingdings" panose="05000000000000000000" pitchFamily="2" charset="2"/>
              </a:rPr>
              <a:t> </a:t>
            </a:r>
            <a:r>
              <a:rPr lang="en-US" dirty="0" err="1">
                <a:sym typeface="Wingdings" panose="05000000000000000000" pitchFamily="2" charset="2"/>
              </a:rPr>
              <a:t>nghĩ</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cuộc</a:t>
            </a:r>
            <a:r>
              <a:rPr lang="en-US" dirty="0">
                <a:sym typeface="Wingdings" panose="05000000000000000000" pitchFamily="2" charset="2"/>
              </a:rPr>
              <a:t> </a:t>
            </a:r>
            <a:r>
              <a:rPr lang="en-US" dirty="0" err="1">
                <a:sym typeface="Wingdings" panose="05000000000000000000" pitchFamily="2" charset="2"/>
              </a:rPr>
              <a:t>sống</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trở</a:t>
            </a:r>
            <a:r>
              <a:rPr lang="en-US" dirty="0">
                <a:sym typeface="Wingdings" panose="05000000000000000000" pitchFamily="2" charset="2"/>
              </a:rPr>
              <a:t> </a:t>
            </a:r>
            <a:r>
              <a:rPr lang="en-US" dirty="0" err="1">
                <a:sym typeface="Wingdings" panose="05000000000000000000" pitchFamily="2" charset="2"/>
              </a:rPr>
              <a:t>nên</a:t>
            </a:r>
            <a:r>
              <a:rPr lang="en-US" dirty="0">
                <a:sym typeface="Wingdings" panose="05000000000000000000" pitchFamily="2" charset="2"/>
              </a:rPr>
              <a:t> </a:t>
            </a:r>
            <a:r>
              <a:rPr lang="en-US" dirty="0" err="1">
                <a:sym typeface="Wingdings" panose="05000000000000000000" pitchFamily="2" charset="2"/>
              </a:rPr>
              <a:t>đẹp</a:t>
            </a:r>
            <a:r>
              <a:rPr lang="en-US" dirty="0">
                <a:sym typeface="Wingdings" panose="05000000000000000000" pitchFamily="2" charset="2"/>
              </a:rPr>
              <a:t> </a:t>
            </a:r>
            <a:r>
              <a:rPr lang="en-US" dirty="0" err="1">
                <a:sym typeface="Wingdings" panose="05000000000000000000" pitchFamily="2" charset="2"/>
              </a:rPr>
              <a:t>đẽ</a:t>
            </a:r>
            <a:r>
              <a:rPr lang="en-US" dirty="0">
                <a:sym typeface="Wingdings" panose="05000000000000000000" pitchFamily="2" charset="2"/>
              </a:rPr>
              <a:t> </a:t>
            </a:r>
            <a:r>
              <a:rPr lang="en-US" dirty="0" err="1">
                <a:sym typeface="Wingdings" panose="05000000000000000000" pitchFamily="2" charset="2"/>
              </a:rPr>
              <a:t>hơn</a:t>
            </a:r>
            <a:r>
              <a:rPr lang="en-US" dirty="0">
                <a:sym typeface="Wingdings" panose="05000000000000000000" pitchFamily="2" charset="2"/>
              </a:rPr>
              <a:t>, </a:t>
            </a:r>
            <a:r>
              <a:rPr lang="en-US" dirty="0" err="1">
                <a:sym typeface="Wingdings" panose="05000000000000000000" pitchFamily="2" charset="2"/>
              </a:rPr>
              <a:t>hạnh</a:t>
            </a:r>
            <a:r>
              <a:rPr lang="en-US" dirty="0">
                <a:sym typeface="Wingdings" panose="05000000000000000000" pitchFamily="2" charset="2"/>
              </a:rPr>
              <a:t> </a:t>
            </a:r>
            <a:r>
              <a:rPr lang="en-US" dirty="0" err="1">
                <a:sym typeface="Wingdings" panose="05000000000000000000" pitchFamily="2" charset="2"/>
              </a:rPr>
              <a:t>phúc</a:t>
            </a:r>
            <a:r>
              <a:rPr lang="en-US" dirty="0">
                <a:sym typeface="Wingdings" panose="05000000000000000000" pitchFamily="2" charset="2"/>
              </a:rPr>
              <a:t> </a:t>
            </a:r>
            <a:r>
              <a:rPr lang="en-US" dirty="0" err="1">
                <a:sym typeface="Wingdings" panose="05000000000000000000" pitchFamily="2" charset="2"/>
              </a:rPr>
              <a:t>hơn</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nhiều</a:t>
            </a:r>
            <a:r>
              <a:rPr lang="en-US" dirty="0">
                <a:sym typeface="Wingdings" panose="05000000000000000000" pitchFamily="2" charset="2"/>
              </a:rPr>
              <a:t> </a:t>
            </a:r>
            <a:r>
              <a:rPr lang="en-US" dirty="0" err="1">
                <a:sym typeface="Wingdings" panose="05000000000000000000" pitchFamily="2" charset="2"/>
              </a:rPr>
              <a:t>kể</a:t>
            </a:r>
            <a:r>
              <a:rPr lang="en-US" dirty="0">
                <a:sym typeface="Wingdings" panose="05000000000000000000" pitchFamily="2" charset="2"/>
              </a:rPr>
              <a:t> </a:t>
            </a:r>
            <a:r>
              <a:rPr lang="en-US" dirty="0" err="1">
                <a:sym typeface="Wingdings" panose="05000000000000000000" pitchFamily="2" charset="2"/>
              </a:rPr>
              <a:t>từ</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kết</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a:t>
            </a:r>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42</a:t>
            </a:fld>
            <a:endParaRPr lang="en-US"/>
          </a:p>
        </p:txBody>
      </p:sp>
    </p:spTree>
    <p:extLst>
      <p:ext uri="{BB962C8B-B14F-4D97-AF65-F5344CB8AC3E}">
        <p14:creationId xmlns:p14="http://schemas.microsoft.com/office/powerpoint/2010/main" val="1900519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a:t>- </a:t>
            </a:r>
            <a:r>
              <a:rPr lang="en-US" dirty="0" err="1"/>
              <a:t>Câu</a:t>
            </a:r>
            <a:r>
              <a:rPr lang="en-US" dirty="0"/>
              <a:t> </a:t>
            </a:r>
            <a:r>
              <a:rPr lang="en-US" dirty="0" err="1"/>
              <a:t>đầu</a:t>
            </a:r>
            <a:r>
              <a:rPr lang="en-US" dirty="0"/>
              <a:t> </a:t>
            </a:r>
            <a:r>
              <a:rPr lang="en-US" dirty="0" err="1"/>
              <a:t>tiên</a:t>
            </a:r>
            <a:r>
              <a:rPr lang="en-US" dirty="0"/>
              <a:t>: “</a:t>
            </a:r>
            <a:r>
              <a:rPr lang="en-US" dirty="0" err="1"/>
              <a:t>Người</a:t>
            </a:r>
            <a:r>
              <a:rPr lang="en-US" dirty="0"/>
              <a:t> ta …</a:t>
            </a:r>
            <a:r>
              <a:rPr lang="en-US" dirty="0" err="1"/>
              <a:t>mắt</a:t>
            </a:r>
            <a:r>
              <a:rPr lang="en-US" dirty="0"/>
              <a:t> </a:t>
            </a:r>
            <a:r>
              <a:rPr lang="en-US" dirty="0" err="1"/>
              <a:t>trần</a:t>
            </a:r>
            <a:r>
              <a:rPr lang="en-US" dirty="0"/>
              <a:t>”. </a:t>
            </a:r>
            <a:r>
              <a:rPr lang="en-US" dirty="0" err="1"/>
              <a:t>Trái</a:t>
            </a:r>
            <a:r>
              <a:rPr lang="en-US" dirty="0"/>
              <a:t> </a:t>
            </a:r>
            <a:r>
              <a:rPr lang="en-US" dirty="0" err="1"/>
              <a:t>tim</a:t>
            </a:r>
            <a:r>
              <a:rPr lang="en-US" dirty="0"/>
              <a:t>, </a:t>
            </a:r>
            <a:r>
              <a:rPr lang="en-US" dirty="0" err="1"/>
              <a:t>hiểu</a:t>
            </a:r>
            <a:r>
              <a:rPr lang="en-US" dirty="0"/>
              <a:t> 1 </a:t>
            </a:r>
            <a:r>
              <a:rPr lang="en-US" dirty="0" err="1"/>
              <a:t>cách</a:t>
            </a:r>
            <a:r>
              <a:rPr lang="en-US" dirty="0"/>
              <a:t> </a:t>
            </a:r>
            <a:r>
              <a:rPr lang="en-US" dirty="0" err="1"/>
              <a:t>đơn</a:t>
            </a:r>
            <a:r>
              <a:rPr lang="en-US" dirty="0"/>
              <a:t> </a:t>
            </a:r>
            <a:r>
              <a:rPr lang="en-US" dirty="0" err="1"/>
              <a:t>giản</a:t>
            </a:r>
            <a:r>
              <a:rPr lang="en-US" dirty="0"/>
              <a:t> </a:t>
            </a:r>
            <a:r>
              <a:rPr lang="en-US" dirty="0" err="1"/>
              <a:t>là</a:t>
            </a:r>
            <a:r>
              <a:rPr lang="en-US" dirty="0"/>
              <a:t> </a:t>
            </a:r>
            <a:r>
              <a:rPr lang="en-US" dirty="0" err="1"/>
              <a:t>sự</a:t>
            </a:r>
            <a:r>
              <a:rPr lang="en-US" dirty="0"/>
              <a:t> </a:t>
            </a:r>
            <a:r>
              <a:rPr lang="en-US" dirty="0" err="1"/>
              <a:t>yêu</a:t>
            </a:r>
            <a:r>
              <a:rPr lang="en-US" dirty="0"/>
              <a:t> </a:t>
            </a:r>
            <a:r>
              <a:rPr lang="en-US" dirty="0" err="1"/>
              <a:t>thương</a:t>
            </a:r>
            <a:r>
              <a:rPr lang="en-US" dirty="0"/>
              <a:t>, </a:t>
            </a:r>
            <a:r>
              <a:rPr lang="en-US" dirty="0" err="1"/>
              <a:t>thấu</a:t>
            </a:r>
            <a:r>
              <a:rPr lang="en-US" dirty="0"/>
              <a:t> </a:t>
            </a:r>
            <a:r>
              <a:rPr lang="en-US" dirty="0" err="1"/>
              <a:t>hiểu</a:t>
            </a:r>
            <a:r>
              <a:rPr lang="en-US" dirty="0"/>
              <a:t>; </a:t>
            </a:r>
            <a:r>
              <a:rPr lang="en-US" dirty="0" err="1"/>
              <a:t>Điều</a:t>
            </a:r>
            <a:r>
              <a:rPr lang="en-US" dirty="0"/>
              <a:t> </a:t>
            </a:r>
            <a:r>
              <a:rPr lang="en-US" dirty="0" err="1"/>
              <a:t>vô</a:t>
            </a:r>
            <a:r>
              <a:rPr lang="en-US" dirty="0"/>
              <a:t> </a:t>
            </a:r>
            <a:r>
              <a:rPr lang="en-US" dirty="0" err="1"/>
              <a:t>hình</a:t>
            </a:r>
            <a:r>
              <a:rPr lang="en-US" dirty="0"/>
              <a:t> </a:t>
            </a:r>
            <a:r>
              <a:rPr lang="en-US" dirty="0" err="1"/>
              <a:t>là</a:t>
            </a:r>
            <a:r>
              <a:rPr lang="en-US" dirty="0"/>
              <a:t> </a:t>
            </a:r>
            <a:r>
              <a:rPr lang="en-US" dirty="0" err="1"/>
              <a:t>điều</a:t>
            </a:r>
            <a:r>
              <a:rPr lang="en-US" dirty="0"/>
              <a:t> k </a:t>
            </a:r>
            <a:r>
              <a:rPr lang="en-US" dirty="0" err="1"/>
              <a:t>nhìn</a:t>
            </a:r>
            <a:r>
              <a:rPr lang="en-US" dirty="0"/>
              <a:t> </a:t>
            </a:r>
            <a:r>
              <a:rPr lang="en-US" dirty="0" err="1"/>
              <a:t>thấy</a:t>
            </a:r>
            <a:r>
              <a:rPr lang="en-US" dirty="0"/>
              <a:t>; </a:t>
            </a:r>
            <a:r>
              <a:rPr lang="en-US" dirty="0" err="1"/>
              <a:t>Mắt</a:t>
            </a:r>
            <a:r>
              <a:rPr lang="en-US" dirty="0"/>
              <a:t> </a:t>
            </a:r>
            <a:r>
              <a:rPr lang="en-US" dirty="0" err="1"/>
              <a:t>trần</a:t>
            </a:r>
            <a:r>
              <a:rPr lang="en-US" dirty="0"/>
              <a:t> </a:t>
            </a:r>
            <a:r>
              <a:rPr lang="en-US" dirty="0" err="1"/>
              <a:t>là</a:t>
            </a:r>
            <a:r>
              <a:rPr lang="en-US" dirty="0"/>
              <a:t> </a:t>
            </a:r>
            <a:r>
              <a:rPr lang="en-US" dirty="0" err="1"/>
              <a:t>sự</a:t>
            </a:r>
            <a:r>
              <a:rPr lang="en-US" dirty="0"/>
              <a:t> </a:t>
            </a:r>
            <a:r>
              <a:rPr lang="en-US" dirty="0" err="1"/>
              <a:t>hời</a:t>
            </a:r>
            <a:r>
              <a:rPr lang="en-US" dirty="0"/>
              <a:t> </a:t>
            </a:r>
            <a:r>
              <a:rPr lang="en-US" dirty="0" err="1"/>
              <a:t>hợt</a:t>
            </a:r>
            <a:r>
              <a:rPr lang="en-US" dirty="0"/>
              <a:t>, </a:t>
            </a:r>
            <a:r>
              <a:rPr lang="en-US" dirty="0" err="1"/>
              <a:t>thiếu</a:t>
            </a:r>
            <a:r>
              <a:rPr lang="en-US" dirty="0"/>
              <a:t> </a:t>
            </a:r>
            <a:r>
              <a:rPr lang="en-US" dirty="0" err="1"/>
              <a:t>quan</a:t>
            </a:r>
            <a:r>
              <a:rPr lang="en-US" dirty="0"/>
              <a:t> </a:t>
            </a:r>
            <a:r>
              <a:rPr lang="en-US" dirty="0" err="1"/>
              <a:t>tâm</a:t>
            </a:r>
            <a:r>
              <a:rPr lang="en-US" dirty="0"/>
              <a:t>, </a:t>
            </a:r>
            <a:r>
              <a:rPr lang="en-US" dirty="0" err="1"/>
              <a:t>không</a:t>
            </a:r>
            <a:r>
              <a:rPr lang="en-US" dirty="0"/>
              <a:t> </a:t>
            </a:r>
            <a:r>
              <a:rPr lang="en-US" dirty="0" err="1"/>
              <a:t>để</a:t>
            </a:r>
            <a:r>
              <a:rPr lang="en-US" dirty="0"/>
              <a:t> ý. </a:t>
            </a:r>
            <a:r>
              <a:rPr lang="en-US" dirty="0" err="1"/>
              <a:t>Như</a:t>
            </a:r>
            <a:r>
              <a:rPr lang="en-US" dirty="0"/>
              <a:t> </a:t>
            </a:r>
            <a:r>
              <a:rPr lang="en-US" dirty="0" err="1"/>
              <a:t>vậy</a:t>
            </a:r>
            <a:r>
              <a:rPr lang="en-US" dirty="0"/>
              <a:t>, con </a:t>
            </a:r>
            <a:r>
              <a:rPr lang="en-US" dirty="0" err="1"/>
              <a:t>cáo</a:t>
            </a:r>
            <a:r>
              <a:rPr lang="en-US" dirty="0"/>
              <a:t> </a:t>
            </a:r>
            <a:r>
              <a:rPr lang="en-US" dirty="0" err="1"/>
              <a:t>trước</a:t>
            </a:r>
            <a:r>
              <a:rPr lang="en-US" dirty="0"/>
              <a:t> </a:t>
            </a:r>
            <a:r>
              <a:rPr lang="en-US" dirty="0" err="1"/>
              <a:t>khi</a:t>
            </a:r>
            <a:r>
              <a:rPr lang="en-US" dirty="0"/>
              <a:t> chia </a:t>
            </a:r>
            <a:r>
              <a:rPr lang="en-US" dirty="0" err="1"/>
              <a:t>tay</a:t>
            </a:r>
            <a:r>
              <a:rPr lang="en-US" dirty="0"/>
              <a:t> HTB </a:t>
            </a:r>
            <a:r>
              <a:rPr lang="en-US" dirty="0" err="1"/>
              <a:t>đã</a:t>
            </a:r>
            <a:r>
              <a:rPr lang="en-US" dirty="0"/>
              <a:t> </a:t>
            </a:r>
            <a:r>
              <a:rPr lang="en-US" dirty="0" err="1"/>
              <a:t>nói</a:t>
            </a:r>
            <a:r>
              <a:rPr lang="en-US" dirty="0"/>
              <a:t> </a:t>
            </a:r>
            <a:r>
              <a:rPr lang="en-US" dirty="0" err="1"/>
              <a:t>cho</a:t>
            </a:r>
            <a:r>
              <a:rPr lang="en-US" dirty="0"/>
              <a:t> HTB 1 </a:t>
            </a:r>
            <a:r>
              <a:rPr lang="en-US" dirty="0" err="1"/>
              <a:t>bài</a:t>
            </a:r>
            <a:r>
              <a:rPr lang="en-US" dirty="0"/>
              <a:t> </a:t>
            </a:r>
            <a:r>
              <a:rPr lang="en-US" dirty="0" err="1"/>
              <a:t>học</a:t>
            </a:r>
            <a:r>
              <a:rPr lang="en-US" dirty="0"/>
              <a:t> </a:t>
            </a:r>
            <a:r>
              <a:rPr lang="en-US" dirty="0" err="1"/>
              <a:t>đầu</a:t>
            </a:r>
            <a:r>
              <a:rPr lang="en-US" dirty="0"/>
              <a:t> </a:t>
            </a:r>
            <a:r>
              <a:rPr lang="en-US" dirty="0" err="1"/>
              <a:t>tiên</a:t>
            </a:r>
            <a:r>
              <a:rPr lang="en-US" dirty="0"/>
              <a:t> </a:t>
            </a:r>
            <a:r>
              <a:rPr lang="en-US" dirty="0" err="1"/>
              <a:t>về</a:t>
            </a:r>
            <a:r>
              <a:rPr lang="en-US" dirty="0"/>
              <a:t> </a:t>
            </a:r>
            <a:r>
              <a:rPr lang="en-US" dirty="0" err="1"/>
              <a:t>tình</a:t>
            </a:r>
            <a:r>
              <a:rPr lang="en-US" dirty="0"/>
              <a:t> </a:t>
            </a:r>
            <a:r>
              <a:rPr lang="en-US" dirty="0" err="1"/>
              <a:t>bạn</a:t>
            </a:r>
            <a:r>
              <a:rPr lang="en-US" dirty="0"/>
              <a:t> </a:t>
            </a:r>
            <a:r>
              <a:rPr lang="en-US" dirty="0" err="1"/>
              <a:t>là</a:t>
            </a:r>
            <a:r>
              <a:rPr lang="en-US" dirty="0"/>
              <a:t>: </a:t>
            </a:r>
            <a:r>
              <a:rPr lang="en-US" sz="1200" dirty="0" err="1">
                <a:latin typeface="#9Slide03 Arima Madurai" panose="00000500000000000000" pitchFamily="2" charset="0"/>
                <a:cs typeface="#9Slide03 Arima Madurai" panose="00000500000000000000" pitchFamily="2" charset="0"/>
              </a:rPr>
              <a:t>Cần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phải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biết</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nhìn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nhận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đánh</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giá</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mọi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thứ</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bằng</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tình</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yêu</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thương</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và</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sự</a:t>
            </a:r>
            <a:r>
              <a:rPr lang="en-US" sz="1200" dirty="0">
                <a:latin typeface="#9Slide03 Arima Madurai" panose="00000500000000000000" pitchFamily="2" charset="0"/>
                <a:cs typeface="#9Slide03 Arima Madurai" panose="00000500000000000000" pitchFamily="2" charset="0"/>
              </a:rPr>
              <a:t> tin </a:t>
            </a:r>
            <a:r>
              <a:rPr lang="en-US" sz="1200" dirty="0" err="1">
                <a:latin typeface="#9Slide03 Arima Madurai" panose="00000500000000000000" pitchFamily="2" charset="0"/>
                <a:cs typeface="#9Slide03 Arima Madurai" panose="00000500000000000000" pitchFamily="2" charset="0"/>
              </a:rPr>
              <a:t>tưởng</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thấu</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hiểu</a:t>
            </a:r>
            <a:endParaRPr lang="en-US" sz="1200" dirty="0">
              <a:latin typeface="#9Slide03 Arima Madurai" panose="00000500000000000000" pitchFamily="2" charset="0"/>
              <a:cs typeface="#9Slide03 Arima Madurai" panose="00000500000000000000" pitchFamily="2" charset="0"/>
            </a:endParaRPr>
          </a:p>
          <a:p>
            <a:pPr marL="0" marR="0" lvl="0" indent="0" algn="l" defTabSz="914394" rtl="0" eaLnBrk="1" fontAlgn="auto" latinLnBrk="0" hangingPunct="1">
              <a:lnSpc>
                <a:spcPct val="100000"/>
              </a:lnSpc>
              <a:spcBef>
                <a:spcPts val="0"/>
              </a:spcBef>
              <a:spcAft>
                <a:spcPts val="0"/>
              </a:spcAft>
              <a:buClrTx/>
              <a:buSzTx/>
              <a:buFontTx/>
              <a:buNone/>
              <a:tabLst/>
              <a:defRPr/>
            </a:pPr>
            <a:r>
              <a:rPr lang="en-US" dirty="0"/>
              <a:t>- </a:t>
            </a:r>
            <a:r>
              <a:rPr lang="en-US" dirty="0" err="1"/>
              <a:t>Câu</a:t>
            </a:r>
            <a:r>
              <a:rPr lang="en-US" dirty="0"/>
              <a:t> </a:t>
            </a:r>
            <a:r>
              <a:rPr lang="en-US" dirty="0" err="1"/>
              <a:t>thứ</a:t>
            </a:r>
            <a:r>
              <a:rPr lang="en-US" dirty="0"/>
              <a:t> 2: “</a:t>
            </a:r>
            <a:r>
              <a:rPr lang="en-US" dirty="0" err="1"/>
              <a:t>Chính</a:t>
            </a:r>
            <a:r>
              <a:rPr lang="en-US" dirty="0"/>
              <a:t> …</a:t>
            </a:r>
            <a:r>
              <a:rPr lang="en-US" dirty="0" err="1"/>
              <a:t>đến</a:t>
            </a:r>
            <a:r>
              <a:rPr lang="en-US" dirty="0"/>
              <a:t> </a:t>
            </a:r>
            <a:r>
              <a:rPr lang="en-US" dirty="0" err="1"/>
              <a:t>thế</a:t>
            </a:r>
            <a:r>
              <a:rPr lang="en-US" dirty="0"/>
              <a:t>”. </a:t>
            </a:r>
            <a:r>
              <a:rPr lang="en-US" dirty="0" err="1"/>
              <a:t>Đầu</a:t>
            </a:r>
            <a:r>
              <a:rPr lang="en-US" dirty="0"/>
              <a:t> </a:t>
            </a:r>
            <a:r>
              <a:rPr lang="en-US" dirty="0" err="1"/>
              <a:t>tiên</a:t>
            </a:r>
            <a:r>
              <a:rPr lang="en-US" dirty="0"/>
              <a:t>, </a:t>
            </a:r>
            <a:r>
              <a:rPr lang="en-US" dirty="0" err="1"/>
              <a:t>chúng</a:t>
            </a:r>
            <a:r>
              <a:rPr lang="en-US" dirty="0"/>
              <a:t> ta </a:t>
            </a:r>
            <a:r>
              <a:rPr lang="en-US" dirty="0" err="1"/>
              <a:t>phải</a:t>
            </a:r>
            <a:r>
              <a:rPr lang="en-US" dirty="0"/>
              <a:t> </a:t>
            </a:r>
            <a:r>
              <a:rPr lang="en-US" dirty="0" err="1"/>
              <a:t>hiểu</a:t>
            </a:r>
            <a:r>
              <a:rPr lang="en-US" dirty="0"/>
              <a:t> “</a:t>
            </a:r>
            <a:r>
              <a:rPr lang="en-US" dirty="0" err="1"/>
              <a:t>thời</a:t>
            </a:r>
            <a:r>
              <a:rPr lang="en-US" dirty="0"/>
              <a:t> </a:t>
            </a:r>
            <a:r>
              <a:rPr lang="en-US" dirty="0" err="1"/>
              <a:t>gian</a:t>
            </a:r>
            <a:r>
              <a:rPr lang="en-US" dirty="0"/>
              <a:t> </a:t>
            </a:r>
            <a:r>
              <a:rPr lang="en-US" dirty="0" err="1"/>
              <a:t>mà</a:t>
            </a:r>
            <a:r>
              <a:rPr lang="en-US" dirty="0"/>
              <a:t> </a:t>
            </a:r>
            <a:r>
              <a:rPr lang="en-US" dirty="0" err="1"/>
              <a:t>bạn</a:t>
            </a:r>
            <a:r>
              <a:rPr lang="en-US" dirty="0"/>
              <a:t> </a:t>
            </a:r>
            <a:r>
              <a:rPr lang="en-US" dirty="0" err="1"/>
              <a:t>bỏ</a:t>
            </a:r>
            <a:r>
              <a:rPr lang="en-US" dirty="0"/>
              <a:t> ra” </a:t>
            </a:r>
            <a:r>
              <a:rPr lang="en-US" dirty="0" err="1"/>
              <a:t>chính</a:t>
            </a:r>
            <a:r>
              <a:rPr lang="en-US" dirty="0"/>
              <a:t> </a:t>
            </a:r>
            <a:r>
              <a:rPr lang="en-US" dirty="0" err="1"/>
              <a:t>là</a:t>
            </a:r>
            <a:r>
              <a:rPr lang="en-US" dirty="0"/>
              <a:t> </a:t>
            </a:r>
            <a:r>
              <a:rPr lang="en-US" dirty="0" err="1"/>
              <a:t>cách</a:t>
            </a:r>
            <a:r>
              <a:rPr lang="en-US" dirty="0"/>
              <a:t> </a:t>
            </a:r>
            <a:r>
              <a:rPr lang="en-US" dirty="0" err="1"/>
              <a:t>chúng</a:t>
            </a:r>
            <a:r>
              <a:rPr lang="en-US" dirty="0"/>
              <a:t> ta </a:t>
            </a:r>
            <a:r>
              <a:rPr lang="en-US" dirty="0" err="1"/>
              <a:t>dành</a:t>
            </a:r>
            <a:r>
              <a:rPr lang="en-US" dirty="0"/>
              <a:t> </a:t>
            </a:r>
            <a:r>
              <a:rPr lang="en-US" dirty="0" err="1"/>
              <a:t>thời</a:t>
            </a:r>
            <a:r>
              <a:rPr lang="en-US" dirty="0"/>
              <a:t> </a:t>
            </a:r>
            <a:r>
              <a:rPr lang="en-US" dirty="0" err="1"/>
              <a:t>gian</a:t>
            </a:r>
            <a:r>
              <a:rPr lang="en-US" dirty="0"/>
              <a:t> </a:t>
            </a:r>
            <a:r>
              <a:rPr lang="en-US" dirty="0" err="1"/>
              <a:t>để</a:t>
            </a:r>
            <a:r>
              <a:rPr lang="en-US" dirty="0"/>
              <a:t> </a:t>
            </a:r>
            <a:r>
              <a:rPr lang="en-US" dirty="0" err="1"/>
              <a:t>quan</a:t>
            </a:r>
            <a:r>
              <a:rPr lang="en-US" dirty="0"/>
              <a:t> </a:t>
            </a:r>
            <a:r>
              <a:rPr lang="en-US" dirty="0" err="1"/>
              <a:t>tâm</a:t>
            </a:r>
            <a:r>
              <a:rPr lang="en-US" dirty="0"/>
              <a:t>, chia </a:t>
            </a:r>
            <a:r>
              <a:rPr lang="en-US" dirty="0" err="1"/>
              <a:t>sẻ</a:t>
            </a:r>
            <a:r>
              <a:rPr lang="en-US" dirty="0"/>
              <a:t>, </a:t>
            </a:r>
            <a:r>
              <a:rPr lang="en-US" dirty="0" err="1"/>
              <a:t>giúp</a:t>
            </a:r>
            <a:r>
              <a:rPr lang="en-US" dirty="0"/>
              <a:t> </a:t>
            </a:r>
            <a:r>
              <a:rPr lang="en-US" dirty="0" err="1"/>
              <a:t>đỡ</a:t>
            </a:r>
            <a:r>
              <a:rPr lang="en-US" dirty="0"/>
              <a:t>, </a:t>
            </a:r>
            <a:r>
              <a:rPr lang="en-US" dirty="0" err="1"/>
              <a:t>chăm</a:t>
            </a:r>
            <a:r>
              <a:rPr lang="en-US" dirty="0"/>
              <a:t> </a:t>
            </a:r>
            <a:r>
              <a:rPr lang="en-US" dirty="0" err="1"/>
              <a:t>sóc</a:t>
            </a:r>
            <a:r>
              <a:rPr lang="en-US" dirty="0"/>
              <a:t>, … 1 ai </a:t>
            </a:r>
            <a:r>
              <a:rPr lang="en-US" dirty="0" err="1"/>
              <a:t>đó</a:t>
            </a:r>
            <a:r>
              <a:rPr lang="en-US" dirty="0"/>
              <a:t>. </a:t>
            </a:r>
            <a:r>
              <a:rPr lang="en-US" dirty="0" err="1"/>
              <a:t>Bông</a:t>
            </a:r>
            <a:r>
              <a:rPr lang="en-US" dirty="0"/>
              <a:t> </a:t>
            </a:r>
            <a:r>
              <a:rPr lang="en-US" dirty="0" err="1"/>
              <a:t>hoa</a:t>
            </a:r>
            <a:r>
              <a:rPr lang="en-US" dirty="0"/>
              <a:t> </a:t>
            </a:r>
            <a:r>
              <a:rPr lang="en-US" dirty="0" err="1"/>
              <a:t>hồng</a:t>
            </a:r>
            <a:r>
              <a:rPr lang="en-US" dirty="0"/>
              <a:t> </a:t>
            </a:r>
            <a:r>
              <a:rPr lang="en-US" dirty="0" err="1"/>
              <a:t>của</a:t>
            </a:r>
            <a:r>
              <a:rPr lang="en-US" dirty="0"/>
              <a:t> HTB </a:t>
            </a:r>
            <a:r>
              <a:rPr lang="en-US" dirty="0" err="1"/>
              <a:t>đặc</a:t>
            </a:r>
            <a:r>
              <a:rPr lang="en-US" dirty="0"/>
              <a:t> </a:t>
            </a:r>
            <a:r>
              <a:rPr lang="en-US" dirty="0" err="1"/>
              <a:t>biệt</a:t>
            </a:r>
            <a:r>
              <a:rPr lang="en-US" dirty="0"/>
              <a:t> </a:t>
            </a:r>
            <a:r>
              <a:rPr lang="en-US" dirty="0" err="1"/>
              <a:t>vì</a:t>
            </a:r>
            <a:r>
              <a:rPr lang="en-US" dirty="0"/>
              <a:t> HTB </a:t>
            </a:r>
            <a:r>
              <a:rPr lang="en-US" dirty="0" err="1"/>
              <a:t>đã</a:t>
            </a:r>
            <a:r>
              <a:rPr lang="en-US" dirty="0"/>
              <a:t> </a:t>
            </a:r>
            <a:r>
              <a:rPr lang="en-US" dirty="0" err="1"/>
              <a:t>dành</a:t>
            </a:r>
            <a:r>
              <a:rPr lang="en-US" dirty="0"/>
              <a:t> </a:t>
            </a:r>
            <a:r>
              <a:rPr lang="en-US" dirty="0" err="1"/>
              <a:t>thời</a:t>
            </a:r>
            <a:r>
              <a:rPr lang="en-US" dirty="0"/>
              <a:t> </a:t>
            </a:r>
            <a:r>
              <a:rPr lang="en-US" dirty="0" err="1"/>
              <a:t>gian</a:t>
            </a:r>
            <a:r>
              <a:rPr lang="en-US" dirty="0"/>
              <a:t> </a:t>
            </a:r>
            <a:r>
              <a:rPr lang="en-US" dirty="0" err="1"/>
              <a:t>của</a:t>
            </a:r>
            <a:r>
              <a:rPr lang="en-US" dirty="0"/>
              <a:t> </a:t>
            </a:r>
            <a:r>
              <a:rPr lang="en-US" dirty="0" err="1"/>
              <a:t>mình</a:t>
            </a:r>
            <a:r>
              <a:rPr lang="en-US" dirty="0"/>
              <a:t> </a:t>
            </a:r>
            <a:r>
              <a:rPr lang="en-US" dirty="0" err="1"/>
              <a:t>để</a:t>
            </a:r>
            <a:r>
              <a:rPr lang="en-US" dirty="0"/>
              <a:t> </a:t>
            </a:r>
            <a:r>
              <a:rPr lang="en-US" dirty="0" err="1"/>
              <a:t>chăm</a:t>
            </a:r>
            <a:r>
              <a:rPr lang="en-US" dirty="0"/>
              <a:t> </a:t>
            </a:r>
            <a:r>
              <a:rPr lang="en-US" dirty="0" err="1"/>
              <a:t>sóc</a:t>
            </a:r>
            <a:r>
              <a:rPr lang="en-US" dirty="0"/>
              <a:t>, </a:t>
            </a:r>
            <a:r>
              <a:rPr lang="en-US" dirty="0" err="1"/>
              <a:t>yêu</a:t>
            </a:r>
            <a:r>
              <a:rPr lang="en-US" dirty="0"/>
              <a:t> </a:t>
            </a:r>
            <a:r>
              <a:rPr lang="en-US" dirty="0" err="1"/>
              <a:t>thương</a:t>
            </a:r>
            <a:r>
              <a:rPr lang="en-US" dirty="0"/>
              <a:t>, </a:t>
            </a:r>
            <a:r>
              <a:rPr lang="en-US" dirty="0" err="1"/>
              <a:t>quan</a:t>
            </a:r>
            <a:r>
              <a:rPr lang="en-US" dirty="0"/>
              <a:t> </a:t>
            </a:r>
            <a:r>
              <a:rPr lang="en-US" dirty="0" err="1"/>
              <a:t>tâm</a:t>
            </a:r>
            <a:r>
              <a:rPr lang="en-US" dirty="0"/>
              <a:t> </a:t>
            </a:r>
            <a:r>
              <a:rPr lang="en-US" dirty="0" err="1"/>
              <a:t>nó</a:t>
            </a:r>
            <a:r>
              <a:rPr lang="en-US" dirty="0"/>
              <a:t>. </a:t>
            </a:r>
            <a:r>
              <a:rPr lang="en-US" dirty="0" err="1"/>
              <a:t>Và</a:t>
            </a:r>
            <a:r>
              <a:rPr lang="en-US" dirty="0"/>
              <a:t> </a:t>
            </a:r>
            <a:r>
              <a:rPr lang="en-US" dirty="0" err="1"/>
              <a:t>nói</a:t>
            </a:r>
            <a:r>
              <a:rPr lang="en-US" dirty="0"/>
              <a:t> </a:t>
            </a:r>
            <a:r>
              <a:rPr lang="en-US" dirty="0" err="1"/>
              <a:t>rộng</a:t>
            </a:r>
            <a:r>
              <a:rPr lang="en-US" dirty="0"/>
              <a:t> </a:t>
            </a:r>
            <a:r>
              <a:rPr lang="en-US" dirty="0" err="1"/>
              <a:t>hơn</a:t>
            </a:r>
            <a:r>
              <a:rPr lang="en-US" dirty="0"/>
              <a:t>, </a:t>
            </a:r>
            <a:r>
              <a:rPr lang="en-US" dirty="0" err="1"/>
              <a:t>bài</a:t>
            </a:r>
            <a:r>
              <a:rPr lang="en-US" dirty="0"/>
              <a:t> </a:t>
            </a:r>
            <a:r>
              <a:rPr lang="en-US" dirty="0" err="1"/>
              <a:t>học</a:t>
            </a:r>
            <a:r>
              <a:rPr lang="en-US" dirty="0"/>
              <a:t> </a:t>
            </a:r>
            <a:r>
              <a:rPr lang="en-US" dirty="0" err="1"/>
              <a:t>thứ</a:t>
            </a:r>
            <a:r>
              <a:rPr lang="en-US" dirty="0"/>
              <a:t> 2 </a:t>
            </a:r>
            <a:r>
              <a:rPr lang="en-US" dirty="0" err="1"/>
              <a:t>mà</a:t>
            </a:r>
            <a:r>
              <a:rPr lang="en-US" dirty="0"/>
              <a:t> </a:t>
            </a:r>
            <a:r>
              <a:rPr lang="en-US" dirty="0" err="1"/>
              <a:t>cáo</a:t>
            </a:r>
            <a:r>
              <a:rPr lang="en-US" dirty="0"/>
              <a:t> </a:t>
            </a:r>
            <a:r>
              <a:rPr lang="en-US" dirty="0" err="1"/>
              <a:t>gửi</a:t>
            </a:r>
            <a:r>
              <a:rPr lang="en-US" dirty="0"/>
              <a:t> </a:t>
            </a:r>
            <a:r>
              <a:rPr lang="en-US" dirty="0" err="1"/>
              <a:t>đến</a:t>
            </a:r>
            <a:r>
              <a:rPr lang="en-US" dirty="0"/>
              <a:t> HTB </a:t>
            </a:r>
            <a:r>
              <a:rPr lang="en-US" dirty="0" err="1"/>
              <a:t>và</a:t>
            </a:r>
            <a:r>
              <a:rPr lang="en-US" dirty="0"/>
              <a:t> </a:t>
            </a:r>
            <a:r>
              <a:rPr lang="en-US" dirty="0" err="1"/>
              <a:t>tất</a:t>
            </a:r>
            <a:r>
              <a:rPr lang="en-US" dirty="0"/>
              <a:t> </a:t>
            </a:r>
            <a:r>
              <a:rPr lang="en-US" dirty="0" err="1"/>
              <a:t>cả</a:t>
            </a:r>
            <a:r>
              <a:rPr lang="en-US" dirty="0"/>
              <a:t> </a:t>
            </a:r>
            <a:r>
              <a:rPr lang="en-US" dirty="0" err="1"/>
              <a:t>chúng</a:t>
            </a:r>
            <a:r>
              <a:rPr lang="en-US" dirty="0"/>
              <a:t> ta </a:t>
            </a:r>
            <a:r>
              <a:rPr lang="en-US" dirty="0" err="1"/>
              <a:t>là</a:t>
            </a:r>
            <a:r>
              <a:rPr lang="en-US" dirty="0"/>
              <a:t>: </a:t>
            </a:r>
            <a:r>
              <a:rPr lang="en-US" sz="1200" dirty="0" err="1">
                <a:latin typeface="#9Slide03 Arima Madurai" panose="00000500000000000000" pitchFamily="2" charset="0"/>
                <a:cs typeface="#9Slide03 Arima Madurai" panose="00000500000000000000" pitchFamily="2" charset="0"/>
              </a:rPr>
              <a:t>Cần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phải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biết</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quan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tâm</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dành</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thời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gian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vun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đắp</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chăm</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chút</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cho</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tình</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bạn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của</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mình</a:t>
            </a:r>
            <a:endParaRPr lang="en-US" sz="1200" dirty="0">
              <a:latin typeface="#9Slide03 Arima Madurai" panose="00000500000000000000" pitchFamily="2" charset="0"/>
              <a:cs typeface="#9Slide03 Arima Madurai" panose="00000500000000000000" pitchFamily="2" charset="0"/>
            </a:endParaRPr>
          </a:p>
          <a:p>
            <a:pPr marL="0" marR="0" lvl="0" indent="0" algn="l" defTabSz="914394" rtl="0" eaLnBrk="1" fontAlgn="auto" latinLnBrk="0" hangingPunct="1">
              <a:lnSpc>
                <a:spcPct val="100000"/>
              </a:lnSpc>
              <a:spcBef>
                <a:spcPts val="0"/>
              </a:spcBef>
              <a:spcAft>
                <a:spcPts val="0"/>
              </a:spcAft>
              <a:buClrTx/>
              <a:buSzTx/>
              <a:buFontTx/>
              <a:buNone/>
              <a:tabLst/>
              <a:defRPr/>
            </a:pPr>
            <a:r>
              <a:rPr lang="en-US" dirty="0"/>
              <a:t>- </a:t>
            </a:r>
            <a:r>
              <a:rPr lang="en-US" dirty="0" err="1"/>
              <a:t>Câu</a:t>
            </a:r>
            <a:r>
              <a:rPr lang="en-US" dirty="0"/>
              <a:t> </a:t>
            </a:r>
            <a:r>
              <a:rPr lang="en-US" dirty="0" err="1"/>
              <a:t>cuối</a:t>
            </a:r>
            <a:r>
              <a:rPr lang="en-US" dirty="0"/>
              <a:t> </a:t>
            </a:r>
            <a:r>
              <a:rPr lang="en-US" dirty="0" err="1"/>
              <a:t>cùng</a:t>
            </a:r>
            <a:r>
              <a:rPr lang="en-US" dirty="0"/>
              <a:t>: “</a:t>
            </a:r>
            <a:r>
              <a:rPr lang="en-US" dirty="0" err="1"/>
              <a:t>bạn</a:t>
            </a:r>
            <a:r>
              <a:rPr lang="en-US" dirty="0"/>
              <a:t> </a:t>
            </a:r>
            <a:r>
              <a:rPr lang="en-US" dirty="0" err="1"/>
              <a:t>có</a:t>
            </a:r>
            <a:r>
              <a:rPr lang="en-US" dirty="0"/>
              <a:t> </a:t>
            </a:r>
            <a:r>
              <a:rPr lang="en-US" dirty="0" err="1"/>
              <a:t>trách</a:t>
            </a:r>
            <a:r>
              <a:rPr lang="en-US" dirty="0"/>
              <a:t> </a:t>
            </a:r>
            <a:r>
              <a:rPr lang="en-US" dirty="0" err="1"/>
              <a:t>nhiệm</a:t>
            </a:r>
            <a:r>
              <a:rPr lang="en-US" dirty="0"/>
              <a:t> … </a:t>
            </a:r>
            <a:r>
              <a:rPr lang="en-US" dirty="0" err="1"/>
              <a:t>của</a:t>
            </a:r>
            <a:r>
              <a:rPr lang="en-US" dirty="0"/>
              <a:t> </a:t>
            </a:r>
            <a:r>
              <a:rPr lang="en-US" dirty="0" err="1"/>
              <a:t>bạn</a:t>
            </a:r>
            <a:r>
              <a:rPr lang="en-US" dirty="0"/>
              <a:t>”. Ý </a:t>
            </a:r>
            <a:r>
              <a:rPr lang="en-US" dirty="0" err="1"/>
              <a:t>của</a:t>
            </a:r>
            <a:r>
              <a:rPr lang="en-US" dirty="0"/>
              <a:t> </a:t>
            </a:r>
            <a:r>
              <a:rPr lang="en-US" dirty="0" err="1"/>
              <a:t>cáo</a:t>
            </a:r>
            <a:r>
              <a:rPr lang="en-US" dirty="0"/>
              <a:t> </a:t>
            </a:r>
            <a:r>
              <a:rPr lang="en-US" dirty="0" err="1"/>
              <a:t>là</a:t>
            </a:r>
            <a:r>
              <a:rPr lang="en-US" dirty="0"/>
              <a:t> HTB </a:t>
            </a:r>
            <a:r>
              <a:rPr lang="en-US" dirty="0" err="1"/>
              <a:t>đã</a:t>
            </a:r>
            <a:r>
              <a:rPr lang="en-US" dirty="0"/>
              <a:t> ở </a:t>
            </a:r>
            <a:r>
              <a:rPr lang="en-US" dirty="0" err="1"/>
              <a:t>bên</a:t>
            </a:r>
            <a:r>
              <a:rPr lang="en-US" dirty="0"/>
              <a:t>, </a:t>
            </a:r>
            <a:r>
              <a:rPr lang="en-US" dirty="0" err="1"/>
              <a:t>yêu</a:t>
            </a:r>
            <a:r>
              <a:rPr lang="en-US" dirty="0"/>
              <a:t> </a:t>
            </a:r>
            <a:r>
              <a:rPr lang="en-US" dirty="0" err="1"/>
              <a:t>thương</a:t>
            </a:r>
            <a:r>
              <a:rPr lang="en-US" dirty="0"/>
              <a:t> </a:t>
            </a:r>
            <a:r>
              <a:rPr lang="en-US" dirty="0" err="1"/>
              <a:t>và</a:t>
            </a:r>
            <a:r>
              <a:rPr lang="en-US" dirty="0"/>
              <a:t> </a:t>
            </a:r>
            <a:r>
              <a:rPr lang="en-US" dirty="0" err="1"/>
              <a:t>quan</a:t>
            </a:r>
            <a:r>
              <a:rPr lang="en-US" dirty="0"/>
              <a:t> </a:t>
            </a:r>
            <a:r>
              <a:rPr lang="en-US" dirty="0" err="1"/>
              <a:t>tâm</a:t>
            </a:r>
            <a:r>
              <a:rPr lang="en-US" dirty="0"/>
              <a:t> </a:t>
            </a:r>
            <a:r>
              <a:rPr lang="en-US" dirty="0" err="1"/>
              <a:t>bông</a:t>
            </a:r>
            <a:r>
              <a:rPr lang="en-US" dirty="0"/>
              <a:t> </a:t>
            </a:r>
            <a:r>
              <a:rPr lang="en-US" dirty="0" err="1"/>
              <a:t>hoa</a:t>
            </a:r>
            <a:r>
              <a:rPr lang="en-US" dirty="0"/>
              <a:t> </a:t>
            </a:r>
            <a:r>
              <a:rPr lang="en-US" dirty="0" err="1"/>
              <a:t>hồng</a:t>
            </a:r>
            <a:r>
              <a:rPr lang="en-US" dirty="0"/>
              <a:t> </a:t>
            </a:r>
            <a:r>
              <a:rPr lang="en-US" dirty="0" err="1"/>
              <a:t>thì</a:t>
            </a:r>
            <a:r>
              <a:rPr lang="en-US" dirty="0"/>
              <a:t> </a:t>
            </a:r>
            <a:r>
              <a:rPr lang="en-US" dirty="0" err="1"/>
              <a:t>bây</a:t>
            </a:r>
            <a:r>
              <a:rPr lang="en-US" dirty="0"/>
              <a:t> </a:t>
            </a:r>
            <a:r>
              <a:rPr lang="en-US" dirty="0" err="1"/>
              <a:t>giờ</a:t>
            </a:r>
            <a:r>
              <a:rPr lang="en-US" dirty="0"/>
              <a:t>, </a:t>
            </a:r>
            <a:r>
              <a:rPr lang="en-US" dirty="0" err="1"/>
              <a:t>cậu</a:t>
            </a:r>
            <a:r>
              <a:rPr lang="en-US" dirty="0"/>
              <a:t> </a:t>
            </a:r>
            <a:r>
              <a:rPr lang="en-US" dirty="0" err="1"/>
              <a:t>ấy</a:t>
            </a:r>
            <a:r>
              <a:rPr lang="en-US" dirty="0"/>
              <a:t> </a:t>
            </a:r>
            <a:r>
              <a:rPr lang="en-US" dirty="0" err="1"/>
              <a:t>phải</a:t>
            </a:r>
            <a:r>
              <a:rPr lang="en-US" dirty="0"/>
              <a:t> </a:t>
            </a:r>
            <a:r>
              <a:rPr lang="en-US" dirty="0" err="1"/>
              <a:t>có</a:t>
            </a:r>
            <a:r>
              <a:rPr lang="en-US" dirty="0"/>
              <a:t> </a:t>
            </a:r>
            <a:r>
              <a:rPr lang="en-US" dirty="0" err="1"/>
              <a:t>trách</a:t>
            </a:r>
            <a:r>
              <a:rPr lang="en-US" dirty="0"/>
              <a:t> </a:t>
            </a:r>
            <a:r>
              <a:rPr lang="en-US" dirty="0" err="1"/>
              <a:t>nhiệm</a:t>
            </a:r>
            <a:r>
              <a:rPr lang="en-US" dirty="0"/>
              <a:t> </a:t>
            </a:r>
            <a:r>
              <a:rPr lang="en-US" dirty="0" err="1"/>
              <a:t>với</a:t>
            </a:r>
            <a:r>
              <a:rPr lang="en-US" dirty="0"/>
              <a:t> </a:t>
            </a:r>
            <a:r>
              <a:rPr lang="en-US" dirty="0" err="1"/>
              <a:t>bông</a:t>
            </a:r>
            <a:r>
              <a:rPr lang="en-US" dirty="0"/>
              <a:t> </a:t>
            </a:r>
            <a:r>
              <a:rPr lang="en-US" dirty="0" err="1"/>
              <a:t>hoa</a:t>
            </a:r>
            <a:r>
              <a:rPr lang="en-US" dirty="0"/>
              <a:t> </a:t>
            </a:r>
            <a:r>
              <a:rPr lang="en-US" dirty="0" err="1"/>
              <a:t>hồng</a:t>
            </a:r>
            <a:r>
              <a:rPr lang="en-US" dirty="0"/>
              <a:t> </a:t>
            </a:r>
            <a:r>
              <a:rPr lang="en-US" dirty="0" err="1"/>
              <a:t>của</a:t>
            </a:r>
            <a:r>
              <a:rPr lang="en-US" dirty="0"/>
              <a:t> </a:t>
            </a:r>
            <a:r>
              <a:rPr lang="en-US" dirty="0" err="1"/>
              <a:t>mình</a:t>
            </a:r>
            <a:r>
              <a:rPr lang="en-US" dirty="0"/>
              <a:t>, </a:t>
            </a:r>
            <a:r>
              <a:rPr lang="en-US" dirty="0" err="1"/>
              <a:t>tức</a:t>
            </a:r>
            <a:r>
              <a:rPr lang="en-US" dirty="0"/>
              <a:t> </a:t>
            </a:r>
            <a:r>
              <a:rPr lang="en-US" dirty="0" err="1"/>
              <a:t>là</a:t>
            </a:r>
            <a:r>
              <a:rPr lang="en-US" dirty="0"/>
              <a:t>: </a:t>
            </a:r>
            <a:r>
              <a:rPr lang="en-US" sz="1200" dirty="0" err="1">
                <a:latin typeface="#9Slide03 Arima Madurai" panose="00000500000000000000" pitchFamily="2" charset="0"/>
                <a:cs typeface="#9Slide03 Arima Madurai" panose="00000500000000000000" pitchFamily="2" charset="0"/>
              </a:rPr>
              <a:t>Cần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phải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có</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trách</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nhiệm</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giữ</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gìn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tình</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bạn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và</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mối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quan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hệ</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gắn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bó</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suốt</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đời</a:t>
            </a:r>
            <a:endParaRPr lang="en-US" sz="1200" dirty="0">
              <a:latin typeface="#9Slide03 Arima Madurai" panose="00000500000000000000" pitchFamily="2" charset="0"/>
              <a:cs typeface="#9Slide03 Arima Madurai" panose="00000500000000000000" pitchFamily="2" charset="0"/>
            </a:endParaRPr>
          </a:p>
          <a:p>
            <a:pPr marL="0" marR="0" lvl="0" indent="0" algn="l" defTabSz="914394" rtl="0" eaLnBrk="1" fontAlgn="auto" latinLnBrk="0" hangingPunct="1">
              <a:lnSpc>
                <a:spcPct val="100000"/>
              </a:lnSpc>
              <a:spcBef>
                <a:spcPts val="0"/>
              </a:spcBef>
              <a:spcAft>
                <a:spcPts val="0"/>
              </a:spcAft>
              <a:buClrTx/>
              <a:buSzTx/>
              <a:buFontTx/>
              <a:buNone/>
              <a:tabLst/>
              <a:defRPr/>
            </a:pPr>
            <a:r>
              <a:rPr lang="en-US" sz="12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dirty="0" err="1"/>
              <a:t>Cáo</a:t>
            </a:r>
            <a:r>
              <a:rPr lang="en-US" dirty="0"/>
              <a:t> </a:t>
            </a:r>
            <a:r>
              <a:rPr lang="en-US" dirty="0" err="1"/>
              <a:t>thật</a:t>
            </a:r>
            <a:r>
              <a:rPr lang="en-US" dirty="0"/>
              <a:t> </a:t>
            </a:r>
            <a:r>
              <a:rPr lang="en-US" dirty="0" err="1"/>
              <a:t>sâu</a:t>
            </a:r>
            <a:r>
              <a:rPr lang="en-US" dirty="0"/>
              <a:t> </a:t>
            </a:r>
            <a:r>
              <a:rPr lang="en-US" dirty="0" err="1"/>
              <a:t>sắc</a:t>
            </a:r>
            <a:r>
              <a:rPr lang="en-US" dirty="0"/>
              <a:t> </a:t>
            </a:r>
            <a:r>
              <a:rPr lang="en-US" dirty="0" err="1"/>
              <a:t>như</a:t>
            </a:r>
            <a:r>
              <a:rPr lang="en-US" dirty="0"/>
              <a:t> 1 </a:t>
            </a:r>
            <a:r>
              <a:rPr lang="en-US" dirty="0" err="1"/>
              <a:t>nhà</a:t>
            </a:r>
            <a:r>
              <a:rPr lang="en-US" dirty="0"/>
              <a:t> </a:t>
            </a:r>
            <a:r>
              <a:rPr lang="en-US" dirty="0" err="1"/>
              <a:t>hiền</a:t>
            </a:r>
            <a:r>
              <a:rPr lang="en-US" dirty="0"/>
              <a:t> </a:t>
            </a:r>
            <a:r>
              <a:rPr lang="en-US" dirty="0" err="1"/>
              <a:t>triết</a:t>
            </a:r>
            <a:r>
              <a:rPr lang="en-US" dirty="0"/>
              <a:t>. </a:t>
            </a:r>
            <a:r>
              <a:rPr lang="en-US" dirty="0" err="1"/>
              <a:t>Nó</a:t>
            </a:r>
            <a:r>
              <a:rPr lang="en-US" dirty="0"/>
              <a:t> </a:t>
            </a:r>
            <a:r>
              <a:rPr lang="en-US" dirty="0" err="1"/>
              <a:t>đã</a:t>
            </a:r>
            <a:r>
              <a:rPr lang="en-US" dirty="0"/>
              <a:t> chia </a:t>
            </a:r>
            <a:r>
              <a:rPr lang="en-US" dirty="0" err="1"/>
              <a:t>sẻ</a:t>
            </a:r>
            <a:r>
              <a:rPr lang="en-US" dirty="0"/>
              <a:t> 1 </a:t>
            </a:r>
            <a:r>
              <a:rPr lang="en-US" dirty="0" err="1"/>
              <a:t>cách</a:t>
            </a:r>
            <a:r>
              <a:rPr lang="en-US" dirty="0"/>
              <a:t> </a:t>
            </a:r>
            <a:r>
              <a:rPr lang="en-US" dirty="0" err="1"/>
              <a:t>trân</a:t>
            </a:r>
            <a:r>
              <a:rPr lang="en-US" dirty="0"/>
              <a:t> </a:t>
            </a:r>
            <a:r>
              <a:rPr lang="en-US" dirty="0" err="1"/>
              <a:t>thành</a:t>
            </a:r>
            <a:r>
              <a:rPr lang="en-US" dirty="0"/>
              <a:t> </a:t>
            </a:r>
            <a:r>
              <a:rPr lang="en-US" dirty="0" err="1"/>
              <a:t>với</a:t>
            </a:r>
            <a:r>
              <a:rPr lang="en-US" dirty="0"/>
              <a:t> HTB </a:t>
            </a:r>
            <a:r>
              <a:rPr lang="en-US" dirty="0" err="1"/>
              <a:t>về</a:t>
            </a:r>
            <a:r>
              <a:rPr lang="en-US" dirty="0"/>
              <a:t> </a:t>
            </a:r>
            <a:r>
              <a:rPr lang="en-US" dirty="0" err="1"/>
              <a:t>những</a:t>
            </a:r>
            <a:r>
              <a:rPr lang="en-US" dirty="0"/>
              <a:t> </a:t>
            </a:r>
            <a:r>
              <a:rPr lang="en-US" dirty="0" err="1"/>
              <a:t>bài</a:t>
            </a:r>
            <a:r>
              <a:rPr lang="en-US" dirty="0"/>
              <a:t> </a:t>
            </a:r>
            <a:r>
              <a:rPr lang="en-US" dirty="0" err="1"/>
              <a:t>học</a:t>
            </a:r>
            <a:r>
              <a:rPr lang="en-US" dirty="0"/>
              <a:t> </a:t>
            </a:r>
            <a:r>
              <a:rPr lang="en-US" dirty="0" err="1"/>
              <a:t>về</a:t>
            </a:r>
            <a:r>
              <a:rPr lang="en-US" dirty="0"/>
              <a:t> </a:t>
            </a:r>
            <a:r>
              <a:rPr lang="en-US" dirty="0" err="1"/>
              <a:t>tình</a:t>
            </a:r>
            <a:r>
              <a:rPr lang="en-US" dirty="0"/>
              <a:t> </a:t>
            </a:r>
            <a:r>
              <a:rPr lang="en-US" dirty="0" err="1"/>
              <a:t>bạn</a:t>
            </a:r>
            <a:r>
              <a:rPr lang="en-US" dirty="0"/>
              <a:t> </a:t>
            </a:r>
            <a:r>
              <a:rPr lang="en-US" dirty="0" err="1"/>
              <a:t>và</a:t>
            </a:r>
            <a:r>
              <a:rPr lang="en-US" dirty="0"/>
              <a:t> </a:t>
            </a:r>
            <a:r>
              <a:rPr lang="en-US" dirty="0" err="1"/>
              <a:t>đương</a:t>
            </a:r>
            <a:r>
              <a:rPr lang="en-US" dirty="0"/>
              <a:t> </a:t>
            </a:r>
            <a:r>
              <a:rPr lang="en-US" dirty="0" err="1"/>
              <a:t>nhiên</a:t>
            </a:r>
            <a:r>
              <a:rPr lang="en-US" dirty="0"/>
              <a:t> </a:t>
            </a:r>
            <a:r>
              <a:rPr lang="en-US" dirty="0" err="1"/>
              <a:t>rồi</a:t>
            </a:r>
            <a:r>
              <a:rPr lang="en-US" dirty="0"/>
              <a:t>, HTB </a:t>
            </a:r>
            <a:r>
              <a:rPr lang="en-US" dirty="0" err="1"/>
              <a:t>cũng</a:t>
            </a:r>
            <a:r>
              <a:rPr lang="en-US" dirty="0"/>
              <a:t> </a:t>
            </a:r>
            <a:r>
              <a:rPr lang="en-US" dirty="0" err="1"/>
              <a:t>đã</a:t>
            </a:r>
            <a:r>
              <a:rPr lang="en-US" dirty="0"/>
              <a:t> </a:t>
            </a:r>
            <a:r>
              <a:rPr lang="en-US" dirty="0" err="1"/>
              <a:t>tiếp</a:t>
            </a:r>
            <a:r>
              <a:rPr lang="en-US" dirty="0"/>
              <a:t> </a:t>
            </a:r>
            <a:r>
              <a:rPr lang="en-US" dirty="0" err="1"/>
              <a:t>nhận</a:t>
            </a:r>
            <a:r>
              <a:rPr lang="en-US" dirty="0"/>
              <a:t> </a:t>
            </a:r>
            <a:r>
              <a:rPr lang="en-US" dirty="0" err="1"/>
              <a:t>những</a:t>
            </a:r>
            <a:r>
              <a:rPr lang="en-US" dirty="0"/>
              <a:t> </a:t>
            </a:r>
            <a:r>
              <a:rPr lang="en-US" dirty="0" err="1"/>
              <a:t>bài</a:t>
            </a:r>
            <a:r>
              <a:rPr lang="en-US" dirty="0"/>
              <a:t> </a:t>
            </a:r>
            <a:r>
              <a:rPr lang="en-US" dirty="0" err="1"/>
              <a:t>học</a:t>
            </a:r>
            <a:r>
              <a:rPr lang="en-US" dirty="0"/>
              <a:t> </a:t>
            </a:r>
            <a:r>
              <a:rPr lang="en-US" dirty="0" err="1"/>
              <a:t>đó</a:t>
            </a:r>
            <a:r>
              <a:rPr lang="en-US" dirty="0"/>
              <a:t> 1 </a:t>
            </a:r>
            <a:r>
              <a:rPr lang="en-US" dirty="0" err="1"/>
              <a:t>cách</a:t>
            </a:r>
            <a:r>
              <a:rPr lang="en-US" dirty="0"/>
              <a:t> </a:t>
            </a:r>
            <a:r>
              <a:rPr lang="en-US" dirty="0" err="1"/>
              <a:t>hiệu</a:t>
            </a:r>
            <a:r>
              <a:rPr lang="en-US" dirty="0"/>
              <a:t> </a:t>
            </a:r>
            <a:r>
              <a:rPr lang="en-US" dirty="0" err="1"/>
              <a:t>quả</a:t>
            </a:r>
            <a:r>
              <a:rPr lang="en-US" dirty="0"/>
              <a:t>, </a:t>
            </a:r>
            <a:r>
              <a:rPr lang="en-US" dirty="0" err="1"/>
              <a:t>coi</a:t>
            </a:r>
            <a:r>
              <a:rPr lang="en-US" dirty="0"/>
              <a:t> </a:t>
            </a:r>
            <a:r>
              <a:rPr lang="en-US" dirty="0" err="1"/>
              <a:t>đó</a:t>
            </a:r>
            <a:r>
              <a:rPr lang="en-US" dirty="0"/>
              <a:t> </a:t>
            </a:r>
            <a:r>
              <a:rPr lang="en-US" dirty="0" err="1"/>
              <a:t>là</a:t>
            </a:r>
            <a:r>
              <a:rPr lang="en-US" dirty="0"/>
              <a:t> 1 </a:t>
            </a:r>
            <a:r>
              <a:rPr lang="en-US" dirty="0" err="1"/>
              <a:t>bài</a:t>
            </a:r>
            <a:r>
              <a:rPr lang="en-US" dirty="0"/>
              <a:t> </a:t>
            </a:r>
            <a:r>
              <a:rPr lang="en-US" dirty="0" err="1"/>
              <a:t>học</a:t>
            </a:r>
            <a:r>
              <a:rPr lang="en-US" dirty="0"/>
              <a:t> </a:t>
            </a:r>
            <a:r>
              <a:rPr lang="en-US" dirty="0" err="1"/>
              <a:t>quý</a:t>
            </a:r>
            <a:r>
              <a:rPr lang="en-US" dirty="0"/>
              <a:t> </a:t>
            </a:r>
            <a:r>
              <a:rPr lang="en-US" dirty="0" err="1"/>
              <a:t>giá</a:t>
            </a:r>
            <a:r>
              <a:rPr lang="en-US" dirty="0"/>
              <a:t>. </a:t>
            </a:r>
            <a:r>
              <a:rPr lang="en-US" dirty="0" err="1"/>
              <a:t>Để</a:t>
            </a:r>
            <a:r>
              <a:rPr lang="en-US" dirty="0"/>
              <a:t> </a:t>
            </a:r>
            <a:r>
              <a:rPr lang="en-US" dirty="0" err="1"/>
              <a:t>rồi</a:t>
            </a:r>
            <a:r>
              <a:rPr lang="en-US" dirty="0"/>
              <a:t>, </a:t>
            </a:r>
            <a:r>
              <a:rPr lang="en-US" dirty="0" err="1"/>
              <a:t>cậu</a:t>
            </a:r>
            <a:r>
              <a:rPr lang="en-US" dirty="0"/>
              <a:t> </a:t>
            </a:r>
            <a:r>
              <a:rPr lang="en-US" dirty="0" err="1"/>
              <a:t>trở</a:t>
            </a:r>
            <a:r>
              <a:rPr lang="en-US" dirty="0"/>
              <a:t> </a:t>
            </a:r>
            <a:r>
              <a:rPr lang="en-US" dirty="0" err="1"/>
              <a:t>về</a:t>
            </a:r>
            <a:r>
              <a:rPr lang="en-US" dirty="0"/>
              <a:t> </a:t>
            </a:r>
            <a:r>
              <a:rPr lang="en-US" dirty="0" err="1"/>
              <a:t>hành</a:t>
            </a:r>
            <a:r>
              <a:rPr lang="en-US" dirty="0"/>
              <a:t> </a:t>
            </a:r>
            <a:r>
              <a:rPr lang="en-US" dirty="0" err="1"/>
              <a:t>tinh</a:t>
            </a:r>
            <a:r>
              <a:rPr lang="en-US" dirty="0"/>
              <a:t> </a:t>
            </a:r>
            <a:r>
              <a:rPr lang="en-US" dirty="0" err="1"/>
              <a:t>của</a:t>
            </a:r>
            <a:r>
              <a:rPr lang="en-US" dirty="0"/>
              <a:t> </a:t>
            </a:r>
            <a:r>
              <a:rPr lang="en-US" dirty="0" err="1"/>
              <a:t>mình</a:t>
            </a:r>
            <a:r>
              <a:rPr lang="en-US" dirty="0"/>
              <a:t> </a:t>
            </a:r>
            <a:r>
              <a:rPr lang="en-US" dirty="0" err="1"/>
              <a:t>trong</a:t>
            </a:r>
            <a:r>
              <a:rPr lang="en-US" dirty="0"/>
              <a:t> </a:t>
            </a:r>
            <a:r>
              <a:rPr lang="en-US" dirty="0" err="1"/>
              <a:t>niềm</a:t>
            </a:r>
            <a:r>
              <a:rPr lang="en-US" dirty="0"/>
              <a:t> </a:t>
            </a:r>
            <a:r>
              <a:rPr lang="en-US" dirty="0" err="1"/>
              <a:t>hạnh</a:t>
            </a:r>
            <a:r>
              <a:rPr lang="en-US" dirty="0"/>
              <a:t> </a:t>
            </a:r>
            <a:r>
              <a:rPr lang="en-US" dirty="0" err="1"/>
              <a:t>phúc</a:t>
            </a:r>
            <a:r>
              <a:rPr lang="en-US" dirty="0"/>
              <a:t>, </a:t>
            </a:r>
            <a:r>
              <a:rPr lang="en-US" dirty="0" err="1"/>
              <a:t>trở</a:t>
            </a:r>
            <a:r>
              <a:rPr lang="en-US" dirty="0"/>
              <a:t> </a:t>
            </a:r>
            <a:r>
              <a:rPr lang="en-US" dirty="0" err="1"/>
              <a:t>về</a:t>
            </a:r>
            <a:r>
              <a:rPr lang="en-US" dirty="0"/>
              <a:t> </a:t>
            </a:r>
            <a:r>
              <a:rPr lang="en-US" dirty="0" err="1"/>
              <a:t>với</a:t>
            </a:r>
            <a:r>
              <a:rPr lang="en-US" dirty="0"/>
              <a:t> </a:t>
            </a:r>
            <a:r>
              <a:rPr lang="en-US" dirty="0" err="1"/>
              <a:t>bông</a:t>
            </a:r>
            <a:r>
              <a:rPr lang="en-US" dirty="0"/>
              <a:t> </a:t>
            </a:r>
            <a:r>
              <a:rPr lang="en-US" dirty="0" err="1"/>
              <a:t>hồng</a:t>
            </a:r>
            <a:r>
              <a:rPr lang="en-US" dirty="0"/>
              <a:t> </a:t>
            </a:r>
            <a:r>
              <a:rPr lang="en-US" dirty="0" err="1"/>
              <a:t>của</a:t>
            </a:r>
            <a:r>
              <a:rPr lang="en-US" dirty="0"/>
              <a:t> </a:t>
            </a:r>
            <a:r>
              <a:rPr lang="en-US" dirty="0" err="1"/>
              <a:t>mình</a:t>
            </a:r>
            <a:r>
              <a:rPr lang="en-US" dirty="0"/>
              <a:t> </a:t>
            </a:r>
            <a:r>
              <a:rPr lang="en-US" dirty="0" err="1"/>
              <a:t>với</a:t>
            </a:r>
            <a:r>
              <a:rPr lang="en-US" dirty="0"/>
              <a:t> </a:t>
            </a:r>
            <a:r>
              <a:rPr lang="en-US" dirty="0" err="1"/>
              <a:t>niềm</a:t>
            </a:r>
            <a:r>
              <a:rPr lang="en-US" dirty="0"/>
              <a:t> </a:t>
            </a:r>
            <a:r>
              <a:rPr lang="en-US" dirty="0" err="1"/>
              <a:t>trân</a:t>
            </a:r>
            <a:r>
              <a:rPr lang="en-US" dirty="0"/>
              <a:t> </a:t>
            </a:r>
            <a:r>
              <a:rPr lang="en-US" dirty="0" err="1"/>
              <a:t>trọng</a:t>
            </a:r>
            <a:r>
              <a:rPr lang="en-US"/>
              <a:t>.</a:t>
            </a:r>
            <a:endParaRPr lang="en-US" sz="1200" dirty="0">
              <a:latin typeface="#9Slide03 Arima Madurai" panose="00000500000000000000" pitchFamily="2" charset="0"/>
              <a:cs typeface="#9Slide03 Arima Madurai" panose="00000500000000000000" pitchFamily="2" charset="0"/>
            </a:endParaRPr>
          </a:p>
        </p:txBody>
      </p:sp>
      <p:sp>
        <p:nvSpPr>
          <p:cNvPr id="4" name="Slide Number Placeholder 3"/>
          <p:cNvSpPr>
            <a:spLocks noGrp="1"/>
          </p:cNvSpPr>
          <p:nvPr>
            <p:ph type="sldNum" sz="quarter" idx="5"/>
          </p:nvPr>
        </p:nvSpPr>
        <p:spPr/>
        <p:txBody>
          <a:bodyPr/>
          <a:lstStyle/>
          <a:p>
            <a:fld id="{0FEFC893-84E9-4A1E-9B79-6159DD792B53}" type="slidenum">
              <a:rPr lang="en-US" smtClean="0"/>
              <a:pPr/>
              <a:t>43</a:t>
            </a:fld>
            <a:endParaRPr lang="en-US"/>
          </a:p>
        </p:txBody>
      </p:sp>
    </p:spTree>
    <p:extLst>
      <p:ext uri="{BB962C8B-B14F-4D97-AF65-F5344CB8AC3E}">
        <p14:creationId xmlns:p14="http://schemas.microsoft.com/office/powerpoint/2010/main" val="314234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a:t>À </a:t>
            </a:r>
            <a:r>
              <a:rPr lang="en-US" dirty="0" err="1"/>
              <a:t>như</a:t>
            </a:r>
            <a:r>
              <a:rPr lang="en-US" dirty="0"/>
              <a:t> </a:t>
            </a:r>
            <a:r>
              <a:rPr lang="en-US" dirty="0" err="1"/>
              <a:t>vậy</a:t>
            </a:r>
            <a:r>
              <a:rPr lang="en-US" dirty="0"/>
              <a:t>, </a:t>
            </a:r>
            <a:r>
              <a:rPr lang="en-US" dirty="0" err="1"/>
              <a:t>cảm</a:t>
            </a:r>
            <a:r>
              <a:rPr lang="en-US" dirty="0"/>
              <a:t> </a:t>
            </a:r>
            <a:r>
              <a:rPr lang="en-US" dirty="0" err="1"/>
              <a:t>hóa</a:t>
            </a:r>
            <a:r>
              <a:rPr lang="en-US" dirty="0"/>
              <a:t> k </a:t>
            </a:r>
            <a:r>
              <a:rPr lang="en-US" dirty="0" err="1"/>
              <a:t>chỉ</a:t>
            </a:r>
            <a:r>
              <a:rPr lang="en-US" dirty="0"/>
              <a:t> </a:t>
            </a:r>
            <a:r>
              <a:rPr lang="en-US" dirty="0" err="1"/>
              <a:t>là</a:t>
            </a:r>
            <a:r>
              <a:rPr lang="en-US" dirty="0"/>
              <a:t> </a:t>
            </a:r>
            <a:r>
              <a:rPr lang="en-US" dirty="0" err="1"/>
              <a:t>kết</a:t>
            </a:r>
            <a:r>
              <a:rPr lang="en-US" dirty="0"/>
              <a:t> </a:t>
            </a:r>
            <a:r>
              <a:rPr lang="en-US" dirty="0" err="1"/>
              <a:t>bạn</a:t>
            </a:r>
            <a:r>
              <a:rPr lang="en-US" dirty="0"/>
              <a:t> </a:t>
            </a:r>
            <a:r>
              <a:rPr lang="en-US" dirty="0" err="1"/>
              <a:t>mà</a:t>
            </a:r>
            <a:r>
              <a:rPr lang="en-US" dirty="0"/>
              <a:t> </a:t>
            </a:r>
            <a:r>
              <a:rPr lang="en-US" dirty="0" err="1"/>
              <a:t>còn</a:t>
            </a:r>
            <a:r>
              <a:rPr lang="en-US" dirty="0"/>
              <a:t> </a:t>
            </a:r>
            <a:r>
              <a:rPr lang="en-US" dirty="0" err="1"/>
              <a:t>là</a:t>
            </a:r>
            <a:r>
              <a:rPr lang="en-US" dirty="0"/>
              <a:t> </a:t>
            </a:r>
            <a:r>
              <a:rPr lang="en-US" dirty="0" err="1"/>
              <a:t>gắn</a:t>
            </a:r>
            <a:r>
              <a:rPr lang="en-US" dirty="0"/>
              <a:t> </a:t>
            </a:r>
            <a:r>
              <a:rPr lang="en-US" dirty="0" err="1"/>
              <a:t>kết</a:t>
            </a:r>
            <a:r>
              <a:rPr lang="en-US" dirty="0"/>
              <a:t> </a:t>
            </a:r>
            <a:r>
              <a:rPr lang="en-US" dirty="0" err="1"/>
              <a:t>tình</a:t>
            </a:r>
            <a:r>
              <a:rPr lang="en-US" dirty="0"/>
              <a:t> </a:t>
            </a:r>
            <a:r>
              <a:rPr lang="en-US" dirty="0" err="1"/>
              <a:t>bạn</a:t>
            </a:r>
            <a:r>
              <a:rPr lang="en-US" dirty="0"/>
              <a:t>. </a:t>
            </a:r>
            <a:r>
              <a:rPr lang="en-US" dirty="0" err="1"/>
              <a:t>Thực</a:t>
            </a:r>
            <a:r>
              <a:rPr lang="en-US" dirty="0"/>
              <a:t> ra </a:t>
            </a:r>
            <a:r>
              <a:rPr lang="en-US" dirty="0" err="1"/>
              <a:t>thì</a:t>
            </a:r>
            <a:r>
              <a:rPr lang="en-US" dirty="0"/>
              <a:t> </a:t>
            </a:r>
            <a:r>
              <a:rPr lang="en-US" dirty="0" err="1"/>
              <a:t>còn</a:t>
            </a:r>
            <a:r>
              <a:rPr lang="en-US" dirty="0"/>
              <a:t> </a:t>
            </a:r>
            <a:r>
              <a:rPr lang="en-US" dirty="0" err="1"/>
              <a:t>rất</a:t>
            </a:r>
            <a:r>
              <a:rPr lang="en-US" dirty="0"/>
              <a:t> </a:t>
            </a:r>
            <a:r>
              <a:rPr lang="en-US" dirty="0" err="1"/>
              <a:t>nhiều</a:t>
            </a:r>
            <a:r>
              <a:rPr lang="en-US" dirty="0"/>
              <a:t> </a:t>
            </a:r>
            <a:r>
              <a:rPr lang="en-US" dirty="0" err="1"/>
              <a:t>cách</a:t>
            </a:r>
            <a:r>
              <a:rPr lang="en-US" dirty="0"/>
              <a:t> </a:t>
            </a:r>
            <a:r>
              <a:rPr lang="en-US" dirty="0" err="1"/>
              <a:t>hiểu</a:t>
            </a:r>
            <a:r>
              <a:rPr lang="en-US" dirty="0"/>
              <a:t> </a:t>
            </a:r>
            <a:r>
              <a:rPr lang="en-US" dirty="0" err="1"/>
              <a:t>khác</a:t>
            </a:r>
            <a:r>
              <a:rPr lang="en-US" dirty="0"/>
              <a:t> </a:t>
            </a:r>
            <a:r>
              <a:rPr lang="en-US" dirty="0" err="1"/>
              <a:t>nhau</a:t>
            </a:r>
            <a:r>
              <a:rPr lang="en-US" dirty="0"/>
              <a:t> </a:t>
            </a:r>
            <a:r>
              <a:rPr lang="en-US" dirty="0" err="1"/>
              <a:t>về</a:t>
            </a:r>
            <a:r>
              <a:rPr lang="en-US" dirty="0"/>
              <a:t> </a:t>
            </a:r>
            <a:r>
              <a:rPr lang="en-US" dirty="0" err="1"/>
              <a:t>từ</a:t>
            </a:r>
            <a:r>
              <a:rPr lang="en-US" dirty="0"/>
              <a:t> “</a:t>
            </a:r>
            <a:r>
              <a:rPr lang="en-US" dirty="0" err="1"/>
              <a:t>cảm</a:t>
            </a:r>
            <a:r>
              <a:rPr lang="en-US" dirty="0"/>
              <a:t> </a:t>
            </a:r>
            <a:r>
              <a:rPr lang="en-US" dirty="0" err="1"/>
              <a:t>hóa</a:t>
            </a:r>
            <a:r>
              <a:rPr lang="en-US" dirty="0"/>
              <a:t>” </a:t>
            </a:r>
            <a:r>
              <a:rPr lang="en-US" dirty="0" err="1"/>
              <a:t>nhưng</a:t>
            </a:r>
            <a:r>
              <a:rPr lang="en-US" dirty="0"/>
              <a:t> </a:t>
            </a:r>
            <a:r>
              <a:rPr lang="en-US" dirty="0" err="1"/>
              <a:t>cô</a:t>
            </a:r>
            <a:r>
              <a:rPr lang="en-US" dirty="0"/>
              <a:t> </a:t>
            </a:r>
            <a:r>
              <a:rPr lang="en-US" dirty="0" err="1"/>
              <a:t>chỉ</a:t>
            </a:r>
            <a:r>
              <a:rPr lang="en-US" dirty="0"/>
              <a:t> </a:t>
            </a:r>
            <a:r>
              <a:rPr lang="en-US" dirty="0" err="1"/>
              <a:t>muốn</a:t>
            </a:r>
            <a:r>
              <a:rPr lang="en-US" dirty="0"/>
              <a:t> </a:t>
            </a:r>
            <a:r>
              <a:rPr lang="en-US" dirty="0" err="1"/>
              <a:t>các</a:t>
            </a:r>
            <a:r>
              <a:rPr lang="en-US" dirty="0"/>
              <a:t> </a:t>
            </a:r>
            <a:r>
              <a:rPr lang="en-US" dirty="0" err="1"/>
              <a:t>em</a:t>
            </a:r>
            <a:r>
              <a:rPr lang="en-US" dirty="0"/>
              <a:t> </a:t>
            </a:r>
            <a:r>
              <a:rPr lang="en-US" dirty="0" err="1"/>
              <a:t>hiểu</a:t>
            </a:r>
            <a:r>
              <a:rPr lang="en-US" dirty="0"/>
              <a:t> 1 </a:t>
            </a:r>
            <a:r>
              <a:rPr lang="en-US" dirty="0" err="1"/>
              <a:t>cách</a:t>
            </a:r>
            <a:r>
              <a:rPr lang="en-US" dirty="0"/>
              <a:t> </a:t>
            </a:r>
            <a:r>
              <a:rPr lang="en-US" dirty="0" err="1"/>
              <a:t>đơn</a:t>
            </a:r>
            <a:r>
              <a:rPr lang="en-US" dirty="0"/>
              <a:t> </a:t>
            </a:r>
            <a:r>
              <a:rPr lang="en-US" dirty="0" err="1"/>
              <a:t>giản</a:t>
            </a:r>
            <a:r>
              <a:rPr lang="en-US" dirty="0"/>
              <a:t>, </a:t>
            </a:r>
            <a:r>
              <a:rPr lang="en-US" dirty="0" err="1"/>
              <a:t>cảm</a:t>
            </a:r>
            <a:r>
              <a:rPr lang="en-US" dirty="0"/>
              <a:t> </a:t>
            </a:r>
            <a:r>
              <a:rPr lang="en-US" dirty="0" err="1"/>
              <a:t>hóa</a:t>
            </a:r>
            <a:r>
              <a:rPr lang="en-US" dirty="0"/>
              <a:t> </a:t>
            </a:r>
            <a:r>
              <a:rPr lang="en-US" dirty="0" err="1"/>
              <a:t>là</a:t>
            </a:r>
            <a:r>
              <a:rPr lang="en-US" dirty="0"/>
              <a:t> </a:t>
            </a:r>
            <a:r>
              <a:rPr lang="en-US" dirty="0" err="1"/>
              <a:t>kết</a:t>
            </a:r>
            <a:r>
              <a:rPr lang="en-US" dirty="0"/>
              <a:t> </a:t>
            </a:r>
            <a:r>
              <a:rPr lang="en-US" dirty="0" err="1"/>
              <a:t>bạn</a:t>
            </a:r>
            <a:r>
              <a:rPr lang="en-US" dirty="0"/>
              <a:t>, </a:t>
            </a:r>
            <a:r>
              <a:rPr lang="en-US" dirty="0" err="1"/>
              <a:t>là</a:t>
            </a:r>
            <a:r>
              <a:rPr lang="en-US" dirty="0"/>
              <a:t> </a:t>
            </a:r>
            <a:r>
              <a:rPr lang="en-US" dirty="0" err="1"/>
              <a:t>sự</a:t>
            </a:r>
            <a:r>
              <a:rPr lang="en-US" dirty="0"/>
              <a:t> </a:t>
            </a:r>
            <a:r>
              <a:rPr lang="en-US" dirty="0" err="1"/>
              <a:t>gắn</a:t>
            </a:r>
            <a:r>
              <a:rPr lang="en-US" dirty="0"/>
              <a:t> </a:t>
            </a:r>
            <a:r>
              <a:rPr lang="en-US" dirty="0" err="1"/>
              <a:t>kết</a:t>
            </a:r>
            <a:r>
              <a:rPr lang="en-US" dirty="0"/>
              <a:t> </a:t>
            </a:r>
            <a:r>
              <a:rPr lang="en-US" dirty="0" err="1"/>
              <a:t>tình</a:t>
            </a:r>
            <a:r>
              <a:rPr lang="en-US" dirty="0"/>
              <a:t> </a:t>
            </a:r>
            <a:r>
              <a:rPr lang="en-US" dirty="0" err="1"/>
              <a:t>cảm</a:t>
            </a:r>
            <a:r>
              <a:rPr lang="en-US" dirty="0"/>
              <a:t> </a:t>
            </a:r>
            <a:r>
              <a:rPr lang="en-US" dirty="0" err="1"/>
              <a:t>giữa</a:t>
            </a:r>
            <a:r>
              <a:rPr lang="en-US" dirty="0"/>
              <a:t> </a:t>
            </a:r>
            <a:r>
              <a:rPr lang="en-US" dirty="0" err="1"/>
              <a:t>nhưng</a:t>
            </a:r>
            <a:r>
              <a:rPr lang="en-US" dirty="0"/>
              <a:t> </a:t>
            </a:r>
            <a:r>
              <a:rPr lang="en-US" dirty="0" err="1"/>
              <a:t>người</a:t>
            </a:r>
            <a:r>
              <a:rPr lang="en-US" dirty="0"/>
              <a:t> </a:t>
            </a:r>
            <a:r>
              <a:rPr lang="en-US" dirty="0" err="1"/>
              <a:t>từ</a:t>
            </a:r>
            <a:r>
              <a:rPr lang="en-US" dirty="0"/>
              <a:t> </a:t>
            </a:r>
            <a:r>
              <a:rPr lang="en-US" dirty="0" err="1"/>
              <a:t>xa</a:t>
            </a:r>
            <a:r>
              <a:rPr lang="en-US" dirty="0"/>
              <a:t> </a:t>
            </a:r>
            <a:r>
              <a:rPr lang="en-US" dirty="0" err="1"/>
              <a:t>lạ</a:t>
            </a:r>
            <a:r>
              <a:rPr lang="en-US" dirty="0"/>
              <a:t> </a:t>
            </a:r>
            <a:r>
              <a:rPr lang="en-US" dirty="0" err="1"/>
              <a:t>trở</a:t>
            </a:r>
            <a:r>
              <a:rPr lang="en-US" dirty="0"/>
              <a:t> </a:t>
            </a:r>
            <a:r>
              <a:rPr lang="en-US" dirty="0" err="1"/>
              <a:t>thành</a:t>
            </a:r>
            <a:r>
              <a:rPr lang="en-US" dirty="0"/>
              <a:t> </a:t>
            </a:r>
            <a:r>
              <a:rPr lang="en-US" dirty="0" err="1"/>
              <a:t>thân</a:t>
            </a:r>
            <a:r>
              <a:rPr lang="en-US" dirty="0"/>
              <a:t> </a:t>
            </a:r>
            <a:r>
              <a:rPr lang="en-US" dirty="0" err="1"/>
              <a:t>quen</a:t>
            </a:r>
            <a:r>
              <a:rPr lang="en-US" dirty="0"/>
              <a:t> </a:t>
            </a:r>
            <a:r>
              <a:rPr lang="en-US" sz="1200" dirty="0" err="1">
                <a:solidFill>
                  <a:schemeClr val="tx1"/>
                </a:solidFill>
                <a:latin typeface="#9Slide05 SVNCookie" panose="020B0606040200020203" pitchFamily="34" charset="0"/>
              </a:rPr>
              <a:t>để</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quan</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tâm</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gắn</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bó</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giúp</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đỡ</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lẫn</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nhau</a:t>
            </a:r>
            <a:r>
              <a:rPr lang="en-US" dirty="0"/>
              <a:t>. </a:t>
            </a:r>
          </a:p>
        </p:txBody>
      </p:sp>
      <p:sp>
        <p:nvSpPr>
          <p:cNvPr id="4" name="Slide Number Placeholder 3"/>
          <p:cNvSpPr>
            <a:spLocks noGrp="1"/>
          </p:cNvSpPr>
          <p:nvPr>
            <p:ph type="sldNum" sz="quarter" idx="5"/>
          </p:nvPr>
        </p:nvSpPr>
        <p:spPr/>
        <p:txBody>
          <a:bodyPr/>
          <a:lstStyle/>
          <a:p>
            <a:fld id="{0FEFC893-84E9-4A1E-9B79-6159DD792B53}" type="slidenum">
              <a:rPr lang="en-US" smtClean="0"/>
              <a:pPr/>
              <a:t>45</a:t>
            </a:fld>
            <a:endParaRPr lang="en-US"/>
          </a:p>
        </p:txBody>
      </p:sp>
    </p:spTree>
    <p:extLst>
      <p:ext uri="{BB962C8B-B14F-4D97-AF65-F5344CB8AC3E}">
        <p14:creationId xmlns:p14="http://schemas.microsoft.com/office/powerpoint/2010/main" val="697490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sz="1200" dirty="0" err="1"/>
              <a:t>Nhắc</a:t>
            </a:r>
            <a:r>
              <a:rPr lang="en-US" sz="1200" dirty="0"/>
              <a:t> </a:t>
            </a:r>
            <a:r>
              <a:rPr lang="en-US" sz="1200" dirty="0" err="1"/>
              <a:t>đến</a:t>
            </a:r>
            <a:r>
              <a:rPr lang="en-US" sz="1200" dirty="0"/>
              <a:t> </a:t>
            </a:r>
            <a:r>
              <a:rPr lang="en-US" sz="1200" dirty="0" err="1"/>
              <a:t>truyện</a:t>
            </a:r>
            <a:r>
              <a:rPr lang="en-US" sz="1200" dirty="0"/>
              <a:t>, ai </a:t>
            </a:r>
            <a:r>
              <a:rPr lang="en-US" sz="1200" dirty="0" err="1"/>
              <a:t>có</a:t>
            </a:r>
            <a:r>
              <a:rPr lang="en-US" sz="1200" dirty="0"/>
              <a:t> </a:t>
            </a:r>
            <a:r>
              <a:rPr lang="en-US" sz="1200" dirty="0" err="1"/>
              <a:t>thể</a:t>
            </a:r>
            <a:r>
              <a:rPr lang="en-US" sz="1200" dirty="0"/>
              <a:t> </a:t>
            </a:r>
            <a:r>
              <a:rPr lang="en-US" sz="1200" dirty="0" err="1"/>
              <a:t>liệt</a:t>
            </a:r>
            <a:r>
              <a:rPr lang="en-US" sz="1200" dirty="0"/>
              <a:t> </a:t>
            </a:r>
            <a:r>
              <a:rPr lang="en-US" sz="1200" dirty="0" err="1"/>
              <a:t>kê</a:t>
            </a:r>
            <a:r>
              <a:rPr lang="en-US" sz="1200" dirty="0"/>
              <a:t> </a:t>
            </a:r>
            <a:r>
              <a:rPr lang="en-US" sz="1200" dirty="0" err="1"/>
              <a:t>nhanh</a:t>
            </a:r>
            <a:r>
              <a:rPr lang="en-US" sz="1200" dirty="0"/>
              <a:t> </a:t>
            </a:r>
            <a:r>
              <a:rPr lang="en-US" sz="1200" dirty="0" err="1"/>
              <a:t>cho</a:t>
            </a:r>
            <a:r>
              <a:rPr lang="en-US" sz="1200" dirty="0"/>
              <a:t> </a:t>
            </a:r>
            <a:r>
              <a:rPr lang="en-US" sz="1200" dirty="0" err="1"/>
              <a:t>cô</a:t>
            </a:r>
            <a:r>
              <a:rPr lang="en-US" sz="1200" dirty="0"/>
              <a:t> </a:t>
            </a:r>
            <a:r>
              <a:rPr lang="en-US" sz="1200" dirty="0" err="1"/>
              <a:t>những</a:t>
            </a:r>
            <a:r>
              <a:rPr lang="en-US" sz="1200" dirty="0"/>
              <a:t> </a:t>
            </a:r>
            <a:r>
              <a:rPr lang="en-US" sz="1200" dirty="0" err="1"/>
              <a:t>yếu</a:t>
            </a:r>
            <a:r>
              <a:rPr lang="en-US" sz="1200" dirty="0"/>
              <a:t> </a:t>
            </a:r>
            <a:r>
              <a:rPr lang="en-US" sz="1200" dirty="0" err="1"/>
              <a:t>tố</a:t>
            </a:r>
            <a:r>
              <a:rPr lang="en-US" sz="1200" dirty="0"/>
              <a:t> </a:t>
            </a:r>
            <a:r>
              <a:rPr lang="en-US" sz="1200" dirty="0" err="1"/>
              <a:t>liên</a:t>
            </a:r>
            <a:r>
              <a:rPr lang="en-US" sz="1200" dirty="0"/>
              <a:t> </a:t>
            </a:r>
            <a:r>
              <a:rPr lang="en-US" sz="1200" dirty="0" err="1"/>
              <a:t>quan</a:t>
            </a:r>
            <a:r>
              <a:rPr lang="en-US" sz="1200" dirty="0"/>
              <a:t> </a:t>
            </a:r>
            <a:r>
              <a:rPr lang="en-US" sz="1200" dirty="0" err="1"/>
              <a:t>đến</a:t>
            </a:r>
            <a:r>
              <a:rPr lang="en-US" sz="1200" dirty="0"/>
              <a:t> </a:t>
            </a:r>
            <a:r>
              <a:rPr lang="en-US" sz="1200" dirty="0" err="1"/>
              <a:t>truyện</a:t>
            </a:r>
            <a:r>
              <a:rPr lang="en-US" sz="1200" dirty="0"/>
              <a:t> </a:t>
            </a:r>
            <a:r>
              <a:rPr lang="en-US" sz="1200" dirty="0" err="1"/>
              <a:t>nào</a:t>
            </a:r>
            <a:r>
              <a:rPr lang="en-US" sz="1200" dirty="0"/>
              <a:t>? (</a:t>
            </a:r>
            <a:r>
              <a:rPr lang="en-US" sz="1200" dirty="0" err="1"/>
              <a:t>cốt</a:t>
            </a:r>
            <a:r>
              <a:rPr lang="en-US" sz="1200" dirty="0"/>
              <a:t> </a:t>
            </a:r>
            <a:r>
              <a:rPr lang="en-US" sz="1200" dirty="0" err="1"/>
              <a:t>truyện</a:t>
            </a:r>
            <a:r>
              <a:rPr lang="en-US" sz="1200" dirty="0"/>
              <a:t>, </a:t>
            </a:r>
            <a:r>
              <a:rPr lang="en-US" sz="1200" dirty="0" err="1"/>
              <a:t>nhân</a:t>
            </a:r>
            <a:r>
              <a:rPr lang="en-US" sz="1200" dirty="0"/>
              <a:t> </a:t>
            </a:r>
            <a:r>
              <a:rPr lang="en-US" sz="1200" dirty="0" err="1"/>
              <a:t>vật</a:t>
            </a:r>
            <a:r>
              <a:rPr lang="en-US" sz="1200" dirty="0"/>
              <a:t>, </a:t>
            </a:r>
            <a:r>
              <a:rPr lang="en-US" sz="1200" dirty="0" err="1"/>
              <a:t>người</a:t>
            </a:r>
            <a:r>
              <a:rPr lang="en-US" sz="1200" dirty="0"/>
              <a:t> </a:t>
            </a:r>
            <a:r>
              <a:rPr lang="en-US" sz="1200" dirty="0" err="1"/>
              <a:t>kể</a:t>
            </a:r>
            <a:r>
              <a:rPr lang="en-US" sz="1200" dirty="0"/>
              <a:t> </a:t>
            </a:r>
            <a:r>
              <a:rPr lang="en-US" sz="1200" dirty="0" err="1"/>
              <a:t>chuyện</a:t>
            </a:r>
            <a:r>
              <a:rPr lang="en-US" sz="1200" dirty="0"/>
              <a:t>, </a:t>
            </a:r>
            <a:r>
              <a:rPr lang="en-US" sz="1200" dirty="0" err="1"/>
              <a:t>lời</a:t>
            </a:r>
            <a:r>
              <a:rPr lang="en-US" sz="1200" dirty="0"/>
              <a:t> </a:t>
            </a:r>
            <a:r>
              <a:rPr lang="en-US" sz="1200" dirty="0" err="1"/>
              <a:t>kể</a:t>
            </a:r>
            <a:r>
              <a:rPr lang="en-US" sz="1200" dirty="0"/>
              <a:t> </a:t>
            </a:r>
            <a:r>
              <a:rPr lang="en-US" sz="1200" dirty="0" err="1"/>
              <a:t>và</a:t>
            </a:r>
            <a:r>
              <a:rPr lang="en-US" sz="1200" dirty="0"/>
              <a:t> </a:t>
            </a:r>
            <a:r>
              <a:rPr lang="en-US" sz="1200" dirty="0" err="1"/>
              <a:t>ngôi</a:t>
            </a:r>
            <a:r>
              <a:rPr lang="en-US" sz="1200" dirty="0"/>
              <a:t> </a:t>
            </a:r>
            <a:r>
              <a:rPr lang="en-US" sz="1200" dirty="0" err="1"/>
              <a:t>kể</a:t>
            </a:r>
            <a:r>
              <a:rPr lang="en-US" sz="1200" dirty="0"/>
              <a:t>) </a:t>
            </a:r>
            <a:r>
              <a:rPr lang="en-US" sz="1200" dirty="0" err="1"/>
              <a:t>Những</a:t>
            </a:r>
            <a:r>
              <a:rPr lang="en-US" sz="1200" dirty="0"/>
              <a:t> </a:t>
            </a:r>
            <a:r>
              <a:rPr lang="en-US" sz="1200" dirty="0" err="1"/>
              <a:t>yếu</a:t>
            </a:r>
            <a:r>
              <a:rPr lang="en-US" sz="1200" dirty="0"/>
              <a:t> </a:t>
            </a:r>
            <a:r>
              <a:rPr lang="en-US" sz="1200" dirty="0" err="1"/>
              <a:t>tố</a:t>
            </a:r>
            <a:r>
              <a:rPr lang="en-US" sz="1200" dirty="0"/>
              <a:t> </a:t>
            </a:r>
            <a:r>
              <a:rPr lang="en-US" sz="1200" dirty="0" err="1"/>
              <a:t>này</a:t>
            </a:r>
            <a:r>
              <a:rPr lang="en-US" sz="1200" dirty="0"/>
              <a:t> </a:t>
            </a:r>
            <a:r>
              <a:rPr lang="en-US" sz="1200" dirty="0" err="1"/>
              <a:t>các</a:t>
            </a:r>
            <a:r>
              <a:rPr lang="en-US" sz="1200" dirty="0"/>
              <a:t> </a:t>
            </a:r>
            <a:r>
              <a:rPr lang="en-US" sz="1200" dirty="0" err="1"/>
              <a:t>em</a:t>
            </a:r>
            <a:r>
              <a:rPr lang="en-US" sz="1200" dirty="0"/>
              <a:t> </a:t>
            </a:r>
            <a:r>
              <a:rPr lang="en-US" sz="1200" dirty="0" err="1"/>
              <a:t>đã</a:t>
            </a:r>
            <a:r>
              <a:rPr lang="en-US" sz="1200" dirty="0"/>
              <a:t> </a:t>
            </a:r>
            <a:r>
              <a:rPr lang="en-US" sz="1200" dirty="0" err="1"/>
              <a:t>được</a:t>
            </a:r>
            <a:r>
              <a:rPr lang="en-US" sz="1200" dirty="0"/>
              <a:t> </a:t>
            </a:r>
            <a:r>
              <a:rPr lang="en-US" sz="1200" dirty="0" err="1"/>
              <a:t>làm</a:t>
            </a:r>
            <a:r>
              <a:rPr lang="en-US" sz="1200" dirty="0"/>
              <a:t> </a:t>
            </a:r>
            <a:r>
              <a:rPr lang="en-US" sz="1200" dirty="0" err="1"/>
              <a:t>quen</a:t>
            </a:r>
            <a:r>
              <a:rPr lang="en-US" sz="1200" dirty="0"/>
              <a:t> </a:t>
            </a:r>
            <a:r>
              <a:rPr lang="en-US" sz="1200" dirty="0" err="1"/>
              <a:t>khi</a:t>
            </a:r>
            <a:r>
              <a:rPr lang="en-US" sz="1200" dirty="0"/>
              <a:t> </a:t>
            </a:r>
            <a:r>
              <a:rPr lang="en-US" sz="1200" dirty="0" err="1"/>
              <a:t>học</a:t>
            </a:r>
            <a:r>
              <a:rPr lang="en-US" sz="1200" dirty="0"/>
              <a:t> </a:t>
            </a:r>
            <a:r>
              <a:rPr lang="en-US" sz="1200" dirty="0" err="1"/>
              <a:t>tiết</a:t>
            </a:r>
            <a:r>
              <a:rPr lang="en-US" sz="1200" dirty="0"/>
              <a:t> 1 “tri </a:t>
            </a:r>
            <a:r>
              <a:rPr lang="en-US" sz="1200" dirty="0" err="1"/>
              <a:t>thức</a:t>
            </a:r>
            <a:r>
              <a:rPr lang="en-US" sz="1200" dirty="0"/>
              <a:t> </a:t>
            </a:r>
            <a:r>
              <a:rPr lang="en-US" sz="1200" dirty="0" err="1"/>
              <a:t>ngữ</a:t>
            </a:r>
            <a:r>
              <a:rPr lang="en-US" sz="1200" dirty="0"/>
              <a:t> </a:t>
            </a:r>
            <a:r>
              <a:rPr lang="en-US" sz="1200" dirty="0" err="1"/>
              <a:t>văn</a:t>
            </a:r>
            <a:r>
              <a:rPr lang="en-US" sz="1200" dirty="0"/>
              <a:t>” </a:t>
            </a:r>
            <a:r>
              <a:rPr lang="en-US" sz="1200" dirty="0" err="1"/>
              <a:t>đúng</a:t>
            </a:r>
            <a:r>
              <a:rPr lang="en-US" sz="1200" dirty="0"/>
              <a:t> k? </a:t>
            </a:r>
            <a:r>
              <a:rPr lang="en-US" sz="1200" dirty="0" err="1"/>
              <a:t>Và</a:t>
            </a:r>
            <a:r>
              <a:rPr lang="en-US" sz="1200" dirty="0"/>
              <a:t> </a:t>
            </a:r>
            <a:r>
              <a:rPr lang="en-US" sz="1200" dirty="0" err="1"/>
              <a:t>các</a:t>
            </a:r>
            <a:r>
              <a:rPr lang="en-US" sz="1200" dirty="0"/>
              <a:t> </a:t>
            </a:r>
            <a:r>
              <a:rPr lang="en-US" sz="1200" dirty="0" err="1"/>
              <a:t>em</a:t>
            </a:r>
            <a:r>
              <a:rPr lang="en-US" sz="1200" dirty="0"/>
              <a:t> </a:t>
            </a:r>
            <a:r>
              <a:rPr lang="en-US" sz="1200" dirty="0" err="1"/>
              <a:t>biết</a:t>
            </a:r>
            <a:r>
              <a:rPr lang="en-US" sz="1200" dirty="0"/>
              <a:t> k? </a:t>
            </a:r>
            <a:r>
              <a:rPr lang="en-US" sz="1200" dirty="0" err="1"/>
              <a:t>Trong</a:t>
            </a:r>
            <a:r>
              <a:rPr lang="en-US" sz="1200" dirty="0"/>
              <a:t> </a:t>
            </a:r>
            <a:r>
              <a:rPr lang="en-US" sz="1200" dirty="0" err="1"/>
              <a:t>những</a:t>
            </a:r>
            <a:r>
              <a:rPr lang="en-US" sz="1200" dirty="0"/>
              <a:t> </a:t>
            </a:r>
            <a:r>
              <a:rPr lang="en-US" sz="1200" dirty="0" err="1"/>
              <a:t>yếu</a:t>
            </a:r>
            <a:r>
              <a:rPr lang="en-US" sz="1200" dirty="0"/>
              <a:t> </a:t>
            </a:r>
            <a:r>
              <a:rPr lang="en-US" sz="1200" dirty="0" err="1"/>
              <a:t>tố</a:t>
            </a:r>
            <a:r>
              <a:rPr lang="en-US" sz="1200" dirty="0"/>
              <a:t> </a:t>
            </a:r>
            <a:r>
              <a:rPr lang="en-US" sz="1200" dirty="0" err="1"/>
              <a:t>bạn</a:t>
            </a:r>
            <a:r>
              <a:rPr lang="en-US" sz="1200" dirty="0"/>
              <a:t> </a:t>
            </a:r>
            <a:r>
              <a:rPr lang="en-US" sz="1200" dirty="0" err="1"/>
              <a:t>vừa</a:t>
            </a:r>
            <a:r>
              <a:rPr lang="en-US" sz="1200" dirty="0"/>
              <a:t> </a:t>
            </a:r>
            <a:r>
              <a:rPr lang="en-US" sz="1200" dirty="0" err="1"/>
              <a:t>nêu</a:t>
            </a:r>
            <a:r>
              <a:rPr lang="en-US" sz="1200" dirty="0"/>
              <a:t> </a:t>
            </a:r>
            <a:r>
              <a:rPr lang="en-US" sz="1200" dirty="0" err="1"/>
              <a:t>thì</a:t>
            </a:r>
            <a:r>
              <a:rPr lang="en-US" sz="1200" dirty="0"/>
              <a:t> </a:t>
            </a:r>
            <a:r>
              <a:rPr lang="en-US" sz="1200" dirty="0" err="1"/>
              <a:t>cốt</a:t>
            </a:r>
            <a:r>
              <a:rPr lang="en-US" sz="1200" dirty="0"/>
              <a:t> </a:t>
            </a:r>
            <a:r>
              <a:rPr lang="en-US" sz="1200" dirty="0" err="1"/>
              <a:t>truyện</a:t>
            </a:r>
            <a:r>
              <a:rPr lang="en-US" sz="1200" dirty="0"/>
              <a:t> </a:t>
            </a:r>
            <a:r>
              <a:rPr lang="en-US" sz="1200" dirty="0" err="1"/>
              <a:t>và</a:t>
            </a:r>
            <a:r>
              <a:rPr lang="en-US" sz="1200" dirty="0"/>
              <a:t> </a:t>
            </a:r>
            <a:r>
              <a:rPr lang="en-US" sz="1200" dirty="0" err="1"/>
              <a:t>nhân</a:t>
            </a:r>
            <a:r>
              <a:rPr lang="en-US" sz="1200" dirty="0"/>
              <a:t> </a:t>
            </a:r>
            <a:r>
              <a:rPr lang="en-US" sz="1200" dirty="0" err="1"/>
              <a:t>vaath</a:t>
            </a:r>
            <a:r>
              <a:rPr lang="en-US" sz="1200" dirty="0"/>
              <a:t> </a:t>
            </a:r>
            <a:r>
              <a:rPr lang="en-US" sz="1200" dirty="0" err="1"/>
              <a:t>là</a:t>
            </a:r>
            <a:r>
              <a:rPr lang="en-US" sz="1200" dirty="0"/>
              <a:t> 2 </a:t>
            </a:r>
            <a:r>
              <a:rPr lang="en-US" sz="1200" dirty="0" err="1"/>
              <a:t>yếu</a:t>
            </a:r>
            <a:r>
              <a:rPr lang="en-US" sz="1200" dirty="0"/>
              <a:t> </a:t>
            </a:r>
            <a:r>
              <a:rPr lang="en-US" sz="1200" dirty="0" err="1"/>
              <a:t>tố</a:t>
            </a:r>
            <a:r>
              <a:rPr lang="en-US" sz="1200" dirty="0"/>
              <a:t> </a:t>
            </a:r>
            <a:r>
              <a:rPr lang="en-US" sz="1200" dirty="0" err="1"/>
              <a:t>vô</a:t>
            </a:r>
            <a:r>
              <a:rPr lang="en-US" sz="1200" dirty="0"/>
              <a:t> </a:t>
            </a:r>
            <a:r>
              <a:rPr lang="en-US" sz="1200" dirty="0" err="1"/>
              <a:t>cùng</a:t>
            </a:r>
            <a:r>
              <a:rPr lang="en-US" sz="1200" dirty="0"/>
              <a:t> </a:t>
            </a:r>
            <a:r>
              <a:rPr lang="en-US" sz="1200" dirty="0" err="1"/>
              <a:t>quan</a:t>
            </a:r>
            <a:r>
              <a:rPr lang="en-US" sz="1200" dirty="0"/>
              <a:t> </a:t>
            </a:r>
            <a:r>
              <a:rPr lang="en-US" sz="1200" dirty="0" err="1"/>
              <a:t>trọng</a:t>
            </a:r>
            <a:r>
              <a:rPr lang="en-US" sz="1200" dirty="0"/>
              <a:t> </a:t>
            </a:r>
            <a:r>
              <a:rPr lang="en-US" sz="1200" dirty="0" err="1"/>
              <a:t>khi</a:t>
            </a:r>
            <a:r>
              <a:rPr lang="en-US" sz="1200" dirty="0"/>
              <a:t> </a:t>
            </a:r>
            <a:r>
              <a:rPr lang="en-US" sz="1200" dirty="0" err="1"/>
              <a:t>tìm</a:t>
            </a:r>
            <a:r>
              <a:rPr lang="en-US" sz="1200" dirty="0"/>
              <a:t> </a:t>
            </a:r>
            <a:r>
              <a:rPr lang="en-US" sz="1200" dirty="0" err="1"/>
              <a:t>về</a:t>
            </a:r>
            <a:r>
              <a:rPr lang="en-US" sz="1200" dirty="0"/>
              <a:t> 1 </a:t>
            </a:r>
            <a:r>
              <a:rPr lang="en-US" sz="1200" dirty="0" err="1"/>
              <a:t>thể</a:t>
            </a:r>
            <a:r>
              <a:rPr lang="en-US" sz="1200" dirty="0"/>
              <a:t> </a:t>
            </a:r>
            <a:r>
              <a:rPr lang="en-US" sz="1200" dirty="0" err="1"/>
              <a:t>loại</a:t>
            </a:r>
            <a:r>
              <a:rPr lang="en-US" sz="1200" dirty="0"/>
              <a:t> </a:t>
            </a:r>
            <a:r>
              <a:rPr lang="en-US" sz="1200" dirty="0" err="1"/>
              <a:t>truyện</a:t>
            </a:r>
            <a:r>
              <a:rPr lang="en-US" sz="1200" dirty="0"/>
              <a:t>. Khi </a:t>
            </a:r>
            <a:r>
              <a:rPr lang="en-US" sz="1200" dirty="0" err="1"/>
              <a:t>tìm</a:t>
            </a:r>
            <a:r>
              <a:rPr lang="en-US" sz="1200" dirty="0"/>
              <a:t> </a:t>
            </a:r>
            <a:r>
              <a:rPr lang="en-US" sz="1200" dirty="0" err="1"/>
              <a:t>hiểu</a:t>
            </a:r>
            <a:r>
              <a:rPr lang="en-US" sz="1200" dirty="0"/>
              <a:t> </a:t>
            </a:r>
            <a:r>
              <a:rPr lang="en-US" sz="1200" dirty="0" err="1"/>
              <a:t>truyện</a:t>
            </a:r>
            <a:r>
              <a:rPr lang="en-US" sz="1200" dirty="0"/>
              <a:t> </a:t>
            </a:r>
            <a:r>
              <a:rPr lang="en-US" sz="1200" dirty="0" err="1"/>
              <a:t>thì</a:t>
            </a:r>
            <a:r>
              <a:rPr lang="en-US" sz="1200" dirty="0"/>
              <a:t> </a:t>
            </a:r>
            <a:r>
              <a:rPr lang="en-US" sz="1200" dirty="0" err="1"/>
              <a:t>phải</a:t>
            </a:r>
            <a:r>
              <a:rPr lang="en-US" sz="1200" dirty="0"/>
              <a:t> </a:t>
            </a:r>
            <a:r>
              <a:rPr lang="en-US" sz="1200" dirty="0" err="1"/>
              <a:t>biết</a:t>
            </a:r>
            <a:r>
              <a:rPr lang="en-US" sz="1200" dirty="0"/>
              <a:t> </a:t>
            </a:r>
            <a:r>
              <a:rPr lang="en-US" sz="1200" dirty="0" err="1"/>
              <a:t>sự</a:t>
            </a:r>
            <a:r>
              <a:rPr lang="en-US" sz="1200" dirty="0"/>
              <a:t> </a:t>
            </a:r>
            <a:r>
              <a:rPr lang="en-US" sz="1200" dirty="0" err="1"/>
              <a:t>việc</a:t>
            </a:r>
            <a:r>
              <a:rPr lang="en-US" sz="1200" dirty="0"/>
              <a:t> </a:t>
            </a:r>
            <a:r>
              <a:rPr lang="en-US" sz="1200" dirty="0" err="1"/>
              <a:t>đc</a:t>
            </a:r>
            <a:r>
              <a:rPr lang="en-US" sz="1200" dirty="0"/>
              <a:t> </a:t>
            </a:r>
            <a:r>
              <a:rPr lang="en-US" sz="1200" dirty="0" err="1"/>
              <a:t>kể</a:t>
            </a:r>
            <a:r>
              <a:rPr lang="en-US" sz="1200" dirty="0"/>
              <a:t> </a:t>
            </a:r>
            <a:r>
              <a:rPr lang="en-US" sz="1200" dirty="0" err="1"/>
              <a:t>theo</a:t>
            </a:r>
            <a:r>
              <a:rPr lang="en-US" sz="1200" dirty="0"/>
              <a:t> </a:t>
            </a:r>
            <a:r>
              <a:rPr lang="en-US" sz="1200" dirty="0" err="1"/>
              <a:t>trình</a:t>
            </a:r>
            <a:r>
              <a:rPr lang="en-US" sz="1200" dirty="0"/>
              <a:t> </a:t>
            </a:r>
            <a:r>
              <a:rPr lang="en-US" sz="1200" dirty="0" err="1"/>
              <a:t>tự</a:t>
            </a:r>
            <a:r>
              <a:rPr lang="en-US" sz="1200" dirty="0"/>
              <a:t> </a:t>
            </a:r>
            <a:r>
              <a:rPr lang="en-US" sz="1200" dirty="0" err="1"/>
              <a:t>nào</a:t>
            </a:r>
            <a:r>
              <a:rPr lang="en-US" sz="1200" dirty="0"/>
              <a:t>? </a:t>
            </a:r>
            <a:r>
              <a:rPr lang="en-US" sz="1200" dirty="0" err="1"/>
              <a:t>Nhân</a:t>
            </a:r>
            <a:r>
              <a:rPr lang="en-US" sz="1200" dirty="0"/>
              <a:t> </a:t>
            </a:r>
            <a:r>
              <a:rPr lang="en-US" sz="1200" dirty="0" err="1"/>
              <a:t>vật</a:t>
            </a:r>
            <a:r>
              <a:rPr lang="en-US" sz="1200" dirty="0"/>
              <a:t> </a:t>
            </a:r>
            <a:r>
              <a:rPr lang="en-US" sz="1200" dirty="0" err="1"/>
              <a:t>là</a:t>
            </a:r>
            <a:r>
              <a:rPr lang="en-US" sz="1200" dirty="0"/>
              <a:t> ai, </a:t>
            </a:r>
            <a:r>
              <a:rPr lang="en-US" sz="1200" dirty="0" err="1"/>
              <a:t>có</a:t>
            </a:r>
            <a:r>
              <a:rPr lang="en-US" sz="1200" dirty="0"/>
              <a:t> </a:t>
            </a:r>
            <a:r>
              <a:rPr lang="en-US" sz="1200" dirty="0" err="1"/>
              <a:t>tính</a:t>
            </a:r>
            <a:r>
              <a:rPr lang="en-US" sz="1200" dirty="0"/>
              <a:t> </a:t>
            </a:r>
            <a:r>
              <a:rPr lang="en-US" sz="1200" dirty="0" err="1"/>
              <a:t>cách</a:t>
            </a:r>
            <a:r>
              <a:rPr lang="en-US" sz="1200" dirty="0"/>
              <a:t> </a:t>
            </a:r>
            <a:r>
              <a:rPr lang="en-US" sz="1200" dirty="0" err="1"/>
              <a:t>gì</a:t>
            </a:r>
            <a:r>
              <a:rPr lang="en-US" sz="1200" dirty="0"/>
              <a:t>? …</a:t>
            </a:r>
            <a:r>
              <a:rPr lang="en-US" sz="1200" dirty="0" err="1"/>
              <a:t>Và</a:t>
            </a:r>
            <a:r>
              <a:rPr lang="en-US" sz="1200" dirty="0"/>
              <a:t> </a:t>
            </a:r>
            <a:r>
              <a:rPr lang="en-US" sz="1200" dirty="0" err="1"/>
              <a:t>đoạn</a:t>
            </a:r>
            <a:r>
              <a:rPr lang="en-US" sz="1200" dirty="0"/>
              <a:t> </a:t>
            </a:r>
            <a:r>
              <a:rPr lang="en-US" sz="1200" dirty="0" err="1"/>
              <a:t>trích</a:t>
            </a:r>
            <a:r>
              <a:rPr lang="en-US" sz="1200" dirty="0"/>
              <a:t> nay </a:t>
            </a:r>
            <a:r>
              <a:rPr lang="en-US" sz="1200" dirty="0" err="1"/>
              <a:t>chúng</a:t>
            </a:r>
            <a:r>
              <a:rPr lang="en-US" sz="1200" dirty="0"/>
              <a:t> ta </a:t>
            </a:r>
            <a:r>
              <a:rPr lang="en-US" sz="1200" dirty="0" err="1"/>
              <a:t>học</a:t>
            </a:r>
            <a:r>
              <a:rPr lang="en-US" sz="1200" dirty="0"/>
              <a:t> </a:t>
            </a:r>
            <a:r>
              <a:rPr lang="en-US" sz="1200" dirty="0" err="1"/>
              <a:t>đc</a:t>
            </a:r>
            <a:r>
              <a:rPr lang="en-US" sz="1200" dirty="0"/>
              <a:t> </a:t>
            </a:r>
            <a:r>
              <a:rPr lang="en-US" sz="1200" dirty="0" err="1"/>
              <a:t>kể</a:t>
            </a:r>
            <a:r>
              <a:rPr lang="en-US" sz="1200" dirty="0"/>
              <a:t> </a:t>
            </a:r>
            <a:r>
              <a:rPr lang="en-US" sz="1200" dirty="0" err="1"/>
              <a:t>theo</a:t>
            </a:r>
            <a:r>
              <a:rPr lang="en-US" sz="1200" dirty="0"/>
              <a:t> </a:t>
            </a:r>
            <a:r>
              <a:rPr lang="en-US" sz="1200" dirty="0" err="1"/>
              <a:t>trình</a:t>
            </a:r>
            <a:r>
              <a:rPr lang="en-US" sz="1200" dirty="0"/>
              <a:t> </a:t>
            </a:r>
            <a:r>
              <a:rPr lang="en-US" sz="1200" dirty="0" err="1"/>
              <a:t>tự</a:t>
            </a:r>
            <a:r>
              <a:rPr lang="en-US" sz="1200" dirty="0"/>
              <a:t> </a:t>
            </a:r>
            <a:r>
              <a:rPr lang="en-US" sz="1200" dirty="0" err="1"/>
              <a:t>thời</a:t>
            </a:r>
            <a:r>
              <a:rPr lang="en-US" sz="1200" dirty="0"/>
              <a:t> </a:t>
            </a:r>
            <a:r>
              <a:rPr lang="en-US" sz="1200" dirty="0" err="1"/>
              <a:t>gian</a:t>
            </a:r>
            <a:r>
              <a:rPr lang="en-US" sz="1200" dirty="0"/>
              <a:t> </a:t>
            </a:r>
            <a:r>
              <a:rPr lang="en-US" sz="1200" dirty="0" err="1"/>
              <a:t>các</a:t>
            </a:r>
            <a:r>
              <a:rPr lang="en-US" sz="1200" dirty="0"/>
              <a:t> </a:t>
            </a:r>
            <a:r>
              <a:rPr lang="en-US" sz="1200" dirty="0" err="1"/>
              <a:t>em</a:t>
            </a:r>
            <a:r>
              <a:rPr lang="en-US" sz="1200" dirty="0"/>
              <a:t> ạ, </a:t>
            </a:r>
            <a:r>
              <a:rPr lang="en-US" sz="1200" dirty="0" err="1"/>
              <a:t>kể</a:t>
            </a:r>
            <a:r>
              <a:rPr lang="en-US" sz="1200" dirty="0"/>
              <a:t> </a:t>
            </a:r>
            <a:r>
              <a:rPr lang="en-US" sz="1200" dirty="0" err="1"/>
              <a:t>từ</a:t>
            </a:r>
            <a:r>
              <a:rPr lang="en-US" sz="1200" dirty="0"/>
              <a:t> </a:t>
            </a:r>
            <a:r>
              <a:rPr lang="en-US" sz="1200" dirty="0" err="1"/>
              <a:t>khi</a:t>
            </a:r>
            <a:r>
              <a:rPr lang="en-US" sz="1200" dirty="0"/>
              <a:t> </a:t>
            </a:r>
            <a:r>
              <a:rPr lang="en-US" sz="1200" dirty="0" err="1"/>
              <a:t>hoàng</a:t>
            </a:r>
            <a:r>
              <a:rPr lang="en-US" sz="1200" dirty="0"/>
              <a:t> </a:t>
            </a:r>
            <a:r>
              <a:rPr lang="en-US" sz="1200" dirty="0" err="1"/>
              <a:t>tử</a:t>
            </a:r>
            <a:r>
              <a:rPr lang="en-US" sz="1200" dirty="0"/>
              <a:t> </a:t>
            </a:r>
            <a:r>
              <a:rPr lang="en-US" sz="1200" dirty="0" err="1"/>
              <a:t>bé</a:t>
            </a:r>
            <a:r>
              <a:rPr lang="en-US" sz="1200" dirty="0"/>
              <a:t> </a:t>
            </a:r>
            <a:r>
              <a:rPr lang="en-US" sz="1200" dirty="0" err="1"/>
              <a:t>và</a:t>
            </a:r>
            <a:r>
              <a:rPr lang="en-US" sz="1200" dirty="0"/>
              <a:t> </a:t>
            </a:r>
            <a:r>
              <a:rPr lang="en-US" sz="1200" dirty="0" err="1"/>
              <a:t>cáo</a:t>
            </a:r>
            <a:r>
              <a:rPr lang="en-US" sz="1200" dirty="0"/>
              <a:t> </a:t>
            </a:r>
            <a:r>
              <a:rPr lang="en-US" sz="1200" dirty="0" err="1"/>
              <a:t>gặp</a:t>
            </a:r>
            <a:r>
              <a:rPr lang="en-US" sz="1200" dirty="0"/>
              <a:t> </a:t>
            </a:r>
            <a:r>
              <a:rPr lang="en-US" sz="1200" dirty="0" err="1"/>
              <a:t>nhau</a:t>
            </a:r>
            <a:r>
              <a:rPr lang="en-US" sz="1200" dirty="0"/>
              <a:t>, </a:t>
            </a:r>
            <a:r>
              <a:rPr lang="en-US" sz="1200" dirty="0" err="1"/>
              <a:t>cảm</a:t>
            </a:r>
            <a:r>
              <a:rPr lang="en-US" sz="1200" dirty="0"/>
              <a:t> </a:t>
            </a:r>
            <a:r>
              <a:rPr lang="en-US" sz="1200" dirty="0" err="1"/>
              <a:t>hóa</a:t>
            </a:r>
            <a:r>
              <a:rPr lang="en-US" sz="1200" dirty="0"/>
              <a:t> </a:t>
            </a:r>
            <a:r>
              <a:rPr lang="en-US" sz="1200" dirty="0" err="1"/>
              <a:t>nhau</a:t>
            </a:r>
            <a:r>
              <a:rPr lang="en-US" sz="1200" dirty="0"/>
              <a:t> </a:t>
            </a:r>
            <a:r>
              <a:rPr lang="en-US" sz="1200" dirty="0" err="1"/>
              <a:t>và</a:t>
            </a:r>
            <a:r>
              <a:rPr lang="en-US" sz="1200" dirty="0"/>
              <a:t> chia </a:t>
            </a:r>
            <a:r>
              <a:rPr lang="en-US" sz="1200" dirty="0" err="1"/>
              <a:t>tay</a:t>
            </a:r>
            <a:r>
              <a:rPr lang="en-US" sz="1200" dirty="0"/>
              <a:t>. Theo </a:t>
            </a:r>
            <a:r>
              <a:rPr lang="en-US" sz="1200" dirty="0" err="1"/>
              <a:t>diễn</a:t>
            </a:r>
            <a:r>
              <a:rPr lang="en-US" sz="1200" dirty="0"/>
              <a:t> </a:t>
            </a:r>
            <a:r>
              <a:rPr lang="en-US" sz="1200" dirty="0" err="1"/>
              <a:t>biến</a:t>
            </a:r>
            <a:r>
              <a:rPr lang="en-US" sz="1200" dirty="0"/>
              <a:t> </a:t>
            </a:r>
            <a:r>
              <a:rPr lang="en-US" sz="1200" dirty="0" err="1"/>
              <a:t>của</a:t>
            </a:r>
            <a:r>
              <a:rPr lang="en-US" sz="1200" dirty="0"/>
              <a:t> </a:t>
            </a:r>
            <a:r>
              <a:rPr lang="en-US" sz="1200" dirty="0" err="1"/>
              <a:t>cốt</a:t>
            </a:r>
            <a:r>
              <a:rPr lang="en-US" sz="1200" dirty="0"/>
              <a:t> </a:t>
            </a:r>
            <a:r>
              <a:rPr lang="en-US" sz="1200" dirty="0" err="1"/>
              <a:t>truyện</a:t>
            </a:r>
            <a:r>
              <a:rPr lang="en-US" sz="1200" dirty="0"/>
              <a:t>, </a:t>
            </a:r>
            <a:r>
              <a:rPr lang="en-US" sz="1200" dirty="0" err="1"/>
              <a:t>tính</a:t>
            </a:r>
            <a:r>
              <a:rPr lang="en-US" sz="1200" dirty="0"/>
              <a:t> </a:t>
            </a:r>
            <a:r>
              <a:rPr lang="en-US" sz="1200" dirty="0" err="1"/>
              <a:t>cách</a:t>
            </a:r>
            <a:r>
              <a:rPr lang="en-US" sz="1200" dirty="0"/>
              <a:t>, </a:t>
            </a:r>
            <a:r>
              <a:rPr lang="en-US" sz="1200" dirty="0" err="1"/>
              <a:t>tâm</a:t>
            </a:r>
            <a:r>
              <a:rPr lang="en-US" sz="1200" dirty="0"/>
              <a:t> </a:t>
            </a:r>
            <a:r>
              <a:rPr lang="en-US" sz="1200" dirty="0" err="1"/>
              <a:t>lí</a:t>
            </a:r>
            <a:r>
              <a:rPr lang="en-US" sz="1200" dirty="0"/>
              <a:t>, </a:t>
            </a:r>
            <a:r>
              <a:rPr lang="en-US" sz="1200" dirty="0" err="1"/>
              <a:t>hành</a:t>
            </a:r>
            <a:r>
              <a:rPr lang="en-US" sz="1200" dirty="0"/>
              <a:t> </a:t>
            </a:r>
            <a:r>
              <a:rPr lang="en-US" sz="1200" dirty="0" err="1"/>
              <a:t>động</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hoàng</a:t>
            </a:r>
            <a:r>
              <a:rPr lang="en-US" sz="1200" dirty="0"/>
              <a:t> </a:t>
            </a:r>
            <a:r>
              <a:rPr lang="en-US" sz="1200" dirty="0" err="1"/>
              <a:t>tử</a:t>
            </a:r>
            <a:r>
              <a:rPr lang="en-US" sz="1200" dirty="0"/>
              <a:t> </a:t>
            </a:r>
            <a:r>
              <a:rPr lang="en-US" sz="1200" dirty="0" err="1"/>
              <a:t>bé</a:t>
            </a:r>
            <a:r>
              <a:rPr lang="en-US" sz="1200" dirty="0"/>
              <a:t> </a:t>
            </a:r>
            <a:r>
              <a:rPr lang="en-US" sz="1200" dirty="0" err="1"/>
              <a:t>sẽ</a:t>
            </a:r>
            <a:r>
              <a:rPr lang="en-US" sz="1200" dirty="0"/>
              <a:t> </a:t>
            </a:r>
            <a:r>
              <a:rPr lang="en-US" sz="1200" dirty="0" err="1"/>
              <a:t>làm</a:t>
            </a:r>
            <a:r>
              <a:rPr lang="en-US" sz="1200" dirty="0"/>
              <a:t> </a:t>
            </a:r>
            <a:r>
              <a:rPr lang="en-US" sz="1200" dirty="0" err="1"/>
              <a:t>nổi</a:t>
            </a:r>
            <a:r>
              <a:rPr lang="en-US" sz="1200" dirty="0"/>
              <a:t> </a:t>
            </a:r>
            <a:r>
              <a:rPr lang="en-US" sz="1200" dirty="0" err="1"/>
              <a:t>bật</a:t>
            </a:r>
            <a:r>
              <a:rPr lang="en-US" sz="1200" dirty="0"/>
              <a:t> </a:t>
            </a:r>
            <a:r>
              <a:rPr lang="en-US" sz="1200" dirty="0" err="1"/>
              <a:t>chủ</a:t>
            </a:r>
            <a:r>
              <a:rPr lang="en-US" sz="1200" dirty="0"/>
              <a:t> </a:t>
            </a:r>
            <a:r>
              <a:rPr lang="en-US" sz="1200" dirty="0" err="1"/>
              <a:t>đề</a:t>
            </a:r>
            <a:r>
              <a:rPr lang="en-US" sz="1200" dirty="0"/>
              <a:t> </a:t>
            </a:r>
            <a:r>
              <a:rPr lang="en-US" sz="1200" dirty="0" err="1"/>
              <a:t>mà</a:t>
            </a:r>
            <a:r>
              <a:rPr lang="en-US" sz="1200" dirty="0"/>
              <a:t> </a:t>
            </a:r>
            <a:r>
              <a:rPr lang="en-US" sz="1200" dirty="0" err="1"/>
              <a:t>tác</a:t>
            </a:r>
            <a:r>
              <a:rPr lang="en-US" sz="1200" dirty="0"/>
              <a:t> </a:t>
            </a:r>
            <a:r>
              <a:rPr lang="en-US" sz="1200" dirty="0" err="1"/>
              <a:t>giả</a:t>
            </a:r>
            <a:r>
              <a:rPr lang="en-US" sz="1200" dirty="0"/>
              <a:t> </a:t>
            </a:r>
            <a:r>
              <a:rPr lang="en-US" sz="1200" dirty="0" err="1"/>
              <a:t>gửi</a:t>
            </a:r>
            <a:r>
              <a:rPr lang="en-US" sz="1200" dirty="0"/>
              <a:t> </a:t>
            </a:r>
            <a:r>
              <a:rPr lang="en-US" sz="1200" dirty="0" err="1"/>
              <a:t>gắm</a:t>
            </a:r>
            <a:r>
              <a:rPr lang="en-US" sz="1200"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47</a:t>
            </a:fld>
            <a:endParaRPr lang="en-US"/>
          </a:p>
        </p:txBody>
      </p:sp>
    </p:spTree>
    <p:extLst>
      <p:ext uri="{BB962C8B-B14F-4D97-AF65-F5344CB8AC3E}">
        <p14:creationId xmlns:p14="http://schemas.microsoft.com/office/powerpoint/2010/main" val="44000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97b1802fb6_1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97b1802fb6_1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0304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97b1802fb6_1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97b1802fb6_1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666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17</a:t>
            </a:fld>
            <a:endParaRPr lang="en-US"/>
          </a:p>
        </p:txBody>
      </p:sp>
    </p:spTree>
    <p:extLst>
      <p:ext uri="{BB962C8B-B14F-4D97-AF65-F5344CB8AC3E}">
        <p14:creationId xmlns:p14="http://schemas.microsoft.com/office/powerpoint/2010/main" val="949551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Gợi</a:t>
            </a:r>
            <a:r>
              <a:rPr lang="en-US" dirty="0"/>
              <a:t> ý: </a:t>
            </a:r>
          </a:p>
          <a:p>
            <a:pPr marL="171450" indent="-171450">
              <a:buFontTx/>
              <a:buChar char="-"/>
            </a:pPr>
            <a:r>
              <a:rPr lang="en-US" dirty="0"/>
              <a:t>Sau </a:t>
            </a:r>
            <a:r>
              <a:rPr lang="en-US" dirty="0" err="1"/>
              <a:t>khi</a:t>
            </a:r>
            <a:r>
              <a:rPr lang="en-US" dirty="0"/>
              <a:t> chia </a:t>
            </a:r>
            <a:r>
              <a:rPr lang="en-US" dirty="0" err="1"/>
              <a:t>tay</a:t>
            </a:r>
            <a:r>
              <a:rPr lang="en-US" dirty="0"/>
              <a:t> </a:t>
            </a:r>
            <a:r>
              <a:rPr lang="en-US" dirty="0" err="1"/>
              <a:t>hoàng</a:t>
            </a:r>
            <a:r>
              <a:rPr lang="en-US" dirty="0"/>
              <a:t> </a:t>
            </a:r>
            <a:r>
              <a:rPr lang="en-US" dirty="0" err="1"/>
              <a:t>tử</a:t>
            </a:r>
            <a:r>
              <a:rPr lang="en-US" dirty="0"/>
              <a:t> </a:t>
            </a:r>
            <a:r>
              <a:rPr lang="en-US" dirty="0" err="1"/>
              <a:t>bé</a:t>
            </a:r>
            <a:r>
              <a:rPr lang="en-US" dirty="0"/>
              <a:t>, </a:t>
            </a:r>
            <a:r>
              <a:rPr lang="en-US" dirty="0" err="1"/>
              <a:t>cáo</a:t>
            </a:r>
            <a:r>
              <a:rPr lang="en-US" dirty="0"/>
              <a:t> </a:t>
            </a:r>
            <a:r>
              <a:rPr lang="en-US" dirty="0" err="1"/>
              <a:t>có</a:t>
            </a:r>
            <a:r>
              <a:rPr lang="en-US" dirty="0"/>
              <a:t> </a:t>
            </a:r>
            <a:r>
              <a:rPr lang="en-US" dirty="0" err="1"/>
              <a:t>cảm</a:t>
            </a:r>
            <a:r>
              <a:rPr lang="en-US" dirty="0"/>
              <a:t> </a:t>
            </a:r>
            <a:r>
              <a:rPr lang="en-US" dirty="0" err="1"/>
              <a:t>thấy</a:t>
            </a:r>
            <a:r>
              <a:rPr lang="en-US" dirty="0"/>
              <a:t> </a:t>
            </a:r>
            <a:r>
              <a:rPr lang="en-US" dirty="0" err="1"/>
              <a:t>cô</a:t>
            </a:r>
            <a:r>
              <a:rPr lang="en-US" dirty="0"/>
              <a:t> </a:t>
            </a:r>
            <a:r>
              <a:rPr lang="en-US" dirty="0" err="1"/>
              <a:t>đơn</a:t>
            </a:r>
            <a:r>
              <a:rPr lang="en-US" dirty="0"/>
              <a:t>, </a:t>
            </a:r>
            <a:r>
              <a:rPr lang="en-US" dirty="0" err="1"/>
              <a:t>đau</a:t>
            </a:r>
            <a:r>
              <a:rPr lang="en-US" dirty="0"/>
              <a:t> </a:t>
            </a:r>
            <a:r>
              <a:rPr lang="en-US" dirty="0" err="1"/>
              <a:t>khổ</a:t>
            </a:r>
            <a:r>
              <a:rPr lang="en-US" dirty="0"/>
              <a:t> </a:t>
            </a:r>
            <a:r>
              <a:rPr lang="en-US" dirty="0" err="1"/>
              <a:t>không</a:t>
            </a:r>
            <a:r>
              <a:rPr lang="en-US" dirty="0"/>
              <a:t>?</a:t>
            </a:r>
          </a:p>
          <a:p>
            <a:pPr marL="171450" indent="-171450">
              <a:buFontTx/>
              <a:buChar char="-"/>
            </a:pPr>
            <a:r>
              <a:rPr lang="en-US" dirty="0" err="1"/>
              <a:t>Cáo</a:t>
            </a:r>
            <a:r>
              <a:rPr lang="en-US" dirty="0"/>
              <a:t> </a:t>
            </a:r>
            <a:r>
              <a:rPr lang="en-US" dirty="0" err="1"/>
              <a:t>sẽ</a:t>
            </a:r>
            <a:r>
              <a:rPr lang="en-US" dirty="0"/>
              <a:t> </a:t>
            </a:r>
            <a:r>
              <a:rPr lang="en-US" dirty="0" err="1"/>
              <a:t>có</a:t>
            </a:r>
            <a:r>
              <a:rPr lang="en-US" dirty="0"/>
              <a:t> </a:t>
            </a:r>
            <a:r>
              <a:rPr lang="en-US" dirty="0" err="1"/>
              <a:t>cảm</a:t>
            </a:r>
            <a:r>
              <a:rPr lang="en-US" dirty="0"/>
              <a:t> </a:t>
            </a:r>
            <a:r>
              <a:rPr lang="en-US" dirty="0" err="1"/>
              <a:t>xúc</a:t>
            </a:r>
            <a:r>
              <a:rPr lang="en-US" dirty="0"/>
              <a:t>, </a:t>
            </a:r>
            <a:r>
              <a:rPr lang="en-US" dirty="0" err="1"/>
              <a:t>suy</a:t>
            </a:r>
            <a:r>
              <a:rPr lang="en-US" dirty="0"/>
              <a:t> </a:t>
            </a:r>
            <a:r>
              <a:rPr lang="en-US" dirty="0" err="1"/>
              <a:t>nghĩ</a:t>
            </a:r>
            <a:r>
              <a:rPr lang="en-US" dirty="0"/>
              <a:t> </a:t>
            </a:r>
            <a:r>
              <a:rPr lang="en-US" dirty="0" err="1"/>
              <a:t>gì</a:t>
            </a:r>
            <a:r>
              <a:rPr lang="en-US" dirty="0"/>
              <a:t> </a:t>
            </a:r>
            <a:r>
              <a:rPr lang="en-US" dirty="0" err="1"/>
              <a:t>khi</a:t>
            </a:r>
            <a:r>
              <a:rPr lang="en-US" dirty="0"/>
              <a:t> </a:t>
            </a:r>
            <a:r>
              <a:rPr lang="en-US" dirty="0" err="1"/>
              <a:t>nhìn</a:t>
            </a:r>
            <a:r>
              <a:rPr lang="en-US" dirty="0"/>
              <a:t> </a:t>
            </a:r>
            <a:r>
              <a:rPr lang="en-US" dirty="0" err="1"/>
              <a:t>màu</a:t>
            </a:r>
            <a:r>
              <a:rPr lang="en-US" dirty="0"/>
              <a:t> </a:t>
            </a:r>
            <a:r>
              <a:rPr lang="en-US" dirty="0" err="1"/>
              <a:t>vàng</a:t>
            </a:r>
            <a:r>
              <a:rPr lang="en-US" dirty="0"/>
              <a:t> </a:t>
            </a:r>
            <a:r>
              <a:rPr lang="en-US" dirty="0" err="1"/>
              <a:t>óng</a:t>
            </a:r>
            <a:r>
              <a:rPr lang="en-US" dirty="0"/>
              <a:t> ả </a:t>
            </a:r>
            <a:r>
              <a:rPr lang="en-US" dirty="0" err="1"/>
              <a:t>của</a:t>
            </a:r>
            <a:r>
              <a:rPr lang="en-US" dirty="0"/>
              <a:t> </a:t>
            </a:r>
            <a:r>
              <a:rPr lang="en-US" dirty="0" err="1"/>
              <a:t>cánh</a:t>
            </a:r>
            <a:r>
              <a:rPr lang="en-US" dirty="0"/>
              <a:t> </a:t>
            </a:r>
            <a:r>
              <a:rPr lang="en-US" dirty="0" err="1"/>
              <a:t>đồng</a:t>
            </a:r>
            <a:r>
              <a:rPr lang="en-US" dirty="0"/>
              <a:t> </a:t>
            </a:r>
            <a:r>
              <a:rPr lang="en-US" dirty="0" err="1"/>
              <a:t>lúa</a:t>
            </a:r>
            <a:r>
              <a:rPr lang="en-US" dirty="0"/>
              <a:t> </a:t>
            </a:r>
            <a:r>
              <a:rPr lang="en-US" dirty="0" err="1"/>
              <a:t>mì</a:t>
            </a:r>
            <a:r>
              <a:rPr lang="en-US" dirty="0"/>
              <a:t>, </a:t>
            </a:r>
            <a:r>
              <a:rPr lang="en-US" dirty="0" err="1"/>
              <a:t>khi</a:t>
            </a:r>
            <a:r>
              <a:rPr lang="en-US" dirty="0"/>
              <a:t> </a:t>
            </a:r>
            <a:r>
              <a:rPr lang="en-US" dirty="0" err="1"/>
              <a:t>nghe</a:t>
            </a:r>
            <a:r>
              <a:rPr lang="en-US" dirty="0"/>
              <a:t> </a:t>
            </a:r>
            <a:r>
              <a:rPr lang="en-US" dirty="0" err="1"/>
              <a:t>tiếng</a:t>
            </a:r>
            <a:r>
              <a:rPr lang="en-US" dirty="0"/>
              <a:t> </a:t>
            </a:r>
            <a:r>
              <a:rPr lang="en-US" dirty="0" err="1"/>
              <a:t>gió</a:t>
            </a:r>
            <a:r>
              <a:rPr lang="en-US" dirty="0"/>
              <a:t> </a:t>
            </a:r>
            <a:r>
              <a:rPr lang="en-US" dirty="0" err="1"/>
              <a:t>thổi</a:t>
            </a:r>
            <a:r>
              <a:rPr lang="en-US" dirty="0"/>
              <a:t> </a:t>
            </a:r>
            <a:r>
              <a:rPr lang="en-US" dirty="0" err="1"/>
              <a:t>trên</a:t>
            </a:r>
            <a:r>
              <a:rPr lang="en-US" dirty="0"/>
              <a:t> </a:t>
            </a:r>
            <a:r>
              <a:rPr lang="en-US" dirty="0" err="1"/>
              <a:t>cánh</a:t>
            </a:r>
            <a:r>
              <a:rPr lang="en-US" dirty="0"/>
              <a:t> </a:t>
            </a:r>
            <a:r>
              <a:rPr lang="en-US" dirty="0" err="1"/>
              <a:t>đồng</a:t>
            </a:r>
            <a:r>
              <a:rPr lang="en-US" dirty="0"/>
              <a:t> </a:t>
            </a:r>
            <a:r>
              <a:rPr lang="en-US" dirty="0" err="1"/>
              <a:t>lúa</a:t>
            </a:r>
            <a:r>
              <a:rPr lang="en-US" dirty="0"/>
              <a:t> </a:t>
            </a:r>
            <a:r>
              <a:rPr lang="en-US" dirty="0" err="1"/>
              <a:t>mì</a:t>
            </a:r>
            <a:r>
              <a:rPr lang="en-US" dirty="0"/>
              <a:t>?</a:t>
            </a:r>
          </a:p>
          <a:p>
            <a:pPr marL="171450" indent="-171450">
              <a:buFontTx/>
              <a:buChar char="-"/>
            </a:pPr>
            <a:r>
              <a:rPr lang="en-US" dirty="0" err="1"/>
              <a:t>Mong</a:t>
            </a:r>
            <a:r>
              <a:rPr lang="en-US" dirty="0"/>
              <a:t> </a:t>
            </a:r>
            <a:r>
              <a:rPr lang="en-US" dirty="0" err="1"/>
              <a:t>muốn</a:t>
            </a:r>
            <a:r>
              <a:rPr lang="en-US" dirty="0"/>
              <a:t> </a:t>
            </a:r>
            <a:r>
              <a:rPr lang="en-US" dirty="0" err="1"/>
              <a:t>của</a:t>
            </a:r>
            <a:r>
              <a:rPr lang="en-US" dirty="0"/>
              <a:t> </a:t>
            </a:r>
            <a:r>
              <a:rPr lang="en-US" dirty="0" err="1"/>
              <a:t>cáo</a:t>
            </a:r>
            <a:r>
              <a:rPr lang="en-US" dirty="0"/>
              <a:t> </a:t>
            </a:r>
            <a:r>
              <a:rPr lang="en-US" dirty="0" err="1"/>
              <a:t>như</a:t>
            </a:r>
            <a:r>
              <a:rPr lang="en-US" dirty="0"/>
              <a:t> </a:t>
            </a:r>
            <a:r>
              <a:rPr lang="en-US" dirty="0" err="1"/>
              <a:t>thế</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50</a:t>
            </a:fld>
            <a:endParaRPr lang="en-US"/>
          </a:p>
        </p:txBody>
      </p:sp>
    </p:spTree>
    <p:extLst>
      <p:ext uri="{BB962C8B-B14F-4D97-AF65-F5344CB8AC3E}">
        <p14:creationId xmlns:p14="http://schemas.microsoft.com/office/powerpoint/2010/main" val="23750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51</a:t>
            </a:fld>
            <a:endParaRPr lang="en-US"/>
          </a:p>
        </p:txBody>
      </p:sp>
    </p:spTree>
    <p:extLst>
      <p:ext uri="{BB962C8B-B14F-4D97-AF65-F5344CB8AC3E}">
        <p14:creationId xmlns:p14="http://schemas.microsoft.com/office/powerpoint/2010/main" val="1323268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19</a:t>
            </a:fld>
            <a:endParaRPr lang="en-US"/>
          </a:p>
        </p:txBody>
      </p:sp>
    </p:spTree>
    <p:extLst>
      <p:ext uri="{BB962C8B-B14F-4D97-AF65-F5344CB8AC3E}">
        <p14:creationId xmlns:p14="http://schemas.microsoft.com/office/powerpoint/2010/main" val="248835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rất</a:t>
            </a:r>
            <a:r>
              <a:rPr lang="en-US" dirty="0"/>
              <a:t> </a:t>
            </a:r>
            <a:r>
              <a:rPr lang="en-US" dirty="0" err="1"/>
              <a:t>nhiều</a:t>
            </a:r>
            <a:r>
              <a:rPr lang="en-US" dirty="0"/>
              <a:t> </a:t>
            </a:r>
            <a:r>
              <a:rPr lang="en-US" dirty="0" err="1"/>
              <a:t>cách</a:t>
            </a:r>
            <a:r>
              <a:rPr lang="en-US" dirty="0"/>
              <a:t> </a:t>
            </a:r>
            <a:r>
              <a:rPr lang="en-US" dirty="0" err="1"/>
              <a:t>để</a:t>
            </a:r>
            <a:r>
              <a:rPr lang="en-US" dirty="0"/>
              <a:t> </a:t>
            </a:r>
            <a:r>
              <a:rPr lang="en-US" dirty="0" err="1"/>
              <a:t>giới</a:t>
            </a:r>
            <a:r>
              <a:rPr lang="en-US" dirty="0"/>
              <a:t> </a:t>
            </a:r>
            <a:r>
              <a:rPr lang="en-US" dirty="0" err="1"/>
              <a:t>thiệu</a:t>
            </a:r>
            <a:r>
              <a:rPr lang="en-US" dirty="0"/>
              <a:t> </a:t>
            </a:r>
            <a:r>
              <a:rPr lang="en-US" dirty="0" err="1"/>
              <a:t>nhân</a:t>
            </a:r>
            <a:r>
              <a:rPr lang="en-US" dirty="0"/>
              <a:t> </a:t>
            </a:r>
            <a:r>
              <a:rPr lang="en-US" dirty="0" err="1"/>
              <a:t>vật</a:t>
            </a:r>
            <a:r>
              <a:rPr lang="en-US" dirty="0"/>
              <a:t> </a:t>
            </a:r>
            <a:r>
              <a:rPr lang="en-US" dirty="0" err="1"/>
              <a:t>các</a:t>
            </a:r>
            <a:r>
              <a:rPr lang="en-US" dirty="0"/>
              <a:t> </a:t>
            </a:r>
            <a:r>
              <a:rPr lang="en-US" dirty="0" err="1"/>
              <a:t>em</a:t>
            </a:r>
            <a:r>
              <a:rPr lang="en-US" dirty="0"/>
              <a:t> ạ, </a:t>
            </a:r>
            <a:r>
              <a:rPr lang="en-US" dirty="0" err="1"/>
              <a:t>bây</a:t>
            </a:r>
            <a:r>
              <a:rPr lang="en-US" dirty="0"/>
              <a:t> </a:t>
            </a:r>
            <a:r>
              <a:rPr lang="en-US" dirty="0" err="1"/>
              <a:t>giờ</a:t>
            </a:r>
            <a:r>
              <a:rPr lang="en-US" dirty="0"/>
              <a:t> </a:t>
            </a:r>
            <a:r>
              <a:rPr lang="en-US" dirty="0" err="1"/>
              <a:t>mình</a:t>
            </a:r>
            <a:r>
              <a:rPr lang="en-US" dirty="0"/>
              <a:t> </a:t>
            </a:r>
            <a:r>
              <a:rPr lang="en-US" dirty="0" err="1"/>
              <a:t>cùng</a:t>
            </a:r>
            <a:r>
              <a:rPr lang="en-US" dirty="0"/>
              <a:t> </a:t>
            </a:r>
            <a:r>
              <a:rPr lang="en-US" dirty="0" err="1"/>
              <a:t>vào</a:t>
            </a:r>
            <a:r>
              <a:rPr lang="en-US" dirty="0"/>
              <a:t> ý </a:t>
            </a:r>
            <a:r>
              <a:rPr lang="en-US" dirty="0" err="1"/>
              <a:t>đầu</a:t>
            </a:r>
            <a:r>
              <a:rPr lang="en-US" dirty="0"/>
              <a:t> </a:t>
            </a:r>
            <a:r>
              <a:rPr lang="en-US" dirty="0" err="1"/>
              <a:t>tiên</a:t>
            </a:r>
            <a:r>
              <a:rPr lang="en-US" dirty="0"/>
              <a:t> </a:t>
            </a:r>
            <a:r>
              <a:rPr lang="en-US" dirty="0" err="1"/>
              <a:t>để</a:t>
            </a:r>
            <a:r>
              <a:rPr lang="en-US" dirty="0"/>
              <a:t> </a:t>
            </a:r>
            <a:r>
              <a:rPr lang="en-US" dirty="0" err="1"/>
              <a:t>xem</a:t>
            </a:r>
            <a:r>
              <a:rPr lang="en-US" dirty="0"/>
              <a:t> </a:t>
            </a:r>
            <a:r>
              <a:rPr lang="en-US" dirty="0" err="1"/>
              <a:t>nhà</a:t>
            </a:r>
            <a:r>
              <a:rPr lang="en-US" dirty="0"/>
              <a:t> </a:t>
            </a:r>
            <a:r>
              <a:rPr lang="en-US" dirty="0" err="1"/>
              <a:t>văn</a:t>
            </a:r>
            <a:r>
              <a:rPr lang="en-US" dirty="0"/>
              <a:t> </a:t>
            </a:r>
            <a:r>
              <a:rPr lang="en-US" dirty="0" err="1"/>
              <a:t>đã</a:t>
            </a:r>
            <a:r>
              <a:rPr lang="en-US" dirty="0"/>
              <a:t> </a:t>
            </a:r>
            <a:r>
              <a:rPr lang="en-US" dirty="0" err="1"/>
              <a:t>giới</a:t>
            </a:r>
            <a:r>
              <a:rPr lang="en-US" dirty="0"/>
              <a:t> </a:t>
            </a:r>
            <a:r>
              <a:rPr lang="en-US" dirty="0" err="1"/>
              <a:t>thiệu</a:t>
            </a:r>
            <a:r>
              <a:rPr lang="en-US" dirty="0"/>
              <a:t> </a:t>
            </a:r>
            <a:r>
              <a:rPr lang="en-US" dirty="0" err="1"/>
              <a:t>về</a:t>
            </a:r>
            <a:r>
              <a:rPr lang="en-US" dirty="0"/>
              <a:t> 2 </a:t>
            </a:r>
            <a:r>
              <a:rPr lang="en-US" dirty="0" err="1"/>
              <a:t>nhân</a:t>
            </a:r>
            <a:r>
              <a:rPr lang="en-US" dirty="0"/>
              <a:t> </a:t>
            </a:r>
            <a:r>
              <a:rPr lang="en-US" dirty="0" err="1"/>
              <a:t>vật</a:t>
            </a:r>
            <a:r>
              <a:rPr lang="en-US" dirty="0"/>
              <a:t> </a:t>
            </a:r>
            <a:r>
              <a:rPr lang="en-US" dirty="0" err="1"/>
              <a:t>của</a:t>
            </a:r>
            <a:r>
              <a:rPr lang="en-US" dirty="0"/>
              <a:t> </a:t>
            </a:r>
            <a:r>
              <a:rPr lang="en-US" dirty="0" err="1"/>
              <a:t>mình</a:t>
            </a:r>
            <a:r>
              <a:rPr lang="en-US" dirty="0"/>
              <a:t> qua </a:t>
            </a:r>
            <a:r>
              <a:rPr lang="en-US" dirty="0" err="1"/>
              <a:t>hoàn</a:t>
            </a:r>
            <a:r>
              <a:rPr lang="en-US" dirty="0"/>
              <a:t> </a:t>
            </a:r>
            <a:r>
              <a:rPr lang="en-US" dirty="0" err="1"/>
              <a:t>cảnh</a:t>
            </a:r>
            <a:r>
              <a:rPr lang="en-US" dirty="0"/>
              <a:t> </a:t>
            </a:r>
            <a:r>
              <a:rPr lang="en-US" dirty="0" err="1"/>
              <a:t>gặp</a:t>
            </a:r>
            <a:r>
              <a:rPr lang="en-US" dirty="0"/>
              <a:t> </a:t>
            </a:r>
            <a:r>
              <a:rPr lang="en-US" dirty="0" err="1"/>
              <a:t>gỡ</a:t>
            </a:r>
            <a:r>
              <a:rPr lang="en-US" dirty="0"/>
              <a:t> </a:t>
            </a:r>
            <a:r>
              <a:rPr lang="en-US" dirty="0" err="1"/>
              <a:t>ntn</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21</a:t>
            </a:fld>
            <a:endParaRPr lang="en-US"/>
          </a:p>
        </p:txBody>
      </p:sp>
    </p:spTree>
    <p:extLst>
      <p:ext uri="{BB962C8B-B14F-4D97-AF65-F5344CB8AC3E}">
        <p14:creationId xmlns:p14="http://schemas.microsoft.com/office/powerpoint/2010/main" val="222367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22</a:t>
            </a:fld>
            <a:endParaRPr lang="en-US"/>
          </a:p>
        </p:txBody>
      </p:sp>
    </p:spTree>
    <p:extLst>
      <p:ext uri="{BB962C8B-B14F-4D97-AF65-F5344CB8AC3E}">
        <p14:creationId xmlns:p14="http://schemas.microsoft.com/office/powerpoint/2010/main" val="376857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23</a:t>
            </a:fld>
            <a:endParaRPr lang="en-US"/>
          </a:p>
        </p:txBody>
      </p:sp>
    </p:spTree>
    <p:extLst>
      <p:ext uri="{BB962C8B-B14F-4D97-AF65-F5344CB8AC3E}">
        <p14:creationId xmlns:p14="http://schemas.microsoft.com/office/powerpoint/2010/main" val="3871471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 </a:t>
            </a:r>
            <a:r>
              <a:rPr lang="en-US" dirty="0" err="1"/>
              <a:t>Như</a:t>
            </a:r>
            <a:r>
              <a:rPr lang="en-US" dirty="0"/>
              <a:t> </a:t>
            </a:r>
            <a:r>
              <a:rPr lang="en-US" dirty="0" err="1"/>
              <a:t>vậy</a:t>
            </a:r>
            <a:r>
              <a:rPr lang="en-US" dirty="0"/>
              <a:t>, ta </a:t>
            </a:r>
            <a:r>
              <a:rPr lang="en-US" dirty="0" err="1"/>
              <a:t>thấy</a:t>
            </a:r>
            <a:r>
              <a:rPr lang="en-US" dirty="0"/>
              <a:t> </a:t>
            </a:r>
            <a:r>
              <a:rPr lang="en-US" dirty="0" err="1"/>
              <a:t>cả</a:t>
            </a:r>
            <a:r>
              <a:rPr lang="en-US" dirty="0"/>
              <a:t> HTB </a:t>
            </a:r>
            <a:r>
              <a:rPr lang="en-US" dirty="0" err="1"/>
              <a:t>và</a:t>
            </a:r>
            <a:r>
              <a:rPr lang="en-US" dirty="0"/>
              <a:t> </a:t>
            </a:r>
            <a:r>
              <a:rPr lang="en-US" dirty="0" err="1"/>
              <a:t>cáo</a:t>
            </a:r>
            <a:r>
              <a:rPr lang="en-US" dirty="0"/>
              <a:t> </a:t>
            </a:r>
            <a:r>
              <a:rPr lang="en-US" dirty="0" err="1"/>
              <a:t>đều</a:t>
            </a:r>
            <a:r>
              <a:rPr lang="en-US" dirty="0"/>
              <a:t> </a:t>
            </a:r>
            <a:r>
              <a:rPr lang="en-US" dirty="0" err="1"/>
              <a:t>gặp</a:t>
            </a:r>
            <a:r>
              <a:rPr lang="en-US" dirty="0"/>
              <a:t> </a:t>
            </a:r>
            <a:r>
              <a:rPr lang="en-US" dirty="0" err="1"/>
              <a:t>nhau</a:t>
            </a:r>
            <a:r>
              <a:rPr lang="en-US" dirty="0"/>
              <a:t> </a:t>
            </a:r>
            <a:r>
              <a:rPr lang="en-US" dirty="0" err="1"/>
              <a:t>trong</a:t>
            </a:r>
            <a:r>
              <a:rPr lang="en-US" dirty="0"/>
              <a:t> </a:t>
            </a:r>
            <a:r>
              <a:rPr lang="en-US" dirty="0" err="1"/>
              <a:t>cùng</a:t>
            </a:r>
            <a:r>
              <a:rPr lang="en-US" dirty="0"/>
              <a:t> 1 </a:t>
            </a:r>
            <a:r>
              <a:rPr lang="en-US" dirty="0" err="1"/>
              <a:t>hoàn</a:t>
            </a:r>
            <a:r>
              <a:rPr lang="en-US" dirty="0"/>
              <a:t> </a:t>
            </a:r>
            <a:r>
              <a:rPr lang="en-US" dirty="0" err="1"/>
              <a:t>cảnh</a:t>
            </a:r>
            <a:r>
              <a:rPr lang="en-US" dirty="0"/>
              <a:t> </a:t>
            </a:r>
            <a:r>
              <a:rPr lang="en-US" dirty="0" err="1"/>
              <a:t>là</a:t>
            </a:r>
            <a:r>
              <a:rPr lang="en-US" dirty="0"/>
              <a:t> </a:t>
            </a:r>
            <a:r>
              <a:rPr lang="en-US" dirty="0" err="1"/>
              <a:t>buồn</a:t>
            </a:r>
            <a:r>
              <a:rPr lang="en-US" dirty="0"/>
              <a:t> </a:t>
            </a:r>
            <a:r>
              <a:rPr lang="en-US" dirty="0" err="1"/>
              <a:t>bã</a:t>
            </a:r>
            <a:r>
              <a:rPr lang="en-US" dirty="0"/>
              <a:t>, </a:t>
            </a:r>
            <a:r>
              <a:rPr lang="en-US" dirty="0" err="1"/>
              <a:t>chán</a:t>
            </a:r>
            <a:r>
              <a:rPr lang="en-US" dirty="0"/>
              <a:t> </a:t>
            </a:r>
            <a:r>
              <a:rPr lang="en-US" dirty="0" err="1"/>
              <a:t>nản</a:t>
            </a:r>
            <a:r>
              <a:rPr lang="en-US" dirty="0"/>
              <a:t>, </a:t>
            </a:r>
            <a:r>
              <a:rPr lang="en-US" dirty="0" err="1"/>
              <a:t>cô</a:t>
            </a:r>
            <a:r>
              <a:rPr lang="en-US" dirty="0"/>
              <a:t> </a:t>
            </a:r>
            <a:r>
              <a:rPr lang="en-US" dirty="0" err="1"/>
              <a:t>đơn</a:t>
            </a:r>
            <a:r>
              <a:rPr lang="en-US" dirty="0"/>
              <a:t>. </a:t>
            </a:r>
            <a:r>
              <a:rPr lang="en-US" dirty="0" err="1"/>
              <a:t>Có</a:t>
            </a:r>
            <a:r>
              <a:rPr lang="en-US" dirty="0"/>
              <a:t> </a:t>
            </a:r>
            <a:r>
              <a:rPr lang="en-US" dirty="0" err="1"/>
              <a:t>lẽ</a:t>
            </a:r>
            <a:r>
              <a:rPr lang="en-US" dirty="0"/>
              <a:t> </a:t>
            </a:r>
            <a:r>
              <a:rPr lang="en-US" dirty="0" err="1"/>
              <a:t>cả</a:t>
            </a:r>
            <a:r>
              <a:rPr lang="en-US" dirty="0"/>
              <a:t> 2 </a:t>
            </a:r>
            <a:r>
              <a:rPr lang="en-US" dirty="0" err="1"/>
              <a:t>nhân</a:t>
            </a:r>
            <a:r>
              <a:rPr lang="en-US" dirty="0"/>
              <a:t> </a:t>
            </a:r>
            <a:r>
              <a:rPr lang="en-US" dirty="0" err="1"/>
              <a:t>vật</a:t>
            </a:r>
            <a:r>
              <a:rPr lang="en-US" dirty="0"/>
              <a:t> </a:t>
            </a:r>
            <a:r>
              <a:rPr lang="en-US" dirty="0" err="1"/>
              <a:t>này</a:t>
            </a:r>
            <a:r>
              <a:rPr lang="en-US" dirty="0"/>
              <a:t> </a:t>
            </a:r>
            <a:r>
              <a:rPr lang="en-US" dirty="0" err="1"/>
              <a:t>đều</a:t>
            </a:r>
            <a:r>
              <a:rPr lang="en-US" dirty="0"/>
              <a:t> </a:t>
            </a:r>
            <a:r>
              <a:rPr lang="en-US" dirty="0" err="1"/>
              <a:t>đang</a:t>
            </a:r>
            <a:r>
              <a:rPr lang="en-US" dirty="0"/>
              <a:t> </a:t>
            </a:r>
            <a:r>
              <a:rPr lang="en-US" dirty="0" err="1"/>
              <a:t>rất</a:t>
            </a:r>
            <a:r>
              <a:rPr lang="en-US" dirty="0"/>
              <a:t> </a:t>
            </a:r>
            <a:r>
              <a:rPr lang="en-US" dirty="0" err="1"/>
              <a:t>mong</a:t>
            </a:r>
            <a:r>
              <a:rPr lang="en-US" dirty="0"/>
              <a:t> </a:t>
            </a:r>
            <a:r>
              <a:rPr lang="en-US" dirty="0" err="1"/>
              <a:t>muốn</a:t>
            </a:r>
            <a:r>
              <a:rPr lang="en-US" dirty="0"/>
              <a:t> </a:t>
            </a:r>
            <a:r>
              <a:rPr lang="en-US" dirty="0" err="1"/>
              <a:t>tìm</a:t>
            </a:r>
            <a:r>
              <a:rPr lang="en-US" dirty="0"/>
              <a:t> </a:t>
            </a:r>
            <a:r>
              <a:rPr lang="en-US" dirty="0" err="1"/>
              <a:t>được</a:t>
            </a:r>
            <a:r>
              <a:rPr lang="en-US" dirty="0"/>
              <a:t> </a:t>
            </a:r>
            <a:r>
              <a:rPr lang="en-US" dirty="0" err="1"/>
              <a:t>cho</a:t>
            </a:r>
            <a:r>
              <a:rPr lang="en-US" dirty="0"/>
              <a:t> </a:t>
            </a:r>
            <a:r>
              <a:rPr lang="en-US" dirty="0" err="1"/>
              <a:t>mình</a:t>
            </a:r>
            <a:r>
              <a:rPr lang="en-US" dirty="0"/>
              <a:t> </a:t>
            </a:r>
            <a:r>
              <a:rPr lang="en-US" dirty="0" err="1"/>
              <a:t>những</a:t>
            </a:r>
            <a:r>
              <a:rPr lang="en-US" dirty="0"/>
              <a:t> </a:t>
            </a:r>
            <a:r>
              <a:rPr lang="en-US" dirty="0" err="1"/>
              <a:t>người</a:t>
            </a:r>
            <a:r>
              <a:rPr lang="en-US" dirty="0"/>
              <a:t> </a:t>
            </a:r>
            <a:r>
              <a:rPr lang="en-US" dirty="0" err="1"/>
              <a:t>bạn</a:t>
            </a:r>
            <a:r>
              <a:rPr lang="en-US" dirty="0"/>
              <a:t> </a:t>
            </a:r>
            <a:r>
              <a:rPr lang="en-US" dirty="0" err="1"/>
              <a:t>đúng</a:t>
            </a:r>
            <a:r>
              <a:rPr lang="en-US" dirty="0"/>
              <a:t> </a:t>
            </a:r>
            <a:r>
              <a:rPr lang="en-US" dirty="0" err="1"/>
              <a:t>không</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24</a:t>
            </a:fld>
            <a:endParaRPr lang="en-US"/>
          </a:p>
        </p:txBody>
      </p:sp>
    </p:spTree>
    <p:extLst>
      <p:ext uri="{BB962C8B-B14F-4D97-AF65-F5344CB8AC3E}">
        <p14:creationId xmlns:p14="http://schemas.microsoft.com/office/powerpoint/2010/main" val="415485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 </a:t>
            </a:r>
            <a:r>
              <a:rPr lang="en-US" dirty="0" err="1"/>
              <a:t>Như</a:t>
            </a:r>
            <a:r>
              <a:rPr lang="en-US" dirty="0"/>
              <a:t> </a:t>
            </a:r>
            <a:r>
              <a:rPr lang="en-US" dirty="0" err="1"/>
              <a:t>vậy</a:t>
            </a:r>
            <a:r>
              <a:rPr lang="en-US" dirty="0"/>
              <a:t>, ta </a:t>
            </a:r>
            <a:r>
              <a:rPr lang="en-US" dirty="0" err="1"/>
              <a:t>thấy</a:t>
            </a:r>
            <a:r>
              <a:rPr lang="en-US" dirty="0"/>
              <a:t> </a:t>
            </a:r>
            <a:r>
              <a:rPr lang="en-US" dirty="0" err="1"/>
              <a:t>cả</a:t>
            </a:r>
            <a:r>
              <a:rPr lang="en-US" dirty="0"/>
              <a:t> HTB </a:t>
            </a:r>
            <a:r>
              <a:rPr lang="en-US" dirty="0" err="1"/>
              <a:t>và</a:t>
            </a:r>
            <a:r>
              <a:rPr lang="en-US" dirty="0"/>
              <a:t> </a:t>
            </a:r>
            <a:r>
              <a:rPr lang="en-US" dirty="0" err="1"/>
              <a:t>cáo</a:t>
            </a:r>
            <a:r>
              <a:rPr lang="en-US" dirty="0"/>
              <a:t> </a:t>
            </a:r>
            <a:r>
              <a:rPr lang="en-US" dirty="0" err="1"/>
              <a:t>đều</a:t>
            </a:r>
            <a:r>
              <a:rPr lang="en-US" dirty="0"/>
              <a:t> </a:t>
            </a:r>
            <a:r>
              <a:rPr lang="en-US" dirty="0" err="1"/>
              <a:t>gặp</a:t>
            </a:r>
            <a:r>
              <a:rPr lang="en-US" dirty="0"/>
              <a:t> </a:t>
            </a:r>
            <a:r>
              <a:rPr lang="en-US" dirty="0" err="1"/>
              <a:t>nhau</a:t>
            </a:r>
            <a:r>
              <a:rPr lang="en-US" dirty="0"/>
              <a:t> </a:t>
            </a:r>
            <a:r>
              <a:rPr lang="en-US" dirty="0" err="1"/>
              <a:t>trong</a:t>
            </a:r>
            <a:r>
              <a:rPr lang="en-US" dirty="0"/>
              <a:t> </a:t>
            </a:r>
            <a:r>
              <a:rPr lang="en-US" dirty="0" err="1"/>
              <a:t>cùng</a:t>
            </a:r>
            <a:r>
              <a:rPr lang="en-US" dirty="0"/>
              <a:t> 1 </a:t>
            </a:r>
            <a:r>
              <a:rPr lang="en-US" dirty="0" err="1"/>
              <a:t>hoàn</a:t>
            </a:r>
            <a:r>
              <a:rPr lang="en-US" dirty="0"/>
              <a:t> </a:t>
            </a:r>
            <a:r>
              <a:rPr lang="en-US" dirty="0" err="1"/>
              <a:t>cảnh</a:t>
            </a:r>
            <a:r>
              <a:rPr lang="en-US" dirty="0"/>
              <a:t> </a:t>
            </a:r>
            <a:r>
              <a:rPr lang="en-US" dirty="0" err="1"/>
              <a:t>là</a:t>
            </a:r>
            <a:r>
              <a:rPr lang="en-US" dirty="0"/>
              <a:t> </a:t>
            </a:r>
            <a:r>
              <a:rPr lang="en-US" dirty="0" err="1"/>
              <a:t>buồn</a:t>
            </a:r>
            <a:r>
              <a:rPr lang="en-US" dirty="0"/>
              <a:t> </a:t>
            </a:r>
            <a:r>
              <a:rPr lang="en-US" dirty="0" err="1"/>
              <a:t>bã</a:t>
            </a:r>
            <a:r>
              <a:rPr lang="en-US" dirty="0"/>
              <a:t>, </a:t>
            </a:r>
            <a:r>
              <a:rPr lang="en-US" dirty="0" err="1"/>
              <a:t>chán</a:t>
            </a:r>
            <a:r>
              <a:rPr lang="en-US" dirty="0"/>
              <a:t> </a:t>
            </a:r>
            <a:r>
              <a:rPr lang="en-US" dirty="0" err="1"/>
              <a:t>nản</a:t>
            </a:r>
            <a:r>
              <a:rPr lang="en-US" dirty="0"/>
              <a:t>, </a:t>
            </a:r>
            <a:r>
              <a:rPr lang="en-US" dirty="0" err="1"/>
              <a:t>cô</a:t>
            </a:r>
            <a:r>
              <a:rPr lang="en-US" dirty="0"/>
              <a:t> </a:t>
            </a:r>
            <a:r>
              <a:rPr lang="en-US" dirty="0" err="1"/>
              <a:t>đơn</a:t>
            </a:r>
            <a:r>
              <a:rPr lang="en-US" dirty="0"/>
              <a:t>. </a:t>
            </a:r>
            <a:r>
              <a:rPr lang="en-US" dirty="0" err="1"/>
              <a:t>Có</a:t>
            </a:r>
            <a:r>
              <a:rPr lang="en-US" dirty="0"/>
              <a:t> </a:t>
            </a:r>
            <a:r>
              <a:rPr lang="en-US" dirty="0" err="1"/>
              <a:t>lẽ</a:t>
            </a:r>
            <a:r>
              <a:rPr lang="en-US" dirty="0"/>
              <a:t> </a:t>
            </a:r>
            <a:r>
              <a:rPr lang="en-US" dirty="0" err="1"/>
              <a:t>cả</a:t>
            </a:r>
            <a:r>
              <a:rPr lang="en-US" dirty="0"/>
              <a:t> 2 </a:t>
            </a:r>
            <a:r>
              <a:rPr lang="en-US" dirty="0" err="1"/>
              <a:t>nhân</a:t>
            </a:r>
            <a:r>
              <a:rPr lang="en-US" dirty="0"/>
              <a:t> </a:t>
            </a:r>
            <a:r>
              <a:rPr lang="en-US" dirty="0" err="1"/>
              <a:t>vật</a:t>
            </a:r>
            <a:r>
              <a:rPr lang="en-US" dirty="0"/>
              <a:t> </a:t>
            </a:r>
            <a:r>
              <a:rPr lang="en-US" dirty="0" err="1"/>
              <a:t>này</a:t>
            </a:r>
            <a:r>
              <a:rPr lang="en-US" dirty="0"/>
              <a:t> </a:t>
            </a:r>
            <a:r>
              <a:rPr lang="en-US" dirty="0" err="1"/>
              <a:t>đều</a:t>
            </a:r>
            <a:r>
              <a:rPr lang="en-US" dirty="0"/>
              <a:t> </a:t>
            </a:r>
            <a:r>
              <a:rPr lang="en-US" dirty="0" err="1"/>
              <a:t>đang</a:t>
            </a:r>
            <a:r>
              <a:rPr lang="en-US" dirty="0"/>
              <a:t> </a:t>
            </a:r>
            <a:r>
              <a:rPr lang="en-US" dirty="0" err="1"/>
              <a:t>rất</a:t>
            </a:r>
            <a:r>
              <a:rPr lang="en-US" dirty="0"/>
              <a:t> </a:t>
            </a:r>
            <a:r>
              <a:rPr lang="en-US" dirty="0" err="1"/>
              <a:t>mong</a:t>
            </a:r>
            <a:r>
              <a:rPr lang="en-US" dirty="0"/>
              <a:t> </a:t>
            </a:r>
            <a:r>
              <a:rPr lang="en-US" dirty="0" err="1"/>
              <a:t>muốn</a:t>
            </a:r>
            <a:r>
              <a:rPr lang="en-US" dirty="0"/>
              <a:t> </a:t>
            </a:r>
            <a:r>
              <a:rPr lang="en-US" dirty="0" err="1"/>
              <a:t>tìm</a:t>
            </a:r>
            <a:r>
              <a:rPr lang="en-US" dirty="0"/>
              <a:t> </a:t>
            </a:r>
            <a:r>
              <a:rPr lang="en-US" dirty="0" err="1"/>
              <a:t>được</a:t>
            </a:r>
            <a:r>
              <a:rPr lang="en-US" dirty="0"/>
              <a:t> </a:t>
            </a:r>
            <a:r>
              <a:rPr lang="en-US" dirty="0" err="1"/>
              <a:t>cho</a:t>
            </a:r>
            <a:r>
              <a:rPr lang="en-US" dirty="0"/>
              <a:t> </a:t>
            </a:r>
            <a:r>
              <a:rPr lang="en-US" dirty="0" err="1"/>
              <a:t>mình</a:t>
            </a:r>
            <a:r>
              <a:rPr lang="en-US" dirty="0"/>
              <a:t> </a:t>
            </a:r>
            <a:r>
              <a:rPr lang="en-US" dirty="0" err="1"/>
              <a:t>những</a:t>
            </a:r>
            <a:r>
              <a:rPr lang="en-US" dirty="0"/>
              <a:t> </a:t>
            </a:r>
            <a:r>
              <a:rPr lang="en-US" dirty="0" err="1"/>
              <a:t>người</a:t>
            </a:r>
            <a:r>
              <a:rPr lang="en-US" dirty="0"/>
              <a:t> </a:t>
            </a:r>
            <a:r>
              <a:rPr lang="en-US" dirty="0" err="1"/>
              <a:t>bạn</a:t>
            </a:r>
            <a:r>
              <a:rPr lang="en-US" dirty="0"/>
              <a:t> </a:t>
            </a:r>
            <a:r>
              <a:rPr lang="en-US" dirty="0" err="1"/>
              <a:t>đúng</a:t>
            </a:r>
            <a:r>
              <a:rPr lang="en-US" dirty="0"/>
              <a:t> </a:t>
            </a:r>
            <a:r>
              <a:rPr lang="en-US" dirty="0" err="1"/>
              <a:t>không</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25</a:t>
            </a:fld>
            <a:endParaRPr lang="en-US"/>
          </a:p>
        </p:txBody>
      </p:sp>
    </p:spTree>
    <p:extLst>
      <p:ext uri="{BB962C8B-B14F-4D97-AF65-F5344CB8AC3E}">
        <p14:creationId xmlns:p14="http://schemas.microsoft.com/office/powerpoint/2010/main" val="4171632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897890"/>
            <a:ext cx="7315200" cy="191008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219200" y="2881630"/>
            <a:ext cx="7315200" cy="1324610"/>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B8C5B2-79E6-4FE0-925D-649E23228A97}"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140231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B8C5B2-79E6-4FE0-925D-649E23228A97}"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328897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9920" y="292100"/>
            <a:ext cx="2103120" cy="464947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0560" y="292100"/>
            <a:ext cx="6187440" cy="46494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B8C5B2-79E6-4FE0-925D-649E23228A97}"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1169184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729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42553" y="0"/>
            <a:ext cx="5740083" cy="5615306"/>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4993803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rot="-2700000">
            <a:off x="6741684" y="-764503"/>
            <a:ext cx="7015405" cy="7015405"/>
          </a:xfrm>
          <a:prstGeom prst="arc">
            <a:avLst>
              <a:gd name="adj1" fmla="val 8084403"/>
              <a:gd name="adj2" fmla="val 18853870"/>
            </a:avLst>
          </a:prstGeom>
          <a:solidFill>
            <a:srgbClr val="FFFFFF">
              <a:alpha val="5192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10" name="Google Shape;10;p2"/>
          <p:cNvGrpSpPr/>
          <p:nvPr/>
        </p:nvGrpSpPr>
        <p:grpSpPr>
          <a:xfrm>
            <a:off x="341419" y="354817"/>
            <a:ext cx="9008295" cy="4746068"/>
            <a:chOff x="320080" y="256440"/>
            <a:chExt cx="8445277" cy="4449439"/>
          </a:xfrm>
        </p:grpSpPr>
        <p:sp>
          <p:nvSpPr>
            <p:cNvPr id="11" name="Google Shape;11;p2"/>
            <p:cNvSpPr/>
            <p:nvPr/>
          </p:nvSpPr>
          <p:spPr>
            <a:xfrm>
              <a:off x="664263" y="886342"/>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2" name="Google Shape;12;p2"/>
            <p:cNvSpPr/>
            <p:nvPr/>
          </p:nvSpPr>
          <p:spPr>
            <a:xfrm>
              <a:off x="1095487" y="256440"/>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3" name="Google Shape;13;p2"/>
            <p:cNvSpPr/>
            <p:nvPr/>
          </p:nvSpPr>
          <p:spPr>
            <a:xfrm>
              <a:off x="3364673" y="107697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4" name="Google Shape;14;p2"/>
            <p:cNvSpPr/>
            <p:nvPr/>
          </p:nvSpPr>
          <p:spPr>
            <a:xfrm>
              <a:off x="320080" y="2242020"/>
              <a:ext cx="73118" cy="73568"/>
            </a:xfrm>
            <a:custGeom>
              <a:avLst/>
              <a:gdLst/>
              <a:ahLst/>
              <a:cxnLst/>
              <a:rect l="l" t="t" r="r" b="b"/>
              <a:pathLst>
                <a:path w="4061" h="4086" extrusionOk="0">
                  <a:moveTo>
                    <a:pt x="2030" y="0"/>
                  </a:moveTo>
                  <a:cubicBezTo>
                    <a:pt x="903" y="0"/>
                    <a:pt x="0" y="903"/>
                    <a:pt x="0" y="2030"/>
                  </a:cubicBezTo>
                  <a:cubicBezTo>
                    <a:pt x="0" y="3158"/>
                    <a:pt x="903" y="4085"/>
                    <a:pt x="2030" y="4085"/>
                  </a:cubicBezTo>
                  <a:cubicBezTo>
                    <a:pt x="3158" y="4085"/>
                    <a:pt x="4061" y="3158"/>
                    <a:pt x="4061" y="2030"/>
                  </a:cubicBezTo>
                  <a:cubicBezTo>
                    <a:pt x="4061" y="903"/>
                    <a:pt x="3158" y="0"/>
                    <a:pt x="20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5" name="Google Shape;15;p2"/>
            <p:cNvSpPr/>
            <p:nvPr/>
          </p:nvSpPr>
          <p:spPr>
            <a:xfrm>
              <a:off x="1696105" y="690987"/>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6" name="Google Shape;16;p2"/>
            <p:cNvSpPr/>
            <p:nvPr/>
          </p:nvSpPr>
          <p:spPr>
            <a:xfrm>
              <a:off x="683218" y="3761287"/>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7" name="Google Shape;17;p2"/>
            <p:cNvSpPr/>
            <p:nvPr/>
          </p:nvSpPr>
          <p:spPr>
            <a:xfrm>
              <a:off x="1476030" y="4529937"/>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8" name="Google Shape;18;p2"/>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9" name="Google Shape;19;p2"/>
            <p:cNvSpPr/>
            <p:nvPr/>
          </p:nvSpPr>
          <p:spPr>
            <a:xfrm rot="10800000">
              <a:off x="7937142" y="46535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0" name="Google Shape;20;p2"/>
            <p:cNvSpPr/>
            <p:nvPr/>
          </p:nvSpPr>
          <p:spPr>
            <a:xfrm rot="10800000">
              <a:off x="5667938" y="3832539"/>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1" name="Google Shape;21;p2"/>
            <p:cNvSpPr/>
            <p:nvPr/>
          </p:nvSpPr>
          <p:spPr>
            <a:xfrm rot="10800000">
              <a:off x="8692239" y="2646731"/>
              <a:ext cx="73118" cy="73568"/>
            </a:xfrm>
            <a:custGeom>
              <a:avLst/>
              <a:gdLst/>
              <a:ahLst/>
              <a:cxnLst/>
              <a:rect l="l" t="t" r="r" b="b"/>
              <a:pathLst>
                <a:path w="4061" h="4086" extrusionOk="0">
                  <a:moveTo>
                    <a:pt x="2030" y="0"/>
                  </a:moveTo>
                  <a:cubicBezTo>
                    <a:pt x="903" y="0"/>
                    <a:pt x="0" y="903"/>
                    <a:pt x="0" y="2030"/>
                  </a:cubicBezTo>
                  <a:cubicBezTo>
                    <a:pt x="0" y="3158"/>
                    <a:pt x="903" y="4085"/>
                    <a:pt x="2030" y="4085"/>
                  </a:cubicBezTo>
                  <a:cubicBezTo>
                    <a:pt x="3158" y="4085"/>
                    <a:pt x="4061" y="3158"/>
                    <a:pt x="4061" y="2030"/>
                  </a:cubicBezTo>
                  <a:cubicBezTo>
                    <a:pt x="4061" y="903"/>
                    <a:pt x="3158" y="0"/>
                    <a:pt x="20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2" name="Google Shape;22;p2"/>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3" name="Google Shape;23;p2"/>
            <p:cNvSpPr/>
            <p:nvPr/>
          </p:nvSpPr>
          <p:spPr>
            <a:xfrm rot="10800000">
              <a:off x="8328651" y="11274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4" name="Google Shape;24;p2"/>
            <p:cNvSpPr/>
            <p:nvPr/>
          </p:nvSpPr>
          <p:spPr>
            <a:xfrm rot="10800000">
              <a:off x="7535839" y="3588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5" name="Google Shape;25;p2"/>
            <p:cNvSpPr/>
            <p:nvPr/>
          </p:nvSpPr>
          <p:spPr>
            <a:xfrm>
              <a:off x="3951311" y="3588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6" name="Google Shape;26;p2"/>
            <p:cNvSpPr/>
            <p:nvPr/>
          </p:nvSpPr>
          <p:spPr>
            <a:xfrm>
              <a:off x="4744123" y="11274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7" name="Google Shape;27;p2"/>
            <p:cNvSpPr/>
            <p:nvPr/>
          </p:nvSpPr>
          <p:spPr>
            <a:xfrm>
              <a:off x="5891026" y="102961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8" name="Google Shape;28;p2"/>
            <p:cNvSpPr/>
            <p:nvPr/>
          </p:nvSpPr>
          <p:spPr>
            <a:xfrm rot="10800000">
              <a:off x="6922026" y="1066589"/>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9" name="Google Shape;29;p2"/>
            <p:cNvSpPr/>
            <p:nvPr/>
          </p:nvSpPr>
          <p:spPr>
            <a:xfrm rot="10800000">
              <a:off x="3737664" y="2159639"/>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0" name="Google Shape;30;p2"/>
            <p:cNvSpPr/>
            <p:nvPr/>
          </p:nvSpPr>
          <p:spPr>
            <a:xfrm rot="10800000">
              <a:off x="4744130" y="4271315"/>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31" name="Google Shape;31;p2"/>
          <p:cNvGrpSpPr/>
          <p:nvPr/>
        </p:nvGrpSpPr>
        <p:grpSpPr>
          <a:xfrm>
            <a:off x="134841" y="182561"/>
            <a:ext cx="9421452" cy="5056788"/>
            <a:chOff x="126413" y="171150"/>
            <a:chExt cx="8832611" cy="4740739"/>
          </a:xfrm>
        </p:grpSpPr>
        <p:sp>
          <p:nvSpPr>
            <p:cNvPr id="32" name="Google Shape;32;p2"/>
            <p:cNvSpPr/>
            <p:nvPr/>
          </p:nvSpPr>
          <p:spPr>
            <a:xfrm>
              <a:off x="394685" y="1711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3" name="Google Shape;33;p2"/>
            <p:cNvSpPr/>
            <p:nvPr/>
          </p:nvSpPr>
          <p:spPr>
            <a:xfrm>
              <a:off x="1977918" y="1187817"/>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 name="Google Shape;34;p2"/>
            <p:cNvSpPr/>
            <p:nvPr/>
          </p:nvSpPr>
          <p:spPr>
            <a:xfrm>
              <a:off x="2007468" y="2004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 name="Google Shape;35;p2"/>
            <p:cNvSpPr/>
            <p:nvPr/>
          </p:nvSpPr>
          <p:spPr>
            <a:xfrm>
              <a:off x="3187710" y="3088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6" name="Google Shape;36;p2"/>
            <p:cNvSpPr/>
            <p:nvPr/>
          </p:nvSpPr>
          <p:spPr>
            <a:xfrm>
              <a:off x="155743" y="13508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7" name="Google Shape;37;p2"/>
            <p:cNvSpPr/>
            <p:nvPr/>
          </p:nvSpPr>
          <p:spPr>
            <a:xfrm>
              <a:off x="126413" y="3225942"/>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8" name="Google Shape;38;p2"/>
            <p:cNvSpPr/>
            <p:nvPr/>
          </p:nvSpPr>
          <p:spPr>
            <a:xfrm>
              <a:off x="1195512" y="4027490"/>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9" name="Google Shape;39;p2"/>
            <p:cNvSpPr/>
            <p:nvPr/>
          </p:nvSpPr>
          <p:spPr>
            <a:xfrm>
              <a:off x="394685" y="46035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0" name="Google Shape;40;p2"/>
            <p:cNvSpPr/>
            <p:nvPr/>
          </p:nvSpPr>
          <p:spPr>
            <a:xfrm>
              <a:off x="1925118" y="420155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 name="Google Shape;41;p2"/>
            <p:cNvSpPr/>
            <p:nvPr/>
          </p:nvSpPr>
          <p:spPr>
            <a:xfrm rot="10800000">
              <a:off x="8579266" y="46797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 name="Google Shape;42;p2"/>
            <p:cNvSpPr/>
            <p:nvPr/>
          </p:nvSpPr>
          <p:spPr>
            <a:xfrm rot="10800000">
              <a:off x="6995600" y="3663015"/>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3" name="Google Shape;43;p2"/>
            <p:cNvSpPr/>
            <p:nvPr/>
          </p:nvSpPr>
          <p:spPr>
            <a:xfrm rot="10800000">
              <a:off x="7025161" y="470903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4" name="Google Shape;44;p2"/>
            <p:cNvSpPr/>
            <p:nvPr/>
          </p:nvSpPr>
          <p:spPr>
            <a:xfrm rot="10800000">
              <a:off x="5786241" y="45420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5" name="Google Shape;45;p2"/>
            <p:cNvSpPr/>
            <p:nvPr/>
          </p:nvSpPr>
          <p:spPr>
            <a:xfrm rot="10800000">
              <a:off x="8876886" y="35587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6" name="Google Shape;46;p2"/>
            <p:cNvSpPr/>
            <p:nvPr/>
          </p:nvSpPr>
          <p:spPr>
            <a:xfrm rot="10800000">
              <a:off x="8847555" y="16248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7" name="Google Shape;47;p2"/>
            <p:cNvSpPr/>
            <p:nvPr/>
          </p:nvSpPr>
          <p:spPr>
            <a:xfrm rot="10800000">
              <a:off x="7837117" y="8824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8" name="Google Shape;48;p2"/>
            <p:cNvSpPr/>
            <p:nvPr/>
          </p:nvSpPr>
          <p:spPr>
            <a:xfrm rot="10800000">
              <a:off x="8579266" y="2473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9" name="Google Shape;49;p2"/>
            <p:cNvSpPr/>
            <p:nvPr/>
          </p:nvSpPr>
          <p:spPr>
            <a:xfrm rot="10800000">
              <a:off x="7107511" y="70795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0" name="Google Shape;50;p2"/>
            <p:cNvSpPr/>
            <p:nvPr/>
          </p:nvSpPr>
          <p:spPr>
            <a:xfrm>
              <a:off x="4463605" y="625017"/>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1" name="Google Shape;51;p2"/>
            <p:cNvSpPr/>
            <p:nvPr/>
          </p:nvSpPr>
          <p:spPr>
            <a:xfrm>
              <a:off x="5193211" y="799082"/>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2" name="Google Shape;52;p2"/>
            <p:cNvSpPr/>
            <p:nvPr/>
          </p:nvSpPr>
          <p:spPr>
            <a:xfrm>
              <a:off x="5621447" y="314425"/>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3" name="Google Shape;53;p2"/>
            <p:cNvSpPr/>
            <p:nvPr/>
          </p:nvSpPr>
          <p:spPr>
            <a:xfrm rot="10800000">
              <a:off x="6265292" y="3807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4" name="Google Shape;54;p2"/>
            <p:cNvSpPr/>
            <p:nvPr/>
          </p:nvSpPr>
          <p:spPr>
            <a:xfrm rot="10800000">
              <a:off x="3417500" y="1624890"/>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5" name="Google Shape;55;p2"/>
            <p:cNvSpPr/>
            <p:nvPr/>
          </p:nvSpPr>
          <p:spPr>
            <a:xfrm rot="10800000">
              <a:off x="3218461" y="23661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6" name="Google Shape;56;p2"/>
            <p:cNvSpPr/>
            <p:nvPr/>
          </p:nvSpPr>
          <p:spPr>
            <a:xfrm rot="10800000">
              <a:off x="4855611" y="48590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7" name="Google Shape;57;p2"/>
            <p:cNvSpPr/>
            <p:nvPr/>
          </p:nvSpPr>
          <p:spPr>
            <a:xfrm rot="10800000">
              <a:off x="5140386" y="361153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58" name="Google Shape;58;p2"/>
          <p:cNvSpPr txBox="1">
            <a:spLocks noGrp="1"/>
          </p:cNvSpPr>
          <p:nvPr>
            <p:ph type="ctrTitle"/>
          </p:nvPr>
        </p:nvSpPr>
        <p:spPr>
          <a:xfrm>
            <a:off x="4014880" y="1402667"/>
            <a:ext cx="4960960" cy="1906240"/>
          </a:xfrm>
          <a:prstGeom prst="rect">
            <a:avLst/>
          </a:prstGeom>
          <a:effectLst>
            <a:outerShdw dist="38100" dir="3000000" algn="bl" rotWithShape="0">
              <a:srgbClr val="6F86C7">
                <a:alpha val="50000"/>
              </a:srgbClr>
            </a:outerShdw>
          </a:effectLst>
        </p:spPr>
        <p:txBody>
          <a:bodyPr spcFirstLastPara="1" wrap="square" lIns="91425" tIns="91425" rIns="91425" bIns="91425" anchor="ctr" anchorCtr="0">
            <a:noAutofit/>
          </a:bodyPr>
          <a:lstStyle>
            <a:lvl1pPr lvl="0" algn="r">
              <a:spcBef>
                <a:spcPts val="0"/>
              </a:spcBef>
              <a:spcAft>
                <a:spcPts val="0"/>
              </a:spcAft>
              <a:buClr>
                <a:srgbClr val="FFFFFF"/>
              </a:buClr>
              <a:buSzPts val="5200"/>
              <a:buNone/>
              <a:defRPr sz="5547">
                <a:solidFill>
                  <a:srgbClr val="FFFFFF"/>
                </a:solidFill>
                <a:latin typeface="Fredoka One"/>
                <a:ea typeface="Fredoka One"/>
                <a:cs typeface="Fredoka One"/>
                <a:sym typeface="Fredoka One"/>
              </a:defRPr>
            </a:lvl1pPr>
            <a:lvl2pPr lvl="1" algn="ctr">
              <a:spcBef>
                <a:spcPts val="0"/>
              </a:spcBef>
              <a:spcAft>
                <a:spcPts val="0"/>
              </a:spcAft>
              <a:buClr>
                <a:srgbClr val="FFFFFF"/>
              </a:buClr>
              <a:buSzPts val="5200"/>
              <a:buNone/>
              <a:defRPr sz="5547">
                <a:solidFill>
                  <a:srgbClr val="FFFFFF"/>
                </a:solidFill>
              </a:defRPr>
            </a:lvl2pPr>
            <a:lvl3pPr lvl="2" algn="ctr">
              <a:spcBef>
                <a:spcPts val="0"/>
              </a:spcBef>
              <a:spcAft>
                <a:spcPts val="0"/>
              </a:spcAft>
              <a:buClr>
                <a:srgbClr val="FFFFFF"/>
              </a:buClr>
              <a:buSzPts val="5200"/>
              <a:buNone/>
              <a:defRPr sz="5547">
                <a:solidFill>
                  <a:srgbClr val="FFFFFF"/>
                </a:solidFill>
              </a:defRPr>
            </a:lvl3pPr>
            <a:lvl4pPr lvl="3" algn="ctr">
              <a:spcBef>
                <a:spcPts val="0"/>
              </a:spcBef>
              <a:spcAft>
                <a:spcPts val="0"/>
              </a:spcAft>
              <a:buClr>
                <a:srgbClr val="FFFFFF"/>
              </a:buClr>
              <a:buSzPts val="5200"/>
              <a:buNone/>
              <a:defRPr sz="5547">
                <a:solidFill>
                  <a:srgbClr val="FFFFFF"/>
                </a:solidFill>
              </a:defRPr>
            </a:lvl4pPr>
            <a:lvl5pPr lvl="4" algn="ctr">
              <a:spcBef>
                <a:spcPts val="0"/>
              </a:spcBef>
              <a:spcAft>
                <a:spcPts val="0"/>
              </a:spcAft>
              <a:buClr>
                <a:srgbClr val="FFFFFF"/>
              </a:buClr>
              <a:buSzPts val="5200"/>
              <a:buNone/>
              <a:defRPr sz="5547">
                <a:solidFill>
                  <a:srgbClr val="FFFFFF"/>
                </a:solidFill>
              </a:defRPr>
            </a:lvl5pPr>
            <a:lvl6pPr lvl="5" algn="ctr">
              <a:spcBef>
                <a:spcPts val="0"/>
              </a:spcBef>
              <a:spcAft>
                <a:spcPts val="0"/>
              </a:spcAft>
              <a:buClr>
                <a:srgbClr val="FFFFFF"/>
              </a:buClr>
              <a:buSzPts val="5200"/>
              <a:buNone/>
              <a:defRPr sz="5547">
                <a:solidFill>
                  <a:srgbClr val="FFFFFF"/>
                </a:solidFill>
              </a:defRPr>
            </a:lvl6pPr>
            <a:lvl7pPr lvl="6" algn="ctr">
              <a:spcBef>
                <a:spcPts val="0"/>
              </a:spcBef>
              <a:spcAft>
                <a:spcPts val="0"/>
              </a:spcAft>
              <a:buClr>
                <a:srgbClr val="FFFFFF"/>
              </a:buClr>
              <a:buSzPts val="5200"/>
              <a:buNone/>
              <a:defRPr sz="5547">
                <a:solidFill>
                  <a:srgbClr val="FFFFFF"/>
                </a:solidFill>
              </a:defRPr>
            </a:lvl7pPr>
            <a:lvl8pPr lvl="7" algn="ctr">
              <a:spcBef>
                <a:spcPts val="0"/>
              </a:spcBef>
              <a:spcAft>
                <a:spcPts val="0"/>
              </a:spcAft>
              <a:buClr>
                <a:srgbClr val="FFFFFF"/>
              </a:buClr>
              <a:buSzPts val="5200"/>
              <a:buNone/>
              <a:defRPr sz="5547">
                <a:solidFill>
                  <a:srgbClr val="FFFFFF"/>
                </a:solidFill>
              </a:defRPr>
            </a:lvl8pPr>
            <a:lvl9pPr lvl="8" algn="ctr">
              <a:spcBef>
                <a:spcPts val="0"/>
              </a:spcBef>
              <a:spcAft>
                <a:spcPts val="0"/>
              </a:spcAft>
              <a:buClr>
                <a:srgbClr val="FFFFFF"/>
              </a:buClr>
              <a:buSzPts val="5200"/>
              <a:buNone/>
              <a:defRPr sz="5547">
                <a:solidFill>
                  <a:srgbClr val="FFFFFF"/>
                </a:solidFill>
              </a:defRPr>
            </a:lvl9pPr>
          </a:lstStyle>
          <a:p>
            <a:endParaRPr/>
          </a:p>
        </p:txBody>
      </p:sp>
      <p:sp>
        <p:nvSpPr>
          <p:cNvPr id="59" name="Google Shape;59;p2"/>
          <p:cNvSpPr txBox="1">
            <a:spLocks noGrp="1"/>
          </p:cNvSpPr>
          <p:nvPr>
            <p:ph type="subTitle" idx="1"/>
          </p:nvPr>
        </p:nvSpPr>
        <p:spPr>
          <a:xfrm>
            <a:off x="4817520" y="3249200"/>
            <a:ext cx="4158400" cy="51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800"/>
              <a:buFont typeface="Rubik"/>
              <a:buNone/>
              <a:defRPr sz="1707">
                <a:solidFill>
                  <a:srgbClr val="FFFFFF"/>
                </a:solidFill>
                <a:latin typeface="Rubik"/>
                <a:ea typeface="Rubik"/>
                <a:cs typeface="Rubik"/>
                <a:sym typeface="Rubik"/>
              </a:defRPr>
            </a:lvl1pPr>
            <a:lvl2pPr lvl="1" algn="ctr">
              <a:lnSpc>
                <a:spcPct val="100000"/>
              </a:lnSpc>
              <a:spcBef>
                <a:spcPts val="0"/>
              </a:spcBef>
              <a:spcAft>
                <a:spcPts val="0"/>
              </a:spcAft>
              <a:buClr>
                <a:srgbClr val="FFFFFF"/>
              </a:buClr>
              <a:buSzPts val="2800"/>
              <a:buNone/>
              <a:defRPr sz="2987">
                <a:solidFill>
                  <a:srgbClr val="FFFFFF"/>
                </a:solidFill>
              </a:defRPr>
            </a:lvl2pPr>
            <a:lvl3pPr lvl="2" algn="ctr">
              <a:lnSpc>
                <a:spcPct val="100000"/>
              </a:lnSpc>
              <a:spcBef>
                <a:spcPts val="0"/>
              </a:spcBef>
              <a:spcAft>
                <a:spcPts val="0"/>
              </a:spcAft>
              <a:buClr>
                <a:srgbClr val="FFFFFF"/>
              </a:buClr>
              <a:buSzPts val="2800"/>
              <a:buNone/>
              <a:defRPr sz="2987">
                <a:solidFill>
                  <a:srgbClr val="FFFFFF"/>
                </a:solidFill>
              </a:defRPr>
            </a:lvl3pPr>
            <a:lvl4pPr lvl="3" algn="ctr">
              <a:lnSpc>
                <a:spcPct val="100000"/>
              </a:lnSpc>
              <a:spcBef>
                <a:spcPts val="0"/>
              </a:spcBef>
              <a:spcAft>
                <a:spcPts val="0"/>
              </a:spcAft>
              <a:buClr>
                <a:srgbClr val="FFFFFF"/>
              </a:buClr>
              <a:buSzPts val="2800"/>
              <a:buNone/>
              <a:defRPr sz="2987">
                <a:solidFill>
                  <a:srgbClr val="FFFFFF"/>
                </a:solidFill>
              </a:defRPr>
            </a:lvl4pPr>
            <a:lvl5pPr lvl="4" algn="ctr">
              <a:lnSpc>
                <a:spcPct val="100000"/>
              </a:lnSpc>
              <a:spcBef>
                <a:spcPts val="0"/>
              </a:spcBef>
              <a:spcAft>
                <a:spcPts val="0"/>
              </a:spcAft>
              <a:buClr>
                <a:srgbClr val="FFFFFF"/>
              </a:buClr>
              <a:buSzPts val="2800"/>
              <a:buNone/>
              <a:defRPr sz="2987">
                <a:solidFill>
                  <a:srgbClr val="FFFFFF"/>
                </a:solidFill>
              </a:defRPr>
            </a:lvl5pPr>
            <a:lvl6pPr lvl="5" algn="ctr">
              <a:lnSpc>
                <a:spcPct val="100000"/>
              </a:lnSpc>
              <a:spcBef>
                <a:spcPts val="0"/>
              </a:spcBef>
              <a:spcAft>
                <a:spcPts val="0"/>
              </a:spcAft>
              <a:buClr>
                <a:srgbClr val="FFFFFF"/>
              </a:buClr>
              <a:buSzPts val="2800"/>
              <a:buNone/>
              <a:defRPr sz="2987">
                <a:solidFill>
                  <a:srgbClr val="FFFFFF"/>
                </a:solidFill>
              </a:defRPr>
            </a:lvl6pPr>
            <a:lvl7pPr lvl="6" algn="ctr">
              <a:lnSpc>
                <a:spcPct val="100000"/>
              </a:lnSpc>
              <a:spcBef>
                <a:spcPts val="0"/>
              </a:spcBef>
              <a:spcAft>
                <a:spcPts val="0"/>
              </a:spcAft>
              <a:buClr>
                <a:srgbClr val="FFFFFF"/>
              </a:buClr>
              <a:buSzPts val="2800"/>
              <a:buNone/>
              <a:defRPr sz="2987">
                <a:solidFill>
                  <a:srgbClr val="FFFFFF"/>
                </a:solidFill>
              </a:defRPr>
            </a:lvl7pPr>
            <a:lvl8pPr lvl="7" algn="ctr">
              <a:lnSpc>
                <a:spcPct val="100000"/>
              </a:lnSpc>
              <a:spcBef>
                <a:spcPts val="0"/>
              </a:spcBef>
              <a:spcAft>
                <a:spcPts val="0"/>
              </a:spcAft>
              <a:buClr>
                <a:srgbClr val="FFFFFF"/>
              </a:buClr>
              <a:buSzPts val="2800"/>
              <a:buNone/>
              <a:defRPr sz="2987">
                <a:solidFill>
                  <a:srgbClr val="FFFFFF"/>
                </a:solidFill>
              </a:defRPr>
            </a:lvl8pPr>
            <a:lvl9pPr lvl="8" algn="ctr">
              <a:lnSpc>
                <a:spcPct val="100000"/>
              </a:lnSpc>
              <a:spcBef>
                <a:spcPts val="0"/>
              </a:spcBef>
              <a:spcAft>
                <a:spcPts val="0"/>
              </a:spcAft>
              <a:buClr>
                <a:srgbClr val="FFFFFF"/>
              </a:buClr>
              <a:buSzPts val="2800"/>
              <a:buNone/>
              <a:defRPr sz="2987">
                <a:solidFill>
                  <a:srgbClr val="FFFFFF"/>
                </a:solidFill>
              </a:defRPr>
            </a:lvl9pPr>
          </a:lstStyle>
          <a:p>
            <a:endParaRPr/>
          </a:p>
        </p:txBody>
      </p:sp>
    </p:spTree>
    <p:extLst>
      <p:ext uri="{BB962C8B-B14F-4D97-AF65-F5344CB8AC3E}">
        <p14:creationId xmlns:p14="http://schemas.microsoft.com/office/powerpoint/2010/main" val="637435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60"/>
        <p:cNvGrpSpPr/>
        <p:nvPr/>
      </p:nvGrpSpPr>
      <p:grpSpPr>
        <a:xfrm>
          <a:off x="0" y="0"/>
          <a:ext cx="0" cy="0"/>
          <a:chOff x="0" y="0"/>
          <a:chExt cx="0" cy="0"/>
        </a:xfrm>
      </p:grpSpPr>
      <p:sp>
        <p:nvSpPr>
          <p:cNvPr id="61" name="Google Shape;61;p3"/>
          <p:cNvSpPr/>
          <p:nvPr/>
        </p:nvSpPr>
        <p:spPr>
          <a:xfrm rot="5702414">
            <a:off x="-2087595" y="-904292"/>
            <a:ext cx="7898460" cy="599147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rgbClr val="FFFFFF">
              <a:alpha val="5192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62" name="Google Shape;62;p3"/>
          <p:cNvGrpSpPr/>
          <p:nvPr/>
        </p:nvGrpSpPr>
        <p:grpSpPr>
          <a:xfrm>
            <a:off x="134841" y="182561"/>
            <a:ext cx="9421452" cy="5175700"/>
            <a:chOff x="126413" y="171150"/>
            <a:chExt cx="8832611" cy="4852219"/>
          </a:xfrm>
        </p:grpSpPr>
        <p:sp>
          <p:nvSpPr>
            <p:cNvPr id="63" name="Google Shape;63;p3"/>
            <p:cNvSpPr/>
            <p:nvPr/>
          </p:nvSpPr>
          <p:spPr>
            <a:xfrm>
              <a:off x="394685" y="1711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64" name="Google Shape;64;p3"/>
            <p:cNvSpPr/>
            <p:nvPr/>
          </p:nvSpPr>
          <p:spPr>
            <a:xfrm>
              <a:off x="1977918" y="1187817"/>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65" name="Google Shape;65;p3"/>
            <p:cNvSpPr/>
            <p:nvPr/>
          </p:nvSpPr>
          <p:spPr>
            <a:xfrm>
              <a:off x="2007468" y="2004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66" name="Google Shape;66;p3"/>
            <p:cNvSpPr/>
            <p:nvPr/>
          </p:nvSpPr>
          <p:spPr>
            <a:xfrm>
              <a:off x="3187710" y="3088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67" name="Google Shape;67;p3"/>
            <p:cNvSpPr/>
            <p:nvPr/>
          </p:nvSpPr>
          <p:spPr>
            <a:xfrm>
              <a:off x="155743" y="13508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68" name="Google Shape;68;p3"/>
            <p:cNvSpPr/>
            <p:nvPr/>
          </p:nvSpPr>
          <p:spPr>
            <a:xfrm>
              <a:off x="126413" y="3225942"/>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69" name="Google Shape;69;p3"/>
            <p:cNvSpPr/>
            <p:nvPr/>
          </p:nvSpPr>
          <p:spPr>
            <a:xfrm>
              <a:off x="1195512" y="4027490"/>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0" name="Google Shape;70;p3"/>
            <p:cNvSpPr/>
            <p:nvPr/>
          </p:nvSpPr>
          <p:spPr>
            <a:xfrm>
              <a:off x="394685" y="46035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1" name="Google Shape;71;p3"/>
            <p:cNvSpPr/>
            <p:nvPr/>
          </p:nvSpPr>
          <p:spPr>
            <a:xfrm>
              <a:off x="1925118" y="420155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2" name="Google Shape;72;p3"/>
            <p:cNvSpPr/>
            <p:nvPr/>
          </p:nvSpPr>
          <p:spPr>
            <a:xfrm rot="10800000">
              <a:off x="8579266" y="46797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3" name="Google Shape;73;p3"/>
            <p:cNvSpPr/>
            <p:nvPr/>
          </p:nvSpPr>
          <p:spPr>
            <a:xfrm rot="10800000">
              <a:off x="8157061" y="494123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4" name="Google Shape;74;p3"/>
            <p:cNvSpPr/>
            <p:nvPr/>
          </p:nvSpPr>
          <p:spPr>
            <a:xfrm rot="10800000">
              <a:off x="5163866" y="49119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5" name="Google Shape;75;p3"/>
            <p:cNvSpPr/>
            <p:nvPr/>
          </p:nvSpPr>
          <p:spPr>
            <a:xfrm rot="10800000">
              <a:off x="8847555" y="16248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6" name="Google Shape;76;p3"/>
            <p:cNvSpPr/>
            <p:nvPr/>
          </p:nvSpPr>
          <p:spPr>
            <a:xfrm rot="10800000">
              <a:off x="7892617" y="4202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7" name="Google Shape;77;p3"/>
            <p:cNvSpPr/>
            <p:nvPr/>
          </p:nvSpPr>
          <p:spPr>
            <a:xfrm rot="10800000">
              <a:off x="8579266" y="2473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8" name="Google Shape;78;p3"/>
            <p:cNvSpPr/>
            <p:nvPr/>
          </p:nvSpPr>
          <p:spPr>
            <a:xfrm>
              <a:off x="4463605" y="625017"/>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9" name="Google Shape;79;p3"/>
            <p:cNvSpPr/>
            <p:nvPr/>
          </p:nvSpPr>
          <p:spPr>
            <a:xfrm>
              <a:off x="5193211" y="799082"/>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80" name="Google Shape;80;p3"/>
            <p:cNvSpPr/>
            <p:nvPr/>
          </p:nvSpPr>
          <p:spPr>
            <a:xfrm>
              <a:off x="5621447" y="314425"/>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81" name="Google Shape;81;p3"/>
            <p:cNvSpPr/>
            <p:nvPr/>
          </p:nvSpPr>
          <p:spPr>
            <a:xfrm rot="10800000">
              <a:off x="3417500" y="1624890"/>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82" name="Google Shape;82;p3"/>
            <p:cNvSpPr/>
            <p:nvPr/>
          </p:nvSpPr>
          <p:spPr>
            <a:xfrm rot="10800000">
              <a:off x="3218461" y="23661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83" name="Google Shape;83;p3"/>
            <p:cNvSpPr/>
            <p:nvPr/>
          </p:nvSpPr>
          <p:spPr>
            <a:xfrm rot="10800000">
              <a:off x="4855611" y="48590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84" name="Google Shape;84;p3"/>
          <p:cNvSpPr/>
          <p:nvPr/>
        </p:nvSpPr>
        <p:spPr>
          <a:xfrm rot="10800000">
            <a:off x="5060391" y="1933401"/>
            <a:ext cx="118919" cy="118900"/>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85" name="Google Shape;85;p3"/>
          <p:cNvSpPr txBox="1">
            <a:spLocks noGrp="1"/>
          </p:cNvSpPr>
          <p:nvPr>
            <p:ph type="title"/>
          </p:nvPr>
        </p:nvSpPr>
        <p:spPr>
          <a:xfrm>
            <a:off x="5547813" y="3101707"/>
            <a:ext cx="3406080" cy="77024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3600"/>
              <a:buNone/>
              <a:defRPr sz="3840">
                <a:solidFill>
                  <a:srgbClr val="FFFFFF"/>
                </a:solidFill>
              </a:defRPr>
            </a:lvl1pPr>
            <a:lvl2pPr lvl="1" algn="ctr">
              <a:spcBef>
                <a:spcPts val="0"/>
              </a:spcBef>
              <a:spcAft>
                <a:spcPts val="0"/>
              </a:spcAft>
              <a:buClr>
                <a:srgbClr val="FFFFFF"/>
              </a:buClr>
              <a:buSzPts val="3600"/>
              <a:buNone/>
              <a:defRPr sz="3840">
                <a:solidFill>
                  <a:srgbClr val="FFFFFF"/>
                </a:solidFill>
              </a:defRPr>
            </a:lvl2pPr>
            <a:lvl3pPr lvl="2" algn="ctr">
              <a:spcBef>
                <a:spcPts val="0"/>
              </a:spcBef>
              <a:spcAft>
                <a:spcPts val="0"/>
              </a:spcAft>
              <a:buClr>
                <a:srgbClr val="FFFFFF"/>
              </a:buClr>
              <a:buSzPts val="3600"/>
              <a:buNone/>
              <a:defRPr sz="3840">
                <a:solidFill>
                  <a:srgbClr val="FFFFFF"/>
                </a:solidFill>
              </a:defRPr>
            </a:lvl3pPr>
            <a:lvl4pPr lvl="3" algn="ctr">
              <a:spcBef>
                <a:spcPts val="0"/>
              </a:spcBef>
              <a:spcAft>
                <a:spcPts val="0"/>
              </a:spcAft>
              <a:buClr>
                <a:srgbClr val="FFFFFF"/>
              </a:buClr>
              <a:buSzPts val="3600"/>
              <a:buNone/>
              <a:defRPr sz="3840">
                <a:solidFill>
                  <a:srgbClr val="FFFFFF"/>
                </a:solidFill>
              </a:defRPr>
            </a:lvl4pPr>
            <a:lvl5pPr lvl="4" algn="ctr">
              <a:spcBef>
                <a:spcPts val="0"/>
              </a:spcBef>
              <a:spcAft>
                <a:spcPts val="0"/>
              </a:spcAft>
              <a:buClr>
                <a:srgbClr val="FFFFFF"/>
              </a:buClr>
              <a:buSzPts val="3600"/>
              <a:buNone/>
              <a:defRPr sz="3840">
                <a:solidFill>
                  <a:srgbClr val="FFFFFF"/>
                </a:solidFill>
              </a:defRPr>
            </a:lvl5pPr>
            <a:lvl6pPr lvl="5" algn="ctr">
              <a:spcBef>
                <a:spcPts val="0"/>
              </a:spcBef>
              <a:spcAft>
                <a:spcPts val="0"/>
              </a:spcAft>
              <a:buClr>
                <a:srgbClr val="FFFFFF"/>
              </a:buClr>
              <a:buSzPts val="3600"/>
              <a:buNone/>
              <a:defRPr sz="3840">
                <a:solidFill>
                  <a:srgbClr val="FFFFFF"/>
                </a:solidFill>
              </a:defRPr>
            </a:lvl6pPr>
            <a:lvl7pPr lvl="6" algn="ctr">
              <a:spcBef>
                <a:spcPts val="0"/>
              </a:spcBef>
              <a:spcAft>
                <a:spcPts val="0"/>
              </a:spcAft>
              <a:buClr>
                <a:srgbClr val="FFFFFF"/>
              </a:buClr>
              <a:buSzPts val="3600"/>
              <a:buNone/>
              <a:defRPr sz="3840">
                <a:solidFill>
                  <a:srgbClr val="FFFFFF"/>
                </a:solidFill>
              </a:defRPr>
            </a:lvl7pPr>
            <a:lvl8pPr lvl="7" algn="ctr">
              <a:spcBef>
                <a:spcPts val="0"/>
              </a:spcBef>
              <a:spcAft>
                <a:spcPts val="0"/>
              </a:spcAft>
              <a:buClr>
                <a:srgbClr val="FFFFFF"/>
              </a:buClr>
              <a:buSzPts val="3600"/>
              <a:buNone/>
              <a:defRPr sz="3840">
                <a:solidFill>
                  <a:srgbClr val="FFFFFF"/>
                </a:solidFill>
              </a:defRPr>
            </a:lvl8pPr>
            <a:lvl9pPr lvl="8" algn="ctr">
              <a:spcBef>
                <a:spcPts val="0"/>
              </a:spcBef>
              <a:spcAft>
                <a:spcPts val="0"/>
              </a:spcAft>
              <a:buClr>
                <a:srgbClr val="FFFFFF"/>
              </a:buClr>
              <a:buSzPts val="3600"/>
              <a:buNone/>
              <a:defRPr sz="3840">
                <a:solidFill>
                  <a:srgbClr val="FFFFFF"/>
                </a:solidFill>
              </a:defRPr>
            </a:lvl9pPr>
          </a:lstStyle>
          <a:p>
            <a:endParaRPr/>
          </a:p>
        </p:txBody>
      </p:sp>
      <p:sp>
        <p:nvSpPr>
          <p:cNvPr id="86" name="Google Shape;86;p3"/>
          <p:cNvSpPr txBox="1">
            <a:spLocks noGrp="1"/>
          </p:cNvSpPr>
          <p:nvPr>
            <p:ph type="title" idx="2" hasCustomPrompt="1"/>
          </p:nvPr>
        </p:nvSpPr>
        <p:spPr>
          <a:xfrm>
            <a:off x="5531013" y="1141013"/>
            <a:ext cx="3439680" cy="145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2000"/>
              <a:buNone/>
              <a:defRPr sz="8747">
                <a:solidFill>
                  <a:srgbClr val="FFFFFF"/>
                </a:solidFill>
              </a:defRPr>
            </a:lvl1pPr>
            <a:lvl2pPr lvl="1" rtl="0">
              <a:spcBef>
                <a:spcPts val="0"/>
              </a:spcBef>
              <a:spcAft>
                <a:spcPts val="0"/>
              </a:spcAft>
              <a:buClr>
                <a:srgbClr val="FFFFFF"/>
              </a:buClr>
              <a:buSzPts val="12000"/>
              <a:buNone/>
              <a:defRPr sz="12800">
                <a:solidFill>
                  <a:srgbClr val="FFFFFF"/>
                </a:solidFill>
              </a:defRPr>
            </a:lvl2pPr>
            <a:lvl3pPr lvl="2" rtl="0">
              <a:spcBef>
                <a:spcPts val="0"/>
              </a:spcBef>
              <a:spcAft>
                <a:spcPts val="0"/>
              </a:spcAft>
              <a:buClr>
                <a:srgbClr val="FFFFFF"/>
              </a:buClr>
              <a:buSzPts val="12000"/>
              <a:buNone/>
              <a:defRPr sz="12800">
                <a:solidFill>
                  <a:srgbClr val="FFFFFF"/>
                </a:solidFill>
              </a:defRPr>
            </a:lvl3pPr>
            <a:lvl4pPr lvl="3" rtl="0">
              <a:spcBef>
                <a:spcPts val="0"/>
              </a:spcBef>
              <a:spcAft>
                <a:spcPts val="0"/>
              </a:spcAft>
              <a:buClr>
                <a:srgbClr val="FFFFFF"/>
              </a:buClr>
              <a:buSzPts val="12000"/>
              <a:buNone/>
              <a:defRPr sz="12800">
                <a:solidFill>
                  <a:srgbClr val="FFFFFF"/>
                </a:solidFill>
              </a:defRPr>
            </a:lvl4pPr>
            <a:lvl5pPr lvl="4" rtl="0">
              <a:spcBef>
                <a:spcPts val="0"/>
              </a:spcBef>
              <a:spcAft>
                <a:spcPts val="0"/>
              </a:spcAft>
              <a:buClr>
                <a:srgbClr val="FFFFFF"/>
              </a:buClr>
              <a:buSzPts val="12000"/>
              <a:buNone/>
              <a:defRPr sz="12800">
                <a:solidFill>
                  <a:srgbClr val="FFFFFF"/>
                </a:solidFill>
              </a:defRPr>
            </a:lvl5pPr>
            <a:lvl6pPr lvl="5" rtl="0">
              <a:spcBef>
                <a:spcPts val="0"/>
              </a:spcBef>
              <a:spcAft>
                <a:spcPts val="0"/>
              </a:spcAft>
              <a:buClr>
                <a:srgbClr val="FFFFFF"/>
              </a:buClr>
              <a:buSzPts val="12000"/>
              <a:buNone/>
              <a:defRPr sz="12800">
                <a:solidFill>
                  <a:srgbClr val="FFFFFF"/>
                </a:solidFill>
              </a:defRPr>
            </a:lvl6pPr>
            <a:lvl7pPr lvl="6" rtl="0">
              <a:spcBef>
                <a:spcPts val="0"/>
              </a:spcBef>
              <a:spcAft>
                <a:spcPts val="0"/>
              </a:spcAft>
              <a:buClr>
                <a:srgbClr val="FFFFFF"/>
              </a:buClr>
              <a:buSzPts val="12000"/>
              <a:buNone/>
              <a:defRPr sz="12800">
                <a:solidFill>
                  <a:srgbClr val="FFFFFF"/>
                </a:solidFill>
              </a:defRPr>
            </a:lvl7pPr>
            <a:lvl8pPr lvl="7" rtl="0">
              <a:spcBef>
                <a:spcPts val="0"/>
              </a:spcBef>
              <a:spcAft>
                <a:spcPts val="0"/>
              </a:spcAft>
              <a:buClr>
                <a:srgbClr val="FFFFFF"/>
              </a:buClr>
              <a:buSzPts val="12000"/>
              <a:buNone/>
              <a:defRPr sz="12800">
                <a:solidFill>
                  <a:srgbClr val="FFFFFF"/>
                </a:solidFill>
              </a:defRPr>
            </a:lvl8pPr>
            <a:lvl9pPr lvl="8" rtl="0">
              <a:spcBef>
                <a:spcPts val="0"/>
              </a:spcBef>
              <a:spcAft>
                <a:spcPts val="0"/>
              </a:spcAft>
              <a:buClr>
                <a:srgbClr val="FFFFFF"/>
              </a:buClr>
              <a:buSzPts val="12000"/>
              <a:buNone/>
              <a:defRPr sz="12800">
                <a:solidFill>
                  <a:srgbClr val="FFFFFF"/>
                </a:solidFill>
              </a:defRPr>
            </a:lvl9pPr>
          </a:lstStyle>
          <a:p>
            <a:r>
              <a:t>xx%</a:t>
            </a:r>
          </a:p>
        </p:txBody>
      </p:sp>
      <p:sp>
        <p:nvSpPr>
          <p:cNvPr id="87" name="Google Shape;87;p3"/>
          <p:cNvSpPr txBox="1">
            <a:spLocks noGrp="1"/>
          </p:cNvSpPr>
          <p:nvPr>
            <p:ph type="subTitle" idx="1"/>
          </p:nvPr>
        </p:nvSpPr>
        <p:spPr>
          <a:xfrm>
            <a:off x="5562720" y="3916267"/>
            <a:ext cx="3406080" cy="98944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1800"/>
              <a:buNone/>
              <a:defRPr>
                <a:solidFill>
                  <a:srgbClr val="FFFFFF"/>
                </a:solidFill>
              </a:defRPr>
            </a:lvl1pPr>
            <a:lvl2pPr lvl="1">
              <a:spcBef>
                <a:spcPts val="1707"/>
              </a:spcBef>
              <a:spcAft>
                <a:spcPts val="0"/>
              </a:spcAft>
              <a:buSzPts val="1400"/>
              <a:buNone/>
              <a:defRPr/>
            </a:lvl2pPr>
            <a:lvl3pPr lvl="2">
              <a:spcBef>
                <a:spcPts val="1707"/>
              </a:spcBef>
              <a:spcAft>
                <a:spcPts val="0"/>
              </a:spcAft>
              <a:buSzPts val="1400"/>
              <a:buNone/>
              <a:defRPr/>
            </a:lvl3pPr>
            <a:lvl4pPr lvl="3">
              <a:spcBef>
                <a:spcPts val="1707"/>
              </a:spcBef>
              <a:spcAft>
                <a:spcPts val="0"/>
              </a:spcAft>
              <a:buSzPts val="1400"/>
              <a:buNone/>
              <a:defRPr/>
            </a:lvl4pPr>
            <a:lvl5pPr lvl="4">
              <a:spcBef>
                <a:spcPts val="1707"/>
              </a:spcBef>
              <a:spcAft>
                <a:spcPts val="0"/>
              </a:spcAft>
              <a:buSzPts val="1400"/>
              <a:buNone/>
              <a:defRPr/>
            </a:lvl5pPr>
            <a:lvl6pPr lvl="5">
              <a:spcBef>
                <a:spcPts val="1707"/>
              </a:spcBef>
              <a:spcAft>
                <a:spcPts val="0"/>
              </a:spcAft>
              <a:buSzPts val="1400"/>
              <a:buNone/>
              <a:defRPr/>
            </a:lvl6pPr>
            <a:lvl7pPr lvl="6">
              <a:spcBef>
                <a:spcPts val="1707"/>
              </a:spcBef>
              <a:spcAft>
                <a:spcPts val="0"/>
              </a:spcAft>
              <a:buSzPts val="1400"/>
              <a:buNone/>
              <a:defRPr/>
            </a:lvl7pPr>
            <a:lvl8pPr lvl="7">
              <a:spcBef>
                <a:spcPts val="1707"/>
              </a:spcBef>
              <a:spcAft>
                <a:spcPts val="0"/>
              </a:spcAft>
              <a:buSzPts val="1400"/>
              <a:buNone/>
              <a:defRPr/>
            </a:lvl8pPr>
            <a:lvl9pPr lvl="8">
              <a:spcBef>
                <a:spcPts val="1707"/>
              </a:spcBef>
              <a:spcAft>
                <a:spcPts val="1707"/>
              </a:spcAft>
              <a:buSzPts val="1400"/>
              <a:buNone/>
              <a:defRPr/>
            </a:lvl9pPr>
          </a:lstStyle>
          <a:p>
            <a:endParaRPr/>
          </a:p>
        </p:txBody>
      </p:sp>
    </p:spTree>
    <p:extLst>
      <p:ext uri="{BB962C8B-B14F-4D97-AF65-F5344CB8AC3E}">
        <p14:creationId xmlns:p14="http://schemas.microsoft.com/office/powerpoint/2010/main" val="493759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8"/>
        <p:cNvGrpSpPr/>
        <p:nvPr/>
      </p:nvGrpSpPr>
      <p:grpSpPr>
        <a:xfrm>
          <a:off x="0" y="0"/>
          <a:ext cx="0" cy="0"/>
          <a:chOff x="0" y="0"/>
          <a:chExt cx="0" cy="0"/>
        </a:xfrm>
      </p:grpSpPr>
      <p:sp>
        <p:nvSpPr>
          <p:cNvPr id="89" name="Google Shape;89;p4"/>
          <p:cNvSpPr/>
          <p:nvPr/>
        </p:nvSpPr>
        <p:spPr>
          <a:xfrm rot="7077154">
            <a:off x="4352979" y="1643848"/>
            <a:ext cx="8534554" cy="4463985"/>
          </a:xfrm>
          <a:custGeom>
            <a:avLst/>
            <a:gdLst/>
            <a:ahLst/>
            <a:cxnLst/>
            <a:rect l="l" t="t" r="r" b="b"/>
            <a:pathLst>
              <a:path w="82283" h="43038" extrusionOk="0">
                <a:moveTo>
                  <a:pt x="22381" y="1"/>
                </a:moveTo>
                <a:cubicBezTo>
                  <a:pt x="21457" y="1"/>
                  <a:pt x="20529" y="44"/>
                  <a:pt x="19600" y="132"/>
                </a:cubicBezTo>
                <a:cubicBezTo>
                  <a:pt x="10653" y="984"/>
                  <a:pt x="1003" y="5119"/>
                  <a:pt x="402" y="18779"/>
                </a:cubicBezTo>
                <a:cubicBezTo>
                  <a:pt x="402" y="18854"/>
                  <a:pt x="402" y="18929"/>
                  <a:pt x="402" y="19029"/>
                </a:cubicBezTo>
                <a:cubicBezTo>
                  <a:pt x="1" y="30308"/>
                  <a:pt x="4738" y="35521"/>
                  <a:pt x="10252" y="37826"/>
                </a:cubicBezTo>
                <a:cubicBezTo>
                  <a:pt x="13344" y="39106"/>
                  <a:pt x="16682" y="39474"/>
                  <a:pt x="19497" y="39474"/>
                </a:cubicBezTo>
                <a:cubicBezTo>
                  <a:pt x="23296" y="39474"/>
                  <a:pt x="26141" y="38804"/>
                  <a:pt x="26141" y="38804"/>
                </a:cubicBezTo>
                <a:cubicBezTo>
                  <a:pt x="26141" y="38804"/>
                  <a:pt x="32232" y="36817"/>
                  <a:pt x="37385" y="36817"/>
                </a:cubicBezTo>
                <a:cubicBezTo>
                  <a:pt x="38599" y="36817"/>
                  <a:pt x="39760" y="36927"/>
                  <a:pt x="40778" y="37200"/>
                </a:cubicBezTo>
                <a:cubicBezTo>
                  <a:pt x="45410" y="38439"/>
                  <a:pt x="50948" y="43038"/>
                  <a:pt x="56212" y="43038"/>
                </a:cubicBezTo>
                <a:cubicBezTo>
                  <a:pt x="57015" y="43038"/>
                  <a:pt x="57812" y="42931"/>
                  <a:pt x="58598" y="42689"/>
                </a:cubicBezTo>
                <a:cubicBezTo>
                  <a:pt x="64538" y="40834"/>
                  <a:pt x="62658" y="36247"/>
                  <a:pt x="65039" y="33090"/>
                </a:cubicBezTo>
                <a:cubicBezTo>
                  <a:pt x="67395" y="29957"/>
                  <a:pt x="82282" y="25721"/>
                  <a:pt x="77244" y="14042"/>
                </a:cubicBezTo>
                <a:cubicBezTo>
                  <a:pt x="74693" y="8126"/>
                  <a:pt x="69138" y="6666"/>
                  <a:pt x="64277" y="6666"/>
                </a:cubicBezTo>
                <a:cubicBezTo>
                  <a:pt x="59542" y="6666"/>
                  <a:pt x="55465" y="8052"/>
                  <a:pt x="55465" y="8052"/>
                </a:cubicBezTo>
                <a:cubicBezTo>
                  <a:pt x="55465" y="8052"/>
                  <a:pt x="53854" y="9053"/>
                  <a:pt x="50910" y="9053"/>
                </a:cubicBezTo>
                <a:cubicBezTo>
                  <a:pt x="48383" y="9053"/>
                  <a:pt x="44871" y="8315"/>
                  <a:pt x="40553" y="5571"/>
                </a:cubicBezTo>
                <a:cubicBezTo>
                  <a:pt x="35096" y="2086"/>
                  <a:pt x="28816" y="1"/>
                  <a:pt x="2238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0" name="Google Shape;90;p4"/>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1" name="Google Shape;91;p4"/>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2" name="Google Shape;92;p4"/>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3" name="Google Shape;93;p4"/>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4" name="Google Shape;94;p4"/>
          <p:cNvSpPr txBox="1">
            <a:spLocks noGrp="1"/>
          </p:cNvSpPr>
          <p:nvPr>
            <p:ph type="body" idx="1"/>
          </p:nvPr>
        </p:nvSpPr>
        <p:spPr>
          <a:xfrm>
            <a:off x="768000" y="1548133"/>
            <a:ext cx="4800320" cy="3362240"/>
          </a:xfrm>
          <a:prstGeom prst="rect">
            <a:avLst/>
          </a:prstGeom>
        </p:spPr>
        <p:txBody>
          <a:bodyPr spcFirstLastPara="1" wrap="square" lIns="91425" tIns="91425" rIns="91425" bIns="91425" anchor="ctr" anchorCtr="0">
            <a:noAutofit/>
          </a:bodyPr>
          <a:lstStyle>
            <a:lvl1pPr marL="487695" lvl="0" indent="-352224">
              <a:lnSpc>
                <a:spcPct val="100000"/>
              </a:lnSpc>
              <a:spcBef>
                <a:spcPts val="0"/>
              </a:spcBef>
              <a:spcAft>
                <a:spcPts val="0"/>
              </a:spcAft>
              <a:buSzPts val="1600"/>
              <a:buFont typeface="Rubik"/>
              <a:buChar char="●"/>
              <a:defRPr sz="1707">
                <a:latin typeface="Rubik"/>
                <a:ea typeface="Rubik"/>
                <a:cs typeface="Rubik"/>
                <a:sym typeface="Rubik"/>
              </a:defRPr>
            </a:lvl1pPr>
            <a:lvl2pPr marL="975390" lvl="1" indent="-352224">
              <a:spcBef>
                <a:spcPts val="1707"/>
              </a:spcBef>
              <a:spcAft>
                <a:spcPts val="0"/>
              </a:spcAft>
              <a:buSzPts val="1600"/>
              <a:buFont typeface="Rubik"/>
              <a:buChar char="○"/>
              <a:defRPr sz="1707">
                <a:latin typeface="Rubik"/>
                <a:ea typeface="Rubik"/>
                <a:cs typeface="Rubik"/>
                <a:sym typeface="Rubik"/>
              </a:defRPr>
            </a:lvl2pPr>
            <a:lvl3pPr marL="1463086" lvl="2" indent="-352224">
              <a:spcBef>
                <a:spcPts val="1707"/>
              </a:spcBef>
              <a:spcAft>
                <a:spcPts val="0"/>
              </a:spcAft>
              <a:buSzPts val="1600"/>
              <a:buFont typeface="Rubik"/>
              <a:buChar char="■"/>
              <a:defRPr sz="1707">
                <a:latin typeface="Rubik"/>
                <a:ea typeface="Rubik"/>
                <a:cs typeface="Rubik"/>
                <a:sym typeface="Rubik"/>
              </a:defRPr>
            </a:lvl3pPr>
            <a:lvl4pPr marL="1950781" lvl="3" indent="-352224">
              <a:spcBef>
                <a:spcPts val="1707"/>
              </a:spcBef>
              <a:spcAft>
                <a:spcPts val="0"/>
              </a:spcAft>
              <a:buSzPts val="1600"/>
              <a:buFont typeface="Rubik"/>
              <a:buChar char="●"/>
              <a:defRPr sz="1707">
                <a:latin typeface="Rubik"/>
                <a:ea typeface="Rubik"/>
                <a:cs typeface="Rubik"/>
                <a:sym typeface="Rubik"/>
              </a:defRPr>
            </a:lvl4pPr>
            <a:lvl5pPr marL="2438476" lvl="4" indent="-352224">
              <a:spcBef>
                <a:spcPts val="1707"/>
              </a:spcBef>
              <a:spcAft>
                <a:spcPts val="0"/>
              </a:spcAft>
              <a:buSzPts val="1600"/>
              <a:buFont typeface="Rubik"/>
              <a:buChar char="○"/>
              <a:defRPr sz="1707">
                <a:latin typeface="Rubik"/>
                <a:ea typeface="Rubik"/>
                <a:cs typeface="Rubik"/>
                <a:sym typeface="Rubik"/>
              </a:defRPr>
            </a:lvl5pPr>
            <a:lvl6pPr marL="2926171" lvl="5" indent="-352224">
              <a:spcBef>
                <a:spcPts val="1707"/>
              </a:spcBef>
              <a:spcAft>
                <a:spcPts val="0"/>
              </a:spcAft>
              <a:buSzPts val="1600"/>
              <a:buFont typeface="Rubik"/>
              <a:buChar char="■"/>
              <a:defRPr sz="1707">
                <a:latin typeface="Rubik"/>
                <a:ea typeface="Rubik"/>
                <a:cs typeface="Rubik"/>
                <a:sym typeface="Rubik"/>
              </a:defRPr>
            </a:lvl6pPr>
            <a:lvl7pPr marL="3413867" lvl="6" indent="-352224">
              <a:spcBef>
                <a:spcPts val="1707"/>
              </a:spcBef>
              <a:spcAft>
                <a:spcPts val="0"/>
              </a:spcAft>
              <a:buSzPts val="1600"/>
              <a:buFont typeface="Rubik"/>
              <a:buChar char="●"/>
              <a:defRPr sz="1707">
                <a:latin typeface="Rubik"/>
                <a:ea typeface="Rubik"/>
                <a:cs typeface="Rubik"/>
                <a:sym typeface="Rubik"/>
              </a:defRPr>
            </a:lvl7pPr>
            <a:lvl8pPr marL="3901562" lvl="7" indent="-352224">
              <a:spcBef>
                <a:spcPts val="1707"/>
              </a:spcBef>
              <a:spcAft>
                <a:spcPts val="0"/>
              </a:spcAft>
              <a:buSzPts val="1600"/>
              <a:buFont typeface="Rubik"/>
              <a:buChar char="○"/>
              <a:defRPr sz="1707">
                <a:latin typeface="Rubik"/>
                <a:ea typeface="Rubik"/>
                <a:cs typeface="Rubik"/>
                <a:sym typeface="Rubik"/>
              </a:defRPr>
            </a:lvl8pPr>
            <a:lvl9pPr marL="4389257" lvl="8" indent="-352224">
              <a:spcBef>
                <a:spcPts val="1707"/>
              </a:spcBef>
              <a:spcAft>
                <a:spcPts val="1707"/>
              </a:spcAft>
              <a:buSzPts val="1600"/>
              <a:buFont typeface="Rubik"/>
              <a:buChar char="■"/>
              <a:defRPr sz="1707">
                <a:latin typeface="Rubik"/>
                <a:ea typeface="Rubik"/>
                <a:cs typeface="Rubik"/>
                <a:sym typeface="Rubik"/>
              </a:defRPr>
            </a:lvl9pPr>
          </a:lstStyle>
          <a:p>
            <a:endParaRPr/>
          </a:p>
        </p:txBody>
      </p:sp>
    </p:spTree>
    <p:extLst>
      <p:ext uri="{BB962C8B-B14F-4D97-AF65-F5344CB8AC3E}">
        <p14:creationId xmlns:p14="http://schemas.microsoft.com/office/powerpoint/2010/main" val="157958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5"/>
        <p:cNvGrpSpPr/>
        <p:nvPr/>
      </p:nvGrpSpPr>
      <p:grpSpPr>
        <a:xfrm>
          <a:off x="0" y="0"/>
          <a:ext cx="0" cy="0"/>
          <a:chOff x="0" y="0"/>
          <a:chExt cx="0" cy="0"/>
        </a:xfrm>
      </p:grpSpPr>
      <p:sp>
        <p:nvSpPr>
          <p:cNvPr id="96" name="Google Shape;96;p5"/>
          <p:cNvSpPr/>
          <p:nvPr/>
        </p:nvSpPr>
        <p:spPr>
          <a:xfrm>
            <a:off x="5737893" y="-673520"/>
            <a:ext cx="7583731" cy="5583933"/>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7" name="Google Shape;97;p5"/>
          <p:cNvSpPr/>
          <p:nvPr/>
        </p:nvSpPr>
        <p:spPr>
          <a:xfrm rot="-4007428">
            <a:off x="-2724752" y="3089500"/>
            <a:ext cx="5306070" cy="3906847"/>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8" name="Google Shape;98;p5"/>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9" name="Google Shape;99;p5"/>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00" name="Google Shape;100;p5"/>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01" name="Google Shape;101;p5"/>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2" name="Google Shape;102;p5"/>
          <p:cNvSpPr txBox="1">
            <a:spLocks noGrp="1"/>
          </p:cNvSpPr>
          <p:nvPr>
            <p:ph type="subTitle" idx="1"/>
          </p:nvPr>
        </p:nvSpPr>
        <p:spPr>
          <a:xfrm>
            <a:off x="1361120" y="4036400"/>
            <a:ext cx="2732480" cy="87392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707">
                <a:latin typeface="Rubik"/>
                <a:ea typeface="Rubik"/>
                <a:cs typeface="Rubik"/>
                <a:sym typeface="Rubik"/>
              </a:defRPr>
            </a:lvl1pPr>
            <a:lvl2pPr lvl="1">
              <a:spcBef>
                <a:spcPts val="0"/>
              </a:spcBef>
              <a:spcAft>
                <a:spcPts val="0"/>
              </a:spcAft>
              <a:buSzPts val="1400"/>
              <a:buNone/>
              <a:defRPr/>
            </a:lvl2pPr>
            <a:lvl3pPr lvl="2">
              <a:spcBef>
                <a:spcPts val="1707"/>
              </a:spcBef>
              <a:spcAft>
                <a:spcPts val="0"/>
              </a:spcAft>
              <a:buSzPts val="1400"/>
              <a:buNone/>
              <a:defRPr/>
            </a:lvl3pPr>
            <a:lvl4pPr lvl="3">
              <a:spcBef>
                <a:spcPts val="1707"/>
              </a:spcBef>
              <a:spcAft>
                <a:spcPts val="0"/>
              </a:spcAft>
              <a:buSzPts val="1400"/>
              <a:buNone/>
              <a:defRPr/>
            </a:lvl4pPr>
            <a:lvl5pPr lvl="4">
              <a:spcBef>
                <a:spcPts val="1707"/>
              </a:spcBef>
              <a:spcAft>
                <a:spcPts val="0"/>
              </a:spcAft>
              <a:buSzPts val="1400"/>
              <a:buNone/>
              <a:defRPr/>
            </a:lvl5pPr>
            <a:lvl6pPr lvl="5">
              <a:spcBef>
                <a:spcPts val="1707"/>
              </a:spcBef>
              <a:spcAft>
                <a:spcPts val="0"/>
              </a:spcAft>
              <a:buSzPts val="1400"/>
              <a:buNone/>
              <a:defRPr/>
            </a:lvl6pPr>
            <a:lvl7pPr lvl="6">
              <a:spcBef>
                <a:spcPts val="1707"/>
              </a:spcBef>
              <a:spcAft>
                <a:spcPts val="0"/>
              </a:spcAft>
              <a:buSzPts val="1400"/>
              <a:buNone/>
              <a:defRPr/>
            </a:lvl7pPr>
            <a:lvl8pPr lvl="7">
              <a:spcBef>
                <a:spcPts val="1707"/>
              </a:spcBef>
              <a:spcAft>
                <a:spcPts val="0"/>
              </a:spcAft>
              <a:buSzPts val="1400"/>
              <a:buNone/>
              <a:defRPr/>
            </a:lvl8pPr>
            <a:lvl9pPr lvl="8">
              <a:spcBef>
                <a:spcPts val="1707"/>
              </a:spcBef>
              <a:spcAft>
                <a:spcPts val="1707"/>
              </a:spcAft>
              <a:buSzPts val="1400"/>
              <a:buNone/>
              <a:defRPr/>
            </a:lvl9pPr>
          </a:lstStyle>
          <a:p>
            <a:endParaRPr/>
          </a:p>
        </p:txBody>
      </p:sp>
      <p:sp>
        <p:nvSpPr>
          <p:cNvPr id="103" name="Google Shape;103;p5"/>
          <p:cNvSpPr txBox="1">
            <a:spLocks noGrp="1"/>
          </p:cNvSpPr>
          <p:nvPr>
            <p:ph type="subTitle" idx="2"/>
          </p:nvPr>
        </p:nvSpPr>
        <p:spPr>
          <a:xfrm>
            <a:off x="5671200" y="4036400"/>
            <a:ext cx="2732480" cy="87392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104" name="Google Shape;104;p5"/>
          <p:cNvSpPr txBox="1">
            <a:spLocks noGrp="1"/>
          </p:cNvSpPr>
          <p:nvPr>
            <p:ph type="subTitle" idx="3"/>
          </p:nvPr>
        </p:nvSpPr>
        <p:spPr>
          <a:xfrm>
            <a:off x="1361173" y="3410720"/>
            <a:ext cx="27324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105" name="Google Shape;105;p5"/>
          <p:cNvSpPr txBox="1">
            <a:spLocks noGrp="1"/>
          </p:cNvSpPr>
          <p:nvPr>
            <p:ph type="subTitle" idx="4"/>
          </p:nvPr>
        </p:nvSpPr>
        <p:spPr>
          <a:xfrm>
            <a:off x="5671200" y="3406693"/>
            <a:ext cx="2732480" cy="34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Tree>
    <p:extLst>
      <p:ext uri="{BB962C8B-B14F-4D97-AF65-F5344CB8AC3E}">
        <p14:creationId xmlns:p14="http://schemas.microsoft.com/office/powerpoint/2010/main" val="3073193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8" name="Google Shape;108;p6"/>
          <p:cNvSpPr/>
          <p:nvPr/>
        </p:nvSpPr>
        <p:spPr>
          <a:xfrm rot="-4007428">
            <a:off x="-1207632" y="2441634"/>
            <a:ext cx="5306070" cy="3906847"/>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09" name="Google Shape;109;p6"/>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10" name="Google Shape;110;p6"/>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11" name="Google Shape;111;p6"/>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12" name="Google Shape;112;p6"/>
          <p:cNvSpPr/>
          <p:nvPr/>
        </p:nvSpPr>
        <p:spPr>
          <a:xfrm>
            <a:off x="6507219" y="-2053547"/>
            <a:ext cx="6962170" cy="5126261"/>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Tree>
    <p:extLst>
      <p:ext uri="{BB962C8B-B14F-4D97-AF65-F5344CB8AC3E}">
        <p14:creationId xmlns:p14="http://schemas.microsoft.com/office/powerpoint/2010/main" val="3703630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768000" y="1482240"/>
            <a:ext cx="2995200" cy="3391360"/>
          </a:xfrm>
          <a:prstGeom prst="rect">
            <a:avLst/>
          </a:prstGeom>
        </p:spPr>
        <p:txBody>
          <a:bodyPr spcFirstLastPara="1" wrap="square" lIns="91425" tIns="91425" rIns="91425" bIns="91425" anchor="t" anchorCtr="0">
            <a:noAutofit/>
          </a:bodyPr>
          <a:lstStyle>
            <a:lvl1pPr marL="487695" lvl="0" indent="-325130">
              <a:spcBef>
                <a:spcPts val="0"/>
              </a:spcBef>
              <a:spcAft>
                <a:spcPts val="0"/>
              </a:spcAft>
              <a:buSzPts val="1200"/>
              <a:buChar char="●"/>
              <a:defRPr sz="1280"/>
            </a:lvl1pPr>
            <a:lvl2pPr marL="975390" lvl="1" indent="-325130">
              <a:spcBef>
                <a:spcPts val="1707"/>
              </a:spcBef>
              <a:spcAft>
                <a:spcPts val="0"/>
              </a:spcAft>
              <a:buSzPts val="1200"/>
              <a:buChar char="○"/>
              <a:defRPr sz="1280"/>
            </a:lvl2pPr>
            <a:lvl3pPr marL="1463086" lvl="2" indent="-325130">
              <a:spcBef>
                <a:spcPts val="1707"/>
              </a:spcBef>
              <a:spcAft>
                <a:spcPts val="0"/>
              </a:spcAft>
              <a:buSzPts val="1200"/>
              <a:buChar char="■"/>
              <a:defRPr sz="1280"/>
            </a:lvl3pPr>
            <a:lvl4pPr marL="1950781" lvl="3" indent="-325130">
              <a:spcBef>
                <a:spcPts val="1707"/>
              </a:spcBef>
              <a:spcAft>
                <a:spcPts val="0"/>
              </a:spcAft>
              <a:buSzPts val="1200"/>
              <a:buChar char="●"/>
              <a:defRPr sz="1280"/>
            </a:lvl4pPr>
            <a:lvl5pPr marL="2438476" lvl="4" indent="-325130">
              <a:spcBef>
                <a:spcPts val="1707"/>
              </a:spcBef>
              <a:spcAft>
                <a:spcPts val="0"/>
              </a:spcAft>
              <a:buSzPts val="1200"/>
              <a:buChar char="○"/>
              <a:defRPr sz="1280"/>
            </a:lvl5pPr>
            <a:lvl6pPr marL="2926171" lvl="5" indent="-325130">
              <a:spcBef>
                <a:spcPts val="1707"/>
              </a:spcBef>
              <a:spcAft>
                <a:spcPts val="0"/>
              </a:spcAft>
              <a:buSzPts val="1200"/>
              <a:buChar char="■"/>
              <a:defRPr sz="1280"/>
            </a:lvl6pPr>
            <a:lvl7pPr marL="3413867" lvl="6" indent="-325130">
              <a:spcBef>
                <a:spcPts val="1707"/>
              </a:spcBef>
              <a:spcAft>
                <a:spcPts val="0"/>
              </a:spcAft>
              <a:buSzPts val="1200"/>
              <a:buChar char="●"/>
              <a:defRPr sz="1280"/>
            </a:lvl7pPr>
            <a:lvl8pPr marL="3901562" lvl="7" indent="-325130">
              <a:spcBef>
                <a:spcPts val="1707"/>
              </a:spcBef>
              <a:spcAft>
                <a:spcPts val="0"/>
              </a:spcAft>
              <a:buSzPts val="1200"/>
              <a:buChar char="○"/>
              <a:defRPr sz="1280"/>
            </a:lvl8pPr>
            <a:lvl9pPr marL="4389257" lvl="8" indent="-325130">
              <a:spcBef>
                <a:spcPts val="1707"/>
              </a:spcBef>
              <a:spcAft>
                <a:spcPts val="1707"/>
              </a:spcAft>
              <a:buSzPts val="1200"/>
              <a:buChar char="■"/>
              <a:defRPr sz="1280"/>
            </a:lvl9pPr>
          </a:lstStyle>
          <a:p>
            <a:endParaRPr/>
          </a:p>
        </p:txBody>
      </p:sp>
      <p:sp>
        <p:nvSpPr>
          <p:cNvPr id="115" name="Google Shape;115;p7"/>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750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B8C5B2-79E6-4FE0-925D-649E23228A97}"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2712738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sp>
        <p:nvSpPr>
          <p:cNvPr id="117" name="Google Shape;117;p8"/>
          <p:cNvSpPr txBox="1">
            <a:spLocks noGrp="1"/>
          </p:cNvSpPr>
          <p:nvPr>
            <p:ph type="title"/>
          </p:nvPr>
        </p:nvSpPr>
        <p:spPr>
          <a:xfrm>
            <a:off x="768000" y="561440"/>
            <a:ext cx="4168640" cy="436352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413">
                <a:solidFill>
                  <a:srgbClr val="FFFFFF"/>
                </a:solidFill>
              </a:defRPr>
            </a:lvl1pPr>
            <a:lvl2pPr lvl="1">
              <a:spcBef>
                <a:spcPts val="0"/>
              </a:spcBef>
              <a:spcAft>
                <a:spcPts val="0"/>
              </a:spcAft>
              <a:buSzPts val="4800"/>
              <a:buNone/>
              <a:defRPr sz="5120"/>
            </a:lvl2pPr>
            <a:lvl3pPr lvl="2">
              <a:spcBef>
                <a:spcPts val="0"/>
              </a:spcBef>
              <a:spcAft>
                <a:spcPts val="0"/>
              </a:spcAft>
              <a:buSzPts val="4800"/>
              <a:buNone/>
              <a:defRPr sz="5120"/>
            </a:lvl3pPr>
            <a:lvl4pPr lvl="3">
              <a:spcBef>
                <a:spcPts val="0"/>
              </a:spcBef>
              <a:spcAft>
                <a:spcPts val="0"/>
              </a:spcAft>
              <a:buSzPts val="4800"/>
              <a:buNone/>
              <a:defRPr sz="5120"/>
            </a:lvl4pPr>
            <a:lvl5pPr lvl="4">
              <a:spcBef>
                <a:spcPts val="0"/>
              </a:spcBef>
              <a:spcAft>
                <a:spcPts val="0"/>
              </a:spcAft>
              <a:buSzPts val="4800"/>
              <a:buNone/>
              <a:defRPr sz="5120"/>
            </a:lvl5pPr>
            <a:lvl6pPr lvl="5">
              <a:spcBef>
                <a:spcPts val="0"/>
              </a:spcBef>
              <a:spcAft>
                <a:spcPts val="0"/>
              </a:spcAft>
              <a:buSzPts val="4800"/>
              <a:buNone/>
              <a:defRPr sz="5120"/>
            </a:lvl6pPr>
            <a:lvl7pPr lvl="6">
              <a:spcBef>
                <a:spcPts val="0"/>
              </a:spcBef>
              <a:spcAft>
                <a:spcPts val="0"/>
              </a:spcAft>
              <a:buSzPts val="4800"/>
              <a:buNone/>
              <a:defRPr sz="5120"/>
            </a:lvl7pPr>
            <a:lvl8pPr lvl="7">
              <a:spcBef>
                <a:spcPts val="0"/>
              </a:spcBef>
              <a:spcAft>
                <a:spcPts val="0"/>
              </a:spcAft>
              <a:buSzPts val="4800"/>
              <a:buNone/>
              <a:defRPr sz="5120"/>
            </a:lvl8pPr>
            <a:lvl9pPr lvl="8">
              <a:spcBef>
                <a:spcPts val="0"/>
              </a:spcBef>
              <a:spcAft>
                <a:spcPts val="0"/>
              </a:spcAft>
              <a:buSzPts val="4800"/>
              <a:buNone/>
              <a:defRPr sz="5120"/>
            </a:lvl9pPr>
          </a:lstStyle>
          <a:p>
            <a:endParaRPr/>
          </a:p>
        </p:txBody>
      </p:sp>
      <p:grpSp>
        <p:nvGrpSpPr>
          <p:cNvPr id="118" name="Google Shape;118;p8"/>
          <p:cNvGrpSpPr/>
          <p:nvPr/>
        </p:nvGrpSpPr>
        <p:grpSpPr>
          <a:xfrm>
            <a:off x="171667" y="84922"/>
            <a:ext cx="4470919" cy="4352236"/>
            <a:chOff x="160937" y="79614"/>
            <a:chExt cx="4191487" cy="4080221"/>
          </a:xfrm>
        </p:grpSpPr>
        <p:grpSp>
          <p:nvGrpSpPr>
            <p:cNvPr id="119" name="Google Shape;119;p8"/>
            <p:cNvGrpSpPr/>
            <p:nvPr/>
          </p:nvGrpSpPr>
          <p:grpSpPr>
            <a:xfrm rot="10800000">
              <a:off x="294013" y="354189"/>
              <a:ext cx="827985" cy="863689"/>
              <a:chOff x="7593189" y="3964490"/>
              <a:chExt cx="827985" cy="863689"/>
            </a:xfrm>
          </p:grpSpPr>
          <p:sp>
            <p:nvSpPr>
              <p:cNvPr id="120" name="Google Shape;120;p8"/>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21" name="Google Shape;121;p8"/>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22" name="Google Shape;122;p8"/>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123" name="Google Shape;123;p8"/>
            <p:cNvGrpSpPr/>
            <p:nvPr/>
          </p:nvGrpSpPr>
          <p:grpSpPr>
            <a:xfrm rot="10800000">
              <a:off x="2194088" y="161539"/>
              <a:ext cx="1105410" cy="579852"/>
              <a:chOff x="7315764" y="3964490"/>
              <a:chExt cx="1105410" cy="579852"/>
            </a:xfrm>
          </p:grpSpPr>
          <p:sp>
            <p:nvSpPr>
              <p:cNvPr id="124" name="Google Shape;124;p8"/>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25" name="Google Shape;125;p8"/>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26" name="Google Shape;126;p8"/>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27" name="Google Shape;127;p8"/>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128" name="Google Shape;128;p8"/>
            <p:cNvGrpSpPr/>
            <p:nvPr/>
          </p:nvGrpSpPr>
          <p:grpSpPr>
            <a:xfrm rot="-5400000">
              <a:off x="-227099" y="2417251"/>
              <a:ext cx="1236485" cy="237415"/>
              <a:chOff x="7296164" y="4361614"/>
              <a:chExt cx="1236485" cy="237415"/>
            </a:xfrm>
          </p:grpSpPr>
          <p:sp>
            <p:nvSpPr>
              <p:cNvPr id="129" name="Google Shape;129;p8"/>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30" name="Google Shape;130;p8"/>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31" name="Google Shape;131;p8"/>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32" name="Google Shape;132;p8"/>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33" name="Google Shape;133;p8"/>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34" name="Google Shape;134;p8"/>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Tree>
    <p:extLst>
      <p:ext uri="{BB962C8B-B14F-4D97-AF65-F5344CB8AC3E}">
        <p14:creationId xmlns:p14="http://schemas.microsoft.com/office/powerpoint/2010/main" val="3824256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4876800" y="-133"/>
            <a:ext cx="4876800" cy="5486400"/>
          </a:xfrm>
          <a:prstGeom prst="rect">
            <a:avLst/>
          </a:prstGeom>
          <a:solidFill>
            <a:schemeClr val="accent6"/>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37" name="Google Shape;137;p9"/>
          <p:cNvSpPr txBox="1">
            <a:spLocks noGrp="1"/>
          </p:cNvSpPr>
          <p:nvPr>
            <p:ph type="title"/>
          </p:nvPr>
        </p:nvSpPr>
        <p:spPr>
          <a:xfrm>
            <a:off x="768000" y="1315387"/>
            <a:ext cx="3830080" cy="158112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480"/>
            </a:lvl1pPr>
            <a:lvl2pPr lvl="1" algn="ctr">
              <a:spcBef>
                <a:spcPts val="0"/>
              </a:spcBef>
              <a:spcAft>
                <a:spcPts val="0"/>
              </a:spcAft>
              <a:buSzPts val="4200"/>
              <a:buNone/>
              <a:defRPr sz="4480"/>
            </a:lvl2pPr>
            <a:lvl3pPr lvl="2" algn="ctr">
              <a:spcBef>
                <a:spcPts val="0"/>
              </a:spcBef>
              <a:spcAft>
                <a:spcPts val="0"/>
              </a:spcAft>
              <a:buSzPts val="4200"/>
              <a:buNone/>
              <a:defRPr sz="4480"/>
            </a:lvl3pPr>
            <a:lvl4pPr lvl="3" algn="ctr">
              <a:spcBef>
                <a:spcPts val="0"/>
              </a:spcBef>
              <a:spcAft>
                <a:spcPts val="0"/>
              </a:spcAft>
              <a:buSzPts val="4200"/>
              <a:buNone/>
              <a:defRPr sz="4480"/>
            </a:lvl4pPr>
            <a:lvl5pPr lvl="4" algn="ctr">
              <a:spcBef>
                <a:spcPts val="0"/>
              </a:spcBef>
              <a:spcAft>
                <a:spcPts val="0"/>
              </a:spcAft>
              <a:buSzPts val="4200"/>
              <a:buNone/>
              <a:defRPr sz="4480"/>
            </a:lvl5pPr>
            <a:lvl6pPr lvl="5" algn="ctr">
              <a:spcBef>
                <a:spcPts val="0"/>
              </a:spcBef>
              <a:spcAft>
                <a:spcPts val="0"/>
              </a:spcAft>
              <a:buSzPts val="4200"/>
              <a:buNone/>
              <a:defRPr sz="4480"/>
            </a:lvl6pPr>
            <a:lvl7pPr lvl="6" algn="ctr">
              <a:spcBef>
                <a:spcPts val="0"/>
              </a:spcBef>
              <a:spcAft>
                <a:spcPts val="0"/>
              </a:spcAft>
              <a:buSzPts val="4200"/>
              <a:buNone/>
              <a:defRPr sz="4480"/>
            </a:lvl7pPr>
            <a:lvl8pPr lvl="7" algn="ctr">
              <a:spcBef>
                <a:spcPts val="0"/>
              </a:spcBef>
              <a:spcAft>
                <a:spcPts val="0"/>
              </a:spcAft>
              <a:buSzPts val="4200"/>
              <a:buNone/>
              <a:defRPr sz="4480"/>
            </a:lvl8pPr>
            <a:lvl9pPr lvl="8" algn="ctr">
              <a:spcBef>
                <a:spcPts val="0"/>
              </a:spcBef>
              <a:spcAft>
                <a:spcPts val="0"/>
              </a:spcAft>
              <a:buSzPts val="4200"/>
              <a:buNone/>
              <a:defRPr sz="4480"/>
            </a:lvl9pPr>
          </a:lstStyle>
          <a:p>
            <a:endParaRPr/>
          </a:p>
        </p:txBody>
      </p:sp>
      <p:sp>
        <p:nvSpPr>
          <p:cNvPr id="138" name="Google Shape;138;p9"/>
          <p:cNvSpPr txBox="1">
            <a:spLocks noGrp="1"/>
          </p:cNvSpPr>
          <p:nvPr>
            <p:ph type="subTitle" idx="1"/>
          </p:nvPr>
        </p:nvSpPr>
        <p:spPr>
          <a:xfrm>
            <a:off x="768000" y="2989947"/>
            <a:ext cx="3830080" cy="131744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240"/>
            </a:lvl1pPr>
            <a:lvl2pPr lvl="1" algn="ctr">
              <a:lnSpc>
                <a:spcPct val="100000"/>
              </a:lnSpc>
              <a:spcBef>
                <a:spcPts val="0"/>
              </a:spcBef>
              <a:spcAft>
                <a:spcPts val="0"/>
              </a:spcAft>
              <a:buSzPts val="2100"/>
              <a:buNone/>
              <a:defRPr sz="2240"/>
            </a:lvl2pPr>
            <a:lvl3pPr lvl="2" algn="ctr">
              <a:lnSpc>
                <a:spcPct val="100000"/>
              </a:lnSpc>
              <a:spcBef>
                <a:spcPts val="0"/>
              </a:spcBef>
              <a:spcAft>
                <a:spcPts val="0"/>
              </a:spcAft>
              <a:buSzPts val="2100"/>
              <a:buNone/>
              <a:defRPr sz="2240"/>
            </a:lvl3pPr>
            <a:lvl4pPr lvl="3" algn="ctr">
              <a:lnSpc>
                <a:spcPct val="100000"/>
              </a:lnSpc>
              <a:spcBef>
                <a:spcPts val="0"/>
              </a:spcBef>
              <a:spcAft>
                <a:spcPts val="0"/>
              </a:spcAft>
              <a:buSzPts val="2100"/>
              <a:buNone/>
              <a:defRPr sz="2240"/>
            </a:lvl4pPr>
            <a:lvl5pPr lvl="4" algn="ctr">
              <a:lnSpc>
                <a:spcPct val="100000"/>
              </a:lnSpc>
              <a:spcBef>
                <a:spcPts val="0"/>
              </a:spcBef>
              <a:spcAft>
                <a:spcPts val="0"/>
              </a:spcAft>
              <a:buSzPts val="2100"/>
              <a:buNone/>
              <a:defRPr sz="2240"/>
            </a:lvl5pPr>
            <a:lvl6pPr lvl="5" algn="ctr">
              <a:lnSpc>
                <a:spcPct val="100000"/>
              </a:lnSpc>
              <a:spcBef>
                <a:spcPts val="0"/>
              </a:spcBef>
              <a:spcAft>
                <a:spcPts val="0"/>
              </a:spcAft>
              <a:buSzPts val="2100"/>
              <a:buNone/>
              <a:defRPr sz="2240"/>
            </a:lvl6pPr>
            <a:lvl7pPr lvl="6" algn="ctr">
              <a:lnSpc>
                <a:spcPct val="100000"/>
              </a:lnSpc>
              <a:spcBef>
                <a:spcPts val="0"/>
              </a:spcBef>
              <a:spcAft>
                <a:spcPts val="0"/>
              </a:spcAft>
              <a:buSzPts val="2100"/>
              <a:buNone/>
              <a:defRPr sz="2240"/>
            </a:lvl7pPr>
            <a:lvl8pPr lvl="7" algn="ctr">
              <a:lnSpc>
                <a:spcPct val="100000"/>
              </a:lnSpc>
              <a:spcBef>
                <a:spcPts val="0"/>
              </a:spcBef>
              <a:spcAft>
                <a:spcPts val="0"/>
              </a:spcAft>
              <a:buSzPts val="2100"/>
              <a:buNone/>
              <a:defRPr sz="2240"/>
            </a:lvl8pPr>
            <a:lvl9pPr lvl="8" algn="ctr">
              <a:lnSpc>
                <a:spcPct val="100000"/>
              </a:lnSpc>
              <a:spcBef>
                <a:spcPts val="0"/>
              </a:spcBef>
              <a:spcAft>
                <a:spcPts val="0"/>
              </a:spcAft>
              <a:buSzPts val="2100"/>
              <a:buNone/>
              <a:defRPr sz="2240"/>
            </a:lvl9pPr>
          </a:lstStyle>
          <a:p>
            <a:endParaRPr/>
          </a:p>
        </p:txBody>
      </p:sp>
      <p:sp>
        <p:nvSpPr>
          <p:cNvPr id="139" name="Google Shape;139;p9"/>
          <p:cNvSpPr txBox="1">
            <a:spLocks noGrp="1"/>
          </p:cNvSpPr>
          <p:nvPr>
            <p:ph type="body" idx="2"/>
          </p:nvPr>
        </p:nvSpPr>
        <p:spPr>
          <a:xfrm>
            <a:off x="5268800" y="772347"/>
            <a:ext cx="3716800" cy="3941440"/>
          </a:xfrm>
          <a:prstGeom prst="rect">
            <a:avLst/>
          </a:prstGeom>
        </p:spPr>
        <p:txBody>
          <a:bodyPr spcFirstLastPara="1" wrap="square" lIns="91425" tIns="91425" rIns="91425" bIns="91425" anchor="ctr" anchorCtr="0">
            <a:noAutofit/>
          </a:bodyPr>
          <a:lstStyle>
            <a:lvl1pPr marL="487695" lvl="0" indent="-365771">
              <a:spcBef>
                <a:spcPts val="0"/>
              </a:spcBef>
              <a:spcAft>
                <a:spcPts val="0"/>
              </a:spcAft>
              <a:buClr>
                <a:srgbClr val="FFFFFF"/>
              </a:buClr>
              <a:buSzPts val="1800"/>
              <a:buChar char="●"/>
              <a:defRPr>
                <a:solidFill>
                  <a:srgbClr val="FFFFFF"/>
                </a:solidFill>
              </a:defRPr>
            </a:lvl1pPr>
            <a:lvl2pPr marL="975390" lvl="1" indent="-338677">
              <a:spcBef>
                <a:spcPts val="1707"/>
              </a:spcBef>
              <a:spcAft>
                <a:spcPts val="0"/>
              </a:spcAft>
              <a:buClr>
                <a:srgbClr val="FFFFFF"/>
              </a:buClr>
              <a:buSzPts val="1400"/>
              <a:buChar char="○"/>
              <a:defRPr>
                <a:solidFill>
                  <a:srgbClr val="FFFFFF"/>
                </a:solidFill>
              </a:defRPr>
            </a:lvl2pPr>
            <a:lvl3pPr marL="1463086" lvl="2" indent="-338677">
              <a:spcBef>
                <a:spcPts val="1707"/>
              </a:spcBef>
              <a:spcAft>
                <a:spcPts val="0"/>
              </a:spcAft>
              <a:buClr>
                <a:srgbClr val="FFFFFF"/>
              </a:buClr>
              <a:buSzPts val="1400"/>
              <a:buChar char="■"/>
              <a:defRPr>
                <a:solidFill>
                  <a:srgbClr val="FFFFFF"/>
                </a:solidFill>
              </a:defRPr>
            </a:lvl3pPr>
            <a:lvl4pPr marL="1950781" lvl="3" indent="-338677">
              <a:spcBef>
                <a:spcPts val="1707"/>
              </a:spcBef>
              <a:spcAft>
                <a:spcPts val="0"/>
              </a:spcAft>
              <a:buClr>
                <a:srgbClr val="FFFFFF"/>
              </a:buClr>
              <a:buSzPts val="1400"/>
              <a:buChar char="●"/>
              <a:defRPr>
                <a:solidFill>
                  <a:srgbClr val="FFFFFF"/>
                </a:solidFill>
              </a:defRPr>
            </a:lvl4pPr>
            <a:lvl5pPr marL="2438476" lvl="4" indent="-338677">
              <a:spcBef>
                <a:spcPts val="1707"/>
              </a:spcBef>
              <a:spcAft>
                <a:spcPts val="0"/>
              </a:spcAft>
              <a:buClr>
                <a:srgbClr val="FFFFFF"/>
              </a:buClr>
              <a:buSzPts val="1400"/>
              <a:buChar char="○"/>
              <a:defRPr>
                <a:solidFill>
                  <a:srgbClr val="FFFFFF"/>
                </a:solidFill>
              </a:defRPr>
            </a:lvl5pPr>
            <a:lvl6pPr marL="2926171" lvl="5" indent="-338677">
              <a:spcBef>
                <a:spcPts val="1707"/>
              </a:spcBef>
              <a:spcAft>
                <a:spcPts val="0"/>
              </a:spcAft>
              <a:buClr>
                <a:srgbClr val="FFFFFF"/>
              </a:buClr>
              <a:buSzPts val="1400"/>
              <a:buChar char="■"/>
              <a:defRPr>
                <a:solidFill>
                  <a:srgbClr val="FFFFFF"/>
                </a:solidFill>
              </a:defRPr>
            </a:lvl6pPr>
            <a:lvl7pPr marL="3413867" lvl="6" indent="-338677">
              <a:spcBef>
                <a:spcPts val="1707"/>
              </a:spcBef>
              <a:spcAft>
                <a:spcPts val="0"/>
              </a:spcAft>
              <a:buClr>
                <a:srgbClr val="FFFFFF"/>
              </a:buClr>
              <a:buSzPts val="1400"/>
              <a:buChar char="●"/>
              <a:defRPr>
                <a:solidFill>
                  <a:srgbClr val="FFFFFF"/>
                </a:solidFill>
              </a:defRPr>
            </a:lvl7pPr>
            <a:lvl8pPr marL="3901562" lvl="7" indent="-338677">
              <a:spcBef>
                <a:spcPts val="1707"/>
              </a:spcBef>
              <a:spcAft>
                <a:spcPts val="0"/>
              </a:spcAft>
              <a:buClr>
                <a:srgbClr val="FFFFFF"/>
              </a:buClr>
              <a:buSzPts val="1400"/>
              <a:buChar char="○"/>
              <a:defRPr>
                <a:solidFill>
                  <a:srgbClr val="FFFFFF"/>
                </a:solidFill>
              </a:defRPr>
            </a:lvl8pPr>
            <a:lvl9pPr marL="4389257" lvl="8" indent="-338677">
              <a:spcBef>
                <a:spcPts val="1707"/>
              </a:spcBef>
              <a:spcAft>
                <a:spcPts val="1707"/>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173260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768000" y="4264960"/>
            <a:ext cx="8217600" cy="645440"/>
          </a:xfrm>
          <a:prstGeom prst="rect">
            <a:avLst/>
          </a:prstGeom>
        </p:spPr>
        <p:txBody>
          <a:bodyPr spcFirstLastPara="1" wrap="square" lIns="91425" tIns="91425" rIns="91425" bIns="91425" anchor="ctr" anchorCtr="0">
            <a:noAutofit/>
          </a:bodyPr>
          <a:lstStyle>
            <a:lvl1pPr marL="487695" lvl="0" indent="-243848">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0474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42"/>
        <p:cNvGrpSpPr/>
        <p:nvPr/>
      </p:nvGrpSpPr>
      <p:grpSpPr>
        <a:xfrm>
          <a:off x="0" y="0"/>
          <a:ext cx="0" cy="0"/>
          <a:chOff x="0" y="0"/>
          <a:chExt cx="0" cy="0"/>
        </a:xfrm>
      </p:grpSpPr>
      <p:sp>
        <p:nvSpPr>
          <p:cNvPr id="143" name="Google Shape;143;p11"/>
          <p:cNvSpPr/>
          <p:nvPr/>
        </p:nvSpPr>
        <p:spPr>
          <a:xfrm rot="305267">
            <a:off x="4340741" y="-2119892"/>
            <a:ext cx="8142439" cy="6176381"/>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rgbClr val="FFFFFF">
              <a:alpha val="5192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144" name="Google Shape;144;p11"/>
          <p:cNvGrpSpPr/>
          <p:nvPr/>
        </p:nvGrpSpPr>
        <p:grpSpPr>
          <a:xfrm flipH="1">
            <a:off x="5176627" y="127562"/>
            <a:ext cx="4470919" cy="4352236"/>
            <a:chOff x="160937" y="79614"/>
            <a:chExt cx="4191487" cy="4080221"/>
          </a:xfrm>
        </p:grpSpPr>
        <p:grpSp>
          <p:nvGrpSpPr>
            <p:cNvPr id="145" name="Google Shape;145;p11"/>
            <p:cNvGrpSpPr/>
            <p:nvPr/>
          </p:nvGrpSpPr>
          <p:grpSpPr>
            <a:xfrm rot="10800000">
              <a:off x="294013" y="354189"/>
              <a:ext cx="827985" cy="863689"/>
              <a:chOff x="7593189" y="3964490"/>
              <a:chExt cx="827985" cy="863689"/>
            </a:xfrm>
          </p:grpSpPr>
          <p:sp>
            <p:nvSpPr>
              <p:cNvPr id="146" name="Google Shape;146;p11"/>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47" name="Google Shape;147;p11"/>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48" name="Google Shape;148;p11"/>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149" name="Google Shape;149;p11"/>
            <p:cNvGrpSpPr/>
            <p:nvPr/>
          </p:nvGrpSpPr>
          <p:grpSpPr>
            <a:xfrm rot="10800000">
              <a:off x="2194088" y="161539"/>
              <a:ext cx="1105410" cy="579852"/>
              <a:chOff x="7315764" y="3964490"/>
              <a:chExt cx="1105410" cy="579852"/>
            </a:xfrm>
          </p:grpSpPr>
          <p:sp>
            <p:nvSpPr>
              <p:cNvPr id="150" name="Google Shape;150;p11"/>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51" name="Google Shape;151;p11"/>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52" name="Google Shape;152;p11"/>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53" name="Google Shape;153;p11"/>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154" name="Google Shape;154;p11"/>
            <p:cNvGrpSpPr/>
            <p:nvPr/>
          </p:nvGrpSpPr>
          <p:grpSpPr>
            <a:xfrm rot="-5400000">
              <a:off x="-227099" y="2417251"/>
              <a:ext cx="1236485" cy="237415"/>
              <a:chOff x="7296164" y="4361614"/>
              <a:chExt cx="1236485" cy="237415"/>
            </a:xfrm>
          </p:grpSpPr>
          <p:sp>
            <p:nvSpPr>
              <p:cNvPr id="155" name="Google Shape;155;p11"/>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56" name="Google Shape;156;p11"/>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57" name="Google Shape;157;p11"/>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58" name="Google Shape;158;p11"/>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59" name="Google Shape;159;p11"/>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60" name="Google Shape;160;p11"/>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61" name="Google Shape;161;p11"/>
          <p:cNvSpPr txBox="1">
            <a:spLocks noGrp="1"/>
          </p:cNvSpPr>
          <p:nvPr>
            <p:ph type="title" hasCustomPrompt="1"/>
          </p:nvPr>
        </p:nvSpPr>
        <p:spPr>
          <a:xfrm>
            <a:off x="767840" y="2522773"/>
            <a:ext cx="8217920" cy="1716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12000"/>
              <a:buNone/>
              <a:defRPr sz="10667">
                <a:solidFill>
                  <a:srgbClr val="FFFFFF"/>
                </a:solidFill>
              </a:defRPr>
            </a:lvl1pPr>
            <a:lvl2pPr lvl="1" algn="ctr">
              <a:spcBef>
                <a:spcPts val="0"/>
              </a:spcBef>
              <a:spcAft>
                <a:spcPts val="0"/>
              </a:spcAft>
              <a:buClr>
                <a:srgbClr val="FFFFFF"/>
              </a:buClr>
              <a:buSzPts val="12000"/>
              <a:buNone/>
              <a:defRPr sz="12800">
                <a:solidFill>
                  <a:srgbClr val="FFFFFF"/>
                </a:solidFill>
              </a:defRPr>
            </a:lvl2pPr>
            <a:lvl3pPr lvl="2" algn="ctr">
              <a:spcBef>
                <a:spcPts val="0"/>
              </a:spcBef>
              <a:spcAft>
                <a:spcPts val="0"/>
              </a:spcAft>
              <a:buClr>
                <a:srgbClr val="FFFFFF"/>
              </a:buClr>
              <a:buSzPts val="12000"/>
              <a:buNone/>
              <a:defRPr sz="12800">
                <a:solidFill>
                  <a:srgbClr val="FFFFFF"/>
                </a:solidFill>
              </a:defRPr>
            </a:lvl3pPr>
            <a:lvl4pPr lvl="3" algn="ctr">
              <a:spcBef>
                <a:spcPts val="0"/>
              </a:spcBef>
              <a:spcAft>
                <a:spcPts val="0"/>
              </a:spcAft>
              <a:buClr>
                <a:srgbClr val="FFFFFF"/>
              </a:buClr>
              <a:buSzPts val="12000"/>
              <a:buNone/>
              <a:defRPr sz="12800">
                <a:solidFill>
                  <a:srgbClr val="FFFFFF"/>
                </a:solidFill>
              </a:defRPr>
            </a:lvl4pPr>
            <a:lvl5pPr lvl="4" algn="ctr">
              <a:spcBef>
                <a:spcPts val="0"/>
              </a:spcBef>
              <a:spcAft>
                <a:spcPts val="0"/>
              </a:spcAft>
              <a:buClr>
                <a:srgbClr val="FFFFFF"/>
              </a:buClr>
              <a:buSzPts val="12000"/>
              <a:buNone/>
              <a:defRPr sz="12800">
                <a:solidFill>
                  <a:srgbClr val="FFFFFF"/>
                </a:solidFill>
              </a:defRPr>
            </a:lvl5pPr>
            <a:lvl6pPr lvl="5" algn="ctr">
              <a:spcBef>
                <a:spcPts val="0"/>
              </a:spcBef>
              <a:spcAft>
                <a:spcPts val="0"/>
              </a:spcAft>
              <a:buClr>
                <a:srgbClr val="FFFFFF"/>
              </a:buClr>
              <a:buSzPts val="12000"/>
              <a:buNone/>
              <a:defRPr sz="12800">
                <a:solidFill>
                  <a:srgbClr val="FFFFFF"/>
                </a:solidFill>
              </a:defRPr>
            </a:lvl6pPr>
            <a:lvl7pPr lvl="6" algn="ctr">
              <a:spcBef>
                <a:spcPts val="0"/>
              </a:spcBef>
              <a:spcAft>
                <a:spcPts val="0"/>
              </a:spcAft>
              <a:buClr>
                <a:srgbClr val="FFFFFF"/>
              </a:buClr>
              <a:buSzPts val="12000"/>
              <a:buNone/>
              <a:defRPr sz="12800">
                <a:solidFill>
                  <a:srgbClr val="FFFFFF"/>
                </a:solidFill>
              </a:defRPr>
            </a:lvl7pPr>
            <a:lvl8pPr lvl="7" algn="ctr">
              <a:spcBef>
                <a:spcPts val="0"/>
              </a:spcBef>
              <a:spcAft>
                <a:spcPts val="0"/>
              </a:spcAft>
              <a:buClr>
                <a:srgbClr val="FFFFFF"/>
              </a:buClr>
              <a:buSzPts val="12000"/>
              <a:buNone/>
              <a:defRPr sz="12800">
                <a:solidFill>
                  <a:srgbClr val="FFFFFF"/>
                </a:solidFill>
              </a:defRPr>
            </a:lvl8pPr>
            <a:lvl9pPr lvl="8" algn="ctr">
              <a:spcBef>
                <a:spcPts val="0"/>
              </a:spcBef>
              <a:spcAft>
                <a:spcPts val="0"/>
              </a:spcAft>
              <a:buClr>
                <a:srgbClr val="FFFFFF"/>
              </a:buClr>
              <a:buSzPts val="12000"/>
              <a:buNone/>
              <a:defRPr sz="12800">
                <a:solidFill>
                  <a:srgbClr val="FFFFFF"/>
                </a:solidFill>
              </a:defRPr>
            </a:lvl9pPr>
          </a:lstStyle>
          <a:p>
            <a:r>
              <a:t>xx%</a:t>
            </a:r>
          </a:p>
        </p:txBody>
      </p:sp>
      <p:sp>
        <p:nvSpPr>
          <p:cNvPr id="162" name="Google Shape;162;p11"/>
          <p:cNvSpPr txBox="1">
            <a:spLocks noGrp="1"/>
          </p:cNvSpPr>
          <p:nvPr>
            <p:ph type="subTitle" idx="1"/>
          </p:nvPr>
        </p:nvSpPr>
        <p:spPr>
          <a:xfrm>
            <a:off x="779680" y="4405360"/>
            <a:ext cx="8206080" cy="50496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FFFFFF"/>
              </a:buClr>
              <a:buSzPts val="1800"/>
              <a:buNone/>
              <a:defRPr>
                <a:solidFill>
                  <a:srgbClr val="FFFFFF"/>
                </a:solidFill>
              </a:defRPr>
            </a:lvl1pPr>
            <a:lvl2pPr lvl="1" algn="ctr">
              <a:spcBef>
                <a:spcPts val="1707"/>
              </a:spcBef>
              <a:spcAft>
                <a:spcPts val="0"/>
              </a:spcAft>
              <a:buClr>
                <a:srgbClr val="FFFFFF"/>
              </a:buClr>
              <a:buSzPts val="1400"/>
              <a:buNone/>
              <a:defRPr>
                <a:solidFill>
                  <a:srgbClr val="FFFFFF"/>
                </a:solidFill>
              </a:defRPr>
            </a:lvl2pPr>
            <a:lvl3pPr lvl="2" algn="ctr">
              <a:spcBef>
                <a:spcPts val="1707"/>
              </a:spcBef>
              <a:spcAft>
                <a:spcPts val="0"/>
              </a:spcAft>
              <a:buClr>
                <a:srgbClr val="FFFFFF"/>
              </a:buClr>
              <a:buSzPts val="1400"/>
              <a:buNone/>
              <a:defRPr>
                <a:solidFill>
                  <a:srgbClr val="FFFFFF"/>
                </a:solidFill>
              </a:defRPr>
            </a:lvl3pPr>
            <a:lvl4pPr lvl="3" algn="ctr">
              <a:spcBef>
                <a:spcPts val="1707"/>
              </a:spcBef>
              <a:spcAft>
                <a:spcPts val="0"/>
              </a:spcAft>
              <a:buClr>
                <a:srgbClr val="FFFFFF"/>
              </a:buClr>
              <a:buSzPts val="1400"/>
              <a:buNone/>
              <a:defRPr>
                <a:solidFill>
                  <a:srgbClr val="FFFFFF"/>
                </a:solidFill>
              </a:defRPr>
            </a:lvl4pPr>
            <a:lvl5pPr lvl="4" algn="ctr">
              <a:spcBef>
                <a:spcPts val="1707"/>
              </a:spcBef>
              <a:spcAft>
                <a:spcPts val="0"/>
              </a:spcAft>
              <a:buClr>
                <a:srgbClr val="FFFFFF"/>
              </a:buClr>
              <a:buSzPts val="1400"/>
              <a:buNone/>
              <a:defRPr>
                <a:solidFill>
                  <a:srgbClr val="FFFFFF"/>
                </a:solidFill>
              </a:defRPr>
            </a:lvl5pPr>
            <a:lvl6pPr lvl="5" algn="ctr">
              <a:spcBef>
                <a:spcPts val="1707"/>
              </a:spcBef>
              <a:spcAft>
                <a:spcPts val="0"/>
              </a:spcAft>
              <a:buClr>
                <a:srgbClr val="FFFFFF"/>
              </a:buClr>
              <a:buSzPts val="1400"/>
              <a:buNone/>
              <a:defRPr>
                <a:solidFill>
                  <a:srgbClr val="FFFFFF"/>
                </a:solidFill>
              </a:defRPr>
            </a:lvl6pPr>
            <a:lvl7pPr lvl="6" algn="ctr">
              <a:spcBef>
                <a:spcPts val="1707"/>
              </a:spcBef>
              <a:spcAft>
                <a:spcPts val="0"/>
              </a:spcAft>
              <a:buClr>
                <a:srgbClr val="FFFFFF"/>
              </a:buClr>
              <a:buSzPts val="1400"/>
              <a:buNone/>
              <a:defRPr>
                <a:solidFill>
                  <a:srgbClr val="FFFFFF"/>
                </a:solidFill>
              </a:defRPr>
            </a:lvl7pPr>
            <a:lvl8pPr lvl="7" algn="ctr">
              <a:spcBef>
                <a:spcPts val="1707"/>
              </a:spcBef>
              <a:spcAft>
                <a:spcPts val="0"/>
              </a:spcAft>
              <a:buClr>
                <a:srgbClr val="FFFFFF"/>
              </a:buClr>
              <a:buSzPts val="1400"/>
              <a:buNone/>
              <a:defRPr>
                <a:solidFill>
                  <a:srgbClr val="FFFFFF"/>
                </a:solidFill>
              </a:defRPr>
            </a:lvl8pPr>
            <a:lvl9pPr lvl="8" algn="ctr">
              <a:spcBef>
                <a:spcPts val="1707"/>
              </a:spcBef>
              <a:spcAft>
                <a:spcPts val="1707"/>
              </a:spcAft>
              <a:buClr>
                <a:srgbClr val="FFFFFF"/>
              </a:buClr>
              <a:buSzPts val="1400"/>
              <a:buNone/>
              <a:defRPr>
                <a:solidFill>
                  <a:srgbClr val="FFFFFF"/>
                </a:solidFill>
              </a:defRPr>
            </a:lvl9pPr>
          </a:lstStyle>
          <a:p>
            <a:endParaRPr/>
          </a:p>
        </p:txBody>
      </p:sp>
    </p:spTree>
    <p:extLst>
      <p:ext uri="{BB962C8B-B14F-4D97-AF65-F5344CB8AC3E}">
        <p14:creationId xmlns:p14="http://schemas.microsoft.com/office/powerpoint/2010/main" val="3175957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840111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4"/>
        <p:cNvGrpSpPr/>
        <p:nvPr/>
      </p:nvGrpSpPr>
      <p:grpSpPr>
        <a:xfrm>
          <a:off x="0" y="0"/>
          <a:ext cx="0" cy="0"/>
          <a:chOff x="0" y="0"/>
          <a:chExt cx="0" cy="0"/>
        </a:xfrm>
      </p:grpSpPr>
      <p:sp>
        <p:nvSpPr>
          <p:cNvPr id="165" name="Google Shape;165;p13"/>
          <p:cNvSpPr/>
          <p:nvPr/>
        </p:nvSpPr>
        <p:spPr>
          <a:xfrm rot="-9900055">
            <a:off x="4163545" y="-1875908"/>
            <a:ext cx="8142517" cy="617645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66" name="Google Shape;166;p13"/>
          <p:cNvSpPr/>
          <p:nvPr/>
        </p:nvSpPr>
        <p:spPr>
          <a:xfrm>
            <a:off x="634585" y="875637"/>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67" name="Google Shape;167;p13"/>
          <p:cNvSpPr/>
          <p:nvPr/>
        </p:nvSpPr>
        <p:spPr>
          <a:xfrm>
            <a:off x="515678" y="93194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68" name="Google Shape;168;p13"/>
          <p:cNvSpPr/>
          <p:nvPr/>
        </p:nvSpPr>
        <p:spPr>
          <a:xfrm>
            <a:off x="515682" y="752459"/>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69" name="Google Shape;169;p13"/>
          <p:cNvSpPr txBox="1">
            <a:spLocks noGrp="1"/>
          </p:cNvSpPr>
          <p:nvPr>
            <p:ph type="subTitle" idx="1"/>
          </p:nvPr>
        </p:nvSpPr>
        <p:spPr>
          <a:xfrm>
            <a:off x="2209366" y="2294400"/>
            <a:ext cx="2495040" cy="7958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 name="Google Shape;170;p13"/>
          <p:cNvSpPr txBox="1">
            <a:spLocks noGrp="1"/>
          </p:cNvSpPr>
          <p:nvPr>
            <p:ph type="subTitle" idx="2"/>
          </p:nvPr>
        </p:nvSpPr>
        <p:spPr>
          <a:xfrm>
            <a:off x="2209366" y="1776053"/>
            <a:ext cx="249504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171" name="Google Shape;171;p13"/>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13"/>
          <p:cNvSpPr txBox="1">
            <a:spLocks noGrp="1"/>
          </p:cNvSpPr>
          <p:nvPr>
            <p:ph type="subTitle" idx="3"/>
          </p:nvPr>
        </p:nvSpPr>
        <p:spPr>
          <a:xfrm>
            <a:off x="6688581" y="2294400"/>
            <a:ext cx="2459520" cy="7958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subTitle" idx="4"/>
          </p:nvPr>
        </p:nvSpPr>
        <p:spPr>
          <a:xfrm>
            <a:off x="6688581" y="1776053"/>
            <a:ext cx="245952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174" name="Google Shape;174;p13"/>
          <p:cNvSpPr txBox="1">
            <a:spLocks noGrp="1"/>
          </p:cNvSpPr>
          <p:nvPr>
            <p:ph type="subTitle" idx="5"/>
          </p:nvPr>
        </p:nvSpPr>
        <p:spPr>
          <a:xfrm>
            <a:off x="2209366" y="4114560"/>
            <a:ext cx="2495040" cy="7958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13"/>
          <p:cNvSpPr txBox="1">
            <a:spLocks noGrp="1"/>
          </p:cNvSpPr>
          <p:nvPr>
            <p:ph type="subTitle" idx="6"/>
          </p:nvPr>
        </p:nvSpPr>
        <p:spPr>
          <a:xfrm>
            <a:off x="2209366" y="3596213"/>
            <a:ext cx="249504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176" name="Google Shape;176;p13"/>
          <p:cNvSpPr txBox="1">
            <a:spLocks noGrp="1"/>
          </p:cNvSpPr>
          <p:nvPr>
            <p:ph type="subTitle" idx="7"/>
          </p:nvPr>
        </p:nvSpPr>
        <p:spPr>
          <a:xfrm>
            <a:off x="6688581" y="4114560"/>
            <a:ext cx="2459520" cy="7958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13"/>
          <p:cNvSpPr txBox="1">
            <a:spLocks noGrp="1"/>
          </p:cNvSpPr>
          <p:nvPr>
            <p:ph type="subTitle" idx="8"/>
          </p:nvPr>
        </p:nvSpPr>
        <p:spPr>
          <a:xfrm>
            <a:off x="6688581" y="3596213"/>
            <a:ext cx="245952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178" name="Google Shape;178;p13"/>
          <p:cNvSpPr txBox="1">
            <a:spLocks noGrp="1"/>
          </p:cNvSpPr>
          <p:nvPr>
            <p:ph type="title" idx="9" hasCustomPrompt="1"/>
          </p:nvPr>
        </p:nvSpPr>
        <p:spPr>
          <a:xfrm>
            <a:off x="809947" y="2045307"/>
            <a:ext cx="1154560" cy="69248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000"/>
              <a:buNone/>
              <a:defRPr sz="4267">
                <a:solidFill>
                  <a:schemeClr val="dk1"/>
                </a:solidFill>
              </a:defRPr>
            </a:lvl1pPr>
            <a:lvl2pPr lvl="1" algn="ctr" rtl="0">
              <a:spcBef>
                <a:spcPts val="0"/>
              </a:spcBef>
              <a:spcAft>
                <a:spcPts val="0"/>
              </a:spcAft>
              <a:buClr>
                <a:srgbClr val="FFFFFF"/>
              </a:buClr>
              <a:buSzPts val="12000"/>
              <a:buNone/>
              <a:defRPr sz="12800">
                <a:solidFill>
                  <a:srgbClr val="FFFFFF"/>
                </a:solidFill>
              </a:defRPr>
            </a:lvl2pPr>
            <a:lvl3pPr lvl="2" algn="ctr" rtl="0">
              <a:spcBef>
                <a:spcPts val="0"/>
              </a:spcBef>
              <a:spcAft>
                <a:spcPts val="0"/>
              </a:spcAft>
              <a:buClr>
                <a:srgbClr val="FFFFFF"/>
              </a:buClr>
              <a:buSzPts val="12000"/>
              <a:buNone/>
              <a:defRPr sz="12800">
                <a:solidFill>
                  <a:srgbClr val="FFFFFF"/>
                </a:solidFill>
              </a:defRPr>
            </a:lvl3pPr>
            <a:lvl4pPr lvl="3" algn="ctr" rtl="0">
              <a:spcBef>
                <a:spcPts val="0"/>
              </a:spcBef>
              <a:spcAft>
                <a:spcPts val="0"/>
              </a:spcAft>
              <a:buClr>
                <a:srgbClr val="FFFFFF"/>
              </a:buClr>
              <a:buSzPts val="12000"/>
              <a:buNone/>
              <a:defRPr sz="12800">
                <a:solidFill>
                  <a:srgbClr val="FFFFFF"/>
                </a:solidFill>
              </a:defRPr>
            </a:lvl4pPr>
            <a:lvl5pPr lvl="4" algn="ctr" rtl="0">
              <a:spcBef>
                <a:spcPts val="0"/>
              </a:spcBef>
              <a:spcAft>
                <a:spcPts val="0"/>
              </a:spcAft>
              <a:buClr>
                <a:srgbClr val="FFFFFF"/>
              </a:buClr>
              <a:buSzPts val="12000"/>
              <a:buNone/>
              <a:defRPr sz="12800">
                <a:solidFill>
                  <a:srgbClr val="FFFFFF"/>
                </a:solidFill>
              </a:defRPr>
            </a:lvl5pPr>
            <a:lvl6pPr lvl="5" algn="ctr" rtl="0">
              <a:spcBef>
                <a:spcPts val="0"/>
              </a:spcBef>
              <a:spcAft>
                <a:spcPts val="0"/>
              </a:spcAft>
              <a:buClr>
                <a:srgbClr val="FFFFFF"/>
              </a:buClr>
              <a:buSzPts val="12000"/>
              <a:buNone/>
              <a:defRPr sz="12800">
                <a:solidFill>
                  <a:srgbClr val="FFFFFF"/>
                </a:solidFill>
              </a:defRPr>
            </a:lvl6pPr>
            <a:lvl7pPr lvl="6" algn="ctr" rtl="0">
              <a:spcBef>
                <a:spcPts val="0"/>
              </a:spcBef>
              <a:spcAft>
                <a:spcPts val="0"/>
              </a:spcAft>
              <a:buClr>
                <a:srgbClr val="FFFFFF"/>
              </a:buClr>
              <a:buSzPts val="12000"/>
              <a:buNone/>
              <a:defRPr sz="12800">
                <a:solidFill>
                  <a:srgbClr val="FFFFFF"/>
                </a:solidFill>
              </a:defRPr>
            </a:lvl7pPr>
            <a:lvl8pPr lvl="7" algn="ctr" rtl="0">
              <a:spcBef>
                <a:spcPts val="0"/>
              </a:spcBef>
              <a:spcAft>
                <a:spcPts val="0"/>
              </a:spcAft>
              <a:buClr>
                <a:srgbClr val="FFFFFF"/>
              </a:buClr>
              <a:buSzPts val="12000"/>
              <a:buNone/>
              <a:defRPr sz="12800">
                <a:solidFill>
                  <a:srgbClr val="FFFFFF"/>
                </a:solidFill>
              </a:defRPr>
            </a:lvl8pPr>
            <a:lvl9pPr lvl="8" algn="ctr" rtl="0">
              <a:spcBef>
                <a:spcPts val="0"/>
              </a:spcBef>
              <a:spcAft>
                <a:spcPts val="0"/>
              </a:spcAft>
              <a:buClr>
                <a:srgbClr val="FFFFFF"/>
              </a:buClr>
              <a:buSzPts val="12000"/>
              <a:buNone/>
              <a:defRPr sz="12800">
                <a:solidFill>
                  <a:srgbClr val="FFFFFF"/>
                </a:solidFill>
              </a:defRPr>
            </a:lvl9pPr>
          </a:lstStyle>
          <a:p>
            <a:r>
              <a:t>xx%</a:t>
            </a:r>
          </a:p>
        </p:txBody>
      </p:sp>
      <p:sp>
        <p:nvSpPr>
          <p:cNvPr id="179" name="Google Shape;179;p13"/>
          <p:cNvSpPr txBox="1">
            <a:spLocks noGrp="1"/>
          </p:cNvSpPr>
          <p:nvPr>
            <p:ph type="title" idx="13" hasCustomPrompt="1"/>
          </p:nvPr>
        </p:nvSpPr>
        <p:spPr>
          <a:xfrm>
            <a:off x="5257467" y="2005973"/>
            <a:ext cx="1154560" cy="69248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000"/>
              <a:buNone/>
              <a:defRPr sz="4267">
                <a:solidFill>
                  <a:schemeClr val="dk1"/>
                </a:solidFill>
              </a:defRPr>
            </a:lvl1pPr>
            <a:lvl2pPr lvl="1" algn="ctr" rtl="0">
              <a:spcBef>
                <a:spcPts val="0"/>
              </a:spcBef>
              <a:spcAft>
                <a:spcPts val="0"/>
              </a:spcAft>
              <a:buClr>
                <a:srgbClr val="FFFFFF"/>
              </a:buClr>
              <a:buSzPts val="12000"/>
              <a:buNone/>
              <a:defRPr sz="12800">
                <a:solidFill>
                  <a:srgbClr val="FFFFFF"/>
                </a:solidFill>
              </a:defRPr>
            </a:lvl2pPr>
            <a:lvl3pPr lvl="2" algn="ctr" rtl="0">
              <a:spcBef>
                <a:spcPts val="0"/>
              </a:spcBef>
              <a:spcAft>
                <a:spcPts val="0"/>
              </a:spcAft>
              <a:buClr>
                <a:srgbClr val="FFFFFF"/>
              </a:buClr>
              <a:buSzPts val="12000"/>
              <a:buNone/>
              <a:defRPr sz="12800">
                <a:solidFill>
                  <a:srgbClr val="FFFFFF"/>
                </a:solidFill>
              </a:defRPr>
            </a:lvl3pPr>
            <a:lvl4pPr lvl="3" algn="ctr" rtl="0">
              <a:spcBef>
                <a:spcPts val="0"/>
              </a:spcBef>
              <a:spcAft>
                <a:spcPts val="0"/>
              </a:spcAft>
              <a:buClr>
                <a:srgbClr val="FFFFFF"/>
              </a:buClr>
              <a:buSzPts val="12000"/>
              <a:buNone/>
              <a:defRPr sz="12800">
                <a:solidFill>
                  <a:srgbClr val="FFFFFF"/>
                </a:solidFill>
              </a:defRPr>
            </a:lvl4pPr>
            <a:lvl5pPr lvl="4" algn="ctr" rtl="0">
              <a:spcBef>
                <a:spcPts val="0"/>
              </a:spcBef>
              <a:spcAft>
                <a:spcPts val="0"/>
              </a:spcAft>
              <a:buClr>
                <a:srgbClr val="FFFFFF"/>
              </a:buClr>
              <a:buSzPts val="12000"/>
              <a:buNone/>
              <a:defRPr sz="12800">
                <a:solidFill>
                  <a:srgbClr val="FFFFFF"/>
                </a:solidFill>
              </a:defRPr>
            </a:lvl5pPr>
            <a:lvl6pPr lvl="5" algn="ctr" rtl="0">
              <a:spcBef>
                <a:spcPts val="0"/>
              </a:spcBef>
              <a:spcAft>
                <a:spcPts val="0"/>
              </a:spcAft>
              <a:buClr>
                <a:srgbClr val="FFFFFF"/>
              </a:buClr>
              <a:buSzPts val="12000"/>
              <a:buNone/>
              <a:defRPr sz="12800">
                <a:solidFill>
                  <a:srgbClr val="FFFFFF"/>
                </a:solidFill>
              </a:defRPr>
            </a:lvl6pPr>
            <a:lvl7pPr lvl="6" algn="ctr" rtl="0">
              <a:spcBef>
                <a:spcPts val="0"/>
              </a:spcBef>
              <a:spcAft>
                <a:spcPts val="0"/>
              </a:spcAft>
              <a:buClr>
                <a:srgbClr val="FFFFFF"/>
              </a:buClr>
              <a:buSzPts val="12000"/>
              <a:buNone/>
              <a:defRPr sz="12800">
                <a:solidFill>
                  <a:srgbClr val="FFFFFF"/>
                </a:solidFill>
              </a:defRPr>
            </a:lvl7pPr>
            <a:lvl8pPr lvl="7" algn="ctr" rtl="0">
              <a:spcBef>
                <a:spcPts val="0"/>
              </a:spcBef>
              <a:spcAft>
                <a:spcPts val="0"/>
              </a:spcAft>
              <a:buClr>
                <a:srgbClr val="FFFFFF"/>
              </a:buClr>
              <a:buSzPts val="12000"/>
              <a:buNone/>
              <a:defRPr sz="12800">
                <a:solidFill>
                  <a:srgbClr val="FFFFFF"/>
                </a:solidFill>
              </a:defRPr>
            </a:lvl8pPr>
            <a:lvl9pPr lvl="8" algn="ctr" rtl="0">
              <a:spcBef>
                <a:spcPts val="0"/>
              </a:spcBef>
              <a:spcAft>
                <a:spcPts val="0"/>
              </a:spcAft>
              <a:buClr>
                <a:srgbClr val="FFFFFF"/>
              </a:buClr>
              <a:buSzPts val="12000"/>
              <a:buNone/>
              <a:defRPr sz="12800">
                <a:solidFill>
                  <a:srgbClr val="FFFFFF"/>
                </a:solidFill>
              </a:defRPr>
            </a:lvl9pPr>
          </a:lstStyle>
          <a:p>
            <a:r>
              <a:t>xx%</a:t>
            </a:r>
          </a:p>
        </p:txBody>
      </p:sp>
      <p:sp>
        <p:nvSpPr>
          <p:cNvPr id="180" name="Google Shape;180;p13"/>
          <p:cNvSpPr txBox="1">
            <a:spLocks noGrp="1"/>
          </p:cNvSpPr>
          <p:nvPr>
            <p:ph type="title" idx="14" hasCustomPrompt="1"/>
          </p:nvPr>
        </p:nvSpPr>
        <p:spPr>
          <a:xfrm>
            <a:off x="5257467" y="3827253"/>
            <a:ext cx="1154560" cy="69248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000"/>
              <a:buNone/>
              <a:defRPr sz="4267">
                <a:solidFill>
                  <a:schemeClr val="dk1"/>
                </a:solidFill>
              </a:defRPr>
            </a:lvl1pPr>
            <a:lvl2pPr lvl="1" algn="ctr" rtl="0">
              <a:spcBef>
                <a:spcPts val="0"/>
              </a:spcBef>
              <a:spcAft>
                <a:spcPts val="0"/>
              </a:spcAft>
              <a:buClr>
                <a:srgbClr val="FFFFFF"/>
              </a:buClr>
              <a:buSzPts val="12000"/>
              <a:buNone/>
              <a:defRPr sz="12800">
                <a:solidFill>
                  <a:srgbClr val="FFFFFF"/>
                </a:solidFill>
              </a:defRPr>
            </a:lvl2pPr>
            <a:lvl3pPr lvl="2" algn="ctr" rtl="0">
              <a:spcBef>
                <a:spcPts val="0"/>
              </a:spcBef>
              <a:spcAft>
                <a:spcPts val="0"/>
              </a:spcAft>
              <a:buClr>
                <a:srgbClr val="FFFFFF"/>
              </a:buClr>
              <a:buSzPts val="12000"/>
              <a:buNone/>
              <a:defRPr sz="12800">
                <a:solidFill>
                  <a:srgbClr val="FFFFFF"/>
                </a:solidFill>
              </a:defRPr>
            </a:lvl3pPr>
            <a:lvl4pPr lvl="3" algn="ctr" rtl="0">
              <a:spcBef>
                <a:spcPts val="0"/>
              </a:spcBef>
              <a:spcAft>
                <a:spcPts val="0"/>
              </a:spcAft>
              <a:buClr>
                <a:srgbClr val="FFFFFF"/>
              </a:buClr>
              <a:buSzPts val="12000"/>
              <a:buNone/>
              <a:defRPr sz="12800">
                <a:solidFill>
                  <a:srgbClr val="FFFFFF"/>
                </a:solidFill>
              </a:defRPr>
            </a:lvl4pPr>
            <a:lvl5pPr lvl="4" algn="ctr" rtl="0">
              <a:spcBef>
                <a:spcPts val="0"/>
              </a:spcBef>
              <a:spcAft>
                <a:spcPts val="0"/>
              </a:spcAft>
              <a:buClr>
                <a:srgbClr val="FFFFFF"/>
              </a:buClr>
              <a:buSzPts val="12000"/>
              <a:buNone/>
              <a:defRPr sz="12800">
                <a:solidFill>
                  <a:srgbClr val="FFFFFF"/>
                </a:solidFill>
              </a:defRPr>
            </a:lvl5pPr>
            <a:lvl6pPr lvl="5" algn="ctr" rtl="0">
              <a:spcBef>
                <a:spcPts val="0"/>
              </a:spcBef>
              <a:spcAft>
                <a:spcPts val="0"/>
              </a:spcAft>
              <a:buClr>
                <a:srgbClr val="FFFFFF"/>
              </a:buClr>
              <a:buSzPts val="12000"/>
              <a:buNone/>
              <a:defRPr sz="12800">
                <a:solidFill>
                  <a:srgbClr val="FFFFFF"/>
                </a:solidFill>
              </a:defRPr>
            </a:lvl6pPr>
            <a:lvl7pPr lvl="6" algn="ctr" rtl="0">
              <a:spcBef>
                <a:spcPts val="0"/>
              </a:spcBef>
              <a:spcAft>
                <a:spcPts val="0"/>
              </a:spcAft>
              <a:buClr>
                <a:srgbClr val="FFFFFF"/>
              </a:buClr>
              <a:buSzPts val="12000"/>
              <a:buNone/>
              <a:defRPr sz="12800">
                <a:solidFill>
                  <a:srgbClr val="FFFFFF"/>
                </a:solidFill>
              </a:defRPr>
            </a:lvl7pPr>
            <a:lvl8pPr lvl="7" algn="ctr" rtl="0">
              <a:spcBef>
                <a:spcPts val="0"/>
              </a:spcBef>
              <a:spcAft>
                <a:spcPts val="0"/>
              </a:spcAft>
              <a:buClr>
                <a:srgbClr val="FFFFFF"/>
              </a:buClr>
              <a:buSzPts val="12000"/>
              <a:buNone/>
              <a:defRPr sz="12800">
                <a:solidFill>
                  <a:srgbClr val="FFFFFF"/>
                </a:solidFill>
              </a:defRPr>
            </a:lvl8pPr>
            <a:lvl9pPr lvl="8" algn="ctr" rtl="0">
              <a:spcBef>
                <a:spcPts val="0"/>
              </a:spcBef>
              <a:spcAft>
                <a:spcPts val="0"/>
              </a:spcAft>
              <a:buClr>
                <a:srgbClr val="FFFFFF"/>
              </a:buClr>
              <a:buSzPts val="12000"/>
              <a:buNone/>
              <a:defRPr sz="12800">
                <a:solidFill>
                  <a:srgbClr val="FFFFFF"/>
                </a:solidFill>
              </a:defRPr>
            </a:lvl9pPr>
          </a:lstStyle>
          <a:p>
            <a:r>
              <a:t>xx%</a:t>
            </a:r>
          </a:p>
        </p:txBody>
      </p:sp>
      <p:sp>
        <p:nvSpPr>
          <p:cNvPr id="181" name="Google Shape;181;p13"/>
          <p:cNvSpPr txBox="1">
            <a:spLocks noGrp="1"/>
          </p:cNvSpPr>
          <p:nvPr>
            <p:ph type="title" idx="15" hasCustomPrompt="1"/>
          </p:nvPr>
        </p:nvSpPr>
        <p:spPr>
          <a:xfrm>
            <a:off x="809920" y="3827253"/>
            <a:ext cx="1154560" cy="69248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000"/>
              <a:buNone/>
              <a:defRPr sz="4267">
                <a:solidFill>
                  <a:schemeClr val="dk1"/>
                </a:solidFill>
              </a:defRPr>
            </a:lvl1pPr>
            <a:lvl2pPr lvl="1" algn="ctr" rtl="0">
              <a:spcBef>
                <a:spcPts val="0"/>
              </a:spcBef>
              <a:spcAft>
                <a:spcPts val="0"/>
              </a:spcAft>
              <a:buClr>
                <a:srgbClr val="FFFFFF"/>
              </a:buClr>
              <a:buSzPts val="12000"/>
              <a:buNone/>
              <a:defRPr sz="12800">
                <a:solidFill>
                  <a:srgbClr val="FFFFFF"/>
                </a:solidFill>
              </a:defRPr>
            </a:lvl2pPr>
            <a:lvl3pPr lvl="2" algn="ctr" rtl="0">
              <a:spcBef>
                <a:spcPts val="0"/>
              </a:spcBef>
              <a:spcAft>
                <a:spcPts val="0"/>
              </a:spcAft>
              <a:buClr>
                <a:srgbClr val="FFFFFF"/>
              </a:buClr>
              <a:buSzPts val="12000"/>
              <a:buNone/>
              <a:defRPr sz="12800">
                <a:solidFill>
                  <a:srgbClr val="FFFFFF"/>
                </a:solidFill>
              </a:defRPr>
            </a:lvl3pPr>
            <a:lvl4pPr lvl="3" algn="ctr" rtl="0">
              <a:spcBef>
                <a:spcPts val="0"/>
              </a:spcBef>
              <a:spcAft>
                <a:spcPts val="0"/>
              </a:spcAft>
              <a:buClr>
                <a:srgbClr val="FFFFFF"/>
              </a:buClr>
              <a:buSzPts val="12000"/>
              <a:buNone/>
              <a:defRPr sz="12800">
                <a:solidFill>
                  <a:srgbClr val="FFFFFF"/>
                </a:solidFill>
              </a:defRPr>
            </a:lvl4pPr>
            <a:lvl5pPr lvl="4" algn="ctr" rtl="0">
              <a:spcBef>
                <a:spcPts val="0"/>
              </a:spcBef>
              <a:spcAft>
                <a:spcPts val="0"/>
              </a:spcAft>
              <a:buClr>
                <a:srgbClr val="FFFFFF"/>
              </a:buClr>
              <a:buSzPts val="12000"/>
              <a:buNone/>
              <a:defRPr sz="12800">
                <a:solidFill>
                  <a:srgbClr val="FFFFFF"/>
                </a:solidFill>
              </a:defRPr>
            </a:lvl5pPr>
            <a:lvl6pPr lvl="5" algn="ctr" rtl="0">
              <a:spcBef>
                <a:spcPts val="0"/>
              </a:spcBef>
              <a:spcAft>
                <a:spcPts val="0"/>
              </a:spcAft>
              <a:buClr>
                <a:srgbClr val="FFFFFF"/>
              </a:buClr>
              <a:buSzPts val="12000"/>
              <a:buNone/>
              <a:defRPr sz="12800">
                <a:solidFill>
                  <a:srgbClr val="FFFFFF"/>
                </a:solidFill>
              </a:defRPr>
            </a:lvl6pPr>
            <a:lvl7pPr lvl="6" algn="ctr" rtl="0">
              <a:spcBef>
                <a:spcPts val="0"/>
              </a:spcBef>
              <a:spcAft>
                <a:spcPts val="0"/>
              </a:spcAft>
              <a:buClr>
                <a:srgbClr val="FFFFFF"/>
              </a:buClr>
              <a:buSzPts val="12000"/>
              <a:buNone/>
              <a:defRPr sz="12800">
                <a:solidFill>
                  <a:srgbClr val="FFFFFF"/>
                </a:solidFill>
              </a:defRPr>
            </a:lvl7pPr>
            <a:lvl8pPr lvl="7" algn="ctr" rtl="0">
              <a:spcBef>
                <a:spcPts val="0"/>
              </a:spcBef>
              <a:spcAft>
                <a:spcPts val="0"/>
              </a:spcAft>
              <a:buClr>
                <a:srgbClr val="FFFFFF"/>
              </a:buClr>
              <a:buSzPts val="12000"/>
              <a:buNone/>
              <a:defRPr sz="12800">
                <a:solidFill>
                  <a:srgbClr val="FFFFFF"/>
                </a:solidFill>
              </a:defRPr>
            </a:lvl8pPr>
            <a:lvl9pPr lvl="8" algn="ctr" rtl="0">
              <a:spcBef>
                <a:spcPts val="0"/>
              </a:spcBef>
              <a:spcAft>
                <a:spcPts val="0"/>
              </a:spcAft>
              <a:buClr>
                <a:srgbClr val="FFFFFF"/>
              </a:buClr>
              <a:buSzPts val="12000"/>
              <a:buNone/>
              <a:defRPr sz="12800">
                <a:solidFill>
                  <a:srgbClr val="FFFFFF"/>
                </a:solidFill>
              </a:defRPr>
            </a:lvl9pPr>
          </a:lstStyle>
          <a:p>
            <a:r>
              <a:t>xx%</a:t>
            </a:r>
          </a:p>
        </p:txBody>
      </p:sp>
    </p:spTree>
    <p:extLst>
      <p:ext uri="{BB962C8B-B14F-4D97-AF65-F5344CB8AC3E}">
        <p14:creationId xmlns:p14="http://schemas.microsoft.com/office/powerpoint/2010/main" val="151248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title + text">
  <p:cSld name="Big title + text">
    <p:spTree>
      <p:nvGrpSpPr>
        <p:cNvPr id="1" name="Shape 182"/>
        <p:cNvGrpSpPr/>
        <p:nvPr/>
      </p:nvGrpSpPr>
      <p:grpSpPr>
        <a:xfrm>
          <a:off x="0" y="0"/>
          <a:ext cx="0" cy="0"/>
          <a:chOff x="0" y="0"/>
          <a:chExt cx="0" cy="0"/>
        </a:xfrm>
      </p:grpSpPr>
      <p:sp>
        <p:nvSpPr>
          <p:cNvPr id="183" name="Google Shape;183;p14"/>
          <p:cNvSpPr/>
          <p:nvPr/>
        </p:nvSpPr>
        <p:spPr>
          <a:xfrm rot="-5702413" flipH="1">
            <a:off x="4871912" y="-1076825"/>
            <a:ext cx="7383220" cy="5600631"/>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184" name="Google Shape;184;p14"/>
          <p:cNvGrpSpPr/>
          <p:nvPr/>
        </p:nvGrpSpPr>
        <p:grpSpPr>
          <a:xfrm>
            <a:off x="171667" y="84922"/>
            <a:ext cx="4470919" cy="4352236"/>
            <a:chOff x="160937" y="79614"/>
            <a:chExt cx="4191487" cy="4080221"/>
          </a:xfrm>
        </p:grpSpPr>
        <p:grpSp>
          <p:nvGrpSpPr>
            <p:cNvPr id="185" name="Google Shape;185;p14"/>
            <p:cNvGrpSpPr/>
            <p:nvPr/>
          </p:nvGrpSpPr>
          <p:grpSpPr>
            <a:xfrm rot="10800000">
              <a:off x="294013" y="354189"/>
              <a:ext cx="827985" cy="863689"/>
              <a:chOff x="7593189" y="3964490"/>
              <a:chExt cx="827985" cy="863689"/>
            </a:xfrm>
          </p:grpSpPr>
          <p:sp>
            <p:nvSpPr>
              <p:cNvPr id="186" name="Google Shape;186;p14"/>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87" name="Google Shape;187;p14"/>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88" name="Google Shape;188;p14"/>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189" name="Google Shape;189;p14"/>
            <p:cNvGrpSpPr/>
            <p:nvPr/>
          </p:nvGrpSpPr>
          <p:grpSpPr>
            <a:xfrm rot="10800000">
              <a:off x="2194088" y="161539"/>
              <a:ext cx="1105410" cy="579852"/>
              <a:chOff x="7315764" y="3964490"/>
              <a:chExt cx="1105410" cy="579852"/>
            </a:xfrm>
          </p:grpSpPr>
          <p:sp>
            <p:nvSpPr>
              <p:cNvPr id="190" name="Google Shape;190;p14"/>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91" name="Google Shape;191;p14"/>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92" name="Google Shape;192;p14"/>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93" name="Google Shape;193;p14"/>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194" name="Google Shape;194;p14"/>
            <p:cNvGrpSpPr/>
            <p:nvPr/>
          </p:nvGrpSpPr>
          <p:grpSpPr>
            <a:xfrm rot="-5400000">
              <a:off x="-227099" y="2417251"/>
              <a:ext cx="1236485" cy="237415"/>
              <a:chOff x="7296164" y="4361614"/>
              <a:chExt cx="1236485" cy="237415"/>
            </a:xfrm>
          </p:grpSpPr>
          <p:sp>
            <p:nvSpPr>
              <p:cNvPr id="195" name="Google Shape;195;p14"/>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96" name="Google Shape;196;p14"/>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97" name="Google Shape;197;p14"/>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98" name="Google Shape;198;p14"/>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99" name="Google Shape;199;p14"/>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00" name="Google Shape;200;p14"/>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01" name="Google Shape;201;p14"/>
          <p:cNvSpPr txBox="1">
            <a:spLocks noGrp="1"/>
          </p:cNvSpPr>
          <p:nvPr>
            <p:ph type="title"/>
          </p:nvPr>
        </p:nvSpPr>
        <p:spPr>
          <a:xfrm>
            <a:off x="768000" y="1810960"/>
            <a:ext cx="3927360" cy="119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467"/>
            </a:lvl1pPr>
            <a:lvl2pPr lvl="1" rtl="0">
              <a:spcBef>
                <a:spcPts val="0"/>
              </a:spcBef>
              <a:spcAft>
                <a:spcPts val="0"/>
              </a:spcAft>
              <a:buSzPts val="4800"/>
              <a:buNone/>
              <a:defRPr sz="5120"/>
            </a:lvl2pPr>
            <a:lvl3pPr lvl="2" rtl="0">
              <a:spcBef>
                <a:spcPts val="0"/>
              </a:spcBef>
              <a:spcAft>
                <a:spcPts val="0"/>
              </a:spcAft>
              <a:buSzPts val="4800"/>
              <a:buNone/>
              <a:defRPr sz="5120"/>
            </a:lvl3pPr>
            <a:lvl4pPr lvl="3" rtl="0">
              <a:spcBef>
                <a:spcPts val="0"/>
              </a:spcBef>
              <a:spcAft>
                <a:spcPts val="0"/>
              </a:spcAft>
              <a:buSzPts val="4800"/>
              <a:buNone/>
              <a:defRPr sz="5120"/>
            </a:lvl4pPr>
            <a:lvl5pPr lvl="4" rtl="0">
              <a:spcBef>
                <a:spcPts val="0"/>
              </a:spcBef>
              <a:spcAft>
                <a:spcPts val="0"/>
              </a:spcAft>
              <a:buSzPts val="4800"/>
              <a:buNone/>
              <a:defRPr sz="5120"/>
            </a:lvl5pPr>
            <a:lvl6pPr lvl="5" rtl="0">
              <a:spcBef>
                <a:spcPts val="0"/>
              </a:spcBef>
              <a:spcAft>
                <a:spcPts val="0"/>
              </a:spcAft>
              <a:buSzPts val="4800"/>
              <a:buNone/>
              <a:defRPr sz="5120"/>
            </a:lvl6pPr>
            <a:lvl7pPr lvl="6" rtl="0">
              <a:spcBef>
                <a:spcPts val="0"/>
              </a:spcBef>
              <a:spcAft>
                <a:spcPts val="0"/>
              </a:spcAft>
              <a:buSzPts val="4800"/>
              <a:buNone/>
              <a:defRPr sz="5120"/>
            </a:lvl7pPr>
            <a:lvl8pPr lvl="7" rtl="0">
              <a:spcBef>
                <a:spcPts val="0"/>
              </a:spcBef>
              <a:spcAft>
                <a:spcPts val="0"/>
              </a:spcAft>
              <a:buSzPts val="4800"/>
              <a:buNone/>
              <a:defRPr sz="5120"/>
            </a:lvl8pPr>
            <a:lvl9pPr lvl="8" rtl="0">
              <a:spcBef>
                <a:spcPts val="0"/>
              </a:spcBef>
              <a:spcAft>
                <a:spcPts val="0"/>
              </a:spcAft>
              <a:buSzPts val="4800"/>
              <a:buNone/>
              <a:defRPr sz="5120"/>
            </a:lvl9pPr>
          </a:lstStyle>
          <a:p>
            <a:endParaRPr/>
          </a:p>
        </p:txBody>
      </p:sp>
      <p:sp>
        <p:nvSpPr>
          <p:cNvPr id="202" name="Google Shape;202;p14"/>
          <p:cNvSpPr txBox="1">
            <a:spLocks noGrp="1"/>
          </p:cNvSpPr>
          <p:nvPr>
            <p:ph type="subTitle" idx="1"/>
          </p:nvPr>
        </p:nvSpPr>
        <p:spPr>
          <a:xfrm>
            <a:off x="784507" y="3046533"/>
            <a:ext cx="3910720" cy="105376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1707"/>
            </a:lvl1pPr>
            <a:lvl2pPr lvl="1">
              <a:spcBef>
                <a:spcPts val="0"/>
              </a:spcBef>
              <a:spcAft>
                <a:spcPts val="0"/>
              </a:spcAft>
              <a:buSzPts val="1400"/>
              <a:buNone/>
              <a:defRPr/>
            </a:lvl2pPr>
            <a:lvl3pPr lvl="2">
              <a:spcBef>
                <a:spcPts val="1707"/>
              </a:spcBef>
              <a:spcAft>
                <a:spcPts val="0"/>
              </a:spcAft>
              <a:buSzPts val="1400"/>
              <a:buNone/>
              <a:defRPr/>
            </a:lvl3pPr>
            <a:lvl4pPr lvl="3">
              <a:spcBef>
                <a:spcPts val="1707"/>
              </a:spcBef>
              <a:spcAft>
                <a:spcPts val="0"/>
              </a:spcAft>
              <a:buSzPts val="1400"/>
              <a:buNone/>
              <a:defRPr/>
            </a:lvl4pPr>
            <a:lvl5pPr lvl="4">
              <a:spcBef>
                <a:spcPts val="1707"/>
              </a:spcBef>
              <a:spcAft>
                <a:spcPts val="0"/>
              </a:spcAft>
              <a:buSzPts val="1400"/>
              <a:buNone/>
              <a:defRPr/>
            </a:lvl5pPr>
            <a:lvl6pPr lvl="5">
              <a:spcBef>
                <a:spcPts val="1707"/>
              </a:spcBef>
              <a:spcAft>
                <a:spcPts val="0"/>
              </a:spcAft>
              <a:buSzPts val="1400"/>
              <a:buNone/>
              <a:defRPr/>
            </a:lvl6pPr>
            <a:lvl7pPr lvl="6">
              <a:spcBef>
                <a:spcPts val="1707"/>
              </a:spcBef>
              <a:spcAft>
                <a:spcPts val="0"/>
              </a:spcAft>
              <a:buSzPts val="1400"/>
              <a:buNone/>
              <a:defRPr/>
            </a:lvl7pPr>
            <a:lvl8pPr lvl="7">
              <a:spcBef>
                <a:spcPts val="1707"/>
              </a:spcBef>
              <a:spcAft>
                <a:spcPts val="0"/>
              </a:spcAft>
              <a:buSzPts val="1400"/>
              <a:buNone/>
              <a:defRPr/>
            </a:lvl8pPr>
            <a:lvl9pPr lvl="8">
              <a:spcBef>
                <a:spcPts val="1707"/>
              </a:spcBef>
              <a:spcAft>
                <a:spcPts val="1707"/>
              </a:spcAft>
              <a:buSzPts val="1400"/>
              <a:buNone/>
              <a:defRPr/>
            </a:lvl9pPr>
          </a:lstStyle>
          <a:p>
            <a:endParaRPr/>
          </a:p>
        </p:txBody>
      </p:sp>
    </p:spTree>
    <p:extLst>
      <p:ext uri="{BB962C8B-B14F-4D97-AF65-F5344CB8AC3E}">
        <p14:creationId xmlns:p14="http://schemas.microsoft.com/office/powerpoint/2010/main" val="2366439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203"/>
        <p:cNvGrpSpPr/>
        <p:nvPr/>
      </p:nvGrpSpPr>
      <p:grpSpPr>
        <a:xfrm>
          <a:off x="0" y="0"/>
          <a:ext cx="0" cy="0"/>
          <a:chOff x="0" y="0"/>
          <a:chExt cx="0" cy="0"/>
        </a:xfrm>
      </p:grpSpPr>
      <p:sp>
        <p:nvSpPr>
          <p:cNvPr id="204" name="Google Shape;204;p15"/>
          <p:cNvSpPr/>
          <p:nvPr/>
        </p:nvSpPr>
        <p:spPr>
          <a:xfrm rot="3722846" flipH="1">
            <a:off x="4352979" y="-1905833"/>
            <a:ext cx="8534554" cy="4463985"/>
          </a:xfrm>
          <a:custGeom>
            <a:avLst/>
            <a:gdLst/>
            <a:ahLst/>
            <a:cxnLst/>
            <a:rect l="l" t="t" r="r" b="b"/>
            <a:pathLst>
              <a:path w="82283" h="43038" extrusionOk="0">
                <a:moveTo>
                  <a:pt x="22381" y="1"/>
                </a:moveTo>
                <a:cubicBezTo>
                  <a:pt x="21457" y="1"/>
                  <a:pt x="20529" y="44"/>
                  <a:pt x="19600" y="132"/>
                </a:cubicBezTo>
                <a:cubicBezTo>
                  <a:pt x="10653" y="984"/>
                  <a:pt x="1003" y="5119"/>
                  <a:pt x="402" y="18779"/>
                </a:cubicBezTo>
                <a:cubicBezTo>
                  <a:pt x="402" y="18854"/>
                  <a:pt x="402" y="18929"/>
                  <a:pt x="402" y="19029"/>
                </a:cubicBezTo>
                <a:cubicBezTo>
                  <a:pt x="1" y="30308"/>
                  <a:pt x="4738" y="35521"/>
                  <a:pt x="10252" y="37826"/>
                </a:cubicBezTo>
                <a:cubicBezTo>
                  <a:pt x="13344" y="39106"/>
                  <a:pt x="16682" y="39474"/>
                  <a:pt x="19497" y="39474"/>
                </a:cubicBezTo>
                <a:cubicBezTo>
                  <a:pt x="23296" y="39474"/>
                  <a:pt x="26141" y="38804"/>
                  <a:pt x="26141" y="38804"/>
                </a:cubicBezTo>
                <a:cubicBezTo>
                  <a:pt x="26141" y="38804"/>
                  <a:pt x="32232" y="36817"/>
                  <a:pt x="37385" y="36817"/>
                </a:cubicBezTo>
                <a:cubicBezTo>
                  <a:pt x="38599" y="36817"/>
                  <a:pt x="39760" y="36927"/>
                  <a:pt x="40778" y="37200"/>
                </a:cubicBezTo>
                <a:cubicBezTo>
                  <a:pt x="45410" y="38439"/>
                  <a:pt x="50948" y="43038"/>
                  <a:pt x="56212" y="43038"/>
                </a:cubicBezTo>
                <a:cubicBezTo>
                  <a:pt x="57015" y="43038"/>
                  <a:pt x="57812" y="42931"/>
                  <a:pt x="58598" y="42689"/>
                </a:cubicBezTo>
                <a:cubicBezTo>
                  <a:pt x="64538" y="40834"/>
                  <a:pt x="62658" y="36247"/>
                  <a:pt x="65039" y="33090"/>
                </a:cubicBezTo>
                <a:cubicBezTo>
                  <a:pt x="67395" y="29957"/>
                  <a:pt x="82282" y="25721"/>
                  <a:pt x="77244" y="14042"/>
                </a:cubicBezTo>
                <a:cubicBezTo>
                  <a:pt x="74693" y="8126"/>
                  <a:pt x="69138" y="6666"/>
                  <a:pt x="64277" y="6666"/>
                </a:cubicBezTo>
                <a:cubicBezTo>
                  <a:pt x="59542" y="6666"/>
                  <a:pt x="55465" y="8052"/>
                  <a:pt x="55465" y="8052"/>
                </a:cubicBezTo>
                <a:cubicBezTo>
                  <a:pt x="55465" y="8052"/>
                  <a:pt x="53854" y="9053"/>
                  <a:pt x="50910" y="9053"/>
                </a:cubicBezTo>
                <a:cubicBezTo>
                  <a:pt x="48383" y="9053"/>
                  <a:pt x="44871" y="8315"/>
                  <a:pt x="40553" y="5571"/>
                </a:cubicBezTo>
                <a:cubicBezTo>
                  <a:pt x="35096" y="2086"/>
                  <a:pt x="28816" y="1"/>
                  <a:pt x="2238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05" name="Google Shape;205;p15"/>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06" name="Google Shape;206;p15"/>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07" name="Google Shape;207;p15"/>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08" name="Google Shape;208;p15"/>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9" name="Google Shape;209;p15"/>
          <p:cNvSpPr txBox="1">
            <a:spLocks noGrp="1"/>
          </p:cNvSpPr>
          <p:nvPr>
            <p:ph type="subTitle" idx="1"/>
          </p:nvPr>
        </p:nvSpPr>
        <p:spPr>
          <a:xfrm>
            <a:off x="768025" y="4209920"/>
            <a:ext cx="2543680" cy="70048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10" name="Google Shape;210;p15"/>
          <p:cNvSpPr txBox="1">
            <a:spLocks noGrp="1"/>
          </p:cNvSpPr>
          <p:nvPr>
            <p:ph type="subTitle" idx="2"/>
          </p:nvPr>
        </p:nvSpPr>
        <p:spPr>
          <a:xfrm>
            <a:off x="768025" y="3573280"/>
            <a:ext cx="25436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11" name="Google Shape;211;p15"/>
          <p:cNvSpPr txBox="1">
            <a:spLocks noGrp="1"/>
          </p:cNvSpPr>
          <p:nvPr>
            <p:ph type="subTitle" idx="3"/>
          </p:nvPr>
        </p:nvSpPr>
        <p:spPr>
          <a:xfrm>
            <a:off x="3604958" y="4209920"/>
            <a:ext cx="2543680" cy="70048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12" name="Google Shape;212;p15"/>
          <p:cNvSpPr txBox="1">
            <a:spLocks noGrp="1"/>
          </p:cNvSpPr>
          <p:nvPr>
            <p:ph type="subTitle" idx="4"/>
          </p:nvPr>
        </p:nvSpPr>
        <p:spPr>
          <a:xfrm>
            <a:off x="3604958" y="3573280"/>
            <a:ext cx="25436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13" name="Google Shape;213;p15"/>
          <p:cNvSpPr txBox="1">
            <a:spLocks noGrp="1"/>
          </p:cNvSpPr>
          <p:nvPr>
            <p:ph type="subTitle" idx="5"/>
          </p:nvPr>
        </p:nvSpPr>
        <p:spPr>
          <a:xfrm>
            <a:off x="6441891" y="4209920"/>
            <a:ext cx="2543680" cy="70048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14" name="Google Shape;214;p15"/>
          <p:cNvSpPr txBox="1">
            <a:spLocks noGrp="1"/>
          </p:cNvSpPr>
          <p:nvPr>
            <p:ph type="subTitle" idx="6"/>
          </p:nvPr>
        </p:nvSpPr>
        <p:spPr>
          <a:xfrm>
            <a:off x="6441891" y="3573280"/>
            <a:ext cx="25436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Tree>
    <p:extLst>
      <p:ext uri="{BB962C8B-B14F-4D97-AF65-F5344CB8AC3E}">
        <p14:creationId xmlns:p14="http://schemas.microsoft.com/office/powerpoint/2010/main" val="83255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right">
  <p:cSld name="Title + text right">
    <p:spTree>
      <p:nvGrpSpPr>
        <p:cNvPr id="1" name="Shape 215"/>
        <p:cNvGrpSpPr/>
        <p:nvPr/>
      </p:nvGrpSpPr>
      <p:grpSpPr>
        <a:xfrm>
          <a:off x="0" y="0"/>
          <a:ext cx="0" cy="0"/>
          <a:chOff x="0" y="0"/>
          <a:chExt cx="0" cy="0"/>
        </a:xfrm>
      </p:grpSpPr>
      <p:sp>
        <p:nvSpPr>
          <p:cNvPr id="216" name="Google Shape;216;p16"/>
          <p:cNvSpPr/>
          <p:nvPr/>
        </p:nvSpPr>
        <p:spPr>
          <a:xfrm>
            <a:off x="5737893" y="-2122586"/>
            <a:ext cx="7583731" cy="5583933"/>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17" name="Google Shape;217;p16"/>
          <p:cNvSpPr/>
          <p:nvPr/>
        </p:nvSpPr>
        <p:spPr>
          <a:xfrm rot="-4007428">
            <a:off x="-2724752" y="3089500"/>
            <a:ext cx="5306070" cy="3906847"/>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18" name="Google Shape;218;p16"/>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19" name="Google Shape;219;p16"/>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20" name="Google Shape;220;p16"/>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221" name="Google Shape;221;p16"/>
          <p:cNvGrpSpPr/>
          <p:nvPr/>
        </p:nvGrpSpPr>
        <p:grpSpPr>
          <a:xfrm rot="10800000">
            <a:off x="5176627" y="1186869"/>
            <a:ext cx="4470919" cy="4352236"/>
            <a:chOff x="160937" y="79614"/>
            <a:chExt cx="4191487" cy="4080221"/>
          </a:xfrm>
        </p:grpSpPr>
        <p:grpSp>
          <p:nvGrpSpPr>
            <p:cNvPr id="222" name="Google Shape;222;p16"/>
            <p:cNvGrpSpPr/>
            <p:nvPr/>
          </p:nvGrpSpPr>
          <p:grpSpPr>
            <a:xfrm rot="10800000">
              <a:off x="294013" y="354189"/>
              <a:ext cx="827985" cy="863689"/>
              <a:chOff x="7593189" y="3964490"/>
              <a:chExt cx="827985" cy="863689"/>
            </a:xfrm>
          </p:grpSpPr>
          <p:sp>
            <p:nvSpPr>
              <p:cNvPr id="223" name="Google Shape;223;p1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24" name="Google Shape;224;p1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25" name="Google Shape;225;p1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226" name="Google Shape;226;p16"/>
            <p:cNvGrpSpPr/>
            <p:nvPr/>
          </p:nvGrpSpPr>
          <p:grpSpPr>
            <a:xfrm rot="10800000">
              <a:off x="2194088" y="161539"/>
              <a:ext cx="1105410" cy="579852"/>
              <a:chOff x="7315764" y="3964490"/>
              <a:chExt cx="1105410" cy="579852"/>
            </a:xfrm>
          </p:grpSpPr>
          <p:sp>
            <p:nvSpPr>
              <p:cNvPr id="227" name="Google Shape;227;p1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28" name="Google Shape;228;p1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29" name="Google Shape;229;p1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30" name="Google Shape;230;p1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231" name="Google Shape;231;p16"/>
            <p:cNvGrpSpPr/>
            <p:nvPr/>
          </p:nvGrpSpPr>
          <p:grpSpPr>
            <a:xfrm rot="-5400000">
              <a:off x="-227099" y="2417251"/>
              <a:ext cx="1236485" cy="237415"/>
              <a:chOff x="7296164" y="4361614"/>
              <a:chExt cx="1236485" cy="237415"/>
            </a:xfrm>
          </p:grpSpPr>
          <p:sp>
            <p:nvSpPr>
              <p:cNvPr id="232" name="Google Shape;232;p1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33" name="Google Shape;233;p1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34" name="Google Shape;234;p1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35" name="Google Shape;235;p1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36" name="Google Shape;236;p1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37" name="Google Shape;237;p1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38" name="Google Shape;238;p16"/>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 name="Google Shape;239;p16"/>
          <p:cNvSpPr txBox="1">
            <a:spLocks noGrp="1"/>
          </p:cNvSpPr>
          <p:nvPr>
            <p:ph type="subTitle" idx="1"/>
          </p:nvPr>
        </p:nvSpPr>
        <p:spPr>
          <a:xfrm>
            <a:off x="5176613" y="1645787"/>
            <a:ext cx="3327680" cy="326464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707"/>
            </a:lvl1pPr>
            <a:lvl2pPr lvl="1">
              <a:spcBef>
                <a:spcPts val="1707"/>
              </a:spcBef>
              <a:spcAft>
                <a:spcPts val="0"/>
              </a:spcAft>
              <a:buSzPts val="1600"/>
              <a:buNone/>
              <a:defRPr sz="1707"/>
            </a:lvl2pPr>
            <a:lvl3pPr lvl="2">
              <a:spcBef>
                <a:spcPts val="1707"/>
              </a:spcBef>
              <a:spcAft>
                <a:spcPts val="0"/>
              </a:spcAft>
              <a:buSzPts val="1600"/>
              <a:buNone/>
              <a:defRPr sz="1707"/>
            </a:lvl3pPr>
            <a:lvl4pPr lvl="3">
              <a:spcBef>
                <a:spcPts val="1707"/>
              </a:spcBef>
              <a:spcAft>
                <a:spcPts val="0"/>
              </a:spcAft>
              <a:buSzPts val="1600"/>
              <a:buNone/>
              <a:defRPr sz="1707"/>
            </a:lvl4pPr>
            <a:lvl5pPr lvl="4">
              <a:spcBef>
                <a:spcPts val="1707"/>
              </a:spcBef>
              <a:spcAft>
                <a:spcPts val="0"/>
              </a:spcAft>
              <a:buSzPts val="1600"/>
              <a:buNone/>
              <a:defRPr sz="1707"/>
            </a:lvl5pPr>
            <a:lvl6pPr lvl="5">
              <a:spcBef>
                <a:spcPts val="1707"/>
              </a:spcBef>
              <a:spcAft>
                <a:spcPts val="0"/>
              </a:spcAft>
              <a:buSzPts val="1600"/>
              <a:buNone/>
              <a:defRPr sz="1707"/>
            </a:lvl6pPr>
            <a:lvl7pPr lvl="6">
              <a:spcBef>
                <a:spcPts val="1707"/>
              </a:spcBef>
              <a:spcAft>
                <a:spcPts val="0"/>
              </a:spcAft>
              <a:buSzPts val="1600"/>
              <a:buNone/>
              <a:defRPr sz="1707"/>
            </a:lvl7pPr>
            <a:lvl8pPr lvl="7">
              <a:spcBef>
                <a:spcPts val="1707"/>
              </a:spcBef>
              <a:spcAft>
                <a:spcPts val="0"/>
              </a:spcAft>
              <a:buSzPts val="1600"/>
              <a:buNone/>
              <a:defRPr sz="1707"/>
            </a:lvl8pPr>
            <a:lvl9pPr lvl="8">
              <a:spcBef>
                <a:spcPts val="1707"/>
              </a:spcBef>
              <a:spcAft>
                <a:spcPts val="1707"/>
              </a:spcAft>
              <a:buSzPts val="1600"/>
              <a:buNone/>
              <a:defRPr sz="1707"/>
            </a:lvl9pPr>
          </a:lstStyle>
          <a:p>
            <a:endParaRPr/>
          </a:p>
        </p:txBody>
      </p:sp>
    </p:spTree>
    <p:extLst>
      <p:ext uri="{BB962C8B-B14F-4D97-AF65-F5344CB8AC3E}">
        <p14:creationId xmlns:p14="http://schemas.microsoft.com/office/powerpoint/2010/main" val="1847014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40"/>
        <p:cNvGrpSpPr/>
        <p:nvPr/>
      </p:nvGrpSpPr>
      <p:grpSpPr>
        <a:xfrm>
          <a:off x="0" y="0"/>
          <a:ext cx="0" cy="0"/>
          <a:chOff x="0" y="0"/>
          <a:chExt cx="0" cy="0"/>
        </a:xfrm>
      </p:grpSpPr>
      <p:sp>
        <p:nvSpPr>
          <p:cNvPr id="241" name="Google Shape;241;p17"/>
          <p:cNvSpPr/>
          <p:nvPr/>
        </p:nvSpPr>
        <p:spPr>
          <a:xfrm rot="-1466462">
            <a:off x="-1742603" y="2391436"/>
            <a:ext cx="8142483" cy="617644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rgbClr val="FFFFFF">
              <a:alpha val="5192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242" name="Google Shape;242;p17"/>
          <p:cNvGrpSpPr/>
          <p:nvPr/>
        </p:nvGrpSpPr>
        <p:grpSpPr>
          <a:xfrm flipH="1">
            <a:off x="5176627" y="127562"/>
            <a:ext cx="4470919" cy="4352236"/>
            <a:chOff x="160937" y="79614"/>
            <a:chExt cx="4191487" cy="4080221"/>
          </a:xfrm>
        </p:grpSpPr>
        <p:grpSp>
          <p:nvGrpSpPr>
            <p:cNvPr id="243" name="Google Shape;243;p17"/>
            <p:cNvGrpSpPr/>
            <p:nvPr/>
          </p:nvGrpSpPr>
          <p:grpSpPr>
            <a:xfrm rot="10800000">
              <a:off x="294013" y="354189"/>
              <a:ext cx="827985" cy="863689"/>
              <a:chOff x="7593189" y="3964490"/>
              <a:chExt cx="827985" cy="863689"/>
            </a:xfrm>
          </p:grpSpPr>
          <p:sp>
            <p:nvSpPr>
              <p:cNvPr id="244" name="Google Shape;244;p17"/>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45" name="Google Shape;245;p17"/>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46" name="Google Shape;246;p17"/>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247" name="Google Shape;247;p17"/>
            <p:cNvGrpSpPr/>
            <p:nvPr/>
          </p:nvGrpSpPr>
          <p:grpSpPr>
            <a:xfrm rot="10800000">
              <a:off x="2194088" y="161539"/>
              <a:ext cx="1105410" cy="579852"/>
              <a:chOff x="7315764" y="3964490"/>
              <a:chExt cx="1105410" cy="579852"/>
            </a:xfrm>
          </p:grpSpPr>
          <p:sp>
            <p:nvSpPr>
              <p:cNvPr id="248" name="Google Shape;248;p17"/>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49" name="Google Shape;249;p17"/>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50" name="Google Shape;250;p17"/>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51" name="Google Shape;251;p17"/>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252" name="Google Shape;252;p17"/>
            <p:cNvGrpSpPr/>
            <p:nvPr/>
          </p:nvGrpSpPr>
          <p:grpSpPr>
            <a:xfrm rot="-5400000">
              <a:off x="-227099" y="2417251"/>
              <a:ext cx="1236485" cy="237415"/>
              <a:chOff x="7296164" y="4361614"/>
              <a:chExt cx="1236485" cy="237415"/>
            </a:xfrm>
          </p:grpSpPr>
          <p:sp>
            <p:nvSpPr>
              <p:cNvPr id="253" name="Google Shape;253;p17"/>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54" name="Google Shape;254;p17"/>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55" name="Google Shape;255;p17"/>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56" name="Google Shape;256;p17"/>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57" name="Google Shape;257;p17"/>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58" name="Google Shape;258;p17"/>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59" name="Google Shape;259;p17"/>
          <p:cNvSpPr txBox="1">
            <a:spLocks noGrp="1"/>
          </p:cNvSpPr>
          <p:nvPr>
            <p:ph type="title"/>
          </p:nvPr>
        </p:nvSpPr>
        <p:spPr>
          <a:xfrm>
            <a:off x="4860880" y="1728960"/>
            <a:ext cx="4124800" cy="202848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6614">
                <a:solidFill>
                  <a:srgbClr val="FFFFFF"/>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2134155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5480" y="1367791"/>
            <a:ext cx="8412480" cy="2282190"/>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665480" y="3671571"/>
            <a:ext cx="8412480" cy="1200150"/>
          </a:xfrm>
        </p:spPr>
        <p:txBody>
          <a:bodyPr/>
          <a:lstStyle>
            <a:lvl1pPr marL="0" indent="0">
              <a:buNone/>
              <a:defRPr sz="1920">
                <a:solidFill>
                  <a:schemeClr val="tx1">
                    <a:tint val="75000"/>
                  </a:schemeClr>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B8C5B2-79E6-4FE0-925D-649E23228A97}" type="datetimeFigureOut">
              <a:rPr lang="vi-VN" smtClean="0"/>
              <a:pPr/>
              <a:t>15/09/2021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2355175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60"/>
        <p:cNvGrpSpPr/>
        <p:nvPr/>
      </p:nvGrpSpPr>
      <p:grpSpPr>
        <a:xfrm>
          <a:off x="0" y="0"/>
          <a:ext cx="0" cy="0"/>
          <a:chOff x="0" y="0"/>
          <a:chExt cx="0" cy="0"/>
        </a:xfrm>
      </p:grpSpPr>
      <p:sp>
        <p:nvSpPr>
          <p:cNvPr id="261" name="Google Shape;261;p18"/>
          <p:cNvSpPr/>
          <p:nvPr/>
        </p:nvSpPr>
        <p:spPr>
          <a:xfrm rot="-5702447" flipH="1">
            <a:off x="5717906" y="-2957246"/>
            <a:ext cx="6452723" cy="489479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62" name="Google Shape;262;p18"/>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63" name="Google Shape;263;p18"/>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64" name="Google Shape;264;p18"/>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65" name="Google Shape;265;p18"/>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6" name="Google Shape;266;p18"/>
          <p:cNvSpPr txBox="1">
            <a:spLocks noGrp="1"/>
          </p:cNvSpPr>
          <p:nvPr>
            <p:ph type="subTitle" idx="1"/>
          </p:nvPr>
        </p:nvSpPr>
        <p:spPr>
          <a:xfrm>
            <a:off x="768000" y="2463147"/>
            <a:ext cx="240512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67" name="Google Shape;267;p18"/>
          <p:cNvSpPr txBox="1">
            <a:spLocks noGrp="1"/>
          </p:cNvSpPr>
          <p:nvPr>
            <p:ph type="subTitle" idx="2"/>
          </p:nvPr>
        </p:nvSpPr>
        <p:spPr>
          <a:xfrm>
            <a:off x="768047" y="1826507"/>
            <a:ext cx="240512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68" name="Google Shape;268;p18"/>
          <p:cNvSpPr txBox="1">
            <a:spLocks noGrp="1"/>
          </p:cNvSpPr>
          <p:nvPr>
            <p:ph type="subTitle" idx="3"/>
          </p:nvPr>
        </p:nvSpPr>
        <p:spPr>
          <a:xfrm>
            <a:off x="768000" y="4209920"/>
            <a:ext cx="240512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69" name="Google Shape;269;p18"/>
          <p:cNvSpPr txBox="1">
            <a:spLocks noGrp="1"/>
          </p:cNvSpPr>
          <p:nvPr>
            <p:ph type="subTitle" idx="4"/>
          </p:nvPr>
        </p:nvSpPr>
        <p:spPr>
          <a:xfrm>
            <a:off x="768047" y="3573280"/>
            <a:ext cx="2405120" cy="34496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70" name="Google Shape;270;p18"/>
          <p:cNvSpPr txBox="1">
            <a:spLocks noGrp="1"/>
          </p:cNvSpPr>
          <p:nvPr>
            <p:ph type="subTitle" idx="5"/>
          </p:nvPr>
        </p:nvSpPr>
        <p:spPr>
          <a:xfrm>
            <a:off x="3674213" y="2463147"/>
            <a:ext cx="240512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71" name="Google Shape;271;p18"/>
          <p:cNvSpPr txBox="1">
            <a:spLocks noGrp="1"/>
          </p:cNvSpPr>
          <p:nvPr>
            <p:ph type="subTitle" idx="6"/>
          </p:nvPr>
        </p:nvSpPr>
        <p:spPr>
          <a:xfrm>
            <a:off x="3674260" y="1826507"/>
            <a:ext cx="240512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72" name="Google Shape;272;p18"/>
          <p:cNvSpPr txBox="1">
            <a:spLocks noGrp="1"/>
          </p:cNvSpPr>
          <p:nvPr>
            <p:ph type="subTitle" idx="7"/>
          </p:nvPr>
        </p:nvSpPr>
        <p:spPr>
          <a:xfrm>
            <a:off x="3674213" y="4209920"/>
            <a:ext cx="240512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73" name="Google Shape;273;p18"/>
          <p:cNvSpPr txBox="1">
            <a:spLocks noGrp="1"/>
          </p:cNvSpPr>
          <p:nvPr>
            <p:ph type="subTitle" idx="8"/>
          </p:nvPr>
        </p:nvSpPr>
        <p:spPr>
          <a:xfrm>
            <a:off x="3674260" y="3573280"/>
            <a:ext cx="2405120" cy="34496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74" name="Google Shape;274;p18"/>
          <p:cNvSpPr txBox="1">
            <a:spLocks noGrp="1"/>
          </p:cNvSpPr>
          <p:nvPr>
            <p:ph type="subTitle" idx="9"/>
          </p:nvPr>
        </p:nvSpPr>
        <p:spPr>
          <a:xfrm>
            <a:off x="6580427" y="2463147"/>
            <a:ext cx="240512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75" name="Google Shape;275;p18"/>
          <p:cNvSpPr txBox="1">
            <a:spLocks noGrp="1"/>
          </p:cNvSpPr>
          <p:nvPr>
            <p:ph type="subTitle" idx="13"/>
          </p:nvPr>
        </p:nvSpPr>
        <p:spPr>
          <a:xfrm>
            <a:off x="6580474" y="1826507"/>
            <a:ext cx="240512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76" name="Google Shape;276;p18"/>
          <p:cNvSpPr txBox="1">
            <a:spLocks noGrp="1"/>
          </p:cNvSpPr>
          <p:nvPr>
            <p:ph type="subTitle" idx="14"/>
          </p:nvPr>
        </p:nvSpPr>
        <p:spPr>
          <a:xfrm>
            <a:off x="6580427" y="4209920"/>
            <a:ext cx="240512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77" name="Google Shape;277;p18"/>
          <p:cNvSpPr txBox="1">
            <a:spLocks noGrp="1"/>
          </p:cNvSpPr>
          <p:nvPr>
            <p:ph type="subTitle" idx="15"/>
          </p:nvPr>
        </p:nvSpPr>
        <p:spPr>
          <a:xfrm>
            <a:off x="6580474" y="3573280"/>
            <a:ext cx="2405120" cy="34496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Tree>
    <p:extLst>
      <p:ext uri="{BB962C8B-B14F-4D97-AF65-F5344CB8AC3E}">
        <p14:creationId xmlns:p14="http://schemas.microsoft.com/office/powerpoint/2010/main" val="2860521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Big numbers">
  <p:cSld name="Title + Big numbers">
    <p:spTree>
      <p:nvGrpSpPr>
        <p:cNvPr id="1" name="Shape 278"/>
        <p:cNvGrpSpPr/>
        <p:nvPr/>
      </p:nvGrpSpPr>
      <p:grpSpPr>
        <a:xfrm>
          <a:off x="0" y="0"/>
          <a:ext cx="0" cy="0"/>
          <a:chOff x="0" y="0"/>
          <a:chExt cx="0" cy="0"/>
        </a:xfrm>
      </p:grpSpPr>
      <p:sp>
        <p:nvSpPr>
          <p:cNvPr id="279" name="Google Shape;279;p19"/>
          <p:cNvSpPr/>
          <p:nvPr/>
        </p:nvSpPr>
        <p:spPr>
          <a:xfrm>
            <a:off x="6441886" y="-1598587"/>
            <a:ext cx="6962170" cy="5126261"/>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80" name="Google Shape;280;p19"/>
          <p:cNvSpPr/>
          <p:nvPr/>
        </p:nvSpPr>
        <p:spPr>
          <a:xfrm rot="-4007428">
            <a:off x="-2543312" y="2709714"/>
            <a:ext cx="5306070" cy="3906847"/>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81" name="Google Shape;281;p19"/>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82" name="Google Shape;282;p19"/>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83" name="Google Shape;283;p19"/>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84" name="Google Shape;284;p19"/>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5" name="Google Shape;285;p19"/>
          <p:cNvSpPr txBox="1">
            <a:spLocks noGrp="1"/>
          </p:cNvSpPr>
          <p:nvPr>
            <p:ph type="title" idx="2" hasCustomPrompt="1"/>
          </p:nvPr>
        </p:nvSpPr>
        <p:spPr>
          <a:xfrm>
            <a:off x="873945" y="1788080"/>
            <a:ext cx="2331840" cy="124064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120"/>
            </a:lvl1pPr>
            <a:lvl2pPr lvl="1" algn="ctr" rtl="0">
              <a:spcBef>
                <a:spcPts val="0"/>
              </a:spcBef>
              <a:spcAft>
                <a:spcPts val="0"/>
              </a:spcAft>
              <a:buSzPts val="6000"/>
              <a:buNone/>
              <a:defRPr sz="6400"/>
            </a:lvl2pPr>
            <a:lvl3pPr lvl="2" algn="ctr" rtl="0">
              <a:spcBef>
                <a:spcPts val="0"/>
              </a:spcBef>
              <a:spcAft>
                <a:spcPts val="0"/>
              </a:spcAft>
              <a:buSzPts val="6000"/>
              <a:buNone/>
              <a:defRPr sz="6400"/>
            </a:lvl3pPr>
            <a:lvl4pPr lvl="3" algn="ctr" rtl="0">
              <a:spcBef>
                <a:spcPts val="0"/>
              </a:spcBef>
              <a:spcAft>
                <a:spcPts val="0"/>
              </a:spcAft>
              <a:buSzPts val="6000"/>
              <a:buNone/>
              <a:defRPr sz="6400"/>
            </a:lvl4pPr>
            <a:lvl5pPr lvl="4" algn="ctr" rtl="0">
              <a:spcBef>
                <a:spcPts val="0"/>
              </a:spcBef>
              <a:spcAft>
                <a:spcPts val="0"/>
              </a:spcAft>
              <a:buSzPts val="6000"/>
              <a:buNone/>
              <a:defRPr sz="6400"/>
            </a:lvl5pPr>
            <a:lvl6pPr lvl="5" algn="ctr" rtl="0">
              <a:spcBef>
                <a:spcPts val="0"/>
              </a:spcBef>
              <a:spcAft>
                <a:spcPts val="0"/>
              </a:spcAft>
              <a:buSzPts val="6000"/>
              <a:buNone/>
              <a:defRPr sz="6400"/>
            </a:lvl6pPr>
            <a:lvl7pPr lvl="6" algn="ctr" rtl="0">
              <a:spcBef>
                <a:spcPts val="0"/>
              </a:spcBef>
              <a:spcAft>
                <a:spcPts val="0"/>
              </a:spcAft>
              <a:buSzPts val="6000"/>
              <a:buNone/>
              <a:defRPr sz="6400"/>
            </a:lvl7pPr>
            <a:lvl8pPr lvl="7" algn="ctr" rtl="0">
              <a:spcBef>
                <a:spcPts val="0"/>
              </a:spcBef>
              <a:spcAft>
                <a:spcPts val="0"/>
              </a:spcAft>
              <a:buSzPts val="6000"/>
              <a:buNone/>
              <a:defRPr sz="6400"/>
            </a:lvl8pPr>
            <a:lvl9pPr lvl="8" algn="ctr" rtl="0">
              <a:spcBef>
                <a:spcPts val="0"/>
              </a:spcBef>
              <a:spcAft>
                <a:spcPts val="0"/>
              </a:spcAft>
              <a:buSzPts val="6000"/>
              <a:buNone/>
              <a:defRPr sz="6400"/>
            </a:lvl9pPr>
          </a:lstStyle>
          <a:p>
            <a:r>
              <a:t>xx%</a:t>
            </a:r>
          </a:p>
        </p:txBody>
      </p:sp>
      <p:sp>
        <p:nvSpPr>
          <p:cNvPr id="286" name="Google Shape;286;p19"/>
          <p:cNvSpPr txBox="1">
            <a:spLocks noGrp="1"/>
          </p:cNvSpPr>
          <p:nvPr>
            <p:ph type="title" idx="3" hasCustomPrompt="1"/>
          </p:nvPr>
        </p:nvSpPr>
        <p:spPr>
          <a:xfrm>
            <a:off x="3710878" y="1788080"/>
            <a:ext cx="2331840" cy="124064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120"/>
            </a:lvl1pPr>
            <a:lvl2pPr lvl="1" algn="ctr" rtl="0">
              <a:spcBef>
                <a:spcPts val="0"/>
              </a:spcBef>
              <a:spcAft>
                <a:spcPts val="0"/>
              </a:spcAft>
              <a:buSzPts val="6000"/>
              <a:buNone/>
              <a:defRPr sz="6400"/>
            </a:lvl2pPr>
            <a:lvl3pPr lvl="2" algn="ctr" rtl="0">
              <a:spcBef>
                <a:spcPts val="0"/>
              </a:spcBef>
              <a:spcAft>
                <a:spcPts val="0"/>
              </a:spcAft>
              <a:buSzPts val="6000"/>
              <a:buNone/>
              <a:defRPr sz="6400"/>
            </a:lvl3pPr>
            <a:lvl4pPr lvl="3" algn="ctr" rtl="0">
              <a:spcBef>
                <a:spcPts val="0"/>
              </a:spcBef>
              <a:spcAft>
                <a:spcPts val="0"/>
              </a:spcAft>
              <a:buSzPts val="6000"/>
              <a:buNone/>
              <a:defRPr sz="6400"/>
            </a:lvl4pPr>
            <a:lvl5pPr lvl="4" algn="ctr" rtl="0">
              <a:spcBef>
                <a:spcPts val="0"/>
              </a:spcBef>
              <a:spcAft>
                <a:spcPts val="0"/>
              </a:spcAft>
              <a:buSzPts val="6000"/>
              <a:buNone/>
              <a:defRPr sz="6400"/>
            </a:lvl5pPr>
            <a:lvl6pPr lvl="5" algn="ctr" rtl="0">
              <a:spcBef>
                <a:spcPts val="0"/>
              </a:spcBef>
              <a:spcAft>
                <a:spcPts val="0"/>
              </a:spcAft>
              <a:buSzPts val="6000"/>
              <a:buNone/>
              <a:defRPr sz="6400"/>
            </a:lvl6pPr>
            <a:lvl7pPr lvl="6" algn="ctr" rtl="0">
              <a:spcBef>
                <a:spcPts val="0"/>
              </a:spcBef>
              <a:spcAft>
                <a:spcPts val="0"/>
              </a:spcAft>
              <a:buSzPts val="6000"/>
              <a:buNone/>
              <a:defRPr sz="6400"/>
            </a:lvl7pPr>
            <a:lvl8pPr lvl="7" algn="ctr" rtl="0">
              <a:spcBef>
                <a:spcPts val="0"/>
              </a:spcBef>
              <a:spcAft>
                <a:spcPts val="0"/>
              </a:spcAft>
              <a:buSzPts val="6000"/>
              <a:buNone/>
              <a:defRPr sz="6400"/>
            </a:lvl8pPr>
            <a:lvl9pPr lvl="8" algn="ctr" rtl="0">
              <a:spcBef>
                <a:spcPts val="0"/>
              </a:spcBef>
              <a:spcAft>
                <a:spcPts val="0"/>
              </a:spcAft>
              <a:buSzPts val="6000"/>
              <a:buNone/>
              <a:defRPr sz="6400"/>
            </a:lvl9pPr>
          </a:lstStyle>
          <a:p>
            <a:r>
              <a:t>xx%</a:t>
            </a:r>
          </a:p>
        </p:txBody>
      </p:sp>
      <p:sp>
        <p:nvSpPr>
          <p:cNvPr id="287" name="Google Shape;287;p19"/>
          <p:cNvSpPr txBox="1">
            <a:spLocks noGrp="1"/>
          </p:cNvSpPr>
          <p:nvPr>
            <p:ph type="title" idx="4" hasCustomPrompt="1"/>
          </p:nvPr>
        </p:nvSpPr>
        <p:spPr>
          <a:xfrm>
            <a:off x="6547813" y="1788080"/>
            <a:ext cx="2331840" cy="124064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120"/>
            </a:lvl1pPr>
            <a:lvl2pPr lvl="1" algn="ctr" rtl="0">
              <a:spcBef>
                <a:spcPts val="0"/>
              </a:spcBef>
              <a:spcAft>
                <a:spcPts val="0"/>
              </a:spcAft>
              <a:buSzPts val="6000"/>
              <a:buNone/>
              <a:defRPr sz="6400"/>
            </a:lvl2pPr>
            <a:lvl3pPr lvl="2" algn="ctr" rtl="0">
              <a:spcBef>
                <a:spcPts val="0"/>
              </a:spcBef>
              <a:spcAft>
                <a:spcPts val="0"/>
              </a:spcAft>
              <a:buSzPts val="6000"/>
              <a:buNone/>
              <a:defRPr sz="6400"/>
            </a:lvl3pPr>
            <a:lvl4pPr lvl="3" algn="ctr" rtl="0">
              <a:spcBef>
                <a:spcPts val="0"/>
              </a:spcBef>
              <a:spcAft>
                <a:spcPts val="0"/>
              </a:spcAft>
              <a:buSzPts val="6000"/>
              <a:buNone/>
              <a:defRPr sz="6400"/>
            </a:lvl4pPr>
            <a:lvl5pPr lvl="4" algn="ctr" rtl="0">
              <a:spcBef>
                <a:spcPts val="0"/>
              </a:spcBef>
              <a:spcAft>
                <a:spcPts val="0"/>
              </a:spcAft>
              <a:buSzPts val="6000"/>
              <a:buNone/>
              <a:defRPr sz="6400"/>
            </a:lvl5pPr>
            <a:lvl6pPr lvl="5" algn="ctr" rtl="0">
              <a:spcBef>
                <a:spcPts val="0"/>
              </a:spcBef>
              <a:spcAft>
                <a:spcPts val="0"/>
              </a:spcAft>
              <a:buSzPts val="6000"/>
              <a:buNone/>
              <a:defRPr sz="6400"/>
            </a:lvl6pPr>
            <a:lvl7pPr lvl="6" algn="ctr" rtl="0">
              <a:spcBef>
                <a:spcPts val="0"/>
              </a:spcBef>
              <a:spcAft>
                <a:spcPts val="0"/>
              </a:spcAft>
              <a:buSzPts val="6000"/>
              <a:buNone/>
              <a:defRPr sz="6400"/>
            </a:lvl7pPr>
            <a:lvl8pPr lvl="7" algn="ctr" rtl="0">
              <a:spcBef>
                <a:spcPts val="0"/>
              </a:spcBef>
              <a:spcAft>
                <a:spcPts val="0"/>
              </a:spcAft>
              <a:buSzPts val="6000"/>
              <a:buNone/>
              <a:defRPr sz="6400"/>
            </a:lvl8pPr>
            <a:lvl9pPr lvl="8" algn="ctr" rtl="0">
              <a:spcBef>
                <a:spcPts val="0"/>
              </a:spcBef>
              <a:spcAft>
                <a:spcPts val="0"/>
              </a:spcAft>
              <a:buSzPts val="6000"/>
              <a:buNone/>
              <a:defRPr sz="6400"/>
            </a:lvl9pPr>
          </a:lstStyle>
          <a:p>
            <a:r>
              <a:t>xx%</a:t>
            </a:r>
          </a:p>
        </p:txBody>
      </p:sp>
      <p:sp>
        <p:nvSpPr>
          <p:cNvPr id="288" name="Google Shape;288;p19"/>
          <p:cNvSpPr txBox="1">
            <a:spLocks noGrp="1"/>
          </p:cNvSpPr>
          <p:nvPr>
            <p:ph type="subTitle" idx="1"/>
          </p:nvPr>
        </p:nvSpPr>
        <p:spPr>
          <a:xfrm>
            <a:off x="768025" y="4209920"/>
            <a:ext cx="254368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89" name="Google Shape;289;p19"/>
          <p:cNvSpPr txBox="1">
            <a:spLocks noGrp="1"/>
          </p:cNvSpPr>
          <p:nvPr>
            <p:ph type="subTitle" idx="5"/>
          </p:nvPr>
        </p:nvSpPr>
        <p:spPr>
          <a:xfrm>
            <a:off x="768025" y="3573280"/>
            <a:ext cx="25436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90" name="Google Shape;290;p19"/>
          <p:cNvSpPr txBox="1">
            <a:spLocks noGrp="1"/>
          </p:cNvSpPr>
          <p:nvPr>
            <p:ph type="subTitle" idx="6"/>
          </p:nvPr>
        </p:nvSpPr>
        <p:spPr>
          <a:xfrm>
            <a:off x="3604958" y="4209920"/>
            <a:ext cx="254368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91" name="Google Shape;291;p19"/>
          <p:cNvSpPr txBox="1">
            <a:spLocks noGrp="1"/>
          </p:cNvSpPr>
          <p:nvPr>
            <p:ph type="subTitle" idx="7"/>
          </p:nvPr>
        </p:nvSpPr>
        <p:spPr>
          <a:xfrm>
            <a:off x="3604958" y="3573280"/>
            <a:ext cx="25436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92" name="Google Shape;292;p19"/>
          <p:cNvSpPr txBox="1">
            <a:spLocks noGrp="1"/>
          </p:cNvSpPr>
          <p:nvPr>
            <p:ph type="subTitle" idx="8"/>
          </p:nvPr>
        </p:nvSpPr>
        <p:spPr>
          <a:xfrm>
            <a:off x="6441893" y="4209920"/>
            <a:ext cx="254368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93" name="Google Shape;293;p19"/>
          <p:cNvSpPr txBox="1">
            <a:spLocks noGrp="1"/>
          </p:cNvSpPr>
          <p:nvPr>
            <p:ph type="subTitle" idx="9"/>
          </p:nvPr>
        </p:nvSpPr>
        <p:spPr>
          <a:xfrm>
            <a:off x="6441893" y="3573280"/>
            <a:ext cx="25436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Tree>
    <p:extLst>
      <p:ext uri="{BB962C8B-B14F-4D97-AF65-F5344CB8AC3E}">
        <p14:creationId xmlns:p14="http://schemas.microsoft.com/office/powerpoint/2010/main" val="1343345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text left">
  <p:cSld name="Title + text left">
    <p:spTree>
      <p:nvGrpSpPr>
        <p:cNvPr id="1" name="Shape 294"/>
        <p:cNvGrpSpPr/>
        <p:nvPr/>
      </p:nvGrpSpPr>
      <p:grpSpPr>
        <a:xfrm>
          <a:off x="0" y="0"/>
          <a:ext cx="0" cy="0"/>
          <a:chOff x="0" y="0"/>
          <a:chExt cx="0" cy="0"/>
        </a:xfrm>
      </p:grpSpPr>
      <p:sp>
        <p:nvSpPr>
          <p:cNvPr id="295" name="Google Shape;295;p20"/>
          <p:cNvSpPr/>
          <p:nvPr/>
        </p:nvSpPr>
        <p:spPr>
          <a:xfrm>
            <a:off x="4606987" y="-1469360"/>
            <a:ext cx="7583731" cy="5583933"/>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296" name="Google Shape;296;p20"/>
          <p:cNvGrpSpPr/>
          <p:nvPr/>
        </p:nvGrpSpPr>
        <p:grpSpPr>
          <a:xfrm rot="10800000">
            <a:off x="5176627" y="1186869"/>
            <a:ext cx="4470919" cy="4352236"/>
            <a:chOff x="160937" y="79614"/>
            <a:chExt cx="4191487" cy="4080221"/>
          </a:xfrm>
        </p:grpSpPr>
        <p:grpSp>
          <p:nvGrpSpPr>
            <p:cNvPr id="297" name="Google Shape;297;p20"/>
            <p:cNvGrpSpPr/>
            <p:nvPr/>
          </p:nvGrpSpPr>
          <p:grpSpPr>
            <a:xfrm rot="10800000">
              <a:off x="294013" y="354189"/>
              <a:ext cx="827985" cy="863689"/>
              <a:chOff x="7593189" y="3964490"/>
              <a:chExt cx="827985" cy="863689"/>
            </a:xfrm>
          </p:grpSpPr>
          <p:sp>
            <p:nvSpPr>
              <p:cNvPr id="298" name="Google Shape;298;p20"/>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99" name="Google Shape;299;p20"/>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00" name="Google Shape;300;p20"/>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301" name="Google Shape;301;p20"/>
            <p:cNvGrpSpPr/>
            <p:nvPr/>
          </p:nvGrpSpPr>
          <p:grpSpPr>
            <a:xfrm rot="10800000">
              <a:off x="2194088" y="161539"/>
              <a:ext cx="1105410" cy="579852"/>
              <a:chOff x="7315764" y="3964490"/>
              <a:chExt cx="1105410" cy="579852"/>
            </a:xfrm>
          </p:grpSpPr>
          <p:sp>
            <p:nvSpPr>
              <p:cNvPr id="302" name="Google Shape;302;p20"/>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03" name="Google Shape;303;p20"/>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04" name="Google Shape;304;p20"/>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05" name="Google Shape;305;p20"/>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306" name="Google Shape;306;p20"/>
            <p:cNvGrpSpPr/>
            <p:nvPr/>
          </p:nvGrpSpPr>
          <p:grpSpPr>
            <a:xfrm rot="-5400000">
              <a:off x="-227099" y="2417251"/>
              <a:ext cx="1236485" cy="237415"/>
              <a:chOff x="7296164" y="4361614"/>
              <a:chExt cx="1236485" cy="237415"/>
            </a:xfrm>
          </p:grpSpPr>
          <p:sp>
            <p:nvSpPr>
              <p:cNvPr id="307" name="Google Shape;307;p20"/>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08" name="Google Shape;308;p20"/>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09" name="Google Shape;309;p20"/>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10" name="Google Shape;310;p20"/>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11" name="Google Shape;311;p20"/>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12" name="Google Shape;312;p20"/>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13" name="Google Shape;313;p20"/>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14" name="Google Shape;314;p20"/>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15" name="Google Shape;315;p20"/>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16" name="Google Shape;316;p20"/>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7" name="Google Shape;317;p20"/>
          <p:cNvSpPr txBox="1">
            <a:spLocks noGrp="1"/>
          </p:cNvSpPr>
          <p:nvPr>
            <p:ph type="subTitle" idx="1"/>
          </p:nvPr>
        </p:nvSpPr>
        <p:spPr>
          <a:xfrm>
            <a:off x="797653" y="1736667"/>
            <a:ext cx="3243840" cy="317376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707"/>
            </a:lvl1pPr>
            <a:lvl2pPr lvl="1">
              <a:spcBef>
                <a:spcPts val="1707"/>
              </a:spcBef>
              <a:spcAft>
                <a:spcPts val="0"/>
              </a:spcAft>
              <a:buSzPts val="1600"/>
              <a:buNone/>
              <a:defRPr sz="1707"/>
            </a:lvl2pPr>
            <a:lvl3pPr lvl="2">
              <a:spcBef>
                <a:spcPts val="1707"/>
              </a:spcBef>
              <a:spcAft>
                <a:spcPts val="0"/>
              </a:spcAft>
              <a:buSzPts val="1600"/>
              <a:buNone/>
              <a:defRPr sz="1707"/>
            </a:lvl3pPr>
            <a:lvl4pPr lvl="3">
              <a:spcBef>
                <a:spcPts val="1707"/>
              </a:spcBef>
              <a:spcAft>
                <a:spcPts val="0"/>
              </a:spcAft>
              <a:buSzPts val="1600"/>
              <a:buNone/>
              <a:defRPr sz="1707"/>
            </a:lvl4pPr>
            <a:lvl5pPr lvl="4">
              <a:spcBef>
                <a:spcPts val="1707"/>
              </a:spcBef>
              <a:spcAft>
                <a:spcPts val="0"/>
              </a:spcAft>
              <a:buSzPts val="1600"/>
              <a:buNone/>
              <a:defRPr sz="1707"/>
            </a:lvl5pPr>
            <a:lvl6pPr lvl="5">
              <a:spcBef>
                <a:spcPts val="1707"/>
              </a:spcBef>
              <a:spcAft>
                <a:spcPts val="0"/>
              </a:spcAft>
              <a:buSzPts val="1600"/>
              <a:buNone/>
              <a:defRPr sz="1707"/>
            </a:lvl6pPr>
            <a:lvl7pPr lvl="6">
              <a:spcBef>
                <a:spcPts val="1707"/>
              </a:spcBef>
              <a:spcAft>
                <a:spcPts val="0"/>
              </a:spcAft>
              <a:buSzPts val="1600"/>
              <a:buNone/>
              <a:defRPr sz="1707"/>
            </a:lvl7pPr>
            <a:lvl8pPr lvl="7">
              <a:spcBef>
                <a:spcPts val="1707"/>
              </a:spcBef>
              <a:spcAft>
                <a:spcPts val="0"/>
              </a:spcAft>
              <a:buSzPts val="1600"/>
              <a:buNone/>
              <a:defRPr sz="1707"/>
            </a:lvl8pPr>
            <a:lvl9pPr lvl="8">
              <a:spcBef>
                <a:spcPts val="1707"/>
              </a:spcBef>
              <a:spcAft>
                <a:spcPts val="1707"/>
              </a:spcAft>
              <a:buSzPts val="1600"/>
              <a:buNone/>
              <a:defRPr sz="1707"/>
            </a:lvl9pPr>
          </a:lstStyle>
          <a:p>
            <a:endParaRPr/>
          </a:p>
        </p:txBody>
      </p:sp>
    </p:spTree>
    <p:extLst>
      <p:ext uri="{BB962C8B-B14F-4D97-AF65-F5344CB8AC3E}">
        <p14:creationId xmlns:p14="http://schemas.microsoft.com/office/powerpoint/2010/main" val="2079452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21"/>
          <p:cNvSpPr/>
          <p:nvPr/>
        </p:nvSpPr>
        <p:spPr>
          <a:xfrm rot="-5702413" flipH="1">
            <a:off x="-1579995" y="-111772"/>
            <a:ext cx="7383220" cy="5600631"/>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320" name="Google Shape;320;p21"/>
          <p:cNvGrpSpPr/>
          <p:nvPr/>
        </p:nvGrpSpPr>
        <p:grpSpPr>
          <a:xfrm>
            <a:off x="171667" y="84922"/>
            <a:ext cx="4470919" cy="4352236"/>
            <a:chOff x="160937" y="79614"/>
            <a:chExt cx="4191487" cy="4080221"/>
          </a:xfrm>
        </p:grpSpPr>
        <p:grpSp>
          <p:nvGrpSpPr>
            <p:cNvPr id="321" name="Google Shape;321;p21"/>
            <p:cNvGrpSpPr/>
            <p:nvPr/>
          </p:nvGrpSpPr>
          <p:grpSpPr>
            <a:xfrm rot="10800000">
              <a:off x="294013" y="354189"/>
              <a:ext cx="827985" cy="863689"/>
              <a:chOff x="7593189" y="3964490"/>
              <a:chExt cx="827985" cy="863689"/>
            </a:xfrm>
          </p:grpSpPr>
          <p:sp>
            <p:nvSpPr>
              <p:cNvPr id="322" name="Google Shape;322;p21"/>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23" name="Google Shape;323;p21"/>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24" name="Google Shape;324;p21"/>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325" name="Google Shape;325;p21"/>
            <p:cNvGrpSpPr/>
            <p:nvPr/>
          </p:nvGrpSpPr>
          <p:grpSpPr>
            <a:xfrm rot="10800000">
              <a:off x="2194088" y="161539"/>
              <a:ext cx="1105410" cy="579852"/>
              <a:chOff x="7315764" y="3964490"/>
              <a:chExt cx="1105410" cy="579852"/>
            </a:xfrm>
          </p:grpSpPr>
          <p:sp>
            <p:nvSpPr>
              <p:cNvPr id="326" name="Google Shape;326;p21"/>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27" name="Google Shape;327;p21"/>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28" name="Google Shape;328;p21"/>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29" name="Google Shape;329;p21"/>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330" name="Google Shape;330;p21"/>
            <p:cNvGrpSpPr/>
            <p:nvPr/>
          </p:nvGrpSpPr>
          <p:grpSpPr>
            <a:xfrm rot="-5400000">
              <a:off x="-227099" y="2417251"/>
              <a:ext cx="1236485" cy="237415"/>
              <a:chOff x="7296164" y="4361614"/>
              <a:chExt cx="1236485" cy="237415"/>
            </a:xfrm>
          </p:grpSpPr>
          <p:sp>
            <p:nvSpPr>
              <p:cNvPr id="331" name="Google Shape;331;p21"/>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32" name="Google Shape;332;p21"/>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33" name="Google Shape;333;p21"/>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34" name="Google Shape;334;p21"/>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35" name="Google Shape;335;p21"/>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36" name="Google Shape;336;p21"/>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37" name="Google Shape;337;p21"/>
          <p:cNvSpPr txBox="1">
            <a:spLocks noGrp="1"/>
          </p:cNvSpPr>
          <p:nvPr>
            <p:ph type="title"/>
          </p:nvPr>
        </p:nvSpPr>
        <p:spPr>
          <a:xfrm>
            <a:off x="4203520" y="944693"/>
            <a:ext cx="4782080" cy="327104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SzPts val="4000"/>
              <a:buNone/>
              <a:defRPr sz="3307"/>
            </a:lvl1pPr>
            <a:lvl2pPr lvl="1" algn="ctr" rtl="0">
              <a:spcBef>
                <a:spcPts val="0"/>
              </a:spcBef>
              <a:spcAft>
                <a:spcPts val="0"/>
              </a:spcAft>
              <a:buSzPts val="4000"/>
              <a:buNone/>
              <a:defRPr sz="4267"/>
            </a:lvl2pPr>
            <a:lvl3pPr lvl="2" algn="ctr" rtl="0">
              <a:spcBef>
                <a:spcPts val="0"/>
              </a:spcBef>
              <a:spcAft>
                <a:spcPts val="0"/>
              </a:spcAft>
              <a:buSzPts val="4000"/>
              <a:buNone/>
              <a:defRPr sz="4267"/>
            </a:lvl3pPr>
            <a:lvl4pPr lvl="3" algn="ctr" rtl="0">
              <a:spcBef>
                <a:spcPts val="0"/>
              </a:spcBef>
              <a:spcAft>
                <a:spcPts val="0"/>
              </a:spcAft>
              <a:buSzPts val="4000"/>
              <a:buNone/>
              <a:defRPr sz="4267"/>
            </a:lvl4pPr>
            <a:lvl5pPr lvl="4" algn="ctr" rtl="0">
              <a:spcBef>
                <a:spcPts val="0"/>
              </a:spcBef>
              <a:spcAft>
                <a:spcPts val="0"/>
              </a:spcAft>
              <a:buSzPts val="4000"/>
              <a:buNone/>
              <a:defRPr sz="4267"/>
            </a:lvl5pPr>
            <a:lvl6pPr lvl="5" algn="ctr" rtl="0">
              <a:spcBef>
                <a:spcPts val="0"/>
              </a:spcBef>
              <a:spcAft>
                <a:spcPts val="0"/>
              </a:spcAft>
              <a:buSzPts val="4000"/>
              <a:buNone/>
              <a:defRPr sz="4267"/>
            </a:lvl6pPr>
            <a:lvl7pPr lvl="6" algn="ctr" rtl="0">
              <a:spcBef>
                <a:spcPts val="0"/>
              </a:spcBef>
              <a:spcAft>
                <a:spcPts val="0"/>
              </a:spcAft>
              <a:buSzPts val="4000"/>
              <a:buNone/>
              <a:defRPr sz="4267"/>
            </a:lvl7pPr>
            <a:lvl8pPr lvl="7" algn="ctr" rtl="0">
              <a:spcBef>
                <a:spcPts val="0"/>
              </a:spcBef>
              <a:spcAft>
                <a:spcPts val="0"/>
              </a:spcAft>
              <a:buSzPts val="4000"/>
              <a:buNone/>
              <a:defRPr sz="4267"/>
            </a:lvl8pPr>
            <a:lvl9pPr lvl="8" algn="ctr" rtl="0">
              <a:spcBef>
                <a:spcPts val="0"/>
              </a:spcBef>
              <a:spcAft>
                <a:spcPts val="0"/>
              </a:spcAft>
              <a:buSzPts val="4000"/>
              <a:buNone/>
              <a:defRPr sz="4267"/>
            </a:lvl9pPr>
          </a:lstStyle>
          <a:p>
            <a:endParaRPr/>
          </a:p>
        </p:txBody>
      </p:sp>
      <p:sp>
        <p:nvSpPr>
          <p:cNvPr id="338" name="Google Shape;338;p21"/>
          <p:cNvSpPr txBox="1">
            <a:spLocks noGrp="1"/>
          </p:cNvSpPr>
          <p:nvPr>
            <p:ph type="subTitle" idx="1"/>
          </p:nvPr>
        </p:nvSpPr>
        <p:spPr>
          <a:xfrm>
            <a:off x="4203840" y="4268160"/>
            <a:ext cx="4782080" cy="43168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707"/>
            </a:lvl1pPr>
            <a:lvl2pPr lvl="1">
              <a:spcBef>
                <a:spcPts val="0"/>
              </a:spcBef>
              <a:spcAft>
                <a:spcPts val="0"/>
              </a:spcAft>
              <a:buSzPts val="1400"/>
              <a:buNone/>
              <a:defRPr/>
            </a:lvl2pPr>
            <a:lvl3pPr lvl="2">
              <a:spcBef>
                <a:spcPts val="1707"/>
              </a:spcBef>
              <a:spcAft>
                <a:spcPts val="0"/>
              </a:spcAft>
              <a:buSzPts val="1400"/>
              <a:buNone/>
              <a:defRPr/>
            </a:lvl3pPr>
            <a:lvl4pPr lvl="3">
              <a:spcBef>
                <a:spcPts val="1707"/>
              </a:spcBef>
              <a:spcAft>
                <a:spcPts val="0"/>
              </a:spcAft>
              <a:buSzPts val="1400"/>
              <a:buNone/>
              <a:defRPr/>
            </a:lvl4pPr>
            <a:lvl5pPr lvl="4">
              <a:spcBef>
                <a:spcPts val="1707"/>
              </a:spcBef>
              <a:spcAft>
                <a:spcPts val="0"/>
              </a:spcAft>
              <a:buSzPts val="1400"/>
              <a:buNone/>
              <a:defRPr/>
            </a:lvl5pPr>
            <a:lvl6pPr lvl="5">
              <a:spcBef>
                <a:spcPts val="1707"/>
              </a:spcBef>
              <a:spcAft>
                <a:spcPts val="0"/>
              </a:spcAft>
              <a:buSzPts val="1400"/>
              <a:buNone/>
              <a:defRPr/>
            </a:lvl6pPr>
            <a:lvl7pPr lvl="6">
              <a:spcBef>
                <a:spcPts val="1707"/>
              </a:spcBef>
              <a:spcAft>
                <a:spcPts val="0"/>
              </a:spcAft>
              <a:buSzPts val="1400"/>
              <a:buNone/>
              <a:defRPr/>
            </a:lvl7pPr>
            <a:lvl8pPr lvl="7">
              <a:spcBef>
                <a:spcPts val="1707"/>
              </a:spcBef>
              <a:spcAft>
                <a:spcPts val="0"/>
              </a:spcAft>
              <a:buSzPts val="1400"/>
              <a:buNone/>
              <a:defRPr/>
            </a:lvl8pPr>
            <a:lvl9pPr lvl="8">
              <a:spcBef>
                <a:spcPts val="1707"/>
              </a:spcBef>
              <a:spcAft>
                <a:spcPts val="1707"/>
              </a:spcAft>
              <a:buSzPts val="1400"/>
              <a:buNone/>
              <a:defRPr/>
            </a:lvl9pPr>
          </a:lstStyle>
          <a:p>
            <a:endParaRPr/>
          </a:p>
        </p:txBody>
      </p:sp>
    </p:spTree>
    <p:extLst>
      <p:ext uri="{BB962C8B-B14F-4D97-AF65-F5344CB8AC3E}">
        <p14:creationId xmlns:p14="http://schemas.microsoft.com/office/powerpoint/2010/main" val="2372908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2">
  <p:cSld name="Section 2">
    <p:bg>
      <p:bgPr>
        <a:solidFill>
          <a:schemeClr val="dk1"/>
        </a:solidFill>
        <a:effectLst/>
      </p:bgPr>
    </p:bg>
    <p:spTree>
      <p:nvGrpSpPr>
        <p:cNvPr id="1" name="Shape 339"/>
        <p:cNvGrpSpPr/>
        <p:nvPr/>
      </p:nvGrpSpPr>
      <p:grpSpPr>
        <a:xfrm>
          <a:off x="0" y="0"/>
          <a:ext cx="0" cy="0"/>
          <a:chOff x="0" y="0"/>
          <a:chExt cx="0" cy="0"/>
        </a:xfrm>
      </p:grpSpPr>
      <p:sp>
        <p:nvSpPr>
          <p:cNvPr id="340" name="Google Shape;340;p22"/>
          <p:cNvSpPr/>
          <p:nvPr/>
        </p:nvSpPr>
        <p:spPr>
          <a:xfrm rot="-5702414" flipH="1">
            <a:off x="3745416" y="-904292"/>
            <a:ext cx="7898460" cy="599147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rgbClr val="FFFFFF">
              <a:alpha val="5192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341" name="Google Shape;341;p22"/>
          <p:cNvGrpSpPr/>
          <p:nvPr/>
        </p:nvGrpSpPr>
        <p:grpSpPr>
          <a:xfrm flipH="1">
            <a:off x="-10" y="182561"/>
            <a:ext cx="9421452" cy="5175700"/>
            <a:chOff x="126413" y="171150"/>
            <a:chExt cx="8832611" cy="4852219"/>
          </a:xfrm>
        </p:grpSpPr>
        <p:sp>
          <p:nvSpPr>
            <p:cNvPr id="342" name="Google Shape;342;p22"/>
            <p:cNvSpPr/>
            <p:nvPr/>
          </p:nvSpPr>
          <p:spPr>
            <a:xfrm>
              <a:off x="394685" y="1711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3" name="Google Shape;343;p22"/>
            <p:cNvSpPr/>
            <p:nvPr/>
          </p:nvSpPr>
          <p:spPr>
            <a:xfrm>
              <a:off x="1977918" y="1187817"/>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4" name="Google Shape;344;p22"/>
            <p:cNvSpPr/>
            <p:nvPr/>
          </p:nvSpPr>
          <p:spPr>
            <a:xfrm>
              <a:off x="2007468" y="2004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5" name="Google Shape;345;p22"/>
            <p:cNvSpPr/>
            <p:nvPr/>
          </p:nvSpPr>
          <p:spPr>
            <a:xfrm>
              <a:off x="3187710" y="3088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6" name="Google Shape;346;p22"/>
            <p:cNvSpPr/>
            <p:nvPr/>
          </p:nvSpPr>
          <p:spPr>
            <a:xfrm>
              <a:off x="155743" y="13508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7" name="Google Shape;347;p22"/>
            <p:cNvSpPr/>
            <p:nvPr/>
          </p:nvSpPr>
          <p:spPr>
            <a:xfrm>
              <a:off x="126413" y="3225942"/>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8" name="Google Shape;348;p22"/>
            <p:cNvSpPr/>
            <p:nvPr/>
          </p:nvSpPr>
          <p:spPr>
            <a:xfrm>
              <a:off x="1195512" y="4027490"/>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9" name="Google Shape;349;p22"/>
            <p:cNvSpPr/>
            <p:nvPr/>
          </p:nvSpPr>
          <p:spPr>
            <a:xfrm>
              <a:off x="394685" y="46035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0" name="Google Shape;350;p22"/>
            <p:cNvSpPr/>
            <p:nvPr/>
          </p:nvSpPr>
          <p:spPr>
            <a:xfrm>
              <a:off x="1925118" y="420155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1" name="Google Shape;351;p22"/>
            <p:cNvSpPr/>
            <p:nvPr/>
          </p:nvSpPr>
          <p:spPr>
            <a:xfrm rot="10800000">
              <a:off x="8579266" y="46797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2" name="Google Shape;352;p22"/>
            <p:cNvSpPr/>
            <p:nvPr/>
          </p:nvSpPr>
          <p:spPr>
            <a:xfrm rot="10800000">
              <a:off x="8157061" y="494123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3" name="Google Shape;353;p22"/>
            <p:cNvSpPr/>
            <p:nvPr/>
          </p:nvSpPr>
          <p:spPr>
            <a:xfrm rot="10800000">
              <a:off x="5163866" y="49119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4" name="Google Shape;354;p22"/>
            <p:cNvSpPr/>
            <p:nvPr/>
          </p:nvSpPr>
          <p:spPr>
            <a:xfrm rot="10800000">
              <a:off x="8847555" y="16248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5" name="Google Shape;355;p22"/>
            <p:cNvSpPr/>
            <p:nvPr/>
          </p:nvSpPr>
          <p:spPr>
            <a:xfrm rot="10800000">
              <a:off x="7892617" y="4202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6" name="Google Shape;356;p22"/>
            <p:cNvSpPr/>
            <p:nvPr/>
          </p:nvSpPr>
          <p:spPr>
            <a:xfrm rot="10800000">
              <a:off x="8579266" y="2473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7" name="Google Shape;357;p22"/>
            <p:cNvSpPr/>
            <p:nvPr/>
          </p:nvSpPr>
          <p:spPr>
            <a:xfrm>
              <a:off x="4463605" y="625017"/>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8" name="Google Shape;358;p22"/>
            <p:cNvSpPr/>
            <p:nvPr/>
          </p:nvSpPr>
          <p:spPr>
            <a:xfrm>
              <a:off x="5193211" y="799082"/>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9" name="Google Shape;359;p22"/>
            <p:cNvSpPr/>
            <p:nvPr/>
          </p:nvSpPr>
          <p:spPr>
            <a:xfrm>
              <a:off x="5621447" y="314425"/>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60" name="Google Shape;360;p22"/>
            <p:cNvSpPr/>
            <p:nvPr/>
          </p:nvSpPr>
          <p:spPr>
            <a:xfrm rot="10800000">
              <a:off x="3417500" y="1624890"/>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61" name="Google Shape;361;p22"/>
            <p:cNvSpPr/>
            <p:nvPr/>
          </p:nvSpPr>
          <p:spPr>
            <a:xfrm rot="10800000">
              <a:off x="3218461" y="23661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62" name="Google Shape;362;p22"/>
            <p:cNvSpPr/>
            <p:nvPr/>
          </p:nvSpPr>
          <p:spPr>
            <a:xfrm rot="10800000">
              <a:off x="4855611" y="48590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63" name="Google Shape;363;p22"/>
          <p:cNvSpPr/>
          <p:nvPr/>
        </p:nvSpPr>
        <p:spPr>
          <a:xfrm rot="10800000">
            <a:off x="5167805" y="1933401"/>
            <a:ext cx="118919" cy="118900"/>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64" name="Google Shape;364;p22"/>
          <p:cNvSpPr txBox="1">
            <a:spLocks noGrp="1"/>
          </p:cNvSpPr>
          <p:nvPr>
            <p:ph type="title"/>
          </p:nvPr>
        </p:nvSpPr>
        <p:spPr>
          <a:xfrm>
            <a:off x="769893" y="3018347"/>
            <a:ext cx="3406080" cy="89792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840">
                <a:solidFill>
                  <a:srgbClr val="FFFFFF"/>
                </a:solidFill>
              </a:defRPr>
            </a:lvl1pPr>
            <a:lvl2pPr lvl="1" algn="ctr" rtl="0">
              <a:spcBef>
                <a:spcPts val="0"/>
              </a:spcBef>
              <a:spcAft>
                <a:spcPts val="0"/>
              </a:spcAft>
              <a:buClr>
                <a:srgbClr val="FFFFFF"/>
              </a:buClr>
              <a:buSzPts val="3600"/>
              <a:buNone/>
              <a:defRPr sz="3840">
                <a:solidFill>
                  <a:srgbClr val="FFFFFF"/>
                </a:solidFill>
              </a:defRPr>
            </a:lvl2pPr>
            <a:lvl3pPr lvl="2" algn="ctr" rtl="0">
              <a:spcBef>
                <a:spcPts val="0"/>
              </a:spcBef>
              <a:spcAft>
                <a:spcPts val="0"/>
              </a:spcAft>
              <a:buClr>
                <a:srgbClr val="FFFFFF"/>
              </a:buClr>
              <a:buSzPts val="3600"/>
              <a:buNone/>
              <a:defRPr sz="3840">
                <a:solidFill>
                  <a:srgbClr val="FFFFFF"/>
                </a:solidFill>
              </a:defRPr>
            </a:lvl3pPr>
            <a:lvl4pPr lvl="3" algn="ctr" rtl="0">
              <a:spcBef>
                <a:spcPts val="0"/>
              </a:spcBef>
              <a:spcAft>
                <a:spcPts val="0"/>
              </a:spcAft>
              <a:buClr>
                <a:srgbClr val="FFFFFF"/>
              </a:buClr>
              <a:buSzPts val="3600"/>
              <a:buNone/>
              <a:defRPr sz="3840">
                <a:solidFill>
                  <a:srgbClr val="FFFFFF"/>
                </a:solidFill>
              </a:defRPr>
            </a:lvl4pPr>
            <a:lvl5pPr lvl="4" algn="ctr" rtl="0">
              <a:spcBef>
                <a:spcPts val="0"/>
              </a:spcBef>
              <a:spcAft>
                <a:spcPts val="0"/>
              </a:spcAft>
              <a:buClr>
                <a:srgbClr val="FFFFFF"/>
              </a:buClr>
              <a:buSzPts val="3600"/>
              <a:buNone/>
              <a:defRPr sz="3840">
                <a:solidFill>
                  <a:srgbClr val="FFFFFF"/>
                </a:solidFill>
              </a:defRPr>
            </a:lvl5pPr>
            <a:lvl6pPr lvl="5" algn="ctr" rtl="0">
              <a:spcBef>
                <a:spcPts val="0"/>
              </a:spcBef>
              <a:spcAft>
                <a:spcPts val="0"/>
              </a:spcAft>
              <a:buClr>
                <a:srgbClr val="FFFFFF"/>
              </a:buClr>
              <a:buSzPts val="3600"/>
              <a:buNone/>
              <a:defRPr sz="3840">
                <a:solidFill>
                  <a:srgbClr val="FFFFFF"/>
                </a:solidFill>
              </a:defRPr>
            </a:lvl6pPr>
            <a:lvl7pPr lvl="6" algn="ctr" rtl="0">
              <a:spcBef>
                <a:spcPts val="0"/>
              </a:spcBef>
              <a:spcAft>
                <a:spcPts val="0"/>
              </a:spcAft>
              <a:buClr>
                <a:srgbClr val="FFFFFF"/>
              </a:buClr>
              <a:buSzPts val="3600"/>
              <a:buNone/>
              <a:defRPr sz="3840">
                <a:solidFill>
                  <a:srgbClr val="FFFFFF"/>
                </a:solidFill>
              </a:defRPr>
            </a:lvl7pPr>
            <a:lvl8pPr lvl="7" algn="ctr" rtl="0">
              <a:spcBef>
                <a:spcPts val="0"/>
              </a:spcBef>
              <a:spcAft>
                <a:spcPts val="0"/>
              </a:spcAft>
              <a:buClr>
                <a:srgbClr val="FFFFFF"/>
              </a:buClr>
              <a:buSzPts val="3600"/>
              <a:buNone/>
              <a:defRPr sz="3840">
                <a:solidFill>
                  <a:srgbClr val="FFFFFF"/>
                </a:solidFill>
              </a:defRPr>
            </a:lvl8pPr>
            <a:lvl9pPr lvl="8" algn="ctr" rtl="0">
              <a:spcBef>
                <a:spcPts val="0"/>
              </a:spcBef>
              <a:spcAft>
                <a:spcPts val="0"/>
              </a:spcAft>
              <a:buClr>
                <a:srgbClr val="FFFFFF"/>
              </a:buClr>
              <a:buSzPts val="3600"/>
              <a:buNone/>
              <a:defRPr sz="3840">
                <a:solidFill>
                  <a:srgbClr val="FFFFFF"/>
                </a:solidFill>
              </a:defRPr>
            </a:lvl9pPr>
          </a:lstStyle>
          <a:p>
            <a:endParaRPr/>
          </a:p>
        </p:txBody>
      </p:sp>
      <p:sp>
        <p:nvSpPr>
          <p:cNvPr id="365" name="Google Shape;365;p22"/>
          <p:cNvSpPr txBox="1">
            <a:spLocks noGrp="1"/>
          </p:cNvSpPr>
          <p:nvPr>
            <p:ph type="sldNum" idx="12"/>
          </p:nvPr>
        </p:nvSpPr>
        <p:spPr>
          <a:xfrm>
            <a:off x="9037289" y="4974098"/>
            <a:ext cx="585280" cy="41984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66" name="Google Shape;366;p22"/>
          <p:cNvSpPr txBox="1">
            <a:spLocks noGrp="1"/>
          </p:cNvSpPr>
          <p:nvPr>
            <p:ph type="title" idx="2" hasCustomPrompt="1"/>
          </p:nvPr>
        </p:nvSpPr>
        <p:spPr>
          <a:xfrm>
            <a:off x="768000" y="1190293"/>
            <a:ext cx="3439680" cy="145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2000"/>
              <a:buNone/>
              <a:defRPr sz="8747">
                <a:solidFill>
                  <a:srgbClr val="FFFFFF"/>
                </a:solidFill>
              </a:defRPr>
            </a:lvl1pPr>
            <a:lvl2pPr lvl="1" rtl="0">
              <a:spcBef>
                <a:spcPts val="0"/>
              </a:spcBef>
              <a:spcAft>
                <a:spcPts val="0"/>
              </a:spcAft>
              <a:buClr>
                <a:srgbClr val="FFFFFF"/>
              </a:buClr>
              <a:buSzPts val="12000"/>
              <a:buNone/>
              <a:defRPr sz="12800">
                <a:solidFill>
                  <a:srgbClr val="FFFFFF"/>
                </a:solidFill>
              </a:defRPr>
            </a:lvl2pPr>
            <a:lvl3pPr lvl="2" rtl="0">
              <a:spcBef>
                <a:spcPts val="0"/>
              </a:spcBef>
              <a:spcAft>
                <a:spcPts val="0"/>
              </a:spcAft>
              <a:buClr>
                <a:srgbClr val="FFFFFF"/>
              </a:buClr>
              <a:buSzPts val="12000"/>
              <a:buNone/>
              <a:defRPr sz="12800">
                <a:solidFill>
                  <a:srgbClr val="FFFFFF"/>
                </a:solidFill>
              </a:defRPr>
            </a:lvl3pPr>
            <a:lvl4pPr lvl="3" rtl="0">
              <a:spcBef>
                <a:spcPts val="0"/>
              </a:spcBef>
              <a:spcAft>
                <a:spcPts val="0"/>
              </a:spcAft>
              <a:buClr>
                <a:srgbClr val="FFFFFF"/>
              </a:buClr>
              <a:buSzPts val="12000"/>
              <a:buNone/>
              <a:defRPr sz="12800">
                <a:solidFill>
                  <a:srgbClr val="FFFFFF"/>
                </a:solidFill>
              </a:defRPr>
            </a:lvl4pPr>
            <a:lvl5pPr lvl="4" rtl="0">
              <a:spcBef>
                <a:spcPts val="0"/>
              </a:spcBef>
              <a:spcAft>
                <a:spcPts val="0"/>
              </a:spcAft>
              <a:buClr>
                <a:srgbClr val="FFFFFF"/>
              </a:buClr>
              <a:buSzPts val="12000"/>
              <a:buNone/>
              <a:defRPr sz="12800">
                <a:solidFill>
                  <a:srgbClr val="FFFFFF"/>
                </a:solidFill>
              </a:defRPr>
            </a:lvl5pPr>
            <a:lvl6pPr lvl="5" rtl="0">
              <a:spcBef>
                <a:spcPts val="0"/>
              </a:spcBef>
              <a:spcAft>
                <a:spcPts val="0"/>
              </a:spcAft>
              <a:buClr>
                <a:srgbClr val="FFFFFF"/>
              </a:buClr>
              <a:buSzPts val="12000"/>
              <a:buNone/>
              <a:defRPr sz="12800">
                <a:solidFill>
                  <a:srgbClr val="FFFFFF"/>
                </a:solidFill>
              </a:defRPr>
            </a:lvl6pPr>
            <a:lvl7pPr lvl="6" rtl="0">
              <a:spcBef>
                <a:spcPts val="0"/>
              </a:spcBef>
              <a:spcAft>
                <a:spcPts val="0"/>
              </a:spcAft>
              <a:buClr>
                <a:srgbClr val="FFFFFF"/>
              </a:buClr>
              <a:buSzPts val="12000"/>
              <a:buNone/>
              <a:defRPr sz="12800">
                <a:solidFill>
                  <a:srgbClr val="FFFFFF"/>
                </a:solidFill>
              </a:defRPr>
            </a:lvl7pPr>
            <a:lvl8pPr lvl="7" rtl="0">
              <a:spcBef>
                <a:spcPts val="0"/>
              </a:spcBef>
              <a:spcAft>
                <a:spcPts val="0"/>
              </a:spcAft>
              <a:buClr>
                <a:srgbClr val="FFFFFF"/>
              </a:buClr>
              <a:buSzPts val="12000"/>
              <a:buNone/>
              <a:defRPr sz="12800">
                <a:solidFill>
                  <a:srgbClr val="FFFFFF"/>
                </a:solidFill>
              </a:defRPr>
            </a:lvl8pPr>
            <a:lvl9pPr lvl="8" rtl="0">
              <a:spcBef>
                <a:spcPts val="0"/>
              </a:spcBef>
              <a:spcAft>
                <a:spcPts val="0"/>
              </a:spcAft>
              <a:buClr>
                <a:srgbClr val="FFFFFF"/>
              </a:buClr>
              <a:buSzPts val="12000"/>
              <a:buNone/>
              <a:defRPr sz="12800">
                <a:solidFill>
                  <a:srgbClr val="FFFFFF"/>
                </a:solidFill>
              </a:defRPr>
            </a:lvl9pPr>
          </a:lstStyle>
          <a:p>
            <a:r>
              <a:t>xx%</a:t>
            </a:r>
          </a:p>
        </p:txBody>
      </p:sp>
      <p:sp>
        <p:nvSpPr>
          <p:cNvPr id="367" name="Google Shape;367;p22"/>
          <p:cNvSpPr txBox="1">
            <a:spLocks noGrp="1"/>
          </p:cNvSpPr>
          <p:nvPr>
            <p:ph type="subTitle" idx="1"/>
          </p:nvPr>
        </p:nvSpPr>
        <p:spPr>
          <a:xfrm>
            <a:off x="784809" y="4007680"/>
            <a:ext cx="3406080" cy="69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a:solidFill>
                  <a:srgbClr val="FFFFFF"/>
                </a:solidFill>
              </a:defRPr>
            </a:lvl1pPr>
            <a:lvl2pPr lvl="1" rtl="0">
              <a:spcBef>
                <a:spcPts val="1707"/>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Tree>
    <p:extLst>
      <p:ext uri="{BB962C8B-B14F-4D97-AF65-F5344CB8AC3E}">
        <p14:creationId xmlns:p14="http://schemas.microsoft.com/office/powerpoint/2010/main" val="1354525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368"/>
        <p:cNvGrpSpPr/>
        <p:nvPr/>
      </p:nvGrpSpPr>
      <p:grpSpPr>
        <a:xfrm>
          <a:off x="0" y="0"/>
          <a:ext cx="0" cy="0"/>
          <a:chOff x="0" y="0"/>
          <a:chExt cx="0" cy="0"/>
        </a:xfrm>
      </p:grpSpPr>
      <p:sp>
        <p:nvSpPr>
          <p:cNvPr id="369" name="Google Shape;369;p23"/>
          <p:cNvSpPr/>
          <p:nvPr/>
        </p:nvSpPr>
        <p:spPr>
          <a:xfrm rot="-5702447" flipH="1">
            <a:off x="5717906" y="-2957246"/>
            <a:ext cx="6452723" cy="489479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70" name="Google Shape;370;p23"/>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71" name="Google Shape;371;p23"/>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72" name="Google Shape;372;p23"/>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73" name="Google Shape;373;p23"/>
          <p:cNvSpPr txBox="1"/>
          <p:nvPr/>
        </p:nvSpPr>
        <p:spPr>
          <a:xfrm>
            <a:off x="2238387" y="3427440"/>
            <a:ext cx="1702720" cy="433920"/>
          </a:xfrm>
          <a:prstGeom prst="rect">
            <a:avLst/>
          </a:prstGeom>
          <a:noFill/>
          <a:ln>
            <a:noFill/>
          </a:ln>
        </p:spPr>
        <p:txBody>
          <a:bodyPr spcFirstLastPara="1" wrap="square" lIns="97520" tIns="97520" rIns="97520" bIns="97520" anchor="ctr" anchorCtr="0">
            <a:noAutofit/>
          </a:bodyPr>
          <a:lstStyle/>
          <a:p>
            <a:pPr marL="0" lvl="0" indent="0" algn="l" rtl="0">
              <a:lnSpc>
                <a:spcPct val="100000"/>
              </a:lnSpc>
              <a:spcBef>
                <a:spcPts val="0"/>
              </a:spcBef>
              <a:spcAft>
                <a:spcPts val="0"/>
              </a:spcAft>
              <a:buNone/>
            </a:pPr>
            <a:r>
              <a:rPr lang="en" sz="1920">
                <a:solidFill>
                  <a:srgbClr val="FFFFFF"/>
                </a:solidFill>
              </a:rPr>
              <a:t>Mars</a:t>
            </a:r>
            <a:endParaRPr sz="1920">
              <a:solidFill>
                <a:srgbClr val="FFFFFF"/>
              </a:solidFill>
            </a:endParaRPr>
          </a:p>
        </p:txBody>
      </p:sp>
      <p:sp>
        <p:nvSpPr>
          <p:cNvPr id="374" name="Google Shape;374;p23"/>
          <p:cNvSpPr txBox="1">
            <a:spLocks noGrp="1"/>
          </p:cNvSpPr>
          <p:nvPr>
            <p:ph type="subTitle" idx="1"/>
          </p:nvPr>
        </p:nvSpPr>
        <p:spPr>
          <a:xfrm>
            <a:off x="2238400" y="1772080"/>
            <a:ext cx="170272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375" name="Google Shape;375;p23"/>
          <p:cNvSpPr txBox="1">
            <a:spLocks noGrp="1"/>
          </p:cNvSpPr>
          <p:nvPr>
            <p:ph type="subTitle" idx="2"/>
          </p:nvPr>
        </p:nvSpPr>
        <p:spPr>
          <a:xfrm>
            <a:off x="2238400" y="2331227"/>
            <a:ext cx="2495040" cy="53856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376" name="Google Shape;376;p23"/>
          <p:cNvSpPr txBox="1">
            <a:spLocks noGrp="1"/>
          </p:cNvSpPr>
          <p:nvPr>
            <p:ph type="subTitle" idx="3"/>
          </p:nvPr>
        </p:nvSpPr>
        <p:spPr>
          <a:xfrm>
            <a:off x="2238400" y="3427440"/>
            <a:ext cx="170272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377" name="Google Shape;377;p23"/>
          <p:cNvSpPr txBox="1">
            <a:spLocks noGrp="1"/>
          </p:cNvSpPr>
          <p:nvPr>
            <p:ph type="subTitle" idx="4"/>
          </p:nvPr>
        </p:nvSpPr>
        <p:spPr>
          <a:xfrm>
            <a:off x="2238400" y="3986587"/>
            <a:ext cx="2495040" cy="53856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378" name="Google Shape;378;p23"/>
          <p:cNvSpPr txBox="1"/>
          <p:nvPr/>
        </p:nvSpPr>
        <p:spPr>
          <a:xfrm>
            <a:off x="6490547" y="3427440"/>
            <a:ext cx="1702720" cy="433920"/>
          </a:xfrm>
          <a:prstGeom prst="rect">
            <a:avLst/>
          </a:prstGeom>
          <a:noFill/>
          <a:ln>
            <a:noFill/>
          </a:ln>
        </p:spPr>
        <p:txBody>
          <a:bodyPr spcFirstLastPara="1" wrap="square" lIns="97520" tIns="97520" rIns="97520" bIns="97520" anchor="ctr" anchorCtr="0">
            <a:noAutofit/>
          </a:bodyPr>
          <a:lstStyle/>
          <a:p>
            <a:pPr marL="0" lvl="0" indent="0" algn="l" rtl="0">
              <a:lnSpc>
                <a:spcPct val="100000"/>
              </a:lnSpc>
              <a:spcBef>
                <a:spcPts val="0"/>
              </a:spcBef>
              <a:spcAft>
                <a:spcPts val="0"/>
              </a:spcAft>
              <a:buNone/>
            </a:pPr>
            <a:r>
              <a:rPr lang="en" sz="1920">
                <a:solidFill>
                  <a:srgbClr val="FFFFFF"/>
                </a:solidFill>
              </a:rPr>
              <a:t>Mars</a:t>
            </a:r>
            <a:endParaRPr sz="1920">
              <a:solidFill>
                <a:srgbClr val="FFFFFF"/>
              </a:solidFill>
            </a:endParaRPr>
          </a:p>
        </p:txBody>
      </p:sp>
      <p:sp>
        <p:nvSpPr>
          <p:cNvPr id="379" name="Google Shape;379;p23"/>
          <p:cNvSpPr txBox="1">
            <a:spLocks noGrp="1"/>
          </p:cNvSpPr>
          <p:nvPr>
            <p:ph type="subTitle" idx="5"/>
          </p:nvPr>
        </p:nvSpPr>
        <p:spPr>
          <a:xfrm>
            <a:off x="6490560" y="1772080"/>
            <a:ext cx="170272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380" name="Google Shape;380;p23"/>
          <p:cNvSpPr txBox="1">
            <a:spLocks noGrp="1"/>
          </p:cNvSpPr>
          <p:nvPr>
            <p:ph type="subTitle" idx="6"/>
          </p:nvPr>
        </p:nvSpPr>
        <p:spPr>
          <a:xfrm>
            <a:off x="6490560" y="2331227"/>
            <a:ext cx="2495040" cy="53856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381" name="Google Shape;381;p23"/>
          <p:cNvSpPr txBox="1">
            <a:spLocks noGrp="1"/>
          </p:cNvSpPr>
          <p:nvPr>
            <p:ph type="subTitle" idx="7"/>
          </p:nvPr>
        </p:nvSpPr>
        <p:spPr>
          <a:xfrm>
            <a:off x="6490560" y="3427440"/>
            <a:ext cx="170272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382" name="Google Shape;382;p23"/>
          <p:cNvSpPr txBox="1">
            <a:spLocks noGrp="1"/>
          </p:cNvSpPr>
          <p:nvPr>
            <p:ph type="subTitle" idx="8"/>
          </p:nvPr>
        </p:nvSpPr>
        <p:spPr>
          <a:xfrm>
            <a:off x="6490560" y="3986587"/>
            <a:ext cx="2495040" cy="53856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383" name="Google Shape;383;p23"/>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0503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centered text">
  <p:cSld name="Title + centered text">
    <p:spTree>
      <p:nvGrpSpPr>
        <p:cNvPr id="1" name="Shape 384"/>
        <p:cNvGrpSpPr/>
        <p:nvPr/>
      </p:nvGrpSpPr>
      <p:grpSpPr>
        <a:xfrm>
          <a:off x="0" y="0"/>
          <a:ext cx="0" cy="0"/>
          <a:chOff x="0" y="0"/>
          <a:chExt cx="0" cy="0"/>
        </a:xfrm>
      </p:grpSpPr>
      <p:sp>
        <p:nvSpPr>
          <p:cNvPr id="385" name="Google Shape;385;p24"/>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86" name="Google Shape;386;p24"/>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87" name="Google Shape;387;p24"/>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88" name="Google Shape;388;p24"/>
          <p:cNvSpPr/>
          <p:nvPr/>
        </p:nvSpPr>
        <p:spPr>
          <a:xfrm>
            <a:off x="6441886" y="-1598587"/>
            <a:ext cx="6962170" cy="5126261"/>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89" name="Google Shape;389;p24"/>
          <p:cNvSpPr/>
          <p:nvPr/>
        </p:nvSpPr>
        <p:spPr>
          <a:xfrm rot="-4007428">
            <a:off x="-2543312" y="2709714"/>
            <a:ext cx="5306070" cy="3906847"/>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390" name="Google Shape;390;p24"/>
          <p:cNvGrpSpPr/>
          <p:nvPr/>
        </p:nvGrpSpPr>
        <p:grpSpPr>
          <a:xfrm rot="10800000">
            <a:off x="5176627" y="1186869"/>
            <a:ext cx="4470919" cy="4352236"/>
            <a:chOff x="160937" y="79614"/>
            <a:chExt cx="4191487" cy="4080221"/>
          </a:xfrm>
        </p:grpSpPr>
        <p:grpSp>
          <p:nvGrpSpPr>
            <p:cNvPr id="391" name="Google Shape;391;p24"/>
            <p:cNvGrpSpPr/>
            <p:nvPr/>
          </p:nvGrpSpPr>
          <p:grpSpPr>
            <a:xfrm rot="10800000">
              <a:off x="294013" y="354189"/>
              <a:ext cx="827985" cy="863689"/>
              <a:chOff x="7593189" y="3964490"/>
              <a:chExt cx="827985" cy="863689"/>
            </a:xfrm>
          </p:grpSpPr>
          <p:sp>
            <p:nvSpPr>
              <p:cNvPr id="392" name="Google Shape;392;p24"/>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93" name="Google Shape;393;p24"/>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94" name="Google Shape;394;p24"/>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395" name="Google Shape;395;p24"/>
            <p:cNvGrpSpPr/>
            <p:nvPr/>
          </p:nvGrpSpPr>
          <p:grpSpPr>
            <a:xfrm rot="10800000">
              <a:off x="2194088" y="161539"/>
              <a:ext cx="1105410" cy="579852"/>
              <a:chOff x="7315764" y="3964490"/>
              <a:chExt cx="1105410" cy="579852"/>
            </a:xfrm>
          </p:grpSpPr>
          <p:sp>
            <p:nvSpPr>
              <p:cNvPr id="396" name="Google Shape;396;p24"/>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97" name="Google Shape;397;p24"/>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98" name="Google Shape;398;p24"/>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99" name="Google Shape;399;p24"/>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400" name="Google Shape;400;p24"/>
            <p:cNvGrpSpPr/>
            <p:nvPr/>
          </p:nvGrpSpPr>
          <p:grpSpPr>
            <a:xfrm rot="-5400000">
              <a:off x="-227099" y="2417251"/>
              <a:ext cx="1236485" cy="237415"/>
              <a:chOff x="7296164" y="4361614"/>
              <a:chExt cx="1236485" cy="237415"/>
            </a:xfrm>
          </p:grpSpPr>
          <p:sp>
            <p:nvSpPr>
              <p:cNvPr id="401" name="Google Shape;401;p24"/>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02" name="Google Shape;402;p24"/>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03" name="Google Shape;403;p24"/>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04" name="Google Shape;404;p24"/>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05" name="Google Shape;405;p24"/>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06" name="Google Shape;406;p24"/>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07" name="Google Shape;407;p24"/>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8" name="Google Shape;408;p24"/>
          <p:cNvSpPr txBox="1">
            <a:spLocks noGrp="1"/>
          </p:cNvSpPr>
          <p:nvPr>
            <p:ph type="subTitle" idx="1"/>
          </p:nvPr>
        </p:nvSpPr>
        <p:spPr>
          <a:xfrm>
            <a:off x="2556987" y="4116000"/>
            <a:ext cx="4087040" cy="79424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spcBef>
                <a:spcPts val="1707"/>
              </a:spcBef>
              <a:spcAft>
                <a:spcPts val="0"/>
              </a:spcAft>
              <a:buSzPts val="1400"/>
              <a:buNone/>
              <a:defRPr/>
            </a:lvl2pPr>
            <a:lvl3pPr lvl="2">
              <a:spcBef>
                <a:spcPts val="1707"/>
              </a:spcBef>
              <a:spcAft>
                <a:spcPts val="0"/>
              </a:spcAft>
              <a:buSzPts val="1400"/>
              <a:buNone/>
              <a:defRPr/>
            </a:lvl3pPr>
            <a:lvl4pPr lvl="3">
              <a:spcBef>
                <a:spcPts val="1707"/>
              </a:spcBef>
              <a:spcAft>
                <a:spcPts val="0"/>
              </a:spcAft>
              <a:buSzPts val="1400"/>
              <a:buNone/>
              <a:defRPr/>
            </a:lvl4pPr>
            <a:lvl5pPr lvl="4">
              <a:spcBef>
                <a:spcPts val="1707"/>
              </a:spcBef>
              <a:spcAft>
                <a:spcPts val="0"/>
              </a:spcAft>
              <a:buSzPts val="1400"/>
              <a:buNone/>
              <a:defRPr/>
            </a:lvl5pPr>
            <a:lvl6pPr lvl="5">
              <a:spcBef>
                <a:spcPts val="1707"/>
              </a:spcBef>
              <a:spcAft>
                <a:spcPts val="0"/>
              </a:spcAft>
              <a:buSzPts val="1400"/>
              <a:buNone/>
              <a:defRPr/>
            </a:lvl6pPr>
            <a:lvl7pPr lvl="6">
              <a:spcBef>
                <a:spcPts val="1707"/>
              </a:spcBef>
              <a:spcAft>
                <a:spcPts val="0"/>
              </a:spcAft>
              <a:buSzPts val="1400"/>
              <a:buNone/>
              <a:defRPr/>
            </a:lvl7pPr>
            <a:lvl8pPr lvl="7">
              <a:spcBef>
                <a:spcPts val="1707"/>
              </a:spcBef>
              <a:spcAft>
                <a:spcPts val="0"/>
              </a:spcAft>
              <a:buSzPts val="1400"/>
              <a:buNone/>
              <a:defRPr/>
            </a:lvl8pPr>
            <a:lvl9pPr lvl="8">
              <a:spcBef>
                <a:spcPts val="1707"/>
              </a:spcBef>
              <a:spcAft>
                <a:spcPts val="1707"/>
              </a:spcAft>
              <a:buSzPts val="1400"/>
              <a:buNone/>
              <a:defRPr/>
            </a:lvl9pPr>
          </a:lstStyle>
          <a:p>
            <a:endParaRPr/>
          </a:p>
        </p:txBody>
      </p:sp>
      <p:sp>
        <p:nvSpPr>
          <p:cNvPr id="409" name="Google Shape;409;p24"/>
          <p:cNvSpPr txBox="1">
            <a:spLocks noGrp="1"/>
          </p:cNvSpPr>
          <p:nvPr>
            <p:ph type="subTitle" idx="2"/>
          </p:nvPr>
        </p:nvSpPr>
        <p:spPr>
          <a:xfrm>
            <a:off x="2757467" y="3637147"/>
            <a:ext cx="3686080" cy="3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400"/>
              <a:buFont typeface="Rubik Light"/>
              <a:buNone/>
              <a:defRPr>
                <a:solidFill>
                  <a:srgbClr val="FFFFFF"/>
                </a:solidFill>
                <a:latin typeface="Rubik Light"/>
                <a:ea typeface="Rubik Light"/>
                <a:cs typeface="Rubik Light"/>
                <a:sym typeface="Rubik Light"/>
              </a:defRPr>
            </a:lvl9pPr>
          </a:lstStyle>
          <a:p>
            <a:endParaRPr/>
          </a:p>
        </p:txBody>
      </p:sp>
    </p:spTree>
    <p:extLst>
      <p:ext uri="{BB962C8B-B14F-4D97-AF65-F5344CB8AC3E}">
        <p14:creationId xmlns:p14="http://schemas.microsoft.com/office/powerpoint/2010/main" val="578791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chemeClr val="dk1"/>
        </a:solidFill>
        <a:effectLst/>
      </p:bgPr>
    </p:bg>
    <p:spTree>
      <p:nvGrpSpPr>
        <p:cNvPr id="1" name="Shape 410"/>
        <p:cNvGrpSpPr/>
        <p:nvPr/>
      </p:nvGrpSpPr>
      <p:grpSpPr>
        <a:xfrm>
          <a:off x="0" y="0"/>
          <a:ext cx="0" cy="0"/>
          <a:chOff x="0" y="0"/>
          <a:chExt cx="0" cy="0"/>
        </a:xfrm>
      </p:grpSpPr>
      <p:sp>
        <p:nvSpPr>
          <p:cNvPr id="411" name="Google Shape;411;p25"/>
          <p:cNvSpPr/>
          <p:nvPr/>
        </p:nvSpPr>
        <p:spPr>
          <a:xfrm rot="5702414">
            <a:off x="-2995301" y="-284826"/>
            <a:ext cx="7898460" cy="599147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rgbClr val="FFFFFF">
              <a:alpha val="5192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412" name="Google Shape;412;p25"/>
          <p:cNvGrpSpPr/>
          <p:nvPr/>
        </p:nvGrpSpPr>
        <p:grpSpPr>
          <a:xfrm>
            <a:off x="134841" y="182561"/>
            <a:ext cx="9421452" cy="5175700"/>
            <a:chOff x="126413" y="171150"/>
            <a:chExt cx="8832611" cy="4852219"/>
          </a:xfrm>
        </p:grpSpPr>
        <p:sp>
          <p:nvSpPr>
            <p:cNvPr id="413" name="Google Shape;413;p25"/>
            <p:cNvSpPr/>
            <p:nvPr/>
          </p:nvSpPr>
          <p:spPr>
            <a:xfrm>
              <a:off x="394685" y="1711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4" name="Google Shape;414;p25"/>
            <p:cNvSpPr/>
            <p:nvPr/>
          </p:nvSpPr>
          <p:spPr>
            <a:xfrm>
              <a:off x="2007468" y="2004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5" name="Google Shape;415;p25"/>
            <p:cNvSpPr/>
            <p:nvPr/>
          </p:nvSpPr>
          <p:spPr>
            <a:xfrm>
              <a:off x="3187710" y="3088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6" name="Google Shape;416;p25"/>
            <p:cNvSpPr/>
            <p:nvPr/>
          </p:nvSpPr>
          <p:spPr>
            <a:xfrm>
              <a:off x="155743" y="13508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7" name="Google Shape;417;p25"/>
            <p:cNvSpPr/>
            <p:nvPr/>
          </p:nvSpPr>
          <p:spPr>
            <a:xfrm>
              <a:off x="126413" y="3225942"/>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8" name="Google Shape;418;p25"/>
            <p:cNvSpPr/>
            <p:nvPr/>
          </p:nvSpPr>
          <p:spPr>
            <a:xfrm>
              <a:off x="1195512" y="4027490"/>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9" name="Google Shape;419;p25"/>
            <p:cNvSpPr/>
            <p:nvPr/>
          </p:nvSpPr>
          <p:spPr>
            <a:xfrm>
              <a:off x="394685" y="46035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0" name="Google Shape;420;p25"/>
            <p:cNvSpPr/>
            <p:nvPr/>
          </p:nvSpPr>
          <p:spPr>
            <a:xfrm rot="10800000">
              <a:off x="8579266" y="46797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1" name="Google Shape;421;p25"/>
            <p:cNvSpPr/>
            <p:nvPr/>
          </p:nvSpPr>
          <p:spPr>
            <a:xfrm rot="10800000">
              <a:off x="8157061" y="494123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2" name="Google Shape;422;p25"/>
            <p:cNvSpPr/>
            <p:nvPr/>
          </p:nvSpPr>
          <p:spPr>
            <a:xfrm rot="10800000">
              <a:off x="5163866" y="49119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3" name="Google Shape;423;p25"/>
            <p:cNvSpPr/>
            <p:nvPr/>
          </p:nvSpPr>
          <p:spPr>
            <a:xfrm rot="10800000">
              <a:off x="8847555" y="16248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4" name="Google Shape;424;p25"/>
            <p:cNvSpPr/>
            <p:nvPr/>
          </p:nvSpPr>
          <p:spPr>
            <a:xfrm rot="10800000">
              <a:off x="7892617" y="4202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5" name="Google Shape;425;p25"/>
            <p:cNvSpPr/>
            <p:nvPr/>
          </p:nvSpPr>
          <p:spPr>
            <a:xfrm rot="10800000">
              <a:off x="8579266" y="2473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6" name="Google Shape;426;p25"/>
            <p:cNvSpPr/>
            <p:nvPr/>
          </p:nvSpPr>
          <p:spPr>
            <a:xfrm>
              <a:off x="4463605" y="625017"/>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7" name="Google Shape;427;p25"/>
            <p:cNvSpPr/>
            <p:nvPr/>
          </p:nvSpPr>
          <p:spPr>
            <a:xfrm>
              <a:off x="5621447" y="314425"/>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8" name="Google Shape;428;p25"/>
            <p:cNvSpPr/>
            <p:nvPr/>
          </p:nvSpPr>
          <p:spPr>
            <a:xfrm rot="10800000">
              <a:off x="4855611" y="48590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29" name="Google Shape;429;p25"/>
          <p:cNvSpPr txBox="1">
            <a:spLocks noGrp="1"/>
          </p:cNvSpPr>
          <p:nvPr>
            <p:ph type="title"/>
          </p:nvPr>
        </p:nvSpPr>
        <p:spPr>
          <a:xfrm>
            <a:off x="5262960" y="777813"/>
            <a:ext cx="3675840" cy="89792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800"/>
              <a:buNone/>
              <a:defRPr sz="5013">
                <a:solidFill>
                  <a:srgbClr val="FFFFFF"/>
                </a:solidFill>
              </a:defRPr>
            </a:lvl1pPr>
            <a:lvl2pPr lvl="1" algn="ctr" rtl="0">
              <a:spcBef>
                <a:spcPts val="0"/>
              </a:spcBef>
              <a:spcAft>
                <a:spcPts val="0"/>
              </a:spcAft>
              <a:buClr>
                <a:srgbClr val="FFFFFF"/>
              </a:buClr>
              <a:buSzPts val="3800"/>
              <a:buNone/>
              <a:defRPr sz="4053">
                <a:solidFill>
                  <a:srgbClr val="FFFFFF"/>
                </a:solidFill>
              </a:defRPr>
            </a:lvl2pPr>
            <a:lvl3pPr lvl="2" algn="ctr" rtl="0">
              <a:spcBef>
                <a:spcPts val="0"/>
              </a:spcBef>
              <a:spcAft>
                <a:spcPts val="0"/>
              </a:spcAft>
              <a:buClr>
                <a:srgbClr val="FFFFFF"/>
              </a:buClr>
              <a:buSzPts val="3800"/>
              <a:buNone/>
              <a:defRPr sz="4053">
                <a:solidFill>
                  <a:srgbClr val="FFFFFF"/>
                </a:solidFill>
              </a:defRPr>
            </a:lvl3pPr>
            <a:lvl4pPr lvl="3" algn="ctr" rtl="0">
              <a:spcBef>
                <a:spcPts val="0"/>
              </a:spcBef>
              <a:spcAft>
                <a:spcPts val="0"/>
              </a:spcAft>
              <a:buClr>
                <a:srgbClr val="FFFFFF"/>
              </a:buClr>
              <a:buSzPts val="3800"/>
              <a:buNone/>
              <a:defRPr sz="4053">
                <a:solidFill>
                  <a:srgbClr val="FFFFFF"/>
                </a:solidFill>
              </a:defRPr>
            </a:lvl4pPr>
            <a:lvl5pPr lvl="4" algn="ctr" rtl="0">
              <a:spcBef>
                <a:spcPts val="0"/>
              </a:spcBef>
              <a:spcAft>
                <a:spcPts val="0"/>
              </a:spcAft>
              <a:buClr>
                <a:srgbClr val="FFFFFF"/>
              </a:buClr>
              <a:buSzPts val="3800"/>
              <a:buNone/>
              <a:defRPr sz="4053">
                <a:solidFill>
                  <a:srgbClr val="FFFFFF"/>
                </a:solidFill>
              </a:defRPr>
            </a:lvl5pPr>
            <a:lvl6pPr lvl="5" algn="ctr" rtl="0">
              <a:spcBef>
                <a:spcPts val="0"/>
              </a:spcBef>
              <a:spcAft>
                <a:spcPts val="0"/>
              </a:spcAft>
              <a:buClr>
                <a:srgbClr val="FFFFFF"/>
              </a:buClr>
              <a:buSzPts val="3800"/>
              <a:buNone/>
              <a:defRPr sz="4053">
                <a:solidFill>
                  <a:srgbClr val="FFFFFF"/>
                </a:solidFill>
              </a:defRPr>
            </a:lvl6pPr>
            <a:lvl7pPr lvl="6" algn="ctr" rtl="0">
              <a:spcBef>
                <a:spcPts val="0"/>
              </a:spcBef>
              <a:spcAft>
                <a:spcPts val="0"/>
              </a:spcAft>
              <a:buClr>
                <a:srgbClr val="FFFFFF"/>
              </a:buClr>
              <a:buSzPts val="3800"/>
              <a:buNone/>
              <a:defRPr sz="4053">
                <a:solidFill>
                  <a:srgbClr val="FFFFFF"/>
                </a:solidFill>
              </a:defRPr>
            </a:lvl7pPr>
            <a:lvl8pPr lvl="7" algn="ctr" rtl="0">
              <a:spcBef>
                <a:spcPts val="0"/>
              </a:spcBef>
              <a:spcAft>
                <a:spcPts val="0"/>
              </a:spcAft>
              <a:buClr>
                <a:srgbClr val="FFFFFF"/>
              </a:buClr>
              <a:buSzPts val="3800"/>
              <a:buNone/>
              <a:defRPr sz="4053">
                <a:solidFill>
                  <a:srgbClr val="FFFFFF"/>
                </a:solidFill>
              </a:defRPr>
            </a:lvl8pPr>
            <a:lvl9pPr lvl="8" algn="ctr" rtl="0">
              <a:spcBef>
                <a:spcPts val="0"/>
              </a:spcBef>
              <a:spcAft>
                <a:spcPts val="0"/>
              </a:spcAft>
              <a:buClr>
                <a:srgbClr val="FFFFFF"/>
              </a:buClr>
              <a:buSzPts val="3800"/>
              <a:buNone/>
              <a:defRPr sz="4053">
                <a:solidFill>
                  <a:srgbClr val="FFFFFF"/>
                </a:solidFill>
              </a:defRPr>
            </a:lvl9pPr>
          </a:lstStyle>
          <a:p>
            <a:endParaRPr/>
          </a:p>
        </p:txBody>
      </p:sp>
      <p:sp>
        <p:nvSpPr>
          <p:cNvPr id="430" name="Google Shape;430;p25"/>
          <p:cNvSpPr txBox="1">
            <a:spLocks noGrp="1"/>
          </p:cNvSpPr>
          <p:nvPr>
            <p:ph type="subTitle" idx="1"/>
          </p:nvPr>
        </p:nvSpPr>
        <p:spPr>
          <a:xfrm>
            <a:off x="5309760" y="2316187"/>
            <a:ext cx="3675840" cy="78944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None/>
              <a:defRPr sz="1707">
                <a:solidFill>
                  <a:srgbClr val="FFFFFF"/>
                </a:solidFill>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431" name="Google Shape;431;p25"/>
          <p:cNvSpPr txBox="1">
            <a:spLocks noGrp="1"/>
          </p:cNvSpPr>
          <p:nvPr>
            <p:ph type="subTitle" idx="2"/>
          </p:nvPr>
        </p:nvSpPr>
        <p:spPr>
          <a:xfrm>
            <a:off x="5309893" y="1876000"/>
            <a:ext cx="3675840" cy="3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SzPts val="1400"/>
              <a:buFont typeface="Rubik Light"/>
              <a:buNone/>
              <a:defRPr>
                <a:latin typeface="Rubik Light"/>
                <a:ea typeface="Rubik Light"/>
                <a:cs typeface="Rubik Light"/>
                <a:sym typeface="Rubik Light"/>
              </a:defRPr>
            </a:lvl2pPr>
            <a:lvl3pPr lvl="2" rtl="0">
              <a:spcBef>
                <a:spcPts val="1707"/>
              </a:spcBef>
              <a:spcAft>
                <a:spcPts val="0"/>
              </a:spcAft>
              <a:buSzPts val="1400"/>
              <a:buFont typeface="Rubik Light"/>
              <a:buNone/>
              <a:defRPr>
                <a:latin typeface="Rubik Light"/>
                <a:ea typeface="Rubik Light"/>
                <a:cs typeface="Rubik Light"/>
                <a:sym typeface="Rubik Light"/>
              </a:defRPr>
            </a:lvl3pPr>
            <a:lvl4pPr lvl="3" rtl="0">
              <a:spcBef>
                <a:spcPts val="1707"/>
              </a:spcBef>
              <a:spcAft>
                <a:spcPts val="0"/>
              </a:spcAft>
              <a:buSzPts val="1400"/>
              <a:buFont typeface="Rubik Light"/>
              <a:buNone/>
              <a:defRPr>
                <a:latin typeface="Rubik Light"/>
                <a:ea typeface="Rubik Light"/>
                <a:cs typeface="Rubik Light"/>
                <a:sym typeface="Rubik Light"/>
              </a:defRPr>
            </a:lvl4pPr>
            <a:lvl5pPr lvl="4" rtl="0">
              <a:spcBef>
                <a:spcPts val="1707"/>
              </a:spcBef>
              <a:spcAft>
                <a:spcPts val="0"/>
              </a:spcAft>
              <a:buSzPts val="1400"/>
              <a:buFont typeface="Rubik Light"/>
              <a:buNone/>
              <a:defRPr>
                <a:latin typeface="Rubik Light"/>
                <a:ea typeface="Rubik Light"/>
                <a:cs typeface="Rubik Light"/>
                <a:sym typeface="Rubik Light"/>
              </a:defRPr>
            </a:lvl5pPr>
            <a:lvl6pPr lvl="5" rtl="0">
              <a:spcBef>
                <a:spcPts val="1707"/>
              </a:spcBef>
              <a:spcAft>
                <a:spcPts val="0"/>
              </a:spcAft>
              <a:buSzPts val="1400"/>
              <a:buFont typeface="Rubik Light"/>
              <a:buNone/>
              <a:defRPr>
                <a:latin typeface="Rubik Light"/>
                <a:ea typeface="Rubik Light"/>
                <a:cs typeface="Rubik Light"/>
                <a:sym typeface="Rubik Light"/>
              </a:defRPr>
            </a:lvl6pPr>
            <a:lvl7pPr lvl="6" rtl="0">
              <a:spcBef>
                <a:spcPts val="1707"/>
              </a:spcBef>
              <a:spcAft>
                <a:spcPts val="0"/>
              </a:spcAft>
              <a:buSzPts val="1400"/>
              <a:buFont typeface="Rubik Light"/>
              <a:buNone/>
              <a:defRPr>
                <a:latin typeface="Rubik Light"/>
                <a:ea typeface="Rubik Light"/>
                <a:cs typeface="Rubik Light"/>
                <a:sym typeface="Rubik Light"/>
              </a:defRPr>
            </a:lvl7pPr>
            <a:lvl8pPr lvl="7" rtl="0">
              <a:spcBef>
                <a:spcPts val="1707"/>
              </a:spcBef>
              <a:spcAft>
                <a:spcPts val="0"/>
              </a:spcAft>
              <a:buSzPts val="1400"/>
              <a:buFont typeface="Rubik Light"/>
              <a:buNone/>
              <a:defRPr>
                <a:latin typeface="Rubik Light"/>
                <a:ea typeface="Rubik Light"/>
                <a:cs typeface="Rubik Light"/>
                <a:sym typeface="Rubik Light"/>
              </a:defRPr>
            </a:lvl8pPr>
            <a:lvl9pPr lvl="8" rtl="0">
              <a:spcBef>
                <a:spcPts val="1707"/>
              </a:spcBef>
              <a:spcAft>
                <a:spcPts val="1707"/>
              </a:spcAft>
              <a:buSzPts val="1400"/>
              <a:buFont typeface="Rubik Light"/>
              <a:buNone/>
              <a:defRPr>
                <a:latin typeface="Rubik Light"/>
                <a:ea typeface="Rubik Light"/>
                <a:cs typeface="Rubik Light"/>
                <a:sym typeface="Rubik Light"/>
              </a:defRPr>
            </a:lvl9pPr>
          </a:lstStyle>
          <a:p>
            <a:endParaRPr/>
          </a:p>
        </p:txBody>
      </p:sp>
      <p:sp>
        <p:nvSpPr>
          <p:cNvPr id="432" name="Google Shape;432;p25"/>
          <p:cNvSpPr txBox="1"/>
          <p:nvPr/>
        </p:nvSpPr>
        <p:spPr>
          <a:xfrm>
            <a:off x="5189360" y="3783600"/>
            <a:ext cx="3823040" cy="793280"/>
          </a:xfrm>
          <a:prstGeom prst="rect">
            <a:avLst/>
          </a:prstGeom>
          <a:noFill/>
          <a:ln>
            <a:noFill/>
          </a:ln>
        </p:spPr>
        <p:txBody>
          <a:bodyPr spcFirstLastPara="1" wrap="square" lIns="97520" tIns="97520" rIns="97520" bIns="97520" anchor="b" anchorCtr="0">
            <a:noAutofit/>
          </a:bodyPr>
          <a:lstStyle/>
          <a:p>
            <a:pPr marL="0" lvl="0" indent="0" algn="ctr" rtl="0">
              <a:lnSpc>
                <a:spcPct val="115000"/>
              </a:lnSpc>
              <a:spcBef>
                <a:spcPts val="320"/>
              </a:spcBef>
              <a:spcAft>
                <a:spcPts val="0"/>
              </a:spcAft>
              <a:buNone/>
            </a:pPr>
            <a:r>
              <a:rPr lang="en" sz="1067" b="1">
                <a:solidFill>
                  <a:srgbClr val="FFFFFF"/>
                </a:solidFill>
                <a:latin typeface="Open Sans"/>
                <a:ea typeface="Open Sans"/>
                <a:cs typeface="Open Sans"/>
                <a:sym typeface="Open Sans"/>
              </a:rPr>
              <a:t>CREDITS:</a:t>
            </a:r>
            <a:r>
              <a:rPr lang="en" sz="1067">
                <a:solidFill>
                  <a:srgbClr val="FFFFFF"/>
                </a:solidFill>
                <a:latin typeface="Open Sans"/>
                <a:ea typeface="Open Sans"/>
                <a:cs typeface="Open Sans"/>
                <a:sym typeface="Open Sans"/>
              </a:rPr>
              <a:t> This presentation template was created by </a:t>
            </a:r>
            <a:r>
              <a:rPr lang="en" sz="1067" b="1">
                <a:solidFill>
                  <a:srgbClr val="FFFFFF"/>
                </a:solidFill>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lang="en" sz="1067">
                <a:solidFill>
                  <a:srgbClr val="FFFFFF"/>
                </a:solidFill>
                <a:latin typeface="Open Sans"/>
                <a:ea typeface="Open Sans"/>
                <a:cs typeface="Open Sans"/>
                <a:sym typeface="Open Sans"/>
              </a:rPr>
              <a:t>, including icons by </a:t>
            </a:r>
            <a:r>
              <a:rPr lang="en" sz="1067" b="1">
                <a:solidFill>
                  <a:srgbClr val="FFFFFF"/>
                </a:solidFill>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lang="en" sz="1067">
                <a:solidFill>
                  <a:srgbClr val="FFFFFF"/>
                </a:solidFill>
                <a:latin typeface="Open Sans"/>
                <a:ea typeface="Open Sans"/>
                <a:cs typeface="Open Sans"/>
                <a:sym typeface="Open Sans"/>
              </a:rPr>
              <a:t>, and infographics &amp; images by</a:t>
            </a:r>
            <a:r>
              <a:rPr lang="en" sz="1067" b="1">
                <a:solidFill>
                  <a:srgbClr val="FFFFFF"/>
                </a:solidFill>
                <a:latin typeface="Open Sans"/>
                <a:ea typeface="Open Sans"/>
                <a:cs typeface="Open Sans"/>
                <a:sym typeface="Open Sans"/>
              </a:rPr>
              <a:t> </a:t>
            </a:r>
            <a:r>
              <a:rPr lang="en" sz="1067" b="1">
                <a:solidFill>
                  <a:srgbClr val="FFFFFF"/>
                </a:solidFill>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endParaRPr sz="1067" b="1">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2644756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4118672" y="-111772"/>
            <a:ext cx="7383220" cy="5600631"/>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435" name="Google Shape;435;p26"/>
          <p:cNvGrpSpPr/>
          <p:nvPr/>
        </p:nvGrpSpPr>
        <p:grpSpPr>
          <a:xfrm flipH="1">
            <a:off x="5279311" y="84922"/>
            <a:ext cx="4470919" cy="4352236"/>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52" name="Google Shape;452;p26"/>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53" name="Google Shape;453;p26"/>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54" name="Google Shape;454;p26"/>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55" name="Google Shape;455;p26"/>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68000" y="1366960"/>
            <a:ext cx="8217600" cy="3543360"/>
          </a:xfrm>
          <a:prstGeom prst="rect">
            <a:avLst/>
          </a:prstGeom>
        </p:spPr>
        <p:txBody>
          <a:bodyPr spcFirstLastPara="1" wrap="square" lIns="91425" tIns="91425" rIns="91425" bIns="91425" anchor="ctr" anchorCtr="0">
            <a:noAutofit/>
          </a:bodyPr>
          <a:lstStyle>
            <a:lvl1pPr marL="487695" lvl="0" indent="-325130" rtl="0">
              <a:lnSpc>
                <a:spcPct val="100000"/>
              </a:lnSpc>
              <a:spcBef>
                <a:spcPts val="0"/>
              </a:spcBef>
              <a:spcAft>
                <a:spcPts val="0"/>
              </a:spcAft>
              <a:buClr>
                <a:srgbClr val="434343"/>
              </a:buClr>
              <a:buSzPts val="1200"/>
              <a:buFont typeface="Livvic"/>
              <a:buAutoNum type="arabicPeriod"/>
              <a:defRPr sz="1173">
                <a:latin typeface="Rubik"/>
                <a:ea typeface="Rubik"/>
                <a:cs typeface="Rubik"/>
                <a:sym typeface="Rubik"/>
              </a:defRPr>
            </a:lvl1pPr>
            <a:lvl2pPr marL="975390" lvl="1" indent="-325130" rtl="0">
              <a:spcBef>
                <a:spcPts val="1707"/>
              </a:spcBef>
              <a:spcAft>
                <a:spcPts val="0"/>
              </a:spcAft>
              <a:buClr>
                <a:srgbClr val="434343"/>
              </a:buClr>
              <a:buSzPts val="1200"/>
              <a:buFont typeface="Roboto Condensed Light"/>
              <a:buAutoNum type="alphaLcPeriod"/>
              <a:defRPr sz="1280">
                <a:latin typeface="Rubik"/>
                <a:ea typeface="Rubik"/>
                <a:cs typeface="Rubik"/>
                <a:sym typeface="Rubik"/>
              </a:defRPr>
            </a:lvl2pPr>
            <a:lvl3pPr marL="1463086" lvl="2" indent="-325130" rtl="0">
              <a:spcBef>
                <a:spcPts val="1707"/>
              </a:spcBef>
              <a:spcAft>
                <a:spcPts val="0"/>
              </a:spcAft>
              <a:buClr>
                <a:srgbClr val="434343"/>
              </a:buClr>
              <a:buSzPts val="1200"/>
              <a:buFont typeface="Roboto Condensed Light"/>
              <a:buAutoNum type="romanLcPeriod"/>
              <a:defRPr sz="1280">
                <a:latin typeface="Rubik"/>
                <a:ea typeface="Rubik"/>
                <a:cs typeface="Rubik"/>
                <a:sym typeface="Rubik"/>
              </a:defRPr>
            </a:lvl3pPr>
            <a:lvl4pPr marL="1950781" lvl="3" indent="-325130" rtl="0">
              <a:spcBef>
                <a:spcPts val="1707"/>
              </a:spcBef>
              <a:spcAft>
                <a:spcPts val="0"/>
              </a:spcAft>
              <a:buClr>
                <a:srgbClr val="434343"/>
              </a:buClr>
              <a:buSzPts val="1200"/>
              <a:buFont typeface="Roboto Condensed Light"/>
              <a:buAutoNum type="arabicPeriod"/>
              <a:defRPr sz="1280">
                <a:latin typeface="Rubik"/>
                <a:ea typeface="Rubik"/>
                <a:cs typeface="Rubik"/>
                <a:sym typeface="Rubik"/>
              </a:defRPr>
            </a:lvl4pPr>
            <a:lvl5pPr marL="2438476" lvl="4" indent="-325130" rtl="0">
              <a:spcBef>
                <a:spcPts val="1707"/>
              </a:spcBef>
              <a:spcAft>
                <a:spcPts val="0"/>
              </a:spcAft>
              <a:buClr>
                <a:srgbClr val="434343"/>
              </a:buClr>
              <a:buSzPts val="1200"/>
              <a:buFont typeface="Roboto Condensed Light"/>
              <a:buAutoNum type="alphaLcPeriod"/>
              <a:defRPr sz="1280">
                <a:latin typeface="Rubik"/>
                <a:ea typeface="Rubik"/>
                <a:cs typeface="Rubik"/>
                <a:sym typeface="Rubik"/>
              </a:defRPr>
            </a:lvl5pPr>
            <a:lvl6pPr marL="2926171" lvl="5" indent="-325130" rtl="0">
              <a:spcBef>
                <a:spcPts val="1707"/>
              </a:spcBef>
              <a:spcAft>
                <a:spcPts val="0"/>
              </a:spcAft>
              <a:buClr>
                <a:srgbClr val="434343"/>
              </a:buClr>
              <a:buSzPts val="1200"/>
              <a:buFont typeface="Roboto Condensed Light"/>
              <a:buAutoNum type="romanLcPeriod"/>
              <a:defRPr sz="1280">
                <a:latin typeface="Rubik"/>
                <a:ea typeface="Rubik"/>
                <a:cs typeface="Rubik"/>
                <a:sym typeface="Rubik"/>
              </a:defRPr>
            </a:lvl6pPr>
            <a:lvl7pPr marL="3413867" lvl="6" indent="-325130" rtl="0">
              <a:spcBef>
                <a:spcPts val="1707"/>
              </a:spcBef>
              <a:spcAft>
                <a:spcPts val="0"/>
              </a:spcAft>
              <a:buClr>
                <a:srgbClr val="434343"/>
              </a:buClr>
              <a:buSzPts val="1200"/>
              <a:buFont typeface="Roboto Condensed Light"/>
              <a:buAutoNum type="arabicPeriod"/>
              <a:defRPr sz="1280">
                <a:latin typeface="Rubik"/>
                <a:ea typeface="Rubik"/>
                <a:cs typeface="Rubik"/>
                <a:sym typeface="Rubik"/>
              </a:defRPr>
            </a:lvl7pPr>
            <a:lvl8pPr marL="3901562" lvl="7" indent="-325130" rtl="0">
              <a:spcBef>
                <a:spcPts val="1707"/>
              </a:spcBef>
              <a:spcAft>
                <a:spcPts val="0"/>
              </a:spcAft>
              <a:buClr>
                <a:srgbClr val="434343"/>
              </a:buClr>
              <a:buSzPts val="1200"/>
              <a:buFont typeface="Roboto Condensed Light"/>
              <a:buAutoNum type="alphaLcPeriod"/>
              <a:defRPr sz="1280">
                <a:latin typeface="Rubik"/>
                <a:ea typeface="Rubik"/>
                <a:cs typeface="Rubik"/>
                <a:sym typeface="Rubik"/>
              </a:defRPr>
            </a:lvl8pPr>
            <a:lvl9pPr marL="4389257" lvl="8" indent="-325130" rtl="0">
              <a:spcBef>
                <a:spcPts val="1707"/>
              </a:spcBef>
              <a:spcAft>
                <a:spcPts val="1707"/>
              </a:spcAft>
              <a:buClr>
                <a:srgbClr val="434343"/>
              </a:buClr>
              <a:buSzPts val="1200"/>
              <a:buFont typeface="Roboto Condensed Light"/>
              <a:buAutoNum type="romanLcPeriod"/>
              <a:defRPr sz="128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9037289" y="4974098"/>
            <a:ext cx="585280" cy="41984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3577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458"/>
        <p:cNvGrpSpPr/>
        <p:nvPr/>
      </p:nvGrpSpPr>
      <p:grpSpPr>
        <a:xfrm>
          <a:off x="0" y="0"/>
          <a:ext cx="0" cy="0"/>
          <a:chOff x="0" y="0"/>
          <a:chExt cx="0" cy="0"/>
        </a:xfrm>
      </p:grpSpPr>
      <p:sp>
        <p:nvSpPr>
          <p:cNvPr id="459" name="Google Shape;459;p27"/>
          <p:cNvSpPr/>
          <p:nvPr/>
        </p:nvSpPr>
        <p:spPr>
          <a:xfrm rot="5702413">
            <a:off x="4118672" y="-111772"/>
            <a:ext cx="7383220" cy="5600631"/>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460" name="Google Shape;460;p27"/>
          <p:cNvGrpSpPr/>
          <p:nvPr/>
        </p:nvGrpSpPr>
        <p:grpSpPr>
          <a:xfrm flipH="1">
            <a:off x="5279311" y="84922"/>
            <a:ext cx="4470919" cy="4352236"/>
            <a:chOff x="160937" y="79614"/>
            <a:chExt cx="4191487" cy="4080221"/>
          </a:xfrm>
        </p:grpSpPr>
        <p:grpSp>
          <p:nvGrpSpPr>
            <p:cNvPr id="461" name="Google Shape;461;p27"/>
            <p:cNvGrpSpPr/>
            <p:nvPr/>
          </p:nvGrpSpPr>
          <p:grpSpPr>
            <a:xfrm rot="10800000">
              <a:off x="294013" y="354189"/>
              <a:ext cx="827985" cy="863689"/>
              <a:chOff x="7593189" y="3964490"/>
              <a:chExt cx="827985" cy="863689"/>
            </a:xfrm>
          </p:grpSpPr>
          <p:sp>
            <p:nvSpPr>
              <p:cNvPr id="462" name="Google Shape;462;p27"/>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63" name="Google Shape;463;p27"/>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64" name="Google Shape;464;p27"/>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465" name="Google Shape;465;p27"/>
            <p:cNvGrpSpPr/>
            <p:nvPr/>
          </p:nvGrpSpPr>
          <p:grpSpPr>
            <a:xfrm rot="10800000">
              <a:off x="2194088" y="161539"/>
              <a:ext cx="1105410" cy="579852"/>
              <a:chOff x="7315764" y="3964490"/>
              <a:chExt cx="1105410" cy="579852"/>
            </a:xfrm>
          </p:grpSpPr>
          <p:sp>
            <p:nvSpPr>
              <p:cNvPr id="466" name="Google Shape;466;p27"/>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67" name="Google Shape;467;p27"/>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68" name="Google Shape;468;p27"/>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69" name="Google Shape;469;p27"/>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470" name="Google Shape;470;p27"/>
            <p:cNvGrpSpPr/>
            <p:nvPr/>
          </p:nvGrpSpPr>
          <p:grpSpPr>
            <a:xfrm rot="-5400000">
              <a:off x="-227099" y="2417251"/>
              <a:ext cx="1236485" cy="237415"/>
              <a:chOff x="7296164" y="4361614"/>
              <a:chExt cx="1236485" cy="237415"/>
            </a:xfrm>
          </p:grpSpPr>
          <p:sp>
            <p:nvSpPr>
              <p:cNvPr id="471" name="Google Shape;471;p27"/>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72" name="Google Shape;472;p27"/>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73" name="Google Shape;473;p27"/>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74" name="Google Shape;474;p27"/>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75" name="Google Shape;475;p27"/>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76" name="Google Shape;476;p27"/>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77" name="Google Shape;477;p27"/>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78" name="Google Shape;478;p27"/>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79" name="Google Shape;479;p27"/>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80" name="Google Shape;480;p27"/>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1" name="Google Shape;481;p27"/>
          <p:cNvSpPr txBox="1">
            <a:spLocks noGrp="1"/>
          </p:cNvSpPr>
          <p:nvPr>
            <p:ph type="body" idx="1"/>
          </p:nvPr>
        </p:nvSpPr>
        <p:spPr>
          <a:xfrm>
            <a:off x="768000" y="1347973"/>
            <a:ext cx="8217600" cy="3562560"/>
          </a:xfrm>
          <a:prstGeom prst="rect">
            <a:avLst/>
          </a:prstGeom>
        </p:spPr>
        <p:txBody>
          <a:bodyPr spcFirstLastPara="1" wrap="square" lIns="91425" tIns="91425" rIns="91425" bIns="91425" anchor="ctr" anchorCtr="0">
            <a:noAutofit/>
          </a:bodyPr>
          <a:lstStyle>
            <a:lvl1pPr marL="487695" lvl="0" indent="-352224" rtl="0">
              <a:lnSpc>
                <a:spcPct val="100000"/>
              </a:lnSpc>
              <a:spcBef>
                <a:spcPts val="0"/>
              </a:spcBef>
              <a:spcAft>
                <a:spcPts val="0"/>
              </a:spcAft>
              <a:buSzPts val="1600"/>
              <a:buFont typeface="Rubik"/>
              <a:buChar char="●"/>
              <a:defRPr sz="1707">
                <a:latin typeface="Rubik"/>
                <a:ea typeface="Rubik"/>
                <a:cs typeface="Rubik"/>
                <a:sym typeface="Rubik"/>
              </a:defRPr>
            </a:lvl1pPr>
            <a:lvl2pPr marL="975390" lvl="1" indent="-352224" rtl="0">
              <a:spcBef>
                <a:spcPts val="0"/>
              </a:spcBef>
              <a:spcAft>
                <a:spcPts val="0"/>
              </a:spcAft>
              <a:buSzPts val="1600"/>
              <a:buFont typeface="Rubik"/>
              <a:buChar char="○"/>
              <a:defRPr sz="1707">
                <a:latin typeface="Rubik"/>
                <a:ea typeface="Rubik"/>
                <a:cs typeface="Rubik"/>
                <a:sym typeface="Rubik"/>
              </a:defRPr>
            </a:lvl2pPr>
            <a:lvl3pPr marL="1463086" lvl="2" indent="-352224" rtl="0">
              <a:spcBef>
                <a:spcPts val="1707"/>
              </a:spcBef>
              <a:spcAft>
                <a:spcPts val="0"/>
              </a:spcAft>
              <a:buSzPts val="1600"/>
              <a:buFont typeface="Rubik"/>
              <a:buChar char="■"/>
              <a:defRPr sz="1707">
                <a:latin typeface="Rubik"/>
                <a:ea typeface="Rubik"/>
                <a:cs typeface="Rubik"/>
                <a:sym typeface="Rubik"/>
              </a:defRPr>
            </a:lvl3pPr>
            <a:lvl4pPr marL="1950781" lvl="3" indent="-352224" rtl="0">
              <a:spcBef>
                <a:spcPts val="1707"/>
              </a:spcBef>
              <a:spcAft>
                <a:spcPts val="0"/>
              </a:spcAft>
              <a:buSzPts val="1600"/>
              <a:buFont typeface="Rubik"/>
              <a:buChar char="●"/>
              <a:defRPr sz="1707">
                <a:latin typeface="Rubik"/>
                <a:ea typeface="Rubik"/>
                <a:cs typeface="Rubik"/>
                <a:sym typeface="Rubik"/>
              </a:defRPr>
            </a:lvl4pPr>
            <a:lvl5pPr marL="2438476" lvl="4" indent="-352224" rtl="0">
              <a:spcBef>
                <a:spcPts val="1707"/>
              </a:spcBef>
              <a:spcAft>
                <a:spcPts val="0"/>
              </a:spcAft>
              <a:buSzPts val="1600"/>
              <a:buFont typeface="Rubik"/>
              <a:buChar char="○"/>
              <a:defRPr sz="1707">
                <a:latin typeface="Rubik"/>
                <a:ea typeface="Rubik"/>
                <a:cs typeface="Rubik"/>
                <a:sym typeface="Rubik"/>
              </a:defRPr>
            </a:lvl5pPr>
            <a:lvl6pPr marL="2926171" lvl="5" indent="-352224" rtl="0">
              <a:spcBef>
                <a:spcPts val="1707"/>
              </a:spcBef>
              <a:spcAft>
                <a:spcPts val="0"/>
              </a:spcAft>
              <a:buSzPts val="1600"/>
              <a:buFont typeface="Rubik"/>
              <a:buChar char="■"/>
              <a:defRPr sz="1707">
                <a:latin typeface="Rubik"/>
                <a:ea typeface="Rubik"/>
                <a:cs typeface="Rubik"/>
                <a:sym typeface="Rubik"/>
              </a:defRPr>
            </a:lvl6pPr>
            <a:lvl7pPr marL="3413867" lvl="6" indent="-352224" rtl="0">
              <a:spcBef>
                <a:spcPts val="1707"/>
              </a:spcBef>
              <a:spcAft>
                <a:spcPts val="0"/>
              </a:spcAft>
              <a:buSzPts val="1600"/>
              <a:buFont typeface="Rubik"/>
              <a:buChar char="●"/>
              <a:defRPr sz="1707">
                <a:latin typeface="Rubik"/>
                <a:ea typeface="Rubik"/>
                <a:cs typeface="Rubik"/>
                <a:sym typeface="Rubik"/>
              </a:defRPr>
            </a:lvl7pPr>
            <a:lvl8pPr marL="3901562" lvl="7" indent="-352224" rtl="0">
              <a:spcBef>
                <a:spcPts val="1707"/>
              </a:spcBef>
              <a:spcAft>
                <a:spcPts val="0"/>
              </a:spcAft>
              <a:buSzPts val="1600"/>
              <a:buFont typeface="Rubik"/>
              <a:buChar char="○"/>
              <a:defRPr sz="1707">
                <a:latin typeface="Rubik"/>
                <a:ea typeface="Rubik"/>
                <a:cs typeface="Rubik"/>
                <a:sym typeface="Rubik"/>
              </a:defRPr>
            </a:lvl8pPr>
            <a:lvl9pPr marL="4389257" lvl="8" indent="-352224" rtl="0">
              <a:spcBef>
                <a:spcPts val="1707"/>
              </a:spcBef>
              <a:spcAft>
                <a:spcPts val="1707"/>
              </a:spcAft>
              <a:buSzPts val="1600"/>
              <a:buFont typeface="Rubik"/>
              <a:buChar char="■"/>
              <a:defRPr sz="1707">
                <a:latin typeface="Rubik"/>
                <a:ea typeface="Rubik"/>
                <a:cs typeface="Rubik"/>
                <a:sym typeface="Rubik"/>
              </a:defRPr>
            </a:lvl9pPr>
          </a:lstStyle>
          <a:p>
            <a:endParaRPr/>
          </a:p>
        </p:txBody>
      </p:sp>
    </p:spTree>
    <p:extLst>
      <p:ext uri="{BB962C8B-B14F-4D97-AF65-F5344CB8AC3E}">
        <p14:creationId xmlns:p14="http://schemas.microsoft.com/office/powerpoint/2010/main" val="976669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0560" y="1460500"/>
            <a:ext cx="4145280" cy="3481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37760" y="1460500"/>
            <a:ext cx="4145280" cy="3481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B8C5B2-79E6-4FE0-925D-649E23228A97}" type="datetimeFigureOut">
              <a:rPr lang="vi-VN" smtClean="0"/>
              <a:pPr/>
              <a:t>15/09/2021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1169491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background">
  <p:cSld name="Title + background">
    <p:spTree>
      <p:nvGrpSpPr>
        <p:cNvPr id="1" name="Shape 482"/>
        <p:cNvGrpSpPr/>
        <p:nvPr/>
      </p:nvGrpSpPr>
      <p:grpSpPr>
        <a:xfrm>
          <a:off x="0" y="0"/>
          <a:ext cx="0" cy="0"/>
          <a:chOff x="0" y="0"/>
          <a:chExt cx="0" cy="0"/>
        </a:xfrm>
      </p:grpSpPr>
      <p:sp>
        <p:nvSpPr>
          <p:cNvPr id="483" name="Google Shape;483;p28"/>
          <p:cNvSpPr/>
          <p:nvPr/>
        </p:nvSpPr>
        <p:spPr>
          <a:xfrm>
            <a:off x="4606987" y="-1469360"/>
            <a:ext cx="7583731" cy="5583933"/>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84" name="Google Shape;484;p28"/>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5" name="Google Shape;485;p28"/>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86" name="Google Shape;486;p28"/>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87" name="Google Shape;487;p28"/>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Tree>
    <p:extLst>
      <p:ext uri="{BB962C8B-B14F-4D97-AF65-F5344CB8AC3E}">
        <p14:creationId xmlns:p14="http://schemas.microsoft.com/office/powerpoint/2010/main" val="19268656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background 1">
  <p:cSld name="Title + background 1">
    <p:spTree>
      <p:nvGrpSpPr>
        <p:cNvPr id="1" name="Shape 488"/>
        <p:cNvGrpSpPr/>
        <p:nvPr/>
      </p:nvGrpSpPr>
      <p:grpSpPr>
        <a:xfrm>
          <a:off x="0" y="0"/>
          <a:ext cx="0" cy="0"/>
          <a:chOff x="0" y="0"/>
          <a:chExt cx="0" cy="0"/>
        </a:xfrm>
      </p:grpSpPr>
      <p:sp>
        <p:nvSpPr>
          <p:cNvPr id="489" name="Google Shape;489;p29"/>
          <p:cNvSpPr/>
          <p:nvPr/>
        </p:nvSpPr>
        <p:spPr>
          <a:xfrm rot="-7705179">
            <a:off x="-2179143" y="824768"/>
            <a:ext cx="7077879" cy="5211299"/>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90" name="Google Shape;490;p29"/>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91" name="Google Shape;491;p29"/>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92" name="Google Shape;492;p29"/>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93" name="Google Shape;493;p29"/>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8877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background 2">
  <p:cSld name="Title + background 2">
    <p:spTree>
      <p:nvGrpSpPr>
        <p:cNvPr id="1" name="Shape 494"/>
        <p:cNvGrpSpPr/>
        <p:nvPr/>
      </p:nvGrpSpPr>
      <p:grpSpPr>
        <a:xfrm>
          <a:off x="0" y="0"/>
          <a:ext cx="0" cy="0"/>
          <a:chOff x="0" y="0"/>
          <a:chExt cx="0" cy="0"/>
        </a:xfrm>
      </p:grpSpPr>
      <p:sp>
        <p:nvSpPr>
          <p:cNvPr id="495" name="Google Shape;495;p30"/>
          <p:cNvSpPr/>
          <p:nvPr/>
        </p:nvSpPr>
        <p:spPr>
          <a:xfrm>
            <a:off x="4606987" y="-1469360"/>
            <a:ext cx="7583731" cy="5583933"/>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496" name="Google Shape;496;p30"/>
          <p:cNvGrpSpPr/>
          <p:nvPr/>
        </p:nvGrpSpPr>
        <p:grpSpPr>
          <a:xfrm rot="10800000">
            <a:off x="5176627" y="1186869"/>
            <a:ext cx="4470919" cy="4352236"/>
            <a:chOff x="160937" y="79614"/>
            <a:chExt cx="4191487" cy="4080221"/>
          </a:xfrm>
        </p:grpSpPr>
        <p:grpSp>
          <p:nvGrpSpPr>
            <p:cNvPr id="497" name="Google Shape;497;p30"/>
            <p:cNvGrpSpPr/>
            <p:nvPr/>
          </p:nvGrpSpPr>
          <p:grpSpPr>
            <a:xfrm rot="10800000">
              <a:off x="294013" y="354189"/>
              <a:ext cx="827985" cy="863689"/>
              <a:chOff x="7593189" y="3964490"/>
              <a:chExt cx="827985" cy="863689"/>
            </a:xfrm>
          </p:grpSpPr>
          <p:sp>
            <p:nvSpPr>
              <p:cNvPr id="498" name="Google Shape;498;p30"/>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99" name="Google Shape;499;p30"/>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00" name="Google Shape;500;p30"/>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501" name="Google Shape;501;p30"/>
            <p:cNvGrpSpPr/>
            <p:nvPr/>
          </p:nvGrpSpPr>
          <p:grpSpPr>
            <a:xfrm rot="10800000">
              <a:off x="2194088" y="161539"/>
              <a:ext cx="1105410" cy="579852"/>
              <a:chOff x="7315764" y="3964490"/>
              <a:chExt cx="1105410" cy="579852"/>
            </a:xfrm>
          </p:grpSpPr>
          <p:sp>
            <p:nvSpPr>
              <p:cNvPr id="502" name="Google Shape;502;p30"/>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03" name="Google Shape;503;p30"/>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04" name="Google Shape;504;p30"/>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505" name="Google Shape;505;p30"/>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506" name="Google Shape;506;p30"/>
            <p:cNvGrpSpPr/>
            <p:nvPr/>
          </p:nvGrpSpPr>
          <p:grpSpPr>
            <a:xfrm rot="-5400000">
              <a:off x="-227099" y="2417251"/>
              <a:ext cx="1236485" cy="237415"/>
              <a:chOff x="7296164" y="4361614"/>
              <a:chExt cx="1236485" cy="237415"/>
            </a:xfrm>
          </p:grpSpPr>
          <p:sp>
            <p:nvSpPr>
              <p:cNvPr id="507" name="Google Shape;507;p30"/>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08" name="Google Shape;508;p30"/>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09" name="Google Shape;509;p30"/>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510" name="Google Shape;510;p30"/>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11" name="Google Shape;511;p30"/>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12" name="Google Shape;512;p30"/>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513" name="Google Shape;513;p30"/>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14" name="Google Shape;514;p30"/>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15" name="Google Shape;515;p30"/>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16" name="Google Shape;516;p30"/>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15798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background 3">
  <p:cSld name="Title + background 3">
    <p:spTree>
      <p:nvGrpSpPr>
        <p:cNvPr id="1" name="Shape 517"/>
        <p:cNvGrpSpPr/>
        <p:nvPr/>
      </p:nvGrpSpPr>
      <p:grpSpPr>
        <a:xfrm>
          <a:off x="0" y="0"/>
          <a:ext cx="0" cy="0"/>
          <a:chOff x="0" y="0"/>
          <a:chExt cx="0" cy="0"/>
        </a:xfrm>
      </p:grpSpPr>
      <p:sp>
        <p:nvSpPr>
          <p:cNvPr id="518" name="Google Shape;518;p31"/>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9" name="Google Shape;519;p31"/>
          <p:cNvSpPr/>
          <p:nvPr/>
        </p:nvSpPr>
        <p:spPr>
          <a:xfrm rot="-5702447" flipH="1">
            <a:off x="5146653" y="-3683406"/>
            <a:ext cx="6452723" cy="489479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0" name="Google Shape;520;p31"/>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1" name="Google Shape;521;p31"/>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2" name="Google Shape;522;p31"/>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Tree>
    <p:extLst>
      <p:ext uri="{BB962C8B-B14F-4D97-AF65-F5344CB8AC3E}">
        <p14:creationId xmlns:p14="http://schemas.microsoft.com/office/powerpoint/2010/main" val="1786612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background 4">
  <p:cSld name="Title + background 4">
    <p:spTree>
      <p:nvGrpSpPr>
        <p:cNvPr id="1" name="Shape 523"/>
        <p:cNvGrpSpPr/>
        <p:nvPr/>
      </p:nvGrpSpPr>
      <p:grpSpPr>
        <a:xfrm>
          <a:off x="0" y="0"/>
          <a:ext cx="0" cy="0"/>
          <a:chOff x="0" y="0"/>
          <a:chExt cx="0" cy="0"/>
        </a:xfrm>
      </p:grpSpPr>
      <p:sp>
        <p:nvSpPr>
          <p:cNvPr id="524" name="Google Shape;524;p32"/>
          <p:cNvSpPr/>
          <p:nvPr/>
        </p:nvSpPr>
        <p:spPr>
          <a:xfrm rot="-5702447" flipH="1">
            <a:off x="5717906" y="-2957246"/>
            <a:ext cx="6452723" cy="489479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5" name="Google Shape;525;p32"/>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6" name="Google Shape;526;p32"/>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7" name="Google Shape;527;p32"/>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8" name="Google Shape;528;p32"/>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79636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background 5">
  <p:cSld name="Title + background 5">
    <p:spTree>
      <p:nvGrpSpPr>
        <p:cNvPr id="1" name="Shape 529"/>
        <p:cNvGrpSpPr/>
        <p:nvPr/>
      </p:nvGrpSpPr>
      <p:grpSpPr>
        <a:xfrm>
          <a:off x="0" y="0"/>
          <a:ext cx="0" cy="0"/>
          <a:chOff x="0" y="0"/>
          <a:chExt cx="0" cy="0"/>
        </a:xfrm>
      </p:grpSpPr>
      <p:sp>
        <p:nvSpPr>
          <p:cNvPr id="530" name="Google Shape;530;p33"/>
          <p:cNvSpPr/>
          <p:nvPr/>
        </p:nvSpPr>
        <p:spPr>
          <a:xfrm>
            <a:off x="6441886" y="-1598587"/>
            <a:ext cx="6962170" cy="5126261"/>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1" name="Google Shape;531;p33"/>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2" name="Google Shape;532;p33"/>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3" name="Google Shape;533;p33"/>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4" name="Google Shape;534;p33"/>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14356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background 6">
  <p:cSld name="Title + background 6">
    <p:spTree>
      <p:nvGrpSpPr>
        <p:cNvPr id="1" name="Shape 535"/>
        <p:cNvGrpSpPr/>
        <p:nvPr/>
      </p:nvGrpSpPr>
      <p:grpSpPr>
        <a:xfrm>
          <a:off x="0" y="0"/>
          <a:ext cx="0" cy="0"/>
          <a:chOff x="0" y="0"/>
          <a:chExt cx="0" cy="0"/>
        </a:xfrm>
      </p:grpSpPr>
      <p:sp>
        <p:nvSpPr>
          <p:cNvPr id="536" name="Google Shape;536;p34"/>
          <p:cNvSpPr/>
          <p:nvPr/>
        </p:nvSpPr>
        <p:spPr>
          <a:xfrm>
            <a:off x="6441886" y="-1598587"/>
            <a:ext cx="6962170" cy="5126261"/>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7" name="Google Shape;537;p34"/>
          <p:cNvSpPr/>
          <p:nvPr/>
        </p:nvSpPr>
        <p:spPr>
          <a:xfrm rot="-4007428">
            <a:off x="-2208539" y="2640567"/>
            <a:ext cx="5306070" cy="3906847"/>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8" name="Google Shape;538;p34"/>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9" name="Google Shape;539;p34"/>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40" name="Google Shape;540;p34"/>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41" name="Google Shape;541;p34"/>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8322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1830" y="292101"/>
            <a:ext cx="8412480" cy="106045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1831" y="1344930"/>
            <a:ext cx="4126230" cy="65913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671831" y="2004060"/>
            <a:ext cx="4126230" cy="2947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37760" y="1344930"/>
            <a:ext cx="4146550" cy="65913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4937760" y="2004060"/>
            <a:ext cx="4146550" cy="2947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B8C5B2-79E6-4FE0-925D-649E23228A97}" type="datetimeFigureOut">
              <a:rPr lang="vi-VN" smtClean="0"/>
              <a:pPr/>
              <a:t>15/09/2021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401763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B8C5B2-79E6-4FE0-925D-649E23228A97}" type="datetimeFigureOut">
              <a:rPr lang="vi-VN" smtClean="0"/>
              <a:pPr/>
              <a:t>15/09/2021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3119062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B8C5B2-79E6-4FE0-925D-649E23228A97}" type="datetimeFigureOut">
              <a:rPr lang="vi-VN" smtClean="0"/>
              <a:pPr/>
              <a:t>15/09/2021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2450763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831" y="365760"/>
            <a:ext cx="3145790" cy="1280160"/>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4146550" y="789940"/>
            <a:ext cx="4937760" cy="3898900"/>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1831" y="1645920"/>
            <a:ext cx="3145790" cy="3049270"/>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BEB8C5B2-79E6-4FE0-925D-649E23228A97}" type="datetimeFigureOut">
              <a:rPr lang="vi-VN" smtClean="0"/>
              <a:pPr/>
              <a:t>15/09/2021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1409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831" y="365760"/>
            <a:ext cx="3145790" cy="1280160"/>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6550" y="789940"/>
            <a:ext cx="4937760" cy="3898900"/>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1831" y="1645920"/>
            <a:ext cx="3145790" cy="3049270"/>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BEB8C5B2-79E6-4FE0-925D-649E23228A97}" type="datetimeFigureOut">
              <a:rPr lang="vi-VN" smtClean="0"/>
              <a:pPr/>
              <a:t>15/09/2021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36921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560" y="292101"/>
            <a:ext cx="8412480" cy="10604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0560" y="1460500"/>
            <a:ext cx="8412480" cy="3481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0560" y="5085080"/>
            <a:ext cx="2194560" cy="292100"/>
          </a:xfrm>
          <a:prstGeom prst="rect">
            <a:avLst/>
          </a:prstGeom>
        </p:spPr>
        <p:txBody>
          <a:bodyPr vert="horz" lIns="91440" tIns="45720" rIns="91440" bIns="45720" rtlCol="0" anchor="ctr"/>
          <a:lstStyle>
            <a:lvl1pPr algn="l">
              <a:defRPr sz="960">
                <a:solidFill>
                  <a:schemeClr val="tx1">
                    <a:tint val="75000"/>
                  </a:schemeClr>
                </a:solidFill>
              </a:defRPr>
            </a:lvl1pPr>
          </a:lstStyle>
          <a:p>
            <a:fld id="{BEB8C5B2-79E6-4FE0-925D-649E23228A97}" type="datetimeFigureOut">
              <a:rPr lang="vi-VN" smtClean="0"/>
              <a:pPr/>
              <a:t>15/09/2021</a:t>
            </a:fld>
            <a:endParaRPr lang="vi-VN"/>
          </a:p>
        </p:txBody>
      </p:sp>
      <p:sp>
        <p:nvSpPr>
          <p:cNvPr id="5" name="Footer Placeholder 4"/>
          <p:cNvSpPr>
            <a:spLocks noGrp="1"/>
          </p:cNvSpPr>
          <p:nvPr>
            <p:ph type="ftr" sz="quarter" idx="3"/>
          </p:nvPr>
        </p:nvSpPr>
        <p:spPr>
          <a:xfrm>
            <a:off x="3230880" y="5085080"/>
            <a:ext cx="3291840" cy="292100"/>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888480" y="5085080"/>
            <a:ext cx="2194560" cy="292100"/>
          </a:xfrm>
          <a:prstGeom prst="rect">
            <a:avLst/>
          </a:prstGeom>
        </p:spPr>
        <p:txBody>
          <a:bodyPr vert="horz" lIns="91440" tIns="45720" rIns="91440" bIns="45720" rtlCol="0" anchor="ctr"/>
          <a:lstStyle>
            <a:lvl1pPr algn="r">
              <a:defRPr sz="960">
                <a:solidFill>
                  <a:schemeClr val="tx1">
                    <a:tint val="75000"/>
                  </a:schemeClr>
                </a:solidFill>
              </a:defRPr>
            </a:lvl1pPr>
          </a:lstStyle>
          <a:p>
            <a:fld id="{AEB29C0A-FD09-4467-B054-B6BB771B5008}" type="slidenum">
              <a:rPr lang="vi-VN" smtClean="0"/>
              <a:pPr/>
              <a:t>‹#›</a:t>
            </a:fld>
            <a:endParaRPr lang="vi-VN"/>
          </a:p>
        </p:txBody>
      </p:sp>
    </p:spTree>
    <p:extLst>
      <p:ext uri="{BB962C8B-B14F-4D97-AF65-F5344CB8AC3E}">
        <p14:creationId xmlns:p14="http://schemas.microsoft.com/office/powerpoint/2010/main" val="40137197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68000" y="576000"/>
            <a:ext cx="8217600" cy="610880"/>
          </a:xfrm>
          <a:prstGeom prst="rect">
            <a:avLst/>
          </a:prstGeom>
          <a:noFill/>
          <a:ln>
            <a:noFill/>
          </a:ln>
          <a:effectLst>
            <a:outerShdw dist="19050" dir="3000000" algn="bl" rotWithShape="0">
              <a:srgbClr val="B3C3F0">
                <a:alpha val="50000"/>
              </a:srgbClr>
            </a:outerShdw>
          </a:effectLst>
        </p:spPr>
        <p:txBody>
          <a:bodyPr spcFirstLastPara="1" wrap="square" lIns="91425" tIns="91425" rIns="91425" bIns="91425" anchor="ctr" anchorCtr="0">
            <a:noAutofit/>
          </a:bodyPr>
          <a:lstStyle>
            <a:lvl1pPr lvl="0">
              <a:spcBef>
                <a:spcPts val="0"/>
              </a:spcBef>
              <a:spcAft>
                <a:spcPts val="0"/>
              </a:spcAft>
              <a:buClr>
                <a:schemeClr val="accent6"/>
              </a:buClr>
              <a:buSzPts val="3000"/>
              <a:buFont typeface="Fredoka One"/>
              <a:buNone/>
              <a:defRPr sz="3000">
                <a:solidFill>
                  <a:schemeClr val="accent6"/>
                </a:solidFill>
                <a:latin typeface="Fredoka One"/>
                <a:ea typeface="Fredoka One"/>
                <a:cs typeface="Fredoka One"/>
                <a:sym typeface="Fredoka One"/>
              </a:defRPr>
            </a:lvl1pPr>
            <a:lvl2pPr lvl="1">
              <a:spcBef>
                <a:spcPts val="0"/>
              </a:spcBef>
              <a:spcAft>
                <a:spcPts val="0"/>
              </a:spcAft>
              <a:buClr>
                <a:schemeClr val="accent6"/>
              </a:buClr>
              <a:buSzPts val="2800"/>
              <a:buNone/>
              <a:defRPr sz="2800">
                <a:solidFill>
                  <a:schemeClr val="accent6"/>
                </a:solidFill>
              </a:defRPr>
            </a:lvl2pPr>
            <a:lvl3pPr lvl="2">
              <a:spcBef>
                <a:spcPts val="0"/>
              </a:spcBef>
              <a:spcAft>
                <a:spcPts val="0"/>
              </a:spcAft>
              <a:buClr>
                <a:schemeClr val="accent6"/>
              </a:buClr>
              <a:buSzPts val="2800"/>
              <a:buNone/>
              <a:defRPr sz="2800">
                <a:solidFill>
                  <a:schemeClr val="accent6"/>
                </a:solidFill>
              </a:defRPr>
            </a:lvl3pPr>
            <a:lvl4pPr lvl="3">
              <a:spcBef>
                <a:spcPts val="0"/>
              </a:spcBef>
              <a:spcAft>
                <a:spcPts val="0"/>
              </a:spcAft>
              <a:buClr>
                <a:schemeClr val="accent6"/>
              </a:buClr>
              <a:buSzPts val="2800"/>
              <a:buNone/>
              <a:defRPr sz="2800">
                <a:solidFill>
                  <a:schemeClr val="accent6"/>
                </a:solidFill>
              </a:defRPr>
            </a:lvl4pPr>
            <a:lvl5pPr lvl="4">
              <a:spcBef>
                <a:spcPts val="0"/>
              </a:spcBef>
              <a:spcAft>
                <a:spcPts val="0"/>
              </a:spcAft>
              <a:buClr>
                <a:schemeClr val="accent6"/>
              </a:buClr>
              <a:buSzPts val="2800"/>
              <a:buNone/>
              <a:defRPr sz="2800">
                <a:solidFill>
                  <a:schemeClr val="accent6"/>
                </a:solidFill>
              </a:defRPr>
            </a:lvl5pPr>
            <a:lvl6pPr lvl="5">
              <a:spcBef>
                <a:spcPts val="0"/>
              </a:spcBef>
              <a:spcAft>
                <a:spcPts val="0"/>
              </a:spcAft>
              <a:buClr>
                <a:schemeClr val="accent6"/>
              </a:buClr>
              <a:buSzPts val="2800"/>
              <a:buNone/>
              <a:defRPr sz="2800">
                <a:solidFill>
                  <a:schemeClr val="accent6"/>
                </a:solidFill>
              </a:defRPr>
            </a:lvl6pPr>
            <a:lvl7pPr lvl="6">
              <a:spcBef>
                <a:spcPts val="0"/>
              </a:spcBef>
              <a:spcAft>
                <a:spcPts val="0"/>
              </a:spcAft>
              <a:buClr>
                <a:schemeClr val="accent6"/>
              </a:buClr>
              <a:buSzPts val="2800"/>
              <a:buNone/>
              <a:defRPr sz="2800">
                <a:solidFill>
                  <a:schemeClr val="accent6"/>
                </a:solidFill>
              </a:defRPr>
            </a:lvl7pPr>
            <a:lvl8pPr lvl="7">
              <a:spcBef>
                <a:spcPts val="0"/>
              </a:spcBef>
              <a:spcAft>
                <a:spcPts val="0"/>
              </a:spcAft>
              <a:buClr>
                <a:schemeClr val="accent6"/>
              </a:buClr>
              <a:buSzPts val="2800"/>
              <a:buNone/>
              <a:defRPr sz="2800">
                <a:solidFill>
                  <a:schemeClr val="accent6"/>
                </a:solidFill>
              </a:defRPr>
            </a:lvl8pPr>
            <a:lvl9pPr lvl="8">
              <a:spcBef>
                <a:spcPts val="0"/>
              </a:spcBef>
              <a:spcAft>
                <a:spcPts val="0"/>
              </a:spcAft>
              <a:buClr>
                <a:schemeClr val="accent6"/>
              </a:buClr>
              <a:buSzPts val="2800"/>
              <a:buNone/>
              <a:defRPr sz="2800">
                <a:solidFill>
                  <a:schemeClr val="accent6"/>
                </a:solidFill>
              </a:defRPr>
            </a:lvl9pPr>
          </a:lstStyle>
          <a:p>
            <a:endParaRPr/>
          </a:p>
        </p:txBody>
      </p:sp>
      <p:sp>
        <p:nvSpPr>
          <p:cNvPr id="7" name="Google Shape;7;p1"/>
          <p:cNvSpPr txBox="1">
            <a:spLocks noGrp="1"/>
          </p:cNvSpPr>
          <p:nvPr>
            <p:ph type="body" idx="1"/>
          </p:nvPr>
        </p:nvSpPr>
        <p:spPr>
          <a:xfrm>
            <a:off x="768000" y="1787093"/>
            <a:ext cx="8217600" cy="3123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Rubik"/>
              <a:buChar char="●"/>
              <a:defRPr sz="1800">
                <a:solidFill>
                  <a:schemeClr val="accent6"/>
                </a:solidFill>
                <a:latin typeface="Rubik"/>
                <a:ea typeface="Rubik"/>
                <a:cs typeface="Rubik"/>
                <a:sym typeface="Rubik"/>
              </a:defRPr>
            </a:lvl1pPr>
            <a:lvl2pPr marL="914400" lvl="1"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2pPr>
            <a:lvl3pPr marL="1371600" lvl="2"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3pPr>
            <a:lvl4pPr marL="1828800" lvl="3"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4pPr>
            <a:lvl5pPr marL="2286000" lvl="4"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5pPr>
            <a:lvl6pPr marL="2743200" lvl="5"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6pPr>
            <a:lvl7pPr marL="3200400" lvl="6"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7pPr>
            <a:lvl8pPr marL="3657600" lvl="7"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8pPr>
            <a:lvl9pPr marL="4114800" lvl="8" indent="-317500">
              <a:lnSpc>
                <a:spcPct val="115000"/>
              </a:lnSpc>
              <a:spcBef>
                <a:spcPts val="1600"/>
              </a:spcBef>
              <a:spcAft>
                <a:spcPts val="1600"/>
              </a:spcAft>
              <a:buClr>
                <a:schemeClr val="accent6"/>
              </a:buClr>
              <a:buSzPts val="1400"/>
              <a:buFont typeface="Rubik"/>
              <a:buChar char="■"/>
              <a:defRPr>
                <a:solidFill>
                  <a:schemeClr val="accent6"/>
                </a:solidFill>
                <a:latin typeface="Rubik"/>
                <a:ea typeface="Rubik"/>
                <a:cs typeface="Rubik"/>
                <a:sym typeface="Rubik"/>
              </a:defRPr>
            </a:lvl9pPr>
          </a:lstStyle>
          <a:p>
            <a:endParaRPr/>
          </a:p>
        </p:txBody>
      </p:sp>
    </p:spTree>
    <p:extLst>
      <p:ext uri="{BB962C8B-B14F-4D97-AF65-F5344CB8AC3E}">
        <p14:creationId xmlns:p14="http://schemas.microsoft.com/office/powerpoint/2010/main" val="3518384930"/>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0CEDC6D-C941-4FEE-89BD-9A7B23D83013}"/>
              </a:ext>
            </a:extLst>
          </p:cNvPr>
          <p:cNvPicPr>
            <a:picLocks noChangeAspect="1"/>
          </p:cNvPicPr>
          <p:nvPr/>
        </p:nvPicPr>
        <p:blipFill>
          <a:blip r:embed="rId3"/>
          <a:stretch>
            <a:fillRect/>
          </a:stretch>
        </p:blipFill>
        <p:spPr>
          <a:xfrm>
            <a:off x="0" y="0"/>
            <a:ext cx="9753600" cy="5486400"/>
          </a:xfrm>
          <a:prstGeom prst="rect">
            <a:avLst/>
          </a:prstGeom>
        </p:spPr>
      </p:pic>
    </p:spTree>
    <p:extLst>
      <p:ext uri="{BB962C8B-B14F-4D97-AF65-F5344CB8AC3E}">
        <p14:creationId xmlns:p14="http://schemas.microsoft.com/office/powerpoint/2010/main" val="3268592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A6671E4-D701-4CE6-A125-983FBEA6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60" y="0"/>
            <a:ext cx="5486400" cy="5486400"/>
          </a:xfrm>
          <a:prstGeom prst="rect">
            <a:avLst/>
          </a:prstGeom>
        </p:spPr>
      </p:pic>
      <p:pic>
        <p:nvPicPr>
          <p:cNvPr id="4" name="图片 3">
            <a:extLst>
              <a:ext uri="{FF2B5EF4-FFF2-40B4-BE49-F238E27FC236}">
                <a16:creationId xmlns:a16="http://schemas.microsoft.com/office/drawing/2014/main" xmlns="" id="{9197CEC6-1A83-4111-9A39-876E1B6F9E63}"/>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3413760" y="2100"/>
            <a:ext cx="5959942" cy="4549870"/>
          </a:xfrm>
          <a:prstGeom prst="rect">
            <a:avLst/>
          </a:prstGeom>
        </p:spPr>
      </p:pic>
      <p:sp>
        <p:nvSpPr>
          <p:cNvPr id="5" name="TextBox 4">
            <a:extLst>
              <a:ext uri="{FF2B5EF4-FFF2-40B4-BE49-F238E27FC236}">
                <a16:creationId xmlns:a16="http://schemas.microsoft.com/office/drawing/2014/main" xmlns="" id="{48214494-A66D-4477-8388-53906571D3F2}"/>
              </a:ext>
            </a:extLst>
          </p:cNvPr>
          <p:cNvSpPr txBox="1"/>
          <p:nvPr/>
        </p:nvSpPr>
        <p:spPr>
          <a:xfrm>
            <a:off x="3689530" y="1133434"/>
            <a:ext cx="5210630" cy="2062103"/>
          </a:xfrm>
          <a:prstGeom prst="rect">
            <a:avLst/>
          </a:prstGeom>
          <a:noFill/>
        </p:spPr>
        <p:txBody>
          <a:bodyPr wrap="square">
            <a:spAutoFit/>
          </a:bodyPr>
          <a:lstStyle/>
          <a:p>
            <a:pPr algn="ctr"/>
            <a:r>
              <a:rPr lang="en-US" sz="3200" dirty="0">
                <a:solidFill>
                  <a:srgbClr val="0070C0"/>
                </a:solidFill>
                <a:latin typeface="Times New Roman" panose="02020603050405020304" pitchFamily="18" charset="0"/>
                <a:cs typeface="Times New Roman" panose="02020603050405020304" pitchFamily="18" charset="0"/>
              </a:rPr>
              <a:t>2/ </a:t>
            </a:r>
            <a:r>
              <a:rPr lang="en-US" sz="3200" dirty="0" err="1">
                <a:solidFill>
                  <a:srgbClr val="0070C0"/>
                </a:solidFill>
                <a:latin typeface="Times New Roman" panose="02020603050405020304" pitchFamily="18" charset="0"/>
                <a:cs typeface="Times New Roman" panose="02020603050405020304" pitchFamily="18" charset="0"/>
              </a:rPr>
              <a:t>văn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bản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Nếu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cậu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muốn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một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người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bạn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được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trích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từ</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phẩm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phẩm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được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đánh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giá</a:t>
            </a:r>
            <a:r>
              <a:rPr lang="en-US" sz="3200" dirty="0">
                <a:solidFill>
                  <a:srgbClr val="0070C0"/>
                </a:solidFill>
                <a:latin typeface="Times New Roman" panose="02020603050405020304" pitchFamily="18" charset="0"/>
                <a:cs typeface="Times New Roman" panose="02020603050405020304" pitchFamily="18" charset="0"/>
              </a:rPr>
              <a:t> ra </a:t>
            </a:r>
            <a:r>
              <a:rPr lang="en-US" sz="3200" dirty="0" err="1">
                <a:solidFill>
                  <a:srgbClr val="0070C0"/>
                </a:solidFill>
                <a:latin typeface="Times New Roman" panose="02020603050405020304" pitchFamily="18" charset="0"/>
                <a:cs typeface="Times New Roman" panose="02020603050405020304" pitchFamily="18" charset="0"/>
              </a:rPr>
              <a:t>sao</a:t>
            </a:r>
            <a:r>
              <a:rPr lang="en-US" sz="32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98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4467B18-FFFA-4384-94D6-650ED4D8A8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
          <a:stretch/>
        </p:blipFill>
        <p:spPr>
          <a:xfrm>
            <a:off x="5608315" y="796291"/>
            <a:ext cx="4937766" cy="4629152"/>
          </a:xfrm>
          <a:prstGeom prst="rect">
            <a:avLst/>
          </a:prstGeom>
        </p:spPr>
      </p:pic>
      <p:pic>
        <p:nvPicPr>
          <p:cNvPr id="5" name="图片 3">
            <a:extLst>
              <a:ext uri="{FF2B5EF4-FFF2-40B4-BE49-F238E27FC236}">
                <a16:creationId xmlns:a16="http://schemas.microsoft.com/office/drawing/2014/main" xmlns="" id="{B001CA0D-75F6-412E-845F-A31D9BA7F116}"/>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flipH="1">
            <a:off x="60960" y="141768"/>
            <a:ext cx="6278874" cy="5161752"/>
          </a:xfrm>
          <a:prstGeom prst="rect">
            <a:avLst/>
          </a:prstGeom>
        </p:spPr>
      </p:pic>
      <p:sp>
        <p:nvSpPr>
          <p:cNvPr id="6" name="TextBox 5">
            <a:extLst>
              <a:ext uri="{FF2B5EF4-FFF2-40B4-BE49-F238E27FC236}">
                <a16:creationId xmlns:a16="http://schemas.microsoft.com/office/drawing/2014/main" xmlns="" id="{CF0467AB-78DD-4B88-8F9A-2C823B38127A}"/>
              </a:ext>
            </a:extLst>
          </p:cNvPr>
          <p:cNvSpPr txBox="1"/>
          <p:nvPr/>
        </p:nvSpPr>
        <p:spPr>
          <a:xfrm flipH="1">
            <a:off x="657102" y="1592085"/>
            <a:ext cx="5331354" cy="1754326"/>
          </a:xfrm>
          <a:prstGeom prst="rect">
            <a:avLst/>
          </a:prstGeom>
          <a:noFill/>
        </p:spPr>
        <p:txBody>
          <a:bodyPr wrap="square">
            <a:spAutoFit/>
          </a:bodyPr>
          <a:lstStyle/>
          <a:p>
            <a:pPr lvl="0" algn="ctr" defTabSz="914394">
              <a:defRPr/>
            </a:pPr>
            <a:r>
              <a:rPr lang="en-US" sz="3600" b="1" dirty="0" err="1">
                <a:latin typeface="Times New Roman" panose="02020603050405020304" pitchFamily="18" charset="0"/>
                <a:cs typeface="Times New Roman" panose="02020603050405020304" pitchFamily="18" charset="0"/>
              </a:rPr>
              <a:t>Trích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bé</a:t>
            </a:r>
            <a:r>
              <a:rPr lang="en-US" sz="3600" b="1" dirty="0">
                <a:latin typeface="Times New Roman" panose="02020603050405020304" pitchFamily="18" charset="0"/>
                <a:cs typeface="Times New Roman" panose="02020603050405020304" pitchFamily="18" charset="0"/>
              </a:rPr>
              <a:t>” - </a:t>
            </a:r>
            <a:r>
              <a:rPr lang="en-US" altLang="zh-CN" sz="3600" b="1" dirty="0" err="1">
                <a:latin typeface="Times New Roman" panose="02020603050405020304" pitchFamily="18" charset="0"/>
                <a:cs typeface="Times New Roman" panose="02020603050405020304" pitchFamily="18" charset="0"/>
              </a:rPr>
              <a:t>Là</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tác</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phẩm</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văn</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học</a:t>
            </a:r>
            <a:r>
              <a:rPr lang="en-US" altLang="zh-CN" sz="3600" b="1" dirty="0">
                <a:latin typeface="Times New Roman" panose="02020603050405020304" pitchFamily="18" charset="0"/>
                <a:cs typeface="Times New Roman" panose="02020603050405020304" pitchFamily="18" charset="0"/>
              </a:rPr>
              <a:t> hay </a:t>
            </a:r>
            <a:r>
              <a:rPr lang="en-US" altLang="zh-CN" sz="3600" b="1" dirty="0" err="1">
                <a:latin typeface="Times New Roman" panose="02020603050405020304" pitchFamily="18" charset="0"/>
                <a:cs typeface="Times New Roman" panose="02020603050405020304" pitchFamily="18" charset="0"/>
              </a:rPr>
              <a:t>nhất</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thế</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kỉ</a:t>
            </a:r>
            <a:r>
              <a:rPr lang="en-US" altLang="zh-CN" sz="3600" b="1" dirty="0">
                <a:latin typeface="Times New Roman" panose="02020603050405020304" pitchFamily="18" charset="0"/>
                <a:cs typeface="Times New Roman" panose="02020603050405020304" pitchFamily="18" charset="0"/>
              </a:rPr>
              <a:t> XX </a:t>
            </a:r>
            <a:r>
              <a:rPr lang="en-US" altLang="zh-CN" sz="3600" b="1" dirty="0" err="1">
                <a:latin typeface="Times New Roman" panose="02020603050405020304" pitchFamily="18" charset="0"/>
                <a:cs typeface="Times New Roman" panose="02020603050405020304" pitchFamily="18" charset="0"/>
              </a:rPr>
              <a:t>của</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Pháp</a:t>
            </a:r>
            <a:endParaRPr lang="en-US" sz="36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30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A6671E4-D701-4CE6-A125-983FBEA6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60" y="0"/>
            <a:ext cx="5486400" cy="5486400"/>
          </a:xfrm>
          <a:prstGeom prst="rect">
            <a:avLst/>
          </a:prstGeom>
        </p:spPr>
      </p:pic>
      <p:pic>
        <p:nvPicPr>
          <p:cNvPr id="4" name="图片 3">
            <a:extLst>
              <a:ext uri="{FF2B5EF4-FFF2-40B4-BE49-F238E27FC236}">
                <a16:creationId xmlns:a16="http://schemas.microsoft.com/office/drawing/2014/main" xmlns="" id="{9197CEC6-1A83-4111-9A39-876E1B6F9E63}"/>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3413760" y="47256"/>
            <a:ext cx="5959942" cy="4549870"/>
          </a:xfrm>
          <a:prstGeom prst="rect">
            <a:avLst/>
          </a:prstGeom>
        </p:spPr>
      </p:pic>
      <p:sp>
        <p:nvSpPr>
          <p:cNvPr id="5" name="TextBox 4">
            <a:extLst>
              <a:ext uri="{FF2B5EF4-FFF2-40B4-BE49-F238E27FC236}">
                <a16:creationId xmlns:a16="http://schemas.microsoft.com/office/drawing/2014/main" xmlns="" id="{48214494-A66D-4477-8388-53906571D3F2}"/>
              </a:ext>
            </a:extLst>
          </p:cNvPr>
          <p:cNvSpPr txBox="1"/>
          <p:nvPr/>
        </p:nvSpPr>
        <p:spPr>
          <a:xfrm>
            <a:off x="3804854" y="1189907"/>
            <a:ext cx="4886960" cy="1938992"/>
          </a:xfrm>
          <a:prstGeom prst="rect">
            <a:avLst/>
          </a:prstGeom>
          <a:noFill/>
        </p:spPr>
        <p:txBody>
          <a:bodyPr wrap="square">
            <a:spAutoFit/>
          </a:bodyPr>
          <a:lstStyle/>
          <a:p>
            <a:pPr algn="ctr"/>
            <a:r>
              <a:rPr lang="en-US" sz="4000" dirty="0">
                <a:solidFill>
                  <a:srgbClr val="0070C0"/>
                </a:solidFill>
                <a:latin typeface="Times New Roman" panose="02020603050405020304" pitchFamily="18" charset="0"/>
                <a:cs typeface="Times New Roman" panose="02020603050405020304" pitchFamily="18" charset="0"/>
              </a:rPr>
              <a:t>3</a:t>
            </a:r>
            <a:r>
              <a:rPr lang="en-US" sz="4000">
                <a:solidFill>
                  <a:srgbClr val="0070C0"/>
                </a:solidFill>
                <a:latin typeface="Times New Roman" panose="02020603050405020304" pitchFamily="18" charset="0"/>
                <a:cs typeface="Times New Roman" panose="02020603050405020304" pitchFamily="18" charset="0"/>
              </a:rPr>
              <a:t>/ Em hãy kể </a:t>
            </a:r>
            <a:r>
              <a:rPr lang="en-US" sz="4000" dirty="0" err="1">
                <a:solidFill>
                  <a:srgbClr val="0070C0"/>
                </a:solidFill>
                <a:latin typeface="Times New Roman" panose="02020603050405020304" pitchFamily="18" charset="0"/>
                <a:cs typeface="Times New Roman" panose="02020603050405020304" pitchFamily="18" charset="0"/>
              </a:rPr>
              <a:t>tên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những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nhân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vật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có</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trong</a:t>
            </a:r>
            <a:r>
              <a:rPr lang="en-US" sz="4000" dirty="0">
                <a:solidFill>
                  <a:srgbClr val="0070C0"/>
                </a:solidFill>
                <a:latin typeface="Times New Roman" panose="02020603050405020304" pitchFamily="18" charset="0"/>
                <a:cs typeface="Times New Roman" panose="02020603050405020304" pitchFamily="18" charset="0"/>
              </a:rPr>
              <a:t> </a:t>
            </a:r>
            <a:r>
              <a:rPr lang="en-US" sz="4000" err="1">
                <a:solidFill>
                  <a:srgbClr val="0070C0"/>
                </a:solidFill>
                <a:latin typeface="Times New Roman" panose="02020603050405020304" pitchFamily="18" charset="0"/>
                <a:cs typeface="Times New Roman" panose="02020603050405020304" pitchFamily="18" charset="0"/>
              </a:rPr>
              <a:t>đoạn</a:t>
            </a:r>
            <a:r>
              <a:rPr lang="en-US" sz="4000">
                <a:solidFill>
                  <a:srgbClr val="0070C0"/>
                </a:solidFill>
                <a:latin typeface="Times New Roman" panose="02020603050405020304" pitchFamily="18" charset="0"/>
                <a:cs typeface="Times New Roman" panose="02020603050405020304" pitchFamily="18" charset="0"/>
              </a:rPr>
              <a:t> trích?</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57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4467B18-FFFA-4384-94D6-650ED4D8A8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
          <a:stretch/>
        </p:blipFill>
        <p:spPr>
          <a:xfrm>
            <a:off x="5608315" y="796291"/>
            <a:ext cx="4937766" cy="4629152"/>
          </a:xfrm>
          <a:prstGeom prst="rect">
            <a:avLst/>
          </a:prstGeom>
        </p:spPr>
      </p:pic>
      <p:pic>
        <p:nvPicPr>
          <p:cNvPr id="5" name="图片 3">
            <a:extLst>
              <a:ext uri="{FF2B5EF4-FFF2-40B4-BE49-F238E27FC236}">
                <a16:creationId xmlns:a16="http://schemas.microsoft.com/office/drawing/2014/main" xmlns="" id="{B001CA0D-75F6-412E-845F-A31D9BA7F116}"/>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flipH="1">
            <a:off x="1059092" y="725810"/>
            <a:ext cx="4549223" cy="3896989"/>
          </a:xfrm>
          <a:prstGeom prst="rect">
            <a:avLst/>
          </a:prstGeom>
        </p:spPr>
      </p:pic>
      <p:sp>
        <p:nvSpPr>
          <p:cNvPr id="6" name="TextBox 5">
            <a:extLst>
              <a:ext uri="{FF2B5EF4-FFF2-40B4-BE49-F238E27FC236}">
                <a16:creationId xmlns:a16="http://schemas.microsoft.com/office/drawing/2014/main" xmlns="" id="{CF0467AB-78DD-4B88-8F9A-2C823B38127A}"/>
              </a:ext>
            </a:extLst>
          </p:cNvPr>
          <p:cNvSpPr txBox="1"/>
          <p:nvPr/>
        </p:nvSpPr>
        <p:spPr>
          <a:xfrm flipH="1">
            <a:off x="1794932" y="1952414"/>
            <a:ext cx="3333221" cy="1077218"/>
          </a:xfrm>
          <a:prstGeom prst="rect">
            <a:avLst/>
          </a:prstGeom>
          <a:noFill/>
        </p:spPr>
        <p:txBody>
          <a:bodyPr wrap="square">
            <a:spAutoFit/>
          </a:bodyPr>
          <a:lstStyle/>
          <a:p>
            <a:pPr algn="ctr"/>
            <a:r>
              <a:rPr lang="en-US" sz="3200" b="1" dirty="0" err="1">
                <a:latin typeface="Times New Roman" panose="02020603050405020304" pitchFamily="18" charset="0"/>
                <a:cs typeface="Times New Roman" panose="02020603050405020304" pitchFamily="18" charset="0"/>
              </a:rPr>
              <a:t>Cáo</a:t>
            </a:r>
            <a:r>
              <a:rPr lang="en-US" sz="3200" b="1">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h</a:t>
            </a:r>
            <a:r>
              <a:rPr lang="en-US" sz="3200" b="1">
                <a:latin typeface="Times New Roman" panose="02020603050405020304" pitchFamily="18" charset="0"/>
                <a:cs typeface="Times New Roman" panose="02020603050405020304" pitchFamily="18" charset="0"/>
              </a:rPr>
              <a:t>oàng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bé</a:t>
            </a:r>
            <a:r>
              <a:rPr lang="en-US" sz="3200" b="1">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h</a:t>
            </a:r>
            <a:r>
              <a:rPr lang="en-US" sz="3200" b="1">
                <a:latin typeface="Times New Roman" panose="02020603050405020304" pitchFamily="18" charset="0"/>
                <a:cs typeface="Times New Roman" panose="02020603050405020304" pitchFamily="18" charset="0"/>
              </a:rPr>
              <a:t>oa </a:t>
            </a:r>
            <a:r>
              <a:rPr lang="en-US" sz="3200" b="1" dirty="0" err="1">
                <a:latin typeface="Times New Roman" panose="02020603050405020304" pitchFamily="18" charset="0"/>
                <a:cs typeface="Times New Roman" panose="02020603050405020304" pitchFamily="18" charset="0"/>
              </a:rPr>
              <a:t>hồng</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613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A6671E4-D701-4CE6-A125-983FBEA6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60" y="0"/>
            <a:ext cx="5486400" cy="5486400"/>
          </a:xfrm>
          <a:prstGeom prst="rect">
            <a:avLst/>
          </a:prstGeom>
        </p:spPr>
      </p:pic>
      <p:pic>
        <p:nvPicPr>
          <p:cNvPr id="4" name="图片 3">
            <a:extLst>
              <a:ext uri="{FF2B5EF4-FFF2-40B4-BE49-F238E27FC236}">
                <a16:creationId xmlns:a16="http://schemas.microsoft.com/office/drawing/2014/main" xmlns="" id="{9197CEC6-1A83-4111-9A39-876E1B6F9E63}"/>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3413760" y="47256"/>
            <a:ext cx="5959942" cy="4549870"/>
          </a:xfrm>
          <a:prstGeom prst="rect">
            <a:avLst/>
          </a:prstGeom>
        </p:spPr>
      </p:pic>
      <p:sp>
        <p:nvSpPr>
          <p:cNvPr id="5" name="TextBox 4">
            <a:extLst>
              <a:ext uri="{FF2B5EF4-FFF2-40B4-BE49-F238E27FC236}">
                <a16:creationId xmlns:a16="http://schemas.microsoft.com/office/drawing/2014/main" xmlns="" id="{48214494-A66D-4477-8388-53906571D3F2}"/>
              </a:ext>
            </a:extLst>
          </p:cNvPr>
          <p:cNvSpPr txBox="1"/>
          <p:nvPr/>
        </p:nvSpPr>
        <p:spPr>
          <a:xfrm>
            <a:off x="3840480" y="1198616"/>
            <a:ext cx="4886960" cy="1446550"/>
          </a:xfrm>
          <a:prstGeom prst="rect">
            <a:avLst/>
          </a:prstGeom>
          <a:noFill/>
        </p:spPr>
        <p:txBody>
          <a:bodyPr wrap="square">
            <a:spAutoFit/>
          </a:bodyPr>
          <a:lstStyle/>
          <a:p>
            <a:pPr algn="ctr"/>
            <a:r>
              <a:rPr lang="en-US" sz="4400" dirty="0">
                <a:solidFill>
                  <a:srgbClr val="0070C0"/>
                </a:solidFill>
                <a:latin typeface="Times New Roman" panose="02020603050405020304" pitchFamily="18" charset="0"/>
                <a:cs typeface="Times New Roman" panose="02020603050405020304" pitchFamily="18" charset="0"/>
              </a:rPr>
              <a:t>4/ </a:t>
            </a:r>
            <a:r>
              <a:rPr lang="en-US" sz="4400" dirty="0" err="1">
                <a:solidFill>
                  <a:srgbClr val="0070C0"/>
                </a:solidFill>
                <a:latin typeface="Times New Roman" panose="02020603050405020304" pitchFamily="18" charset="0"/>
                <a:cs typeface="Times New Roman" panose="02020603050405020304" pitchFamily="18" charset="0"/>
              </a:rPr>
              <a:t>Chủ</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đề</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thể</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loại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của</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văn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bản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gì</a:t>
            </a:r>
            <a:r>
              <a:rPr lang="en-US" sz="4400"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6109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4467B18-FFFA-4384-94D6-650ED4D8A8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
          <a:stretch/>
        </p:blipFill>
        <p:spPr>
          <a:xfrm>
            <a:off x="5608315" y="796291"/>
            <a:ext cx="4937766" cy="4629152"/>
          </a:xfrm>
          <a:prstGeom prst="rect">
            <a:avLst/>
          </a:prstGeom>
        </p:spPr>
      </p:pic>
      <p:pic>
        <p:nvPicPr>
          <p:cNvPr id="5" name="图片 3">
            <a:extLst>
              <a:ext uri="{FF2B5EF4-FFF2-40B4-BE49-F238E27FC236}">
                <a16:creationId xmlns:a16="http://schemas.microsoft.com/office/drawing/2014/main" xmlns="" id="{B001CA0D-75F6-412E-845F-A31D9BA7F116}"/>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flipH="1">
            <a:off x="597985" y="179913"/>
            <a:ext cx="5403928" cy="4629153"/>
          </a:xfrm>
          <a:prstGeom prst="rect">
            <a:avLst/>
          </a:prstGeom>
        </p:spPr>
      </p:pic>
      <p:sp>
        <p:nvSpPr>
          <p:cNvPr id="6" name="TextBox 5">
            <a:extLst>
              <a:ext uri="{FF2B5EF4-FFF2-40B4-BE49-F238E27FC236}">
                <a16:creationId xmlns:a16="http://schemas.microsoft.com/office/drawing/2014/main" xmlns="" id="{CF0467AB-78DD-4B88-8F9A-2C823B38127A}"/>
              </a:ext>
            </a:extLst>
          </p:cNvPr>
          <p:cNvSpPr txBox="1"/>
          <p:nvPr/>
        </p:nvSpPr>
        <p:spPr>
          <a:xfrm flipH="1">
            <a:off x="1507066" y="1665982"/>
            <a:ext cx="4418647" cy="1077218"/>
          </a:xfrm>
          <a:prstGeom prst="rect">
            <a:avLst/>
          </a:prstGeom>
          <a:noFill/>
        </p:spPr>
        <p:txBody>
          <a:bodyPr wrap="square">
            <a:spAutoFit/>
          </a:bodyPr>
          <a:lstStyle/>
          <a:p>
            <a:pPr algn="just"/>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endParaRPr lang="en-US" sz="3200" b="1" dirty="0">
              <a:latin typeface="Times New Roman" panose="02020603050405020304" pitchFamily="18" charset="0"/>
              <a:cs typeface="Times New Roman" panose="02020603050405020304" pitchFamily="18" charset="0"/>
            </a:endParaRPr>
          </a:p>
          <a:p>
            <a:pPr algn="just"/>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thuyết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8B562EF-C7CF-4252-9CF8-9F7AB3081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53600" cy="5486400"/>
          </a:xfrm>
          <a:prstGeom prst="rect">
            <a:avLst/>
          </a:prstGeom>
        </p:spPr>
      </p:pic>
      <p:sp>
        <p:nvSpPr>
          <p:cNvPr id="6" name="TextBox 5">
            <a:extLst>
              <a:ext uri="{FF2B5EF4-FFF2-40B4-BE49-F238E27FC236}">
                <a16:creationId xmlns:a16="http://schemas.microsoft.com/office/drawing/2014/main" xmlns="" id="{0A9FB5F0-02AA-4895-96AC-BF4C87375F7B}"/>
              </a:ext>
            </a:extLst>
          </p:cNvPr>
          <p:cNvSpPr txBox="1"/>
          <p:nvPr/>
        </p:nvSpPr>
        <p:spPr>
          <a:xfrm flipH="1">
            <a:off x="793991" y="1217236"/>
            <a:ext cx="3902188" cy="1133387"/>
          </a:xfrm>
          <a:prstGeom prst="rect">
            <a:avLst/>
          </a:prstGeom>
          <a:noFill/>
        </p:spPr>
        <p:txBody>
          <a:bodyPr wrap="square">
            <a:spAutoFit/>
          </a:bodyPr>
          <a:lstStyle/>
          <a:p>
            <a:pPr algn="ctr">
              <a:lnSpc>
                <a:spcPct val="115000"/>
              </a:lnSpc>
            </a:pPr>
            <a:r>
              <a:rPr lang="en-US" sz="2000" b="1">
                <a:solidFill>
                  <a:srgbClr val="FF0000"/>
                </a:solidFill>
                <a:latin typeface="Times New Roman" panose="02020603050405020304" pitchFamily="18" charset="0"/>
                <a:cs typeface="Times New Roman" panose="02020603050405020304" pitchFamily="18" charset="0"/>
              </a:rPr>
              <a:t>Tác giả: </a:t>
            </a:r>
            <a:r>
              <a:rPr lang="en-US" sz="2000" b="1">
                <a:solidFill>
                  <a:srgbClr val="0070C0"/>
                </a:solidFill>
                <a:latin typeface="Times New Roman" panose="02020603050405020304" pitchFamily="18" charset="0"/>
                <a:cs typeface="Times New Roman" panose="02020603050405020304" pitchFamily="18" charset="0"/>
              </a:rPr>
              <a:t>Ăng-toan </a:t>
            </a:r>
            <a:r>
              <a:rPr lang="en-US" sz="2000" b="1" dirty="0" err="1">
                <a:solidFill>
                  <a:srgbClr val="0070C0"/>
                </a:solidFill>
                <a:latin typeface="Times New Roman" panose="02020603050405020304" pitchFamily="18" charset="0"/>
                <a:cs typeface="Times New Roman" panose="02020603050405020304" pitchFamily="18" charset="0"/>
              </a:rPr>
              <a:t>đơ</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Xanh-tơ</a:t>
            </a:r>
            <a:r>
              <a:rPr lang="en-US" sz="2000" b="1" dirty="0">
                <a:solidFill>
                  <a:srgbClr val="0070C0"/>
                </a:solidFill>
                <a:latin typeface="Times New Roman" panose="02020603050405020304" pitchFamily="18" charset="0"/>
                <a:cs typeface="Times New Roman" panose="02020603050405020304" pitchFamily="18" charset="0"/>
              </a:rPr>
              <a:t> Ê-xu-pe-</a:t>
            </a:r>
            <a:r>
              <a:rPr lang="en-US" sz="2000" b="1" dirty="0" err="1">
                <a:solidFill>
                  <a:srgbClr val="0070C0"/>
                </a:solidFill>
                <a:latin typeface="Times New Roman" panose="02020603050405020304" pitchFamily="18" charset="0"/>
                <a:cs typeface="Times New Roman" panose="02020603050405020304" pitchFamily="18" charset="0"/>
              </a:rPr>
              <a:t>ri</a:t>
            </a:r>
            <a:r>
              <a:rPr lang="en-US" sz="2000" b="1" dirty="0">
                <a:solidFill>
                  <a:srgbClr val="0070C0"/>
                </a:solidFill>
                <a:latin typeface="Times New Roman" panose="02020603050405020304" pitchFamily="18" charset="0"/>
                <a:cs typeface="Times New Roman" panose="02020603050405020304" pitchFamily="18" charset="0"/>
              </a:rPr>
              <a:t> (1900 – 1944) </a:t>
            </a:r>
            <a:r>
              <a:rPr lang="en-US" sz="2000" b="1" dirty="0" err="1">
                <a:solidFill>
                  <a:srgbClr val="0070C0"/>
                </a:solidFill>
                <a:latin typeface="Times New Roman" panose="02020603050405020304" pitchFamily="18" charset="0"/>
                <a:cs typeface="Times New Roman" panose="02020603050405020304" pitchFamily="18" charset="0"/>
              </a:rPr>
              <a:t>là</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nhà</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văn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lớn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người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Pháp</a:t>
            </a:r>
            <a:endParaRPr lang="en-US" sz="2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147F0F93-D933-48B4-B602-BD29E7E86473}"/>
              </a:ext>
            </a:extLst>
          </p:cNvPr>
          <p:cNvSpPr txBox="1"/>
          <p:nvPr/>
        </p:nvSpPr>
        <p:spPr>
          <a:xfrm flipH="1">
            <a:off x="5364568" y="1334960"/>
            <a:ext cx="3902189" cy="1015663"/>
          </a:xfrm>
          <a:prstGeom prst="rect">
            <a:avLst/>
          </a:prstGeom>
          <a:noFill/>
        </p:spPr>
        <p:txBody>
          <a:bodyPr wrap="square">
            <a:spAutoFit/>
          </a:bodyPr>
          <a:lstStyle/>
          <a:p>
            <a:pPr lvl="0" algn="ctr" defTabSz="914394">
              <a:defRPr/>
            </a:pPr>
            <a:r>
              <a:rPr lang="en-US" sz="2000" b="1">
                <a:solidFill>
                  <a:srgbClr val="FF0000"/>
                </a:solidFill>
                <a:latin typeface="Times New Roman" panose="02020603050405020304" pitchFamily="18" charset="0"/>
                <a:cs typeface="Times New Roman" panose="02020603050405020304" pitchFamily="18" charset="0"/>
              </a:rPr>
              <a:t>Văn bản: </a:t>
            </a:r>
            <a:r>
              <a:rPr lang="en-US" sz="2000" b="1">
                <a:solidFill>
                  <a:srgbClr val="00B050"/>
                </a:solidFill>
                <a:latin typeface="Times New Roman" panose="02020603050405020304" pitchFamily="18" charset="0"/>
                <a:cs typeface="Times New Roman" panose="02020603050405020304" pitchFamily="18" charset="0"/>
              </a:rPr>
              <a:t>Trích </a:t>
            </a:r>
            <a:r>
              <a:rPr lang="en-US" sz="2000" b="1" dirty="0">
                <a:solidFill>
                  <a:srgbClr val="00B050"/>
                </a:solidFill>
                <a:latin typeface="Times New Roman" panose="02020603050405020304" pitchFamily="18" charset="0"/>
                <a:cs typeface="Times New Roman" panose="02020603050405020304" pitchFamily="18" charset="0"/>
              </a:rPr>
              <a:t>“</a:t>
            </a:r>
            <a:r>
              <a:rPr lang="en-US" sz="2000" b="1" dirty="0" err="1">
                <a:solidFill>
                  <a:srgbClr val="00B050"/>
                </a:solidFill>
                <a:latin typeface="Times New Roman" panose="02020603050405020304" pitchFamily="18" charset="0"/>
                <a:cs typeface="Times New Roman" panose="02020603050405020304" pitchFamily="18" charset="0"/>
              </a:rPr>
              <a:t>Hoàng</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tử</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bé</a:t>
            </a:r>
            <a:r>
              <a:rPr lang="en-US" sz="2000" b="1" dirty="0">
                <a:solidFill>
                  <a:srgbClr val="00B050"/>
                </a:solidFill>
                <a:latin typeface="Times New Roman" panose="02020603050405020304" pitchFamily="18" charset="0"/>
                <a:cs typeface="Times New Roman" panose="02020603050405020304" pitchFamily="18" charset="0"/>
              </a:rPr>
              <a:t>” - </a:t>
            </a:r>
            <a:r>
              <a:rPr lang="en-US" altLang="zh-CN" sz="2000" b="1" dirty="0" err="1">
                <a:solidFill>
                  <a:srgbClr val="00B050"/>
                </a:solidFill>
                <a:latin typeface="Times New Roman" panose="02020603050405020304" pitchFamily="18" charset="0"/>
                <a:cs typeface="Times New Roman" panose="02020603050405020304" pitchFamily="18" charset="0"/>
              </a:rPr>
              <a:t>Là</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tác</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phẩm</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văn</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học</a:t>
            </a:r>
            <a:r>
              <a:rPr lang="en-US" altLang="zh-CN" sz="2000" b="1" dirty="0">
                <a:solidFill>
                  <a:srgbClr val="00B050"/>
                </a:solidFill>
                <a:latin typeface="Times New Roman" panose="02020603050405020304" pitchFamily="18" charset="0"/>
                <a:cs typeface="Times New Roman" panose="02020603050405020304" pitchFamily="18" charset="0"/>
              </a:rPr>
              <a:t> hay </a:t>
            </a:r>
            <a:r>
              <a:rPr lang="en-US" altLang="zh-CN" sz="2000" b="1" dirty="0" err="1">
                <a:solidFill>
                  <a:srgbClr val="00B050"/>
                </a:solidFill>
                <a:latin typeface="Times New Roman" panose="02020603050405020304" pitchFamily="18" charset="0"/>
                <a:cs typeface="Times New Roman" panose="02020603050405020304" pitchFamily="18" charset="0"/>
              </a:rPr>
              <a:t>nhất</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thế</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kỉ</a:t>
            </a:r>
            <a:r>
              <a:rPr lang="en-US" altLang="zh-CN" sz="2000" b="1" dirty="0">
                <a:solidFill>
                  <a:srgbClr val="00B050"/>
                </a:solidFill>
                <a:latin typeface="Times New Roman" panose="02020603050405020304" pitchFamily="18" charset="0"/>
                <a:cs typeface="Times New Roman" panose="02020603050405020304" pitchFamily="18" charset="0"/>
              </a:rPr>
              <a:t> XX </a:t>
            </a:r>
            <a:r>
              <a:rPr lang="en-US" altLang="zh-CN" sz="2000" b="1" dirty="0" err="1">
                <a:solidFill>
                  <a:srgbClr val="00B050"/>
                </a:solidFill>
                <a:latin typeface="Times New Roman" panose="02020603050405020304" pitchFamily="18" charset="0"/>
                <a:cs typeface="Times New Roman" panose="02020603050405020304" pitchFamily="18" charset="0"/>
              </a:rPr>
              <a:t>của</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Pháp</a:t>
            </a:r>
            <a:endParaRPr lang="en-US" sz="20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5404B251-496E-40FC-AA4A-2F27D92D3F72}"/>
              </a:ext>
            </a:extLst>
          </p:cNvPr>
          <p:cNvSpPr txBox="1"/>
          <p:nvPr/>
        </p:nvSpPr>
        <p:spPr>
          <a:xfrm>
            <a:off x="1044223" y="3945998"/>
            <a:ext cx="3121377" cy="707886"/>
          </a:xfrm>
          <a:prstGeom prst="rect">
            <a:avLst/>
          </a:prstGeom>
          <a:noFill/>
        </p:spPr>
        <p:txBody>
          <a:bodyPr wrap="square">
            <a:spAutoFit/>
          </a:bodyPr>
          <a:lstStyle/>
          <a:p>
            <a:pPr algn="ctr"/>
            <a:r>
              <a:rPr lang="en-US" sz="2000" b="1">
                <a:solidFill>
                  <a:srgbClr val="FF0000"/>
                </a:solidFill>
                <a:latin typeface="Times New Roman" panose="02020603050405020304" pitchFamily="18" charset="0"/>
                <a:cs typeface="Times New Roman" panose="02020603050405020304" pitchFamily="18" charset="0"/>
              </a:rPr>
              <a:t>Nhân vật: </a:t>
            </a:r>
            <a:r>
              <a:rPr lang="en-US" sz="2000" b="1">
                <a:solidFill>
                  <a:srgbClr val="7030A0"/>
                </a:solidFill>
                <a:latin typeface="Times New Roman" panose="02020603050405020304" pitchFamily="18" charset="0"/>
                <a:cs typeface="Times New Roman" panose="02020603050405020304" pitchFamily="18" charset="0"/>
              </a:rPr>
              <a:t>Cáo, Hoàng tử bé, Hoa hồng</a:t>
            </a:r>
            <a:endParaRPr lang="en-US" sz="1400" dirty="0">
              <a:solidFill>
                <a:srgbClr val="7030A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39C1B215-E9CD-4AEC-AD06-720566F4DC61}"/>
              </a:ext>
            </a:extLst>
          </p:cNvPr>
          <p:cNvSpPr txBox="1"/>
          <p:nvPr/>
        </p:nvSpPr>
        <p:spPr>
          <a:xfrm flipH="1">
            <a:off x="5841999" y="3872381"/>
            <a:ext cx="3121376" cy="707886"/>
          </a:xfrm>
          <a:prstGeom prst="rect">
            <a:avLst/>
          </a:prstGeom>
          <a:noFill/>
        </p:spPr>
        <p:txBody>
          <a:bodyPr wrap="square">
            <a:spAutoFit/>
          </a:bodyPr>
          <a:lstStyle/>
          <a:p>
            <a:pPr algn="just"/>
            <a:r>
              <a:rPr lang="en-US" sz="2000" b="1" dirty="0" err="1">
                <a:solidFill>
                  <a:srgbClr val="FF0000"/>
                </a:solidFill>
                <a:latin typeface="Times New Roman" panose="02020603050405020304" pitchFamily="18" charset="0"/>
                <a:cs typeface="Times New Roman" panose="02020603050405020304" pitchFamily="18" charset="0"/>
              </a:rPr>
              <a:t>Chủ</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đề</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Tình</a:t>
            </a:r>
            <a:r>
              <a:rPr lang="en-US" sz="2000" b="1" dirty="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bạn</a:t>
            </a:r>
            <a:endParaRPr lang="en-US" sz="2000" b="1" dirty="0">
              <a:solidFill>
                <a:schemeClr val="accent1">
                  <a:lumMod val="75000"/>
                </a:schemeClr>
              </a:solidFill>
              <a:latin typeface="Times New Roman" panose="02020603050405020304" pitchFamily="18" charset="0"/>
              <a:cs typeface="Times New Roman" panose="02020603050405020304" pitchFamily="18" charset="0"/>
            </a:endParaRPr>
          </a:p>
          <a:p>
            <a:pPr algn="just"/>
            <a:r>
              <a:rPr lang="en-US" sz="2000" b="1" dirty="0" err="1">
                <a:solidFill>
                  <a:srgbClr val="FF0000"/>
                </a:solidFill>
                <a:latin typeface="Times New Roman" panose="02020603050405020304" pitchFamily="18" charset="0"/>
                <a:cs typeface="Times New Roman" panose="02020603050405020304" pitchFamily="18" charset="0"/>
              </a:rPr>
              <a:t>Thể</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loại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Tiểu</a:t>
            </a:r>
            <a:r>
              <a:rPr lang="en-US" sz="2000" b="1" dirty="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thuyết</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253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C67C7F7-D326-4E13-8DB6-BA0DD8A6C622}"/>
              </a:ext>
            </a:extLst>
          </p:cNvPr>
          <p:cNvSpPr/>
          <p:nvPr/>
        </p:nvSpPr>
        <p:spPr>
          <a:xfrm>
            <a:off x="4718755" y="-115713"/>
            <a:ext cx="5034845" cy="9510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0000"/>
                </a:solidFill>
                <a:latin typeface="Times New Roman" panose="02020603050405020304" pitchFamily="18" charset="0"/>
                <a:cs typeface="Times New Roman" panose="02020603050405020304" pitchFamily="18" charset="0"/>
              </a:rPr>
              <a:t>2.Tác </a:t>
            </a:r>
            <a:r>
              <a:rPr lang="en-US" sz="5400" dirty="0" err="1">
                <a:solidFill>
                  <a:srgbClr val="FF0000"/>
                </a:solidFill>
                <a:latin typeface="Times New Roman" panose="02020603050405020304" pitchFamily="18" charset="0"/>
                <a:cs typeface="Times New Roman" panose="02020603050405020304" pitchFamily="18" charset="0"/>
              </a:rPr>
              <a:t>giả</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Điều bí ẩn cuối cùng của tác giả Hoàng Tử Bé | LÊ THIẾU NHƠN">
            <a:extLst>
              <a:ext uri="{FF2B5EF4-FFF2-40B4-BE49-F238E27FC236}">
                <a16:creationId xmlns:a16="http://schemas.microsoft.com/office/drawing/2014/main" xmlns="" id="{71048A57-563C-4F05-BF18-621F21329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55" y="162983"/>
            <a:ext cx="3976512" cy="30247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Điều bí ẩn cuối cùng của tác giả 'Hoàng Tử Bé'">
            <a:extLst>
              <a:ext uri="{FF2B5EF4-FFF2-40B4-BE49-F238E27FC236}">
                <a16:creationId xmlns:a16="http://schemas.microsoft.com/office/drawing/2014/main" xmlns="" id="{376423CF-384E-49B1-B6D2-6D79248BA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996" y="2743200"/>
            <a:ext cx="3884871" cy="30247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 name="Google Shape;253;p39">
            <a:extLst>
              <a:ext uri="{FF2B5EF4-FFF2-40B4-BE49-F238E27FC236}">
                <a16:creationId xmlns:a16="http://schemas.microsoft.com/office/drawing/2014/main" xmlns="" id="{B204C138-BE8A-4EC8-AD43-135B139E0827}"/>
              </a:ext>
            </a:extLst>
          </p:cNvPr>
          <p:cNvGrpSpPr/>
          <p:nvPr/>
        </p:nvGrpSpPr>
        <p:grpSpPr>
          <a:xfrm>
            <a:off x="3890044" y="566016"/>
            <a:ext cx="5847645" cy="1208651"/>
            <a:chOff x="3037233" y="1135500"/>
            <a:chExt cx="8680005" cy="970500"/>
          </a:xfrm>
        </p:grpSpPr>
        <p:sp>
          <p:nvSpPr>
            <p:cNvPr id="6" name="Google Shape;254;p39">
              <a:extLst>
                <a:ext uri="{FF2B5EF4-FFF2-40B4-BE49-F238E27FC236}">
                  <a16:creationId xmlns:a16="http://schemas.microsoft.com/office/drawing/2014/main" xmlns="" id="{320C92F5-0131-42B8-8DBB-798DFDB10B27}"/>
                </a:ext>
              </a:extLst>
            </p:cNvPr>
            <p:cNvSpPr/>
            <p:nvPr/>
          </p:nvSpPr>
          <p:spPr>
            <a:xfrm>
              <a:off x="4571998" y="1301100"/>
              <a:ext cx="7145240" cy="804900"/>
            </a:xfrm>
            <a:prstGeom prst="homePlate">
              <a:avLst>
                <a:gd name="adj" fmla="val 50000"/>
              </a:avLst>
            </a:prstGeom>
            <a:solidFill>
              <a:srgbClr val="FFD966"/>
            </a:solidFill>
            <a:ln>
              <a:noFill/>
            </a:ln>
          </p:spPr>
          <p:txBody>
            <a:bodyPr spcFirstLastPara="1" wrap="square" lIns="130026" tIns="130026" rIns="130026" bIns="130026" anchor="ctr" anchorCtr="0">
              <a:noAutofit/>
            </a:bodyPr>
            <a:lstStyle/>
            <a:p>
              <a:endParaRPr sz="2200" dirty="0">
                <a:latin typeface="Times New Roman" panose="02020603050405020304" pitchFamily="18" charset="0"/>
                <a:cs typeface="Times New Roman" panose="02020603050405020304" pitchFamily="18" charset="0"/>
              </a:endParaRPr>
            </a:p>
          </p:txBody>
        </p:sp>
        <p:sp>
          <p:nvSpPr>
            <p:cNvPr id="7" name="Google Shape;255;p39">
              <a:extLst>
                <a:ext uri="{FF2B5EF4-FFF2-40B4-BE49-F238E27FC236}">
                  <a16:creationId xmlns:a16="http://schemas.microsoft.com/office/drawing/2014/main" xmlns="" id="{9C7552F6-F8EA-4CF8-B71B-8C637D0B9E79}"/>
                </a:ext>
              </a:extLst>
            </p:cNvPr>
            <p:cNvSpPr/>
            <p:nvPr/>
          </p:nvSpPr>
          <p:spPr>
            <a:xfrm rot="10800000" flipH="1">
              <a:off x="4572000" y="1934400"/>
              <a:ext cx="401700" cy="171600"/>
            </a:xfrm>
            <a:prstGeom prst="rtTriangle">
              <a:avLst/>
            </a:prstGeom>
            <a:solidFill>
              <a:srgbClr val="FFC000"/>
            </a:solidFill>
            <a:ln>
              <a:noFill/>
            </a:ln>
          </p:spPr>
          <p:txBody>
            <a:bodyPr spcFirstLastPara="1" wrap="square" lIns="130026" tIns="130026" rIns="130026" bIns="130026" anchor="ctr" anchorCtr="0">
              <a:noAutofit/>
            </a:bodyPr>
            <a:lstStyle/>
            <a:p>
              <a:endParaRPr sz="2200" dirty="0">
                <a:latin typeface="Times New Roman" panose="02020603050405020304" pitchFamily="18" charset="0"/>
                <a:cs typeface="Times New Roman" panose="02020603050405020304" pitchFamily="18" charset="0"/>
              </a:endParaRPr>
            </a:p>
          </p:txBody>
        </p:sp>
        <p:sp>
          <p:nvSpPr>
            <p:cNvPr id="8" name="Google Shape;256;p39">
              <a:extLst>
                <a:ext uri="{FF2B5EF4-FFF2-40B4-BE49-F238E27FC236}">
                  <a16:creationId xmlns:a16="http://schemas.microsoft.com/office/drawing/2014/main" xmlns="" id="{CD6F3454-22AF-435C-A507-82364B6D990B}"/>
                </a:ext>
              </a:extLst>
            </p:cNvPr>
            <p:cNvSpPr/>
            <p:nvPr/>
          </p:nvSpPr>
          <p:spPr>
            <a:xfrm>
              <a:off x="3037233" y="1135500"/>
              <a:ext cx="1937217" cy="804900"/>
            </a:xfrm>
            <a:prstGeom prst="rect">
              <a:avLst/>
            </a:prstGeom>
            <a:solidFill>
              <a:srgbClr val="FFE699"/>
            </a:solidFill>
            <a:ln>
              <a:noFill/>
            </a:ln>
          </p:spPr>
          <p:txBody>
            <a:bodyPr spcFirstLastPara="1" wrap="square" lIns="130026" tIns="130026" rIns="130026" bIns="130026" anchor="ctr" anchorCtr="0">
              <a:noAutofit/>
            </a:bodyPr>
            <a:lstStyle/>
            <a:p>
              <a:pPr algn="ctr"/>
              <a:r>
                <a:rPr lang="en-US" sz="2200" b="1" dirty="0" err="1">
                  <a:latin typeface="Times New Roman" panose="02020603050405020304" pitchFamily="18" charset="0"/>
                  <a:cs typeface="Times New Roman" panose="02020603050405020304" pitchFamily="18" charset="0"/>
                </a:rPr>
                <a:t>Tiểu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sử</a:t>
              </a:r>
              <a:endParaRPr sz="2200" b="1" dirty="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xmlns="" id="{90B5EDBD-E00D-4DF9-9D48-7F54B002E1C5}"/>
              </a:ext>
            </a:extLst>
          </p:cNvPr>
          <p:cNvSpPr txBox="1"/>
          <p:nvPr/>
        </p:nvSpPr>
        <p:spPr>
          <a:xfrm>
            <a:off x="5292404" y="829262"/>
            <a:ext cx="4076882" cy="918328"/>
          </a:xfrm>
          <a:prstGeom prst="rect">
            <a:avLst/>
          </a:prstGeom>
          <a:noFill/>
        </p:spPr>
        <p:txBody>
          <a:bodyPr wrap="square">
            <a:spAutoFit/>
          </a:bodyPr>
          <a:lstStyle/>
          <a:p>
            <a:pPr algn="just">
              <a:lnSpc>
                <a:spcPct val="115000"/>
              </a:lnSpc>
            </a:pPr>
            <a:r>
              <a:rPr lang="en-US" sz="1600" b="1" dirty="0" err="1">
                <a:latin typeface="Times New Roman" panose="02020603050405020304" pitchFamily="18" charset="0"/>
                <a:cs typeface="Times New Roman" pitchFamily="18" charset="0"/>
              </a:rPr>
              <a:t>Ăng-toan</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đơ</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Xanh-tơ</a:t>
            </a:r>
            <a:r>
              <a:rPr lang="en-US" sz="1600" b="1" dirty="0">
                <a:latin typeface="Times New Roman" panose="02020603050405020304" pitchFamily="18" charset="0"/>
                <a:cs typeface="Times New Roman" pitchFamily="18" charset="0"/>
              </a:rPr>
              <a:t> Ê-</a:t>
            </a:r>
            <a:r>
              <a:rPr lang="en-US" sz="1600" b="1" dirty="0" err="1">
                <a:latin typeface="Times New Roman" panose="02020603050405020304" pitchFamily="18" charset="0"/>
                <a:cs typeface="Times New Roman" pitchFamily="18" charset="0"/>
              </a:rPr>
              <a:t>xu</a:t>
            </a:r>
            <a:r>
              <a:rPr lang="en-US" sz="1600" b="1" dirty="0">
                <a:latin typeface="Times New Roman" panose="02020603050405020304" pitchFamily="18" charset="0"/>
                <a:cs typeface="Times New Roman" pitchFamily="18" charset="0"/>
              </a:rPr>
              <a:t>-</a:t>
            </a:r>
            <a:r>
              <a:rPr lang="en-US" sz="1600" b="1" dirty="0" err="1">
                <a:latin typeface="Times New Roman" panose="02020603050405020304" pitchFamily="18" charset="0"/>
                <a:cs typeface="Times New Roman" pitchFamily="18" charset="0"/>
              </a:rPr>
              <a:t>pe-ri</a:t>
            </a:r>
            <a:r>
              <a:rPr lang="en-US" sz="1600" b="1" dirty="0">
                <a:latin typeface="Times New Roman" panose="02020603050405020304" pitchFamily="18" charset="0"/>
                <a:cs typeface="Times New Roman" pitchFamily="18" charset="0"/>
              </a:rPr>
              <a:t> (1900 – 1944) </a:t>
            </a:r>
            <a:r>
              <a:rPr lang="en-US" sz="1600" b="1" dirty="0" err="1">
                <a:latin typeface="Times New Roman" panose="02020603050405020304" pitchFamily="18" charset="0"/>
                <a:cs typeface="Times New Roman" pitchFamily="18" charset="0"/>
              </a:rPr>
              <a:t>là</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nhà</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văn</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lớn</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người</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Pháp</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từng</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là</a:t>
            </a:r>
            <a:r>
              <a:rPr lang="en-US" sz="1600" b="1" dirty="0">
                <a:latin typeface="Times New Roman" panose="02020603050405020304" pitchFamily="18" charset="0"/>
                <a:cs typeface="Times New Roman" pitchFamily="18" charset="0"/>
              </a:rPr>
              <a:t> phi </a:t>
            </a:r>
            <a:r>
              <a:rPr lang="en-US" sz="1600" b="1" dirty="0" err="1">
                <a:latin typeface="Times New Roman" panose="02020603050405020304" pitchFamily="18" charset="0"/>
                <a:cs typeface="Times New Roman" pitchFamily="18" charset="0"/>
              </a:rPr>
              <a:t>công</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và</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chiến</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đấu</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trong</a:t>
            </a:r>
            <a:r>
              <a:rPr lang="en-US" sz="1600" b="1" dirty="0">
                <a:latin typeface="Times New Roman" panose="02020603050405020304" pitchFamily="18" charset="0"/>
                <a:cs typeface="Times New Roman" pitchFamily="18" charset="0"/>
              </a:rPr>
              <a:t> CTTG </a:t>
            </a:r>
            <a:r>
              <a:rPr lang="en-US" sz="1600" b="1" dirty="0" err="1">
                <a:latin typeface="Times New Roman" panose="02020603050405020304" pitchFamily="18" charset="0"/>
                <a:cs typeface="Times New Roman" pitchFamily="18" charset="0"/>
              </a:rPr>
              <a:t>thứ</a:t>
            </a:r>
            <a:r>
              <a:rPr lang="en-US" sz="1600" b="1" dirty="0">
                <a:latin typeface="Times New Roman" panose="02020603050405020304" pitchFamily="18" charset="0"/>
                <a:cs typeface="Times New Roman" pitchFamily="18" charset="0"/>
              </a:rPr>
              <a:t> 2)</a:t>
            </a:r>
            <a:endParaRPr lang="en-US" sz="16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oogle Shape;253;p39">
            <a:extLst>
              <a:ext uri="{FF2B5EF4-FFF2-40B4-BE49-F238E27FC236}">
                <a16:creationId xmlns:a16="http://schemas.microsoft.com/office/drawing/2014/main" xmlns="" id="{420999EE-6F3A-4D88-BB59-4E5A3ACF42BF}"/>
              </a:ext>
            </a:extLst>
          </p:cNvPr>
          <p:cNvGrpSpPr/>
          <p:nvPr/>
        </p:nvGrpSpPr>
        <p:grpSpPr>
          <a:xfrm>
            <a:off x="3866955" y="1657278"/>
            <a:ext cx="5847646" cy="1132672"/>
            <a:chOff x="3104883" y="1135500"/>
            <a:chExt cx="8381037" cy="970500"/>
          </a:xfrm>
        </p:grpSpPr>
        <p:sp>
          <p:nvSpPr>
            <p:cNvPr id="12" name="Google Shape;254;p39">
              <a:extLst>
                <a:ext uri="{FF2B5EF4-FFF2-40B4-BE49-F238E27FC236}">
                  <a16:creationId xmlns:a16="http://schemas.microsoft.com/office/drawing/2014/main" xmlns="" id="{74E07681-E40F-412D-99CA-7E762C8C2146}"/>
                </a:ext>
              </a:extLst>
            </p:cNvPr>
            <p:cNvSpPr/>
            <p:nvPr/>
          </p:nvSpPr>
          <p:spPr>
            <a:xfrm>
              <a:off x="4571999" y="1301100"/>
              <a:ext cx="6913921" cy="804900"/>
            </a:xfrm>
            <a:prstGeom prst="homePlate">
              <a:avLst>
                <a:gd name="adj" fmla="val 50000"/>
              </a:avLst>
            </a:prstGeom>
            <a:solidFill>
              <a:schemeClr val="accent1">
                <a:lumMod val="40000"/>
                <a:lumOff val="60000"/>
              </a:schemeClr>
            </a:solidFill>
            <a:ln>
              <a:noFill/>
            </a:ln>
          </p:spPr>
          <p:txBody>
            <a:bodyPr spcFirstLastPara="1" wrap="square" lIns="130026" tIns="130026" rIns="130026" bIns="130026" anchor="ctr" anchorCtr="0">
              <a:noAutofit/>
            </a:bodyPr>
            <a:lstStyle/>
            <a:p>
              <a:endParaRPr sz="2200" dirty="0">
                <a:latin typeface="Times New Roman" panose="02020603050405020304" pitchFamily="18" charset="0"/>
                <a:cs typeface="Times New Roman" panose="02020603050405020304" pitchFamily="18" charset="0"/>
              </a:endParaRPr>
            </a:p>
          </p:txBody>
        </p:sp>
        <p:sp>
          <p:nvSpPr>
            <p:cNvPr id="13" name="Google Shape;255;p39">
              <a:extLst>
                <a:ext uri="{FF2B5EF4-FFF2-40B4-BE49-F238E27FC236}">
                  <a16:creationId xmlns:a16="http://schemas.microsoft.com/office/drawing/2014/main" xmlns="" id="{A5954326-F560-4252-99CE-753B435B2C31}"/>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30026" tIns="130026" rIns="130026" bIns="130026" anchor="ctr" anchorCtr="0">
              <a:noAutofit/>
            </a:bodyPr>
            <a:lstStyle/>
            <a:p>
              <a:endParaRPr sz="2200" dirty="0">
                <a:latin typeface="Times New Roman" panose="02020603050405020304" pitchFamily="18" charset="0"/>
                <a:cs typeface="Times New Roman" panose="02020603050405020304" pitchFamily="18" charset="0"/>
              </a:endParaRPr>
            </a:p>
          </p:txBody>
        </p:sp>
        <p:sp>
          <p:nvSpPr>
            <p:cNvPr id="14" name="Google Shape;256;p39">
              <a:extLst>
                <a:ext uri="{FF2B5EF4-FFF2-40B4-BE49-F238E27FC236}">
                  <a16:creationId xmlns:a16="http://schemas.microsoft.com/office/drawing/2014/main" xmlns="" id="{1785FF97-18D7-458A-ACAE-625ACEF8110D}"/>
                </a:ext>
              </a:extLst>
            </p:cNvPr>
            <p:cNvSpPr/>
            <p:nvPr/>
          </p:nvSpPr>
          <p:spPr>
            <a:xfrm>
              <a:off x="3104883" y="1135500"/>
              <a:ext cx="1869568" cy="804900"/>
            </a:xfrm>
            <a:prstGeom prst="rect">
              <a:avLst/>
            </a:prstGeom>
            <a:solidFill>
              <a:schemeClr val="accent1">
                <a:lumMod val="20000"/>
                <a:lumOff val="80000"/>
              </a:schemeClr>
            </a:solidFill>
            <a:ln>
              <a:noFill/>
            </a:ln>
          </p:spPr>
          <p:txBody>
            <a:bodyPr spcFirstLastPara="1" wrap="square" lIns="130026" tIns="130026" rIns="130026" bIns="130026" anchor="ctr" anchorCtr="0">
              <a:noAutofit/>
            </a:bodyPr>
            <a:lstStyle/>
            <a:p>
              <a:pPr algn="ctr"/>
              <a:r>
                <a:rPr lang="en-US" sz="2200" b="1" dirty="0" err="1">
                  <a:latin typeface="Times New Roman" panose="02020603050405020304" pitchFamily="18" charset="0"/>
                  <a:cs typeface="Times New Roman" panose="02020603050405020304" pitchFamily="18" charset="0"/>
                </a:rPr>
                <a:t>Đề</a:t>
              </a:r>
              <a:r>
                <a:rPr lang="en-US" sz="2200" b="1" dirty="0">
                  <a:latin typeface="Times New Roman" panose="02020603050405020304" pitchFamily="18" charset="0"/>
                  <a:cs typeface="Times New Roman" panose="02020603050405020304" pitchFamily="18" charset="0"/>
                </a:rPr>
                <a:t> </a:t>
              </a:r>
              <a:r>
                <a:rPr lang="en-US" sz="2200" b="1" err="1">
                  <a:latin typeface="Times New Roman" panose="02020603050405020304" pitchFamily="18" charset="0"/>
                  <a:cs typeface="Times New Roman" panose="02020603050405020304" pitchFamily="18" charset="0"/>
                </a:rPr>
                <a:t>tài</a:t>
              </a:r>
              <a:r>
                <a:rPr lang="en-US" sz="2200" b="1">
                  <a:latin typeface="Times New Roman" panose="02020603050405020304" pitchFamily="18" charset="0"/>
                  <a:cs typeface="Times New Roman" panose="02020603050405020304" pitchFamily="18" charset="0"/>
                </a:rPr>
                <a:t> sáng  tác</a:t>
              </a:r>
              <a:endParaRPr sz="2200" b="1" dirty="0">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xmlns="" id="{5B64BC33-D8FD-4744-BCAA-FBFD5F35980C}"/>
              </a:ext>
            </a:extLst>
          </p:cNvPr>
          <p:cNvSpPr txBox="1"/>
          <p:nvPr/>
        </p:nvSpPr>
        <p:spPr>
          <a:xfrm>
            <a:off x="5309343" y="1980904"/>
            <a:ext cx="3980080" cy="646331"/>
          </a:xfrm>
          <a:prstGeom prst="rect">
            <a:avLst/>
          </a:prstGeom>
          <a:noFill/>
        </p:spPr>
        <p:txBody>
          <a:bodyPr wrap="square">
            <a:spAutoFit/>
          </a:bodyPr>
          <a:lstStyle/>
          <a:p>
            <a:pPr algn="just"/>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chuyến</a:t>
            </a:r>
            <a:r>
              <a:rPr lang="en-US" b="1" dirty="0">
                <a:latin typeface="Times New Roman" panose="02020603050405020304" pitchFamily="18" charset="0"/>
                <a:cs typeface="Times New Roman" panose="02020603050405020304" pitchFamily="18" charset="0"/>
              </a:rPr>
              <a:t> bay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phi </a:t>
            </a:r>
            <a:r>
              <a:rPr lang="en-US" b="1" dirty="0" err="1">
                <a:latin typeface="Times New Roman" panose="02020603050405020304" pitchFamily="18" charset="0"/>
                <a:cs typeface="Times New Roman" panose="02020603050405020304" pitchFamily="18" charset="0"/>
              </a:rPr>
              <a:t>công</a:t>
            </a:r>
            <a:endParaRPr lang="en-US" b="1" dirty="0">
              <a:latin typeface="Times New Roman" panose="02020603050405020304" pitchFamily="18" charset="0"/>
              <a:cs typeface="Times New Roman" panose="02020603050405020304" pitchFamily="18" charset="0"/>
            </a:endParaRPr>
          </a:p>
        </p:txBody>
      </p:sp>
      <p:grpSp>
        <p:nvGrpSpPr>
          <p:cNvPr id="16" name="Google Shape;253;p39">
            <a:extLst>
              <a:ext uri="{FF2B5EF4-FFF2-40B4-BE49-F238E27FC236}">
                <a16:creationId xmlns:a16="http://schemas.microsoft.com/office/drawing/2014/main" xmlns="" id="{74A611D9-14A5-498B-9D0E-EB48D76A4206}"/>
              </a:ext>
            </a:extLst>
          </p:cNvPr>
          <p:cNvGrpSpPr/>
          <p:nvPr/>
        </p:nvGrpSpPr>
        <p:grpSpPr>
          <a:xfrm>
            <a:off x="3851044" y="2708104"/>
            <a:ext cx="5902555" cy="1367561"/>
            <a:chOff x="2980914" y="1180012"/>
            <a:chExt cx="8740620" cy="950934"/>
          </a:xfrm>
        </p:grpSpPr>
        <p:sp>
          <p:nvSpPr>
            <p:cNvPr id="17" name="Google Shape;254;p39">
              <a:extLst>
                <a:ext uri="{FF2B5EF4-FFF2-40B4-BE49-F238E27FC236}">
                  <a16:creationId xmlns:a16="http://schemas.microsoft.com/office/drawing/2014/main" xmlns="" id="{F366BD98-2FD4-4B75-B477-E52C19C6E491}"/>
                </a:ext>
              </a:extLst>
            </p:cNvPr>
            <p:cNvSpPr/>
            <p:nvPr/>
          </p:nvSpPr>
          <p:spPr>
            <a:xfrm>
              <a:off x="4571998" y="1301100"/>
              <a:ext cx="7149536" cy="804900"/>
            </a:xfrm>
            <a:prstGeom prst="homePlate">
              <a:avLst>
                <a:gd name="adj" fmla="val 50000"/>
              </a:avLst>
            </a:prstGeom>
            <a:solidFill>
              <a:schemeClr val="accent2">
                <a:lumMod val="40000"/>
                <a:lumOff val="60000"/>
              </a:schemeClr>
            </a:solidFill>
            <a:ln>
              <a:noFill/>
            </a:ln>
          </p:spPr>
          <p:txBody>
            <a:bodyPr spcFirstLastPara="1" wrap="square" lIns="130026" tIns="130026" rIns="130026" bIns="130026" anchor="ctr" anchorCtr="0">
              <a:noAutofit/>
            </a:bodyPr>
            <a:lstStyle/>
            <a:p>
              <a:endParaRPr sz="2200" dirty="0">
                <a:latin typeface="Times New Roman" panose="02020603050405020304" pitchFamily="18" charset="0"/>
                <a:cs typeface="Times New Roman" panose="02020603050405020304" pitchFamily="18" charset="0"/>
              </a:endParaRPr>
            </a:p>
          </p:txBody>
        </p:sp>
        <p:sp>
          <p:nvSpPr>
            <p:cNvPr id="18" name="Google Shape;255;p39">
              <a:extLst>
                <a:ext uri="{FF2B5EF4-FFF2-40B4-BE49-F238E27FC236}">
                  <a16:creationId xmlns:a16="http://schemas.microsoft.com/office/drawing/2014/main" xmlns="" id="{1FE41836-34D4-4CB3-BE44-4FDBFD07F445}"/>
                </a:ext>
              </a:extLst>
            </p:cNvPr>
            <p:cNvSpPr/>
            <p:nvPr/>
          </p:nvSpPr>
          <p:spPr>
            <a:xfrm rot="10800000" flipH="1">
              <a:off x="4572000" y="1959346"/>
              <a:ext cx="401700" cy="171600"/>
            </a:xfrm>
            <a:prstGeom prst="rtTriangle">
              <a:avLst/>
            </a:prstGeom>
            <a:solidFill>
              <a:schemeClr val="accent2">
                <a:lumMod val="60000"/>
                <a:lumOff val="40000"/>
              </a:schemeClr>
            </a:solidFill>
            <a:ln>
              <a:noFill/>
            </a:ln>
          </p:spPr>
          <p:txBody>
            <a:bodyPr spcFirstLastPara="1" wrap="square" lIns="130026" tIns="130026" rIns="130026" bIns="130026" anchor="ctr" anchorCtr="0">
              <a:noAutofit/>
            </a:bodyPr>
            <a:lstStyle/>
            <a:p>
              <a:endParaRPr sz="2200" dirty="0">
                <a:latin typeface="Times New Roman" panose="02020603050405020304" pitchFamily="18" charset="0"/>
                <a:cs typeface="Times New Roman" panose="02020603050405020304" pitchFamily="18" charset="0"/>
              </a:endParaRPr>
            </a:p>
          </p:txBody>
        </p:sp>
        <p:sp>
          <p:nvSpPr>
            <p:cNvPr id="19" name="Google Shape;256;p39">
              <a:extLst>
                <a:ext uri="{FF2B5EF4-FFF2-40B4-BE49-F238E27FC236}">
                  <a16:creationId xmlns:a16="http://schemas.microsoft.com/office/drawing/2014/main" xmlns="" id="{1F63EF2F-190A-4676-B321-CDD4D5DAE90D}"/>
                </a:ext>
              </a:extLst>
            </p:cNvPr>
            <p:cNvSpPr/>
            <p:nvPr/>
          </p:nvSpPr>
          <p:spPr>
            <a:xfrm>
              <a:off x="2980914" y="1180012"/>
              <a:ext cx="1937217" cy="804900"/>
            </a:xfrm>
            <a:prstGeom prst="rect">
              <a:avLst/>
            </a:prstGeom>
            <a:solidFill>
              <a:schemeClr val="accent2">
                <a:lumMod val="20000"/>
                <a:lumOff val="80000"/>
              </a:schemeClr>
            </a:solidFill>
            <a:ln>
              <a:noFill/>
            </a:ln>
          </p:spPr>
          <p:txBody>
            <a:bodyPr spcFirstLastPara="1" wrap="square" lIns="130026" tIns="130026" rIns="130026" bIns="130026" anchor="ctr" anchorCtr="0">
              <a:noAutofit/>
            </a:bodyPr>
            <a:lstStyle/>
            <a:p>
              <a:pPr algn="ctr"/>
              <a:r>
                <a:rPr lang="en-US" sz="2200" b="1" dirty="0" err="1">
                  <a:latin typeface="Times New Roman" panose="02020603050405020304" pitchFamily="18" charset="0"/>
                  <a:cs typeface="Times New Roman" panose="02020603050405020304" pitchFamily="18" charset="0"/>
                </a:rPr>
                <a:t>Phong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cách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tác</a:t>
              </a:r>
              <a:endParaRPr sz="2200" b="1" dirty="0">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xmlns="" id="{378DB9DA-97C0-4FE1-8C97-A876D34CE8AC}"/>
              </a:ext>
            </a:extLst>
          </p:cNvPr>
          <p:cNvSpPr txBox="1"/>
          <p:nvPr/>
        </p:nvSpPr>
        <p:spPr>
          <a:xfrm>
            <a:off x="5261119" y="3044394"/>
            <a:ext cx="4082958" cy="703078"/>
          </a:xfrm>
          <a:prstGeom prst="rect">
            <a:avLst/>
          </a:prstGeom>
          <a:noFill/>
        </p:spPr>
        <p:txBody>
          <a:bodyPr wrap="square">
            <a:spAutoFit/>
          </a:bodyPr>
          <a:lstStyle/>
          <a:p>
            <a:pPr algn="just">
              <a:lnSpc>
                <a:spcPct val="115000"/>
              </a:lnSpc>
            </a:pP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Đậm</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trữ</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trẻo</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giàu</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hứng</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lãng</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mạn</a:t>
            </a:r>
            <a:endParaRPr lang="en-US" sz="1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8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oogle Shape;253;p39">
            <a:extLst>
              <a:ext uri="{FF2B5EF4-FFF2-40B4-BE49-F238E27FC236}">
                <a16:creationId xmlns:a16="http://schemas.microsoft.com/office/drawing/2014/main" xmlns="" id="{1633F2C5-196B-47FB-8122-0D19D07B5872}"/>
              </a:ext>
            </a:extLst>
          </p:cNvPr>
          <p:cNvGrpSpPr/>
          <p:nvPr/>
        </p:nvGrpSpPr>
        <p:grpSpPr>
          <a:xfrm>
            <a:off x="361951" y="1028701"/>
            <a:ext cx="9029698" cy="933082"/>
            <a:chOff x="3037233" y="1135500"/>
            <a:chExt cx="8680005" cy="970500"/>
          </a:xfrm>
        </p:grpSpPr>
        <p:sp>
          <p:nvSpPr>
            <p:cNvPr id="26" name="Google Shape;254;p39">
              <a:extLst>
                <a:ext uri="{FF2B5EF4-FFF2-40B4-BE49-F238E27FC236}">
                  <a16:creationId xmlns:a16="http://schemas.microsoft.com/office/drawing/2014/main" xmlns="" id="{E97A3308-6668-4456-AF5C-8FDD75E11AA3}"/>
                </a:ext>
              </a:extLst>
            </p:cNvPr>
            <p:cNvSpPr/>
            <p:nvPr/>
          </p:nvSpPr>
          <p:spPr>
            <a:xfrm>
              <a:off x="4571998" y="1301100"/>
              <a:ext cx="7145240" cy="804900"/>
            </a:xfrm>
            <a:prstGeom prst="homePlate">
              <a:avLst>
                <a:gd name="adj" fmla="val 50000"/>
              </a:avLst>
            </a:prstGeom>
            <a:solidFill>
              <a:srgbClr val="FFD966"/>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28" name="Google Shape;255;p39">
              <a:extLst>
                <a:ext uri="{FF2B5EF4-FFF2-40B4-BE49-F238E27FC236}">
                  <a16:creationId xmlns:a16="http://schemas.microsoft.com/office/drawing/2014/main" xmlns="" id="{4FDB4B44-C2A8-4CAE-A59C-43740870C8B1}"/>
                </a:ext>
              </a:extLst>
            </p:cNvPr>
            <p:cNvSpPr/>
            <p:nvPr/>
          </p:nvSpPr>
          <p:spPr>
            <a:xfrm rot="10800000" flipH="1">
              <a:off x="4572000" y="1934400"/>
              <a:ext cx="401700" cy="171600"/>
            </a:xfrm>
            <a:prstGeom prst="rtTriangle">
              <a:avLst/>
            </a:prstGeom>
            <a:solidFill>
              <a:srgbClr val="FFC000"/>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30" name="Google Shape;256;p39">
              <a:extLst>
                <a:ext uri="{FF2B5EF4-FFF2-40B4-BE49-F238E27FC236}">
                  <a16:creationId xmlns:a16="http://schemas.microsoft.com/office/drawing/2014/main" xmlns="" id="{7E1C1890-C416-420C-9170-7A8A0C11DA6B}"/>
                </a:ext>
              </a:extLst>
            </p:cNvPr>
            <p:cNvSpPr/>
            <p:nvPr/>
          </p:nvSpPr>
          <p:spPr>
            <a:xfrm>
              <a:off x="3037233" y="1135500"/>
              <a:ext cx="1937217" cy="804900"/>
            </a:xfrm>
            <a:prstGeom prst="rect">
              <a:avLst/>
            </a:prstGeom>
            <a:solidFill>
              <a:srgbClr val="FFE699"/>
            </a:solidFill>
            <a:ln>
              <a:noFill/>
            </a:ln>
          </p:spPr>
          <p:txBody>
            <a:bodyPr spcFirstLastPara="1" wrap="square" lIns="130026" tIns="130026" rIns="130026" bIns="130026" anchor="ctr" anchorCtr="0">
              <a:noAutofit/>
            </a:bodyPr>
            <a:lstStyle/>
            <a:p>
              <a:pPr algn="ctr"/>
              <a:r>
                <a:rPr lang="en-US" sz="3000" b="1" dirty="0" smtClean="0">
                  <a:latin typeface="Times New Roman" panose="02020603050405020304" pitchFamily="18" charset="0"/>
                  <a:cs typeface="Times New Roman" panose="02020603050405020304" pitchFamily="18" charset="0"/>
                </a:rPr>
                <a:t>-</a:t>
              </a:r>
              <a:r>
                <a:rPr lang="en-US" sz="3000" b="1" dirty="0" err="1" smtClean="0">
                  <a:latin typeface="Times New Roman" panose="02020603050405020304" pitchFamily="18" charset="0"/>
                  <a:cs typeface="Times New Roman" panose="02020603050405020304" pitchFamily="18" charset="0"/>
                </a:rPr>
                <a:t>Xuất</a:t>
              </a:r>
              <a:r>
                <a:rPr lang="en-US" sz="3000" b="1" dirty="0" smtClean="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xứ</a:t>
              </a:r>
              <a:endParaRPr sz="3000"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xmlns="" id="{9DF4598C-2A1A-4BC9-B3B9-E8BA87C770F0}"/>
              </a:ext>
            </a:extLst>
          </p:cNvPr>
          <p:cNvSpPr txBox="1"/>
          <p:nvPr/>
        </p:nvSpPr>
        <p:spPr>
          <a:xfrm>
            <a:off x="2518802" y="1273167"/>
            <a:ext cx="6611022" cy="580672"/>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cs typeface="Times New Roman" pitchFamily="18" charset="0"/>
              </a:rPr>
              <a:t>Trích</a:t>
            </a:r>
            <a:r>
              <a:rPr lang="en-US" sz="3000" dirty="0">
                <a:latin typeface="Times New Roman" panose="02020603050405020304" pitchFamily="18" charset="0"/>
                <a:cs typeface="Times New Roman" pitchFamily="18" charset="0"/>
              </a:rPr>
              <a:t> </a:t>
            </a:r>
            <a:r>
              <a:rPr lang="en-US" sz="3000" dirty="0" err="1">
                <a:latin typeface="Times New Roman" panose="02020603050405020304" pitchFamily="18" charset="0"/>
                <a:cs typeface="Times New Roman" pitchFamily="18" charset="0"/>
              </a:rPr>
              <a:t>chương</a:t>
            </a:r>
            <a:r>
              <a:rPr lang="en-US" sz="3000" dirty="0">
                <a:latin typeface="Times New Roman" panose="02020603050405020304" pitchFamily="18" charset="0"/>
                <a:cs typeface="Times New Roman" pitchFamily="18" charset="0"/>
              </a:rPr>
              <a:t> 21/27 </a:t>
            </a:r>
            <a:r>
              <a:rPr lang="en-US" sz="3000" dirty="0" err="1">
                <a:latin typeface="Times New Roman" panose="02020603050405020304" pitchFamily="18" charset="0"/>
                <a:cs typeface="Times New Roman" pitchFamily="18" charset="0"/>
              </a:rPr>
              <a:t>của</a:t>
            </a:r>
            <a:r>
              <a:rPr lang="en-US" sz="3000" dirty="0">
                <a:latin typeface="Times New Roman" panose="02020603050405020304" pitchFamily="18" charset="0"/>
                <a:cs typeface="Times New Roman" pitchFamily="18" charset="0"/>
              </a:rPr>
              <a:t> “</a:t>
            </a:r>
            <a:r>
              <a:rPr lang="en-US" sz="3000" dirty="0" err="1">
                <a:latin typeface="Times New Roman" panose="02020603050405020304" pitchFamily="18" charset="0"/>
                <a:cs typeface="Times New Roman" pitchFamily="18" charset="0"/>
              </a:rPr>
              <a:t>Hoàng</a:t>
            </a:r>
            <a:r>
              <a:rPr lang="en-US" sz="3000" dirty="0">
                <a:latin typeface="Times New Roman" panose="02020603050405020304" pitchFamily="18" charset="0"/>
                <a:cs typeface="Times New Roman" pitchFamily="18" charset="0"/>
              </a:rPr>
              <a:t> </a:t>
            </a:r>
            <a:r>
              <a:rPr lang="en-US" sz="3000" dirty="0" err="1">
                <a:latin typeface="Times New Roman" panose="02020603050405020304" pitchFamily="18" charset="0"/>
                <a:cs typeface="Times New Roman" pitchFamily="18" charset="0"/>
              </a:rPr>
              <a:t>tử</a:t>
            </a:r>
            <a:r>
              <a:rPr lang="en-US" sz="3000" dirty="0">
                <a:latin typeface="Times New Roman" panose="02020603050405020304" pitchFamily="18" charset="0"/>
                <a:cs typeface="Times New Roman" pitchFamily="18" charset="0"/>
              </a:rPr>
              <a:t> </a:t>
            </a:r>
            <a:r>
              <a:rPr lang="en-US" sz="3000" dirty="0" err="1">
                <a:latin typeface="Times New Roman" panose="02020603050405020304" pitchFamily="18" charset="0"/>
                <a:cs typeface="Times New Roman" pitchFamily="18" charset="0"/>
              </a:rPr>
              <a:t>bé</a:t>
            </a:r>
            <a:r>
              <a:rPr lang="en-US" sz="3000" dirty="0">
                <a:latin typeface="Times New Roman" panose="02020603050405020304" pitchFamily="18" charset="0"/>
                <a:cs typeface="Times New Roman" pitchFamily="18" charset="0"/>
              </a:rPr>
              <a:t>”</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5" name="Google Shape;253;p39">
            <a:extLst>
              <a:ext uri="{FF2B5EF4-FFF2-40B4-BE49-F238E27FC236}">
                <a16:creationId xmlns:a16="http://schemas.microsoft.com/office/drawing/2014/main" xmlns="" id="{1C4602D8-7C8B-4F97-A2B3-222D555310C1}"/>
              </a:ext>
            </a:extLst>
          </p:cNvPr>
          <p:cNvGrpSpPr/>
          <p:nvPr/>
        </p:nvGrpSpPr>
        <p:grpSpPr>
          <a:xfrm>
            <a:off x="357478" y="2131175"/>
            <a:ext cx="6432788" cy="933082"/>
            <a:chOff x="3104883" y="1135500"/>
            <a:chExt cx="5967724" cy="970500"/>
          </a:xfrm>
        </p:grpSpPr>
        <p:sp>
          <p:nvSpPr>
            <p:cNvPr id="46" name="Google Shape;254;p39">
              <a:extLst>
                <a:ext uri="{FF2B5EF4-FFF2-40B4-BE49-F238E27FC236}">
                  <a16:creationId xmlns:a16="http://schemas.microsoft.com/office/drawing/2014/main" xmlns="" id="{7B9CA81B-3A7D-44A3-89CC-29DDFEEE28EE}"/>
                </a:ext>
              </a:extLst>
            </p:cNvPr>
            <p:cNvSpPr/>
            <p:nvPr/>
          </p:nvSpPr>
          <p:spPr>
            <a:xfrm>
              <a:off x="4571998" y="1301100"/>
              <a:ext cx="4500609" cy="804900"/>
            </a:xfrm>
            <a:prstGeom prst="homePlate">
              <a:avLst>
                <a:gd name="adj" fmla="val 50000"/>
              </a:avLst>
            </a:prstGeom>
            <a:solidFill>
              <a:schemeClr val="accent1">
                <a:lumMod val="40000"/>
                <a:lumOff val="60000"/>
              </a:schemeClr>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47" name="Google Shape;255;p39">
              <a:extLst>
                <a:ext uri="{FF2B5EF4-FFF2-40B4-BE49-F238E27FC236}">
                  <a16:creationId xmlns:a16="http://schemas.microsoft.com/office/drawing/2014/main" xmlns=""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48" name="Google Shape;256;p39">
              <a:extLst>
                <a:ext uri="{FF2B5EF4-FFF2-40B4-BE49-F238E27FC236}">
                  <a16:creationId xmlns:a16="http://schemas.microsoft.com/office/drawing/2014/main" xmlns="" id="{CE503FC4-A0D1-4C76-8996-BB720DC4C85E}"/>
                </a:ext>
              </a:extLst>
            </p:cNvPr>
            <p:cNvSpPr/>
            <p:nvPr/>
          </p:nvSpPr>
          <p:spPr>
            <a:xfrm>
              <a:off x="3104883" y="1135500"/>
              <a:ext cx="1869568" cy="804900"/>
            </a:xfrm>
            <a:prstGeom prst="rect">
              <a:avLst/>
            </a:prstGeom>
            <a:solidFill>
              <a:schemeClr val="accent1">
                <a:lumMod val="20000"/>
                <a:lumOff val="80000"/>
              </a:schemeClr>
            </a:solidFill>
            <a:ln>
              <a:noFill/>
            </a:ln>
          </p:spPr>
          <p:txBody>
            <a:bodyPr spcFirstLastPara="1" wrap="square" lIns="130026" tIns="130026" rIns="130026" bIns="130026" anchor="ctr" anchorCtr="0">
              <a:noAutofit/>
            </a:bodyPr>
            <a:lstStyle/>
            <a:p>
              <a:pPr algn="ctr"/>
              <a:r>
                <a:rPr lang="en-US" sz="3000" b="1" dirty="0" smtClean="0">
                  <a:latin typeface="Times New Roman" panose="02020603050405020304" pitchFamily="18" charset="0"/>
                  <a:cs typeface="Times New Roman" panose="02020603050405020304" pitchFamily="18" charset="0"/>
                </a:rPr>
                <a:t>-</a:t>
              </a:r>
              <a:r>
                <a:rPr lang="en-US" sz="3000" b="1" dirty="0" err="1" smtClean="0">
                  <a:latin typeface="Times New Roman" panose="02020603050405020304" pitchFamily="18" charset="0"/>
                  <a:cs typeface="Times New Roman" panose="02020603050405020304" pitchFamily="18" charset="0"/>
                </a:rPr>
                <a:t>Thể</a:t>
              </a:r>
              <a:r>
                <a:rPr lang="en-US" sz="3000" b="1" dirty="0" smtClean="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loại</a:t>
              </a:r>
              <a:endParaRPr lang="en-US" sz="3000" b="1" dirty="0">
                <a:latin typeface="Times New Roman" panose="02020603050405020304" pitchFamily="18" charset="0"/>
                <a:cs typeface="Times New Roman" panose="02020603050405020304" pitchFamily="18" charset="0"/>
              </a:endParaRPr>
            </a:p>
          </p:txBody>
        </p:sp>
      </p:grpSp>
      <p:sp>
        <p:nvSpPr>
          <p:cNvPr id="49" name="TextBox 48">
            <a:extLst>
              <a:ext uri="{FF2B5EF4-FFF2-40B4-BE49-F238E27FC236}">
                <a16:creationId xmlns:a16="http://schemas.microsoft.com/office/drawing/2014/main" xmlns="" id="{522A771C-C2CE-47F4-9433-57848533A57C}"/>
              </a:ext>
            </a:extLst>
          </p:cNvPr>
          <p:cNvSpPr txBox="1"/>
          <p:nvPr/>
        </p:nvSpPr>
        <p:spPr>
          <a:xfrm>
            <a:off x="2563681" y="2361700"/>
            <a:ext cx="3138619" cy="580672"/>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Tiểu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thuyết</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0" name="Google Shape;253;p39">
            <a:extLst>
              <a:ext uri="{FF2B5EF4-FFF2-40B4-BE49-F238E27FC236}">
                <a16:creationId xmlns:a16="http://schemas.microsoft.com/office/drawing/2014/main" xmlns="" id="{53A2054F-48B6-4E42-A571-E7C1C3281654}"/>
              </a:ext>
            </a:extLst>
          </p:cNvPr>
          <p:cNvGrpSpPr/>
          <p:nvPr/>
        </p:nvGrpSpPr>
        <p:grpSpPr>
          <a:xfrm>
            <a:off x="357478" y="4325946"/>
            <a:ext cx="6432788" cy="933082"/>
            <a:chOff x="3023720" y="1135500"/>
            <a:chExt cx="6063539" cy="970500"/>
          </a:xfrm>
        </p:grpSpPr>
        <p:sp>
          <p:nvSpPr>
            <p:cNvPr id="51" name="Google Shape;254;p39">
              <a:extLst>
                <a:ext uri="{FF2B5EF4-FFF2-40B4-BE49-F238E27FC236}">
                  <a16:creationId xmlns:a16="http://schemas.microsoft.com/office/drawing/2014/main" xmlns="" id="{B16CAE86-3F14-471B-BCBA-B79322713C40}"/>
                </a:ext>
              </a:extLst>
            </p:cNvPr>
            <p:cNvSpPr/>
            <p:nvPr/>
          </p:nvSpPr>
          <p:spPr>
            <a:xfrm>
              <a:off x="4571998" y="1301100"/>
              <a:ext cx="4515261" cy="804900"/>
            </a:xfrm>
            <a:prstGeom prst="homePlate">
              <a:avLst>
                <a:gd name="adj" fmla="val 50000"/>
              </a:avLst>
            </a:prstGeom>
            <a:solidFill>
              <a:srgbClr val="C5E0B4"/>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52" name="Google Shape;255;p39">
              <a:extLst>
                <a:ext uri="{FF2B5EF4-FFF2-40B4-BE49-F238E27FC236}">
                  <a16:creationId xmlns:a16="http://schemas.microsoft.com/office/drawing/2014/main" xmlns="" id="{1410A0D8-EE5E-4194-A2A0-751866A5450F}"/>
                </a:ext>
              </a:extLst>
            </p:cNvPr>
            <p:cNvSpPr/>
            <p:nvPr/>
          </p:nvSpPr>
          <p:spPr>
            <a:xfrm rot="10800000" flipH="1">
              <a:off x="4572000" y="1934400"/>
              <a:ext cx="401700" cy="171600"/>
            </a:xfrm>
            <a:prstGeom prst="rtTriangle">
              <a:avLst/>
            </a:prstGeom>
            <a:solidFill>
              <a:srgbClr val="B5D79E"/>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53" name="Google Shape;256;p39">
              <a:extLst>
                <a:ext uri="{FF2B5EF4-FFF2-40B4-BE49-F238E27FC236}">
                  <a16:creationId xmlns:a16="http://schemas.microsoft.com/office/drawing/2014/main" xmlns="" id="{7D25DDA2-55C8-483E-A68D-4003AFA80920}"/>
                </a:ext>
              </a:extLst>
            </p:cNvPr>
            <p:cNvSpPr/>
            <p:nvPr/>
          </p:nvSpPr>
          <p:spPr>
            <a:xfrm>
              <a:off x="3023720" y="1135500"/>
              <a:ext cx="1950729" cy="804900"/>
            </a:xfrm>
            <a:prstGeom prst="rect">
              <a:avLst/>
            </a:prstGeom>
            <a:solidFill>
              <a:srgbClr val="E2F0D9"/>
            </a:solidFill>
            <a:ln>
              <a:noFill/>
            </a:ln>
          </p:spPr>
          <p:txBody>
            <a:bodyPr spcFirstLastPara="1" wrap="square" lIns="130026" tIns="130026" rIns="130026" bIns="130026" anchor="ctr" anchorCtr="0">
              <a:noAutofit/>
            </a:bodyPr>
            <a:lstStyle/>
            <a:p>
              <a:pPr algn="ctr"/>
              <a:r>
                <a:rPr lang="en-US" sz="3000" b="1" dirty="0" smtClean="0">
                  <a:latin typeface="Times New Roman" panose="02020603050405020304" pitchFamily="18" charset="0"/>
                  <a:cs typeface="Times New Roman" panose="02020603050405020304" pitchFamily="18" charset="0"/>
                </a:rPr>
                <a:t>-</a:t>
              </a:r>
              <a:r>
                <a:rPr lang="en-US" sz="3000" b="1" dirty="0" err="1" smtClean="0">
                  <a:latin typeface="Times New Roman" panose="02020603050405020304" pitchFamily="18" charset="0"/>
                  <a:cs typeface="Times New Roman" panose="02020603050405020304" pitchFamily="18" charset="0"/>
                </a:rPr>
                <a:t>Chủ</a:t>
              </a:r>
              <a:r>
                <a:rPr lang="en-US" sz="3000" b="1" dirty="0" smtClean="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đề</a:t>
              </a:r>
              <a:endParaRPr sz="3000" b="1"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xmlns="" id="{90745476-E9B4-4E16-9853-78D51C38358C}"/>
              </a:ext>
            </a:extLst>
          </p:cNvPr>
          <p:cNvSpPr txBox="1"/>
          <p:nvPr/>
        </p:nvSpPr>
        <p:spPr>
          <a:xfrm>
            <a:off x="2654013" y="4513372"/>
            <a:ext cx="2883187" cy="580672"/>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bạn</a:t>
            </a:r>
            <a:endParaRPr lang="nl-NL" sz="3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5" name="Google Shape;253;p39">
            <a:extLst>
              <a:ext uri="{FF2B5EF4-FFF2-40B4-BE49-F238E27FC236}">
                <a16:creationId xmlns:a16="http://schemas.microsoft.com/office/drawing/2014/main" xmlns="" id="{3F427DF4-34B8-4DAA-8A18-1EB93BFA46A4}"/>
              </a:ext>
            </a:extLst>
          </p:cNvPr>
          <p:cNvGrpSpPr/>
          <p:nvPr/>
        </p:nvGrpSpPr>
        <p:grpSpPr>
          <a:xfrm>
            <a:off x="357479" y="3182946"/>
            <a:ext cx="6432787" cy="957066"/>
            <a:chOff x="3037232" y="1135500"/>
            <a:chExt cx="6183663" cy="995446"/>
          </a:xfrm>
        </p:grpSpPr>
        <p:sp>
          <p:nvSpPr>
            <p:cNvPr id="56" name="Google Shape;254;p39">
              <a:extLst>
                <a:ext uri="{FF2B5EF4-FFF2-40B4-BE49-F238E27FC236}">
                  <a16:creationId xmlns:a16="http://schemas.microsoft.com/office/drawing/2014/main" xmlns="" id="{22D14EAB-6D74-4C2B-B4E8-036BD07B692D}"/>
                </a:ext>
              </a:extLst>
            </p:cNvPr>
            <p:cNvSpPr/>
            <p:nvPr/>
          </p:nvSpPr>
          <p:spPr>
            <a:xfrm>
              <a:off x="4571998" y="1301100"/>
              <a:ext cx="4648897" cy="804900"/>
            </a:xfrm>
            <a:prstGeom prst="homePlate">
              <a:avLst>
                <a:gd name="adj" fmla="val 50000"/>
              </a:avLst>
            </a:prstGeom>
            <a:solidFill>
              <a:schemeClr val="accent2">
                <a:lumMod val="40000"/>
                <a:lumOff val="60000"/>
              </a:schemeClr>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57" name="Google Shape;255;p39">
              <a:extLst>
                <a:ext uri="{FF2B5EF4-FFF2-40B4-BE49-F238E27FC236}">
                  <a16:creationId xmlns:a16="http://schemas.microsoft.com/office/drawing/2014/main" xmlns="" id="{F11C01AB-008F-402F-B3F8-3FADC6C40260}"/>
                </a:ext>
              </a:extLst>
            </p:cNvPr>
            <p:cNvSpPr/>
            <p:nvPr/>
          </p:nvSpPr>
          <p:spPr>
            <a:xfrm rot="10800000" flipH="1">
              <a:off x="4572000" y="1959346"/>
              <a:ext cx="401700" cy="171600"/>
            </a:xfrm>
            <a:prstGeom prst="rtTriangle">
              <a:avLst/>
            </a:prstGeom>
            <a:solidFill>
              <a:schemeClr val="accent2">
                <a:lumMod val="60000"/>
                <a:lumOff val="40000"/>
              </a:schemeClr>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58" name="Google Shape;256;p39">
              <a:extLst>
                <a:ext uri="{FF2B5EF4-FFF2-40B4-BE49-F238E27FC236}">
                  <a16:creationId xmlns:a16="http://schemas.microsoft.com/office/drawing/2014/main" xmlns="" id="{5292B70B-4949-465D-89FE-85AFCF0C37B1}"/>
                </a:ext>
              </a:extLst>
            </p:cNvPr>
            <p:cNvSpPr/>
            <p:nvPr/>
          </p:nvSpPr>
          <p:spPr>
            <a:xfrm>
              <a:off x="3037232" y="1135500"/>
              <a:ext cx="1937217" cy="804900"/>
            </a:xfrm>
            <a:prstGeom prst="rect">
              <a:avLst/>
            </a:prstGeom>
            <a:solidFill>
              <a:schemeClr val="accent2">
                <a:lumMod val="20000"/>
                <a:lumOff val="80000"/>
              </a:schemeClr>
            </a:solidFill>
            <a:ln>
              <a:noFill/>
            </a:ln>
          </p:spPr>
          <p:txBody>
            <a:bodyPr spcFirstLastPara="1" wrap="square" lIns="130026" tIns="130026" rIns="130026" bIns="130026" anchor="ctr" anchorCtr="0">
              <a:noAutofit/>
            </a:bodyPr>
            <a:lstStyle/>
            <a:p>
              <a:pPr algn="ctr"/>
              <a:r>
                <a:rPr lang="en-US" sz="3000" b="1" dirty="0" smtClean="0">
                  <a:latin typeface="Times New Roman" panose="02020603050405020304" pitchFamily="18" charset="0"/>
                  <a:cs typeface="Times New Roman" panose="02020603050405020304" pitchFamily="18" charset="0"/>
                </a:rPr>
                <a:t>-</a:t>
              </a:r>
              <a:r>
                <a:rPr lang="en-US" sz="3000" b="1" dirty="0" err="1" smtClean="0">
                  <a:latin typeface="Times New Roman" panose="02020603050405020304" pitchFamily="18" charset="0"/>
                  <a:cs typeface="Times New Roman" panose="02020603050405020304" pitchFamily="18" charset="0"/>
                </a:rPr>
                <a:t>Ngôi</a:t>
              </a:r>
              <a:r>
                <a:rPr lang="en-US" sz="3000" b="1" dirty="0" smtClean="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kể</a:t>
              </a:r>
              <a:endParaRPr sz="3000" b="1" dirty="0">
                <a:latin typeface="Times New Roman" panose="02020603050405020304" pitchFamily="18" charset="0"/>
                <a:cs typeface="Times New Roman" panose="02020603050405020304" pitchFamily="18" charset="0"/>
              </a:endParaRPr>
            </a:p>
          </p:txBody>
        </p:sp>
      </p:grpSp>
      <p:sp>
        <p:nvSpPr>
          <p:cNvPr id="59" name="TextBox 58">
            <a:extLst>
              <a:ext uri="{FF2B5EF4-FFF2-40B4-BE49-F238E27FC236}">
                <a16:creationId xmlns:a16="http://schemas.microsoft.com/office/drawing/2014/main" xmlns="" id="{FB68F4C5-13CA-4BC0-A16B-9D032D49D73A}"/>
              </a:ext>
            </a:extLst>
          </p:cNvPr>
          <p:cNvSpPr txBox="1"/>
          <p:nvPr/>
        </p:nvSpPr>
        <p:spPr>
          <a:xfrm>
            <a:off x="2654013" y="3418361"/>
            <a:ext cx="3261365" cy="623248"/>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3</a:t>
            </a:r>
          </a:p>
        </p:txBody>
      </p:sp>
      <p:sp>
        <p:nvSpPr>
          <p:cNvPr id="31" name="Text Box 5">
            <a:extLst>
              <a:ext uri="{FF2B5EF4-FFF2-40B4-BE49-F238E27FC236}">
                <a16:creationId xmlns:a16="http://schemas.microsoft.com/office/drawing/2014/main" xmlns="" id="{9E4D3B50-006D-401C-8316-C4DFE991AEC3}"/>
              </a:ext>
            </a:extLst>
          </p:cNvPr>
          <p:cNvSpPr txBox="1">
            <a:spLocks noChangeArrowheads="1"/>
          </p:cNvSpPr>
          <p:nvPr/>
        </p:nvSpPr>
        <p:spPr bwMode="auto">
          <a:xfrm>
            <a:off x="2765228" y="311936"/>
            <a:ext cx="42231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FontTx/>
              <a:buNone/>
            </a:pPr>
            <a:r>
              <a:rPr lang="en-US" altLang="en-US" sz="3600" b="1" dirty="0" smtClean="0">
                <a:solidFill>
                  <a:srgbClr val="FF0000"/>
                </a:solidFill>
                <a:latin typeface="Times New Roman" panose="02020603050405020304" pitchFamily="18" charset="0"/>
                <a:cs typeface="Times New Roman" panose="02020603050405020304" pitchFamily="18" charset="0"/>
              </a:rPr>
              <a:t>3. </a:t>
            </a:r>
            <a:r>
              <a:rPr lang="en-US" altLang="en-US" sz="3600" b="1" dirty="0" err="1" smtClean="0">
                <a:solidFill>
                  <a:srgbClr val="FF0000"/>
                </a:solidFill>
                <a:latin typeface="Times New Roman" panose="02020603050405020304" pitchFamily="18" charset="0"/>
                <a:cs typeface="Times New Roman" panose="02020603050405020304" pitchFamily="18" charset="0"/>
              </a:rPr>
              <a:t>Tác</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phẩm</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24" name="Picture 2" descr="Le Petit Prince">
            <a:extLst>
              <a:ext uri="{FF2B5EF4-FFF2-40B4-BE49-F238E27FC236}">
                <a16:creationId xmlns:a16="http://schemas.microsoft.com/office/drawing/2014/main" xmlns="" id="{03A9DB13-5133-4A94-9466-269335B598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68"/>
          <a:stretch/>
        </p:blipFill>
        <p:spPr bwMode="auto">
          <a:xfrm>
            <a:off x="7078141" y="2154976"/>
            <a:ext cx="2313508" cy="314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30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randombar(horizontal)">
                                      <p:cBhvr>
                                        <p:cTn id="15" dur="500"/>
                                        <p:tgtEl>
                                          <p:spTgt spid="5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randombar(horizontal)">
                                      <p:cBhvr>
                                        <p:cTn id="18" dur="5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randombar(horizontal)">
                                      <p:cBhvr>
                                        <p:cTn id="23" dur="500"/>
                                        <p:tgtEl>
                                          <p:spTgt spid="5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randombar(horizontal)">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e Petit Prince">
            <a:extLst>
              <a:ext uri="{FF2B5EF4-FFF2-40B4-BE49-F238E27FC236}">
                <a16:creationId xmlns:a16="http://schemas.microsoft.com/office/drawing/2014/main" xmlns="" id="{3ADB8D8D-DD76-4688-A6BF-FEDADEF18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9"/>
          <a:stretch/>
        </p:blipFill>
        <p:spPr bwMode="auto">
          <a:xfrm>
            <a:off x="224952" y="172172"/>
            <a:ext cx="3432648" cy="51143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8FD03B03-1F62-4BA5-9E87-3558984C0563}"/>
              </a:ext>
            </a:extLst>
          </p:cNvPr>
          <p:cNvSpPr/>
          <p:nvPr/>
        </p:nvSpPr>
        <p:spPr>
          <a:xfrm>
            <a:off x="3920067" y="457201"/>
            <a:ext cx="5543345" cy="965200"/>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dirty="0" err="1">
                <a:solidFill>
                  <a:schemeClr val="tx1"/>
                </a:solidFill>
                <a:latin typeface="Times New Roman" pitchFamily="18" charset="0"/>
              </a:rPr>
              <a:t>Là</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tác</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phẩm</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văn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học</a:t>
            </a:r>
            <a:r>
              <a:rPr lang="en-US" altLang="zh-CN" sz="2400" dirty="0">
                <a:solidFill>
                  <a:schemeClr val="tx1"/>
                </a:solidFill>
                <a:latin typeface="Times New Roman" pitchFamily="18" charset="0"/>
              </a:rPr>
              <a:t> hay </a:t>
            </a:r>
            <a:r>
              <a:rPr lang="en-US" altLang="zh-CN" sz="2400" dirty="0" err="1">
                <a:solidFill>
                  <a:schemeClr val="tx1"/>
                </a:solidFill>
                <a:latin typeface="Times New Roman" pitchFamily="18" charset="0"/>
              </a:rPr>
              <a:t>nhất</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thế</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kỉ</a:t>
            </a:r>
            <a:r>
              <a:rPr lang="en-US" altLang="zh-CN" sz="2400" dirty="0">
                <a:solidFill>
                  <a:schemeClr val="tx1"/>
                </a:solidFill>
                <a:latin typeface="Times New Roman" pitchFamily="18" charset="0"/>
              </a:rPr>
              <a:t> XX </a:t>
            </a:r>
            <a:r>
              <a:rPr lang="en-US" altLang="zh-CN" sz="2400" dirty="0" err="1">
                <a:solidFill>
                  <a:schemeClr val="tx1"/>
                </a:solidFill>
                <a:latin typeface="Times New Roman" pitchFamily="18" charset="0"/>
              </a:rPr>
              <a:t>của</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Pháp</a:t>
            </a:r>
            <a:endParaRPr lang="en-US" altLang="zh-CN" sz="2400" dirty="0">
              <a:solidFill>
                <a:schemeClr val="tx1"/>
              </a:solidFill>
              <a:latin typeface="Times New Roman" pitchFamily="18" charset="0"/>
            </a:endParaRPr>
          </a:p>
        </p:txBody>
      </p:sp>
      <p:sp>
        <p:nvSpPr>
          <p:cNvPr id="6" name="Rectangle: Rounded Corners 5">
            <a:extLst>
              <a:ext uri="{FF2B5EF4-FFF2-40B4-BE49-F238E27FC236}">
                <a16:creationId xmlns:a16="http://schemas.microsoft.com/office/drawing/2014/main" xmlns="" id="{5E088257-1D8B-4BDE-99B4-050D07DBA0EC}"/>
              </a:ext>
            </a:extLst>
          </p:cNvPr>
          <p:cNvSpPr/>
          <p:nvPr/>
        </p:nvSpPr>
        <p:spPr>
          <a:xfrm>
            <a:off x="3920067" y="1693335"/>
            <a:ext cx="5543345" cy="965200"/>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dirty="0" err="1">
                <a:solidFill>
                  <a:schemeClr val="tx1"/>
                </a:solidFill>
                <a:latin typeface="Times New Roman" pitchFamily="18" charset="0"/>
              </a:rPr>
              <a:t>Được</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dịch</a:t>
            </a:r>
            <a:r>
              <a:rPr lang="en-US" altLang="zh-CN" sz="2400" dirty="0">
                <a:solidFill>
                  <a:schemeClr val="tx1"/>
                </a:solidFill>
                <a:latin typeface="Times New Roman" pitchFamily="18" charset="0"/>
              </a:rPr>
              <a:t> ra </a:t>
            </a:r>
            <a:r>
              <a:rPr lang="en-US" altLang="zh-CN" sz="2400" dirty="0" err="1">
                <a:solidFill>
                  <a:schemeClr val="tx1"/>
                </a:solidFill>
                <a:latin typeface="Times New Roman" pitchFamily="18" charset="0"/>
              </a:rPr>
              <a:t>hơn</a:t>
            </a:r>
            <a:r>
              <a:rPr lang="en-US" altLang="zh-CN" sz="2400" dirty="0">
                <a:solidFill>
                  <a:schemeClr val="tx1"/>
                </a:solidFill>
                <a:latin typeface="Times New Roman" pitchFamily="18" charset="0"/>
              </a:rPr>
              <a:t> 250 </a:t>
            </a:r>
            <a:r>
              <a:rPr lang="en-US" altLang="zh-CN" sz="2400" dirty="0" err="1">
                <a:solidFill>
                  <a:schemeClr val="tx1"/>
                </a:solidFill>
                <a:latin typeface="Times New Roman" pitchFamily="18" charset="0"/>
              </a:rPr>
              <a:t>thứ</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tiếng</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Đến</a:t>
            </a:r>
            <a:r>
              <a:rPr lang="en-US" altLang="zh-CN" sz="2400" dirty="0">
                <a:solidFill>
                  <a:schemeClr val="tx1"/>
                </a:solidFill>
                <a:latin typeface="Times New Roman" pitchFamily="18" charset="0"/>
              </a:rPr>
              <a:t> nay </a:t>
            </a:r>
            <a:r>
              <a:rPr lang="en-US" altLang="zh-CN" sz="2400" dirty="0" err="1">
                <a:solidFill>
                  <a:schemeClr val="tx1"/>
                </a:solidFill>
                <a:latin typeface="Times New Roman" pitchFamily="18" charset="0"/>
              </a:rPr>
              <a:t>đã</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có</a:t>
            </a:r>
            <a:r>
              <a:rPr lang="en-US" altLang="zh-CN" sz="2400" dirty="0">
                <a:solidFill>
                  <a:schemeClr val="tx1"/>
                </a:solidFill>
                <a:latin typeface="Times New Roman" pitchFamily="18" charset="0"/>
              </a:rPr>
              <a:t> 8 </a:t>
            </a:r>
            <a:r>
              <a:rPr lang="en-US" altLang="zh-CN" sz="2400" dirty="0" err="1">
                <a:solidFill>
                  <a:schemeClr val="tx1"/>
                </a:solidFill>
                <a:latin typeface="Times New Roman" pitchFamily="18" charset="0"/>
              </a:rPr>
              <a:t>bản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dịch</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tiếng</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Việt</a:t>
            </a:r>
            <a:r>
              <a:rPr lang="en-US" altLang="zh-CN" sz="2400" dirty="0">
                <a:solidFill>
                  <a:schemeClr val="tx1"/>
                </a:solidFill>
                <a:latin typeface="Times New Roman" pitchFamily="18" charset="0"/>
              </a:rPr>
              <a:t>)</a:t>
            </a:r>
          </a:p>
        </p:txBody>
      </p:sp>
      <p:sp>
        <p:nvSpPr>
          <p:cNvPr id="7" name="Rectangle: Rounded Corners 6">
            <a:extLst>
              <a:ext uri="{FF2B5EF4-FFF2-40B4-BE49-F238E27FC236}">
                <a16:creationId xmlns:a16="http://schemas.microsoft.com/office/drawing/2014/main" xmlns="" id="{FB4EB0DA-3460-4DD4-8214-DAFFC5FC64E1}"/>
              </a:ext>
            </a:extLst>
          </p:cNvPr>
          <p:cNvSpPr/>
          <p:nvPr/>
        </p:nvSpPr>
        <p:spPr>
          <a:xfrm>
            <a:off x="3920067" y="2929469"/>
            <a:ext cx="5543345" cy="9652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dirty="0" err="1">
                <a:solidFill>
                  <a:schemeClr val="tx1"/>
                </a:solidFill>
                <a:latin typeface="Times New Roman" pitchFamily="18" charset="0"/>
              </a:rPr>
              <a:t>Đã</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phát</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hành</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hơn</a:t>
            </a:r>
            <a:r>
              <a:rPr lang="en-US" altLang="zh-CN" sz="2400" dirty="0">
                <a:solidFill>
                  <a:schemeClr val="tx1"/>
                </a:solidFill>
                <a:latin typeface="Times New Roman" pitchFamily="18" charset="0"/>
              </a:rPr>
              <a:t> 200 </a:t>
            </a:r>
            <a:r>
              <a:rPr lang="en-US" altLang="zh-CN" sz="2400" dirty="0" err="1">
                <a:solidFill>
                  <a:schemeClr val="tx1"/>
                </a:solidFill>
                <a:latin typeface="Times New Roman" pitchFamily="18" charset="0"/>
              </a:rPr>
              <a:t>triệu</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bản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trên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toàn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thế</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giới</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và</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vẫn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tiếp</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tục</a:t>
            </a:r>
            <a:r>
              <a:rPr lang="en-US" altLang="zh-CN" sz="2400" dirty="0">
                <a:solidFill>
                  <a:schemeClr val="tx1"/>
                </a:solidFill>
                <a:latin typeface="Times New Roman" pitchFamily="18" charset="0"/>
              </a:rPr>
              <a:t> in </a:t>
            </a:r>
            <a:r>
              <a:rPr lang="en-US" altLang="zh-CN" sz="2400" dirty="0" err="1">
                <a:solidFill>
                  <a:schemeClr val="tx1"/>
                </a:solidFill>
                <a:latin typeface="Times New Roman" pitchFamily="18" charset="0"/>
              </a:rPr>
              <a:t>khoảng</a:t>
            </a:r>
            <a:r>
              <a:rPr lang="en-US" altLang="zh-CN" sz="2400" dirty="0">
                <a:solidFill>
                  <a:schemeClr val="tx1"/>
                </a:solidFill>
                <a:latin typeface="Times New Roman" pitchFamily="18" charset="0"/>
              </a:rPr>
              <a:t> 2 </a:t>
            </a:r>
            <a:r>
              <a:rPr lang="en-US" altLang="zh-CN" sz="2400" dirty="0" err="1">
                <a:solidFill>
                  <a:schemeClr val="tx1"/>
                </a:solidFill>
                <a:latin typeface="Times New Roman" pitchFamily="18" charset="0"/>
              </a:rPr>
              <a:t>triệu</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bản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năm</a:t>
            </a:r>
            <a:r>
              <a:rPr lang="en-US" altLang="zh-CN" sz="2400" dirty="0">
                <a:solidFill>
                  <a:schemeClr val="tx1"/>
                </a:solidFill>
                <a:latin typeface="Times New Roman" pitchFamily="18" charset="0"/>
              </a:rPr>
              <a:t>. </a:t>
            </a:r>
          </a:p>
        </p:txBody>
      </p:sp>
      <p:sp>
        <p:nvSpPr>
          <p:cNvPr id="8" name="Rectangle: Rounded Corners 7">
            <a:extLst>
              <a:ext uri="{FF2B5EF4-FFF2-40B4-BE49-F238E27FC236}">
                <a16:creationId xmlns:a16="http://schemas.microsoft.com/office/drawing/2014/main" xmlns="" id="{54818D48-1C4D-4182-B750-278430E0A948}"/>
              </a:ext>
            </a:extLst>
          </p:cNvPr>
          <p:cNvSpPr/>
          <p:nvPr/>
        </p:nvSpPr>
        <p:spPr>
          <a:xfrm>
            <a:off x="3920067" y="4165603"/>
            <a:ext cx="5543345" cy="9652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dirty="0" err="1">
                <a:solidFill>
                  <a:schemeClr val="tx1"/>
                </a:solidFill>
                <a:latin typeface="Times New Roman" pitchFamily="18" charset="0"/>
              </a:rPr>
              <a:t>Được</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chuyển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thể</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thành</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truyện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tranh</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phim</a:t>
            </a:r>
            <a:r>
              <a:rPr lang="en-US" altLang="zh-CN" sz="2400" dirty="0">
                <a:solidFill>
                  <a:schemeClr val="tx1"/>
                </a:solidFill>
                <a:latin typeface="Times New Roman" pitchFamily="18" charset="0"/>
              </a:rPr>
              <a:t> …</a:t>
            </a:r>
          </a:p>
        </p:txBody>
      </p:sp>
    </p:spTree>
    <p:extLst>
      <p:ext uri="{BB962C8B-B14F-4D97-AF65-F5344CB8AC3E}">
        <p14:creationId xmlns:p14="http://schemas.microsoft.com/office/powerpoint/2010/main" val="362345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O PHƯƠNG 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05545" y="0"/>
            <a:ext cx="4447310" cy="5486400"/>
          </a:xfrm>
          <a:prstGeom prst="rect">
            <a:avLst/>
          </a:prstGeom>
        </p:spPr>
      </p:pic>
    </p:spTree>
    <p:extLst>
      <p:ext uri="{BB962C8B-B14F-4D97-AF65-F5344CB8AC3E}">
        <p14:creationId xmlns:p14="http://schemas.microsoft.com/office/powerpoint/2010/main" val="2131385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1E5F2B4-FC5C-4DCF-91F2-F8A1B2B042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68" t="4666" r="15493" b="4666"/>
          <a:stretch/>
        </p:blipFill>
        <p:spPr>
          <a:xfrm rot="16200000">
            <a:off x="2355850" y="-1746250"/>
            <a:ext cx="5080000" cy="9131300"/>
          </a:xfrm>
          <a:prstGeom prst="rect">
            <a:avLst/>
          </a:prstGeom>
        </p:spPr>
      </p:pic>
      <p:pic>
        <p:nvPicPr>
          <p:cNvPr id="16" name="Picture 15">
            <a:extLst>
              <a:ext uri="{FF2B5EF4-FFF2-40B4-BE49-F238E27FC236}">
                <a16:creationId xmlns:a16="http://schemas.microsoft.com/office/drawing/2014/main" xmlns="" id="{1B24F9BF-CBBD-4F22-8125-72648214B0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741"/>
          <a:stretch/>
        </p:blipFill>
        <p:spPr>
          <a:xfrm>
            <a:off x="292100" y="3723921"/>
            <a:ext cx="3454400" cy="1851379"/>
          </a:xfrm>
          <a:prstGeom prst="rect">
            <a:avLst/>
          </a:prstGeom>
        </p:spPr>
      </p:pic>
      <p:pic>
        <p:nvPicPr>
          <p:cNvPr id="18" name="Picture 17">
            <a:extLst>
              <a:ext uri="{FF2B5EF4-FFF2-40B4-BE49-F238E27FC236}">
                <a16:creationId xmlns:a16="http://schemas.microsoft.com/office/drawing/2014/main" xmlns="" id="{4F388B1D-FB09-40D5-8DE5-03DD0DAE0F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0741"/>
          <a:stretch/>
        </p:blipFill>
        <p:spPr>
          <a:xfrm>
            <a:off x="2825750" y="3723922"/>
            <a:ext cx="3816350" cy="1851379"/>
          </a:xfrm>
          <a:prstGeom prst="rect">
            <a:avLst/>
          </a:prstGeom>
        </p:spPr>
      </p:pic>
      <p:pic>
        <p:nvPicPr>
          <p:cNvPr id="19" name="Picture 18">
            <a:extLst>
              <a:ext uri="{FF2B5EF4-FFF2-40B4-BE49-F238E27FC236}">
                <a16:creationId xmlns:a16="http://schemas.microsoft.com/office/drawing/2014/main" xmlns="" id="{33C4498F-4BCD-40F4-8AFC-6268A6B2AC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741"/>
          <a:stretch/>
        </p:blipFill>
        <p:spPr>
          <a:xfrm>
            <a:off x="5822950" y="3723921"/>
            <a:ext cx="3638550" cy="1851379"/>
          </a:xfrm>
          <a:prstGeom prst="rect">
            <a:avLst/>
          </a:prstGeom>
        </p:spPr>
      </p:pic>
      <p:pic>
        <p:nvPicPr>
          <p:cNvPr id="20" name="Picture 19">
            <a:extLst>
              <a:ext uri="{FF2B5EF4-FFF2-40B4-BE49-F238E27FC236}">
                <a16:creationId xmlns:a16="http://schemas.microsoft.com/office/drawing/2014/main" xmlns="" id="{E49A3C98-F874-4901-87F5-6B9D575631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29400" y="2508250"/>
            <a:ext cx="3964742" cy="3594100"/>
          </a:xfrm>
          <a:prstGeom prst="rect">
            <a:avLst/>
          </a:prstGeom>
        </p:spPr>
      </p:pic>
      <p:pic>
        <p:nvPicPr>
          <p:cNvPr id="21" name="Picture 20">
            <a:extLst>
              <a:ext uri="{FF2B5EF4-FFF2-40B4-BE49-F238E27FC236}">
                <a16:creationId xmlns:a16="http://schemas.microsoft.com/office/drawing/2014/main" xmlns="" id="{90FB701C-5534-4FA5-98B4-689159D06F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252" t="24725" r="34066" b="19231"/>
          <a:stretch/>
        </p:blipFill>
        <p:spPr>
          <a:xfrm>
            <a:off x="0" y="3009900"/>
            <a:ext cx="2019301" cy="2590800"/>
          </a:xfrm>
          <a:prstGeom prst="rect">
            <a:avLst/>
          </a:prstGeom>
        </p:spPr>
      </p:pic>
      <p:sp>
        <p:nvSpPr>
          <p:cNvPr id="23" name="TextBox 22">
            <a:extLst>
              <a:ext uri="{FF2B5EF4-FFF2-40B4-BE49-F238E27FC236}">
                <a16:creationId xmlns:a16="http://schemas.microsoft.com/office/drawing/2014/main" xmlns="" id="{3B74DBE9-2D01-4870-B001-44FF0612A3B5}"/>
              </a:ext>
            </a:extLst>
          </p:cNvPr>
          <p:cNvSpPr txBox="1"/>
          <p:nvPr/>
        </p:nvSpPr>
        <p:spPr>
          <a:xfrm>
            <a:off x="871121" y="478166"/>
            <a:ext cx="7740650" cy="3046988"/>
          </a:xfrm>
          <a:prstGeom prst="rect">
            <a:avLst/>
          </a:prstGeom>
          <a:noFill/>
        </p:spPr>
        <p:txBody>
          <a:bodyPr wrap="square">
            <a:spAutoFit/>
          </a:bodyPr>
          <a:lstStyle/>
          <a:p>
            <a:pPr algn="ctr"/>
            <a:r>
              <a:rPr lang="en-US" sz="8000" dirty="0">
                <a:solidFill>
                  <a:srgbClr val="FF0000"/>
                </a:solidFill>
                <a:latin typeface="Times New Roman" panose="02020603050405020304" pitchFamily="18" charset="0"/>
                <a:cs typeface="Times New Roman" panose="02020603050405020304" pitchFamily="18" charset="0"/>
              </a:rPr>
              <a:t>II. </a:t>
            </a:r>
            <a:r>
              <a:rPr lang="en-US" sz="9600" dirty="0" err="1" smtClean="0">
                <a:solidFill>
                  <a:srgbClr val="FF0000"/>
                </a:solidFill>
                <a:latin typeface="Times New Roman" panose="02020603050405020304" pitchFamily="18" charset="0"/>
                <a:cs typeface="Times New Roman" panose="02020603050405020304" pitchFamily="18" charset="0"/>
              </a:rPr>
              <a:t>Khám</a:t>
            </a:r>
            <a:r>
              <a:rPr lang="en-US" sz="9600" dirty="0" smtClean="0">
                <a:solidFill>
                  <a:srgbClr val="FF0000"/>
                </a:solidFill>
                <a:latin typeface="Times New Roman" panose="02020603050405020304" pitchFamily="18" charset="0"/>
                <a:cs typeface="Times New Roman" panose="02020603050405020304" pitchFamily="18" charset="0"/>
              </a:rPr>
              <a:t> </a:t>
            </a:r>
            <a:r>
              <a:rPr lang="en-US" sz="9600" dirty="0" err="1" smtClean="0">
                <a:solidFill>
                  <a:srgbClr val="FF0000"/>
                </a:solidFill>
                <a:latin typeface="Times New Roman" panose="02020603050405020304" pitchFamily="18" charset="0"/>
                <a:cs typeface="Times New Roman" panose="02020603050405020304" pitchFamily="18" charset="0"/>
              </a:rPr>
              <a:t>phá</a:t>
            </a:r>
            <a:r>
              <a:rPr lang="en-US" sz="9600" dirty="0" smtClean="0">
                <a:solidFill>
                  <a:srgbClr val="FF0000"/>
                </a:solidFill>
                <a:latin typeface="Times New Roman" panose="02020603050405020304" pitchFamily="18" charset="0"/>
                <a:cs typeface="Times New Roman" panose="02020603050405020304" pitchFamily="18" charset="0"/>
              </a:rPr>
              <a:t> </a:t>
            </a:r>
            <a:r>
              <a:rPr lang="en-US" sz="9600" dirty="0" err="1" smtClean="0">
                <a:solidFill>
                  <a:srgbClr val="FF0000"/>
                </a:solidFill>
                <a:latin typeface="Times New Roman" panose="02020603050405020304" pitchFamily="18" charset="0"/>
                <a:cs typeface="Times New Roman" panose="02020603050405020304" pitchFamily="18" charset="0"/>
              </a:rPr>
              <a:t>văn</a:t>
            </a:r>
            <a:r>
              <a:rPr lang="en-US" sz="9600" dirty="0" smtClean="0">
                <a:solidFill>
                  <a:srgbClr val="FF0000"/>
                </a:solidFill>
                <a:latin typeface="Times New Roman" panose="02020603050405020304" pitchFamily="18" charset="0"/>
                <a:cs typeface="Times New Roman" panose="02020603050405020304" pitchFamily="18" charset="0"/>
              </a:rPr>
              <a:t> </a:t>
            </a:r>
            <a:r>
              <a:rPr lang="en-US" sz="9600" dirty="0" err="1" smtClean="0">
                <a:solidFill>
                  <a:srgbClr val="FF0000"/>
                </a:solidFill>
                <a:latin typeface="Times New Roman" panose="02020603050405020304" pitchFamily="18" charset="0"/>
                <a:cs typeface="Times New Roman" panose="02020603050405020304" pitchFamily="18" charset="0"/>
              </a:rPr>
              <a:t>bản</a:t>
            </a:r>
            <a:endParaRPr lang="en-US" sz="9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083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àng Tử Bé - Ấn Bản Minh Họa Màu Việt Nam - Tác giả Antoine De  Saint-Exupéry | NhaSachHoaSen.com">
            <a:extLst>
              <a:ext uri="{FF2B5EF4-FFF2-40B4-BE49-F238E27FC236}">
                <a16:creationId xmlns:a16="http://schemas.microsoft.com/office/drawing/2014/main" xmlns="" id="{2F9D672A-CA44-40BC-B1D5-BFCB5453E4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753600" cy="548375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2477A84B-A50D-479A-8116-40A5BFE7582F}"/>
              </a:ext>
            </a:extLst>
          </p:cNvPr>
          <p:cNvGrpSpPr/>
          <p:nvPr/>
        </p:nvGrpSpPr>
        <p:grpSpPr>
          <a:xfrm>
            <a:off x="0" y="-1"/>
            <a:ext cx="9753601" cy="1507067"/>
            <a:chOff x="1117600" y="2571750"/>
            <a:chExt cx="7636933" cy="889000"/>
          </a:xfrm>
        </p:grpSpPr>
        <p:sp>
          <p:nvSpPr>
            <p:cNvPr id="4" name="Rectangle: Rounded Corners 3">
              <a:extLst>
                <a:ext uri="{FF2B5EF4-FFF2-40B4-BE49-F238E27FC236}">
                  <a16:creationId xmlns:a16="http://schemas.microsoft.com/office/drawing/2014/main" xmlns="" id="{3279F1EF-086B-4C7C-B4DB-FDF9D1B0E781}"/>
                </a:ext>
              </a:extLst>
            </p:cNvPr>
            <p:cNvSpPr/>
            <p:nvPr/>
          </p:nvSpPr>
          <p:spPr>
            <a:xfrm>
              <a:off x="1117600" y="2571750"/>
              <a:ext cx="7636933" cy="889000"/>
            </a:xfrm>
            <a:prstGeom prst="roundRect">
              <a:avLst>
                <a:gd name="adj" fmla="val 0"/>
              </a:avLst>
            </a:prstGeom>
            <a:solidFill>
              <a:srgbClr val="79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56767D9-F4C8-4E6C-9D3B-434CFF141BE1}"/>
                </a:ext>
              </a:extLst>
            </p:cNvPr>
            <p:cNvSpPr/>
            <p:nvPr/>
          </p:nvSpPr>
          <p:spPr>
            <a:xfrm>
              <a:off x="1190522" y="2639483"/>
              <a:ext cx="7480066" cy="7556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rgbClr val="FF0000"/>
                  </a:solidFill>
                  <a:latin typeface="Times New Roman" panose="02020603050405020304" pitchFamily="18" charset="0"/>
                  <a:cs typeface="Times New Roman" panose="02020603050405020304" pitchFamily="18" charset="0"/>
                </a:rPr>
                <a:t>1/ </a:t>
              </a:r>
              <a:r>
                <a:rPr lang="en-US" sz="6600" dirty="0" err="1" smtClean="0">
                  <a:solidFill>
                    <a:srgbClr val="FF0000"/>
                  </a:solidFill>
                  <a:latin typeface="Times New Roman" panose="02020603050405020304" pitchFamily="18" charset="0"/>
                  <a:cs typeface="Times New Roman" panose="02020603050405020304" pitchFamily="18" charset="0"/>
                </a:rPr>
                <a:t>Hoàn</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cảnh</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gặp</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gỡ</a:t>
              </a:r>
              <a:r>
                <a:rPr lang="en-US" sz="6600" dirty="0" smtClean="0">
                  <a:solidFill>
                    <a:srgbClr val="FF0000"/>
                  </a:solidFill>
                  <a:latin typeface="Times New Roman" panose="02020603050405020304" pitchFamily="18" charset="0"/>
                  <a:cs typeface="Times New Roman" panose="02020603050405020304" pitchFamily="18" charset="0"/>
                </a:rPr>
                <a:t>:</a:t>
              </a:r>
              <a:endParaRPr lang="en-US" sz="66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2904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E304F45-2A9E-4BF5-B5D0-4C184E56EC1A}"/>
              </a:ext>
            </a:extLst>
          </p:cNvPr>
          <p:cNvSpPr/>
          <p:nvPr/>
        </p:nvSpPr>
        <p:spPr>
          <a:xfrm>
            <a:off x="-35905" y="0"/>
            <a:ext cx="9775102" cy="54864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圆角矩形 1">
            <a:extLst>
              <a:ext uri="{FF2B5EF4-FFF2-40B4-BE49-F238E27FC236}">
                <a16:creationId xmlns:a16="http://schemas.microsoft.com/office/drawing/2014/main" xmlns="" id="{62F7E600-7AA3-46D3-8509-DA7C44E69923}"/>
              </a:ext>
            </a:extLst>
          </p:cNvPr>
          <p:cNvSpPr/>
          <p:nvPr/>
        </p:nvSpPr>
        <p:spPr>
          <a:xfrm>
            <a:off x="119878" y="214420"/>
            <a:ext cx="7652522"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sp>
        <p:nvSpPr>
          <p:cNvPr id="14" name="文本框 8">
            <a:extLst>
              <a:ext uri="{FF2B5EF4-FFF2-40B4-BE49-F238E27FC236}">
                <a16:creationId xmlns:a16="http://schemas.microsoft.com/office/drawing/2014/main" xmlns="" id="{18203906-35C9-4FBF-9897-DD05B8F4A06E}"/>
              </a:ext>
            </a:extLst>
          </p:cNvPr>
          <p:cNvSpPr txBox="1"/>
          <p:nvPr/>
        </p:nvSpPr>
        <p:spPr>
          <a:xfrm>
            <a:off x="655477" y="190575"/>
            <a:ext cx="7184975" cy="646331"/>
          </a:xfrm>
          <a:prstGeom prst="rect">
            <a:avLst/>
          </a:prstGeom>
          <a:noFill/>
        </p:spPr>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Phiếu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Hoàn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gặp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gỡ</a:t>
            </a:r>
            <a:endParaRPr lang="en-US" sz="360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FCFA3008-17FA-467C-856E-7759E39C6987}"/>
              </a:ext>
            </a:extLst>
          </p:cNvPr>
          <p:cNvSpPr/>
          <p:nvPr/>
        </p:nvSpPr>
        <p:spPr>
          <a:xfrm>
            <a:off x="1491449" y="1509204"/>
            <a:ext cx="7901126" cy="1509204"/>
          </a:xfrm>
          <a:prstGeom prst="roundRect">
            <a:avLst/>
          </a:prstGeom>
          <a:solidFill>
            <a:srgbClr val="F6F6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descr="Little Prince Stickers Free, HD Png Download , Transparent Png Image -  PNGitem">
            <a:extLst>
              <a:ext uri="{FF2B5EF4-FFF2-40B4-BE49-F238E27FC236}">
                <a16:creationId xmlns:a16="http://schemas.microsoft.com/office/drawing/2014/main" xmlns="" id="{B537E316-CBB9-4A22-B365-530E7671F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78" y="1353164"/>
            <a:ext cx="1760739" cy="1790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文本框 55">
            <a:extLst>
              <a:ext uri="{FF2B5EF4-FFF2-40B4-BE49-F238E27FC236}">
                <a16:creationId xmlns:a16="http://schemas.microsoft.com/office/drawing/2014/main" xmlns="" id="{3D79D7FF-B538-4570-B085-914450801BE1}"/>
              </a:ext>
            </a:extLst>
          </p:cNvPr>
          <p:cNvSpPr txBox="1"/>
          <p:nvPr/>
        </p:nvSpPr>
        <p:spPr>
          <a:xfrm>
            <a:off x="1639470" y="1544005"/>
            <a:ext cx="7753105"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a:solidFill>
                  <a:srgbClr val="FF0000"/>
                </a:solidFill>
                <a:latin typeface="Times New Roman" panose="02020603050405020304" pitchFamily="18" charset="0"/>
                <a:cs typeface="Times New Roman" panose="02020603050405020304" pitchFamily="18" charset="0"/>
              </a:rPr>
              <a:t>? Hoàng tử bé đến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err="1">
                <a:solidFill>
                  <a:srgbClr val="FF0000"/>
                </a:solidFill>
                <a:latin typeface="Times New Roman" panose="02020603050405020304" pitchFamily="18" charset="0"/>
                <a:cs typeface="Times New Roman" panose="02020603050405020304" pitchFamily="18" charset="0"/>
              </a:rPr>
              <a:t>nào</a:t>
            </a:r>
            <a:r>
              <a:rPr lang="en-US" sz="2400">
                <a:solidFill>
                  <a:srgbClr val="FF0000"/>
                </a:solidFill>
                <a:latin typeface="Times New Roman" panose="02020603050405020304" pitchFamily="18" charset="0"/>
                <a:cs typeface="Times New Roman" panose="02020603050405020304" pitchFamily="18" charset="0"/>
              </a:rPr>
              <a:t>?</a:t>
            </a:r>
          </a:p>
          <a:p>
            <a:pPr algn="just"/>
            <a:r>
              <a:rPr lang="en-US" sz="2400">
                <a:solidFill>
                  <a:srgbClr val="FF0000"/>
                </a:solidFill>
                <a:latin typeface="Times New Roman" panose="02020603050405020304" pitchFamily="18" charset="0"/>
                <a:cs typeface="Times New Roman" panose="02020603050405020304" pitchFamily="18" charset="0"/>
              </a:rPr>
              <a:t>…………………………………………………………........</a:t>
            </a:r>
          </a:p>
          <a:p>
            <a:pPr algn="just"/>
            <a:r>
              <a:rPr lang="en-US" sz="240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CC89CE6B-7A80-4EFA-91D2-C540D56E4B17}"/>
              </a:ext>
            </a:extLst>
          </p:cNvPr>
          <p:cNvSpPr/>
          <p:nvPr/>
        </p:nvSpPr>
        <p:spPr>
          <a:xfrm>
            <a:off x="310718" y="3564873"/>
            <a:ext cx="9081857" cy="1509204"/>
          </a:xfrm>
          <a:prstGeom prst="roundRect">
            <a:avLst/>
          </a:prstGeom>
          <a:solidFill>
            <a:srgbClr val="F6F6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8" descr="Little Prince Stickers Free, HD Png Download , Transparent Png Image -  PNGitem">
            <a:extLst>
              <a:ext uri="{FF2B5EF4-FFF2-40B4-BE49-F238E27FC236}">
                <a16:creationId xmlns:a16="http://schemas.microsoft.com/office/drawing/2014/main" xmlns="" id="{8FC460F1-550B-4C07-9702-26AA490AF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056" y="3424222"/>
            <a:ext cx="1760739" cy="1790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文本框 55">
            <a:extLst>
              <a:ext uri="{FF2B5EF4-FFF2-40B4-BE49-F238E27FC236}">
                <a16:creationId xmlns:a16="http://schemas.microsoft.com/office/drawing/2014/main" xmlns="" id="{D4DF3DCE-E1AF-433F-897B-59234197A485}"/>
              </a:ext>
            </a:extLst>
          </p:cNvPr>
          <p:cNvSpPr txBox="1"/>
          <p:nvPr/>
        </p:nvSpPr>
        <p:spPr>
          <a:xfrm>
            <a:off x="426128" y="3587112"/>
            <a:ext cx="7643674"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Thông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thường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nghĩ</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đến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cáo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mọi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người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sẽ</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nghĩ</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nó</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loài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vật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thế</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a:p>
            <a:pPr algn="just"/>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713009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animBg="1"/>
          <p:bldP spid="19" grpId="0"/>
          <p:bldP spid="20"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animBg="1"/>
          <p:bldP spid="19" grpId="0"/>
          <p:bldP spid="20" grpId="0" animBg="1"/>
          <p:bldP spid="2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E304F45-2A9E-4BF5-B5D0-4C184E56EC1A}"/>
              </a:ext>
            </a:extLst>
          </p:cNvPr>
          <p:cNvSpPr/>
          <p:nvPr/>
        </p:nvSpPr>
        <p:spPr>
          <a:xfrm>
            <a:off x="-21502" y="0"/>
            <a:ext cx="9775102" cy="54864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圆角矩形 1">
            <a:extLst>
              <a:ext uri="{FF2B5EF4-FFF2-40B4-BE49-F238E27FC236}">
                <a16:creationId xmlns:a16="http://schemas.microsoft.com/office/drawing/2014/main" xmlns="" id="{62F7E600-7AA3-46D3-8509-DA7C44E69923}"/>
              </a:ext>
            </a:extLst>
          </p:cNvPr>
          <p:cNvSpPr/>
          <p:nvPr/>
        </p:nvSpPr>
        <p:spPr>
          <a:xfrm>
            <a:off x="426128" y="183617"/>
            <a:ext cx="5365072"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sp>
        <p:nvSpPr>
          <p:cNvPr id="14" name="文本框 8">
            <a:extLst>
              <a:ext uri="{FF2B5EF4-FFF2-40B4-BE49-F238E27FC236}">
                <a16:creationId xmlns:a16="http://schemas.microsoft.com/office/drawing/2014/main" xmlns="" id="{18203906-35C9-4FBF-9897-DD05B8F4A06E}"/>
              </a:ext>
            </a:extLst>
          </p:cNvPr>
          <p:cNvSpPr txBox="1"/>
          <p:nvPr/>
        </p:nvSpPr>
        <p:spPr>
          <a:xfrm>
            <a:off x="635186" y="224726"/>
            <a:ext cx="7128337"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gỡ</a:t>
            </a:r>
            <a:endParaRPr lang="en-US" sz="280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FCFA3008-17FA-467C-856E-7759E39C6987}"/>
              </a:ext>
            </a:extLst>
          </p:cNvPr>
          <p:cNvSpPr/>
          <p:nvPr/>
        </p:nvSpPr>
        <p:spPr>
          <a:xfrm>
            <a:off x="1491449" y="887052"/>
            <a:ext cx="7901126" cy="2356955"/>
          </a:xfrm>
          <a:prstGeom prst="roundRect">
            <a:avLst/>
          </a:prstGeom>
          <a:solidFill>
            <a:srgbClr val="F6F6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descr="Little Prince Stickers Free, HD Png Download , Transparent Png Image -  PNGitem">
            <a:extLst>
              <a:ext uri="{FF2B5EF4-FFF2-40B4-BE49-F238E27FC236}">
                <a16:creationId xmlns:a16="http://schemas.microsoft.com/office/drawing/2014/main" xmlns="" id="{B537E316-CBB9-4A22-B365-530E7671F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78" y="1353164"/>
            <a:ext cx="1760739" cy="1790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文本框 55">
            <a:extLst>
              <a:ext uri="{FF2B5EF4-FFF2-40B4-BE49-F238E27FC236}">
                <a16:creationId xmlns:a16="http://schemas.microsoft.com/office/drawing/2014/main" xmlns="" id="{3D79D7FF-B538-4570-B085-914450801BE1}"/>
              </a:ext>
            </a:extLst>
          </p:cNvPr>
          <p:cNvSpPr txBox="1"/>
          <p:nvPr/>
        </p:nvSpPr>
        <p:spPr>
          <a:xfrm>
            <a:off x="1686033" y="826968"/>
            <a:ext cx="7511958" cy="27699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dirty="0">
                <a:solidFill>
                  <a:srgbClr val="FF0000"/>
                </a:solidFill>
                <a:latin typeface="Times New Roman" panose="02020603050405020304" pitchFamily="18" charset="0"/>
                <a:cs typeface="Times New Roman" panose="02020603050405020304" pitchFamily="18" charset="0"/>
              </a:rPr>
              <a:t>? HTB </a:t>
            </a:r>
            <a:r>
              <a:rPr lang="en-US" sz="2400" dirty="0" err="1">
                <a:solidFill>
                  <a:srgbClr val="FF0000"/>
                </a:solidFill>
                <a:latin typeface="Times New Roman" panose="02020603050405020304" pitchFamily="18" charset="0"/>
                <a:cs typeface="Times New Roman" panose="02020603050405020304" pitchFamily="18" charset="0"/>
              </a:rPr>
              <a:t>đến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HTB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núi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HBT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sóc</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niềm</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vậy</a:t>
            </a:r>
            <a:r>
              <a:rPr lang="en-US" dirty="0">
                <a:latin typeface="Times New Roman" panose="02020603050405020304" pitchFamily="18" charset="0"/>
                <a:cs typeface="Times New Roman" panose="02020603050405020304" pitchFamily="18" charset="0"/>
              </a:rPr>
              <a:t>, HTB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vọng</a:t>
            </a:r>
            <a:r>
              <a:rPr lang="en-US" dirty="0">
                <a:latin typeface="Times New Roman" panose="02020603050405020304" pitchFamily="18" charset="0"/>
                <a:cs typeface="Times New Roman" panose="02020603050405020304" pitchFamily="18" charset="0"/>
              </a:rPr>
              <a:t>.</a:t>
            </a:r>
          </a:p>
          <a:p>
            <a:pPr algn="just"/>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CC89CE6B-7A80-4EFA-91D2-C540D56E4B17}"/>
              </a:ext>
            </a:extLst>
          </p:cNvPr>
          <p:cNvSpPr/>
          <p:nvPr/>
        </p:nvSpPr>
        <p:spPr>
          <a:xfrm>
            <a:off x="310718" y="3383113"/>
            <a:ext cx="9081857" cy="1972264"/>
          </a:xfrm>
          <a:prstGeom prst="roundRect">
            <a:avLst/>
          </a:prstGeom>
          <a:solidFill>
            <a:srgbClr val="F6F6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8" descr="Little Prince Stickers Free, HD Png Download , Transparent Png Image -  PNGitem">
            <a:extLst>
              <a:ext uri="{FF2B5EF4-FFF2-40B4-BE49-F238E27FC236}">
                <a16:creationId xmlns:a16="http://schemas.microsoft.com/office/drawing/2014/main" xmlns="" id="{8FC460F1-550B-4C07-9702-26AA490AF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056" y="3345200"/>
            <a:ext cx="1760739" cy="1790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文本框 55">
            <a:extLst>
              <a:ext uri="{FF2B5EF4-FFF2-40B4-BE49-F238E27FC236}">
                <a16:creationId xmlns:a16="http://schemas.microsoft.com/office/drawing/2014/main" xmlns="" id="{D4DF3DCE-E1AF-433F-897B-59234197A485}"/>
              </a:ext>
            </a:extLst>
          </p:cNvPr>
          <p:cNvSpPr txBox="1"/>
          <p:nvPr/>
        </p:nvSpPr>
        <p:spPr>
          <a:xfrm>
            <a:off x="426128" y="3402802"/>
            <a:ext cx="7643674" cy="166199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solidFill>
                  <a:srgbClr val="FF0000"/>
                </a:solidFill>
                <a:latin typeface="Times New Roman" panose="02020603050405020304" pitchFamily="18" charset="0"/>
                <a:cs typeface="Times New Roman" panose="02020603050405020304" pitchFamily="18" charset="0"/>
              </a:rPr>
              <a:t>?</a:t>
            </a:r>
            <a:r>
              <a:rPr lang="en-US" sz="2400" dirty="0" err="1" smtClean="0">
                <a:solidFill>
                  <a:srgbClr val="FF0000"/>
                </a:solidFill>
                <a:latin typeface="Times New Roman" panose="02020603050405020304" pitchFamily="18" charset="0"/>
                <a:cs typeface="Times New Roman" panose="02020603050405020304" pitchFamily="18" charset="0"/>
              </a:rPr>
              <a:t>Cáo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gặp</a:t>
            </a:r>
            <a:r>
              <a:rPr lang="en-US" sz="2400" dirty="0">
                <a:solidFill>
                  <a:srgbClr val="FF0000"/>
                </a:solidFill>
                <a:latin typeface="Times New Roman" panose="02020603050405020304" pitchFamily="18" charset="0"/>
                <a:cs typeface="Times New Roman" panose="02020603050405020304" pitchFamily="18" charset="0"/>
              </a:rPr>
              <a:t> HTB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gặp</a:t>
            </a:r>
            <a:r>
              <a:rPr lang="en-US" dirty="0">
                <a:latin typeface="Times New Roman" panose="02020603050405020304" pitchFamily="18" charset="0"/>
                <a:cs typeface="Times New Roman" panose="02020603050405020304" pitchFamily="18" charset="0"/>
              </a:rPr>
              <a:t> HTB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HTB </a:t>
            </a:r>
            <a:r>
              <a:rPr lang="en-US" dirty="0" err="1">
                <a:latin typeface="Times New Roman" panose="02020603050405020304" pitchFamily="18" charset="0"/>
                <a:cs typeface="Times New Roman" panose="02020603050405020304" pitchFamily="18" charset="0"/>
              </a:rPr>
              <a:t>nhé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săn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a:t>
            </a:r>
          </a:p>
          <a:p>
            <a:pPr algn="just"/>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7714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animBg="1"/>
          <p:bldP spid="19" grpId="0"/>
          <p:bldP spid="20"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animBg="1"/>
          <p:bldP spid="19" grpId="0"/>
          <p:bldP spid="20" grpId="0" animBg="1"/>
          <p:bldP spid="22"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2">
            <a:extLst>
              <a:ext uri="{FF2B5EF4-FFF2-40B4-BE49-F238E27FC236}">
                <a16:creationId xmlns:a16="http://schemas.microsoft.com/office/drawing/2014/main" xmlns="" id="{8C4C7486-E83A-4C2A-8517-7847C5D4A462}"/>
              </a:ext>
            </a:extLst>
          </p:cNvPr>
          <p:cNvGrpSpPr/>
          <p:nvPr/>
        </p:nvGrpSpPr>
        <p:grpSpPr>
          <a:xfrm>
            <a:off x="228983" y="492010"/>
            <a:ext cx="118508" cy="118509"/>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1502" y="520072"/>
            <a:ext cx="288238" cy="46073"/>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683416852"/>
              </p:ext>
            </p:extLst>
          </p:nvPr>
        </p:nvGraphicFramePr>
        <p:xfrm>
          <a:off x="0" y="852054"/>
          <a:ext cx="9753600" cy="3383280"/>
        </p:xfrm>
        <a:graphic>
          <a:graphicData uri="http://schemas.openxmlformats.org/drawingml/2006/table">
            <a:tbl>
              <a:tblPr firstRow="1" bandRow="1">
                <a:tableStyleId>{5DA37D80-6434-44D0-A028-1B22A696006F}</a:tableStyleId>
              </a:tblPr>
              <a:tblGrid>
                <a:gridCol w="4715741"/>
                <a:gridCol w="5037859"/>
              </a:tblGrid>
              <a:tr h="426027">
                <a:tc>
                  <a:txBody>
                    <a:bodyPr/>
                    <a:lstStyle/>
                    <a:p>
                      <a:pPr algn="ctr"/>
                      <a:r>
                        <a:rPr lang="en-US" sz="3000" dirty="0" err="1" smtClean="0">
                          <a:latin typeface="Times New Roman" panose="02020603050405020304" pitchFamily="18" charset="0"/>
                          <a:cs typeface="Times New Roman" panose="02020603050405020304" pitchFamily="18" charset="0"/>
                        </a:rPr>
                        <a:t>Hoàng</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tử</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bé</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r>
                        <a:rPr lang="en-US" sz="3000" dirty="0" smtClean="0">
                          <a:latin typeface="Times New Roman" panose="02020603050405020304" pitchFamily="18" charset="0"/>
                          <a:cs typeface="Times New Roman" panose="02020603050405020304" pitchFamily="18" charset="0"/>
                        </a:rPr>
                        <a:t>Con </a:t>
                      </a:r>
                      <a:r>
                        <a:rPr lang="en-US" sz="3000" dirty="0" err="1" smtClean="0">
                          <a:latin typeface="Times New Roman" panose="02020603050405020304" pitchFamily="18" charset="0"/>
                          <a:cs typeface="Times New Roman" panose="02020603050405020304" pitchFamily="18" charset="0"/>
                        </a:rPr>
                        <a:t>cáo</a:t>
                      </a:r>
                      <a:r>
                        <a:rPr lang="en-US" sz="3000" baseline="0" dirty="0" smtClean="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a:txBody>
                  <a:tcPr/>
                </a:tc>
              </a:tr>
              <a:tr h="370840">
                <a:tc>
                  <a:txBody>
                    <a:bodyPr/>
                    <a:lstStyle/>
                    <a:p>
                      <a:pPr marL="342900" indent="-342900">
                        <a:buFontTx/>
                        <a:buChar char="-"/>
                      </a:pPr>
                      <a:r>
                        <a:rPr lang="en-US" sz="3000" dirty="0" err="1" smtClean="0">
                          <a:latin typeface="Times New Roman" panose="02020603050405020304" pitchFamily="18" charset="0"/>
                          <a:cs typeface="Times New Roman" panose="02020603050405020304" pitchFamily="18" charset="0"/>
                        </a:rPr>
                        <a:t>Đến</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từ</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một</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hành</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tinh</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khác</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vừa</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đặt</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chân</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lên</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trái</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đất</a:t>
                      </a:r>
                      <a:r>
                        <a:rPr lang="en-US" sz="3000" baseline="0" dirty="0" smtClean="0">
                          <a:latin typeface="Times New Roman" panose="02020603050405020304" pitchFamily="18" charset="0"/>
                          <a:cs typeface="Times New Roman" panose="02020603050405020304" pitchFamily="18" charset="0"/>
                        </a:rPr>
                        <a:t>.</a:t>
                      </a:r>
                    </a:p>
                    <a:p>
                      <a:pPr marL="342900" indent="-342900">
                        <a:buFontTx/>
                        <a:buChar char="-"/>
                      </a:pPr>
                      <a:r>
                        <a:rPr lang="en-US" sz="3000" baseline="0" dirty="0" err="1" smtClean="0">
                          <a:latin typeface="Times New Roman" panose="02020603050405020304" pitchFamily="18" charset="0"/>
                          <a:cs typeface="Times New Roman" panose="02020603050405020304" pitchFamily="18" charset="0"/>
                        </a:rPr>
                        <a:t>Thất</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vọng</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đau</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khổ</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khi</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biết</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rằng</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bông</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hồng</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của</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mình</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không</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phải</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là</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duy</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nhất</a:t>
                      </a:r>
                      <a:r>
                        <a:rPr lang="en-US" sz="3000" baseline="0" dirty="0" smtClean="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a:txBody>
                  <a:tcPr/>
                </a:tc>
                <a:tc>
                  <a:txBody>
                    <a:bodyPr/>
                    <a:lstStyle/>
                    <a:p>
                      <a:pPr marL="285750" indent="-285750">
                        <a:buFontTx/>
                        <a:buChar char="-"/>
                      </a:pPr>
                      <a:r>
                        <a:rPr lang="en-US" sz="3000" dirty="0" err="1" smtClean="0">
                          <a:latin typeface="Times New Roman" panose="02020603050405020304" pitchFamily="18" charset="0"/>
                          <a:cs typeface="Times New Roman" panose="02020603050405020304" pitchFamily="18" charset="0"/>
                        </a:rPr>
                        <a:t>Đang</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bị</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săn</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đuổi</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sợ</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hãi</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chạy</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trốn</a:t>
                      </a:r>
                      <a:r>
                        <a:rPr lang="en-US" sz="3000" baseline="0" dirty="0" smtClean="0">
                          <a:latin typeface="Times New Roman" panose="02020603050405020304" pitchFamily="18" charset="0"/>
                          <a:cs typeface="Times New Roman" panose="02020603050405020304" pitchFamily="18" charset="0"/>
                        </a:rPr>
                        <a:t> con </a:t>
                      </a:r>
                      <a:r>
                        <a:rPr lang="en-US" sz="3000" baseline="0" dirty="0" err="1" smtClean="0">
                          <a:latin typeface="Times New Roman" panose="02020603050405020304" pitchFamily="18" charset="0"/>
                          <a:cs typeface="Times New Roman" panose="02020603050405020304" pitchFamily="18" charset="0"/>
                        </a:rPr>
                        <a:t>người</a:t>
                      </a:r>
                      <a:r>
                        <a:rPr lang="en-US" sz="3000" baseline="0" dirty="0" smtClean="0">
                          <a:latin typeface="Times New Roman" panose="02020603050405020304" pitchFamily="18" charset="0"/>
                          <a:cs typeface="Times New Roman" panose="02020603050405020304" pitchFamily="18" charset="0"/>
                        </a:rPr>
                        <a:t>.</a:t>
                      </a:r>
                    </a:p>
                    <a:p>
                      <a:pPr marL="285750" indent="-285750">
                        <a:buFontTx/>
                        <a:buChar char="-"/>
                      </a:pPr>
                      <a:r>
                        <a:rPr lang="en-US" sz="3000" baseline="0" dirty="0" err="1" smtClean="0">
                          <a:latin typeface="Times New Roman" panose="02020603050405020304" pitchFamily="18" charset="0"/>
                          <a:cs typeface="Times New Roman" panose="02020603050405020304" pitchFamily="18" charset="0"/>
                        </a:rPr>
                        <a:t>Cảm</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thấy</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cuộc</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sống</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đơn</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điệu</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mong</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có</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người</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cảm</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hóa</a:t>
                      </a:r>
                      <a:r>
                        <a:rPr lang="en-US" sz="3000" baseline="0" dirty="0" smtClean="0">
                          <a:latin typeface="Times New Roman" panose="02020603050405020304" pitchFamily="18" charset="0"/>
                          <a:cs typeface="Times New Roman" panose="02020603050405020304" pitchFamily="18" charset="0"/>
                        </a:rPr>
                        <a:t> </a:t>
                      </a:r>
                      <a:r>
                        <a:rPr lang="en-US" sz="3000" baseline="0" dirty="0" err="1" smtClean="0">
                          <a:latin typeface="Times New Roman" panose="02020603050405020304" pitchFamily="18" charset="0"/>
                          <a:cs typeface="Times New Roman" panose="02020603050405020304" pitchFamily="18" charset="0"/>
                        </a:rPr>
                        <a:t>mình</a:t>
                      </a:r>
                      <a:r>
                        <a:rPr lang="en-US" sz="3000" baseline="0" dirty="0" smtClean="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txBody>
                  <a:tcPr/>
                </a:tc>
              </a:tr>
            </a:tbl>
          </a:graphicData>
        </a:graphic>
      </p:graphicFrame>
      <p:sp>
        <p:nvSpPr>
          <p:cNvPr id="3" name="Rectangle 2"/>
          <p:cNvSpPr/>
          <p:nvPr/>
        </p:nvSpPr>
        <p:spPr>
          <a:xfrm>
            <a:off x="597976" y="196813"/>
            <a:ext cx="4659824" cy="553998"/>
          </a:xfrm>
          <a:prstGeom prst="rect">
            <a:avLst/>
          </a:prstGeom>
        </p:spPr>
        <p:txBody>
          <a:bodyPr wrap="square">
            <a:spAutoFit/>
          </a:bodyPr>
          <a:lstStyle/>
          <a:p>
            <a:pPr algn="ctr"/>
            <a:r>
              <a:rPr lang="en-US" sz="3000" dirty="0">
                <a:solidFill>
                  <a:srgbClr val="FF0000"/>
                </a:solidFill>
                <a:latin typeface="Times New Roman" panose="02020603050405020304" pitchFamily="18" charset="0"/>
                <a:cs typeface="Times New Roman" panose="02020603050405020304" pitchFamily="18" charset="0"/>
              </a:rPr>
              <a:t>1/ </a:t>
            </a:r>
            <a:r>
              <a:rPr lang="en-US" sz="3000" dirty="0" err="1">
                <a:solidFill>
                  <a:srgbClr val="FF0000"/>
                </a:solidFill>
                <a:latin typeface="Times New Roman" panose="02020603050405020304" pitchFamily="18" charset="0"/>
                <a:cs typeface="Times New Roman" panose="02020603050405020304" pitchFamily="18" charset="0"/>
              </a:rPr>
              <a:t>Hoàn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cảnh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gặp</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gỡ</a:t>
            </a:r>
            <a:r>
              <a:rPr lang="en-US" sz="3000"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03909" y="4416136"/>
            <a:ext cx="9649691" cy="553998"/>
          </a:xfrm>
          <a:prstGeom prst="rect">
            <a:avLst/>
          </a:prstGeom>
          <a:noFill/>
        </p:spPr>
        <p:txBody>
          <a:bodyPr wrap="square" rtlCol="0">
            <a:spAutoFit/>
          </a:bodyPr>
          <a:lstStyle/>
          <a:p>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Hoàn</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cảnh</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Cô</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đơn</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buồn</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bã</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58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Little Prince Fox Beach Sheet for Sale by Monn Print">
            <a:extLst>
              <a:ext uri="{FF2B5EF4-FFF2-40B4-BE49-F238E27FC236}">
                <a16:creationId xmlns:a16="http://schemas.microsoft.com/office/drawing/2014/main" xmlns="" id="{8AA95C44-F930-483D-AC33-AB8C74923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1" t="37846" r="7214" b="4066"/>
          <a:stretch/>
        </p:blipFill>
        <p:spPr bwMode="auto">
          <a:xfrm>
            <a:off x="33867" y="3225424"/>
            <a:ext cx="4278462" cy="22609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2D0DE789-A466-4CA8-A9BE-856B51ACC69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61" y="-486642"/>
            <a:ext cx="5313692" cy="3932709"/>
          </a:xfrm>
          <a:prstGeom prst="rect">
            <a:avLst/>
          </a:prstGeom>
        </p:spPr>
      </p:pic>
      <p:sp>
        <p:nvSpPr>
          <p:cNvPr id="16" name="TextBox 15">
            <a:extLst>
              <a:ext uri="{FF2B5EF4-FFF2-40B4-BE49-F238E27FC236}">
                <a16:creationId xmlns:a16="http://schemas.microsoft.com/office/drawing/2014/main" xmlns="" id="{6C11ED16-5A7B-42CF-B77E-4B7ACBFA28B9}"/>
              </a:ext>
            </a:extLst>
          </p:cNvPr>
          <p:cNvSpPr txBox="1"/>
          <p:nvPr/>
        </p:nvSpPr>
        <p:spPr>
          <a:xfrm>
            <a:off x="1389590" y="1238137"/>
            <a:ext cx="2602246" cy="954107"/>
          </a:xfrm>
          <a:prstGeom prst="rect">
            <a:avLst/>
          </a:prstGeom>
          <a:noFill/>
        </p:spPr>
        <p:txBody>
          <a:bodyPr wrap="square" rtlCol="0">
            <a:spAutoFit/>
          </a:bodyPr>
          <a:lstStyle/>
          <a:p>
            <a:r>
              <a:rPr lang="en-US" sz="2800">
                <a:solidFill>
                  <a:srgbClr val="002060"/>
                </a:solidFill>
                <a:latin typeface="Times New Roman" panose="02020603050405020304" pitchFamily="18" charset="0"/>
                <a:cs typeface="Times New Roman" panose="02020603050405020304" pitchFamily="18" charset="0"/>
              </a:rPr>
              <a:t>Khi đang buồn và cô đơn</a:t>
            </a:r>
          </a:p>
        </p:txBody>
      </p:sp>
      <p:pic>
        <p:nvPicPr>
          <p:cNvPr id="17" name="Picture 16">
            <a:extLst>
              <a:ext uri="{FF2B5EF4-FFF2-40B4-BE49-F238E27FC236}">
                <a16:creationId xmlns:a16="http://schemas.microsoft.com/office/drawing/2014/main" xmlns="" id="{F8AA81CF-B66C-48B7-BEE7-B3CEDCD0D1C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965520" y="1961807"/>
            <a:ext cx="6501187" cy="4016314"/>
          </a:xfrm>
          <a:prstGeom prst="rect">
            <a:avLst/>
          </a:prstGeom>
        </p:spPr>
      </p:pic>
      <p:sp>
        <p:nvSpPr>
          <p:cNvPr id="18" name="TextBox 17">
            <a:extLst>
              <a:ext uri="{FF2B5EF4-FFF2-40B4-BE49-F238E27FC236}">
                <a16:creationId xmlns:a16="http://schemas.microsoft.com/office/drawing/2014/main" xmlns="" id="{710CCB3A-3DF0-43BB-9CA8-ACDBD9FB17F5}"/>
              </a:ext>
            </a:extLst>
          </p:cNvPr>
          <p:cNvSpPr txBox="1"/>
          <p:nvPr/>
        </p:nvSpPr>
        <p:spPr>
          <a:xfrm>
            <a:off x="6211718" y="3663414"/>
            <a:ext cx="2747434" cy="1384995"/>
          </a:xfrm>
          <a:prstGeom prst="rect">
            <a:avLst/>
          </a:prstGeom>
          <a:noFill/>
        </p:spPr>
        <p:txBody>
          <a:bodyPr wrap="square" rtlCol="0">
            <a:spAutoFit/>
          </a:bodyPr>
          <a:lstStyle/>
          <a:p>
            <a:pPr algn="ctr"/>
            <a:r>
              <a:rPr lang="en-US" sz="2800">
                <a:solidFill>
                  <a:srgbClr val="002060"/>
                </a:solidFill>
                <a:latin typeface="Times New Roman" panose="02020603050405020304" pitchFamily="18" charset="0"/>
                <a:cs typeface="Times New Roman" panose="02020603050405020304" pitchFamily="18" charset="0"/>
              </a:rPr>
              <a:t>Em sẽ cần một người bạn ở bên mình</a:t>
            </a:r>
          </a:p>
        </p:txBody>
      </p:sp>
      <p:pic>
        <p:nvPicPr>
          <p:cNvPr id="6" name="Picture 5">
            <a:extLst>
              <a:ext uri="{FF2B5EF4-FFF2-40B4-BE49-F238E27FC236}">
                <a16:creationId xmlns:a16="http://schemas.microsoft.com/office/drawing/2014/main" xmlns="" id="{BFEA8962-82F1-4C92-9C1D-9DBD7C138C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337466" flipH="1">
            <a:off x="3410470" y="2405457"/>
            <a:ext cx="2054480" cy="1543423"/>
          </a:xfrm>
          <a:prstGeom prst="rect">
            <a:avLst/>
          </a:prstGeom>
        </p:spPr>
      </p:pic>
      <p:sp>
        <p:nvSpPr>
          <p:cNvPr id="20" name="TextBox 19">
            <a:extLst>
              <a:ext uri="{FF2B5EF4-FFF2-40B4-BE49-F238E27FC236}">
                <a16:creationId xmlns:a16="http://schemas.microsoft.com/office/drawing/2014/main" xmlns="" id="{B87D8EA0-C889-4300-92A1-1BC63D2B7C16}"/>
              </a:ext>
            </a:extLst>
          </p:cNvPr>
          <p:cNvSpPr txBox="1"/>
          <p:nvPr/>
        </p:nvSpPr>
        <p:spPr>
          <a:xfrm>
            <a:off x="5510015" y="637972"/>
            <a:ext cx="3449137" cy="1569660"/>
          </a:xfrm>
          <a:prstGeom prst="rect">
            <a:avLst/>
          </a:prstGeom>
          <a:noFill/>
        </p:spPr>
        <p:txBody>
          <a:bodyPr wrap="square" rtlCol="0">
            <a:spAutoFit/>
          </a:bodyPr>
          <a:lstStyle/>
          <a:p>
            <a:pPr algn="ctr"/>
            <a:r>
              <a:rPr lang="en-US" sz="3200" b="1">
                <a:solidFill>
                  <a:srgbClr val="C00000"/>
                </a:solidFill>
                <a:latin typeface="Times New Roman" panose="02020603050405020304" pitchFamily="18" charset="0"/>
                <a:cs typeface="Times New Roman" panose="02020603050405020304" pitchFamily="18" charset="0"/>
              </a:rPr>
              <a:t>KHI TA CẦN </a:t>
            </a:r>
          </a:p>
          <a:p>
            <a:pPr algn="ctr"/>
            <a:r>
              <a:rPr lang="en-US" sz="3200" b="1">
                <a:solidFill>
                  <a:srgbClr val="C00000"/>
                </a:solidFill>
                <a:latin typeface="Times New Roman" panose="02020603050405020304" pitchFamily="18" charset="0"/>
                <a:cs typeface="Times New Roman" panose="02020603050405020304" pitchFamily="18" charset="0"/>
              </a:rPr>
              <a:t>MỘT NGƯỜI BẠN</a:t>
            </a:r>
          </a:p>
        </p:txBody>
      </p:sp>
    </p:spTree>
    <p:extLst>
      <p:ext uri="{BB962C8B-B14F-4D97-AF65-F5344CB8AC3E}">
        <p14:creationId xmlns:p14="http://schemas.microsoft.com/office/powerpoint/2010/main" val="30056105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 grpId="0" animBg="1"/>
          <p:bldP spid="1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11 Little prince ideas | little prince quotes, prince quotes, the little  prince">
            <a:extLst>
              <a:ext uri="{FF2B5EF4-FFF2-40B4-BE49-F238E27FC236}">
                <a16:creationId xmlns:a16="http://schemas.microsoft.com/office/drawing/2014/main" xmlns="" id="{374EE3A5-33B7-4A95-B97F-0B98D8C8F1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36" t="38548" r="9351" b="16252"/>
          <a:stretch/>
        </p:blipFill>
        <p:spPr bwMode="auto">
          <a:xfrm>
            <a:off x="0" y="1233040"/>
            <a:ext cx="3941606" cy="3020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76D3A779-F75E-40A2-A89D-CA59638A5327}"/>
              </a:ext>
            </a:extLst>
          </p:cNvPr>
          <p:cNvSpPr txBox="1"/>
          <p:nvPr/>
        </p:nvSpPr>
        <p:spPr>
          <a:xfrm flipH="1">
            <a:off x="4000873" y="542594"/>
            <a:ext cx="5613400" cy="440120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a:t>
            </a:r>
          </a:p>
          <a:p>
            <a:pPr marL="457200" indent="-457200">
              <a:buFontTx/>
              <a:buChar char="-"/>
            </a:pPr>
            <a:r>
              <a:rPr lang="en-US" sz="2800" b="1" dirty="0">
                <a:solidFill>
                  <a:schemeClr val="accent1"/>
                </a:solidFill>
                <a:latin typeface="Times New Roman" panose="02020603050405020304" pitchFamily="18" charset="0"/>
                <a:cs typeface="Times New Roman" panose="02020603050405020304" pitchFamily="18" charset="0"/>
              </a:rPr>
              <a:t>Xin </a:t>
            </a:r>
            <a:r>
              <a:rPr lang="en-US" sz="2800" b="1" dirty="0" err="1">
                <a:solidFill>
                  <a:schemeClr val="accent1"/>
                </a:solidFill>
                <a:latin typeface="Times New Roman" panose="02020603050405020304" pitchFamily="18" charset="0"/>
                <a:cs typeface="Times New Roman" panose="02020603050405020304" pitchFamily="18" charset="0"/>
              </a:rPr>
              <a:t>chào</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a:t>
            </a:r>
          </a:p>
          <a:p>
            <a:pPr marL="457200" indent="-457200">
              <a:buFontTx/>
              <a:buChar char="-"/>
            </a:pPr>
            <a:r>
              <a:rPr lang="en-US" sz="2800" b="1" dirty="0">
                <a:solidFill>
                  <a:schemeClr val="accent1"/>
                </a:solidFill>
                <a:latin typeface="Times New Roman" panose="02020603050405020304" pitchFamily="18" charset="0"/>
                <a:cs typeface="Times New Roman" panose="02020603050405020304" pitchFamily="18" charset="0"/>
              </a:rPr>
              <a:t>Xin </a:t>
            </a:r>
            <a:r>
              <a:rPr lang="en-US" sz="2800" b="1" dirty="0" err="1">
                <a:solidFill>
                  <a:schemeClr val="accent1"/>
                </a:solidFill>
                <a:latin typeface="Times New Roman" panose="02020603050405020304" pitchFamily="18" charset="0"/>
                <a:cs typeface="Times New Roman" panose="02020603050405020304" pitchFamily="18" charset="0"/>
              </a:rPr>
              <a:t>chào</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marL="457200" indent="-457200">
              <a:buFontTx/>
              <a:buChar char="-"/>
            </a:pPr>
            <a:r>
              <a:rPr lang="en-US" sz="2800" b="1" dirty="0" err="1">
                <a:solidFill>
                  <a:schemeClr val="accent1"/>
                </a:solidFill>
                <a:latin typeface="Times New Roman" panose="02020603050405020304" pitchFamily="18" charset="0"/>
                <a:cs typeface="Times New Roman" panose="02020603050405020304" pitchFamily="18" charset="0"/>
              </a:rPr>
              <a:t>Mình</a:t>
            </a:r>
            <a:r>
              <a:rPr lang="en-US" sz="2800" b="1" dirty="0">
                <a:solidFill>
                  <a:schemeClr val="accent1"/>
                </a:solidFill>
                <a:latin typeface="Times New Roman" panose="02020603050405020304" pitchFamily="18" charset="0"/>
                <a:cs typeface="Times New Roman" panose="02020603050405020304" pitchFamily="18" charset="0"/>
              </a:rPr>
              <a:t> ở </a:t>
            </a:r>
            <a:r>
              <a:rPr lang="en-US" sz="2800" b="1" dirty="0" err="1">
                <a:solidFill>
                  <a:schemeClr val="accent1"/>
                </a:solidFill>
                <a:latin typeface="Times New Roman" panose="02020603050405020304" pitchFamily="18" charset="0"/>
                <a:cs typeface="Times New Roman" panose="02020603050405020304" pitchFamily="18" charset="0"/>
              </a:rPr>
              <a:t>đây</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vang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 </a:t>
            </a:r>
            <a:r>
              <a:rPr lang="en-US" sz="2800" b="1" dirty="0" err="1">
                <a:solidFill>
                  <a:schemeClr val="accent1"/>
                </a:solidFill>
                <a:latin typeface="Times New Roman" panose="02020603050405020304" pitchFamily="18" charset="0"/>
                <a:cs typeface="Times New Roman" panose="02020603050405020304" pitchFamily="18" charset="0"/>
              </a:rPr>
              <a:t>dưới</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cây</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táo</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t>
            </a:r>
          </a:p>
          <a:p>
            <a:pPr marL="457200" indent="-457200">
              <a:buFontTx/>
              <a:buChar char="-"/>
            </a:pPr>
            <a:r>
              <a:rPr lang="en-US" sz="2800" b="1" dirty="0" err="1">
                <a:solidFill>
                  <a:schemeClr val="accent1"/>
                </a:solidFill>
                <a:latin typeface="Times New Roman" panose="02020603050405020304" pitchFamily="18" charset="0"/>
                <a:cs typeface="Times New Roman" panose="02020603050405020304" pitchFamily="18" charset="0"/>
              </a:rPr>
              <a:t>Bạn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là</a:t>
            </a:r>
            <a:r>
              <a:rPr lang="en-US" sz="2800" b="1" dirty="0">
                <a:solidFill>
                  <a:schemeClr val="accent1"/>
                </a:solidFill>
                <a:latin typeface="Times New Roman" panose="02020603050405020304" pitchFamily="18" charset="0"/>
                <a:cs typeface="Times New Roman" panose="02020603050405020304" pitchFamily="18" charset="0"/>
              </a:rPr>
              <a:t> ai?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 </a:t>
            </a:r>
            <a:r>
              <a:rPr lang="en-US" sz="2800" b="1" dirty="0" err="1">
                <a:solidFill>
                  <a:schemeClr val="accent1"/>
                </a:solidFill>
                <a:latin typeface="Times New Roman" panose="02020603050405020304" pitchFamily="18" charset="0"/>
                <a:cs typeface="Times New Roman" panose="02020603050405020304" pitchFamily="18" charset="0"/>
              </a:rPr>
              <a:t>Bạn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dễ</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thương</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quá</a:t>
            </a:r>
            <a:r>
              <a:rPr lang="en-US" sz="2800" b="1" dirty="0">
                <a:solidFill>
                  <a:schemeClr val="accent1"/>
                </a:solidFill>
                <a:latin typeface="Times New Roman" panose="02020603050405020304" pitchFamily="18" charset="0"/>
                <a:cs typeface="Times New Roman" panose="02020603050405020304" pitchFamily="18" charset="0"/>
              </a:rPr>
              <a:t> …</a:t>
            </a:r>
          </a:p>
          <a:p>
            <a:pPr marL="457200" indent="-457200">
              <a:buFontTx/>
              <a:buChar char="-"/>
            </a:pPr>
            <a:r>
              <a:rPr lang="en-US" sz="2800" b="1" dirty="0" err="1">
                <a:solidFill>
                  <a:schemeClr val="accent1"/>
                </a:solidFill>
                <a:latin typeface="Times New Roman" panose="02020603050405020304" pitchFamily="18" charset="0"/>
                <a:cs typeface="Times New Roman" panose="02020603050405020304" pitchFamily="18" charset="0"/>
              </a:rPr>
              <a:t>Mình</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là</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cáo</a:t>
            </a:r>
            <a:r>
              <a:rPr lang="en-US" sz="2800" dirty="0">
                <a:solidFill>
                  <a:schemeClr val="accent1"/>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12368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44118" y="194182"/>
            <a:ext cx="4101311"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Times New Roman" panose="02020603050405020304" pitchFamily="18" charset="0"/>
              <a:cs typeface="Times New Roman" panose="02020603050405020304"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28983" y="492010"/>
            <a:ext cx="118508" cy="118509"/>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1502" y="520072"/>
            <a:ext cx="288238" cy="46073"/>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347488" y="301379"/>
            <a:ext cx="3897941" cy="461665"/>
          </a:xfrm>
          <a:prstGeom prst="rect">
            <a:avLst/>
          </a:prstGeom>
          <a:no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2. </a:t>
            </a:r>
            <a:r>
              <a:rPr lang="en-US" sz="2400" b="1" dirty="0" err="1" smtClean="0">
                <a:latin typeface="Times New Roman" panose="02020603050405020304" pitchFamily="18" charset="0"/>
                <a:cs typeface="Times New Roman" panose="02020603050405020304" pitchFamily="18" charset="0"/>
              </a:rPr>
              <a:t>Trò</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quen</a:t>
            </a:r>
            <a:endParaRPr lang="en-US" sz="2400" b="1" dirty="0">
              <a:latin typeface="Times New Roman" panose="02020603050405020304" pitchFamily="18" charset="0"/>
              <a:cs typeface="Times New Roman" panose="02020603050405020304" pitchFamily="18" charset="0"/>
            </a:endParaRPr>
          </a:p>
        </p:txBody>
      </p:sp>
      <p:pic>
        <p:nvPicPr>
          <p:cNvPr id="15" name="Picture 12" descr="Little Prince Fox Beach Sheet for Sale by Monn Print">
            <a:extLst>
              <a:ext uri="{FF2B5EF4-FFF2-40B4-BE49-F238E27FC236}">
                <a16:creationId xmlns:a16="http://schemas.microsoft.com/office/drawing/2014/main" xmlns="" id="{E6DE4047-5534-46D0-84EF-85F8053A48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1" t="37846" r="7214" b="4066"/>
          <a:stretch/>
        </p:blipFill>
        <p:spPr bwMode="auto">
          <a:xfrm>
            <a:off x="144118" y="2016369"/>
            <a:ext cx="3964420" cy="20950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xmlns="" id="{EACFADB8-7155-428E-B319-741D4AB35F46}"/>
              </a:ext>
            </a:extLst>
          </p:cNvPr>
          <p:cNvSpPr/>
          <p:nvPr/>
        </p:nvSpPr>
        <p:spPr>
          <a:xfrm>
            <a:off x="72139" y="1060872"/>
            <a:ext cx="9154988" cy="1734159"/>
          </a:xfrm>
          <a:prstGeom prst="roundRect">
            <a:avLst>
              <a:gd name="adj" fmla="val 2738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Hoàng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tử</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bé</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Lịch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sự</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thiện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nhìn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điểm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tốt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đẹp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smtClean="0">
                <a:solidFill>
                  <a:schemeClr val="tx1"/>
                </a:solidFill>
                <a:latin typeface="Times New Roman" panose="02020603050405020304" pitchFamily="18" charset="0"/>
                <a:cs typeface="Times New Roman" panose="02020603050405020304" pitchFamily="18" charset="0"/>
              </a:rPr>
              <a:t>cáo</a:t>
            </a:r>
            <a:r>
              <a:rPr lang="en-US" sz="2600" dirty="0" smtClean="0">
                <a:solidFill>
                  <a:schemeClr val="tx1"/>
                </a:solidFill>
                <a:latin typeface="Times New Roman" panose="02020603050405020304" pitchFamily="18" charset="0"/>
                <a:cs typeface="Times New Roman" panose="02020603050405020304" pitchFamily="18" charset="0"/>
              </a:rPr>
              <a:t> </a:t>
            </a:r>
            <a:endParaRPr lang="en-US" sz="2600" dirty="0">
              <a:solidFill>
                <a:schemeClr val="tx1"/>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xmlns="" id="{13A77770-9FA1-4D0F-A461-DDB83874D1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3054329" y="2625124"/>
            <a:ext cx="1329267" cy="1329267"/>
          </a:xfrm>
          <a:prstGeom prst="rect">
            <a:avLst/>
          </a:prstGeom>
        </p:spPr>
      </p:pic>
      <p:sp>
        <p:nvSpPr>
          <p:cNvPr id="20" name="Rectangle: Rounded Corners 19">
            <a:extLst>
              <a:ext uri="{FF2B5EF4-FFF2-40B4-BE49-F238E27FC236}">
                <a16:creationId xmlns:a16="http://schemas.microsoft.com/office/drawing/2014/main" xmlns="" id="{BF38B4B7-E130-450D-8E43-BACBC67AE3DB}"/>
              </a:ext>
            </a:extLst>
          </p:cNvPr>
          <p:cNvSpPr/>
          <p:nvPr/>
        </p:nvSpPr>
        <p:spPr>
          <a:xfrm>
            <a:off x="72139" y="3492202"/>
            <a:ext cx="9258059" cy="1734159"/>
          </a:xfrm>
          <a:prstGeom prst="roundRect">
            <a:avLst>
              <a:gd name="adj" fmla="val 1966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2600" dirty="0" err="1" smtClean="0">
                <a:solidFill>
                  <a:schemeClr val="tx1"/>
                </a:solidFill>
                <a:latin typeface="Times New Roman" panose="02020603050405020304" pitchFamily="18" charset="0"/>
                <a:cs typeface="Times New Roman" panose="02020603050405020304" pitchFamily="18" charset="0"/>
              </a:rPr>
              <a:t>Cáo</a:t>
            </a:r>
            <a:r>
              <a:rPr lang="en-US" sz="2600" dirty="0" smtClean="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muốn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kết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được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hoàng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tử</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bé</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cảm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hóa</a:t>
            </a:r>
            <a:r>
              <a:rPr lang="en-US" sz="2600" dirty="0" smtClean="0">
                <a:solidFill>
                  <a:schemeClr val="tx1"/>
                </a:solidFill>
                <a:latin typeface="Times New Roman" panose="02020603050405020304" pitchFamily="18" charset="0"/>
                <a:cs typeface="Times New Roman" panose="02020603050405020304" pitchFamily="18" charset="0"/>
              </a:rPr>
              <a:t>”</a:t>
            </a:r>
          </a:p>
          <a:p>
            <a:r>
              <a:rPr lang="en-US" sz="2600" i="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2600" i="1" dirty="0" err="1" smtClean="0">
                <a:solidFill>
                  <a:schemeClr val="tx1"/>
                </a:solidFill>
                <a:latin typeface="Times New Roman" panose="02020603050405020304" pitchFamily="18" charset="0"/>
                <a:cs typeface="Times New Roman" panose="02020603050405020304" pitchFamily="18" charset="0"/>
              </a:rPr>
              <a:t>Cáo</a:t>
            </a:r>
            <a:r>
              <a:rPr lang="en-US" sz="2600" i="1" dirty="0" smtClean="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nhận</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thấy</a:t>
            </a:r>
            <a:r>
              <a:rPr lang="en-US" sz="2600" i="1" dirty="0">
                <a:solidFill>
                  <a:schemeClr val="tx1"/>
                </a:solidFill>
                <a:latin typeface="Times New Roman" panose="02020603050405020304" pitchFamily="18" charset="0"/>
                <a:cs typeface="Times New Roman" panose="02020603050405020304" pitchFamily="18" charset="0"/>
              </a:rPr>
              <a:t> ở </a:t>
            </a:r>
            <a:r>
              <a:rPr lang="en-US" sz="2600" i="1" dirty="0" err="1">
                <a:solidFill>
                  <a:schemeClr val="tx1"/>
                </a:solidFill>
                <a:latin typeface="Times New Roman" panose="02020603050405020304" pitchFamily="18" charset="0"/>
                <a:cs typeface="Times New Roman" panose="02020603050405020304" pitchFamily="18" charset="0"/>
              </a:rPr>
              <a:t>hoàng</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tử</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bé</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là</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sự</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ngây</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thơ</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trong</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sáng</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luôn</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hướng</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tới</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cái</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thiện</a:t>
            </a:r>
            <a:endParaRPr lang="en-US" sz="2600" i="1" dirty="0">
              <a:solidFill>
                <a:schemeClr val="tx1"/>
              </a:solidFill>
              <a:latin typeface="Times New Roman" panose="02020603050405020304" pitchFamily="18" charset="0"/>
              <a:cs typeface="Times New Roman" panose="02020603050405020304" pitchFamily="18" charset="0"/>
            </a:endParaRPr>
          </a:p>
          <a:p>
            <a:pPr marL="457200" indent="-457200">
              <a:buFontTx/>
              <a:buChar char="-"/>
            </a:pPr>
            <a:endParaRPr lang="en-US" sz="2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1291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8" grpId="0" animBg="1"/>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8" grpId="0" animBg="1"/>
          <p:bldP spid="20"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6DBF060-12CC-4C8A-8A03-2FA4FF0936D2}"/>
              </a:ext>
            </a:extLst>
          </p:cNvPr>
          <p:cNvSpPr/>
          <p:nvPr/>
        </p:nvSpPr>
        <p:spPr>
          <a:xfrm>
            <a:off x="442187" y="1141405"/>
            <a:ext cx="8732985" cy="1358870"/>
          </a:xfrm>
          <a:prstGeom prst="roundRect">
            <a:avLst>
              <a:gd name="adj" fmla="val 5000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Bài</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học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giao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tiếp</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với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bạn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mới</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thiện</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vào</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tốt</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bạn</a:t>
            </a:r>
            <a:endParaRPr lang="en-US" sz="3000" dirty="0">
              <a:solidFill>
                <a:schemeClr val="tx1"/>
              </a:solidFill>
              <a:latin typeface="Times New Roman" panose="02020603050405020304" pitchFamily="18" charset="0"/>
              <a:cs typeface="Times New Roman" panose="02020603050405020304" pitchFamily="18" charset="0"/>
            </a:endParaRPr>
          </a:p>
          <a:p>
            <a:pPr algn="ctr"/>
            <a:endParaRPr lang="en-US" sz="3000" dirty="0">
              <a:solidFill>
                <a:schemeClr val="tx1"/>
              </a:solidFill>
              <a:latin typeface="Times New Roman" panose="02020603050405020304" pitchFamily="18" charset="0"/>
              <a:cs typeface="Times New Roman" panose="02020603050405020304" pitchFamily="18" charset="0"/>
            </a:endParaRPr>
          </a:p>
        </p:txBody>
      </p:sp>
      <p:pic>
        <p:nvPicPr>
          <p:cNvPr id="7" name="Picture 14" descr="11 Little prince ideas | little prince quotes, prince quotes, the little  prince">
            <a:extLst>
              <a:ext uri="{FF2B5EF4-FFF2-40B4-BE49-F238E27FC236}">
                <a16:creationId xmlns:a16="http://schemas.microsoft.com/office/drawing/2014/main" xmlns="" id="{374EE3A5-33B7-4A95-B97F-0B98D8C8F1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36" t="38548" r="9351" b="16252"/>
          <a:stretch/>
        </p:blipFill>
        <p:spPr bwMode="auto">
          <a:xfrm>
            <a:off x="2701636" y="2466085"/>
            <a:ext cx="3941606" cy="302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79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oàng tử Bé và những suy tư người lớn :: Suy ngẫm &amp; Tự vấn :: ChúngTa.com">
            <a:extLst>
              <a:ext uri="{FF2B5EF4-FFF2-40B4-BE49-F238E27FC236}">
                <a16:creationId xmlns:a16="http://schemas.microsoft.com/office/drawing/2014/main" xmlns="" id="{17B97F77-8449-49CC-829C-C976069A0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736668" cy="548375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2477A84B-A50D-479A-8116-40A5BFE7582F}"/>
              </a:ext>
            </a:extLst>
          </p:cNvPr>
          <p:cNvGrpSpPr/>
          <p:nvPr/>
        </p:nvGrpSpPr>
        <p:grpSpPr>
          <a:xfrm>
            <a:off x="0" y="-1"/>
            <a:ext cx="9753601" cy="1193801"/>
            <a:chOff x="1117600" y="2571750"/>
            <a:chExt cx="7636933" cy="889000"/>
          </a:xfrm>
        </p:grpSpPr>
        <p:sp>
          <p:nvSpPr>
            <p:cNvPr id="4" name="Rectangle: Rounded Corners 3">
              <a:extLst>
                <a:ext uri="{FF2B5EF4-FFF2-40B4-BE49-F238E27FC236}">
                  <a16:creationId xmlns:a16="http://schemas.microsoft.com/office/drawing/2014/main" xmlns="" id="{3279F1EF-086B-4C7C-B4DB-FDF9D1B0E781}"/>
                </a:ext>
              </a:extLst>
            </p:cNvPr>
            <p:cNvSpPr/>
            <p:nvPr/>
          </p:nvSpPr>
          <p:spPr>
            <a:xfrm>
              <a:off x="1117600" y="2571750"/>
              <a:ext cx="7636933" cy="889000"/>
            </a:xfrm>
            <a:prstGeom prst="roundRect">
              <a:avLst>
                <a:gd name="adj" fmla="val 0"/>
              </a:avLst>
            </a:prstGeom>
            <a:solidFill>
              <a:srgbClr val="79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56767D9-F4C8-4E6C-9D3B-434CFF141BE1}"/>
                </a:ext>
              </a:extLst>
            </p:cNvPr>
            <p:cNvSpPr/>
            <p:nvPr/>
          </p:nvSpPr>
          <p:spPr>
            <a:xfrm>
              <a:off x="1190522" y="2639483"/>
              <a:ext cx="7480066" cy="7556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latin typeface="Times New Roman" panose="02020603050405020304" pitchFamily="18" charset="0"/>
                  <a:cs typeface="Times New Roman" panose="02020603050405020304" pitchFamily="18" charset="0"/>
                </a:rPr>
                <a:t>3</a:t>
              </a:r>
              <a:r>
                <a:rPr lang="en-US" sz="7200" dirty="0" smtClean="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Kết</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bạn</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Cảm</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hóa</a:t>
              </a:r>
              <a:r>
                <a:rPr lang="en-US" sz="7200" dirty="0">
                  <a:solidFill>
                    <a:srgbClr val="FF00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53000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E258E10-F3E6-445D-A2EA-B1E64F9CB475}"/>
              </a:ext>
            </a:extLst>
          </p:cNvPr>
          <p:cNvGrpSpPr/>
          <p:nvPr/>
        </p:nvGrpSpPr>
        <p:grpSpPr>
          <a:xfrm>
            <a:off x="0" y="0"/>
            <a:ext cx="9753599" cy="5486400"/>
            <a:chOff x="0" y="0"/>
            <a:chExt cx="9753599" cy="5486400"/>
          </a:xfrm>
        </p:grpSpPr>
        <p:pic>
          <p:nvPicPr>
            <p:cNvPr id="1026" name="Picture 2" descr="Hoàng Tử Bé - Cuốn sách đầu tiên tôi đọc khi bước chân vào thế giới văn học">
              <a:extLst>
                <a:ext uri="{FF2B5EF4-FFF2-40B4-BE49-F238E27FC236}">
                  <a16:creationId xmlns:a16="http://schemas.microsoft.com/office/drawing/2014/main" xmlns="" id="{BDFB4484-EF53-4E59-82E2-402C05968F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222"/>
            <a:stretch/>
          </p:blipFill>
          <p:spPr bwMode="auto">
            <a:xfrm>
              <a:off x="0" y="0"/>
              <a:ext cx="9753599"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àng Tử Bé - Cuốn sách đầu tiên tôi đọc khi bước chân vào thế giới văn học">
              <a:extLst>
                <a:ext uri="{FF2B5EF4-FFF2-40B4-BE49-F238E27FC236}">
                  <a16:creationId xmlns:a16="http://schemas.microsoft.com/office/drawing/2014/main" xmlns="" id="{E26D6793-DB25-42D4-ADB0-2B9277465F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39" t="2899" r="19634" b="83333"/>
            <a:stretch/>
          </p:blipFill>
          <p:spPr bwMode="auto">
            <a:xfrm>
              <a:off x="6549655" y="538716"/>
              <a:ext cx="2962940" cy="5386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xmlns="" id="{28F36D32-B3D9-4C83-8788-92DC942EB532}"/>
              </a:ext>
            </a:extLst>
          </p:cNvPr>
          <p:cNvSpPr/>
          <p:nvPr/>
        </p:nvSpPr>
        <p:spPr>
          <a:xfrm>
            <a:off x="-1" y="4104167"/>
            <a:ext cx="9753600" cy="10561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00"/>
                </a:solidFill>
                <a:latin typeface="Times New Roman" panose="02020603050405020304" pitchFamily="18" charset="0"/>
                <a:cs typeface="Times New Roman" panose="02020603050405020304" pitchFamily="18" charset="0"/>
              </a:rPr>
              <a:t>Nếu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cậu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muốn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một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người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bạn</a:t>
            </a:r>
            <a:r>
              <a:rPr lang="en-US" sz="48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63414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BA1D87F-F68F-4508-BD16-2E18B99DFFE2}"/>
              </a:ext>
            </a:extLst>
          </p:cNvPr>
          <p:cNvGrpSpPr/>
          <p:nvPr/>
        </p:nvGrpSpPr>
        <p:grpSpPr>
          <a:xfrm>
            <a:off x="0" y="1134533"/>
            <a:ext cx="4343400" cy="3217334"/>
            <a:chOff x="355600" y="1236133"/>
            <a:chExt cx="4343400" cy="3217334"/>
          </a:xfrm>
        </p:grpSpPr>
        <p:pic>
          <p:nvPicPr>
            <p:cNvPr id="3" name="Picture 10" descr="동화 벽 스티커 여우와 어린 왕자 로즈 문 스타 홈 장식 영어 단어 벽 스티커 어린이 방 보육|벽걸이 스티커| - AliExpress">
              <a:extLst>
                <a:ext uri="{FF2B5EF4-FFF2-40B4-BE49-F238E27FC236}">
                  <a16:creationId xmlns:a16="http://schemas.microsoft.com/office/drawing/2014/main" xmlns="" id="{F387C3D6-BD6E-4629-8306-DC57B10C026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86" t="14159" r="6017" b="18584"/>
            <a:stretch/>
          </p:blipFill>
          <p:spPr bwMode="auto">
            <a:xfrm>
              <a:off x="355600" y="1236133"/>
              <a:ext cx="4343400" cy="32173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7E723BFD-9CF2-4195-BDC1-0B3E4EB7C57C}"/>
                </a:ext>
              </a:extLst>
            </p:cNvPr>
            <p:cNvSpPr/>
            <p:nvPr/>
          </p:nvSpPr>
          <p:spPr>
            <a:xfrm>
              <a:off x="1515533" y="1854200"/>
              <a:ext cx="2057400" cy="889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00"/>
                  </a:solidFill>
                  <a:latin typeface="Times New Roman" panose="02020603050405020304" pitchFamily="18" charset="0"/>
                  <a:cs typeface="Times New Roman" panose="02020603050405020304" pitchFamily="18" charset="0"/>
                </a:rPr>
                <a:t>Cảm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hóa</a:t>
              </a:r>
              <a:endParaRPr lang="en-US" sz="4800" dirty="0">
                <a:solidFill>
                  <a:srgbClr val="FF0000"/>
                </a:solidFill>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xmlns="" id="{0F44626E-9EF4-43B5-87E2-212B3CCDCC79}"/>
              </a:ext>
            </a:extLst>
          </p:cNvPr>
          <p:cNvSpPr txBox="1"/>
          <p:nvPr/>
        </p:nvSpPr>
        <p:spPr>
          <a:xfrm>
            <a:off x="4876800" y="481042"/>
            <a:ext cx="4343400" cy="4401205"/>
          </a:xfrm>
          <a:prstGeom prst="rect">
            <a:avLst/>
          </a:prstGeom>
          <a:noFill/>
        </p:spPr>
        <p:txBody>
          <a:bodyPr wrap="square">
            <a:spAutoFit/>
          </a:bodyPr>
          <a:lstStyle/>
          <a:p>
            <a:pPr algn="just"/>
            <a:r>
              <a:rPr lang="en-US" sz="4000">
                <a:solidFill>
                  <a:srgbClr val="0070C0"/>
                </a:solidFill>
                <a:latin typeface="Times New Roman" panose="02020603050405020304" pitchFamily="18" charset="0"/>
                <a:cs typeface="Times New Roman" panose="02020603050405020304" pitchFamily="18" charset="0"/>
              </a:rPr>
              <a:t>	Từ </a:t>
            </a:r>
            <a:r>
              <a:rPr lang="en-US" sz="4000" dirty="0">
                <a:solidFill>
                  <a:srgbClr val="0070C0"/>
                </a:solidFill>
                <a:latin typeface="Times New Roman" panose="02020603050405020304" pitchFamily="18" charset="0"/>
                <a:cs typeface="Times New Roman" panose="02020603050405020304" pitchFamily="18" charset="0"/>
              </a:rPr>
              <a:t>“</a:t>
            </a:r>
            <a:r>
              <a:rPr lang="en-US" sz="4000" dirty="0" err="1">
                <a:solidFill>
                  <a:srgbClr val="0070C0"/>
                </a:solidFill>
                <a:latin typeface="Times New Roman" panose="02020603050405020304" pitchFamily="18" charset="0"/>
                <a:cs typeface="Times New Roman" panose="02020603050405020304" pitchFamily="18" charset="0"/>
              </a:rPr>
              <a:t>cảm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hóa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xuất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hiện</a:t>
            </a:r>
            <a:r>
              <a:rPr lang="en-US" sz="4000" dirty="0">
                <a:solidFill>
                  <a:srgbClr val="0070C0"/>
                </a:solidFill>
                <a:latin typeface="Times New Roman" panose="02020603050405020304" pitchFamily="18" charset="0"/>
                <a:cs typeface="Times New Roman" panose="02020603050405020304" pitchFamily="18" charset="0"/>
              </a:rPr>
              <a:t> bao </a:t>
            </a:r>
            <a:r>
              <a:rPr lang="en-US" sz="4000" dirty="0" err="1">
                <a:solidFill>
                  <a:srgbClr val="0070C0"/>
                </a:solidFill>
                <a:latin typeface="Times New Roman" panose="02020603050405020304" pitchFamily="18" charset="0"/>
                <a:cs typeface="Times New Roman" panose="02020603050405020304" pitchFamily="18" charset="0"/>
              </a:rPr>
              <a:t>nhiêu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lần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trong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đoạn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trích</a:t>
            </a:r>
            <a:r>
              <a:rPr lang="en-US" sz="4000" dirty="0">
                <a:solidFill>
                  <a:srgbClr val="0070C0"/>
                </a:solidFill>
                <a:latin typeface="Times New Roman" panose="02020603050405020304" pitchFamily="18" charset="0"/>
                <a:cs typeface="Times New Roman" panose="02020603050405020304" pitchFamily="18" charset="0"/>
              </a:rPr>
              <a:t>? Qua </a:t>
            </a:r>
            <a:r>
              <a:rPr lang="en-US" sz="4000" dirty="0" err="1">
                <a:solidFill>
                  <a:srgbClr val="0070C0"/>
                </a:solidFill>
                <a:latin typeface="Times New Roman" panose="02020603050405020304" pitchFamily="18" charset="0"/>
                <a:cs typeface="Times New Roman" panose="02020603050405020304" pitchFamily="18" charset="0"/>
              </a:rPr>
              <a:t>những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lời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giải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thích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của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cáo</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em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hiểu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cảm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hóa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nghĩa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là</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gì</a:t>
            </a:r>
            <a:r>
              <a:rPr lang="en-US" sz="40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093443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EC87A41-33AA-44B9-9BD0-3FB17446CB17}"/>
              </a:ext>
            </a:extLst>
          </p:cNvPr>
          <p:cNvSpPr txBox="1"/>
          <p:nvPr/>
        </p:nvSpPr>
        <p:spPr>
          <a:xfrm>
            <a:off x="2275610" y="301802"/>
            <a:ext cx="7413274" cy="1015663"/>
          </a:xfrm>
          <a:prstGeom prst="rect">
            <a:avLst/>
          </a:prstGeom>
          <a:noFill/>
        </p:spPr>
        <p:txBody>
          <a:bodyPr wrap="square">
            <a:spAutoFit/>
          </a:bodyPr>
          <a:lstStyle/>
          <a:p>
            <a:pPr algn="just"/>
            <a:r>
              <a:rPr lang="vi-VN" sz="2000" i="0" dirty="0">
                <a:solidFill>
                  <a:srgbClr val="222222"/>
                </a:solidFill>
                <a:effectLst/>
                <a:latin typeface="+mj-lt"/>
                <a:cs typeface="#9Slide03 Arima Madurai" panose="00000500000000000000" pitchFamily="2" charset="0"/>
              </a:rPr>
              <a:t>- Chứ sao - con cáo lên giọng. - Bạn đối với mình mới chỉ là một cậu bé giống như cả trăm nghìn cậu bé. Và mình không cần đến bạn. Còn</a:t>
            </a:r>
            <a:r>
              <a:rPr lang="en-US" sz="2000" i="0" dirty="0">
                <a:solidFill>
                  <a:srgbClr val="222222"/>
                </a:solidFill>
                <a:effectLst/>
                <a:latin typeface="+mj-lt"/>
                <a:cs typeface="#9Slide03 Arima Madurai" panose="00000500000000000000" pitchFamily="2" charset="0"/>
              </a:rPr>
              <a:t> </a:t>
            </a:r>
            <a:r>
              <a:rPr lang="vi-VN" sz="2000" i="0" dirty="0">
                <a:solidFill>
                  <a:srgbClr val="222222"/>
                </a:solidFill>
                <a:effectLst/>
                <a:latin typeface="+mj-lt"/>
                <a:cs typeface="#9Slide03 Arima Madurai" panose="00000500000000000000" pitchFamily="2" charset="0"/>
              </a:rPr>
              <a:t>bạn c</a:t>
            </a:r>
            <a:r>
              <a:rPr lang="en-US" sz="2000" dirty="0">
                <a:solidFill>
                  <a:srgbClr val="222222"/>
                </a:solidFill>
                <a:latin typeface="+mj-lt"/>
                <a:cs typeface="#9Slide03 Arima Madurai" panose="00000500000000000000" pitchFamily="2" charset="0"/>
              </a:rPr>
              <a:t>ũ</a:t>
            </a:r>
            <a:r>
              <a:rPr lang="vi-VN" sz="2000" i="0" dirty="0">
                <a:solidFill>
                  <a:srgbClr val="222222"/>
                </a:solidFill>
                <a:effectLst/>
                <a:latin typeface="+mj-lt"/>
                <a:cs typeface="#9Slide03 Arima Madurai" panose="00000500000000000000" pitchFamily="2" charset="0"/>
              </a:rPr>
              <a:t>ng chẳng cần</a:t>
            </a:r>
            <a:r>
              <a:rPr lang="en-US" sz="2000" i="0" dirty="0">
                <a:solidFill>
                  <a:srgbClr val="222222"/>
                </a:solidFill>
                <a:effectLst/>
                <a:latin typeface="+mj-lt"/>
                <a:cs typeface="#9Slide03 Arima Madurai" panose="00000500000000000000" pitchFamily="2" charset="0"/>
              </a:rPr>
              <a:t> </a:t>
            </a:r>
            <a:r>
              <a:rPr lang="en-US" sz="2000" dirty="0" err="1">
                <a:solidFill>
                  <a:srgbClr val="222222"/>
                </a:solidFill>
                <a:latin typeface="+mj-lt"/>
                <a:cs typeface="#9Slide03 Arima Madurai" panose="00000500000000000000" pitchFamily="2" charset="0"/>
              </a:rPr>
              <a:t>gì</a:t>
            </a:r>
            <a:endParaRPr lang="en-US" sz="2000" dirty="0">
              <a:latin typeface="+mj-lt"/>
              <a:cs typeface="#9Slide03 Arima Madurai" panose="00000500000000000000" pitchFamily="2" charset="0"/>
            </a:endParaRPr>
          </a:p>
        </p:txBody>
      </p:sp>
      <p:pic>
        <p:nvPicPr>
          <p:cNvPr id="5" name="Picture 4">
            <a:extLst>
              <a:ext uri="{FF2B5EF4-FFF2-40B4-BE49-F238E27FC236}">
                <a16:creationId xmlns:a16="http://schemas.microsoft.com/office/drawing/2014/main" xmlns="" id="{C1367B62-564F-43E1-95C9-4110CFD101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 t="17497" r="8641" b="18119"/>
          <a:stretch/>
        </p:blipFill>
        <p:spPr>
          <a:xfrm>
            <a:off x="152401" y="129469"/>
            <a:ext cx="1884218" cy="2000668"/>
          </a:xfrm>
          <a:prstGeom prst="rect">
            <a:avLst/>
          </a:prstGeom>
        </p:spPr>
      </p:pic>
      <p:sp>
        <p:nvSpPr>
          <p:cNvPr id="6" name="TextBox 5">
            <a:extLst>
              <a:ext uri="{FF2B5EF4-FFF2-40B4-BE49-F238E27FC236}">
                <a16:creationId xmlns:a16="http://schemas.microsoft.com/office/drawing/2014/main" xmlns="" id="{D8B5CF06-C4B9-4948-90F3-B70E03C11468}"/>
              </a:ext>
            </a:extLst>
          </p:cNvPr>
          <p:cNvSpPr txBox="1"/>
          <p:nvPr/>
        </p:nvSpPr>
        <p:spPr>
          <a:xfrm>
            <a:off x="1880755" y="1243751"/>
            <a:ext cx="7940887" cy="1323439"/>
          </a:xfrm>
          <a:prstGeom prst="rect">
            <a:avLst/>
          </a:prstGeom>
          <a:noFill/>
        </p:spPr>
        <p:txBody>
          <a:bodyPr wrap="square">
            <a:spAutoFit/>
          </a:bodyPr>
          <a:lstStyle/>
          <a:p>
            <a:pPr algn="just"/>
            <a:r>
              <a:rPr lang="vi-VN" sz="2000" i="0" dirty="0">
                <a:solidFill>
                  <a:srgbClr val="222222"/>
                </a:solidFill>
                <a:effectLst/>
                <a:latin typeface="+mj-lt"/>
                <a:cs typeface="#9Slide03 Arima Madurai" panose="00000500000000000000" pitchFamily="2" charset="0"/>
              </a:rPr>
              <a:t>đến mình. Mình đối với bạn chỉ là một con cáo giống như cả trăm nghìn con cáo. Nhưng, nếu bạn cảm hoá mình, tụi mình sẽ cần đến nhau. Lúc đó bạn đối với mình sẽ là duy nhất trên đời. Mình đối với bạn sẽ là duy nhất trên đời…</a:t>
            </a:r>
            <a:endParaRPr lang="en-US" sz="2000" dirty="0">
              <a:latin typeface="+mj-lt"/>
              <a:cs typeface="#9Slide03 Arima Madurai" panose="00000500000000000000" pitchFamily="2" charset="0"/>
            </a:endParaRPr>
          </a:p>
        </p:txBody>
      </p:sp>
      <p:sp>
        <p:nvSpPr>
          <p:cNvPr id="2" name="Rectangle 1"/>
          <p:cNvSpPr/>
          <p:nvPr/>
        </p:nvSpPr>
        <p:spPr>
          <a:xfrm>
            <a:off x="0" y="2437537"/>
            <a:ext cx="9753600" cy="1015663"/>
          </a:xfrm>
          <a:prstGeom prst="rect">
            <a:avLst/>
          </a:prstGeom>
        </p:spPr>
        <p:txBody>
          <a:bodyPr wrap="square">
            <a:spAutoFit/>
          </a:bodyPr>
          <a:lstStyle/>
          <a:p>
            <a:pPr algn="just"/>
            <a:r>
              <a:rPr lang="vi-VN" sz="2000" dirty="0">
                <a:solidFill>
                  <a:srgbClr val="222222"/>
                </a:solidFill>
                <a:latin typeface="+mj-lt"/>
                <a:cs typeface="#9Slide03 Arima Madurai" panose="00000500000000000000" pitchFamily="2" charset="0"/>
              </a:rPr>
              <a:t>- Cần phải rất kiên nhẫn, - con cáo trả lời. - Trước tiên bạn ngồi xa mình một chút, như thế, trên cỏ. Mình sẽ liếc nhìn bạn còn bạn thì không nói gì cả. Lời nói là nguồn gốc của mọi sự hiểu lầm. Nhưng mỗi ngày, bạn có thể ngồi xích lại gần hơn…</a:t>
            </a:r>
            <a:endParaRPr lang="en-US" sz="2000" dirty="0">
              <a:latin typeface="+mj-lt"/>
              <a:cs typeface="#9Slide03 Arima Madurai" panose="00000500000000000000" pitchFamily="2" charset="0"/>
            </a:endParaRPr>
          </a:p>
        </p:txBody>
      </p:sp>
      <p:sp>
        <p:nvSpPr>
          <p:cNvPr id="3" name="Rectangle 2"/>
          <p:cNvSpPr/>
          <p:nvPr/>
        </p:nvSpPr>
        <p:spPr>
          <a:xfrm>
            <a:off x="0" y="3509139"/>
            <a:ext cx="9821642" cy="1477328"/>
          </a:xfrm>
          <a:prstGeom prst="rect">
            <a:avLst/>
          </a:prstGeom>
        </p:spPr>
        <p:txBody>
          <a:bodyPr wrap="square">
            <a:spAutoFit/>
          </a:bodyPr>
          <a:lstStyle/>
          <a:p>
            <a:pPr algn="just"/>
            <a:r>
              <a:rPr lang="vi-VN" dirty="0">
                <a:solidFill>
                  <a:srgbClr val="222222"/>
                </a:solidFill>
                <a:latin typeface="+mj-lt"/>
                <a:cs typeface="#9Slide03 Arima Madurai" panose="00000500000000000000" pitchFamily="2" charset="0"/>
              </a:rPr>
              <a:t>- Tốt nhất là nên quay lại vào cùng giờ giấc, - con cáo nói. - Chẳng hạn, nếu bạn đến lúc bốn giờ chiều, thì từ ba giờ mình đã bắt đầu thấy hạnh phúc. Thời giờ càng trôi qua mình lại càng hạnh phúc hơn. Cho tới bốn giờ, mình sẽ trở nên bồn chồn và lo lắng: </a:t>
            </a:r>
            <a:r>
              <a:rPr lang="vi-VN" dirty="0" smtClean="0">
                <a:solidFill>
                  <a:srgbClr val="222222"/>
                </a:solidFill>
                <a:latin typeface="+mj-lt"/>
                <a:cs typeface="#9Slide03 Arima Madurai" panose="00000500000000000000" pitchFamily="2" charset="0"/>
              </a:rPr>
              <a:t>mình </a:t>
            </a:r>
            <a:r>
              <a:rPr lang="vi-VN" dirty="0">
                <a:solidFill>
                  <a:srgbClr val="222222"/>
                </a:solidFill>
                <a:latin typeface="+mj-lt"/>
                <a:cs typeface="#9Slide03 Arima Madurai" panose="00000500000000000000" pitchFamily="2" charset="0"/>
              </a:rPr>
              <a:t>sẽ khám phá ra cái giá của hạnh phúc! Nhưng nếu bạn đến bất kì lúc nào, mình sẽ không biết giờ giấc để sửa soạn trái tim… Cần phải có lề lối.</a:t>
            </a:r>
            <a:endParaRPr lang="en-US" dirty="0">
              <a:latin typeface="+mj-lt"/>
              <a:cs typeface="#9Slide03 Arima Madurai" panose="00000500000000000000" pitchFamily="2" charset="0"/>
            </a:endParaRPr>
          </a:p>
          <a:p>
            <a:pPr algn="just"/>
            <a:endParaRPr lang="en-US" dirty="0">
              <a:latin typeface="+mj-lt"/>
              <a:cs typeface="#9Slide03 Arima Madurai" panose="00000500000000000000" pitchFamily="2" charset="0"/>
            </a:endParaRPr>
          </a:p>
        </p:txBody>
      </p:sp>
    </p:spTree>
    <p:extLst>
      <p:ext uri="{BB962C8B-B14F-4D97-AF65-F5344CB8AC3E}">
        <p14:creationId xmlns:p14="http://schemas.microsoft.com/office/powerpoint/2010/main" val="2545581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45FAF8B-BE8C-4F2B-9847-5E28F8FF1DC6}"/>
              </a:ext>
            </a:extLst>
          </p:cNvPr>
          <p:cNvSpPr txBox="1"/>
          <p:nvPr/>
        </p:nvSpPr>
        <p:spPr>
          <a:xfrm>
            <a:off x="-2275" y="0"/>
            <a:ext cx="5468779" cy="4247317"/>
          </a:xfrm>
          <a:prstGeom prst="rect">
            <a:avLst/>
          </a:prstGeom>
          <a:noFill/>
        </p:spPr>
        <p:txBody>
          <a:bodyPr wrap="square">
            <a:spAutoFit/>
          </a:bodyPr>
          <a:lstStyle/>
          <a:p>
            <a:pPr algn="just"/>
            <a:r>
              <a:rPr lang="vi-VN" sz="3000" b="0" i="0" dirty="0">
                <a:solidFill>
                  <a:srgbClr val="222222"/>
                </a:solidFill>
                <a:effectLst/>
                <a:latin typeface="+mj-lt"/>
                <a:cs typeface="#9Slide03 Arima Madurai" panose="00000500000000000000" pitchFamily="2" charset="0"/>
              </a:rPr>
              <a:t>- Tốt nhất là nên quay lại vào cùng giờ giấc, - con cáo nói. - Chẳng hạn, nếu bạn đến lúc bốn giờ chiều, thì từ ba giờ mình đã bắt đầu thấy hạnh phúc. Thời giờ càng trôi qua mình lại càng hạnh phúc hơn. Cho tới bốn giờ, mình sẽ trở nên bồn chồn và lo lắng: mình</a:t>
            </a:r>
            <a:endParaRPr lang="en-US" sz="3000" dirty="0">
              <a:latin typeface="+mj-lt"/>
              <a:cs typeface="#9Slide03 Arima Madurai" panose="00000500000000000000" pitchFamily="2" charset="0"/>
            </a:endParaRPr>
          </a:p>
        </p:txBody>
      </p:sp>
      <p:pic>
        <p:nvPicPr>
          <p:cNvPr id="1026" name="Picture 2" descr="Chẳng hạn, nếu bạn đến lúc bốn giờ chiều, thì từ ba giờ mình đã bắt đầu thấy hạnh phúc.">
            <a:extLst>
              <a:ext uri="{FF2B5EF4-FFF2-40B4-BE49-F238E27FC236}">
                <a16:creationId xmlns:a16="http://schemas.microsoft.com/office/drawing/2014/main" xmlns="" id="{1C5D9EC1-34B1-4B12-8583-7DD974A5907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6" r="2463"/>
          <a:stretch/>
        </p:blipFill>
        <p:spPr bwMode="auto">
          <a:xfrm>
            <a:off x="5466505" y="0"/>
            <a:ext cx="4287094" cy="42171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B2D96653-1589-4675-A936-64D9E4962ADF}"/>
              </a:ext>
            </a:extLst>
          </p:cNvPr>
          <p:cNvSpPr txBox="1"/>
          <p:nvPr/>
        </p:nvSpPr>
        <p:spPr>
          <a:xfrm>
            <a:off x="-2276" y="4121622"/>
            <a:ext cx="9755875" cy="1477328"/>
          </a:xfrm>
          <a:prstGeom prst="rect">
            <a:avLst/>
          </a:prstGeom>
          <a:noFill/>
        </p:spPr>
        <p:txBody>
          <a:bodyPr wrap="square">
            <a:spAutoFit/>
          </a:bodyPr>
          <a:lstStyle/>
          <a:p>
            <a:pPr algn="just"/>
            <a:r>
              <a:rPr lang="vi-VN" sz="3000" b="0" i="0" dirty="0">
                <a:solidFill>
                  <a:srgbClr val="222222"/>
                </a:solidFill>
                <a:effectLst/>
                <a:latin typeface="+mj-lt"/>
                <a:cs typeface="#9Slide03 Arima Madurai" panose="00000500000000000000" pitchFamily="2" charset="0"/>
              </a:rPr>
              <a:t>sẽ khám phá ra cái giá của hạnh phúc! Nhưng nếu bạn đến bất kì lúc nào, mình sẽ không biết giờ giấc để sửa soạn trái tim… Cần phải có lề lối.</a:t>
            </a:r>
            <a:endParaRPr lang="en-US" sz="3000" dirty="0">
              <a:latin typeface="+mj-lt"/>
              <a:cs typeface="#9Slide03 Arima Madurai" panose="00000500000000000000" pitchFamily="2" charset="0"/>
            </a:endParaRPr>
          </a:p>
        </p:txBody>
      </p:sp>
    </p:spTree>
    <p:extLst>
      <p:ext uri="{BB962C8B-B14F-4D97-AF65-F5344CB8AC3E}">
        <p14:creationId xmlns:p14="http://schemas.microsoft.com/office/powerpoint/2010/main" val="2552371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69C08F21-A1D9-43B2-BA97-EAD1BC3DBEC4}"/>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914400" y="0"/>
            <a:ext cx="8965552" cy="5448772"/>
          </a:xfrm>
          <a:prstGeom prst="rect">
            <a:avLst/>
          </a:prstGeom>
        </p:spPr>
      </p:pic>
      <p:sp>
        <p:nvSpPr>
          <p:cNvPr id="7" name="圆角矩形 1">
            <a:extLst>
              <a:ext uri="{FF2B5EF4-FFF2-40B4-BE49-F238E27FC236}">
                <a16:creationId xmlns:a16="http://schemas.microsoft.com/office/drawing/2014/main" xmlns="" id="{62F7E600-7AA3-46D3-8509-DA7C44E69923}"/>
              </a:ext>
            </a:extLst>
          </p:cNvPr>
          <p:cNvSpPr/>
          <p:nvPr/>
        </p:nvSpPr>
        <p:spPr>
          <a:xfrm>
            <a:off x="144118" y="194182"/>
            <a:ext cx="4101311"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Times New Roman" panose="02020603050405020304" pitchFamily="18" charset="0"/>
              <a:cs typeface="Times New Roman" panose="02020603050405020304"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28983" y="492010"/>
            <a:ext cx="118508" cy="118509"/>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1502" y="520072"/>
            <a:ext cx="288238" cy="46073"/>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347488" y="301379"/>
            <a:ext cx="3897941" cy="461665"/>
          </a:xfrm>
          <a:prstGeom prst="rect">
            <a:avLst/>
          </a:prstGeom>
          <a:noFill/>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a.Cảm</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a:t>
            </a:r>
          </a:p>
        </p:txBody>
      </p:sp>
      <p:pic>
        <p:nvPicPr>
          <p:cNvPr id="21" name="Picture 10" descr="동화 벽 스티커 여우와 어린 왕자 로즈 문 스타 홈 장식 영어 단어 벽 스티커 어린이 방 보육|벽걸이 스티커| - AliExpress">
            <a:extLst>
              <a:ext uri="{FF2B5EF4-FFF2-40B4-BE49-F238E27FC236}">
                <a16:creationId xmlns:a16="http://schemas.microsoft.com/office/drawing/2014/main" xmlns="" id="{05B39918-21B1-4D76-A7F0-AE02B69A56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86" t="14159" r="6017" b="18584"/>
          <a:stretch/>
        </p:blipFill>
        <p:spPr bwMode="auto">
          <a:xfrm>
            <a:off x="203200" y="1580973"/>
            <a:ext cx="2051627" cy="290334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E09849DD-0788-460D-8BC8-0377A31644E7}"/>
              </a:ext>
            </a:extLst>
          </p:cNvPr>
          <p:cNvSpPr txBox="1"/>
          <p:nvPr/>
        </p:nvSpPr>
        <p:spPr>
          <a:xfrm>
            <a:off x="2109355" y="1174637"/>
            <a:ext cx="6161809" cy="3557833"/>
          </a:xfrm>
          <a:prstGeom prst="rect">
            <a:avLst/>
          </a:prstGeom>
          <a:noFill/>
        </p:spPr>
        <p:txBody>
          <a:bodyPr wrap="square">
            <a:spAutoFit/>
          </a:bodyPr>
          <a:lstStyle/>
          <a:p>
            <a:pPr lvl="0" algn="just">
              <a:lnSpc>
                <a:spcPct val="115000"/>
              </a:lnSpc>
              <a:spcBef>
                <a:spcPts val="300"/>
              </a:spcBef>
              <a:spcAft>
                <a:spcPts val="1000"/>
              </a:spcAft>
              <a:tabLst>
                <a:tab pos="457200" algn="l"/>
              </a:tabLst>
            </a:pPr>
            <a:r>
              <a:rPr lang="en-US" sz="21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sz="21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1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a:p>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Cảm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hoá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chính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bạn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tạo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mối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liên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hệ</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gần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gũi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gắn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cảm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quan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tâm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gắn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cần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đến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nhau</a:t>
            </a:r>
            <a:r>
              <a:rPr lang="en-US" sz="2100" dirty="0">
                <a:latin typeface="Times New Roman" panose="02020603050405020304" pitchFamily="18" charset="0"/>
                <a:cs typeface="Times New Roman" panose="02020603050405020304" pitchFamily="18" charset="0"/>
              </a:rPr>
              <a:t>.</a:t>
            </a:r>
          </a:p>
          <a:p>
            <a:pPr marL="342900" indent="-342900">
              <a:buFontTx/>
              <a:buChar char="-"/>
            </a:pPr>
            <a:r>
              <a:rPr lang="en-US" sz="2100" dirty="0" err="1" smtClean="0">
                <a:latin typeface="Times New Roman" panose="02020603050405020304" pitchFamily="18" charset="0"/>
                <a:cs typeface="Times New Roman" panose="02020603050405020304" pitchFamily="18" charset="0"/>
              </a:rPr>
              <a:t>Cáo</a:t>
            </a:r>
            <a:r>
              <a:rPr lang="en-US" sz="2100" dirty="0" smtClean="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đã</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nói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hoàng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tử</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về</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cảm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hoá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cần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phải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kiên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nhẫn</a:t>
            </a:r>
            <a:r>
              <a:rPr lang="en-US" sz="2100" dirty="0">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sym typeface="Wingdings" panose="05000000000000000000" pitchFamily="2" charset="2"/>
              </a:rPr>
              <a: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giúp</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họ</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xích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gần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nhau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hơn</a:t>
            </a:r>
            <a:r>
              <a:rPr lang="en-US" sz="21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100" dirty="0" err="1" smtClean="0">
                <a:latin typeface="Times New Roman" panose="02020603050405020304" pitchFamily="18" charset="0"/>
                <a:cs typeface="Times New Roman" panose="02020603050405020304" pitchFamily="18" charset="0"/>
              </a:rPr>
              <a:t>Nghệ</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thuật</a:t>
            </a:r>
            <a:r>
              <a:rPr lang="en-US" sz="2100" dirty="0" smtClean="0">
                <a:latin typeface="Times New Roman" panose="02020603050405020304" pitchFamily="18" charset="0"/>
                <a:cs typeface="Times New Roman" panose="02020603050405020304" pitchFamily="18" charset="0"/>
              </a:rPr>
              <a:t>: </a:t>
            </a:r>
          </a:p>
          <a:p>
            <a:r>
              <a:rPr lang="en-US" sz="2100" i="1" dirty="0" err="1">
                <a:latin typeface="Times New Roman" panose="02020603050405020304" pitchFamily="18" charset="0"/>
                <a:cs typeface="Times New Roman" panose="02020603050405020304" pitchFamily="18" charset="0"/>
              </a:rPr>
              <a:t>Đ</a:t>
            </a:r>
            <a:r>
              <a:rPr lang="en-US" sz="2100" i="1" dirty="0" err="1" smtClean="0">
                <a:latin typeface="Times New Roman" panose="02020603050405020304" pitchFamily="18" charset="0"/>
                <a:cs typeface="Times New Roman" panose="02020603050405020304" pitchFamily="18" charset="0"/>
              </a:rPr>
              <a:t>iệp</a:t>
            </a:r>
            <a:r>
              <a:rPr lang="en-US" sz="2100" i="1" dirty="0" smtClean="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ngữ</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cảm</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hóa</a:t>
            </a:r>
            <a:r>
              <a:rPr lang="en-US" sz="2100" i="1" dirty="0">
                <a:latin typeface="Times New Roman" panose="02020603050405020304" pitchFamily="18" charset="0"/>
                <a:cs typeface="Times New Roman" panose="02020603050405020304" pitchFamily="18" charset="0"/>
              </a:rPr>
              <a:t>” </a:t>
            </a:r>
            <a:r>
              <a:rPr lang="en-US" sz="2100" i="1"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100" i="1" dirty="0" err="1" smtClean="0">
                <a:latin typeface="Times New Roman" panose="02020603050405020304" pitchFamily="18" charset="0"/>
                <a:cs typeface="Times New Roman" panose="02020603050405020304" pitchFamily="18" charset="0"/>
              </a:rPr>
              <a:t>nhấn</a:t>
            </a:r>
            <a:r>
              <a:rPr lang="en-US" sz="2100" i="1" dirty="0" smtClean="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mạnh</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điều</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cần</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thiết</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trong</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tình</a:t>
            </a:r>
            <a:r>
              <a:rPr lang="en-US" sz="2100" i="1" dirty="0">
                <a:latin typeface="Times New Roman" panose="02020603050405020304" pitchFamily="18" charset="0"/>
                <a:cs typeface="Times New Roman" panose="02020603050405020304" pitchFamily="18" charset="0"/>
              </a:rPr>
              <a:t> </a:t>
            </a:r>
            <a:r>
              <a:rPr lang="en-US" sz="2100" i="1" dirty="0" err="1" smtClean="0">
                <a:latin typeface="Times New Roman" panose="02020603050405020304" pitchFamily="18" charset="0"/>
                <a:cs typeface="Times New Roman" panose="02020603050405020304" pitchFamily="18" charset="0"/>
              </a:rPr>
              <a:t>bạn</a:t>
            </a:r>
            <a:r>
              <a:rPr lang="en-US" sz="2100" i="1" dirty="0" smtClean="0">
                <a:latin typeface="Times New Roman" panose="02020603050405020304" pitchFamily="18" charset="0"/>
                <a:cs typeface="Times New Roman" panose="02020603050405020304" pitchFamily="18" charset="0"/>
              </a:rPr>
              <a:t>: </a:t>
            </a:r>
            <a:r>
              <a:rPr lang="en-US" sz="2100" i="1" dirty="0" err="1" smtClean="0">
                <a:latin typeface="Times New Roman" panose="02020603050405020304" pitchFamily="18" charset="0"/>
                <a:cs typeface="Times New Roman" panose="02020603050405020304" pitchFamily="18" charset="0"/>
              </a:rPr>
              <a:t>Đồng</a:t>
            </a:r>
            <a:r>
              <a:rPr lang="en-US" sz="2100" i="1" dirty="0" smtClean="0">
                <a:latin typeface="Times New Roman" panose="02020603050405020304" pitchFamily="18" charset="0"/>
                <a:cs typeface="Times New Roman" panose="02020603050405020304" pitchFamily="18" charset="0"/>
              </a:rPr>
              <a:t> </a:t>
            </a:r>
            <a:r>
              <a:rPr lang="en-US" sz="2100" i="1" dirty="0" err="1" smtClean="0">
                <a:latin typeface="Times New Roman" panose="02020603050405020304" pitchFamily="18" charset="0"/>
                <a:cs typeface="Times New Roman" panose="02020603050405020304" pitchFamily="18" charset="0"/>
              </a:rPr>
              <a:t>cảm</a:t>
            </a:r>
            <a:r>
              <a:rPr lang="en-US" sz="2100" i="1" dirty="0" smtClean="0">
                <a:latin typeface="Times New Roman" panose="02020603050405020304" pitchFamily="18" charset="0"/>
                <a:cs typeface="Times New Roman" panose="02020603050405020304" pitchFamily="18" charset="0"/>
              </a:rPr>
              <a:t>, </a:t>
            </a:r>
            <a:r>
              <a:rPr lang="en-US" sz="2100" i="1" dirty="0" err="1" smtClean="0">
                <a:latin typeface="Times New Roman" panose="02020603050405020304" pitchFamily="18" charset="0"/>
                <a:cs typeface="Times New Roman" panose="02020603050405020304" pitchFamily="18" charset="0"/>
              </a:rPr>
              <a:t>giúp</a:t>
            </a:r>
            <a:r>
              <a:rPr lang="en-US" sz="2100" i="1" dirty="0" smtClean="0">
                <a:latin typeface="Times New Roman" panose="02020603050405020304" pitchFamily="18" charset="0"/>
                <a:cs typeface="Times New Roman" panose="02020603050405020304" pitchFamily="18" charset="0"/>
              </a:rPr>
              <a:t> </a:t>
            </a:r>
            <a:r>
              <a:rPr lang="en-US" sz="2100" i="1" dirty="0" err="1" smtClean="0">
                <a:latin typeface="Times New Roman" panose="02020603050405020304" pitchFamily="18" charset="0"/>
                <a:cs typeface="Times New Roman" panose="02020603050405020304" pitchFamily="18" charset="0"/>
              </a:rPr>
              <a:t>nhau</a:t>
            </a:r>
            <a:r>
              <a:rPr lang="en-US" sz="2100" i="1" dirty="0" smtClean="0">
                <a:latin typeface="Times New Roman" panose="02020603050405020304" pitchFamily="18" charset="0"/>
                <a:cs typeface="Times New Roman" panose="02020603050405020304" pitchFamily="18" charset="0"/>
              </a:rPr>
              <a:t> </a:t>
            </a:r>
            <a:r>
              <a:rPr lang="en-US" sz="2100" i="1" dirty="0" err="1" smtClean="0">
                <a:latin typeface="Times New Roman" panose="02020603050405020304" pitchFamily="18" charset="0"/>
                <a:cs typeface="Times New Roman" panose="02020603050405020304" pitchFamily="18" charset="0"/>
              </a:rPr>
              <a:t>trở</a:t>
            </a:r>
            <a:r>
              <a:rPr lang="en-US" sz="2100" i="1" dirty="0" smtClean="0">
                <a:latin typeface="Times New Roman" panose="02020603050405020304" pitchFamily="18" charset="0"/>
                <a:cs typeface="Times New Roman" panose="02020603050405020304" pitchFamily="18" charset="0"/>
              </a:rPr>
              <a:t> </a:t>
            </a:r>
            <a:r>
              <a:rPr lang="en-US" sz="2100" i="1" dirty="0" err="1" smtClean="0">
                <a:latin typeface="Times New Roman" panose="02020603050405020304" pitchFamily="18" charset="0"/>
                <a:cs typeface="Times New Roman" panose="02020603050405020304" pitchFamily="18" charset="0"/>
              </a:rPr>
              <a:t>nên</a:t>
            </a:r>
            <a:r>
              <a:rPr lang="en-US" sz="2100" i="1" dirty="0" smtClean="0">
                <a:latin typeface="Times New Roman" panose="02020603050405020304" pitchFamily="18" charset="0"/>
                <a:cs typeface="Times New Roman" panose="02020603050405020304" pitchFamily="18" charset="0"/>
              </a:rPr>
              <a:t> </a:t>
            </a:r>
            <a:r>
              <a:rPr lang="en-US" sz="2100" i="1" dirty="0" err="1" smtClean="0">
                <a:latin typeface="Times New Roman" panose="02020603050405020304" pitchFamily="18" charset="0"/>
                <a:cs typeface="Times New Roman" panose="02020603050405020304" pitchFamily="18" charset="0"/>
              </a:rPr>
              <a:t>tốt</a:t>
            </a:r>
            <a:r>
              <a:rPr lang="en-US" sz="2100" i="1" dirty="0" smtClean="0">
                <a:latin typeface="Times New Roman" panose="02020603050405020304" pitchFamily="18" charset="0"/>
                <a:cs typeface="Times New Roman" panose="02020603050405020304" pitchFamily="18" charset="0"/>
              </a:rPr>
              <a:t> </a:t>
            </a:r>
            <a:r>
              <a:rPr lang="en-US" sz="2100" i="1" dirty="0" err="1" smtClean="0">
                <a:latin typeface="Times New Roman" panose="02020603050405020304" pitchFamily="18" charset="0"/>
                <a:cs typeface="Times New Roman" panose="02020603050405020304" pitchFamily="18" charset="0"/>
              </a:rPr>
              <a:t>đẹp</a:t>
            </a:r>
            <a:r>
              <a:rPr lang="en-US" sz="2100" i="1" dirty="0" smtClean="0">
                <a:latin typeface="Times New Roman" panose="02020603050405020304" pitchFamily="18" charset="0"/>
                <a:cs typeface="Times New Roman" panose="02020603050405020304" pitchFamily="18" charset="0"/>
              </a:rPr>
              <a:t> </a:t>
            </a:r>
            <a:r>
              <a:rPr lang="en-US" sz="2100" i="1" dirty="0" err="1" smtClean="0">
                <a:latin typeface="Times New Roman" panose="02020603050405020304" pitchFamily="18" charset="0"/>
                <a:cs typeface="Times New Roman" panose="02020603050405020304" pitchFamily="18" charset="0"/>
              </a:rPr>
              <a:t>hơn</a:t>
            </a:r>
            <a:r>
              <a:rPr lang="en-US" sz="2100" i="1" dirty="0" smtClean="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lvl="0" algn="just">
              <a:lnSpc>
                <a:spcPct val="115000"/>
              </a:lnSpc>
              <a:spcBef>
                <a:spcPts val="300"/>
              </a:spcBef>
              <a:spcAft>
                <a:spcPts val="1000"/>
              </a:spcAft>
              <a:tabLst>
                <a:tab pos="457200" algn="l"/>
              </a:tabLst>
            </a:pPr>
            <a:endParaRPr lang="en-US" sz="21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8BF634AD-4E90-4E53-9F06-FAD394A5D784}"/>
              </a:ext>
            </a:extLst>
          </p:cNvPr>
          <p:cNvSpPr txBox="1"/>
          <p:nvPr/>
        </p:nvSpPr>
        <p:spPr>
          <a:xfrm>
            <a:off x="5947431" y="482969"/>
            <a:ext cx="1986844" cy="584775"/>
          </a:xfrm>
          <a:prstGeom prst="rect">
            <a:avLst/>
          </a:prstGeom>
          <a:noFill/>
        </p:spPr>
        <p:txBody>
          <a:bodyPr wrap="square" rtlCol="0">
            <a:spAutoFit/>
          </a:bodyPr>
          <a:lstStyle/>
          <a:p>
            <a:pPr algn="ctr"/>
            <a:r>
              <a:rPr lang="en-US" sz="3200" i="1">
                <a:solidFill>
                  <a:srgbClr val="C00000"/>
                </a:solidFill>
                <a:latin typeface="Times New Roman" panose="02020603050405020304" pitchFamily="18" charset="0"/>
                <a:cs typeface="Times New Roman" panose="02020603050405020304" pitchFamily="18" charset="0"/>
              </a:rPr>
              <a:t>Ghi bài</a:t>
            </a:r>
          </a:p>
        </p:txBody>
      </p:sp>
    </p:spTree>
    <p:extLst>
      <p:ext uri="{BB962C8B-B14F-4D97-AF65-F5344CB8AC3E}">
        <p14:creationId xmlns:p14="http://schemas.microsoft.com/office/powerpoint/2010/main" val="666065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9"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553156" y="206708"/>
            <a:ext cx="8613422"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sp>
        <p:nvSpPr>
          <p:cNvPr id="14" name="文本框 8">
            <a:extLst>
              <a:ext uri="{FF2B5EF4-FFF2-40B4-BE49-F238E27FC236}">
                <a16:creationId xmlns:a16="http://schemas.microsoft.com/office/drawing/2014/main" xmlns="" id="{18203906-35C9-4FBF-9897-DD05B8F4A06E}"/>
              </a:ext>
            </a:extLst>
          </p:cNvPr>
          <p:cNvSpPr txBox="1"/>
          <p:nvPr/>
        </p:nvSpPr>
        <p:spPr>
          <a:xfrm>
            <a:off x="846667" y="313905"/>
            <a:ext cx="8613421" cy="461665"/>
          </a:xfrm>
          <a:prstGeom prst="rect">
            <a:avLst/>
          </a:prstGeom>
          <a:no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b. </a:t>
            </a:r>
            <a:r>
              <a:rPr lang="en-US" sz="2400" b="1" dirty="0" err="1" smtClean="0">
                <a:latin typeface="Times New Roman" panose="02020603050405020304" pitchFamily="18" charset="0"/>
                <a:cs typeface="Times New Roman" panose="02020603050405020304" pitchFamily="18" charset="0"/>
              </a:rPr>
              <a:t>Sự</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a:t>
            </a:r>
            <a:r>
              <a:rPr lang="en-US" sz="2400" b="1" dirty="0" err="1" smtClean="0">
                <a:latin typeface="Times New Roman" panose="02020603050405020304" pitchFamily="18" charset="0"/>
                <a:cs typeface="Times New Roman" panose="02020603050405020304" pitchFamily="18" charset="0"/>
              </a:rPr>
              <a:t>hay</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cáo</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graphicFrame>
        <p:nvGraphicFramePr>
          <p:cNvPr id="18" name="Table 3">
            <a:extLst>
              <a:ext uri="{FF2B5EF4-FFF2-40B4-BE49-F238E27FC236}">
                <a16:creationId xmlns:a16="http://schemas.microsoft.com/office/drawing/2014/main" xmlns="" id="{56E5191B-55FB-4634-8140-EAF0C0A6D2C6}"/>
              </a:ext>
            </a:extLst>
          </p:cNvPr>
          <p:cNvGraphicFramePr>
            <a:graphicFrameLocks noGrp="1"/>
          </p:cNvGraphicFramePr>
          <p:nvPr>
            <p:extLst>
              <p:ext uri="{D42A27DB-BD31-4B8C-83A1-F6EECF244321}">
                <p14:modId xmlns:p14="http://schemas.microsoft.com/office/powerpoint/2010/main" val="3906587687"/>
              </p:ext>
            </p:extLst>
          </p:nvPr>
        </p:nvGraphicFramePr>
        <p:xfrm>
          <a:off x="205409" y="1215725"/>
          <a:ext cx="9342782" cy="4076493"/>
        </p:xfrm>
        <a:graphic>
          <a:graphicData uri="http://schemas.openxmlformats.org/drawingml/2006/table">
            <a:tbl>
              <a:tblPr firstRow="1" bandRow="1">
                <a:tableStyleId>{5C22544A-7EE6-4342-B048-85BDC9FD1C3A}</a:tableStyleId>
              </a:tblPr>
              <a:tblGrid>
                <a:gridCol w="2119987">
                  <a:extLst>
                    <a:ext uri="{9D8B030D-6E8A-4147-A177-3AD203B41FA5}">
                      <a16:colId xmlns:a16="http://schemas.microsoft.com/office/drawing/2014/main" xmlns="" val="2276506016"/>
                    </a:ext>
                  </a:extLst>
                </a:gridCol>
                <a:gridCol w="3578980">
                  <a:extLst>
                    <a:ext uri="{9D8B030D-6E8A-4147-A177-3AD203B41FA5}">
                      <a16:colId xmlns:a16="http://schemas.microsoft.com/office/drawing/2014/main" xmlns="" val="2285494772"/>
                    </a:ext>
                  </a:extLst>
                </a:gridCol>
                <a:gridCol w="3643815">
                  <a:extLst>
                    <a:ext uri="{9D8B030D-6E8A-4147-A177-3AD203B41FA5}">
                      <a16:colId xmlns:a16="http://schemas.microsoft.com/office/drawing/2014/main" xmlns="" val="1186727123"/>
                    </a:ext>
                  </a:extLst>
                </a:gridCol>
              </a:tblGrid>
              <a:tr h="698751">
                <a:tc rowSpan="2">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Cuộc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sống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cáo</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38771363"/>
                  </a:ext>
                </a:extLst>
              </a:tr>
              <a:tr h="65764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Trước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hóa</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solidFill>
                            <a:srgbClr val="0070C0"/>
                          </a:solidFill>
                          <a:latin typeface="Times New Roman" panose="02020603050405020304" pitchFamily="18" charset="0"/>
                          <a:cs typeface="Times New Roman" panose="02020603050405020304" pitchFamily="18" charset="0"/>
                        </a:rPr>
                        <a:t>Sau </a:t>
                      </a:r>
                      <a:r>
                        <a:rPr lang="en-US" sz="2400" dirty="0" err="1">
                          <a:solidFill>
                            <a:srgbClr val="0070C0"/>
                          </a:solidFill>
                          <a:latin typeface="Times New Roman" panose="02020603050405020304" pitchFamily="18" charset="0"/>
                          <a:cs typeface="Times New Roman" panose="02020603050405020304" pitchFamily="18" charset="0"/>
                        </a:rPr>
                        <a:t>khi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hóa</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798520019"/>
                  </a:ext>
                </a:extLst>
              </a:tr>
              <a:tr h="906698">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bước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chân</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11226992"/>
                  </a:ext>
                </a:extLst>
              </a:tr>
              <a:tr h="906698">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đồng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lúa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mì</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12875110"/>
                  </a:ext>
                </a:extLst>
              </a:tr>
              <a:tr h="906698">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định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cuộc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sống</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66798417"/>
                  </a:ext>
                </a:extLst>
              </a:tr>
            </a:tbl>
          </a:graphicData>
        </a:graphic>
      </p:graphicFrame>
    </p:spTree>
    <p:extLst>
      <p:ext uri="{BB962C8B-B14F-4D97-AF65-F5344CB8AC3E}">
        <p14:creationId xmlns:p14="http://schemas.microsoft.com/office/powerpoint/2010/main" val="18155093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3">
            <a:extLst>
              <a:ext uri="{FF2B5EF4-FFF2-40B4-BE49-F238E27FC236}">
                <a16:creationId xmlns:a16="http://schemas.microsoft.com/office/drawing/2014/main" xmlns="" id="{56E5191B-55FB-4634-8140-EAF0C0A6D2C6}"/>
              </a:ext>
            </a:extLst>
          </p:cNvPr>
          <p:cNvGraphicFramePr>
            <a:graphicFrameLocks noGrp="1"/>
          </p:cNvGraphicFramePr>
          <p:nvPr>
            <p:extLst>
              <p:ext uri="{D42A27DB-BD31-4B8C-83A1-F6EECF244321}">
                <p14:modId xmlns:p14="http://schemas.microsoft.com/office/powerpoint/2010/main" val="1132605638"/>
              </p:ext>
            </p:extLst>
          </p:nvPr>
        </p:nvGraphicFramePr>
        <p:xfrm>
          <a:off x="12700" y="0"/>
          <a:ext cx="9720023" cy="5483459"/>
        </p:xfrm>
        <a:graphic>
          <a:graphicData uri="http://schemas.openxmlformats.org/drawingml/2006/table">
            <a:tbl>
              <a:tblPr firstRow="1" bandRow="1">
                <a:tableStyleId>{5C22544A-7EE6-4342-B048-85BDC9FD1C3A}</a:tableStyleId>
              </a:tblPr>
              <a:tblGrid>
                <a:gridCol w="1628482">
                  <a:extLst>
                    <a:ext uri="{9D8B030D-6E8A-4147-A177-3AD203B41FA5}">
                      <a16:colId xmlns:a16="http://schemas.microsoft.com/office/drawing/2014/main" xmlns="" val="2276506016"/>
                    </a:ext>
                  </a:extLst>
                </a:gridCol>
                <a:gridCol w="4017307">
                  <a:extLst>
                    <a:ext uri="{9D8B030D-6E8A-4147-A177-3AD203B41FA5}">
                      <a16:colId xmlns:a16="http://schemas.microsoft.com/office/drawing/2014/main" xmlns="" val="2285494772"/>
                    </a:ext>
                  </a:extLst>
                </a:gridCol>
                <a:gridCol w="4074234">
                  <a:extLst>
                    <a:ext uri="{9D8B030D-6E8A-4147-A177-3AD203B41FA5}">
                      <a16:colId xmlns:a16="http://schemas.microsoft.com/office/drawing/2014/main" xmlns="" val="1186727123"/>
                    </a:ext>
                  </a:extLst>
                </a:gridCol>
              </a:tblGrid>
              <a:tr h="606659">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trước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hóa</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hóa</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798520019"/>
                  </a:ext>
                </a:extLst>
              </a:tr>
              <a:tr h="1406386">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bước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chân</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80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4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11226992"/>
                  </a:ext>
                </a:extLst>
              </a:tr>
              <a:tr h="1406386">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đồng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lúa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mì</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8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12875110"/>
                  </a:ext>
                </a:extLst>
              </a:tr>
              <a:tr h="1406386">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định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cuộc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sống</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000" dirty="0">
                        <a:solidFill>
                          <a:srgbClr val="0070C0"/>
                        </a:solidFill>
                        <a:latin typeface="Times New Roman" panose="02020603050405020304" pitchFamily="18" charset="0"/>
                        <a:cs typeface="Times New Roman" panose="02020603050405020304" pitchFamily="18" charset="0"/>
                      </a:endParaRPr>
                    </a:p>
                    <a:p>
                      <a:pPr algn="ctr"/>
                      <a:endParaRPr lang="en-US" sz="20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66798417"/>
                  </a:ext>
                </a:extLst>
              </a:tr>
            </a:tbl>
          </a:graphicData>
        </a:graphic>
      </p:graphicFrame>
      <p:sp>
        <p:nvSpPr>
          <p:cNvPr id="16" name="TextBox 15">
            <a:extLst>
              <a:ext uri="{FF2B5EF4-FFF2-40B4-BE49-F238E27FC236}">
                <a16:creationId xmlns:a16="http://schemas.microsoft.com/office/drawing/2014/main" xmlns="" id="{301E6958-D4E7-48B4-BE05-E3985BD3648E}"/>
              </a:ext>
            </a:extLst>
          </p:cNvPr>
          <p:cNvSpPr txBox="1"/>
          <p:nvPr/>
        </p:nvSpPr>
        <p:spPr>
          <a:xfrm>
            <a:off x="1659281" y="770399"/>
            <a:ext cx="3979520" cy="1200329"/>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Sợ</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hãi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chạy</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trốn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A305964E-560B-4C89-889B-DEE7CEEAEB6E}"/>
              </a:ext>
            </a:extLst>
          </p:cNvPr>
          <p:cNvSpPr txBox="1"/>
          <p:nvPr/>
        </p:nvSpPr>
        <p:spPr>
          <a:xfrm>
            <a:off x="5676901" y="622154"/>
            <a:ext cx="4063999" cy="1569660"/>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thích</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tìm</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đến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3E777F20-3766-4023-9FAA-8AD03AC2CFAA}"/>
              </a:ext>
            </a:extLst>
          </p:cNvPr>
          <p:cNvSpPr txBox="1"/>
          <p:nvPr/>
        </p:nvSpPr>
        <p:spPr>
          <a:xfrm>
            <a:off x="1646581" y="2413419"/>
            <a:ext cx="3979520" cy="1200329"/>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chán</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ích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0363C84C-9624-4EC6-B5A6-940CD380810F}"/>
              </a:ext>
            </a:extLst>
          </p:cNvPr>
          <p:cNvSpPr txBox="1"/>
          <p:nvPr/>
        </p:nvSpPr>
        <p:spPr>
          <a:xfrm>
            <a:off x="5723279" y="2228754"/>
            <a:ext cx="3979520" cy="1569660"/>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lúa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a:t>
            </a:r>
            <a:r>
              <a:rPr lang="en-US" sz="2400" dirty="0">
                <a:latin typeface="Times New Roman" panose="02020603050405020304" pitchFamily="18" charset="0"/>
                <a:cs typeface="Times New Roman" panose="02020603050405020304" pitchFamily="18" charset="0"/>
              </a:rPr>
              <a:t> …”  </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ấm</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áp</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F5B73F03-28F8-4225-BD7D-F2C6887BA05C}"/>
              </a:ext>
            </a:extLst>
          </p:cNvPr>
          <p:cNvSpPr txBox="1"/>
          <p:nvPr/>
        </p:nvSpPr>
        <p:spPr>
          <a:xfrm>
            <a:off x="1659281" y="3874614"/>
            <a:ext cx="3979520" cy="1569660"/>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Quẩn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đơn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E40DC708-C851-4DF4-88DC-3ED95ABCFBD5}"/>
              </a:ext>
            </a:extLst>
          </p:cNvPr>
          <p:cNvSpPr txBox="1"/>
          <p:nvPr/>
        </p:nvSpPr>
        <p:spPr>
          <a:xfrm>
            <a:off x="5725490" y="4115849"/>
            <a:ext cx="3966820" cy="1200329"/>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Rực</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rỡ</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ấm</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áp</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hạnh</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phúc</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55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3">
            <a:extLst>
              <a:ext uri="{FF2B5EF4-FFF2-40B4-BE49-F238E27FC236}">
                <a16:creationId xmlns:a16="http://schemas.microsoft.com/office/drawing/2014/main" xmlns="" id="{56E5191B-55FB-4634-8140-EAF0C0A6D2C6}"/>
              </a:ext>
            </a:extLst>
          </p:cNvPr>
          <p:cNvGraphicFramePr>
            <a:graphicFrameLocks noGrp="1"/>
          </p:cNvGraphicFramePr>
          <p:nvPr>
            <p:extLst>
              <p:ext uri="{D42A27DB-BD31-4B8C-83A1-F6EECF244321}">
                <p14:modId xmlns:p14="http://schemas.microsoft.com/office/powerpoint/2010/main" val="2492164976"/>
              </p:ext>
            </p:extLst>
          </p:nvPr>
        </p:nvGraphicFramePr>
        <p:xfrm>
          <a:off x="12700" y="1"/>
          <a:ext cx="9720023" cy="3956601"/>
        </p:xfrm>
        <a:graphic>
          <a:graphicData uri="http://schemas.openxmlformats.org/drawingml/2006/table">
            <a:tbl>
              <a:tblPr firstRow="1" bandRow="1">
                <a:tableStyleId>{5C22544A-7EE6-4342-B048-85BDC9FD1C3A}</a:tableStyleId>
              </a:tblPr>
              <a:tblGrid>
                <a:gridCol w="1628482">
                  <a:extLst>
                    <a:ext uri="{9D8B030D-6E8A-4147-A177-3AD203B41FA5}">
                      <a16:colId xmlns:a16="http://schemas.microsoft.com/office/drawing/2014/main" xmlns="" val="2276506016"/>
                    </a:ext>
                  </a:extLst>
                </a:gridCol>
                <a:gridCol w="4017307">
                  <a:extLst>
                    <a:ext uri="{9D8B030D-6E8A-4147-A177-3AD203B41FA5}">
                      <a16:colId xmlns:a16="http://schemas.microsoft.com/office/drawing/2014/main" xmlns="" val="2285494772"/>
                    </a:ext>
                  </a:extLst>
                </a:gridCol>
                <a:gridCol w="4074234">
                  <a:extLst>
                    <a:ext uri="{9D8B030D-6E8A-4147-A177-3AD203B41FA5}">
                      <a16:colId xmlns:a16="http://schemas.microsoft.com/office/drawing/2014/main" xmlns="" val="1186727123"/>
                    </a:ext>
                  </a:extLst>
                </a:gridCol>
              </a:tblGrid>
              <a:tr h="589318">
                <a:tc>
                  <a:txBody>
                    <a:bodyPr/>
                    <a:lstStyle/>
                    <a:p>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err="1">
                          <a:solidFill>
                            <a:srgbClr val="0070C0"/>
                          </a:solidFill>
                          <a:latin typeface="Times New Roman" panose="02020603050405020304" pitchFamily="18" charset="0"/>
                          <a:cs typeface="Times New Roman" panose="02020603050405020304" pitchFamily="18" charset="0"/>
                        </a:rPr>
                        <a:t>Cáo</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trước</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khi</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được</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cảm</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hóa</a:t>
                      </a: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err="1">
                          <a:solidFill>
                            <a:srgbClr val="0070C0"/>
                          </a:solidFill>
                          <a:latin typeface="Times New Roman" panose="02020603050405020304" pitchFamily="18" charset="0"/>
                          <a:cs typeface="Times New Roman" panose="02020603050405020304" pitchFamily="18" charset="0"/>
                        </a:rPr>
                        <a:t>Cáo</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sau</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khi</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được</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cảm</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hóa</a:t>
                      </a: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798520019"/>
                  </a:ext>
                </a:extLst>
              </a:tr>
              <a:tr h="927754">
                <a:tc>
                  <a:txBody>
                    <a:bodyPr/>
                    <a:lstStyle/>
                    <a:p>
                      <a:pPr algn="ctr"/>
                      <a:r>
                        <a:rPr lang="en-US" sz="1800" dirty="0" err="1">
                          <a:solidFill>
                            <a:srgbClr val="0070C0"/>
                          </a:solidFill>
                          <a:latin typeface="Times New Roman" panose="02020603050405020304" pitchFamily="18" charset="0"/>
                          <a:cs typeface="Times New Roman" panose="02020603050405020304" pitchFamily="18" charset="0"/>
                        </a:rPr>
                        <a:t>Cảm</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nhận</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về</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bước</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chân</a:t>
                      </a: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11226992"/>
                  </a:ext>
                </a:extLst>
              </a:tr>
              <a:tr h="1018309">
                <a:tc>
                  <a:txBody>
                    <a:bodyPr/>
                    <a:lstStyle/>
                    <a:p>
                      <a:pPr algn="ctr"/>
                      <a:r>
                        <a:rPr lang="en-US" sz="1800" dirty="0" err="1">
                          <a:solidFill>
                            <a:srgbClr val="0070C0"/>
                          </a:solidFill>
                          <a:latin typeface="Times New Roman" panose="02020603050405020304" pitchFamily="18" charset="0"/>
                          <a:cs typeface="Times New Roman" panose="02020603050405020304" pitchFamily="18" charset="0"/>
                        </a:rPr>
                        <a:t>Cảm</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nhận</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về</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đồng</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lúa</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mì</a:t>
                      </a: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12875110"/>
                  </a:ext>
                </a:extLst>
              </a:tr>
              <a:tr h="1421220">
                <a:tc>
                  <a:txBody>
                    <a:bodyPr/>
                    <a:lstStyle/>
                    <a:p>
                      <a:pPr algn="ctr"/>
                      <a:r>
                        <a:rPr lang="en-US" sz="1800" dirty="0" err="1">
                          <a:solidFill>
                            <a:srgbClr val="0070C0"/>
                          </a:solidFill>
                          <a:latin typeface="Times New Roman" panose="02020603050405020304" pitchFamily="18" charset="0"/>
                          <a:cs typeface="Times New Roman" panose="02020603050405020304" pitchFamily="18" charset="0"/>
                        </a:rPr>
                        <a:t>Nhận</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định</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về</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cuộc</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sống</a:t>
                      </a: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66798417"/>
                  </a:ext>
                </a:extLst>
              </a:tr>
            </a:tbl>
          </a:graphicData>
        </a:graphic>
      </p:graphicFrame>
      <p:sp>
        <p:nvSpPr>
          <p:cNvPr id="16" name="TextBox 15">
            <a:extLst>
              <a:ext uri="{FF2B5EF4-FFF2-40B4-BE49-F238E27FC236}">
                <a16:creationId xmlns:a16="http://schemas.microsoft.com/office/drawing/2014/main" xmlns="" id="{301E6958-D4E7-48B4-BE05-E3985BD3648E}"/>
              </a:ext>
            </a:extLst>
          </p:cNvPr>
          <p:cNvSpPr txBox="1"/>
          <p:nvPr/>
        </p:nvSpPr>
        <p:spPr>
          <a:xfrm>
            <a:off x="1659281" y="770399"/>
            <a:ext cx="3979520" cy="646331"/>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Sợ</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hãi</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chạy</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trốn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A305964E-560B-4C89-889B-DEE7CEEAEB6E}"/>
              </a:ext>
            </a:extLst>
          </p:cNvPr>
          <p:cNvSpPr txBox="1"/>
          <p:nvPr/>
        </p:nvSpPr>
        <p:spPr>
          <a:xfrm>
            <a:off x="5676901" y="622154"/>
            <a:ext cx="4063999" cy="923330"/>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Bước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ra </a:t>
            </a:r>
            <a:r>
              <a:rPr lang="en-US" dirty="0" err="1">
                <a:latin typeface="Times New Roman" panose="02020603050405020304" pitchFamily="18" charset="0"/>
                <a:cs typeface="Times New Roman" panose="02020603050405020304" pitchFamily="18" charset="0"/>
              </a:rPr>
              <a:t>khỏi</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nhạc</a:t>
            </a: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Vui</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thích</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tìm</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đến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3E777F20-3766-4023-9FAA-8AD03AC2CFAA}"/>
              </a:ext>
            </a:extLst>
          </p:cNvPr>
          <p:cNvSpPr txBox="1"/>
          <p:nvPr/>
        </p:nvSpPr>
        <p:spPr>
          <a:xfrm>
            <a:off x="1659281" y="1516222"/>
            <a:ext cx="3979520" cy="923330"/>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lúa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buồn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chán</a:t>
            </a: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thấy</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ích</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0363C84C-9624-4EC6-B5A6-940CD380810F}"/>
              </a:ext>
            </a:extLst>
          </p:cNvPr>
          <p:cNvSpPr txBox="1"/>
          <p:nvPr/>
        </p:nvSpPr>
        <p:spPr>
          <a:xfrm>
            <a:off x="5712790" y="1581248"/>
            <a:ext cx="3979520" cy="923330"/>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lúa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lúa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a:t>
            </a:r>
            <a:r>
              <a:rPr lang="en-US" dirty="0">
                <a:latin typeface="Times New Roman" panose="02020603050405020304" pitchFamily="18" charset="0"/>
                <a:cs typeface="Times New Roman" panose="02020603050405020304" pitchFamily="18" charset="0"/>
              </a:rPr>
              <a:t> …”  </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ấm</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áp</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F5B73F03-28F8-4225-BD7D-F2C6887BA05C}"/>
              </a:ext>
            </a:extLst>
          </p:cNvPr>
          <p:cNvSpPr txBox="1"/>
          <p:nvPr/>
        </p:nvSpPr>
        <p:spPr>
          <a:xfrm>
            <a:off x="1659281" y="2664450"/>
            <a:ext cx="3979520" cy="923330"/>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gà</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Quẩn</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đơn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E40DC708-C851-4DF4-88DC-3ED95ABCFBD5}"/>
              </a:ext>
            </a:extLst>
          </p:cNvPr>
          <p:cNvSpPr txBox="1"/>
          <p:nvPr/>
        </p:nvSpPr>
        <p:spPr>
          <a:xfrm>
            <a:off x="5786780" y="2664450"/>
            <a:ext cx="3966820" cy="646331"/>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Rực</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rỡ</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ấm</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áp</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hạnh</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phúc</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FF68AD2-D618-4A1E-A2A6-CDC2B83F67FA}"/>
              </a:ext>
            </a:extLst>
          </p:cNvPr>
          <p:cNvSpPr txBox="1"/>
          <p:nvPr/>
        </p:nvSpPr>
        <p:spPr>
          <a:xfrm flipH="1">
            <a:off x="2162321" y="3961263"/>
            <a:ext cx="2973439" cy="553998"/>
          </a:xfrm>
          <a:prstGeom prst="rect">
            <a:avLst/>
          </a:prstGeom>
          <a:noFill/>
        </p:spPr>
        <p:txBody>
          <a:bodyPr wrap="square" rtlCol="0">
            <a:spAutoFit/>
          </a:bodyPr>
          <a:lstStyle/>
          <a:p>
            <a:pPr algn="ctr"/>
            <a:r>
              <a:rPr lang="en-US" sz="3000" dirty="0" err="1">
                <a:solidFill>
                  <a:srgbClr val="00B050"/>
                </a:solidFill>
                <a:latin typeface="#9Slide05 SVNCookie" panose="020B0606040200020203" pitchFamily="34" charset="0"/>
              </a:rPr>
              <a:t>Buồn</a:t>
            </a:r>
            <a:r>
              <a:rPr lang="en-US" sz="3000" dirty="0">
                <a:solidFill>
                  <a:srgbClr val="00B050"/>
                </a:solidFill>
                <a:latin typeface="#9Slide05 SVNCookie" panose="020B0606040200020203" pitchFamily="34" charset="0"/>
              </a:rPr>
              <a:t> </a:t>
            </a:r>
            <a:r>
              <a:rPr lang="en-US" sz="3000" dirty="0" err="1">
                <a:solidFill>
                  <a:srgbClr val="00B050"/>
                </a:solidFill>
                <a:latin typeface="#9Slide05 SVNCookie" panose="020B0606040200020203" pitchFamily="34" charset="0"/>
              </a:rPr>
              <a:t>tẻ</a:t>
            </a:r>
            <a:r>
              <a:rPr lang="en-US" sz="3000" dirty="0">
                <a:solidFill>
                  <a:srgbClr val="00B050"/>
                </a:solidFill>
                <a:latin typeface="#9Slide05 SVNCookie" panose="020B0606040200020203" pitchFamily="34" charset="0"/>
              </a:rPr>
              <a:t>, </a:t>
            </a:r>
            <a:r>
              <a:rPr lang="en-US" sz="3000" dirty="0" err="1">
                <a:solidFill>
                  <a:srgbClr val="00B050"/>
                </a:solidFill>
                <a:latin typeface="#9Slide05 SVNCookie" panose="020B0606040200020203" pitchFamily="34" charset="0"/>
              </a:rPr>
              <a:t>sợ</a:t>
            </a:r>
            <a:r>
              <a:rPr lang="en-US" sz="3000" dirty="0">
                <a:solidFill>
                  <a:srgbClr val="00B050"/>
                </a:solidFill>
                <a:latin typeface="#9Slide05 SVNCookie" panose="020B0606040200020203" pitchFamily="34" charset="0"/>
              </a:rPr>
              <a:t> </a:t>
            </a:r>
            <a:r>
              <a:rPr lang="en-US" sz="3000" dirty="0" err="1">
                <a:solidFill>
                  <a:srgbClr val="00B050"/>
                </a:solidFill>
                <a:latin typeface="#9Slide05 SVNCookie" panose="020B0606040200020203" pitchFamily="34" charset="0"/>
              </a:rPr>
              <a:t>hãi</a:t>
            </a:r>
            <a:endParaRPr lang="en-US" sz="3000" dirty="0">
              <a:solidFill>
                <a:srgbClr val="00B050"/>
              </a:solidFill>
              <a:latin typeface="#9Slide05 SVNCookie" panose="020B0606040200020203" pitchFamily="34" charset="0"/>
            </a:endParaRPr>
          </a:p>
        </p:txBody>
      </p:sp>
      <p:sp>
        <p:nvSpPr>
          <p:cNvPr id="10" name="TextBox 9">
            <a:extLst>
              <a:ext uri="{FF2B5EF4-FFF2-40B4-BE49-F238E27FC236}">
                <a16:creationId xmlns:a16="http://schemas.microsoft.com/office/drawing/2014/main" xmlns="" id="{64514B76-BC08-4A69-A5A8-B567603252A9}"/>
              </a:ext>
            </a:extLst>
          </p:cNvPr>
          <p:cNvSpPr txBox="1"/>
          <p:nvPr/>
        </p:nvSpPr>
        <p:spPr>
          <a:xfrm flipH="1">
            <a:off x="6215830" y="3961263"/>
            <a:ext cx="2973439" cy="553998"/>
          </a:xfrm>
          <a:prstGeom prst="rect">
            <a:avLst/>
          </a:prstGeom>
          <a:noFill/>
        </p:spPr>
        <p:txBody>
          <a:bodyPr wrap="square" rtlCol="0">
            <a:spAutoFit/>
          </a:bodyPr>
          <a:lstStyle/>
          <a:p>
            <a:pPr algn="ctr"/>
            <a:r>
              <a:rPr lang="en-US" sz="3000" dirty="0" err="1">
                <a:solidFill>
                  <a:srgbClr val="C00000"/>
                </a:solidFill>
                <a:latin typeface="#9Slide05 SVNCookie" panose="020B0606040200020203" pitchFamily="34" charset="0"/>
              </a:rPr>
              <a:t>Vui</a:t>
            </a:r>
            <a:r>
              <a:rPr lang="en-US" sz="3000" dirty="0">
                <a:solidFill>
                  <a:srgbClr val="C00000"/>
                </a:solidFill>
                <a:latin typeface="#9Slide05 SVNCookie" panose="020B0606040200020203" pitchFamily="34" charset="0"/>
              </a:rPr>
              <a:t> </a:t>
            </a:r>
            <a:r>
              <a:rPr lang="en-US" sz="3000" dirty="0" err="1">
                <a:solidFill>
                  <a:srgbClr val="C00000"/>
                </a:solidFill>
                <a:latin typeface="#9Slide05 SVNCookie" panose="020B0606040200020203" pitchFamily="34" charset="0"/>
              </a:rPr>
              <a:t>vẻ</a:t>
            </a:r>
            <a:r>
              <a:rPr lang="en-US" sz="3000" dirty="0">
                <a:solidFill>
                  <a:srgbClr val="C00000"/>
                </a:solidFill>
                <a:latin typeface="#9Slide05 SVNCookie" panose="020B0606040200020203" pitchFamily="34" charset="0"/>
              </a:rPr>
              <a:t>, </a:t>
            </a:r>
            <a:r>
              <a:rPr lang="en-US" sz="3000" dirty="0" err="1">
                <a:solidFill>
                  <a:srgbClr val="C00000"/>
                </a:solidFill>
                <a:latin typeface="#9Slide05 SVNCookie" panose="020B0606040200020203" pitchFamily="34" charset="0"/>
              </a:rPr>
              <a:t>ấm</a:t>
            </a:r>
            <a:r>
              <a:rPr lang="en-US" sz="3000" dirty="0">
                <a:solidFill>
                  <a:srgbClr val="C00000"/>
                </a:solidFill>
                <a:latin typeface="#9Slide05 SVNCookie" panose="020B0606040200020203" pitchFamily="34" charset="0"/>
              </a:rPr>
              <a:t> </a:t>
            </a:r>
            <a:r>
              <a:rPr lang="en-US" sz="3000" dirty="0" err="1">
                <a:solidFill>
                  <a:srgbClr val="C00000"/>
                </a:solidFill>
                <a:latin typeface="#9Slide05 SVNCookie" panose="020B0606040200020203" pitchFamily="34" charset="0"/>
              </a:rPr>
              <a:t>áp</a:t>
            </a:r>
            <a:endParaRPr lang="en-US" sz="3000" dirty="0">
              <a:solidFill>
                <a:srgbClr val="C00000"/>
              </a:solidFill>
              <a:latin typeface="#9Slide05 SVNCookie" panose="020B0606040200020203" pitchFamily="34" charset="0"/>
            </a:endParaRPr>
          </a:p>
        </p:txBody>
      </p:sp>
      <p:sp>
        <p:nvSpPr>
          <p:cNvPr id="2" name="Rectangle 1"/>
          <p:cNvSpPr/>
          <p:nvPr/>
        </p:nvSpPr>
        <p:spPr>
          <a:xfrm>
            <a:off x="131618" y="4604634"/>
            <a:ext cx="8918864" cy="507831"/>
          </a:xfrm>
          <a:prstGeom prst="rect">
            <a:avLst/>
          </a:prstGeom>
        </p:spPr>
        <p:txBody>
          <a:bodyPr wrap="square">
            <a:spAutoFit/>
          </a:bodyPr>
          <a:lstStyle/>
          <a:p>
            <a:pPr algn="just">
              <a:lnSpc>
                <a:spcPct val="150000"/>
              </a:lnSpc>
            </a:pPr>
            <a:r>
              <a:rPr lang="en-US" b="1" kern="100" dirty="0">
                <a:solidFill>
                  <a:srgbClr val="FF0000"/>
                </a:solidFill>
                <a:latin typeface="Times New Roman" panose="02020603050405020304" pitchFamily="18" charset="0"/>
                <a:ea typeface="SimSun" panose="02010600030101010101" pitchFamily="2" charset="-122"/>
                <a:sym typeface="Wingdings" panose="05000000000000000000" pitchFamily="2" charset="2"/>
              </a:rPr>
              <a:t></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Hoàng</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tử</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bé</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đã</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cảm</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hoá</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được</a:t>
            </a:r>
            <a:r>
              <a:rPr lang="en-US" b="1" kern="100" dirty="0">
                <a:solidFill>
                  <a:srgbClr val="FF0000"/>
                </a:solidFill>
                <a:latin typeface="Times New Roman" panose="02020603050405020304" pitchFamily="18" charset="0"/>
                <a:ea typeface="SimSun" panose="02010600030101010101" pitchFamily="2" charset="-122"/>
              </a:rPr>
              <a:t> con </a:t>
            </a:r>
            <a:r>
              <a:rPr lang="en-US" b="1" kern="100" dirty="0" err="1">
                <a:solidFill>
                  <a:srgbClr val="FF0000"/>
                </a:solidFill>
                <a:latin typeface="Times New Roman" panose="02020603050405020304" pitchFamily="18" charset="0"/>
                <a:ea typeface="SimSun" panose="02010600030101010101" pitchFamily="2" charset="-122"/>
              </a:rPr>
              <a:t>cáo</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họ</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đã</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trở</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nên</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thân</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thiết</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với</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nhau</a:t>
            </a:r>
            <a:r>
              <a:rPr lang="en-US" b="1" kern="100" dirty="0">
                <a:solidFill>
                  <a:srgbClr val="FF0000"/>
                </a:solidFill>
                <a:latin typeface="Times New Roman" panose="02020603050405020304" pitchFamily="18" charset="0"/>
                <a:ea typeface="SimSun" panose="02010600030101010101" pitchFamily="2" charset="-122"/>
              </a:rPr>
              <a:t>.</a:t>
            </a:r>
            <a:endParaRPr lang="en-US" b="1" kern="100" dirty="0">
              <a:solidFill>
                <a:srgbClr val="FF000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51374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1" grpId="0"/>
      <p:bldP spid="22"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44118" y="295782"/>
            <a:ext cx="4979424"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28983" y="593610"/>
            <a:ext cx="118508" cy="118509"/>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1502" y="621672"/>
            <a:ext cx="288238" cy="46073"/>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347488" y="402979"/>
            <a:ext cx="4732511" cy="461665"/>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endParaRPr lang="en-US" sz="2400" b="1"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FA877868-879F-4E7A-B644-B8B6F246393C}"/>
              </a:ext>
            </a:extLst>
          </p:cNvPr>
          <p:cNvGrpSpPr/>
          <p:nvPr/>
        </p:nvGrpSpPr>
        <p:grpSpPr>
          <a:xfrm>
            <a:off x="-203201" y="2193139"/>
            <a:ext cx="2973439" cy="2289945"/>
            <a:chOff x="88899" y="2282040"/>
            <a:chExt cx="2997201" cy="2276760"/>
          </a:xfrm>
        </p:grpSpPr>
        <p:grpSp>
          <p:nvGrpSpPr>
            <p:cNvPr id="3" name="Group 2">
              <a:extLst>
                <a:ext uri="{FF2B5EF4-FFF2-40B4-BE49-F238E27FC236}">
                  <a16:creationId xmlns:a16="http://schemas.microsoft.com/office/drawing/2014/main" xmlns="" id="{8FCB0A1F-0F26-459D-A373-794E6E14DCC5}"/>
                </a:ext>
              </a:extLst>
            </p:cNvPr>
            <p:cNvGrpSpPr/>
            <p:nvPr/>
          </p:nvGrpSpPr>
          <p:grpSpPr>
            <a:xfrm>
              <a:off x="88899" y="2282040"/>
              <a:ext cx="2997201" cy="2276760"/>
              <a:chOff x="2387599" y="2574140"/>
              <a:chExt cx="2997201" cy="2276760"/>
            </a:xfrm>
          </p:grpSpPr>
          <p:sp>
            <p:nvSpPr>
              <p:cNvPr id="2" name="Oval 1">
                <a:extLst>
                  <a:ext uri="{FF2B5EF4-FFF2-40B4-BE49-F238E27FC236}">
                    <a16:creationId xmlns:a16="http://schemas.microsoft.com/office/drawing/2014/main" xmlns="" id="{C39923E5-30C9-4DAD-8145-96E96CD351AA}"/>
                  </a:ext>
                </a:extLst>
              </p:cNvPr>
              <p:cNvSpPr/>
              <p:nvPr/>
            </p:nvSpPr>
            <p:spPr>
              <a:xfrm>
                <a:off x="3390900" y="2574140"/>
                <a:ext cx="1993900" cy="20994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7030A0"/>
                  </a:solidFill>
                </a:endParaRPr>
              </a:p>
            </p:txBody>
          </p:sp>
          <p:pic>
            <p:nvPicPr>
              <p:cNvPr id="16" name="Picture 15">
                <a:extLst>
                  <a:ext uri="{FF2B5EF4-FFF2-40B4-BE49-F238E27FC236}">
                    <a16:creationId xmlns:a16="http://schemas.microsoft.com/office/drawing/2014/main" xmlns="" id="{21D3BA35-2722-472B-A2D8-4E1E088623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599" y="2612257"/>
                <a:ext cx="2238643" cy="2238643"/>
              </a:xfrm>
              <a:prstGeom prst="rect">
                <a:avLst/>
              </a:prstGeom>
            </p:spPr>
          </p:pic>
        </p:grpSp>
        <p:sp>
          <p:nvSpPr>
            <p:cNvPr id="4" name="TextBox 3">
              <a:extLst>
                <a:ext uri="{FF2B5EF4-FFF2-40B4-BE49-F238E27FC236}">
                  <a16:creationId xmlns:a16="http://schemas.microsoft.com/office/drawing/2014/main" xmlns="" id="{F0AF01A6-AC20-4DF6-ABFC-568968CDD050}"/>
                </a:ext>
              </a:extLst>
            </p:cNvPr>
            <p:cNvSpPr txBox="1"/>
            <p:nvPr/>
          </p:nvSpPr>
          <p:spPr>
            <a:xfrm flipH="1">
              <a:off x="1625079" y="2467306"/>
              <a:ext cx="1238404" cy="1560622"/>
            </a:xfrm>
            <a:prstGeom prst="rect">
              <a:avLst/>
            </a:prstGeom>
            <a:noFill/>
          </p:spPr>
          <p:txBody>
            <a:bodyPr wrap="square" rtlCol="0">
              <a:spAutoFit/>
            </a:bodyPr>
            <a:lstStyle/>
            <a:p>
              <a:pPr algn="ctr"/>
              <a:r>
                <a:rPr lang="en-US" sz="3200" b="1">
                  <a:solidFill>
                    <a:srgbClr val="7030A0"/>
                  </a:solidFill>
                  <a:latin typeface="Times New Roman" panose="02020603050405020304" pitchFamily="18" charset="0"/>
                  <a:cs typeface="Times New Roman" panose="02020603050405020304" pitchFamily="18" charset="0"/>
                </a:rPr>
                <a:t>Nhân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cáo</a:t>
              </a:r>
              <a:endParaRPr lang="en-US" sz="3200" b="1" dirty="0">
                <a:solidFill>
                  <a:srgbClr val="7030A0"/>
                </a:solidFill>
                <a:latin typeface="Times New Roman" panose="02020603050405020304" pitchFamily="18" charset="0"/>
                <a:cs typeface="Times New Roman" panose="02020603050405020304" pitchFamily="18" charset="0"/>
              </a:endParaRPr>
            </a:p>
          </p:txBody>
        </p:sp>
      </p:grpSp>
      <p:cxnSp>
        <p:nvCxnSpPr>
          <p:cNvPr id="17" name="Straight Arrow Connector 16">
            <a:extLst>
              <a:ext uri="{FF2B5EF4-FFF2-40B4-BE49-F238E27FC236}">
                <a16:creationId xmlns:a16="http://schemas.microsoft.com/office/drawing/2014/main" xmlns="" id="{5B108292-D9BB-4E94-9124-847D427ACFF4}"/>
              </a:ext>
            </a:extLst>
          </p:cNvPr>
          <p:cNvCxnSpPr>
            <a:cxnSpLocks/>
          </p:cNvCxnSpPr>
          <p:nvPr/>
        </p:nvCxnSpPr>
        <p:spPr>
          <a:xfrm>
            <a:off x="3048000" y="3175000"/>
            <a:ext cx="31369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710F9F3A-8386-43A2-ACBB-73B4568EB31F}"/>
              </a:ext>
            </a:extLst>
          </p:cNvPr>
          <p:cNvSpPr txBox="1"/>
          <p:nvPr/>
        </p:nvSpPr>
        <p:spPr>
          <a:xfrm flipH="1">
            <a:off x="3013041" y="2196572"/>
            <a:ext cx="2973439" cy="954107"/>
          </a:xfrm>
          <a:prstGeom prst="rect">
            <a:avLst/>
          </a:prstGeom>
          <a:noFill/>
        </p:spPr>
        <p:txBody>
          <a:bodyPr wrap="square" rtlCol="0">
            <a:spAutoFit/>
          </a:bodyPr>
          <a:lstStyle/>
          <a:p>
            <a:pPr algn="ctr"/>
            <a:r>
              <a:rPr lang="en-US" sz="2800" b="1">
                <a:solidFill>
                  <a:srgbClr val="00B050"/>
                </a:solidFill>
                <a:latin typeface="Times New Roman" panose="02020603050405020304" pitchFamily="18" charset="0"/>
                <a:cs typeface="Times New Roman" panose="02020603050405020304" pitchFamily="18" charset="0"/>
              </a:rPr>
              <a:t>Trước khi được cảm hóa</a:t>
            </a:r>
            <a:endParaRPr lang="en-US" sz="2800" b="1" dirty="0">
              <a:solidFill>
                <a:srgbClr val="00B05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E103F6AC-8FD8-46F3-84BD-822E6B16E8A8}"/>
              </a:ext>
            </a:extLst>
          </p:cNvPr>
          <p:cNvSpPr txBox="1"/>
          <p:nvPr/>
        </p:nvSpPr>
        <p:spPr>
          <a:xfrm flipH="1">
            <a:off x="3111500" y="3350579"/>
            <a:ext cx="2973439" cy="1077218"/>
          </a:xfrm>
          <a:prstGeom prst="rect">
            <a:avLst/>
          </a:prstGeom>
          <a:noFill/>
        </p:spPr>
        <p:txBody>
          <a:bodyPr wrap="square" rtlCol="0">
            <a:spAutoFit/>
          </a:bodyPr>
          <a:lstStyle/>
          <a:p>
            <a:pPr algn="ctr"/>
            <a:r>
              <a:rPr lang="en-US" sz="3200" b="1">
                <a:solidFill>
                  <a:srgbClr val="C00000"/>
                </a:solidFill>
                <a:latin typeface="Times New Roman" panose="02020603050405020304" pitchFamily="18" charset="0"/>
                <a:cs typeface="Times New Roman" panose="02020603050405020304" pitchFamily="18" charset="0"/>
              </a:rPr>
              <a:t>Sau khi được cảm hóa</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xmlns="" id="{19CD53BC-323B-4FC3-A2A2-2DF22ECAC38C}"/>
              </a:ext>
            </a:extLst>
          </p:cNvPr>
          <p:cNvSpPr/>
          <p:nvPr/>
        </p:nvSpPr>
        <p:spPr>
          <a:xfrm>
            <a:off x="6489700" y="2193139"/>
            <a:ext cx="2973439" cy="21035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xmlns="" id="{F526F9B7-A52A-46CE-97FF-CF1C0DCF560A}"/>
              </a:ext>
            </a:extLst>
          </p:cNvPr>
          <p:cNvCxnSpPr>
            <a:cxnSpLocks/>
          </p:cNvCxnSpPr>
          <p:nvPr/>
        </p:nvCxnSpPr>
        <p:spPr>
          <a:xfrm>
            <a:off x="7976418" y="2963956"/>
            <a:ext cx="0" cy="4987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DFF68AD2-D618-4A1E-A2A6-CDC2B83F67FA}"/>
              </a:ext>
            </a:extLst>
          </p:cNvPr>
          <p:cNvSpPr txBox="1"/>
          <p:nvPr/>
        </p:nvSpPr>
        <p:spPr>
          <a:xfrm flipH="1">
            <a:off x="6489699" y="2288906"/>
            <a:ext cx="2973439" cy="646331"/>
          </a:xfrm>
          <a:prstGeom prst="rect">
            <a:avLst/>
          </a:prstGeom>
          <a:noFill/>
        </p:spPr>
        <p:txBody>
          <a:bodyPr wrap="square" rtlCol="0">
            <a:spAutoFit/>
          </a:bodyPr>
          <a:lstStyle/>
          <a:p>
            <a:pPr algn="ctr"/>
            <a:r>
              <a:rPr lang="en-US" sz="3600" dirty="0" err="1">
                <a:solidFill>
                  <a:srgbClr val="00B050"/>
                </a:solidFill>
                <a:latin typeface="#9Slide05 SVNCookie" panose="020B0606040200020203" pitchFamily="34" charset="0"/>
              </a:rPr>
              <a:t>Buồn</a:t>
            </a:r>
            <a:r>
              <a:rPr lang="en-US" sz="3600" dirty="0">
                <a:solidFill>
                  <a:srgbClr val="00B050"/>
                </a:solidFill>
                <a:latin typeface="#9Slide05 SVNCookie" panose="020B0606040200020203" pitchFamily="34" charset="0"/>
              </a:rPr>
              <a:t> </a:t>
            </a:r>
            <a:r>
              <a:rPr lang="en-US" sz="3600" dirty="0" err="1">
                <a:solidFill>
                  <a:srgbClr val="00B050"/>
                </a:solidFill>
                <a:latin typeface="#9Slide05 SVNCookie" panose="020B0606040200020203" pitchFamily="34" charset="0"/>
              </a:rPr>
              <a:t>tẻ</a:t>
            </a:r>
            <a:r>
              <a:rPr lang="en-US" sz="3600" dirty="0">
                <a:solidFill>
                  <a:srgbClr val="00B050"/>
                </a:solidFill>
                <a:latin typeface="#9Slide05 SVNCookie" panose="020B0606040200020203" pitchFamily="34" charset="0"/>
              </a:rPr>
              <a:t>, </a:t>
            </a:r>
            <a:r>
              <a:rPr lang="en-US" sz="3600" dirty="0" err="1">
                <a:solidFill>
                  <a:srgbClr val="00B050"/>
                </a:solidFill>
                <a:latin typeface="#9Slide05 SVNCookie" panose="020B0606040200020203" pitchFamily="34" charset="0"/>
              </a:rPr>
              <a:t>sợ</a:t>
            </a:r>
            <a:r>
              <a:rPr lang="en-US" sz="3600" dirty="0">
                <a:solidFill>
                  <a:srgbClr val="00B050"/>
                </a:solidFill>
                <a:latin typeface="#9Slide05 SVNCookie" panose="020B0606040200020203" pitchFamily="34" charset="0"/>
              </a:rPr>
              <a:t> </a:t>
            </a:r>
            <a:r>
              <a:rPr lang="en-US" sz="3600" dirty="0" err="1">
                <a:solidFill>
                  <a:srgbClr val="00B050"/>
                </a:solidFill>
                <a:latin typeface="#9Slide05 SVNCookie" panose="020B0606040200020203" pitchFamily="34" charset="0"/>
              </a:rPr>
              <a:t>hãi</a:t>
            </a:r>
            <a:endParaRPr lang="en-US" sz="3600" dirty="0">
              <a:solidFill>
                <a:srgbClr val="00B050"/>
              </a:solidFill>
              <a:latin typeface="#9Slide05 SVNCookie" panose="020B0606040200020203" pitchFamily="34" charset="0"/>
            </a:endParaRPr>
          </a:p>
        </p:txBody>
      </p:sp>
      <p:sp>
        <p:nvSpPr>
          <p:cNvPr id="27" name="TextBox 26">
            <a:extLst>
              <a:ext uri="{FF2B5EF4-FFF2-40B4-BE49-F238E27FC236}">
                <a16:creationId xmlns:a16="http://schemas.microsoft.com/office/drawing/2014/main" xmlns="" id="{64514B76-BC08-4A69-A5A8-B567603252A9}"/>
              </a:ext>
            </a:extLst>
          </p:cNvPr>
          <p:cNvSpPr txBox="1"/>
          <p:nvPr/>
        </p:nvSpPr>
        <p:spPr>
          <a:xfrm flipH="1">
            <a:off x="6489698" y="3543851"/>
            <a:ext cx="2973439" cy="646331"/>
          </a:xfrm>
          <a:prstGeom prst="rect">
            <a:avLst/>
          </a:prstGeom>
          <a:noFill/>
        </p:spPr>
        <p:txBody>
          <a:bodyPr wrap="square" rtlCol="0">
            <a:spAutoFit/>
          </a:bodyPr>
          <a:lstStyle/>
          <a:p>
            <a:pPr algn="ctr"/>
            <a:r>
              <a:rPr lang="en-US" sz="3600" dirty="0" err="1">
                <a:solidFill>
                  <a:srgbClr val="C00000"/>
                </a:solidFill>
                <a:latin typeface="#9Slide05 SVNCookie" panose="020B0606040200020203" pitchFamily="34" charset="0"/>
              </a:rPr>
              <a:t>Vui</a:t>
            </a:r>
            <a:r>
              <a:rPr lang="en-US" sz="3600" dirty="0">
                <a:solidFill>
                  <a:srgbClr val="C00000"/>
                </a:solidFill>
                <a:latin typeface="#9Slide05 SVNCookie" panose="020B0606040200020203" pitchFamily="34" charset="0"/>
              </a:rPr>
              <a:t> </a:t>
            </a:r>
            <a:r>
              <a:rPr lang="en-US" sz="3600" dirty="0" err="1">
                <a:solidFill>
                  <a:srgbClr val="C00000"/>
                </a:solidFill>
                <a:latin typeface="#9Slide05 SVNCookie" panose="020B0606040200020203" pitchFamily="34" charset="0"/>
              </a:rPr>
              <a:t>vẻ</a:t>
            </a:r>
            <a:r>
              <a:rPr lang="en-US" sz="3600" dirty="0">
                <a:solidFill>
                  <a:srgbClr val="C00000"/>
                </a:solidFill>
                <a:latin typeface="#9Slide05 SVNCookie" panose="020B0606040200020203" pitchFamily="34" charset="0"/>
              </a:rPr>
              <a:t>, </a:t>
            </a:r>
            <a:r>
              <a:rPr lang="en-US" sz="3600" dirty="0" err="1">
                <a:solidFill>
                  <a:srgbClr val="C00000"/>
                </a:solidFill>
                <a:latin typeface="#9Slide05 SVNCookie" panose="020B0606040200020203" pitchFamily="34" charset="0"/>
              </a:rPr>
              <a:t>ấm</a:t>
            </a:r>
            <a:r>
              <a:rPr lang="en-US" sz="3600" dirty="0">
                <a:solidFill>
                  <a:srgbClr val="C00000"/>
                </a:solidFill>
                <a:latin typeface="#9Slide05 SVNCookie" panose="020B0606040200020203" pitchFamily="34" charset="0"/>
              </a:rPr>
              <a:t> </a:t>
            </a:r>
            <a:r>
              <a:rPr lang="en-US" sz="3600" dirty="0" err="1">
                <a:solidFill>
                  <a:srgbClr val="C00000"/>
                </a:solidFill>
                <a:latin typeface="#9Slide05 SVNCookie" panose="020B0606040200020203" pitchFamily="34" charset="0"/>
              </a:rPr>
              <a:t>áp</a:t>
            </a:r>
            <a:endParaRPr lang="en-US" sz="3600" dirty="0">
              <a:solidFill>
                <a:srgbClr val="C00000"/>
              </a:solidFill>
              <a:latin typeface="#9Slide05 SVNCookie" panose="020B0606040200020203" pitchFamily="34" charset="0"/>
            </a:endParaRPr>
          </a:p>
        </p:txBody>
      </p:sp>
    </p:spTree>
    <p:extLst>
      <p:ext uri="{BB962C8B-B14F-4D97-AF65-F5344CB8AC3E}">
        <p14:creationId xmlns:p14="http://schemas.microsoft.com/office/powerpoint/2010/main" val="10976994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par>
                                    <p:cTn id="49" presetID="16" presetClass="entr" presetSubtype="21"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0" grpId="0"/>
          <p:bldP spid="21" grpId="0"/>
          <p:bldP spid="24" grpId="0" animBg="1"/>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par>
                                    <p:cTn id="49" presetID="16" presetClass="entr" presetSubtype="21"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0" grpId="0"/>
          <p:bldP spid="21" grpId="0"/>
          <p:bldP spid="24" grpId="0" animBg="1"/>
          <p:bldP spid="26" grpId="0"/>
          <p:bldP spid="27"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44118" y="295782"/>
            <a:ext cx="3729383"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Times New Roman" panose="02020603050405020304" pitchFamily="18" charset="0"/>
              <a:cs typeface="Times New Roman" panose="02020603050405020304"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28983" y="593610"/>
            <a:ext cx="118508" cy="118509"/>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1502" y="621672"/>
            <a:ext cx="288238" cy="46073"/>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347489" y="393701"/>
            <a:ext cx="3526012" cy="470944"/>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endParaRPr lang="en-US" sz="2400" b="1" dirty="0">
              <a:latin typeface="Times New Roman" panose="02020603050405020304" pitchFamily="18" charset="0"/>
              <a:cs typeface="Times New Roman" panose="02020603050405020304" pitchFamily="18" charset="0"/>
            </a:endParaRPr>
          </a:p>
        </p:txBody>
      </p:sp>
      <p:cxnSp>
        <p:nvCxnSpPr>
          <p:cNvPr id="44" name="直接连接符 2">
            <a:extLst>
              <a:ext uri="{FF2B5EF4-FFF2-40B4-BE49-F238E27FC236}">
                <a16:creationId xmlns:a16="http://schemas.microsoft.com/office/drawing/2014/main" xmlns="" id="{37CBEE5C-83A4-48B8-AC9A-E9A8FA256A45}"/>
              </a:ext>
            </a:extLst>
          </p:cNvPr>
          <p:cNvCxnSpPr>
            <a:cxnSpLocks/>
          </p:cNvCxnSpPr>
          <p:nvPr/>
        </p:nvCxnSpPr>
        <p:spPr>
          <a:xfrm flipH="1">
            <a:off x="750779" y="1730180"/>
            <a:ext cx="1" cy="3460438"/>
          </a:xfrm>
          <a:prstGeom prst="line">
            <a:avLst/>
          </a:prstGeom>
          <a:noFill/>
          <a:ln w="28575" cap="flat" cmpd="sng" algn="ctr">
            <a:solidFill>
              <a:srgbClr val="3F404B"/>
            </a:solidFill>
            <a:prstDash val="sysDot"/>
            <a:miter lim="800000"/>
          </a:ln>
          <a:effectLst/>
        </p:spPr>
      </p:cxnSp>
      <p:grpSp>
        <p:nvGrpSpPr>
          <p:cNvPr id="18" name="Group 17">
            <a:extLst>
              <a:ext uri="{FF2B5EF4-FFF2-40B4-BE49-F238E27FC236}">
                <a16:creationId xmlns:a16="http://schemas.microsoft.com/office/drawing/2014/main" xmlns="" id="{C3AE8342-4F36-4E19-A807-5D7E50280B6C}"/>
              </a:ext>
            </a:extLst>
          </p:cNvPr>
          <p:cNvGrpSpPr/>
          <p:nvPr/>
        </p:nvGrpSpPr>
        <p:grpSpPr>
          <a:xfrm>
            <a:off x="56697" y="1454566"/>
            <a:ext cx="9254407" cy="1213963"/>
            <a:chOff x="298944" y="1975834"/>
            <a:chExt cx="9254407" cy="1213963"/>
          </a:xfrm>
        </p:grpSpPr>
        <p:grpSp>
          <p:nvGrpSpPr>
            <p:cNvPr id="46" name="Group 45">
              <a:extLst>
                <a:ext uri="{FF2B5EF4-FFF2-40B4-BE49-F238E27FC236}">
                  <a16:creationId xmlns:a16="http://schemas.microsoft.com/office/drawing/2014/main" xmlns="" id="{32A5D9F5-6614-437B-A3D4-3009A895A7E6}"/>
                </a:ext>
              </a:extLst>
            </p:cNvPr>
            <p:cNvGrpSpPr/>
            <p:nvPr/>
          </p:nvGrpSpPr>
          <p:grpSpPr>
            <a:xfrm>
              <a:off x="685808" y="2067390"/>
              <a:ext cx="8867543" cy="1033397"/>
              <a:chOff x="685808" y="1830439"/>
              <a:chExt cx="8867543" cy="1033397"/>
            </a:xfrm>
          </p:grpSpPr>
          <p:sp>
            <p:nvSpPr>
              <p:cNvPr id="47" name="Rectangle: Rounded Corners 46">
                <a:extLst>
                  <a:ext uri="{FF2B5EF4-FFF2-40B4-BE49-F238E27FC236}">
                    <a16:creationId xmlns:a16="http://schemas.microsoft.com/office/drawing/2014/main" xmlns="" id="{E91B0306-4B9A-4D01-A626-1E2745DD4128}"/>
                  </a:ext>
                </a:extLst>
              </p:cNvPr>
              <p:cNvSpPr/>
              <p:nvPr/>
            </p:nvSpPr>
            <p:spPr>
              <a:xfrm>
                <a:off x="685808" y="1830439"/>
                <a:ext cx="8867543" cy="1033397"/>
              </a:xfrm>
              <a:prstGeom prst="roundRect">
                <a:avLst>
                  <a:gd name="adj" fmla="val 50000"/>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200" dirty="0">
                  <a:latin typeface="Times New Roman" panose="02020603050405020304" pitchFamily="18" charset="0"/>
                  <a:cs typeface="Times New Roman" panose="02020603050405020304" pitchFamily="18" charset="0"/>
                </a:endParaRPr>
              </a:p>
            </p:txBody>
          </p:sp>
          <p:sp>
            <p:nvSpPr>
              <p:cNvPr id="49" name="矩形 44">
                <a:extLst>
                  <a:ext uri="{FF2B5EF4-FFF2-40B4-BE49-F238E27FC236}">
                    <a16:creationId xmlns:a16="http://schemas.microsoft.com/office/drawing/2014/main" xmlns="" id="{1FBDACE8-BC9B-4222-8386-44CF3C298110}"/>
                  </a:ext>
                </a:extLst>
              </p:cNvPr>
              <p:cNvSpPr/>
              <p:nvPr/>
            </p:nvSpPr>
            <p:spPr>
              <a:xfrm>
                <a:off x="1436588" y="1962416"/>
                <a:ext cx="8031693" cy="584775"/>
              </a:xfrm>
              <a:prstGeom prst="rect">
                <a:avLst/>
              </a:prstGeom>
            </p:spPr>
            <p:txBody>
              <a:bodyPr wrap="square">
                <a:spAutoFit/>
              </a:bodyPr>
              <a:lstStyle/>
              <a:p>
                <a:pPr algn="just">
                  <a:defRPr/>
                </a:pPr>
                <a:r>
                  <a:rPr lang="en-US" altLang="zh-CN" sz="3200" dirty="0" err="1" smtClean="0">
                    <a:latin typeface="Times New Roman" panose="02020603050405020304" pitchFamily="18" charset="0"/>
                    <a:cs typeface="Times New Roman" panose="02020603050405020304" pitchFamily="18" charset="0"/>
                  </a:rPr>
                  <a:t>Làm</a:t>
                </a:r>
                <a:r>
                  <a:rPr lang="en-US" altLang="zh-CN" sz="3200" dirty="0" smtClean="0">
                    <a:latin typeface="Times New Roman" panose="02020603050405020304" pitchFamily="18" charset="0"/>
                    <a:cs typeface="Times New Roman" panose="02020603050405020304" pitchFamily="18" charset="0"/>
                  </a:rPr>
                  <a:t> </a:t>
                </a:r>
                <a:r>
                  <a:rPr lang="en-US" altLang="zh-CN" sz="3200" dirty="0" err="1" smtClean="0">
                    <a:latin typeface="Times New Roman" panose="02020603050405020304" pitchFamily="18" charset="0"/>
                    <a:cs typeface="Times New Roman" panose="02020603050405020304" pitchFamily="18" charset="0"/>
                  </a:rPr>
                  <a:t>cho</a:t>
                </a:r>
                <a:r>
                  <a:rPr lang="en-US" altLang="zh-CN" sz="3200" dirty="0" smtClean="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cuộc</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sống</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đẹp</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đẽ</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ấm</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áp</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hơn</a:t>
                </a:r>
                <a:endParaRPr lang="zh-CN" altLang="en-US" sz="3200" dirty="0">
                  <a:latin typeface="Times New Roman" panose="020206030504050203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xmlns="" id="{23528315-4C1F-4040-9EEF-8E75CECF1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44" y="1975834"/>
              <a:ext cx="1213963" cy="1213963"/>
            </a:xfrm>
            <a:prstGeom prst="rect">
              <a:avLst/>
            </a:prstGeom>
          </p:spPr>
        </p:pic>
      </p:grpSp>
      <p:grpSp>
        <p:nvGrpSpPr>
          <p:cNvPr id="59" name="Group 58">
            <a:extLst>
              <a:ext uri="{FF2B5EF4-FFF2-40B4-BE49-F238E27FC236}">
                <a16:creationId xmlns:a16="http://schemas.microsoft.com/office/drawing/2014/main" xmlns="" id="{36157422-9F64-4682-B0A0-6C0DFFF69500}"/>
              </a:ext>
            </a:extLst>
          </p:cNvPr>
          <p:cNvGrpSpPr/>
          <p:nvPr/>
        </p:nvGrpSpPr>
        <p:grpSpPr>
          <a:xfrm>
            <a:off x="56697" y="2778786"/>
            <a:ext cx="9278447" cy="1213963"/>
            <a:chOff x="274904" y="1995779"/>
            <a:chExt cx="9278447" cy="1213963"/>
          </a:xfrm>
        </p:grpSpPr>
        <p:grpSp>
          <p:nvGrpSpPr>
            <p:cNvPr id="60" name="Group 59">
              <a:extLst>
                <a:ext uri="{FF2B5EF4-FFF2-40B4-BE49-F238E27FC236}">
                  <a16:creationId xmlns:a16="http://schemas.microsoft.com/office/drawing/2014/main" xmlns="" id="{902A5371-F0C0-49D6-829E-83CA0DE0253F}"/>
                </a:ext>
              </a:extLst>
            </p:cNvPr>
            <p:cNvGrpSpPr/>
            <p:nvPr/>
          </p:nvGrpSpPr>
          <p:grpSpPr>
            <a:xfrm>
              <a:off x="685808" y="2067390"/>
              <a:ext cx="8867543" cy="1033397"/>
              <a:chOff x="685808" y="1830439"/>
              <a:chExt cx="8867543" cy="1033397"/>
            </a:xfrm>
          </p:grpSpPr>
          <p:sp>
            <p:nvSpPr>
              <p:cNvPr id="62" name="Rectangle: Rounded Corners 61">
                <a:extLst>
                  <a:ext uri="{FF2B5EF4-FFF2-40B4-BE49-F238E27FC236}">
                    <a16:creationId xmlns:a16="http://schemas.microsoft.com/office/drawing/2014/main" xmlns="" id="{FC6B22D8-D428-4531-A876-A6C1694FE2E5}"/>
                  </a:ext>
                </a:extLst>
              </p:cNvPr>
              <p:cNvSpPr/>
              <p:nvPr/>
            </p:nvSpPr>
            <p:spPr>
              <a:xfrm>
                <a:off x="685808" y="1830439"/>
                <a:ext cx="8867543" cy="1033397"/>
              </a:xfrm>
              <a:prstGeom prst="roundRect">
                <a:avLst>
                  <a:gd name="adj" fmla="val 50000"/>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200" dirty="0">
                  <a:latin typeface="Times New Roman" panose="02020603050405020304" pitchFamily="18" charset="0"/>
                  <a:cs typeface="Times New Roman" panose="02020603050405020304" pitchFamily="18" charset="0"/>
                </a:endParaRPr>
              </a:p>
            </p:txBody>
          </p:sp>
          <p:sp>
            <p:nvSpPr>
              <p:cNvPr id="63" name="矩形 44">
                <a:extLst>
                  <a:ext uri="{FF2B5EF4-FFF2-40B4-BE49-F238E27FC236}">
                    <a16:creationId xmlns:a16="http://schemas.microsoft.com/office/drawing/2014/main" xmlns="" id="{316BF176-B6F9-4965-B952-8F1C4A4DDC02}"/>
                  </a:ext>
                </a:extLst>
              </p:cNvPr>
              <p:cNvSpPr/>
              <p:nvPr/>
            </p:nvSpPr>
            <p:spPr>
              <a:xfrm>
                <a:off x="1454545" y="1858229"/>
                <a:ext cx="8031693" cy="584775"/>
              </a:xfrm>
              <a:prstGeom prst="rect">
                <a:avLst/>
              </a:prstGeom>
            </p:spPr>
            <p:txBody>
              <a:bodyPr wrap="square">
                <a:spAutoFit/>
              </a:bodyPr>
              <a:lstStyle/>
              <a:p>
                <a:pPr algn="just">
                  <a:defRPr/>
                </a:pPr>
                <a:r>
                  <a:rPr lang="en-US" altLang="zh-CN" sz="3200" dirty="0" err="1">
                    <a:latin typeface="Times New Roman" panose="02020603050405020304" pitchFamily="18" charset="0"/>
                    <a:cs typeface="Times New Roman" panose="02020603050405020304" pitchFamily="18" charset="0"/>
                  </a:rPr>
                  <a:t>G</a:t>
                </a:r>
                <a:r>
                  <a:rPr lang="en-US" altLang="zh-CN" sz="3200" dirty="0" err="1" smtClean="0">
                    <a:latin typeface="Times New Roman" panose="02020603050405020304" pitchFamily="18" charset="0"/>
                    <a:cs typeface="Times New Roman" panose="02020603050405020304" pitchFamily="18" charset="0"/>
                  </a:rPr>
                  <a:t>iúp</a:t>
                </a:r>
                <a:r>
                  <a:rPr lang="en-US" altLang="zh-CN" sz="3200" dirty="0" smtClean="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cho</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chúng</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trở</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nên</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đặc</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biệt</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đối</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với</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nhau</a:t>
                </a:r>
                <a:endParaRPr lang="zh-CN" altLang="en-US" sz="3200" dirty="0">
                  <a:latin typeface="Times New Roman" panose="02020603050405020304" pitchFamily="18" charset="0"/>
                  <a:cs typeface="Times New Roman" panose="02020603050405020304" pitchFamily="18" charset="0"/>
                </a:endParaRPr>
              </a:p>
            </p:txBody>
          </p:sp>
        </p:grpSp>
        <p:pic>
          <p:nvPicPr>
            <p:cNvPr id="61" name="Picture 60">
              <a:extLst>
                <a:ext uri="{FF2B5EF4-FFF2-40B4-BE49-F238E27FC236}">
                  <a16:creationId xmlns:a16="http://schemas.microsoft.com/office/drawing/2014/main" xmlns="" id="{2D722032-C8E5-4DEF-96CB-29924A2BA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904" y="1995779"/>
              <a:ext cx="1213963" cy="1213963"/>
            </a:xfrm>
            <a:prstGeom prst="rect">
              <a:avLst/>
            </a:prstGeom>
          </p:spPr>
        </p:pic>
      </p:grpSp>
      <p:grpSp>
        <p:nvGrpSpPr>
          <p:cNvPr id="64" name="Group 63">
            <a:extLst>
              <a:ext uri="{FF2B5EF4-FFF2-40B4-BE49-F238E27FC236}">
                <a16:creationId xmlns:a16="http://schemas.microsoft.com/office/drawing/2014/main" xmlns="" id="{D6182FB5-09F0-486C-B19F-B89F83CDA12F}"/>
              </a:ext>
            </a:extLst>
          </p:cNvPr>
          <p:cNvGrpSpPr/>
          <p:nvPr/>
        </p:nvGrpSpPr>
        <p:grpSpPr>
          <a:xfrm>
            <a:off x="56697" y="4158808"/>
            <a:ext cx="9296405" cy="1213963"/>
            <a:chOff x="256946" y="1976848"/>
            <a:chExt cx="9296405" cy="1213963"/>
          </a:xfrm>
        </p:grpSpPr>
        <p:grpSp>
          <p:nvGrpSpPr>
            <p:cNvPr id="65" name="Group 64">
              <a:extLst>
                <a:ext uri="{FF2B5EF4-FFF2-40B4-BE49-F238E27FC236}">
                  <a16:creationId xmlns:a16="http://schemas.microsoft.com/office/drawing/2014/main" xmlns="" id="{8F1D6D55-66D1-4A32-9077-5BD17D034895}"/>
                </a:ext>
              </a:extLst>
            </p:cNvPr>
            <p:cNvGrpSpPr/>
            <p:nvPr/>
          </p:nvGrpSpPr>
          <p:grpSpPr>
            <a:xfrm>
              <a:off x="685808" y="2067390"/>
              <a:ext cx="8867543" cy="1033397"/>
              <a:chOff x="685808" y="1830439"/>
              <a:chExt cx="8867543" cy="1033397"/>
            </a:xfrm>
          </p:grpSpPr>
          <p:sp>
            <p:nvSpPr>
              <p:cNvPr id="67" name="Rectangle: Rounded Corners 66">
                <a:extLst>
                  <a:ext uri="{FF2B5EF4-FFF2-40B4-BE49-F238E27FC236}">
                    <a16:creationId xmlns:a16="http://schemas.microsoft.com/office/drawing/2014/main" xmlns="" id="{762BEC33-A953-4DFA-B046-3C15080D875A}"/>
                  </a:ext>
                </a:extLst>
              </p:cNvPr>
              <p:cNvSpPr/>
              <p:nvPr/>
            </p:nvSpPr>
            <p:spPr>
              <a:xfrm>
                <a:off x="685808" y="1830439"/>
                <a:ext cx="8867543" cy="1033397"/>
              </a:xfrm>
              <a:prstGeom prst="roundRect">
                <a:avLst>
                  <a:gd name="adj" fmla="val 50000"/>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200" dirty="0">
                  <a:latin typeface="Times New Roman" panose="02020603050405020304" pitchFamily="18" charset="0"/>
                  <a:cs typeface="Times New Roman" panose="02020603050405020304" pitchFamily="18" charset="0"/>
                </a:endParaRPr>
              </a:p>
            </p:txBody>
          </p:sp>
          <p:sp>
            <p:nvSpPr>
              <p:cNvPr id="68" name="矩形 44">
                <a:extLst>
                  <a:ext uri="{FF2B5EF4-FFF2-40B4-BE49-F238E27FC236}">
                    <a16:creationId xmlns:a16="http://schemas.microsoft.com/office/drawing/2014/main" xmlns="" id="{ADDC2A28-2BF2-427F-A9EF-30165E32E6DF}"/>
                  </a:ext>
                </a:extLst>
              </p:cNvPr>
              <p:cNvSpPr/>
              <p:nvPr/>
            </p:nvSpPr>
            <p:spPr>
              <a:xfrm>
                <a:off x="1436586" y="1834710"/>
                <a:ext cx="8031693" cy="584775"/>
              </a:xfrm>
              <a:prstGeom prst="rect">
                <a:avLst/>
              </a:prstGeom>
            </p:spPr>
            <p:txBody>
              <a:bodyPr wrap="square">
                <a:spAutoFit/>
              </a:bodyPr>
              <a:lstStyle/>
              <a:p>
                <a:pPr algn="just">
                  <a:defRPr/>
                </a:pPr>
                <a:r>
                  <a:rPr lang="en-US" altLang="zh-CN" sz="3200" dirty="0" err="1">
                    <a:latin typeface="Times New Roman" panose="02020603050405020304" pitchFamily="18" charset="0"/>
                    <a:cs typeface="Times New Roman" panose="02020603050405020304" pitchFamily="18" charset="0"/>
                  </a:rPr>
                  <a:t>L</a:t>
                </a:r>
                <a:r>
                  <a:rPr lang="en-US" altLang="zh-CN" sz="3200" dirty="0" err="1" smtClean="0">
                    <a:latin typeface="Times New Roman" panose="02020603050405020304" pitchFamily="18" charset="0"/>
                    <a:cs typeface="Times New Roman" panose="02020603050405020304" pitchFamily="18" charset="0"/>
                  </a:rPr>
                  <a:t>àm</a:t>
                </a:r>
                <a:r>
                  <a:rPr lang="en-US" altLang="zh-CN" sz="3200" dirty="0" smtClean="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cho</a:t>
                </a:r>
                <a:r>
                  <a:rPr lang="en-US" altLang="zh-CN" sz="3200" dirty="0">
                    <a:latin typeface="Times New Roman" panose="02020603050405020304" pitchFamily="18" charset="0"/>
                    <a:cs typeface="Times New Roman" panose="02020603050405020304" pitchFamily="18" charset="0"/>
                  </a:rPr>
                  <a:t> con </a:t>
                </a:r>
                <a:r>
                  <a:rPr lang="en-US" altLang="zh-CN" sz="3200" dirty="0" err="1">
                    <a:latin typeface="Times New Roman" panose="02020603050405020304" pitchFamily="18" charset="0"/>
                    <a:cs typeface="Times New Roman" panose="02020603050405020304" pitchFamily="18" charset="0"/>
                  </a:rPr>
                  <a:t>người</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hướng</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đến</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điều</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thiện</a:t>
                </a:r>
                <a:endParaRPr lang="zh-CN" altLang="en-US" sz="3200" dirty="0">
                  <a:latin typeface="Times New Roman" panose="02020603050405020304" pitchFamily="18" charset="0"/>
                  <a:cs typeface="Times New Roman" panose="02020603050405020304" pitchFamily="18" charset="0"/>
                </a:endParaRPr>
              </a:p>
            </p:txBody>
          </p:sp>
        </p:grpSp>
        <p:pic>
          <p:nvPicPr>
            <p:cNvPr id="66" name="Picture 65">
              <a:extLst>
                <a:ext uri="{FF2B5EF4-FFF2-40B4-BE49-F238E27FC236}">
                  <a16:creationId xmlns:a16="http://schemas.microsoft.com/office/drawing/2014/main" xmlns="" id="{206A5A86-005B-4A75-9712-3E5682129B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946" y="1976848"/>
              <a:ext cx="1213963" cy="1213963"/>
            </a:xfrm>
            <a:prstGeom prst="rect">
              <a:avLst/>
            </a:prstGeom>
          </p:spPr>
        </p:pic>
      </p:grpSp>
      <p:sp>
        <p:nvSpPr>
          <p:cNvPr id="26" name="TextBox 25">
            <a:extLst>
              <a:ext uri="{FF2B5EF4-FFF2-40B4-BE49-F238E27FC236}">
                <a16:creationId xmlns:a16="http://schemas.microsoft.com/office/drawing/2014/main" xmlns="" id="{8931D37D-0A49-4D6C-B487-0F3D8F9384D8}"/>
              </a:ext>
            </a:extLst>
          </p:cNvPr>
          <p:cNvSpPr txBox="1"/>
          <p:nvPr/>
        </p:nvSpPr>
        <p:spPr>
          <a:xfrm>
            <a:off x="6760231" y="357823"/>
            <a:ext cx="1986844" cy="584775"/>
          </a:xfrm>
          <a:prstGeom prst="rect">
            <a:avLst/>
          </a:prstGeom>
          <a:noFill/>
        </p:spPr>
        <p:txBody>
          <a:bodyPr wrap="square" rtlCol="0">
            <a:spAutoFit/>
          </a:bodyPr>
          <a:lstStyle/>
          <a:p>
            <a:pPr algn="ctr"/>
            <a:r>
              <a:rPr lang="en-US" sz="3200" i="1">
                <a:solidFill>
                  <a:srgbClr val="C00000"/>
                </a:solidFill>
                <a:latin typeface="Times New Roman" panose="02020603050405020304" pitchFamily="18" charset="0"/>
                <a:cs typeface="Times New Roman" panose="02020603050405020304" pitchFamily="18" charset="0"/>
              </a:rPr>
              <a:t>Ghi bài</a:t>
            </a:r>
          </a:p>
        </p:txBody>
      </p:sp>
    </p:spTree>
    <p:extLst>
      <p:ext uri="{BB962C8B-B14F-4D97-AF65-F5344CB8AC3E}">
        <p14:creationId xmlns:p14="http://schemas.microsoft.com/office/powerpoint/2010/main" val="24973508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Vertical)">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Vertical)">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6"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OÀNG TỬ BÉ – LE PETIT PRINCE - Comic Media Academy">
            <a:extLst>
              <a:ext uri="{FF2B5EF4-FFF2-40B4-BE49-F238E27FC236}">
                <a16:creationId xmlns:a16="http://schemas.microsoft.com/office/drawing/2014/main" xmlns="" id="{0CBB144C-5D99-47FB-BC9C-AD6CD9990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548881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4B95FE80-CC8F-45DF-ABD5-8AF392D3C729}"/>
              </a:ext>
            </a:extLst>
          </p:cNvPr>
          <p:cNvGrpSpPr/>
          <p:nvPr/>
        </p:nvGrpSpPr>
        <p:grpSpPr>
          <a:xfrm>
            <a:off x="-1" y="4470400"/>
            <a:ext cx="9753601" cy="1016000"/>
            <a:chOff x="1117600" y="2571750"/>
            <a:chExt cx="7636933" cy="889000"/>
          </a:xfrm>
        </p:grpSpPr>
        <p:sp>
          <p:nvSpPr>
            <p:cNvPr id="6" name="Rectangle: Rounded Corners 5">
              <a:extLst>
                <a:ext uri="{FF2B5EF4-FFF2-40B4-BE49-F238E27FC236}">
                  <a16:creationId xmlns:a16="http://schemas.microsoft.com/office/drawing/2014/main" xmlns="" id="{4A2A770C-3E2B-441F-A4E5-32F829B12564}"/>
                </a:ext>
              </a:extLst>
            </p:cNvPr>
            <p:cNvSpPr/>
            <p:nvPr/>
          </p:nvSpPr>
          <p:spPr>
            <a:xfrm>
              <a:off x="1117600" y="2571750"/>
              <a:ext cx="7636933" cy="889000"/>
            </a:xfrm>
            <a:prstGeom prst="roundRect">
              <a:avLst>
                <a:gd name="adj" fmla="val 0"/>
              </a:avLst>
            </a:prstGeom>
            <a:solidFill>
              <a:srgbClr val="79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C6968E41-717C-4BE4-89FD-42AB0546B99C}"/>
                </a:ext>
              </a:extLst>
            </p:cNvPr>
            <p:cNvSpPr/>
            <p:nvPr/>
          </p:nvSpPr>
          <p:spPr>
            <a:xfrm>
              <a:off x="1190522" y="2639483"/>
              <a:ext cx="7480066" cy="7556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rgbClr val="FF0000"/>
                  </a:solidFill>
                  <a:latin typeface="Times New Roman" panose="02020603050405020304" pitchFamily="18" charset="0"/>
                  <a:cs typeface="Times New Roman" panose="02020603050405020304" pitchFamily="18" charset="0"/>
                </a:rPr>
                <a:t>4</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a:solidFill>
                    <a:srgbClr val="FF0000"/>
                  </a:solidFill>
                  <a:latin typeface="Times New Roman" panose="02020603050405020304" pitchFamily="18" charset="0"/>
                  <a:cs typeface="Times New Roman" panose="02020603050405020304" pitchFamily="18" charset="0"/>
                </a:rPr>
                <a:t>Chia </a:t>
              </a:r>
              <a:r>
                <a:rPr lang="en-US" sz="6600" dirty="0" err="1">
                  <a:solidFill>
                    <a:srgbClr val="FF0000"/>
                  </a:solidFill>
                  <a:latin typeface="Times New Roman" panose="02020603050405020304" pitchFamily="18" charset="0"/>
                  <a:cs typeface="Times New Roman" panose="02020603050405020304" pitchFamily="18" charset="0"/>
                </a:rPr>
                <a:t>tay</a:t>
              </a:r>
              <a:endParaRPr lang="en-US" sz="66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2228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1E5F2B4-FC5C-4DCF-91F2-F8A1B2B042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68" t="4666" r="15493" b="4666"/>
          <a:stretch/>
        </p:blipFill>
        <p:spPr>
          <a:xfrm rot="16200000">
            <a:off x="2355850" y="-1746250"/>
            <a:ext cx="5080000" cy="9131300"/>
          </a:xfrm>
          <a:prstGeom prst="rect">
            <a:avLst/>
          </a:prstGeom>
        </p:spPr>
      </p:pic>
      <p:pic>
        <p:nvPicPr>
          <p:cNvPr id="16" name="Picture 15">
            <a:extLst>
              <a:ext uri="{FF2B5EF4-FFF2-40B4-BE49-F238E27FC236}">
                <a16:creationId xmlns:a16="http://schemas.microsoft.com/office/drawing/2014/main" xmlns="" id="{1B24F9BF-CBBD-4F22-8125-72648214B0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741"/>
          <a:stretch/>
        </p:blipFill>
        <p:spPr>
          <a:xfrm>
            <a:off x="292100" y="3723921"/>
            <a:ext cx="3454400" cy="1851379"/>
          </a:xfrm>
          <a:prstGeom prst="rect">
            <a:avLst/>
          </a:prstGeom>
        </p:spPr>
      </p:pic>
      <p:pic>
        <p:nvPicPr>
          <p:cNvPr id="18" name="Picture 17">
            <a:extLst>
              <a:ext uri="{FF2B5EF4-FFF2-40B4-BE49-F238E27FC236}">
                <a16:creationId xmlns:a16="http://schemas.microsoft.com/office/drawing/2014/main" xmlns="" id="{4F388B1D-FB09-40D5-8DE5-03DD0DAE0F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0741"/>
          <a:stretch/>
        </p:blipFill>
        <p:spPr>
          <a:xfrm>
            <a:off x="2825750" y="3723922"/>
            <a:ext cx="3816350" cy="1851379"/>
          </a:xfrm>
          <a:prstGeom prst="rect">
            <a:avLst/>
          </a:prstGeom>
        </p:spPr>
      </p:pic>
      <p:pic>
        <p:nvPicPr>
          <p:cNvPr id="19" name="Picture 18">
            <a:extLst>
              <a:ext uri="{FF2B5EF4-FFF2-40B4-BE49-F238E27FC236}">
                <a16:creationId xmlns:a16="http://schemas.microsoft.com/office/drawing/2014/main" xmlns="" id="{33C4498F-4BCD-40F4-8AFC-6268A6B2AC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741"/>
          <a:stretch/>
        </p:blipFill>
        <p:spPr>
          <a:xfrm>
            <a:off x="5822950" y="3723921"/>
            <a:ext cx="3638550" cy="1851379"/>
          </a:xfrm>
          <a:prstGeom prst="rect">
            <a:avLst/>
          </a:prstGeom>
        </p:spPr>
      </p:pic>
      <p:pic>
        <p:nvPicPr>
          <p:cNvPr id="20" name="Picture 19">
            <a:extLst>
              <a:ext uri="{FF2B5EF4-FFF2-40B4-BE49-F238E27FC236}">
                <a16:creationId xmlns:a16="http://schemas.microsoft.com/office/drawing/2014/main" xmlns="" id="{E49A3C98-F874-4901-87F5-6B9D575631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29400" y="2508250"/>
            <a:ext cx="3964742" cy="3594100"/>
          </a:xfrm>
          <a:prstGeom prst="rect">
            <a:avLst/>
          </a:prstGeom>
        </p:spPr>
      </p:pic>
      <p:pic>
        <p:nvPicPr>
          <p:cNvPr id="21" name="Picture 20">
            <a:extLst>
              <a:ext uri="{FF2B5EF4-FFF2-40B4-BE49-F238E27FC236}">
                <a16:creationId xmlns:a16="http://schemas.microsoft.com/office/drawing/2014/main" xmlns="" id="{90FB701C-5534-4FA5-98B4-689159D06F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252" t="24725" r="34066" b="19231"/>
          <a:stretch/>
        </p:blipFill>
        <p:spPr>
          <a:xfrm>
            <a:off x="0" y="3009900"/>
            <a:ext cx="2019301" cy="2590800"/>
          </a:xfrm>
          <a:prstGeom prst="rect">
            <a:avLst/>
          </a:prstGeom>
        </p:spPr>
      </p:pic>
      <p:sp>
        <p:nvSpPr>
          <p:cNvPr id="23" name="TextBox 22">
            <a:extLst>
              <a:ext uri="{FF2B5EF4-FFF2-40B4-BE49-F238E27FC236}">
                <a16:creationId xmlns:a16="http://schemas.microsoft.com/office/drawing/2014/main" xmlns="" id="{3B74DBE9-2D01-4870-B001-44FF0612A3B5}"/>
              </a:ext>
            </a:extLst>
          </p:cNvPr>
          <p:cNvSpPr txBox="1"/>
          <p:nvPr/>
        </p:nvSpPr>
        <p:spPr>
          <a:xfrm>
            <a:off x="871121" y="939831"/>
            <a:ext cx="7740650" cy="707886"/>
          </a:xfrm>
          <a:prstGeom prst="rect">
            <a:avLst/>
          </a:prstGeom>
          <a:noFill/>
        </p:spPr>
        <p:txBody>
          <a:bodyPr wrap="square">
            <a:spAutoFit/>
          </a:bodyPr>
          <a:lstStyle/>
          <a:p>
            <a:pPr algn="ctr"/>
            <a:r>
              <a:rPr lang="en-US" sz="4000" dirty="0" err="1" smtClean="0">
                <a:solidFill>
                  <a:srgbClr val="FF0000"/>
                </a:solidFill>
                <a:latin typeface="Times New Roman" panose="02020603050405020304" pitchFamily="18" charset="0"/>
                <a:cs typeface="Times New Roman" panose="02020603050405020304" pitchFamily="18" charset="0"/>
              </a:rPr>
              <a:t>I.Đọc</a:t>
            </a:r>
            <a:r>
              <a:rPr lang="en-US" sz="4000" dirty="0" smtClean="0">
                <a:solidFill>
                  <a:srgbClr val="FF0000"/>
                </a:solidFill>
                <a:latin typeface="Times New Roman" panose="02020603050405020304" pitchFamily="18" charset="0"/>
                <a:cs typeface="Times New Roman" panose="02020603050405020304" pitchFamily="18" charset="0"/>
              </a:rPr>
              <a:t> – </a:t>
            </a:r>
            <a:r>
              <a:rPr lang="en-US" sz="4000" dirty="0" err="1" smtClean="0">
                <a:solidFill>
                  <a:srgbClr val="FF0000"/>
                </a:solidFill>
                <a:latin typeface="Times New Roman" panose="02020603050405020304" pitchFamily="18" charset="0"/>
                <a:cs typeface="Times New Roman" panose="02020603050405020304" pitchFamily="18" charset="0"/>
              </a:rPr>
              <a:t>Tìm</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hiểu</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chung</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0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336" t="10258" r="-2032" b="-6191"/>
          <a:stretch/>
        </p:blipFill>
        <p:spPr>
          <a:xfrm>
            <a:off x="-1008130" y="127003"/>
            <a:ext cx="5884930" cy="6110603"/>
          </a:xfrm>
        </p:spPr>
      </p:pic>
      <p:sp>
        <p:nvSpPr>
          <p:cNvPr id="11" name="TextBox 10">
            <a:extLst>
              <a:ext uri="{FF2B5EF4-FFF2-40B4-BE49-F238E27FC236}">
                <a16:creationId xmlns:a16="http://schemas.microsoft.com/office/drawing/2014/main" xmlns="" id="{40DF736C-48D3-495E-899F-774355781D51}"/>
              </a:ext>
            </a:extLst>
          </p:cNvPr>
          <p:cNvSpPr txBox="1"/>
          <p:nvPr/>
        </p:nvSpPr>
        <p:spPr>
          <a:xfrm>
            <a:off x="5165725" y="1048734"/>
            <a:ext cx="4346575" cy="3422091"/>
          </a:xfrm>
          <a:prstGeom prst="rect">
            <a:avLst/>
          </a:prstGeom>
          <a:noFill/>
        </p:spPr>
        <p:txBody>
          <a:bodyPr wrap="square">
            <a:spAutoFit/>
          </a:bodyPr>
          <a:lstStyle/>
          <a:p>
            <a:pPr algn="ctr">
              <a:lnSpc>
                <a:spcPct val="115000"/>
              </a:lnSpc>
              <a:spcAft>
                <a:spcPts val="1000"/>
              </a:spcAft>
            </a:pP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thầm</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PHT </a:t>
            </a:r>
            <a:r>
              <a:rPr lang="en-US" sz="480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48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4</a:t>
            </a:r>
          </a:p>
        </p:txBody>
      </p:sp>
    </p:spTree>
    <p:extLst>
      <p:ext uri="{BB962C8B-B14F-4D97-AF65-F5344CB8AC3E}">
        <p14:creationId xmlns:p14="http://schemas.microsoft.com/office/powerpoint/2010/main" val="79167175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441FBE1-82E2-4CB1-91BC-414ED6396F8B}"/>
              </a:ext>
            </a:extLst>
          </p:cNvPr>
          <p:cNvSpPr/>
          <p:nvPr/>
        </p:nvSpPr>
        <p:spPr>
          <a:xfrm>
            <a:off x="354744" y="2483769"/>
            <a:ext cx="1882350"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p:txBody>
      </p:sp>
      <p:pic>
        <p:nvPicPr>
          <p:cNvPr id="8196" name="Picture 4" descr="Tranh tô màu trái cây nhiều màu sắc giúp bé nhận biết các loại trái cây">
            <a:extLst>
              <a:ext uri="{FF2B5EF4-FFF2-40B4-BE49-F238E27FC236}">
                <a16:creationId xmlns:a16="http://schemas.microsoft.com/office/drawing/2014/main" xmlns="" id="{1294DAE4-0F32-4CFC-9551-585D3DC7CB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957" y="144606"/>
            <a:ext cx="2124917" cy="21870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A3854D4-E26B-4CB9-ADCD-942DC1F99BD1}"/>
              </a:ext>
            </a:extLst>
          </p:cNvPr>
          <p:cNvSpPr txBox="1"/>
          <p:nvPr/>
        </p:nvSpPr>
        <p:spPr>
          <a:xfrm>
            <a:off x="354744" y="1050770"/>
            <a:ext cx="1882350" cy="830997"/>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1. Khi chia </a:t>
            </a:r>
            <a:r>
              <a:rPr lang="en-US" sz="1600" b="1" dirty="0" err="1">
                <a:solidFill>
                  <a:srgbClr val="FF0000"/>
                </a:solidFill>
                <a:latin typeface="Times New Roman" panose="02020603050405020304" pitchFamily="18" charset="0"/>
                <a:cs typeface="Times New Roman" panose="02020603050405020304" pitchFamily="18" charset="0"/>
              </a:rPr>
              <a:t>tay</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Hoàng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tử</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bé</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cáo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đã</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có</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cảm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xúc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gì</a:t>
            </a:r>
            <a:r>
              <a:rPr lang="en-US" sz="1600" b="1" dirty="0">
                <a:solidFill>
                  <a:srgbClr val="FF0000"/>
                </a:solidFill>
                <a:latin typeface="Times New Roman" panose="02020603050405020304" pitchFamily="18" charset="0"/>
                <a:cs typeface="Times New Roman" panose="02020603050405020304" pitchFamily="18" charset="0"/>
              </a:rPr>
              <a:t>?</a:t>
            </a:r>
          </a:p>
        </p:txBody>
      </p:sp>
      <p:pic>
        <p:nvPicPr>
          <p:cNvPr id="7" name="Picture 4" descr="Tranh tô màu trái cây nhiều màu sắc giúp bé nhận biết các loại trái cây">
            <a:extLst>
              <a:ext uri="{FF2B5EF4-FFF2-40B4-BE49-F238E27FC236}">
                <a16:creationId xmlns:a16="http://schemas.microsoft.com/office/drawing/2014/main" xmlns="" id="{06399AA2-1E45-4C37-A3B1-1EEEBD2BD3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4263" y="115323"/>
            <a:ext cx="2124917" cy="21870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ranh tô màu trái cây nhiều màu sắc giúp bé nhận biết các loại trái cây">
            <a:extLst>
              <a:ext uri="{FF2B5EF4-FFF2-40B4-BE49-F238E27FC236}">
                <a16:creationId xmlns:a16="http://schemas.microsoft.com/office/drawing/2014/main" xmlns="" id="{F69CFC3B-2A86-4767-BDD0-F37AB32953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430" y="132335"/>
            <a:ext cx="2124917" cy="21870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ranh tô màu trái cây nhiều màu sắc giúp bé nhận biết các loại trái cây">
            <a:extLst>
              <a:ext uri="{FF2B5EF4-FFF2-40B4-BE49-F238E27FC236}">
                <a16:creationId xmlns:a16="http://schemas.microsoft.com/office/drawing/2014/main" xmlns="" id="{48C5E9F6-B2C6-4723-9DBD-9BFFFF3303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1270" y="144606"/>
            <a:ext cx="2124917" cy="21870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DEDC0DD9-0163-45F0-AFD4-0223E1318B04}"/>
              </a:ext>
            </a:extLst>
          </p:cNvPr>
          <p:cNvSpPr txBox="1"/>
          <p:nvPr/>
        </p:nvSpPr>
        <p:spPr>
          <a:xfrm>
            <a:off x="2744166" y="976123"/>
            <a:ext cx="1883730" cy="1077218"/>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2. </a:t>
            </a:r>
            <a:r>
              <a:rPr lang="en-US" sz="1600" b="1" dirty="0" err="1">
                <a:solidFill>
                  <a:srgbClr val="FF0000"/>
                </a:solidFill>
                <a:latin typeface="Times New Roman" panose="02020603050405020304" pitchFamily="18" charset="0"/>
                <a:cs typeface="Times New Roman" panose="02020603050405020304" pitchFamily="18" charset="0"/>
              </a:rPr>
              <a:t>Cáo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hối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tiếc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về</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việc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đã</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kết</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bạn</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với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Hoàng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tử</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bé</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không</a:t>
            </a:r>
            <a:r>
              <a:rPr lang="en-US" sz="1600" b="1" dirty="0">
                <a:solidFill>
                  <a:srgbClr val="FF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CC6607B5-2E83-4A79-A09C-7B3B07BBED9E}"/>
              </a:ext>
            </a:extLst>
          </p:cNvPr>
          <p:cNvSpPr txBox="1"/>
          <p:nvPr/>
        </p:nvSpPr>
        <p:spPr>
          <a:xfrm>
            <a:off x="5114108" y="976123"/>
            <a:ext cx="1955559" cy="1077218"/>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3. Khi chia </a:t>
            </a:r>
            <a:r>
              <a:rPr lang="en-US" sz="1600" b="1" dirty="0" err="1">
                <a:solidFill>
                  <a:srgbClr val="FF0000"/>
                </a:solidFill>
                <a:latin typeface="Times New Roman" panose="02020603050405020304" pitchFamily="18" charset="0"/>
                <a:cs typeface="Times New Roman" panose="02020603050405020304" pitchFamily="18" charset="0"/>
              </a:rPr>
              <a:t>tay</a:t>
            </a:r>
            <a:r>
              <a:rPr lang="en-US" sz="1600" b="1" dirty="0">
                <a:solidFill>
                  <a:srgbClr val="FF0000"/>
                </a:solidFill>
                <a:latin typeface="Times New Roman" panose="02020603050405020304" pitchFamily="18" charset="0"/>
                <a:cs typeface="Times New Roman" panose="02020603050405020304" pitchFamily="18" charset="0"/>
              </a:rPr>
              <a:t>, HTB </a:t>
            </a:r>
            <a:r>
              <a:rPr lang="en-US" sz="1600" b="1" dirty="0" err="1">
                <a:solidFill>
                  <a:srgbClr val="FF0000"/>
                </a:solidFill>
                <a:latin typeface="Times New Roman" panose="02020603050405020304" pitchFamily="18" charset="0"/>
                <a:cs typeface="Times New Roman" panose="02020603050405020304" pitchFamily="18" charset="0"/>
              </a:rPr>
              <a:t>đã</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nhắc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lại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lời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nói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nào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của</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cáo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để</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cho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nhớ</a:t>
            </a:r>
            <a:r>
              <a:rPr lang="en-US" sz="1600" b="1" dirty="0">
                <a:solidFill>
                  <a:srgbClr val="FF0000"/>
                </a:solidFill>
                <a:latin typeface="Times New Roman" panose="02020603050405020304" pitchFamily="18" charset="0"/>
                <a:cs typeface="Times New Roman" panose="02020603050405020304" pitchFamily="18" charset="0"/>
              </a:rPr>
              <a:t>”</a:t>
            </a:r>
            <a:endParaRPr lang="en-US" sz="144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53428526-2C6A-4B59-9E93-471D74EAA8E1}"/>
              </a:ext>
            </a:extLst>
          </p:cNvPr>
          <p:cNvSpPr txBox="1"/>
          <p:nvPr/>
        </p:nvSpPr>
        <p:spPr>
          <a:xfrm>
            <a:off x="7592079" y="976123"/>
            <a:ext cx="1881400" cy="1077218"/>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4/ </a:t>
            </a:r>
            <a:r>
              <a:rPr lang="en-US" sz="1600" b="1" dirty="0" err="1">
                <a:solidFill>
                  <a:srgbClr val="FF0000"/>
                </a:solidFill>
                <a:latin typeface="Times New Roman" panose="02020603050405020304" pitchFamily="18" charset="0"/>
                <a:cs typeface="Times New Roman" panose="02020603050405020304" pitchFamily="18" charset="0"/>
              </a:rPr>
              <a:t>Nêu</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cách</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cảm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nhận</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của</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em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về</a:t>
            </a:r>
            <a:r>
              <a:rPr lang="en-US" sz="1600" b="1" dirty="0">
                <a:solidFill>
                  <a:srgbClr val="FF0000"/>
                </a:solidFill>
                <a:latin typeface="Times New Roman" panose="02020603050405020304" pitchFamily="18" charset="0"/>
                <a:cs typeface="Times New Roman" panose="02020603050405020304" pitchFamily="18" charset="0"/>
              </a:rPr>
              <a:t> 1 </a:t>
            </a:r>
            <a:r>
              <a:rPr lang="en-US" sz="1600" b="1" dirty="0" err="1">
                <a:solidFill>
                  <a:srgbClr val="FF0000"/>
                </a:solidFill>
                <a:latin typeface="Times New Roman" panose="02020603050405020304" pitchFamily="18" charset="0"/>
                <a:cs typeface="Times New Roman" panose="02020603050405020304" pitchFamily="18" charset="0"/>
              </a:rPr>
              <a:t>trong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những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lời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nhắc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lại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của</a:t>
            </a:r>
            <a:r>
              <a:rPr lang="en-US" sz="1600" b="1" dirty="0">
                <a:solidFill>
                  <a:srgbClr val="FF0000"/>
                </a:solidFill>
                <a:latin typeface="Times New Roman" panose="02020603050405020304" pitchFamily="18" charset="0"/>
                <a:cs typeface="Times New Roman" panose="02020603050405020304" pitchFamily="18" charset="0"/>
              </a:rPr>
              <a:t> HTB</a:t>
            </a:r>
            <a:endParaRPr lang="en-US" sz="1440" b="1" dirty="0">
              <a:solidFill>
                <a:srgbClr val="FF0000"/>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xmlns="" id="{CF8728CA-4683-432D-9FCC-EE4EDB3DE6A9}"/>
              </a:ext>
            </a:extLst>
          </p:cNvPr>
          <p:cNvSpPr/>
          <p:nvPr/>
        </p:nvSpPr>
        <p:spPr>
          <a:xfrm>
            <a:off x="2745546" y="2483768"/>
            <a:ext cx="1882350"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xmlns="" id="{4800C558-0452-4470-9467-E996BD28B200}"/>
              </a:ext>
            </a:extLst>
          </p:cNvPr>
          <p:cNvSpPr/>
          <p:nvPr/>
        </p:nvSpPr>
        <p:spPr>
          <a:xfrm>
            <a:off x="5106443" y="2483768"/>
            <a:ext cx="1882350"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xmlns="" id="{4611E988-27DF-4AA3-9261-A85997B906AB}"/>
              </a:ext>
            </a:extLst>
          </p:cNvPr>
          <p:cNvSpPr/>
          <p:nvPr/>
        </p:nvSpPr>
        <p:spPr>
          <a:xfrm>
            <a:off x="7592079" y="2478048"/>
            <a:ext cx="1882350"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959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6F9362AC-DA1B-4615-8A5F-A7EB656E0B2F}"/>
              </a:ext>
            </a:extLst>
          </p:cNvPr>
          <p:cNvGrpSpPr/>
          <p:nvPr/>
        </p:nvGrpSpPr>
        <p:grpSpPr>
          <a:xfrm>
            <a:off x="0" y="-1"/>
            <a:ext cx="6400801" cy="5486401"/>
            <a:chOff x="1434163" y="0"/>
            <a:chExt cx="6400801" cy="5486401"/>
          </a:xfrm>
        </p:grpSpPr>
        <p:pic>
          <p:nvPicPr>
            <p:cNvPr id="4" name="Picture 2" descr="Bài Học Lớn Từ Hoàng Tử Bé: Tìm (Lại) Sự Sáng Tạo Tuổi Thơ - YBOX">
              <a:extLst>
                <a:ext uri="{FF2B5EF4-FFF2-40B4-BE49-F238E27FC236}">
                  <a16:creationId xmlns:a16="http://schemas.microsoft.com/office/drawing/2014/main" xmlns="" id="{A8835FB6-E792-4186-884D-CF5BFBC36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80" t="-87" r="12694" b="-1"/>
            <a:stretch/>
          </p:blipFill>
          <p:spPr bwMode="auto">
            <a:xfrm>
              <a:off x="1434163" y="1"/>
              <a:ext cx="6400801"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8C8521ED-14AC-4892-BB8E-D432406E1337}"/>
                </a:ext>
              </a:extLst>
            </p:cNvPr>
            <p:cNvSpPr/>
            <p:nvPr/>
          </p:nvSpPr>
          <p:spPr>
            <a:xfrm>
              <a:off x="1444992" y="0"/>
              <a:ext cx="6389971" cy="1973179"/>
            </a:xfrm>
            <a:prstGeom prst="rect">
              <a:avLst/>
            </a:prstGeom>
            <a:solidFill>
              <a:srgbClr val="FBF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BE105591-A0E3-4508-9DD9-56981411778A}"/>
                </a:ext>
              </a:extLst>
            </p:cNvPr>
            <p:cNvSpPr txBox="1"/>
            <p:nvPr/>
          </p:nvSpPr>
          <p:spPr>
            <a:xfrm>
              <a:off x="1618247" y="228792"/>
              <a:ext cx="2839671" cy="646331"/>
            </a:xfrm>
            <a:prstGeom prst="rect">
              <a:avLst/>
            </a:prstGeom>
            <a:noFill/>
          </p:spPr>
          <p:txBody>
            <a:bodyPr wrap="square">
              <a:spAutoFit/>
            </a:bodyPr>
            <a:lstStyle/>
            <a:p>
              <a:pPr marL="171450" indent="-171450" algn="just">
                <a:buFontTx/>
                <a:buChar char="-"/>
              </a:pPr>
              <a:endParaRPr lang="en-US" sz="3600" dirty="0">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xmlns="" id="{DF6150C7-6F33-4142-BC88-478643ACFB07}"/>
              </a:ext>
            </a:extLst>
          </p:cNvPr>
          <p:cNvGrpSpPr/>
          <p:nvPr/>
        </p:nvGrpSpPr>
        <p:grpSpPr>
          <a:xfrm>
            <a:off x="6663632" y="267676"/>
            <a:ext cx="2192709" cy="1657877"/>
            <a:chOff x="374315" y="2789994"/>
            <a:chExt cx="2210232" cy="1648331"/>
          </a:xfrm>
        </p:grpSpPr>
        <p:grpSp>
          <p:nvGrpSpPr>
            <p:cNvPr id="11" name="Group 10">
              <a:extLst>
                <a:ext uri="{FF2B5EF4-FFF2-40B4-BE49-F238E27FC236}">
                  <a16:creationId xmlns:a16="http://schemas.microsoft.com/office/drawing/2014/main" xmlns="" id="{7A24CDAE-333F-4F0B-986F-677590BB149D}"/>
                </a:ext>
              </a:extLst>
            </p:cNvPr>
            <p:cNvGrpSpPr/>
            <p:nvPr/>
          </p:nvGrpSpPr>
          <p:grpSpPr>
            <a:xfrm>
              <a:off x="374315" y="2789994"/>
              <a:ext cx="2180018" cy="1648331"/>
              <a:chOff x="2673015" y="3082094"/>
              <a:chExt cx="2180018" cy="1648331"/>
            </a:xfrm>
          </p:grpSpPr>
          <p:sp>
            <p:nvSpPr>
              <p:cNvPr id="13" name="Oval 12">
                <a:extLst>
                  <a:ext uri="{FF2B5EF4-FFF2-40B4-BE49-F238E27FC236}">
                    <a16:creationId xmlns:a16="http://schemas.microsoft.com/office/drawing/2014/main" xmlns="" id="{EAB0219E-30EC-463A-B770-162952BA85B5}"/>
                  </a:ext>
                </a:extLst>
              </p:cNvPr>
              <p:cNvSpPr/>
              <p:nvPr/>
            </p:nvSpPr>
            <p:spPr>
              <a:xfrm>
                <a:off x="3390900" y="3121034"/>
                <a:ext cx="1462133" cy="144504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xmlns="" id="{BB22B5A7-DB97-437B-BCDD-900F5C7771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3015" y="3082094"/>
                <a:ext cx="1648332" cy="1648331"/>
              </a:xfrm>
              <a:prstGeom prst="rect">
                <a:avLst/>
              </a:prstGeom>
            </p:spPr>
          </p:pic>
        </p:grpSp>
        <p:sp>
          <p:nvSpPr>
            <p:cNvPr id="12" name="TextBox 11">
              <a:extLst>
                <a:ext uri="{FF2B5EF4-FFF2-40B4-BE49-F238E27FC236}">
                  <a16:creationId xmlns:a16="http://schemas.microsoft.com/office/drawing/2014/main" xmlns="" id="{9FCC38E7-01CE-418D-840D-64447FC10F2C}"/>
                </a:ext>
              </a:extLst>
            </p:cNvPr>
            <p:cNvSpPr txBox="1"/>
            <p:nvPr/>
          </p:nvSpPr>
          <p:spPr>
            <a:xfrm flipH="1">
              <a:off x="1512666" y="3257117"/>
              <a:ext cx="1071881" cy="642610"/>
            </a:xfrm>
            <a:prstGeom prst="rect">
              <a:avLst/>
            </a:prstGeom>
            <a:noFill/>
          </p:spPr>
          <p:txBody>
            <a:bodyPr wrap="square" rtlCol="0">
              <a:spAutoFit/>
            </a:bodyPr>
            <a:lstStyle/>
            <a:p>
              <a:pPr algn="ctr"/>
              <a:r>
                <a:rPr lang="en-US" sz="3600" dirty="0" err="1" smtClean="0">
                  <a:latin typeface="Times New Roman" panose="02020603050405020304" pitchFamily="18" charset="0"/>
                  <a:cs typeface="Times New Roman" panose="02020603050405020304" pitchFamily="18" charset="0"/>
                </a:rPr>
                <a:t>Cáo</a:t>
              </a:r>
              <a:endParaRPr lang="en-US" sz="3600" dirty="0">
                <a:latin typeface="Times New Roman" panose="02020603050405020304" pitchFamily="18" charset="0"/>
                <a:cs typeface="Times New Roman" panose="02020603050405020304" pitchFamily="18" charset="0"/>
              </a:endParaRPr>
            </a:p>
          </p:txBody>
        </p:sp>
      </p:grpSp>
      <p:cxnSp>
        <p:nvCxnSpPr>
          <p:cNvPr id="15" name="Straight Arrow Connector 14">
            <a:extLst>
              <a:ext uri="{FF2B5EF4-FFF2-40B4-BE49-F238E27FC236}">
                <a16:creationId xmlns:a16="http://schemas.microsoft.com/office/drawing/2014/main" xmlns="" id="{AA09FA91-14ED-47B3-8EF9-EE4414755EE2}"/>
              </a:ext>
            </a:extLst>
          </p:cNvPr>
          <p:cNvCxnSpPr>
            <a:cxnSpLocks/>
          </p:cNvCxnSpPr>
          <p:nvPr/>
        </p:nvCxnSpPr>
        <p:spPr>
          <a:xfrm>
            <a:off x="8111691" y="1983117"/>
            <a:ext cx="0" cy="63644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xmlns="" id="{68F89D7F-7D48-4B8D-9B5D-8317633CEB5A}"/>
              </a:ext>
            </a:extLst>
          </p:cNvPr>
          <p:cNvSpPr/>
          <p:nvPr/>
        </p:nvSpPr>
        <p:spPr>
          <a:xfrm>
            <a:off x="6663632" y="2823439"/>
            <a:ext cx="2846127" cy="2356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Buồn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luyến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9679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4;p39">
            <a:extLst>
              <a:ext uri="{FF2B5EF4-FFF2-40B4-BE49-F238E27FC236}">
                <a16:creationId xmlns:a16="http://schemas.microsoft.com/office/drawing/2014/main" xmlns="" id="{F2D4B936-ACC2-40A3-820D-04C1C5AB42F1}"/>
              </a:ext>
            </a:extLst>
          </p:cNvPr>
          <p:cNvSpPr/>
          <p:nvPr/>
        </p:nvSpPr>
        <p:spPr>
          <a:xfrm>
            <a:off x="248903" y="500366"/>
            <a:ext cx="4287584" cy="1517137"/>
          </a:xfrm>
          <a:prstGeom prst="homePlate">
            <a:avLst>
              <a:gd name="adj" fmla="val 0"/>
            </a:avLst>
          </a:prstGeom>
          <a:solidFill>
            <a:schemeClr val="accent2">
              <a:lumMod val="20000"/>
              <a:lumOff val="80000"/>
            </a:schemeClr>
          </a:solidFill>
          <a:ln>
            <a:noFill/>
          </a:ln>
        </p:spPr>
        <p:txBody>
          <a:bodyPr spcFirstLastPara="1" wrap="square" lIns="130026" tIns="130026" rIns="130026" bIns="130026" anchor="ctr" anchorCtr="0">
            <a:no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Người</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chỉ</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rõ</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trái</a:t>
            </a:r>
            <a:r>
              <a:rPr lang="en-US" sz="2300" u="sng" dirty="0">
                <a:solidFill>
                  <a:srgbClr val="FF0000"/>
                </a:solidFill>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tim.</a:t>
            </a:r>
            <a:endParaRPr lang="en-US" sz="2300" u="sng" dirty="0">
              <a:solidFill>
                <a:srgbClr val="FF0000"/>
              </a:solidFill>
              <a:latin typeface="Times New Roman" panose="02020603050405020304" pitchFamily="18" charset="0"/>
              <a:cs typeface="Times New Roman" panose="02020603050405020304" pitchFamily="18" charset="0"/>
            </a:endParaRPr>
          </a:p>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Điều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cốt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lõi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vô</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mắt</a:t>
            </a:r>
            <a:r>
              <a:rPr lang="en-US" sz="2300" u="sng" dirty="0">
                <a:solidFill>
                  <a:srgbClr val="FF0000"/>
                </a:solidFill>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trần</a:t>
            </a:r>
            <a:endParaRPr sz="2300" u="sng" dirty="0">
              <a:solidFill>
                <a:srgbClr val="FF0000"/>
              </a:solidFill>
              <a:latin typeface="Times New Roman" panose="02020603050405020304" pitchFamily="18" charset="0"/>
              <a:cs typeface="Times New Roman" panose="02020603050405020304" pitchFamily="18" charset="0"/>
            </a:endParaRPr>
          </a:p>
        </p:txBody>
      </p:sp>
      <p:sp>
        <p:nvSpPr>
          <p:cNvPr id="7" name="Google Shape;254;p39">
            <a:extLst>
              <a:ext uri="{FF2B5EF4-FFF2-40B4-BE49-F238E27FC236}">
                <a16:creationId xmlns:a16="http://schemas.microsoft.com/office/drawing/2014/main" xmlns="" id="{A3F9C851-4743-460B-A36D-FBD2086DDC0C}"/>
              </a:ext>
            </a:extLst>
          </p:cNvPr>
          <p:cNvSpPr/>
          <p:nvPr/>
        </p:nvSpPr>
        <p:spPr>
          <a:xfrm>
            <a:off x="248902" y="1991990"/>
            <a:ext cx="4287585" cy="1517137"/>
          </a:xfrm>
          <a:prstGeom prst="homePlate">
            <a:avLst>
              <a:gd name="adj" fmla="val 0"/>
            </a:avLst>
          </a:prstGeom>
          <a:solidFill>
            <a:schemeClr val="accent6">
              <a:lumMod val="20000"/>
              <a:lumOff val="80000"/>
            </a:schemeClr>
          </a:solidFill>
          <a:ln>
            <a:noFill/>
          </a:ln>
        </p:spPr>
        <p:txBody>
          <a:bodyPr spcFirstLastPara="1" wrap="square" lIns="130026" tIns="130026" rIns="130026" bIns="130026" anchor="ctr" anchorCtr="0">
            <a:noAutofit/>
          </a:bodyPr>
          <a:lstStyle/>
          <a:p>
            <a:pPr algn="just"/>
            <a:r>
              <a:rPr lang="en-US" sz="2300" dirty="0" err="1">
                <a:latin typeface="Times New Roman" panose="02020603050405020304" pitchFamily="18" charset="0"/>
                <a:cs typeface="Times New Roman" panose="02020603050405020304" pitchFamily="18" charset="0"/>
              </a:rPr>
              <a:t>Chính</a:t>
            </a:r>
            <a:r>
              <a:rPr lang="en-US" sz="2300" dirty="0">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thời</a:t>
            </a:r>
            <a:r>
              <a:rPr lang="en-US" sz="2300" u="sng" dirty="0">
                <a:solidFill>
                  <a:srgbClr val="FF0000"/>
                </a:solidFill>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gian</a:t>
            </a:r>
            <a:r>
              <a:rPr lang="en-US" sz="2300" u="sng" dirty="0">
                <a:solidFill>
                  <a:srgbClr val="FF0000"/>
                </a:solidFill>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bỏ</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hồng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khiến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hồng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trở</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trọng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thế</a:t>
            </a:r>
            <a:endParaRPr sz="2300" dirty="0">
              <a:latin typeface="Times New Roman" panose="02020603050405020304" pitchFamily="18" charset="0"/>
              <a:cs typeface="Times New Roman" panose="02020603050405020304" pitchFamily="18" charset="0"/>
            </a:endParaRPr>
          </a:p>
        </p:txBody>
      </p:sp>
      <p:sp>
        <p:nvSpPr>
          <p:cNvPr id="8" name="Google Shape;254;p39">
            <a:extLst>
              <a:ext uri="{FF2B5EF4-FFF2-40B4-BE49-F238E27FC236}">
                <a16:creationId xmlns:a16="http://schemas.microsoft.com/office/drawing/2014/main" xmlns="" id="{BD33DD4A-6631-4F97-BE11-30774694D45E}"/>
              </a:ext>
            </a:extLst>
          </p:cNvPr>
          <p:cNvSpPr/>
          <p:nvPr/>
        </p:nvSpPr>
        <p:spPr>
          <a:xfrm>
            <a:off x="248904" y="3726980"/>
            <a:ext cx="4287584" cy="1517137"/>
          </a:xfrm>
          <a:prstGeom prst="homePlate">
            <a:avLst>
              <a:gd name="adj" fmla="val 0"/>
            </a:avLst>
          </a:prstGeom>
          <a:solidFill>
            <a:schemeClr val="accent4">
              <a:lumMod val="20000"/>
              <a:lumOff val="80000"/>
            </a:schemeClr>
          </a:solidFill>
          <a:ln>
            <a:noFill/>
          </a:ln>
        </p:spPr>
        <p:txBody>
          <a:bodyPr spcFirstLastPara="1" wrap="square" lIns="130026" tIns="130026" rIns="130026" bIns="130026" anchor="ctr" anchorCtr="0">
            <a:noAutofit/>
          </a:bodyPr>
          <a:lstStyle/>
          <a:p>
            <a:pPr algn="just"/>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trách</a:t>
            </a:r>
            <a:r>
              <a:rPr lang="en-US" sz="2300" u="sng" dirty="0">
                <a:solidFill>
                  <a:srgbClr val="FF0000"/>
                </a:solidFill>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nhiệm</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gì</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cảm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nhiệm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hồng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endParaRPr sz="23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D02D2B92-4294-4D86-B58A-73098DFB1EE1}"/>
              </a:ext>
            </a:extLst>
          </p:cNvPr>
          <p:cNvSpPr txBox="1"/>
          <p:nvPr/>
        </p:nvSpPr>
        <p:spPr>
          <a:xfrm>
            <a:off x="5969867" y="458124"/>
            <a:ext cx="3609923" cy="1508105"/>
          </a:xfrm>
          <a:prstGeom prst="rect">
            <a:avLst/>
          </a:prstGeom>
          <a:noFill/>
        </p:spPr>
        <p:txBody>
          <a:bodyPr wrap="square" rtlCol="0">
            <a:spAutoFit/>
          </a:bodyPr>
          <a:lstStyle/>
          <a:p>
            <a:pPr algn="just"/>
            <a:r>
              <a:rPr lang="en-US" sz="2300" dirty="0" err="1">
                <a:latin typeface="Times New Roman" panose="02020603050405020304" pitchFamily="18" charset="0"/>
                <a:cs typeface="Times New Roman" panose="02020603050405020304" pitchFamily="18" charset="0"/>
              </a:rPr>
              <a:t>Cần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đánh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mọi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yêu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tin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hiểu</a:t>
            </a:r>
            <a:endParaRPr lang="en-US" sz="23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D7F56D75-07DD-472E-A577-9FA46203A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291" y="224084"/>
            <a:ext cx="1294577" cy="1556350"/>
          </a:xfrm>
          <a:prstGeom prst="rect">
            <a:avLst/>
          </a:prstGeom>
        </p:spPr>
      </p:pic>
      <p:sp>
        <p:nvSpPr>
          <p:cNvPr id="17" name="TextBox 16">
            <a:extLst>
              <a:ext uri="{FF2B5EF4-FFF2-40B4-BE49-F238E27FC236}">
                <a16:creationId xmlns:a16="http://schemas.microsoft.com/office/drawing/2014/main" xmlns="" id="{6A80FC32-DD89-4875-A8B9-29C7E699A264}"/>
              </a:ext>
            </a:extLst>
          </p:cNvPr>
          <p:cNvSpPr txBox="1"/>
          <p:nvPr/>
        </p:nvSpPr>
        <p:spPr>
          <a:xfrm>
            <a:off x="5969867" y="2022019"/>
            <a:ext cx="3609923" cy="1862048"/>
          </a:xfrm>
          <a:prstGeom prst="rect">
            <a:avLst/>
          </a:prstGeom>
          <a:noFill/>
        </p:spPr>
        <p:txBody>
          <a:bodyPr wrap="square" rtlCol="0">
            <a:spAutoFit/>
          </a:bodyPr>
          <a:lstStyle/>
          <a:p>
            <a:pPr algn="just"/>
            <a:r>
              <a:rPr lang="en-US" sz="2300" dirty="0" err="1">
                <a:latin typeface="Times New Roman" panose="02020603050405020304" pitchFamily="18" charset="0"/>
                <a:cs typeface="Times New Roman" panose="02020603050405020304" pitchFamily="18" charset="0"/>
              </a:rPr>
              <a:t>Cần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tâm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dành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chăm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chút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err="1">
                <a:latin typeface="Times New Roman" panose="02020603050405020304" pitchFamily="18" charset="0"/>
                <a:cs typeface="Times New Roman" panose="02020603050405020304" pitchFamily="18" charset="0"/>
              </a:rPr>
              <a:t>của</a:t>
            </a:r>
            <a:r>
              <a:rPr lang="en-US" sz="2300">
                <a:latin typeface="Times New Roman" panose="02020603050405020304" pitchFamily="18" charset="0"/>
                <a:cs typeface="Times New Roman" panose="02020603050405020304" pitchFamily="18" charset="0"/>
              </a:rPr>
              <a:t> mình, cần trân trọng những khoảnh khắc kỉ niệm.</a:t>
            </a:r>
            <a:endParaRPr lang="en-US" sz="2300"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E24AE672-F89E-4C9B-890B-606E1D3115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291" y="1861190"/>
            <a:ext cx="1294577" cy="1556350"/>
          </a:xfrm>
          <a:prstGeom prst="rect">
            <a:avLst/>
          </a:prstGeom>
        </p:spPr>
      </p:pic>
      <p:pic>
        <p:nvPicPr>
          <p:cNvPr id="19" name="Picture 18">
            <a:extLst>
              <a:ext uri="{FF2B5EF4-FFF2-40B4-BE49-F238E27FC236}">
                <a16:creationId xmlns:a16="http://schemas.microsoft.com/office/drawing/2014/main" xmlns="" id="{15AA0996-A4A9-4CD7-9D65-9840CFA149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291" y="3566031"/>
            <a:ext cx="1294577" cy="1556350"/>
          </a:xfrm>
          <a:prstGeom prst="rect">
            <a:avLst/>
          </a:prstGeom>
        </p:spPr>
      </p:pic>
      <p:sp>
        <p:nvSpPr>
          <p:cNvPr id="20" name="TextBox 19">
            <a:extLst>
              <a:ext uri="{FF2B5EF4-FFF2-40B4-BE49-F238E27FC236}">
                <a16:creationId xmlns:a16="http://schemas.microsoft.com/office/drawing/2014/main" xmlns="" id="{18451C4B-AAF6-4862-BD65-F0B2D38158AD}"/>
              </a:ext>
            </a:extLst>
          </p:cNvPr>
          <p:cNvSpPr txBox="1"/>
          <p:nvPr/>
        </p:nvSpPr>
        <p:spPr>
          <a:xfrm>
            <a:off x="5969867" y="3995647"/>
            <a:ext cx="3609923" cy="1154162"/>
          </a:xfrm>
          <a:prstGeom prst="rect">
            <a:avLst/>
          </a:prstGeom>
          <a:noFill/>
        </p:spPr>
        <p:txBody>
          <a:bodyPr wrap="square" rtlCol="0">
            <a:spAutoFit/>
          </a:bodyPr>
          <a:lstStyle/>
          <a:p>
            <a:pPr algn="just"/>
            <a:r>
              <a:rPr lang="en-US" sz="2300" dirty="0" err="1">
                <a:latin typeface="Times New Roman" panose="02020603050405020304" pitchFamily="18" charset="0"/>
                <a:cs typeface="Times New Roman" panose="02020603050405020304" pitchFamily="18" charset="0"/>
              </a:rPr>
              <a:t>Cần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nhiệm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giữ</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hệ</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gắn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suốt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đời</a:t>
            </a:r>
            <a:endParaRPr lang="en-US" sz="23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13064" y="75593"/>
            <a:ext cx="4062227" cy="369332"/>
          </a:xfrm>
          <a:prstGeom prst="rect">
            <a:avLst/>
          </a:prstGeom>
          <a:noFill/>
        </p:spPr>
        <p:txBody>
          <a:bodyPr wrap="square" rtlCol="0">
            <a:spAutoFit/>
          </a:bodyPr>
          <a:lstStyle/>
          <a:p>
            <a:r>
              <a:rPr lang="en-US" b="1" u="sng" dirty="0" smtClean="0">
                <a:solidFill>
                  <a:schemeClr val="accent1"/>
                </a:solidFill>
                <a:latin typeface="Times New Roman" panose="02020603050405020304" pitchFamily="18" charset="0"/>
                <a:cs typeface="Times New Roman" panose="02020603050405020304" pitchFamily="18" charset="0"/>
              </a:rPr>
              <a:t>Ý </a:t>
            </a:r>
            <a:r>
              <a:rPr lang="en-US" b="1" u="sng" dirty="0" err="1" smtClean="0">
                <a:solidFill>
                  <a:schemeClr val="accent1"/>
                </a:solidFill>
                <a:latin typeface="Times New Roman" panose="02020603050405020304" pitchFamily="18" charset="0"/>
                <a:cs typeface="Times New Roman" panose="02020603050405020304" pitchFamily="18" charset="0"/>
              </a:rPr>
              <a:t>nghĩa</a:t>
            </a:r>
            <a:r>
              <a:rPr lang="en-US" b="1" u="sng" dirty="0" smtClean="0">
                <a:solidFill>
                  <a:schemeClr val="accent1"/>
                </a:solidFill>
                <a:latin typeface="Times New Roman" panose="02020603050405020304" pitchFamily="18" charset="0"/>
                <a:cs typeface="Times New Roman" panose="02020603050405020304" pitchFamily="18" charset="0"/>
              </a:rPr>
              <a:t> </a:t>
            </a:r>
            <a:r>
              <a:rPr lang="en-US" b="1" u="sng" dirty="0" err="1" smtClean="0">
                <a:solidFill>
                  <a:schemeClr val="accent1"/>
                </a:solidFill>
                <a:latin typeface="Times New Roman" panose="02020603050405020304" pitchFamily="18" charset="0"/>
                <a:cs typeface="Times New Roman" panose="02020603050405020304" pitchFamily="18" charset="0"/>
              </a:rPr>
              <a:t>của</a:t>
            </a:r>
            <a:r>
              <a:rPr lang="en-US" b="1" u="sng" dirty="0" smtClean="0">
                <a:solidFill>
                  <a:schemeClr val="accent1"/>
                </a:solidFill>
                <a:latin typeface="Times New Roman" panose="02020603050405020304" pitchFamily="18" charset="0"/>
                <a:cs typeface="Times New Roman" panose="02020603050405020304" pitchFamily="18" charset="0"/>
              </a:rPr>
              <a:t> </a:t>
            </a:r>
            <a:r>
              <a:rPr lang="en-US" b="1" u="sng" dirty="0" err="1" smtClean="0">
                <a:solidFill>
                  <a:schemeClr val="accent1"/>
                </a:solidFill>
                <a:latin typeface="Times New Roman" panose="02020603050405020304" pitchFamily="18" charset="0"/>
                <a:cs typeface="Times New Roman" panose="02020603050405020304" pitchFamily="18" charset="0"/>
              </a:rPr>
              <a:t>những</a:t>
            </a:r>
            <a:r>
              <a:rPr lang="en-US" b="1" u="sng" dirty="0" smtClean="0">
                <a:solidFill>
                  <a:schemeClr val="accent1"/>
                </a:solidFill>
                <a:latin typeface="Times New Roman" panose="02020603050405020304" pitchFamily="18" charset="0"/>
                <a:cs typeface="Times New Roman" panose="02020603050405020304" pitchFamily="18" charset="0"/>
              </a:rPr>
              <a:t> </a:t>
            </a:r>
            <a:r>
              <a:rPr lang="en-US" b="1" u="sng" dirty="0" err="1" smtClean="0">
                <a:solidFill>
                  <a:schemeClr val="accent1"/>
                </a:solidFill>
                <a:latin typeface="Times New Roman" panose="02020603050405020304" pitchFamily="18" charset="0"/>
                <a:cs typeface="Times New Roman" panose="02020603050405020304" pitchFamily="18" charset="0"/>
              </a:rPr>
              <a:t>lời</a:t>
            </a:r>
            <a:r>
              <a:rPr lang="en-US" b="1" u="sng" dirty="0" smtClean="0">
                <a:solidFill>
                  <a:schemeClr val="accent1"/>
                </a:solidFill>
                <a:latin typeface="Times New Roman" panose="02020603050405020304" pitchFamily="18" charset="0"/>
                <a:cs typeface="Times New Roman" panose="02020603050405020304" pitchFamily="18" charset="0"/>
              </a:rPr>
              <a:t> </a:t>
            </a:r>
            <a:r>
              <a:rPr lang="en-US" b="1" u="sng" dirty="0" err="1" smtClean="0">
                <a:solidFill>
                  <a:schemeClr val="accent1"/>
                </a:solidFill>
                <a:latin typeface="Times New Roman" panose="02020603050405020304" pitchFamily="18" charset="0"/>
                <a:cs typeface="Times New Roman" panose="02020603050405020304" pitchFamily="18" charset="0"/>
              </a:rPr>
              <a:t>nói</a:t>
            </a:r>
            <a:r>
              <a:rPr lang="en-US" b="1" u="sng" dirty="0" smtClean="0">
                <a:solidFill>
                  <a:schemeClr val="accent1"/>
                </a:solidFill>
                <a:latin typeface="Times New Roman" panose="02020603050405020304" pitchFamily="18" charset="0"/>
                <a:cs typeface="Times New Roman" panose="02020603050405020304" pitchFamily="18" charset="0"/>
              </a:rPr>
              <a:t> : </a:t>
            </a:r>
            <a:endParaRPr lang="en-US" b="1" u="sng"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90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17"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441FBE1-82E2-4CB1-91BC-414ED6396F8B}"/>
              </a:ext>
            </a:extLst>
          </p:cNvPr>
          <p:cNvSpPr/>
          <p:nvPr/>
        </p:nvSpPr>
        <p:spPr>
          <a:xfrm>
            <a:off x="354744" y="2483769"/>
            <a:ext cx="1882350"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tx1"/>
                </a:solidFill>
                <a:latin typeface="Times New Roman" panose="02020603050405020304" pitchFamily="18" charset="0"/>
                <a:cs typeface="Times New Roman" panose="02020603050405020304" pitchFamily="18" charset="0"/>
              </a:rPr>
              <a:t>Buồn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xúc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luyến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muốn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xa</a:t>
            </a:r>
            <a:r>
              <a:rPr lang="en-US" sz="2000" dirty="0">
                <a:solidFill>
                  <a:schemeClr val="tx1"/>
                </a:solidFill>
                <a:latin typeface="Times New Roman" panose="02020603050405020304" pitchFamily="18" charset="0"/>
                <a:cs typeface="Times New Roman" panose="02020603050405020304" pitchFamily="18" charset="0"/>
              </a:rPr>
              <a:t> HTB: </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khóc</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mất</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8196" name="Picture 4" descr="Tranh tô màu trái cây nhiều màu sắc giúp bé nhận biết các loại trái cây">
            <a:extLst>
              <a:ext uri="{FF2B5EF4-FFF2-40B4-BE49-F238E27FC236}">
                <a16:creationId xmlns:a16="http://schemas.microsoft.com/office/drawing/2014/main" xmlns="" id="{1294DAE4-0F32-4CFC-9551-585D3DC7CB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957" y="144606"/>
            <a:ext cx="2124917" cy="21870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A3854D4-E26B-4CB9-ADCD-942DC1F99BD1}"/>
              </a:ext>
            </a:extLst>
          </p:cNvPr>
          <p:cNvSpPr txBox="1"/>
          <p:nvPr/>
        </p:nvSpPr>
        <p:spPr>
          <a:xfrm>
            <a:off x="354744" y="1050770"/>
            <a:ext cx="1882350" cy="830997"/>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1. Khi chia </a:t>
            </a:r>
            <a:r>
              <a:rPr lang="en-US" sz="1600" b="1" dirty="0" err="1">
                <a:solidFill>
                  <a:srgbClr val="FF0000"/>
                </a:solidFill>
                <a:latin typeface="Times New Roman" panose="02020603050405020304" pitchFamily="18" charset="0"/>
                <a:cs typeface="Times New Roman" panose="02020603050405020304" pitchFamily="18" charset="0"/>
              </a:rPr>
              <a:t>tay</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Hoàng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tử</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bé</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cáo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đã</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có</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cảm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xúc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gì</a:t>
            </a:r>
            <a:r>
              <a:rPr lang="en-US" sz="1600" b="1" dirty="0">
                <a:solidFill>
                  <a:srgbClr val="FF0000"/>
                </a:solidFill>
                <a:latin typeface="Times New Roman" panose="02020603050405020304" pitchFamily="18" charset="0"/>
                <a:cs typeface="Times New Roman" panose="02020603050405020304" pitchFamily="18" charset="0"/>
              </a:rPr>
              <a:t>?</a:t>
            </a:r>
          </a:p>
        </p:txBody>
      </p:sp>
      <p:pic>
        <p:nvPicPr>
          <p:cNvPr id="7" name="Picture 4" descr="Tranh tô màu trái cây nhiều màu sắc giúp bé nhận biết các loại trái cây">
            <a:extLst>
              <a:ext uri="{FF2B5EF4-FFF2-40B4-BE49-F238E27FC236}">
                <a16:creationId xmlns:a16="http://schemas.microsoft.com/office/drawing/2014/main" xmlns="" id="{06399AA2-1E45-4C37-A3B1-1EEEBD2BD3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4263" y="115323"/>
            <a:ext cx="2124917" cy="21870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ranh tô màu trái cây nhiều màu sắc giúp bé nhận biết các loại trái cây">
            <a:extLst>
              <a:ext uri="{FF2B5EF4-FFF2-40B4-BE49-F238E27FC236}">
                <a16:creationId xmlns:a16="http://schemas.microsoft.com/office/drawing/2014/main" xmlns="" id="{F69CFC3B-2A86-4767-BDD0-F37AB32953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430" y="132335"/>
            <a:ext cx="2124917" cy="21870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ranh tô màu trái cây nhiều màu sắc giúp bé nhận biết các loại trái cây">
            <a:extLst>
              <a:ext uri="{FF2B5EF4-FFF2-40B4-BE49-F238E27FC236}">
                <a16:creationId xmlns:a16="http://schemas.microsoft.com/office/drawing/2014/main" xmlns="" id="{48C5E9F6-B2C6-4723-9DBD-9BFFFF3303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1270" y="99450"/>
            <a:ext cx="2124917" cy="21870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DEDC0DD9-0163-45F0-AFD4-0223E1318B04}"/>
              </a:ext>
            </a:extLst>
          </p:cNvPr>
          <p:cNvSpPr txBox="1"/>
          <p:nvPr/>
        </p:nvSpPr>
        <p:spPr>
          <a:xfrm>
            <a:off x="2744166" y="976123"/>
            <a:ext cx="1883730" cy="1077218"/>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2. </a:t>
            </a:r>
            <a:r>
              <a:rPr lang="en-US" sz="1600" b="1" dirty="0" err="1">
                <a:solidFill>
                  <a:srgbClr val="FF0000"/>
                </a:solidFill>
                <a:latin typeface="Times New Roman" panose="02020603050405020304" pitchFamily="18" charset="0"/>
                <a:cs typeface="Times New Roman" panose="02020603050405020304" pitchFamily="18" charset="0"/>
              </a:rPr>
              <a:t>Cáo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hối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tiếc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về</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việc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đã</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kết</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bạn</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với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Hoàng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tử</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bé</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không</a:t>
            </a:r>
            <a:r>
              <a:rPr lang="en-US" sz="1600" b="1" dirty="0">
                <a:solidFill>
                  <a:srgbClr val="FF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CC6607B5-2E83-4A79-A09C-7B3B07BBED9E}"/>
              </a:ext>
            </a:extLst>
          </p:cNvPr>
          <p:cNvSpPr txBox="1"/>
          <p:nvPr/>
        </p:nvSpPr>
        <p:spPr>
          <a:xfrm>
            <a:off x="5114108" y="976123"/>
            <a:ext cx="1955559" cy="1077218"/>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3. Khi chia </a:t>
            </a:r>
            <a:r>
              <a:rPr lang="en-US" sz="1600" b="1" dirty="0" err="1">
                <a:solidFill>
                  <a:srgbClr val="FF0000"/>
                </a:solidFill>
                <a:latin typeface="Times New Roman" panose="02020603050405020304" pitchFamily="18" charset="0"/>
                <a:cs typeface="Times New Roman" panose="02020603050405020304" pitchFamily="18" charset="0"/>
              </a:rPr>
              <a:t>tay</a:t>
            </a:r>
            <a:r>
              <a:rPr lang="en-US" sz="1600" b="1" dirty="0">
                <a:solidFill>
                  <a:srgbClr val="FF0000"/>
                </a:solidFill>
                <a:latin typeface="Times New Roman" panose="02020603050405020304" pitchFamily="18" charset="0"/>
                <a:cs typeface="Times New Roman" panose="02020603050405020304" pitchFamily="18" charset="0"/>
              </a:rPr>
              <a:t>, HTB </a:t>
            </a:r>
            <a:r>
              <a:rPr lang="en-US" sz="1600" b="1" dirty="0" err="1">
                <a:solidFill>
                  <a:srgbClr val="FF0000"/>
                </a:solidFill>
                <a:latin typeface="Times New Roman" panose="02020603050405020304" pitchFamily="18" charset="0"/>
                <a:cs typeface="Times New Roman" panose="02020603050405020304" pitchFamily="18" charset="0"/>
              </a:rPr>
              <a:t>đã</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nhắc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lại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lời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nói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nào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của</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cáo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để</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cho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nhớ</a:t>
            </a:r>
            <a:r>
              <a:rPr lang="en-US" sz="1600" b="1" dirty="0">
                <a:solidFill>
                  <a:srgbClr val="FF0000"/>
                </a:solidFill>
                <a:latin typeface="Times New Roman" panose="02020603050405020304" pitchFamily="18" charset="0"/>
                <a:cs typeface="Times New Roman" panose="02020603050405020304" pitchFamily="18" charset="0"/>
              </a:rPr>
              <a:t>”</a:t>
            </a:r>
            <a:endParaRPr lang="en-US" sz="144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53428526-2C6A-4B59-9E93-471D74EAA8E1}"/>
              </a:ext>
            </a:extLst>
          </p:cNvPr>
          <p:cNvSpPr txBox="1"/>
          <p:nvPr/>
        </p:nvSpPr>
        <p:spPr>
          <a:xfrm>
            <a:off x="7592079" y="991501"/>
            <a:ext cx="1881400" cy="1077218"/>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4/ </a:t>
            </a:r>
            <a:r>
              <a:rPr lang="en-US" sz="1600" b="1" dirty="0" err="1">
                <a:solidFill>
                  <a:srgbClr val="FF0000"/>
                </a:solidFill>
                <a:latin typeface="Times New Roman" panose="02020603050405020304" pitchFamily="18" charset="0"/>
                <a:cs typeface="Times New Roman" panose="02020603050405020304" pitchFamily="18" charset="0"/>
              </a:rPr>
              <a:t>Nêu</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cách</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cảm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nhận</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của</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em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về</a:t>
            </a:r>
            <a:r>
              <a:rPr lang="en-US" sz="1600" b="1" dirty="0">
                <a:solidFill>
                  <a:srgbClr val="FF0000"/>
                </a:solidFill>
                <a:latin typeface="Times New Roman" panose="02020603050405020304" pitchFamily="18" charset="0"/>
                <a:cs typeface="Times New Roman" panose="02020603050405020304" pitchFamily="18" charset="0"/>
              </a:rPr>
              <a:t> 1 </a:t>
            </a:r>
            <a:r>
              <a:rPr lang="en-US" sz="1600" b="1" dirty="0" err="1">
                <a:solidFill>
                  <a:srgbClr val="FF0000"/>
                </a:solidFill>
                <a:latin typeface="Times New Roman" panose="02020603050405020304" pitchFamily="18" charset="0"/>
                <a:cs typeface="Times New Roman" panose="02020603050405020304" pitchFamily="18" charset="0"/>
              </a:rPr>
              <a:t>trong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những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lời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nhắc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lại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của</a:t>
            </a:r>
            <a:r>
              <a:rPr lang="en-US" sz="1600" b="1" dirty="0">
                <a:solidFill>
                  <a:srgbClr val="FF0000"/>
                </a:solidFill>
                <a:latin typeface="Times New Roman" panose="02020603050405020304" pitchFamily="18" charset="0"/>
                <a:cs typeface="Times New Roman" panose="02020603050405020304" pitchFamily="18" charset="0"/>
              </a:rPr>
              <a:t> HTB</a:t>
            </a:r>
            <a:endParaRPr lang="en-US" sz="1440" b="1" dirty="0">
              <a:solidFill>
                <a:srgbClr val="FF0000"/>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xmlns="" id="{CF8728CA-4683-432D-9FCC-EE4EDB3DE6A9}"/>
              </a:ext>
            </a:extLst>
          </p:cNvPr>
          <p:cNvSpPr/>
          <p:nvPr/>
        </p:nvSpPr>
        <p:spPr>
          <a:xfrm>
            <a:off x="2745546" y="2483768"/>
            <a:ext cx="1882350"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tx1"/>
                </a:solidFill>
                <a:latin typeface="Times New Roman" panose="02020603050405020304" pitchFamily="18" charset="0"/>
                <a:cs typeface="Times New Roman" panose="02020603050405020304" pitchFamily="18" charset="0"/>
              </a:rPr>
              <a:t>Cáo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tiếc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HTB </a:t>
            </a:r>
            <a:r>
              <a:rPr lang="en-US" sz="2000" dirty="0" err="1">
                <a:solidFill>
                  <a:schemeClr val="tx1"/>
                </a:solidFill>
                <a:latin typeface="Times New Roman" panose="02020603050405020304" pitchFamily="18" charset="0"/>
                <a:cs typeface="Times New Roman" panose="02020603050405020304" pitchFamily="18" charset="0"/>
              </a:rPr>
              <a:t>vì</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còn</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có</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màu</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lúa</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mì</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(HTB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vẫn</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ở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4800C558-0452-4470-9467-E996BD28B200}"/>
              </a:ext>
            </a:extLst>
          </p:cNvPr>
          <p:cNvSpPr/>
          <p:nvPr/>
        </p:nvSpPr>
        <p:spPr>
          <a:xfrm>
            <a:off x="5106442" y="2483768"/>
            <a:ext cx="2265201"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anose="02020603050405020304" pitchFamily="18" charset="0"/>
                <a:cs typeface="Times New Roman" panose="02020603050405020304" pitchFamily="18" charset="0"/>
              </a:rPr>
              <a:t>-</a:t>
            </a:r>
            <a:r>
              <a:rPr lang="vi-VN" dirty="0">
                <a:solidFill>
                  <a:schemeClr val="tx1"/>
                </a:solidFill>
                <a:latin typeface="Times New Roman" panose="02020603050405020304" pitchFamily="18" charset="0"/>
                <a:cs typeface="Times New Roman" panose="02020603050405020304" pitchFamily="18" charset="0"/>
              </a:rPr>
              <a:t> Người ta chỉ thấy rõ với trái tim.</a:t>
            </a:r>
          </a:p>
          <a:p>
            <a:r>
              <a:rPr lang="en-US" dirty="0">
                <a:solidFill>
                  <a:schemeClr val="tx1"/>
                </a:solidFill>
                <a:latin typeface="Times New Roman" panose="02020603050405020304" pitchFamily="18" charset="0"/>
                <a:cs typeface="Times New Roman" panose="02020603050405020304" pitchFamily="18" charset="0"/>
              </a:rPr>
              <a:t>- </a:t>
            </a:r>
            <a:r>
              <a:rPr lang="vi-VN" dirty="0">
                <a:solidFill>
                  <a:schemeClr val="tx1"/>
                </a:solidFill>
                <a:latin typeface="Times New Roman" panose="02020603050405020304" pitchFamily="18" charset="0"/>
                <a:cs typeface="Times New Roman" panose="02020603050405020304" pitchFamily="18" charset="0"/>
              </a:rPr>
              <a:t>Điều cốt lõi vô hình trong mắt trần</a:t>
            </a: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Chính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gian</a:t>
            </a:r>
            <a:r>
              <a:rPr lang="en-US" dirty="0">
                <a:solidFill>
                  <a:schemeClr val="tx1"/>
                </a:solidFill>
                <a:latin typeface="Times New Roman" panose="02020603050405020304" pitchFamily="18" charset="0"/>
                <a:cs typeface="Times New Roman" panose="02020603050405020304" pitchFamily="18" charset="0"/>
              </a:rPr>
              <a:t> ... </a:t>
            </a:r>
            <a:r>
              <a:rPr lang="en-US" dirty="0" err="1">
                <a:solidFill>
                  <a:schemeClr val="tx1"/>
                </a:solidFill>
                <a:latin typeface="Times New Roman" panose="02020603050405020304" pitchFamily="18" charset="0"/>
                <a:cs typeface="Times New Roman" panose="02020603050405020304" pitchFamily="18" charset="0"/>
              </a:rPr>
              <a:t>quan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trọng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đến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thế</a:t>
            </a: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trách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nhiệm</a:t>
            </a:r>
            <a:r>
              <a:rPr lang="en-US" dirty="0">
                <a:solidFill>
                  <a:schemeClr val="tx1"/>
                </a:solidFill>
                <a:latin typeface="Times New Roman" panose="02020603050405020304" pitchFamily="18" charset="0"/>
                <a:cs typeface="Times New Roman" panose="02020603050405020304" pitchFamily="18" charset="0"/>
              </a:rPr>
              <a:t> ... </a:t>
            </a:r>
            <a:r>
              <a:rPr lang="en-US" dirty="0" err="1">
                <a:solidFill>
                  <a:schemeClr val="tx1"/>
                </a:solidFill>
                <a:latin typeface="Times New Roman" panose="02020603050405020304" pitchFamily="18" charset="0"/>
                <a:cs typeface="Times New Roman" panose="02020603050405020304" pitchFamily="18" charset="0"/>
              </a:rPr>
              <a:t>bông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hồng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bạn</a:t>
            </a:r>
            <a:r>
              <a:rPr lang="en-US" dirty="0">
                <a:solidFill>
                  <a:schemeClr val="tx1"/>
                </a:solidFill>
                <a:latin typeface="Times New Roman" panose="02020603050405020304" pitchFamily="18" charset="0"/>
                <a:cs typeface="Times New Roman" panose="02020603050405020304" pitchFamily="18" charset="0"/>
              </a:rPr>
              <a:t> …</a:t>
            </a:r>
          </a:p>
        </p:txBody>
      </p:sp>
      <p:sp>
        <p:nvSpPr>
          <p:cNvPr id="15" name="Rectangle: Rounded Corners 14">
            <a:extLst>
              <a:ext uri="{FF2B5EF4-FFF2-40B4-BE49-F238E27FC236}">
                <a16:creationId xmlns:a16="http://schemas.microsoft.com/office/drawing/2014/main" xmlns="" id="{4611E988-27DF-4AA3-9261-A85997B906AB}"/>
              </a:ext>
            </a:extLst>
          </p:cNvPr>
          <p:cNvSpPr/>
          <p:nvPr/>
        </p:nvSpPr>
        <p:spPr>
          <a:xfrm>
            <a:off x="7592079" y="2478048"/>
            <a:ext cx="2004108"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Times New Roman" panose="02020603050405020304" pitchFamily="18" charset="0"/>
                <a:cs typeface="Times New Roman" panose="02020603050405020304" pitchFamily="18" charset="0"/>
              </a:rPr>
              <a:t>VD: </a:t>
            </a:r>
          </a:p>
          <a:p>
            <a:pPr algn="just"/>
            <a:r>
              <a:rPr lang="en-US" dirty="0">
                <a:solidFill>
                  <a:schemeClr val="tx1"/>
                </a:solidFill>
                <a:latin typeface="Times New Roman" panose="02020603050405020304" pitchFamily="18" charset="0"/>
                <a:cs typeface="Times New Roman" panose="02020603050405020304" pitchFamily="18" charset="0"/>
              </a:rPr>
              <a:t>- </a:t>
            </a:r>
            <a:r>
              <a:rPr lang="vi-VN" b="1" dirty="0">
                <a:solidFill>
                  <a:schemeClr val="tx1"/>
                </a:solidFill>
                <a:latin typeface="Times New Roman" panose="02020603050405020304" pitchFamily="18" charset="0"/>
                <a:cs typeface="Times New Roman" panose="02020603050405020304" pitchFamily="18" charset="0"/>
              </a:rPr>
              <a:t>Người ta chỉ thấy rõ với trái tim</a:t>
            </a:r>
            <a:r>
              <a:rPr lang="en-US" b="1"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Cần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phải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biết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nhìn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nhận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đánh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mọi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bằng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tình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yêu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thương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sự</a:t>
            </a:r>
            <a:r>
              <a:rPr lang="en-US" dirty="0">
                <a:solidFill>
                  <a:schemeClr val="tx1"/>
                </a:solidFill>
                <a:latin typeface="Times New Roman" panose="02020603050405020304" pitchFamily="18" charset="0"/>
                <a:cs typeface="Times New Roman" panose="02020603050405020304" pitchFamily="18" charset="0"/>
              </a:rPr>
              <a:t> tin </a:t>
            </a:r>
            <a:r>
              <a:rPr lang="en-US" dirty="0" err="1">
                <a:solidFill>
                  <a:schemeClr val="tx1"/>
                </a:solidFill>
                <a:latin typeface="Times New Roman" panose="02020603050405020304" pitchFamily="18" charset="0"/>
                <a:cs typeface="Times New Roman" panose="02020603050405020304" pitchFamily="18" charset="0"/>
              </a:rPr>
              <a:t>tưởng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thấu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hiểu</a:t>
            </a:r>
            <a:endParaRPr lang="en-US" dirty="0">
              <a:solidFill>
                <a:schemeClr val="tx1"/>
              </a:solidFill>
              <a:latin typeface="Times New Roman" panose="02020603050405020304" pitchFamily="18" charset="0"/>
              <a:cs typeface="Times New Roman" panose="02020603050405020304" pitchFamily="18" charset="0"/>
            </a:endParaRPr>
          </a:p>
          <a:p>
            <a:pPr algn="just"/>
            <a:r>
              <a:rPr lang="en-US"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9248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p:bldP spid="11" grpId="0"/>
      <p:bldP spid="12" grpId="0"/>
      <p:bldP spid="13" grpId="0" animBg="1"/>
      <p:bldP spid="14"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69C08F21-A1D9-43B2-BA97-EAD1BC3DBEC4}"/>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4256200" y="0"/>
            <a:ext cx="5623752" cy="5448772"/>
          </a:xfrm>
          <a:prstGeom prst="rect">
            <a:avLst/>
          </a:prstGeom>
        </p:spPr>
      </p:pic>
      <p:sp>
        <p:nvSpPr>
          <p:cNvPr id="7" name="圆角矩形 1">
            <a:extLst>
              <a:ext uri="{FF2B5EF4-FFF2-40B4-BE49-F238E27FC236}">
                <a16:creationId xmlns:a16="http://schemas.microsoft.com/office/drawing/2014/main" xmlns="" id="{62F7E600-7AA3-46D3-8509-DA7C44E69923}"/>
              </a:ext>
            </a:extLst>
          </p:cNvPr>
          <p:cNvSpPr/>
          <p:nvPr/>
        </p:nvSpPr>
        <p:spPr>
          <a:xfrm>
            <a:off x="144118" y="194182"/>
            <a:ext cx="4101311"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Times New Roman" panose="02020603050405020304" pitchFamily="18" charset="0"/>
              <a:cs typeface="Times New Roman" panose="02020603050405020304"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28983" y="492010"/>
            <a:ext cx="118508" cy="118509"/>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1502" y="520072"/>
            <a:ext cx="288238" cy="46073"/>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347488" y="301379"/>
            <a:ext cx="3897941" cy="461665"/>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3/ Chia tay:</a:t>
            </a:r>
            <a:endParaRPr lang="en-US" sz="2400" b="1" dirty="0">
              <a:latin typeface="Times New Roman" panose="02020603050405020304" pitchFamily="18" charset="0"/>
              <a:cs typeface="Times New Roman" panose="02020603050405020304" pitchFamily="18" charset="0"/>
            </a:endParaRPr>
          </a:p>
        </p:txBody>
      </p:sp>
      <p:pic>
        <p:nvPicPr>
          <p:cNvPr id="21" name="Picture 10" descr="동화 벽 스티커 여우와 어린 왕자 로즈 문 스타 홈 장식 영어 단어 벽 스티커 어린이 방 보육|벽걸이 스티커| - AliExpress">
            <a:extLst>
              <a:ext uri="{FF2B5EF4-FFF2-40B4-BE49-F238E27FC236}">
                <a16:creationId xmlns:a16="http://schemas.microsoft.com/office/drawing/2014/main" xmlns="" id="{05B39918-21B1-4D76-A7F0-AE02B69A56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86" t="14159" r="6017" b="18584"/>
          <a:stretch/>
        </p:blipFill>
        <p:spPr bwMode="auto">
          <a:xfrm>
            <a:off x="203200" y="1580973"/>
            <a:ext cx="3792603" cy="290334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E09849DD-0788-460D-8BC8-0377A31644E7}"/>
              </a:ext>
            </a:extLst>
          </p:cNvPr>
          <p:cNvSpPr txBox="1"/>
          <p:nvPr/>
        </p:nvSpPr>
        <p:spPr>
          <a:xfrm>
            <a:off x="5008642" y="895066"/>
            <a:ext cx="3864425" cy="4040080"/>
          </a:xfrm>
          <a:prstGeom prst="rect">
            <a:avLst/>
          </a:prstGeom>
          <a:noFill/>
        </p:spPr>
        <p:txBody>
          <a:bodyPr wrap="square">
            <a:spAutoFit/>
          </a:bodyPr>
          <a:lstStyle/>
          <a:p>
            <a:pPr algn="just">
              <a:lnSpc>
                <a:spcPct val="115000"/>
              </a:lnSpc>
              <a:spcBef>
                <a:spcPts val="300"/>
              </a:spcBef>
              <a:spcAft>
                <a:spcPts val="1000"/>
              </a:spcAft>
            </a:pP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a:t>
            </a:r>
            <a:r>
              <a:rPr lang="en-US" sz="2400" b="1"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Chia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luyến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mãi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vun</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đắp</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thấu</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đắp</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chút</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trân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khoảnh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khắc</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trách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suốt</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8BF634AD-4E90-4E53-9F06-FAD394A5D784}"/>
              </a:ext>
            </a:extLst>
          </p:cNvPr>
          <p:cNvSpPr txBox="1"/>
          <p:nvPr/>
        </p:nvSpPr>
        <p:spPr>
          <a:xfrm>
            <a:off x="5947431" y="482969"/>
            <a:ext cx="1986844" cy="584775"/>
          </a:xfrm>
          <a:prstGeom prst="rect">
            <a:avLst/>
          </a:prstGeom>
          <a:noFill/>
        </p:spPr>
        <p:txBody>
          <a:bodyPr wrap="square" rtlCol="0">
            <a:spAutoFit/>
          </a:bodyPr>
          <a:lstStyle/>
          <a:p>
            <a:pPr algn="ctr"/>
            <a:r>
              <a:rPr lang="en-US" sz="3200" i="1">
                <a:solidFill>
                  <a:srgbClr val="C00000"/>
                </a:solidFill>
                <a:latin typeface="Times New Roman" panose="02020603050405020304" pitchFamily="18" charset="0"/>
                <a:cs typeface="Times New Roman" panose="02020603050405020304" pitchFamily="18" charset="0"/>
              </a:rPr>
              <a:t>Ghi bài</a:t>
            </a:r>
          </a:p>
        </p:txBody>
      </p:sp>
    </p:spTree>
    <p:extLst>
      <p:ext uri="{BB962C8B-B14F-4D97-AF65-F5344CB8AC3E}">
        <p14:creationId xmlns:p14="http://schemas.microsoft.com/office/powerpoint/2010/main" val="28520221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9"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FDC599F-6790-49A3-BAA0-2264C93507CC}"/>
              </a:ext>
            </a:extLst>
          </p:cNvPr>
          <p:cNvSpPr txBox="1"/>
          <p:nvPr/>
        </p:nvSpPr>
        <p:spPr>
          <a:xfrm>
            <a:off x="342901" y="310730"/>
            <a:ext cx="8167254" cy="923330"/>
          </a:xfrm>
          <a:prstGeom prst="rect">
            <a:avLst/>
          </a:prstGeom>
          <a:noFill/>
        </p:spPr>
        <p:txBody>
          <a:bodyPr wrap="square">
            <a:spAutoFit/>
          </a:bodyPr>
          <a:lstStyle/>
          <a:p>
            <a:pPr algn="ctr"/>
            <a:r>
              <a:rPr lang="en-US" sz="5400" dirty="0">
                <a:solidFill>
                  <a:srgbClr val="FF0000"/>
                </a:solidFill>
                <a:latin typeface="Times New Roman" panose="02020603050405020304" pitchFamily="18" charset="0"/>
                <a:cs typeface="Times New Roman" panose="02020603050405020304" pitchFamily="18" charset="0"/>
              </a:rPr>
              <a:t>*</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Thông</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điệp</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từ</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văn</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bản</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3" name="图片 292">
            <a:extLst>
              <a:ext uri="{FF2B5EF4-FFF2-40B4-BE49-F238E27FC236}">
                <a16:creationId xmlns:a16="http://schemas.microsoft.com/office/drawing/2014/main" xmlns="" id="{1C336ACC-8660-40A7-BE84-CC4D54D66F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927" b="15471"/>
          <a:stretch/>
        </p:blipFill>
        <p:spPr>
          <a:xfrm>
            <a:off x="-18488" y="1498947"/>
            <a:ext cx="5208950" cy="3625517"/>
          </a:xfrm>
          <a:prstGeom prst="rect">
            <a:avLst/>
          </a:prstGeom>
        </p:spPr>
      </p:pic>
      <p:pic>
        <p:nvPicPr>
          <p:cNvPr id="4" name="图片 296">
            <a:extLst>
              <a:ext uri="{FF2B5EF4-FFF2-40B4-BE49-F238E27FC236}">
                <a16:creationId xmlns:a16="http://schemas.microsoft.com/office/drawing/2014/main" xmlns="" id="{D585F9DD-F1EA-4937-8CBE-B42BD0B86A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927" b="15471"/>
          <a:stretch/>
        </p:blipFill>
        <p:spPr>
          <a:xfrm>
            <a:off x="4710725" y="1498947"/>
            <a:ext cx="5208950" cy="3625517"/>
          </a:xfrm>
          <a:prstGeom prst="rect">
            <a:avLst/>
          </a:prstGeom>
        </p:spPr>
      </p:pic>
      <p:sp>
        <p:nvSpPr>
          <p:cNvPr id="5" name="TextBox 4">
            <a:extLst>
              <a:ext uri="{FF2B5EF4-FFF2-40B4-BE49-F238E27FC236}">
                <a16:creationId xmlns:a16="http://schemas.microsoft.com/office/drawing/2014/main" xmlns="" id="{8B0C9A58-7E1A-4F1A-96DF-4C3A825010F7}"/>
              </a:ext>
            </a:extLst>
          </p:cNvPr>
          <p:cNvSpPr txBox="1"/>
          <p:nvPr/>
        </p:nvSpPr>
        <p:spPr>
          <a:xfrm>
            <a:off x="5740400" y="2726583"/>
            <a:ext cx="3259816" cy="1815882"/>
          </a:xfrm>
          <a:prstGeom prst="rect">
            <a:avLst/>
          </a:prstGeom>
          <a:noFill/>
        </p:spPr>
        <p:txBody>
          <a:bodyPr wrap="square">
            <a:spAutoFit/>
          </a:bodyPr>
          <a:lstStyle/>
          <a:p>
            <a:pPr algn="ctr"/>
            <a:r>
              <a:rPr lang="nl-NL" sz="2800" b="1" dirty="0">
                <a:latin typeface="Times New Roman" panose="02020603050405020304" pitchFamily="18" charset="0"/>
                <a:cs typeface="Times New Roman" panose="02020603050405020304" pitchFamily="18" charset="0"/>
              </a:rPr>
              <a:t>Bài học về cách kết bạn</a:t>
            </a:r>
            <a:r>
              <a:rPr lang="nl-NL" sz="2800" b="1">
                <a:latin typeface="Times New Roman" panose="02020603050405020304" pitchFamily="18" charset="0"/>
                <a:cs typeface="Times New Roman" panose="02020603050405020304" pitchFamily="18" charset="0"/>
              </a:rPr>
              <a:t>, trách nhiệm trong tình bạn và </a:t>
            </a:r>
            <a:r>
              <a:rPr lang="nl-NL" sz="2800" b="1" dirty="0">
                <a:latin typeface="Times New Roman" panose="02020603050405020304" pitchFamily="18" charset="0"/>
                <a:cs typeface="Times New Roman" panose="02020603050405020304" pitchFamily="18" charset="0"/>
              </a:rPr>
              <a:t>ý nghĩa của tình bạn</a:t>
            </a:r>
            <a:endParaRPr lang="en-US"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46169565-7BBA-46BF-9E59-4CEA60BC655F}"/>
              </a:ext>
            </a:extLst>
          </p:cNvPr>
          <p:cNvSpPr txBox="1"/>
          <p:nvPr/>
        </p:nvSpPr>
        <p:spPr>
          <a:xfrm>
            <a:off x="897158" y="2686819"/>
            <a:ext cx="3377658" cy="1815882"/>
          </a:xfrm>
          <a:prstGeom prst="rect">
            <a:avLst/>
          </a:prstGeom>
          <a:noFill/>
        </p:spPr>
        <p:txBody>
          <a:bodyPr wrap="square">
            <a:spAutoFit/>
          </a:bodyPr>
          <a:lstStyle/>
          <a:p>
            <a:pPr algn="ctr"/>
            <a:r>
              <a:rPr lang="nl-NL" sz="2800" b="1">
                <a:latin typeface="Times New Roman" panose="02020603050405020304" pitchFamily="18" charset="0"/>
                <a:cs typeface="Times New Roman" panose="02020603050405020304" pitchFamily="18" charset="0"/>
              </a:rPr>
              <a:t>Để “cảm hóa” một người bạn cần sự kiên nhẫn, thấu hiểu, yêu thương.</a:t>
            </a:r>
            <a:endParaRPr lang="vi-VN" sz="32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71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1E5F2B4-FC5C-4DCF-91F2-F8A1B2B042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68" t="4666" r="15493" b="4666"/>
          <a:stretch/>
        </p:blipFill>
        <p:spPr>
          <a:xfrm rot="16200000">
            <a:off x="2355850" y="-1746250"/>
            <a:ext cx="5080000" cy="9131300"/>
          </a:xfrm>
          <a:prstGeom prst="rect">
            <a:avLst/>
          </a:prstGeom>
        </p:spPr>
      </p:pic>
      <p:pic>
        <p:nvPicPr>
          <p:cNvPr id="16" name="Picture 15">
            <a:extLst>
              <a:ext uri="{FF2B5EF4-FFF2-40B4-BE49-F238E27FC236}">
                <a16:creationId xmlns:a16="http://schemas.microsoft.com/office/drawing/2014/main" xmlns="" id="{1B24F9BF-CBBD-4F22-8125-72648214B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0741"/>
          <a:stretch/>
        </p:blipFill>
        <p:spPr>
          <a:xfrm>
            <a:off x="292100" y="3723921"/>
            <a:ext cx="3454400" cy="1851379"/>
          </a:xfrm>
          <a:prstGeom prst="rect">
            <a:avLst/>
          </a:prstGeom>
        </p:spPr>
      </p:pic>
      <p:pic>
        <p:nvPicPr>
          <p:cNvPr id="18" name="Picture 17">
            <a:extLst>
              <a:ext uri="{FF2B5EF4-FFF2-40B4-BE49-F238E27FC236}">
                <a16:creationId xmlns:a16="http://schemas.microsoft.com/office/drawing/2014/main" xmlns="" id="{4F388B1D-FB09-40D5-8DE5-03DD0DAE0F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741"/>
          <a:stretch/>
        </p:blipFill>
        <p:spPr>
          <a:xfrm>
            <a:off x="2825750" y="3723922"/>
            <a:ext cx="3816350" cy="1851379"/>
          </a:xfrm>
          <a:prstGeom prst="rect">
            <a:avLst/>
          </a:prstGeom>
        </p:spPr>
      </p:pic>
      <p:pic>
        <p:nvPicPr>
          <p:cNvPr id="19" name="Picture 18">
            <a:extLst>
              <a:ext uri="{FF2B5EF4-FFF2-40B4-BE49-F238E27FC236}">
                <a16:creationId xmlns:a16="http://schemas.microsoft.com/office/drawing/2014/main" xmlns="" id="{33C4498F-4BCD-40F4-8AFC-6268A6B2AC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0741"/>
          <a:stretch/>
        </p:blipFill>
        <p:spPr>
          <a:xfrm>
            <a:off x="5822950" y="3723921"/>
            <a:ext cx="3638550" cy="1851379"/>
          </a:xfrm>
          <a:prstGeom prst="rect">
            <a:avLst/>
          </a:prstGeom>
        </p:spPr>
      </p:pic>
      <p:pic>
        <p:nvPicPr>
          <p:cNvPr id="20" name="Picture 19">
            <a:extLst>
              <a:ext uri="{FF2B5EF4-FFF2-40B4-BE49-F238E27FC236}">
                <a16:creationId xmlns:a16="http://schemas.microsoft.com/office/drawing/2014/main" xmlns="" id="{E49A3C98-F874-4901-87F5-6B9D575631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629400" y="2508250"/>
            <a:ext cx="3964742" cy="3594100"/>
          </a:xfrm>
          <a:prstGeom prst="rect">
            <a:avLst/>
          </a:prstGeom>
        </p:spPr>
      </p:pic>
      <p:pic>
        <p:nvPicPr>
          <p:cNvPr id="21" name="Picture 20">
            <a:extLst>
              <a:ext uri="{FF2B5EF4-FFF2-40B4-BE49-F238E27FC236}">
                <a16:creationId xmlns:a16="http://schemas.microsoft.com/office/drawing/2014/main" xmlns="" id="{90FB701C-5534-4FA5-98B4-689159D06F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252" t="24725" r="34066" b="19231"/>
          <a:stretch/>
        </p:blipFill>
        <p:spPr>
          <a:xfrm>
            <a:off x="0" y="3009900"/>
            <a:ext cx="2019301" cy="2590800"/>
          </a:xfrm>
          <a:prstGeom prst="rect">
            <a:avLst/>
          </a:prstGeom>
        </p:spPr>
      </p:pic>
      <p:sp>
        <p:nvSpPr>
          <p:cNvPr id="23" name="TextBox 22">
            <a:extLst>
              <a:ext uri="{FF2B5EF4-FFF2-40B4-BE49-F238E27FC236}">
                <a16:creationId xmlns:a16="http://schemas.microsoft.com/office/drawing/2014/main" xmlns="" id="{3B74DBE9-2D01-4870-B001-44FF0612A3B5}"/>
              </a:ext>
            </a:extLst>
          </p:cNvPr>
          <p:cNvSpPr txBox="1"/>
          <p:nvPr/>
        </p:nvSpPr>
        <p:spPr>
          <a:xfrm>
            <a:off x="647700" y="1224340"/>
            <a:ext cx="8483599" cy="1569660"/>
          </a:xfrm>
          <a:prstGeom prst="rect">
            <a:avLst/>
          </a:prstGeom>
          <a:noFill/>
        </p:spPr>
        <p:txBody>
          <a:bodyPr wrap="square">
            <a:spAutoFit/>
          </a:bodyPr>
          <a:lstStyle/>
          <a:p>
            <a:pPr algn="ctr"/>
            <a:r>
              <a:rPr lang="en-US" sz="8000" dirty="0">
                <a:solidFill>
                  <a:srgbClr val="FF0000"/>
                </a:solidFill>
                <a:latin typeface="Times New Roman" panose="02020603050405020304" pitchFamily="18" charset="0"/>
                <a:cs typeface="Times New Roman" panose="02020603050405020304" pitchFamily="18" charset="0"/>
              </a:rPr>
              <a:t>III. </a:t>
            </a:r>
            <a:r>
              <a:rPr lang="en-US" sz="9600" dirty="0" err="1">
                <a:solidFill>
                  <a:srgbClr val="FF0000"/>
                </a:solidFill>
                <a:latin typeface="Times New Roman" panose="02020603050405020304" pitchFamily="18" charset="0"/>
                <a:cs typeface="Times New Roman" panose="02020603050405020304" pitchFamily="18" charset="0"/>
              </a:rPr>
              <a:t>Tổng</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kết</a:t>
            </a:r>
            <a:endParaRPr lang="en-US" sz="9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25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54"/>
          <p:cNvSpPr/>
          <p:nvPr/>
        </p:nvSpPr>
        <p:spPr>
          <a:xfrm>
            <a:off x="783407" y="1182446"/>
            <a:ext cx="1571200" cy="436160"/>
          </a:xfrm>
          <a:prstGeom prst="roundRect">
            <a:avLst>
              <a:gd name="adj" fmla="val 50000"/>
            </a:avLst>
          </a:prstGeom>
          <a:solidFill>
            <a:srgbClr val="FFFF00"/>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6" name="Google Shape;1306;p54"/>
          <p:cNvSpPr/>
          <p:nvPr/>
        </p:nvSpPr>
        <p:spPr>
          <a:xfrm>
            <a:off x="915155" y="3595093"/>
            <a:ext cx="1924835" cy="436160"/>
          </a:xfrm>
          <a:prstGeom prst="roundRect">
            <a:avLst>
              <a:gd name="adj" fmla="val 50000"/>
            </a:avLst>
          </a:prstGeom>
          <a:solidFill>
            <a:schemeClr val="tx1">
              <a:lumMod val="20000"/>
              <a:lumOff val="80000"/>
            </a:schemeClr>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7" name="Google Shape;1307;p54"/>
          <p:cNvSpPr/>
          <p:nvPr/>
        </p:nvSpPr>
        <p:spPr>
          <a:xfrm>
            <a:off x="7340814" y="627303"/>
            <a:ext cx="1571200" cy="433920"/>
          </a:xfrm>
          <a:prstGeom prst="roundRect">
            <a:avLst>
              <a:gd name="adj" fmla="val 50000"/>
            </a:avLst>
          </a:prstGeom>
          <a:solidFill>
            <a:schemeClr val="tx2">
              <a:lumMod val="40000"/>
              <a:lumOff val="60000"/>
            </a:schemeClr>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8" name="Google Shape;1308;p54"/>
          <p:cNvSpPr/>
          <p:nvPr/>
        </p:nvSpPr>
        <p:spPr>
          <a:xfrm>
            <a:off x="6607909" y="3531183"/>
            <a:ext cx="1571200" cy="436160"/>
          </a:xfrm>
          <a:prstGeom prst="roundRect">
            <a:avLst>
              <a:gd name="adj" fmla="val 50000"/>
            </a:avLst>
          </a:prstGeom>
          <a:solidFill>
            <a:schemeClr val="lt1"/>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9" name="Google Shape;1309;p54"/>
          <p:cNvSpPr txBox="1">
            <a:spLocks noGrp="1"/>
          </p:cNvSpPr>
          <p:nvPr>
            <p:ph type="subTitle" idx="4294967295"/>
          </p:nvPr>
        </p:nvSpPr>
        <p:spPr>
          <a:xfrm>
            <a:off x="717647" y="1191090"/>
            <a:ext cx="1702720"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Cốt truyện</a:t>
            </a:r>
            <a:endParaRPr b="1">
              <a:solidFill>
                <a:srgbClr val="002060"/>
              </a:solidFill>
              <a:latin typeface="Times New Roman" panose="02020603050405020304" pitchFamily="18" charset="0"/>
              <a:cs typeface="Times New Roman" panose="02020603050405020304" pitchFamily="18" charset="0"/>
            </a:endParaRPr>
          </a:p>
        </p:txBody>
      </p:sp>
      <p:sp>
        <p:nvSpPr>
          <p:cNvPr id="1310" name="Google Shape;1310;p54"/>
          <p:cNvSpPr txBox="1">
            <a:spLocks noGrp="1"/>
          </p:cNvSpPr>
          <p:nvPr>
            <p:ph type="subTitle" idx="4294967295"/>
          </p:nvPr>
        </p:nvSpPr>
        <p:spPr>
          <a:xfrm>
            <a:off x="826081" y="3595093"/>
            <a:ext cx="2094641"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Người kể chuyện</a:t>
            </a:r>
            <a:endParaRPr b="1">
              <a:solidFill>
                <a:srgbClr val="002060"/>
              </a:solidFill>
              <a:latin typeface="Times New Roman" panose="02020603050405020304" pitchFamily="18" charset="0"/>
              <a:cs typeface="Times New Roman" panose="02020603050405020304" pitchFamily="18" charset="0"/>
            </a:endParaRPr>
          </a:p>
        </p:txBody>
      </p:sp>
      <p:sp>
        <p:nvSpPr>
          <p:cNvPr id="1311" name="Google Shape;1311;p54"/>
          <p:cNvSpPr txBox="1">
            <a:spLocks noGrp="1"/>
          </p:cNvSpPr>
          <p:nvPr>
            <p:ph type="subTitle" idx="4294967295"/>
          </p:nvPr>
        </p:nvSpPr>
        <p:spPr>
          <a:xfrm>
            <a:off x="7275054" y="591837"/>
            <a:ext cx="1702720"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Nhân vật</a:t>
            </a:r>
            <a:endParaRPr b="1">
              <a:solidFill>
                <a:srgbClr val="002060"/>
              </a:solidFill>
              <a:latin typeface="Times New Roman" panose="02020603050405020304" pitchFamily="18" charset="0"/>
              <a:cs typeface="Times New Roman" panose="02020603050405020304" pitchFamily="18" charset="0"/>
            </a:endParaRPr>
          </a:p>
        </p:txBody>
      </p:sp>
      <p:sp>
        <p:nvSpPr>
          <p:cNvPr id="1312" name="Google Shape;1312;p54"/>
          <p:cNvSpPr txBox="1">
            <a:spLocks noGrp="1"/>
          </p:cNvSpPr>
          <p:nvPr>
            <p:ph type="subTitle" idx="4294967295"/>
          </p:nvPr>
        </p:nvSpPr>
        <p:spPr>
          <a:xfrm>
            <a:off x="6674687" y="3533423"/>
            <a:ext cx="1702720"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Nghệ thuật</a:t>
            </a:r>
            <a:endParaRPr b="1">
              <a:solidFill>
                <a:srgbClr val="002060"/>
              </a:solidFill>
              <a:latin typeface="Times New Roman" panose="02020603050405020304" pitchFamily="18" charset="0"/>
              <a:cs typeface="Times New Roman" panose="02020603050405020304" pitchFamily="18" charset="0"/>
            </a:endParaRPr>
          </a:p>
        </p:txBody>
      </p:sp>
      <p:cxnSp>
        <p:nvCxnSpPr>
          <p:cNvPr id="1361" name="Google Shape;1361;p54"/>
          <p:cNvCxnSpPr>
            <a:cxnSpLocks/>
          </p:cNvCxnSpPr>
          <p:nvPr/>
        </p:nvCxnSpPr>
        <p:spPr>
          <a:xfrm rot="10800000">
            <a:off x="2416897" y="1364796"/>
            <a:ext cx="2048640" cy="435520"/>
          </a:xfrm>
          <a:prstGeom prst="bentConnector3">
            <a:avLst>
              <a:gd name="adj1" fmla="val 5"/>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cxnSp>
        <p:nvCxnSpPr>
          <p:cNvPr id="1366" name="Google Shape;1366;p54"/>
          <p:cNvCxnSpPr>
            <a:cxnSpLocks/>
            <a:endCxn id="1310" idx="3"/>
          </p:cNvCxnSpPr>
          <p:nvPr/>
        </p:nvCxnSpPr>
        <p:spPr>
          <a:xfrm rot="10800000" flipV="1">
            <a:off x="2920722" y="3596373"/>
            <a:ext cx="1809040" cy="215680"/>
          </a:xfrm>
          <a:prstGeom prst="bentConnector3">
            <a:avLst>
              <a:gd name="adj1" fmla="val 50000"/>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cxnSp>
        <p:nvCxnSpPr>
          <p:cNvPr id="1367" name="Google Shape;1367;p54"/>
          <p:cNvCxnSpPr>
            <a:cxnSpLocks/>
            <a:endCxn id="1311" idx="1"/>
          </p:cNvCxnSpPr>
          <p:nvPr/>
        </p:nvCxnSpPr>
        <p:spPr>
          <a:xfrm flipV="1">
            <a:off x="5798996" y="808797"/>
            <a:ext cx="1476058" cy="1284800"/>
          </a:xfrm>
          <a:prstGeom prst="bentConnector3">
            <a:avLst>
              <a:gd name="adj1" fmla="val 50000"/>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cxnSp>
        <p:nvCxnSpPr>
          <p:cNvPr id="1368" name="Google Shape;1368;p54"/>
          <p:cNvCxnSpPr/>
          <p:nvPr/>
        </p:nvCxnSpPr>
        <p:spPr>
          <a:xfrm>
            <a:off x="5158836" y="3530549"/>
            <a:ext cx="1280320" cy="235520"/>
          </a:xfrm>
          <a:prstGeom prst="bentConnector3">
            <a:avLst>
              <a:gd name="adj1" fmla="val 0"/>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sp>
        <p:nvSpPr>
          <p:cNvPr id="66" name="TextBox 65">
            <a:extLst>
              <a:ext uri="{FF2B5EF4-FFF2-40B4-BE49-F238E27FC236}">
                <a16:creationId xmlns:a16="http://schemas.microsoft.com/office/drawing/2014/main" xmlns="" id="{81B4E689-CFD7-44E3-BC99-075782DA3362}"/>
              </a:ext>
            </a:extLst>
          </p:cNvPr>
          <p:cNvSpPr txBox="1"/>
          <p:nvPr/>
        </p:nvSpPr>
        <p:spPr>
          <a:xfrm>
            <a:off x="768436" y="69139"/>
            <a:ext cx="5505042" cy="956618"/>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1</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thoại</a:t>
            </a:r>
            <a:r>
              <a:rPr lang="en-US" sz="2800" b="1" dirty="0">
                <a:solidFill>
                  <a:srgbClr val="FF0000"/>
                </a:solidFill>
                <a:latin typeface="Times New Roman" panose="02020603050405020304" pitchFamily="18" charset="0"/>
                <a:cs typeface="Times New Roman" panose="02020603050405020304" pitchFamily="18" charset="0"/>
              </a:rPr>
              <a:t> </a:t>
            </a:r>
          </a:p>
          <a:p>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Hoàng Tử Bé">
            <a:extLst>
              <a:ext uri="{FF2B5EF4-FFF2-40B4-BE49-F238E27FC236}">
                <a16:creationId xmlns:a16="http://schemas.microsoft.com/office/drawing/2014/main" xmlns="" id="{348ECFB8-5BE3-422D-BE1C-14F76B7F9E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31" y="1321890"/>
            <a:ext cx="2153288" cy="2638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xmlns="" id="{A7C5E198-5AD2-4916-BE4A-C66681D5D9EC}"/>
              </a:ext>
            </a:extLst>
          </p:cNvPr>
          <p:cNvPicPr>
            <a:picLocks noChangeAspect="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5102" t="7450" r="50473" b="47645"/>
          <a:stretch/>
        </p:blipFill>
        <p:spPr>
          <a:xfrm>
            <a:off x="6820950" y="1096689"/>
            <a:ext cx="2434803" cy="2399028"/>
          </a:xfrm>
          <a:prstGeom prst="rect">
            <a:avLst/>
          </a:prstGeom>
        </p:spPr>
      </p:pic>
      <p:pic>
        <p:nvPicPr>
          <p:cNvPr id="5" name="Picture 4">
            <a:extLst>
              <a:ext uri="{FF2B5EF4-FFF2-40B4-BE49-F238E27FC236}">
                <a16:creationId xmlns:a16="http://schemas.microsoft.com/office/drawing/2014/main" xmlns="" id="{F1029D72-FA12-4651-AF4D-0137DADC90FE}"/>
              </a:ext>
            </a:extLst>
          </p:cNvPr>
          <p:cNvPicPr>
            <a:picLocks noChangeAspect="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50381" t="5788" r="1269" b="50000"/>
          <a:stretch/>
        </p:blipFill>
        <p:spPr>
          <a:xfrm>
            <a:off x="799174" y="1644273"/>
            <a:ext cx="2468109" cy="1897383"/>
          </a:xfrm>
          <a:prstGeom prst="rect">
            <a:avLst/>
          </a:prstGeom>
        </p:spPr>
      </p:pic>
      <p:pic>
        <p:nvPicPr>
          <p:cNvPr id="7" name="Picture 6">
            <a:extLst>
              <a:ext uri="{FF2B5EF4-FFF2-40B4-BE49-F238E27FC236}">
                <a16:creationId xmlns:a16="http://schemas.microsoft.com/office/drawing/2014/main" xmlns="" id="{1A935683-FD63-43A8-A34C-7CF285B84022}"/>
              </a:ext>
            </a:extLst>
          </p:cNvPr>
          <p:cNvPicPr>
            <a:picLocks noChangeAspect="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1744" t="50000" r="50000" b="5015"/>
          <a:stretch/>
        </p:blipFill>
        <p:spPr>
          <a:xfrm>
            <a:off x="768436" y="4082450"/>
            <a:ext cx="2747058" cy="1424326"/>
          </a:xfrm>
          <a:prstGeom prst="rect">
            <a:avLst/>
          </a:prstGeom>
        </p:spPr>
      </p:pic>
      <p:pic>
        <p:nvPicPr>
          <p:cNvPr id="9" name="Picture 8">
            <a:extLst>
              <a:ext uri="{FF2B5EF4-FFF2-40B4-BE49-F238E27FC236}">
                <a16:creationId xmlns:a16="http://schemas.microsoft.com/office/drawing/2014/main" xmlns="" id="{4834A2BA-3E0A-40C3-A09D-0C4FF01686DA}"/>
              </a:ext>
            </a:extLst>
          </p:cNvPr>
          <p:cNvPicPr>
            <a:picLocks noChangeAspect="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51743" t="51882" r="1472" b="5788"/>
          <a:stretch/>
        </p:blipFill>
        <p:spPr>
          <a:xfrm>
            <a:off x="5158836" y="4029012"/>
            <a:ext cx="4594763" cy="1477763"/>
          </a:xfrm>
          <a:prstGeom prst="rect">
            <a:avLst/>
          </a:prstGeom>
        </p:spPr>
      </p:pic>
    </p:spTree>
    <p:extLst>
      <p:ext uri="{BB962C8B-B14F-4D97-AF65-F5344CB8AC3E}">
        <p14:creationId xmlns:p14="http://schemas.microsoft.com/office/powerpoint/2010/main" val="429022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54"/>
          <p:cNvSpPr/>
          <p:nvPr/>
        </p:nvSpPr>
        <p:spPr>
          <a:xfrm>
            <a:off x="783407" y="1182446"/>
            <a:ext cx="1571200" cy="436160"/>
          </a:xfrm>
          <a:prstGeom prst="roundRect">
            <a:avLst>
              <a:gd name="adj" fmla="val 50000"/>
            </a:avLst>
          </a:prstGeom>
          <a:solidFill>
            <a:srgbClr val="FFFF00"/>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6" name="Google Shape;1306;p54"/>
          <p:cNvSpPr/>
          <p:nvPr/>
        </p:nvSpPr>
        <p:spPr>
          <a:xfrm>
            <a:off x="915155" y="3595093"/>
            <a:ext cx="1924835" cy="436160"/>
          </a:xfrm>
          <a:prstGeom prst="roundRect">
            <a:avLst>
              <a:gd name="adj" fmla="val 50000"/>
            </a:avLst>
          </a:prstGeom>
          <a:solidFill>
            <a:schemeClr val="tx1">
              <a:lumMod val="20000"/>
              <a:lumOff val="80000"/>
            </a:schemeClr>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7" name="Google Shape;1307;p54"/>
          <p:cNvSpPr/>
          <p:nvPr/>
        </p:nvSpPr>
        <p:spPr>
          <a:xfrm>
            <a:off x="7340814" y="627303"/>
            <a:ext cx="1571200" cy="433920"/>
          </a:xfrm>
          <a:prstGeom prst="roundRect">
            <a:avLst>
              <a:gd name="adj" fmla="val 50000"/>
            </a:avLst>
          </a:prstGeom>
          <a:solidFill>
            <a:schemeClr val="tx2">
              <a:lumMod val="40000"/>
              <a:lumOff val="60000"/>
            </a:schemeClr>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8" name="Google Shape;1308;p54"/>
          <p:cNvSpPr/>
          <p:nvPr/>
        </p:nvSpPr>
        <p:spPr>
          <a:xfrm>
            <a:off x="6607909" y="3531183"/>
            <a:ext cx="1571200" cy="436160"/>
          </a:xfrm>
          <a:prstGeom prst="roundRect">
            <a:avLst>
              <a:gd name="adj" fmla="val 50000"/>
            </a:avLst>
          </a:prstGeom>
          <a:solidFill>
            <a:schemeClr val="lt1"/>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9" name="Google Shape;1309;p54"/>
          <p:cNvSpPr txBox="1">
            <a:spLocks noGrp="1"/>
          </p:cNvSpPr>
          <p:nvPr>
            <p:ph type="subTitle" idx="4294967295"/>
          </p:nvPr>
        </p:nvSpPr>
        <p:spPr>
          <a:xfrm>
            <a:off x="717647" y="1191090"/>
            <a:ext cx="1702720"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Cốt truyện</a:t>
            </a:r>
            <a:endParaRPr b="1">
              <a:solidFill>
                <a:srgbClr val="002060"/>
              </a:solidFill>
              <a:latin typeface="Times New Roman" panose="02020603050405020304" pitchFamily="18" charset="0"/>
              <a:cs typeface="Times New Roman" panose="02020603050405020304" pitchFamily="18" charset="0"/>
            </a:endParaRPr>
          </a:p>
        </p:txBody>
      </p:sp>
      <p:sp>
        <p:nvSpPr>
          <p:cNvPr id="1310" name="Google Shape;1310;p54"/>
          <p:cNvSpPr txBox="1">
            <a:spLocks noGrp="1"/>
          </p:cNvSpPr>
          <p:nvPr>
            <p:ph type="subTitle" idx="4294967295"/>
          </p:nvPr>
        </p:nvSpPr>
        <p:spPr>
          <a:xfrm>
            <a:off x="826081" y="3595093"/>
            <a:ext cx="2094641"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Người kể chuyện</a:t>
            </a:r>
            <a:endParaRPr b="1">
              <a:solidFill>
                <a:srgbClr val="002060"/>
              </a:solidFill>
              <a:latin typeface="Times New Roman" panose="02020603050405020304" pitchFamily="18" charset="0"/>
              <a:cs typeface="Times New Roman" panose="02020603050405020304" pitchFamily="18" charset="0"/>
            </a:endParaRPr>
          </a:p>
        </p:txBody>
      </p:sp>
      <p:sp>
        <p:nvSpPr>
          <p:cNvPr id="1311" name="Google Shape;1311;p54"/>
          <p:cNvSpPr txBox="1">
            <a:spLocks noGrp="1"/>
          </p:cNvSpPr>
          <p:nvPr>
            <p:ph type="subTitle" idx="4294967295"/>
          </p:nvPr>
        </p:nvSpPr>
        <p:spPr>
          <a:xfrm>
            <a:off x="7275054" y="591837"/>
            <a:ext cx="1702720"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Nhân vật</a:t>
            </a:r>
            <a:endParaRPr b="1">
              <a:solidFill>
                <a:srgbClr val="002060"/>
              </a:solidFill>
              <a:latin typeface="Times New Roman" panose="02020603050405020304" pitchFamily="18" charset="0"/>
              <a:cs typeface="Times New Roman" panose="02020603050405020304" pitchFamily="18" charset="0"/>
            </a:endParaRPr>
          </a:p>
        </p:txBody>
      </p:sp>
      <p:sp>
        <p:nvSpPr>
          <p:cNvPr id="1312" name="Google Shape;1312;p54"/>
          <p:cNvSpPr txBox="1">
            <a:spLocks noGrp="1"/>
          </p:cNvSpPr>
          <p:nvPr>
            <p:ph type="subTitle" idx="4294967295"/>
          </p:nvPr>
        </p:nvSpPr>
        <p:spPr>
          <a:xfrm>
            <a:off x="6674687" y="3533423"/>
            <a:ext cx="1702720"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Nghệ thuật</a:t>
            </a:r>
            <a:endParaRPr b="1">
              <a:solidFill>
                <a:srgbClr val="002060"/>
              </a:solidFill>
              <a:latin typeface="Times New Roman" panose="02020603050405020304" pitchFamily="18" charset="0"/>
              <a:cs typeface="Times New Roman" panose="02020603050405020304" pitchFamily="18" charset="0"/>
            </a:endParaRPr>
          </a:p>
        </p:txBody>
      </p:sp>
      <p:cxnSp>
        <p:nvCxnSpPr>
          <p:cNvPr id="1361" name="Google Shape;1361;p54"/>
          <p:cNvCxnSpPr>
            <a:cxnSpLocks/>
          </p:cNvCxnSpPr>
          <p:nvPr/>
        </p:nvCxnSpPr>
        <p:spPr>
          <a:xfrm rot="10800000">
            <a:off x="2416897" y="1364796"/>
            <a:ext cx="2048640" cy="435520"/>
          </a:xfrm>
          <a:prstGeom prst="bentConnector3">
            <a:avLst>
              <a:gd name="adj1" fmla="val 5"/>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sp>
        <p:nvSpPr>
          <p:cNvPr id="1362" name="Google Shape;1362;p54"/>
          <p:cNvSpPr txBox="1">
            <a:spLocks noGrp="1"/>
          </p:cNvSpPr>
          <p:nvPr>
            <p:ph type="subTitle" idx="4294967295"/>
          </p:nvPr>
        </p:nvSpPr>
        <p:spPr>
          <a:xfrm>
            <a:off x="970971" y="1720154"/>
            <a:ext cx="2495040" cy="795840"/>
          </a:xfrm>
          <a:prstGeom prst="rect">
            <a:avLst/>
          </a:prstGeom>
        </p:spPr>
        <p:txBody>
          <a:bodyPr spcFirstLastPara="1" wrap="square" lIns="97520" tIns="97520" rIns="97520" bIns="97520" anchor="t" anchorCtr="0">
            <a:noAutofit/>
          </a:bodyPr>
          <a:lstStyle/>
          <a:p>
            <a:pPr marL="0" indent="0">
              <a:lnSpc>
                <a:spcPct val="100000"/>
              </a:lnSpc>
              <a:buNone/>
            </a:pPr>
            <a:r>
              <a:rPr lang="en" sz="1707">
                <a:solidFill>
                  <a:srgbClr val="C00000"/>
                </a:solidFill>
                <a:latin typeface="Times New Roman" panose="02020603050405020304" pitchFamily="18" charset="0"/>
                <a:cs typeface="Times New Roman" panose="02020603050405020304" pitchFamily="18" charset="0"/>
              </a:rPr>
              <a:t>Các sự kiện xếp theo trình tự logic:</a:t>
            </a:r>
          </a:p>
          <a:p>
            <a:pPr marL="0" indent="0">
              <a:lnSpc>
                <a:spcPct val="100000"/>
              </a:lnSpc>
              <a:buNone/>
            </a:pPr>
            <a:r>
              <a:rPr lang="en" sz="1707">
                <a:solidFill>
                  <a:srgbClr val="C00000"/>
                </a:solidFill>
                <a:latin typeface="Times New Roman" panose="02020603050405020304" pitchFamily="18" charset="0"/>
                <a:cs typeface="Times New Roman" panose="02020603050405020304" pitchFamily="18" charset="0"/>
              </a:rPr>
              <a:t>1- Gặp gỡ</a:t>
            </a:r>
          </a:p>
          <a:p>
            <a:pPr marL="0" indent="0">
              <a:lnSpc>
                <a:spcPct val="100000"/>
              </a:lnSpc>
              <a:buNone/>
            </a:pPr>
            <a:r>
              <a:rPr lang="en" sz="1707">
                <a:solidFill>
                  <a:srgbClr val="C00000"/>
                </a:solidFill>
                <a:latin typeface="Times New Roman" panose="02020603050405020304" pitchFamily="18" charset="0"/>
                <a:cs typeface="Times New Roman" panose="02020603050405020304" pitchFamily="18" charset="0"/>
              </a:rPr>
              <a:t>2- Cảm hóa</a:t>
            </a:r>
          </a:p>
          <a:p>
            <a:pPr marL="0" indent="0">
              <a:lnSpc>
                <a:spcPct val="100000"/>
              </a:lnSpc>
              <a:buNone/>
            </a:pPr>
            <a:r>
              <a:rPr lang="en" sz="1707">
                <a:solidFill>
                  <a:srgbClr val="C00000"/>
                </a:solidFill>
                <a:latin typeface="Times New Roman" panose="02020603050405020304" pitchFamily="18" charset="0"/>
                <a:cs typeface="Times New Roman" panose="02020603050405020304" pitchFamily="18" charset="0"/>
              </a:rPr>
              <a:t>3- chia tay</a:t>
            </a:r>
            <a:endParaRPr sz="1707">
              <a:solidFill>
                <a:srgbClr val="C00000"/>
              </a:solidFill>
              <a:latin typeface="Times New Roman" panose="02020603050405020304" pitchFamily="18" charset="0"/>
              <a:cs typeface="Times New Roman" panose="02020603050405020304" pitchFamily="18" charset="0"/>
            </a:endParaRPr>
          </a:p>
        </p:txBody>
      </p:sp>
      <p:sp>
        <p:nvSpPr>
          <p:cNvPr id="1363" name="Google Shape;1363;p54"/>
          <p:cNvSpPr txBox="1">
            <a:spLocks noGrp="1"/>
          </p:cNvSpPr>
          <p:nvPr>
            <p:ph type="subTitle" idx="4294967295"/>
          </p:nvPr>
        </p:nvSpPr>
        <p:spPr>
          <a:xfrm>
            <a:off x="806870" y="4114560"/>
            <a:ext cx="2495040" cy="795840"/>
          </a:xfrm>
          <a:prstGeom prst="rect">
            <a:avLst/>
          </a:prstGeom>
        </p:spPr>
        <p:txBody>
          <a:bodyPr spcFirstLastPara="1" wrap="square" lIns="97520" tIns="97520" rIns="97520" bIns="97520" anchor="t" anchorCtr="0">
            <a:noAutofit/>
          </a:bodyPr>
          <a:lstStyle/>
          <a:p>
            <a:pPr marL="0" indent="0" algn="just">
              <a:spcAft>
                <a:spcPts val="1707"/>
              </a:spcAft>
              <a:buNone/>
            </a:pPr>
            <a:r>
              <a:rPr lang="en" sz="1707">
                <a:solidFill>
                  <a:srgbClr val="C00000"/>
                </a:solidFill>
                <a:latin typeface="Times New Roman" panose="02020603050405020304" pitchFamily="18" charset="0"/>
                <a:cs typeface="Times New Roman" panose="02020603050405020304" pitchFamily="18" charset="0"/>
              </a:rPr>
              <a:t>Người kể giấu mình (ngôi thứ ba)</a:t>
            </a:r>
            <a:endParaRPr sz="1707">
              <a:solidFill>
                <a:srgbClr val="C00000"/>
              </a:solidFill>
              <a:latin typeface="Times New Roman" panose="02020603050405020304" pitchFamily="18" charset="0"/>
              <a:cs typeface="Times New Roman" panose="02020603050405020304" pitchFamily="18" charset="0"/>
            </a:endParaRPr>
          </a:p>
        </p:txBody>
      </p:sp>
      <p:sp>
        <p:nvSpPr>
          <p:cNvPr id="1364" name="Google Shape;1364;p54"/>
          <p:cNvSpPr txBox="1">
            <a:spLocks noGrp="1"/>
          </p:cNvSpPr>
          <p:nvPr>
            <p:ph type="subTitle" idx="4294967295"/>
          </p:nvPr>
        </p:nvSpPr>
        <p:spPr>
          <a:xfrm>
            <a:off x="6935024" y="1182446"/>
            <a:ext cx="2495040" cy="795840"/>
          </a:xfrm>
          <a:prstGeom prst="rect">
            <a:avLst/>
          </a:prstGeom>
        </p:spPr>
        <p:txBody>
          <a:bodyPr spcFirstLastPara="1" wrap="square" lIns="97520" tIns="97520" rIns="97520" bIns="97520" anchor="t" anchorCtr="0">
            <a:noAutofit/>
          </a:bodyPr>
          <a:lstStyle/>
          <a:p>
            <a:pPr marL="285750" indent="-285750" algn="just">
              <a:buFont typeface="Arial" panose="020B0604020202020204" pitchFamily="34" charset="0"/>
              <a:buChar char="•"/>
            </a:pPr>
            <a:r>
              <a:rPr lang="en" sz="1707">
                <a:solidFill>
                  <a:srgbClr val="C00000"/>
                </a:solidFill>
                <a:latin typeface="Times New Roman" panose="02020603050405020304" pitchFamily="18" charset="0"/>
                <a:cs typeface="Times New Roman" panose="02020603050405020304" pitchFamily="18" charset="0"/>
              </a:rPr>
              <a:t>Nhân vật là con người (hoàng tử bé, loài vật (cáo), loài cây (hoa hồng)</a:t>
            </a:r>
          </a:p>
          <a:p>
            <a:pPr marL="285750" indent="-285750" algn="just">
              <a:buFont typeface="Arial" panose="020B0604020202020204" pitchFamily="34" charset="0"/>
              <a:buChar char="•"/>
            </a:pPr>
            <a:r>
              <a:rPr lang="en" sz="1707">
                <a:solidFill>
                  <a:srgbClr val="C00000"/>
                </a:solidFill>
                <a:latin typeface="Times New Roman" panose="02020603050405020304" pitchFamily="18" charset="0"/>
                <a:cs typeface="Times New Roman" panose="02020603050405020304" pitchFamily="18" charset="0"/>
              </a:rPr>
              <a:t>Nhân vật được khắc họa qua: cử chỉ, hành động, cảm xúc, suy nghĩ</a:t>
            </a:r>
            <a:endParaRPr sz="1707">
              <a:solidFill>
                <a:srgbClr val="C00000"/>
              </a:solidFill>
              <a:latin typeface="Times New Roman" panose="02020603050405020304" pitchFamily="18" charset="0"/>
              <a:cs typeface="Times New Roman" panose="02020603050405020304" pitchFamily="18" charset="0"/>
            </a:endParaRPr>
          </a:p>
        </p:txBody>
      </p:sp>
      <p:sp>
        <p:nvSpPr>
          <p:cNvPr id="1365" name="Google Shape;1365;p54"/>
          <p:cNvSpPr txBox="1">
            <a:spLocks noGrp="1"/>
          </p:cNvSpPr>
          <p:nvPr>
            <p:ph type="subTitle" idx="4294967295"/>
          </p:nvPr>
        </p:nvSpPr>
        <p:spPr>
          <a:xfrm>
            <a:off x="4729762" y="4029012"/>
            <a:ext cx="5023837" cy="1631007"/>
          </a:xfrm>
          <a:prstGeom prst="rect">
            <a:avLst/>
          </a:prstGeom>
        </p:spPr>
        <p:txBody>
          <a:bodyPr spcFirstLastPara="1" wrap="square" lIns="97520" tIns="97520" rIns="97520" bIns="97520" anchor="t" anchorCtr="0">
            <a:noAutofit/>
          </a:bodyPr>
          <a:lstStyle/>
          <a:p>
            <a:pPr marL="285750" indent="-285750" algn="just">
              <a:buFont typeface="Arial" panose="020B0604020202020204" pitchFamily="34" charset="0"/>
              <a:buChar char="•"/>
            </a:pPr>
            <a:r>
              <a:rPr lang="nl-NL" sz="1800">
                <a:solidFill>
                  <a:srgbClr val="C00000"/>
                </a:solidFill>
                <a:latin typeface="Times New Roman" panose="02020603050405020304" pitchFamily="18" charset="0"/>
                <a:cs typeface="Times New Roman" panose="02020603050405020304" pitchFamily="18" charset="0"/>
              </a:rPr>
              <a:t>Xây dựng hình tượng nhân vật phù hợp với tâm lí, suy nghĩ của trẻ thơ</a:t>
            </a:r>
          </a:p>
          <a:p>
            <a:pPr marL="285750" indent="-285750" algn="just">
              <a:buFont typeface="Arial" panose="020B0604020202020204" pitchFamily="34" charset="0"/>
              <a:buChar char="•"/>
            </a:pPr>
            <a:r>
              <a:rPr lang="nl-NL">
                <a:solidFill>
                  <a:srgbClr val="C00000"/>
                </a:solidFill>
                <a:latin typeface="Times New Roman" panose="02020603050405020304" pitchFamily="18" charset="0"/>
                <a:cs typeface="Times New Roman" panose="02020603050405020304" pitchFamily="18" charset="0"/>
              </a:rPr>
              <a:t>Kể kết hợp với biểu cảm, miêu tả (đặc biệt là sử dụng nghệ thuật nhân hoá đặc sắc.)</a:t>
            </a:r>
            <a:endParaRPr lang="en-US">
              <a:solidFill>
                <a:srgbClr val="C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nl-NL" sz="1800">
              <a:solidFill>
                <a:srgbClr val="C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nl-NL" sz="1800">
              <a:solidFill>
                <a:srgbClr val="C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sz="1707">
              <a:solidFill>
                <a:srgbClr val="C00000"/>
              </a:solidFill>
              <a:latin typeface="Times New Roman" panose="02020603050405020304" pitchFamily="18" charset="0"/>
              <a:cs typeface="Times New Roman" panose="02020603050405020304" pitchFamily="18" charset="0"/>
            </a:endParaRPr>
          </a:p>
        </p:txBody>
      </p:sp>
      <p:cxnSp>
        <p:nvCxnSpPr>
          <p:cNvPr id="1366" name="Google Shape;1366;p54"/>
          <p:cNvCxnSpPr>
            <a:cxnSpLocks/>
            <a:endCxn id="1310" idx="3"/>
          </p:cNvCxnSpPr>
          <p:nvPr/>
        </p:nvCxnSpPr>
        <p:spPr>
          <a:xfrm rot="10800000" flipV="1">
            <a:off x="2920722" y="3596373"/>
            <a:ext cx="1809040" cy="215680"/>
          </a:xfrm>
          <a:prstGeom prst="bentConnector3">
            <a:avLst>
              <a:gd name="adj1" fmla="val 50000"/>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cxnSp>
        <p:nvCxnSpPr>
          <p:cNvPr id="1367" name="Google Shape;1367;p54"/>
          <p:cNvCxnSpPr>
            <a:cxnSpLocks/>
            <a:endCxn id="1311" idx="1"/>
          </p:cNvCxnSpPr>
          <p:nvPr/>
        </p:nvCxnSpPr>
        <p:spPr>
          <a:xfrm flipV="1">
            <a:off x="5798996" y="808797"/>
            <a:ext cx="1476058" cy="1284800"/>
          </a:xfrm>
          <a:prstGeom prst="bentConnector3">
            <a:avLst>
              <a:gd name="adj1" fmla="val 50000"/>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cxnSp>
        <p:nvCxnSpPr>
          <p:cNvPr id="1368" name="Google Shape;1368;p54"/>
          <p:cNvCxnSpPr/>
          <p:nvPr/>
        </p:nvCxnSpPr>
        <p:spPr>
          <a:xfrm>
            <a:off x="5158836" y="3530549"/>
            <a:ext cx="1280320" cy="235520"/>
          </a:xfrm>
          <a:prstGeom prst="bentConnector3">
            <a:avLst>
              <a:gd name="adj1" fmla="val 0"/>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sp>
        <p:nvSpPr>
          <p:cNvPr id="66" name="TextBox 65">
            <a:extLst>
              <a:ext uri="{FF2B5EF4-FFF2-40B4-BE49-F238E27FC236}">
                <a16:creationId xmlns:a16="http://schemas.microsoft.com/office/drawing/2014/main" xmlns="" id="{81B4E689-CFD7-44E3-BC99-075782DA3362}"/>
              </a:ext>
            </a:extLst>
          </p:cNvPr>
          <p:cNvSpPr txBox="1"/>
          <p:nvPr/>
        </p:nvSpPr>
        <p:spPr>
          <a:xfrm>
            <a:off x="768436" y="69139"/>
            <a:ext cx="5505042" cy="956618"/>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1</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thoại</a:t>
            </a:r>
            <a:r>
              <a:rPr lang="en-US" sz="2800" b="1" dirty="0">
                <a:solidFill>
                  <a:srgbClr val="FF0000"/>
                </a:solidFill>
                <a:latin typeface="Times New Roman" panose="02020603050405020304" pitchFamily="18" charset="0"/>
                <a:cs typeface="Times New Roman" panose="02020603050405020304" pitchFamily="18" charset="0"/>
              </a:rPr>
              <a:t> </a:t>
            </a:r>
          </a:p>
          <a:p>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Hoàng Tử Bé">
            <a:extLst>
              <a:ext uri="{FF2B5EF4-FFF2-40B4-BE49-F238E27FC236}">
                <a16:creationId xmlns:a16="http://schemas.microsoft.com/office/drawing/2014/main" xmlns="" id="{348ECFB8-5BE3-422D-BE1C-14F76B7F9E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3826" y="1204610"/>
            <a:ext cx="2153288" cy="2638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22858PICdbgea5Gz679dY_PIC2018.png"/>
          <p:cNvPicPr>
            <a:picLocks noChangeAspect="1"/>
          </p:cNvPicPr>
          <p:nvPr/>
        </p:nvPicPr>
        <p:blipFill>
          <a:blip r:embed="rId3" cstate="print"/>
          <a:stretch>
            <a:fillRect/>
          </a:stretch>
        </p:blipFill>
        <p:spPr>
          <a:xfrm>
            <a:off x="6536466" y="1085025"/>
            <a:ext cx="3702267" cy="3702267"/>
          </a:xfrm>
          <a:prstGeom prst="rect">
            <a:avLst/>
          </a:prstGeom>
        </p:spPr>
      </p:pic>
      <p:grpSp>
        <p:nvGrpSpPr>
          <p:cNvPr id="5" name="Group 4">
            <a:extLst>
              <a:ext uri="{FF2B5EF4-FFF2-40B4-BE49-F238E27FC236}">
                <a16:creationId xmlns:a16="http://schemas.microsoft.com/office/drawing/2014/main" xmlns="" id="{E13B5D7F-64C1-48FF-A910-CFD2A67B8458}"/>
              </a:ext>
            </a:extLst>
          </p:cNvPr>
          <p:cNvGrpSpPr/>
          <p:nvPr/>
        </p:nvGrpSpPr>
        <p:grpSpPr>
          <a:xfrm>
            <a:off x="173193" y="963443"/>
            <a:ext cx="6590937" cy="1316868"/>
            <a:chOff x="1938617" y="996576"/>
            <a:chExt cx="7196417" cy="1506089"/>
          </a:xfrm>
        </p:grpSpPr>
        <p:sp>
          <p:nvSpPr>
            <p:cNvPr id="6" name="Rectangle: Rounded Corners 5">
              <a:extLst>
                <a:ext uri="{FF2B5EF4-FFF2-40B4-BE49-F238E27FC236}">
                  <a16:creationId xmlns:a16="http://schemas.microsoft.com/office/drawing/2014/main" xmlns="" id="{64DFA9CB-48EB-40D2-9F3D-98CD42D63902}"/>
                </a:ext>
              </a:extLst>
            </p:cNvPr>
            <p:cNvSpPr/>
            <p:nvPr/>
          </p:nvSpPr>
          <p:spPr>
            <a:xfrm>
              <a:off x="2142565" y="1104152"/>
              <a:ext cx="6992469" cy="1079500"/>
            </a:xfrm>
            <a:prstGeom prst="roundRect">
              <a:avLst>
                <a:gd name="adj" fmla="val 28432"/>
              </a:avLst>
            </a:prstGeom>
            <a:solidFill>
              <a:srgbClr val="FDC57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sp>
          <p:nvSpPr>
            <p:cNvPr id="7" name="Rectangle: Rounded Corners 6">
              <a:extLst>
                <a:ext uri="{FF2B5EF4-FFF2-40B4-BE49-F238E27FC236}">
                  <a16:creationId xmlns:a16="http://schemas.microsoft.com/office/drawing/2014/main" xmlns="" id="{731BECF5-401C-4F08-80D2-4AAB4AB4DF2F}"/>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sp>
          <p:nvSpPr>
            <p:cNvPr id="9" name="Rectangle: Rounded Corners 8">
              <a:extLst>
                <a:ext uri="{FF2B5EF4-FFF2-40B4-BE49-F238E27FC236}">
                  <a16:creationId xmlns:a16="http://schemas.microsoft.com/office/drawing/2014/main" xmlns="" id="{72158AE9-B046-4489-8116-2DA1B5D5FC8B}"/>
                </a:ext>
              </a:extLst>
            </p:cNvPr>
            <p:cNvSpPr/>
            <p:nvPr/>
          </p:nvSpPr>
          <p:spPr>
            <a:xfrm>
              <a:off x="1938617" y="1423164"/>
              <a:ext cx="1117600" cy="1079501"/>
            </a:xfrm>
            <a:prstGeom prst="roundRect">
              <a:avLst>
                <a:gd name="adj" fmla="val 28432"/>
              </a:avLst>
            </a:prstGeom>
            <a:solidFill>
              <a:srgbClr val="FDC57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grpSp>
      <p:grpSp>
        <p:nvGrpSpPr>
          <p:cNvPr id="10" name="Group 9">
            <a:extLst>
              <a:ext uri="{FF2B5EF4-FFF2-40B4-BE49-F238E27FC236}">
                <a16:creationId xmlns:a16="http://schemas.microsoft.com/office/drawing/2014/main" xmlns="" id="{1047281E-2797-4760-B5CF-61609A26B656}"/>
              </a:ext>
            </a:extLst>
          </p:cNvPr>
          <p:cNvGrpSpPr/>
          <p:nvPr/>
        </p:nvGrpSpPr>
        <p:grpSpPr>
          <a:xfrm>
            <a:off x="322856" y="2327341"/>
            <a:ext cx="6482148" cy="1037935"/>
            <a:chOff x="2057400" y="996576"/>
            <a:chExt cx="7077634" cy="1187076"/>
          </a:xfrm>
        </p:grpSpPr>
        <p:sp>
          <p:nvSpPr>
            <p:cNvPr id="11" name="Rectangle: Rounded Corners 10">
              <a:extLst>
                <a:ext uri="{FF2B5EF4-FFF2-40B4-BE49-F238E27FC236}">
                  <a16:creationId xmlns:a16="http://schemas.microsoft.com/office/drawing/2014/main" xmlns="" id="{5AF1BE23-807A-48D9-A886-120522D1A87B}"/>
                </a:ext>
              </a:extLst>
            </p:cNvPr>
            <p:cNvSpPr/>
            <p:nvPr/>
          </p:nvSpPr>
          <p:spPr>
            <a:xfrm>
              <a:off x="2142565" y="1104152"/>
              <a:ext cx="6992469" cy="1079500"/>
            </a:xfrm>
            <a:prstGeom prst="roundRect">
              <a:avLst>
                <a:gd name="adj" fmla="val 28432"/>
              </a:avLst>
            </a:prstGeom>
            <a:solidFill>
              <a:srgbClr val="9EDA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sp>
          <p:nvSpPr>
            <p:cNvPr id="12" name="Rectangle: Rounded Corners 11">
              <a:extLst>
                <a:ext uri="{FF2B5EF4-FFF2-40B4-BE49-F238E27FC236}">
                  <a16:creationId xmlns:a16="http://schemas.microsoft.com/office/drawing/2014/main" xmlns="" id="{F759F57A-4271-4DA8-9384-1D269D8B01D1}"/>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sp>
          <p:nvSpPr>
            <p:cNvPr id="13" name="Rectangle: Rounded Corners 12">
              <a:extLst>
                <a:ext uri="{FF2B5EF4-FFF2-40B4-BE49-F238E27FC236}">
                  <a16:creationId xmlns:a16="http://schemas.microsoft.com/office/drawing/2014/main" xmlns="" id="{E1199210-4464-4A46-97A6-B0B4C4996A4F}"/>
                </a:ext>
              </a:extLst>
            </p:cNvPr>
            <p:cNvSpPr/>
            <p:nvPr/>
          </p:nvSpPr>
          <p:spPr>
            <a:xfrm>
              <a:off x="2057400" y="996576"/>
              <a:ext cx="1117600" cy="1079500"/>
            </a:xfrm>
            <a:prstGeom prst="roundRect">
              <a:avLst>
                <a:gd name="adj" fmla="val 28432"/>
              </a:avLst>
            </a:prstGeom>
            <a:solidFill>
              <a:srgbClr val="9E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2</a:t>
              </a:r>
            </a:p>
          </p:txBody>
        </p:sp>
      </p:grpSp>
      <p:grpSp>
        <p:nvGrpSpPr>
          <p:cNvPr id="14" name="Group 13">
            <a:extLst>
              <a:ext uri="{FF2B5EF4-FFF2-40B4-BE49-F238E27FC236}">
                <a16:creationId xmlns:a16="http://schemas.microsoft.com/office/drawing/2014/main" xmlns="" id="{BE2C5AFF-44C3-4CED-A6BB-4174A512808E}"/>
              </a:ext>
            </a:extLst>
          </p:cNvPr>
          <p:cNvGrpSpPr/>
          <p:nvPr/>
        </p:nvGrpSpPr>
        <p:grpSpPr>
          <a:xfrm>
            <a:off x="322856" y="3923142"/>
            <a:ext cx="6482148" cy="1037935"/>
            <a:chOff x="2057400" y="996576"/>
            <a:chExt cx="7077634" cy="1187076"/>
          </a:xfrm>
        </p:grpSpPr>
        <p:sp>
          <p:nvSpPr>
            <p:cNvPr id="15" name="Rectangle: Rounded Corners 14">
              <a:extLst>
                <a:ext uri="{FF2B5EF4-FFF2-40B4-BE49-F238E27FC236}">
                  <a16:creationId xmlns:a16="http://schemas.microsoft.com/office/drawing/2014/main" xmlns="" id="{6E5EB42C-08A9-43FD-913A-1B508FA1E143}"/>
                </a:ext>
              </a:extLst>
            </p:cNvPr>
            <p:cNvSpPr/>
            <p:nvPr/>
          </p:nvSpPr>
          <p:spPr>
            <a:xfrm>
              <a:off x="2142565" y="1104152"/>
              <a:ext cx="6992469" cy="1079500"/>
            </a:xfrm>
            <a:prstGeom prst="roundRect">
              <a:avLst>
                <a:gd name="adj" fmla="val 28432"/>
              </a:avLst>
            </a:prstGeom>
            <a:solidFill>
              <a:srgbClr val="BAADE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sp>
          <p:nvSpPr>
            <p:cNvPr id="16" name="Rectangle: Rounded Corners 15">
              <a:extLst>
                <a:ext uri="{FF2B5EF4-FFF2-40B4-BE49-F238E27FC236}">
                  <a16:creationId xmlns:a16="http://schemas.microsoft.com/office/drawing/2014/main" xmlns="" id="{E33D63E5-9F88-4C74-A73C-B645F302DB14}"/>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sp>
          <p:nvSpPr>
            <p:cNvPr id="18" name="Rectangle: Rounded Corners 17">
              <a:extLst>
                <a:ext uri="{FF2B5EF4-FFF2-40B4-BE49-F238E27FC236}">
                  <a16:creationId xmlns:a16="http://schemas.microsoft.com/office/drawing/2014/main" xmlns="" id="{3C7D63A2-9526-454A-AEDD-B5881BB37B84}"/>
                </a:ext>
              </a:extLst>
            </p:cNvPr>
            <p:cNvSpPr/>
            <p:nvPr/>
          </p:nvSpPr>
          <p:spPr>
            <a:xfrm>
              <a:off x="2057400" y="996576"/>
              <a:ext cx="1117600" cy="1079500"/>
            </a:xfrm>
            <a:prstGeom prst="roundRect">
              <a:avLst>
                <a:gd name="adj" fmla="val 28432"/>
              </a:avLst>
            </a:prstGeom>
            <a:solidFill>
              <a:srgbClr val="BAAD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3</a:t>
              </a:r>
            </a:p>
          </p:txBody>
        </p:sp>
      </p:grpSp>
      <p:sp>
        <p:nvSpPr>
          <p:cNvPr id="19" name="TextBox 18">
            <a:extLst>
              <a:ext uri="{FF2B5EF4-FFF2-40B4-BE49-F238E27FC236}">
                <a16:creationId xmlns:a16="http://schemas.microsoft.com/office/drawing/2014/main" xmlns="" id="{5E67416B-25BA-42BA-B9FE-F8384FC0BD2E}"/>
              </a:ext>
            </a:extLst>
          </p:cNvPr>
          <p:cNvSpPr txBox="1"/>
          <p:nvPr/>
        </p:nvSpPr>
        <p:spPr>
          <a:xfrm>
            <a:off x="1478140" y="1018544"/>
            <a:ext cx="5957848" cy="584775"/>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to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mạch</a:t>
            </a:r>
            <a:endParaRPr lang="en-US" sz="32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7F41EC7C-EBBB-403E-BBE5-B0C822F9136F}"/>
              </a:ext>
            </a:extLst>
          </p:cNvPr>
          <p:cNvSpPr txBox="1"/>
          <p:nvPr/>
        </p:nvSpPr>
        <p:spPr>
          <a:xfrm>
            <a:off x="1478140" y="2440651"/>
            <a:ext cx="5957848" cy="584775"/>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endParaRPr lang="en-US"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6CB1EFCA-8E13-4EB8-83CD-8B9AC4F2783C}"/>
              </a:ext>
            </a:extLst>
          </p:cNvPr>
          <p:cNvSpPr txBox="1"/>
          <p:nvPr/>
        </p:nvSpPr>
        <p:spPr>
          <a:xfrm>
            <a:off x="1438472" y="4031622"/>
            <a:ext cx="5444532" cy="584775"/>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Lưu</a:t>
            </a:r>
            <a:r>
              <a:rPr lang="en-US" sz="3200" dirty="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ý các hộp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endParaRPr lang="en-US" sz="3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22856" y="103909"/>
            <a:ext cx="6025989" cy="707886"/>
          </a:xfrm>
          <a:prstGeom prst="rect">
            <a:avLst/>
          </a:prstGeom>
          <a:noFill/>
        </p:spPr>
        <p:txBody>
          <a:bodyPr wrap="square" rtlCol="0">
            <a:spAutoFit/>
          </a:bodyPr>
          <a:lstStyle/>
          <a:p>
            <a:r>
              <a:rPr lang="en-US" sz="4000" dirty="0" smtClean="0"/>
              <a:t>1. </a:t>
            </a:r>
            <a:r>
              <a:rPr lang="en-US" sz="4000" dirty="0" err="1" smtClean="0"/>
              <a:t>Đọc</a:t>
            </a:r>
            <a:r>
              <a:rPr lang="en-US" sz="4000" dirty="0" smtClean="0"/>
              <a:t> – </a:t>
            </a:r>
            <a:r>
              <a:rPr lang="en-US" sz="4000" dirty="0" err="1" smtClean="0"/>
              <a:t>chú</a:t>
            </a:r>
            <a:r>
              <a:rPr lang="en-US" sz="4000" dirty="0" smtClean="0"/>
              <a:t> </a:t>
            </a:r>
            <a:r>
              <a:rPr lang="en-US" sz="4000" dirty="0" err="1" smtClean="0"/>
              <a:t>thích</a:t>
            </a:r>
            <a:r>
              <a:rPr lang="en-US" sz="4000" dirty="0" smtClean="0"/>
              <a:t> : ( SGK)</a:t>
            </a:r>
            <a:endParaRPr lang="en-US" sz="4000" dirty="0"/>
          </a:p>
        </p:txBody>
      </p:sp>
    </p:spTree>
    <p:extLst>
      <p:ext uri="{BB962C8B-B14F-4D97-AF65-F5344CB8AC3E}">
        <p14:creationId xmlns:p14="http://schemas.microsoft.com/office/powerpoint/2010/main" val="178923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Little Prince and Fox The Little Prince Poster Svg The | Etsy">
            <a:extLst>
              <a:ext uri="{FF2B5EF4-FFF2-40B4-BE49-F238E27FC236}">
                <a16:creationId xmlns:a16="http://schemas.microsoft.com/office/drawing/2014/main" xmlns="" id="{F336D62F-C3C0-4098-BC59-925B1F61A5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31" t="6037" r="23728" b="6109"/>
          <a:stretch/>
        </p:blipFill>
        <p:spPr bwMode="auto">
          <a:xfrm>
            <a:off x="361025" y="201999"/>
            <a:ext cx="4006128" cy="50824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86FCE33-9A18-4F2E-97BE-6128ED37EFC8}"/>
              </a:ext>
            </a:extLst>
          </p:cNvPr>
          <p:cNvSpPr txBox="1"/>
          <p:nvPr/>
        </p:nvSpPr>
        <p:spPr>
          <a:xfrm>
            <a:off x="5689317" y="388383"/>
            <a:ext cx="2749859" cy="923330"/>
          </a:xfrm>
          <a:prstGeom prst="rect">
            <a:avLst/>
          </a:prstGeom>
          <a:noFill/>
        </p:spPr>
        <p:txBody>
          <a:bodyPr wrap="square">
            <a:spAutoFit/>
          </a:bodyPr>
          <a:lstStyle/>
          <a:p>
            <a:pPr algn="ctr"/>
            <a:r>
              <a:rPr lang="en-US" sz="5400" dirty="0" err="1">
                <a:solidFill>
                  <a:srgbClr val="FF0000"/>
                </a:solidFill>
                <a:latin typeface="Times New Roman" panose="02020603050405020304" pitchFamily="18" charset="0"/>
                <a:cs typeface="Times New Roman" panose="02020603050405020304" pitchFamily="18" charset="0"/>
              </a:rPr>
              <a:t>Hóa</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thân</a:t>
            </a:r>
            <a:endParaRPr lang="en-US" sz="5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818510BE-4410-4BC7-81B3-8463EE0311D8}"/>
              </a:ext>
            </a:extLst>
          </p:cNvPr>
          <p:cNvSpPr txBox="1"/>
          <p:nvPr/>
        </p:nvSpPr>
        <p:spPr>
          <a:xfrm>
            <a:off x="4735918" y="1219705"/>
            <a:ext cx="4656656" cy="4154984"/>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(5-7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biệt</a:t>
            </a:r>
            <a:r>
              <a:rPr lang="en-US" sz="440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h</a:t>
            </a:r>
            <a:r>
              <a:rPr lang="en-US" sz="4400">
                <a:latin typeface="Times New Roman" panose="02020603050405020304" pitchFamily="18" charset="0"/>
                <a:cs typeface="Times New Roman" panose="02020603050405020304" pitchFamily="18" charset="0"/>
              </a:rPr>
              <a:t>oàng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1895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F206BCC6-6C4C-4350-98E3-A3BACDA6FF76}"/>
              </a:ext>
            </a:extLst>
          </p:cNvPr>
          <p:cNvSpPr>
            <a:spLocks noGrp="1"/>
          </p:cNvSpPr>
          <p:nvPr>
            <p:ph idx="1"/>
          </p:nvPr>
        </p:nvSpPr>
        <p:spPr>
          <a:xfrm>
            <a:off x="0" y="375386"/>
            <a:ext cx="9753600" cy="4941570"/>
          </a:xfrm>
        </p:spPr>
        <p:txBody>
          <a:bodyPr>
            <a:normAutofit lnSpcReduction="10000"/>
          </a:bodyPr>
          <a:lstStyle/>
          <a:p>
            <a:pPr marL="0" indent="0" algn="just">
              <a:lnSpc>
                <a:spcPct val="110000"/>
              </a:lnSpc>
              <a:buNone/>
            </a:pPr>
            <a:r>
              <a:rPr lang="en-US" sz="2800" b="0" i="1" dirty="0">
                <a:solidFill>
                  <a:srgbClr val="00B050"/>
                </a:solidFill>
                <a:effectLst/>
                <a:latin typeface="Times New Roman" panose="02020603050405020304" pitchFamily="18" charset="0"/>
                <a:cs typeface="Times New Roman" panose="02020603050405020304" pitchFamily="18" charset="0"/>
              </a:rPr>
              <a:t>	</a:t>
            </a:r>
            <a:r>
              <a:rPr lang="vi-VN" sz="2800" b="0" i="1" dirty="0">
                <a:solidFill>
                  <a:srgbClr val="00B050"/>
                </a:solidFill>
                <a:effectLst/>
                <a:latin typeface="Times New Roman" panose="02020603050405020304" pitchFamily="18" charset="0"/>
                <a:cs typeface="Times New Roman" panose="02020603050405020304" pitchFamily="18" charset="0"/>
              </a:rPr>
              <a:t>Sau khi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vi-VN" sz="2800" b="0" i="1" dirty="0">
                <a:solidFill>
                  <a:srgbClr val="00B050"/>
                </a:solidFill>
                <a:effectLst/>
                <a:latin typeface="Times New Roman" panose="02020603050405020304" pitchFamily="18" charset="0"/>
                <a:cs typeface="Times New Roman" panose="02020603050405020304" pitchFamily="18" charset="0"/>
              </a:rPr>
              <a:t>rời đi,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vi-VN" sz="2800" b="0" i="1" dirty="0">
                <a:solidFill>
                  <a:srgbClr val="00B050"/>
                </a:solidFill>
                <a:effectLst/>
                <a:latin typeface="Times New Roman" panose="02020603050405020304" pitchFamily="18" charset="0"/>
                <a:cs typeface="Times New Roman" panose="02020603050405020304" pitchFamily="18" charset="0"/>
              </a:rPr>
              <a:t> quay trở về nhìn những cánh đồng lúa mì vàng óng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và</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vi-VN"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vi-VN" sz="2800" b="0" i="1" dirty="0">
                <a:solidFill>
                  <a:srgbClr val="00B050"/>
                </a:solidFill>
                <a:effectLst/>
                <a:latin typeface="Times New Roman" panose="02020603050405020304" pitchFamily="18" charset="0"/>
                <a:cs typeface="Times New Roman" panose="02020603050405020304" pitchFamily="18" charset="0"/>
              </a:rPr>
              <a:t>ngồi lặng im</a:t>
            </a:r>
            <a:r>
              <a:rPr lang="en-US" sz="2800" b="0" i="1" dirty="0">
                <a:solidFill>
                  <a:srgbClr val="00B050"/>
                </a:solidFill>
                <a:effectLst/>
                <a:latin typeface="Times New Roman" panose="02020603050405020304" pitchFamily="18" charset="0"/>
                <a:cs typeface="Times New Roman" panose="02020603050405020304" pitchFamily="18" charset="0"/>
              </a:rPr>
              <a:t>, h</a:t>
            </a:r>
            <a:r>
              <a:rPr lang="vi-VN" sz="2800" b="0" i="1" dirty="0">
                <a:solidFill>
                  <a:srgbClr val="00B050"/>
                </a:solidFill>
                <a:effectLst/>
                <a:latin typeface="Times New Roman" panose="02020603050405020304" pitchFamily="18" charset="0"/>
                <a:cs typeface="Times New Roman" panose="02020603050405020304" pitchFamily="18" charset="0"/>
              </a:rPr>
              <a:t>ướng con mắt ra xa tận chân trời.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vi-VN" sz="2800" b="0" i="1" dirty="0">
                <a:solidFill>
                  <a:srgbClr val="00B050"/>
                </a:solidFill>
                <a:effectLst/>
                <a:latin typeface="Times New Roman" panose="02020603050405020304" pitchFamily="18" charset="0"/>
                <a:cs typeface="Times New Roman" panose="02020603050405020304" pitchFamily="18" charset="0"/>
              </a:rPr>
              <a:t>tưởng tượng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đến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một</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ngày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trở</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về</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đây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thăm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vi-VN" sz="2800" b="0" i="1" dirty="0">
                <a:solidFill>
                  <a:srgbClr val="00B050"/>
                </a:solidFill>
                <a:effectLst/>
                <a:latin typeface="Times New Roman" panose="02020603050405020304" pitchFamily="18" charset="0"/>
                <a:cs typeface="Times New Roman" panose="02020603050405020304" pitchFamily="18" charset="0"/>
              </a:rPr>
              <a:t>. Cứ thế, </a:t>
            </a:r>
            <a:r>
              <a:rPr lang="en-US" sz="2800" b="0" i="1" dirty="0" err="1">
                <a:solidFill>
                  <a:srgbClr val="00B050"/>
                </a:solidFill>
                <a:effectLst/>
                <a:latin typeface="Times New Roman" panose="02020603050405020304" pitchFamily="18" charset="0"/>
                <a:cs typeface="Times New Roman" panose="02020603050405020304" pitchFamily="18" charset="0"/>
              </a:rPr>
              <a:t>chúng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mình</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vi-VN" sz="2800" b="0" i="1" dirty="0">
                <a:solidFill>
                  <a:srgbClr val="00B050"/>
                </a:solidFill>
                <a:effectLst/>
                <a:latin typeface="Times New Roman" panose="02020603050405020304" pitchFamily="18" charset="0"/>
                <a:cs typeface="Times New Roman" panose="02020603050405020304" pitchFamily="18" charset="0"/>
              </a:rPr>
              <a:t>ngồi xích lại gần nhau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kể</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cho</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nhau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những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điều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thú</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vị</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đã</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xảy</a:t>
            </a:r>
            <a:r>
              <a:rPr lang="en-US" sz="2800" b="0" i="1" dirty="0">
                <a:solidFill>
                  <a:srgbClr val="00B050"/>
                </a:solidFill>
                <a:effectLst/>
                <a:latin typeface="Times New Roman" panose="02020603050405020304" pitchFamily="18" charset="0"/>
                <a:cs typeface="Times New Roman" panose="02020603050405020304" pitchFamily="18" charset="0"/>
              </a:rPr>
              <a:t> ra </a:t>
            </a:r>
            <a:r>
              <a:rPr lang="en-US" sz="2800" b="0" i="1" dirty="0" err="1">
                <a:solidFill>
                  <a:srgbClr val="00B050"/>
                </a:solidFill>
                <a:effectLst/>
                <a:latin typeface="Times New Roman" panose="02020603050405020304" pitchFamily="18" charset="0"/>
                <a:cs typeface="Times New Roman" panose="02020603050405020304" pitchFamily="18" charset="0"/>
              </a:rPr>
              <a:t>trong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khoảng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thời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gian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mình</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xa</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nhau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Lúc</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này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đây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dù</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đã</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xa</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nhưng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vẫn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muốn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gửi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lời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cảm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ơn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vì</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đã</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cảm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hóa</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mang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lại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cho</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cảm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giác</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ấm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áp</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vốn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đã</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thiếu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bấy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lâu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này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Dù</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lúc</a:t>
            </a:r>
            <a:r>
              <a:rPr lang="en-US" sz="2800" b="0" i="1" dirty="0">
                <a:solidFill>
                  <a:srgbClr val="00B050"/>
                </a:solidFill>
                <a:effectLst/>
                <a:latin typeface="Times New Roman" panose="02020603050405020304" pitchFamily="18" charset="0"/>
                <a:cs typeface="Times New Roman" panose="02020603050405020304" pitchFamily="18" charset="0"/>
              </a:rPr>
              <a:t> chia </a:t>
            </a:r>
            <a:r>
              <a:rPr lang="en-US" sz="2800" b="0" i="1" dirty="0" err="1">
                <a:solidFill>
                  <a:srgbClr val="00B050"/>
                </a:solidFill>
                <a:effectLst/>
                <a:latin typeface="Times New Roman" panose="02020603050405020304" pitchFamily="18" charset="0"/>
                <a:cs typeface="Times New Roman" panose="02020603050405020304" pitchFamily="18" charset="0"/>
              </a:rPr>
              <a:t>xa</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có</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chút</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buồn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nhưng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không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hối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hận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vì</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đã</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kết</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bạn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với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sẽ</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mãi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và</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không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quên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những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giây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phút</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được</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cảm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hóa</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Cảm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ơn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vì</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đã</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đến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và</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làm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bạn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nhé</a:t>
            </a:r>
            <a:r>
              <a:rPr lang="en-US" sz="2800" b="0" i="1" dirty="0">
                <a:solidFill>
                  <a:srgbClr val="00B050"/>
                </a:solidFill>
                <a:effectLst/>
                <a:latin typeface="Times New Roman" panose="02020603050405020304" pitchFamily="18" charset="0"/>
                <a:cs typeface="Times New Roman" panose="02020603050405020304" pitchFamily="18" charset="0"/>
              </a:rPr>
              <a:t> – </a:t>
            </a:r>
            <a:r>
              <a:rPr lang="en-US" sz="2800" b="0" i="1" dirty="0" err="1">
                <a:solidFill>
                  <a:srgbClr val="00B050"/>
                </a:solidFill>
                <a:effectLst/>
                <a:latin typeface="Times New Roman" panose="02020603050405020304" pitchFamily="18" charset="0"/>
                <a:cs typeface="Times New Roman" panose="02020603050405020304" pitchFamily="18" charset="0"/>
              </a:rPr>
              <a:t>hoàng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tử</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bé</a:t>
            </a:r>
            <a:r>
              <a:rPr lang="en-US" sz="2800" b="0" i="1" dirty="0">
                <a:solidFill>
                  <a:srgbClr val="00B050"/>
                </a:solidFill>
                <a:effectLst/>
                <a:latin typeface="Times New Roman" panose="02020603050405020304" pitchFamily="18" charset="0"/>
                <a:cs typeface="Times New Roman" panose="02020603050405020304" pitchFamily="18" charset="0"/>
              </a:rPr>
              <a:t>.</a:t>
            </a:r>
            <a:endParaRPr lang="en-US" sz="2800"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81503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611733B-0369-4757-BBDE-2CC087B22D31}"/>
              </a:ext>
            </a:extLst>
          </p:cNvPr>
          <p:cNvSpPr txBox="1"/>
          <p:nvPr/>
        </p:nvSpPr>
        <p:spPr>
          <a:xfrm>
            <a:off x="5078803" y="727263"/>
            <a:ext cx="4064001" cy="4031873"/>
          </a:xfrm>
          <a:prstGeom prst="rect">
            <a:avLst/>
          </a:prstGeom>
          <a:noFill/>
        </p:spPr>
        <p:txBody>
          <a:bodyPr wrap="square" rtlCol="0">
            <a:spAutoFit/>
          </a:bodyPr>
          <a:lstStyle/>
          <a:p>
            <a:pPr algn="ctr"/>
            <a:r>
              <a:rPr lang="en-US" sz="4000" u="sng">
                <a:solidFill>
                  <a:srgbClr val="FF0000"/>
                </a:solidFill>
                <a:latin typeface="Times New Roman" panose="02020603050405020304" pitchFamily="18" charset="0"/>
                <a:cs typeface="Times New Roman" panose="02020603050405020304" pitchFamily="18" charset="0"/>
              </a:rPr>
              <a:t>Bài tập về nhà: </a:t>
            </a:r>
            <a:endParaRPr lang="en-US" sz="4000">
              <a:solidFill>
                <a:srgbClr val="FF0000"/>
              </a:solidFill>
              <a:latin typeface="Times New Roman" panose="02020603050405020304" pitchFamily="18" charset="0"/>
              <a:cs typeface="Times New Roman" panose="02020603050405020304" pitchFamily="18" charset="0"/>
            </a:endParaRPr>
          </a:p>
          <a:p>
            <a:pPr algn="ctr"/>
            <a:r>
              <a:rPr lang="en-US" sz="3600">
                <a:latin typeface="Times New Roman" panose="02020603050405020304" pitchFamily="18" charset="0"/>
                <a:cs typeface="Times New Roman" panose="02020603050405020304" pitchFamily="18" charset="0"/>
              </a:rPr>
              <a:t>Nhập </a:t>
            </a:r>
            <a:r>
              <a:rPr lang="en-US" sz="3600" dirty="0" err="1">
                <a:latin typeface="Times New Roman" panose="02020603050405020304" pitchFamily="18" charset="0"/>
                <a:cs typeface="Times New Roman" panose="02020603050405020304" pitchFamily="18" charset="0"/>
              </a:rPr>
              <a:t>vai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gặp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mới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6" name="Picture 8" descr="Hoàng tử bé&quot;-trích dẫn hay | Cuộc sống, Truyền cảm hứng">
            <a:extLst>
              <a:ext uri="{FF2B5EF4-FFF2-40B4-BE49-F238E27FC236}">
                <a16:creationId xmlns:a16="http://schemas.microsoft.com/office/drawing/2014/main" xmlns="" id="{42CFB029-1426-48B8-AB1A-567D210429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107" y="207818"/>
            <a:ext cx="3630319" cy="507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07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ransparent Zorro Png - Little Prince Drawing, Png Download , Transparent  Png Image - PNGitem">
            <a:extLst>
              <a:ext uri="{FF2B5EF4-FFF2-40B4-BE49-F238E27FC236}">
                <a16:creationId xmlns:a16="http://schemas.microsoft.com/office/drawing/2014/main" xmlns="" id="{E0FC6D68-F845-47EA-80B8-7EDD603F7F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2591" y="1546391"/>
            <a:ext cx="2533482" cy="21856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DED910C1-B907-4296-88A8-F0C5851CADFE}"/>
              </a:ext>
            </a:extLst>
          </p:cNvPr>
          <p:cNvSpPr/>
          <p:nvPr/>
        </p:nvSpPr>
        <p:spPr>
          <a:xfrm>
            <a:off x="3370199" y="149677"/>
            <a:ext cx="3013201" cy="1213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gặp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là</a:t>
            </a:r>
            <a:r>
              <a:rPr lang="en-US" sz="200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0889D510-E40E-478A-9105-541840C768EE}"/>
              </a:ext>
            </a:extLst>
          </p:cNvPr>
          <p:cNvSpPr/>
          <p:nvPr/>
        </p:nvSpPr>
        <p:spPr>
          <a:xfrm>
            <a:off x="207069" y="1058758"/>
            <a:ext cx="2904512" cy="14782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latin typeface="Times New Roman" panose="02020603050405020304" pitchFamily="18" charset="0"/>
                <a:cs typeface="Times New Roman" panose="02020603050405020304" pitchFamily="18" charset="0"/>
              </a:rPr>
              <a:t>g/ </a:t>
            </a:r>
            <a:r>
              <a:rPr lang="en-US" sz="2000" dirty="0" err="1">
                <a:latin typeface="Times New Roman" panose="02020603050405020304" pitchFamily="18" charset="0"/>
                <a:cs typeface="Times New Roman" panose="02020603050405020304" pitchFamily="18" charset="0"/>
              </a:rPr>
              <a:t>Bí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tặng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xmlns="" id="{C27E52BE-63ED-4EB5-9E79-E4C2C06FF92E}"/>
              </a:ext>
            </a:extLst>
          </p:cNvPr>
          <p:cNvSpPr/>
          <p:nvPr/>
        </p:nvSpPr>
        <p:spPr>
          <a:xfrm>
            <a:off x="207067" y="2875476"/>
            <a:ext cx="2904513" cy="17765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latin typeface="Times New Roman" panose="02020603050405020304" pitchFamily="18" charset="0"/>
                <a:cs typeface="Times New Roman" panose="02020603050405020304" pitchFamily="18" charset="0"/>
              </a:rPr>
              <a:t>e/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bông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thân</a:t>
            </a:r>
            <a:r>
              <a:rPr lang="en-US" sz="200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E19E96B7-7640-4B6E-BDB3-87B07C20BE60}"/>
              </a:ext>
            </a:extLst>
          </p:cNvPr>
          <p:cNvSpPr/>
          <p:nvPr/>
        </p:nvSpPr>
        <p:spPr>
          <a:xfrm>
            <a:off x="6535052" y="1095702"/>
            <a:ext cx="3011479" cy="14782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gặp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cáo</a:t>
            </a:r>
            <a:r>
              <a:rPr lang="en-US" sz="200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xmlns="" id="{E6CD4B30-34A8-432B-B189-3816D6110C67}"/>
              </a:ext>
            </a:extLst>
          </p:cNvPr>
          <p:cNvSpPr/>
          <p:nvPr/>
        </p:nvSpPr>
        <p:spPr>
          <a:xfrm>
            <a:off x="6535052" y="2912421"/>
            <a:ext cx="3011480" cy="17765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xmlns="" id="{E6FE6A47-1BF8-41D8-A3FF-31FC443BDDD1}"/>
              </a:ext>
            </a:extLst>
          </p:cNvPr>
          <p:cNvSpPr/>
          <p:nvPr/>
        </p:nvSpPr>
        <p:spPr>
          <a:xfrm>
            <a:off x="3370199" y="3877930"/>
            <a:ext cx="3013201" cy="14622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latin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đổi</a:t>
            </a:r>
            <a:r>
              <a:rPr lang="en-US" sz="200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394195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hững câu trích dẫn hay trong: ” hoàng tử bé” | Quotes - Danh Ngôn Tình Yêu  - Danh Ngôn Hay - Danh Ngôn Cuộc Sống">
            <a:extLst>
              <a:ext uri="{FF2B5EF4-FFF2-40B4-BE49-F238E27FC236}">
                <a16:creationId xmlns:a16="http://schemas.microsoft.com/office/drawing/2014/main" xmlns="" id="{24FBD9CA-9785-4B53-9D5B-AFE6F0A19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753601"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FD2103A-12DF-46B5-8146-E9BAFEC17023}"/>
              </a:ext>
            </a:extLst>
          </p:cNvPr>
          <p:cNvSpPr txBox="1"/>
          <p:nvPr/>
        </p:nvSpPr>
        <p:spPr>
          <a:xfrm>
            <a:off x="268704" y="2734733"/>
            <a:ext cx="5524902" cy="2123658"/>
          </a:xfrm>
          <a:prstGeom prst="rect">
            <a:avLst/>
          </a:prstGeom>
          <a:noFill/>
        </p:spPr>
        <p:txBody>
          <a:bodyPr wrap="square">
            <a:sp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Chúc</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các</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em</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học</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tốt</a:t>
            </a:r>
            <a:r>
              <a:rPr lang="en-US" sz="6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274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latin typeface="Times New Roman" panose="02020603050405020304" pitchFamily="18" charset="0"/>
                <a:cs typeface="Times New Roman" panose="02020603050405020304" pitchFamily="18" charset="0"/>
              </a:rPr>
              <a:t>Lưu</a:t>
            </a:r>
            <a:r>
              <a:rPr lang="en-US" sz="4000" dirty="0" smtClean="0">
                <a:latin typeface="Times New Roman" panose="02020603050405020304" pitchFamily="18" charset="0"/>
                <a:cs typeface="Times New Roman" panose="02020603050405020304" pitchFamily="18" charset="0"/>
              </a:rPr>
              <a:t> ý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khó</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hóa</a:t>
            </a:r>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Cốt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lõi</a:t>
            </a:r>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Mắt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trần</a:t>
            </a:r>
            <a:endParaRPr lang="en-US" sz="3000" dirty="0">
              <a:latin typeface="Times New Roman" panose="02020603050405020304" pitchFamily="18" charset="0"/>
              <a:cs typeface="Times New Roman" panose="02020603050405020304" pitchFamily="18" charset="0"/>
            </a:endParaRPr>
          </a:p>
          <a:p>
            <a:pPr marL="0" indent="0">
              <a:buNone/>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Đọc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chú</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thích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về</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giả</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phẩm</a:t>
            </a:r>
            <a:r>
              <a:rPr lang="en-US" sz="3000" dirty="0" smtClean="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900444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0EA5E53-674B-4BE6-8D76-21D01658E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938" y="0"/>
            <a:ext cx="5700469" cy="5486400"/>
          </a:xfrm>
          <a:prstGeom prst="rect">
            <a:avLst/>
          </a:prstGeom>
        </p:spPr>
      </p:pic>
      <p:sp>
        <p:nvSpPr>
          <p:cNvPr id="4" name="AutoShape 2">
            <a:extLst>
              <a:ext uri="{FF2B5EF4-FFF2-40B4-BE49-F238E27FC236}">
                <a16:creationId xmlns:a16="http://schemas.microsoft.com/office/drawing/2014/main" xmlns="" id="{480A15F1-C839-4C53-9F18-76D9C59CBC32}"/>
              </a:ext>
            </a:extLst>
          </p:cNvPr>
          <p:cNvSpPr>
            <a:spLocks noChangeArrowheads="1"/>
          </p:cNvSpPr>
          <p:nvPr/>
        </p:nvSpPr>
        <p:spPr bwMode="auto">
          <a:xfrm>
            <a:off x="3935289" y="891509"/>
            <a:ext cx="4962038" cy="2442863"/>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73152" tIns="36576" rIns="73152" bIns="36576" numCol="1" anchor="t" anchorCtr="0" compatLnSpc="1">
            <a:prstTxWarp prst="textNoShape">
              <a:avLst/>
            </a:prstTxWarp>
          </a:bodyPr>
          <a:lstStyle/>
          <a:p>
            <a:pPr algn="just" fontAlgn="t"/>
            <a:endParaRPr lang="en-US" sz="2880" dirty="0">
              <a:latin typeface="#9Slide03 Arima Madurai" panose="00000500000000000000" pitchFamily="2"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84699411-3528-4404-A9A0-6E05F7BC9BAB}"/>
              </a:ext>
            </a:extLst>
          </p:cNvPr>
          <p:cNvSpPr txBox="1"/>
          <p:nvPr/>
        </p:nvSpPr>
        <p:spPr>
          <a:xfrm>
            <a:off x="4389120" y="1280160"/>
            <a:ext cx="4242382" cy="1865126"/>
          </a:xfrm>
          <a:prstGeom prst="rect">
            <a:avLst/>
          </a:prstGeom>
          <a:noFill/>
        </p:spPr>
        <p:txBody>
          <a:bodyPr wrap="square">
            <a:spAutoFit/>
          </a:bodyPr>
          <a:lstStyle/>
          <a:p>
            <a:pPr algn="ctr" fontAlgn="t"/>
            <a:r>
              <a:rPr lang="en-US" sz="5760" dirty="0" err="1">
                <a:latin typeface="Times New Roman" panose="02020603050405020304" pitchFamily="18" charset="0"/>
                <a:cs typeface="Times New Roman" panose="02020603050405020304" pitchFamily="18" charset="0"/>
              </a:rPr>
              <a:t>Hỏi</a:t>
            </a:r>
            <a:r>
              <a:rPr lang="en-US" sz="5760" dirty="0">
                <a:latin typeface="Times New Roman" panose="02020603050405020304" pitchFamily="18" charset="0"/>
                <a:cs typeface="Times New Roman" panose="02020603050405020304" pitchFamily="18" charset="0"/>
              </a:rPr>
              <a:t> </a:t>
            </a:r>
            <a:r>
              <a:rPr lang="en-US" sz="5760" dirty="0" err="1">
                <a:latin typeface="Times New Roman" panose="02020603050405020304" pitchFamily="18" charset="0"/>
                <a:cs typeface="Times New Roman" panose="02020603050405020304" pitchFamily="18" charset="0"/>
              </a:rPr>
              <a:t>nhanh</a:t>
            </a:r>
            <a:r>
              <a:rPr lang="en-US" sz="5760" dirty="0">
                <a:latin typeface="Times New Roman" panose="02020603050405020304" pitchFamily="18" charset="0"/>
                <a:cs typeface="Times New Roman" panose="02020603050405020304" pitchFamily="18" charset="0"/>
              </a:rPr>
              <a:t> – </a:t>
            </a:r>
            <a:r>
              <a:rPr lang="en-US" sz="5760" dirty="0" err="1">
                <a:latin typeface="Times New Roman" panose="02020603050405020304" pitchFamily="18" charset="0"/>
                <a:cs typeface="Times New Roman" panose="02020603050405020304" pitchFamily="18" charset="0"/>
              </a:rPr>
              <a:t>đáp</a:t>
            </a:r>
            <a:r>
              <a:rPr lang="en-US" sz="5760" dirty="0">
                <a:latin typeface="Times New Roman" panose="02020603050405020304" pitchFamily="18" charset="0"/>
                <a:cs typeface="Times New Roman" panose="02020603050405020304" pitchFamily="18" charset="0"/>
              </a:rPr>
              <a:t> </a:t>
            </a:r>
            <a:r>
              <a:rPr lang="en-US" sz="5760" dirty="0" err="1">
                <a:latin typeface="Times New Roman" panose="02020603050405020304" pitchFamily="18" charset="0"/>
                <a:cs typeface="Times New Roman" panose="02020603050405020304" pitchFamily="18" charset="0"/>
              </a:rPr>
              <a:t>gọn</a:t>
            </a:r>
            <a:endParaRPr lang="en-US" sz="576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773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A6671E4-D701-4CE6-A125-983FBEA6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60" y="0"/>
            <a:ext cx="5486400" cy="5486400"/>
          </a:xfrm>
          <a:prstGeom prst="rect">
            <a:avLst/>
          </a:prstGeom>
        </p:spPr>
      </p:pic>
      <p:pic>
        <p:nvPicPr>
          <p:cNvPr id="4" name="图片 3">
            <a:extLst>
              <a:ext uri="{FF2B5EF4-FFF2-40B4-BE49-F238E27FC236}">
                <a16:creationId xmlns:a16="http://schemas.microsoft.com/office/drawing/2014/main" xmlns="" id="{9197CEC6-1A83-4111-9A39-876E1B6F9E63}"/>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3413760" y="47256"/>
            <a:ext cx="5959942" cy="4549870"/>
          </a:xfrm>
          <a:prstGeom prst="rect">
            <a:avLst/>
          </a:prstGeom>
        </p:spPr>
      </p:pic>
      <p:sp>
        <p:nvSpPr>
          <p:cNvPr id="5" name="TextBox 4">
            <a:extLst>
              <a:ext uri="{FF2B5EF4-FFF2-40B4-BE49-F238E27FC236}">
                <a16:creationId xmlns:a16="http://schemas.microsoft.com/office/drawing/2014/main" xmlns="" id="{48214494-A66D-4477-8388-53906571D3F2}"/>
              </a:ext>
            </a:extLst>
          </p:cNvPr>
          <p:cNvSpPr txBox="1"/>
          <p:nvPr/>
        </p:nvSpPr>
        <p:spPr>
          <a:xfrm>
            <a:off x="3828063" y="889274"/>
            <a:ext cx="4886960" cy="2308324"/>
          </a:xfrm>
          <a:prstGeom prst="rect">
            <a:avLst/>
          </a:prstGeom>
          <a:noFill/>
        </p:spPr>
        <p:txBody>
          <a:bodyPr wrap="square">
            <a:spAutoFit/>
          </a:bodyPr>
          <a:lstStyle/>
          <a:p>
            <a:pPr algn="ctr"/>
            <a:r>
              <a:rPr lang="en-US" sz="4800" dirty="0">
                <a:solidFill>
                  <a:srgbClr val="0070C0"/>
                </a:solidFill>
                <a:latin typeface="Times New Roman" panose="02020603050405020304" pitchFamily="18" charset="0"/>
                <a:cs typeface="Times New Roman" panose="02020603050405020304" pitchFamily="18" charset="0"/>
              </a:rPr>
              <a:t>1/ </a:t>
            </a:r>
            <a:r>
              <a:rPr lang="en-US" sz="4800" dirty="0" err="1">
                <a:solidFill>
                  <a:srgbClr val="0070C0"/>
                </a:solidFill>
                <a:latin typeface="Times New Roman" panose="02020603050405020304" pitchFamily="18" charset="0"/>
                <a:cs typeface="Times New Roman" panose="02020603050405020304" pitchFamily="18" charset="0"/>
              </a:rPr>
              <a:t>Tác</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giả</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của</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văn</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bản</a:t>
            </a:r>
            <a:r>
              <a:rPr lang="en-US" sz="4800" dirty="0">
                <a:solidFill>
                  <a:srgbClr val="0070C0"/>
                </a:solidFill>
                <a:latin typeface="Times New Roman" panose="02020603050405020304" pitchFamily="18" charset="0"/>
                <a:cs typeface="Times New Roman" panose="02020603050405020304" pitchFamily="18" charset="0"/>
              </a:rPr>
              <a:t> </a:t>
            </a:r>
            <a:r>
              <a:rPr lang="en-US" sz="4800" err="1">
                <a:solidFill>
                  <a:srgbClr val="0070C0"/>
                </a:solidFill>
                <a:latin typeface="Times New Roman" panose="02020603050405020304" pitchFamily="18" charset="0"/>
                <a:cs typeface="Times New Roman" panose="02020603050405020304" pitchFamily="18" charset="0"/>
              </a:rPr>
              <a:t>là</a:t>
            </a:r>
            <a:r>
              <a:rPr lang="en-US" sz="4800">
                <a:solidFill>
                  <a:srgbClr val="0070C0"/>
                </a:solidFill>
                <a:latin typeface="Times New Roman" panose="02020603050405020304" pitchFamily="18" charset="0"/>
                <a:cs typeface="Times New Roman" panose="02020603050405020304" pitchFamily="18" charset="0"/>
              </a:rPr>
              <a:t> ai? Ông là người </a:t>
            </a:r>
            <a:r>
              <a:rPr lang="en-US" sz="4800" dirty="0" err="1">
                <a:solidFill>
                  <a:srgbClr val="0070C0"/>
                </a:solidFill>
                <a:latin typeface="Times New Roman" panose="02020603050405020304" pitchFamily="18" charset="0"/>
                <a:cs typeface="Times New Roman" panose="02020603050405020304" pitchFamily="18" charset="0"/>
              </a:rPr>
              <a:t>nước</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nào</a:t>
            </a:r>
            <a:r>
              <a:rPr lang="en-US" sz="48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2705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4467B18-FFFA-4384-94D6-650ED4D8A8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
          <a:stretch/>
        </p:blipFill>
        <p:spPr>
          <a:xfrm>
            <a:off x="5608315" y="796291"/>
            <a:ext cx="4937766" cy="4629152"/>
          </a:xfrm>
          <a:prstGeom prst="rect">
            <a:avLst/>
          </a:prstGeom>
        </p:spPr>
      </p:pic>
      <p:pic>
        <p:nvPicPr>
          <p:cNvPr id="5" name="图片 3">
            <a:extLst>
              <a:ext uri="{FF2B5EF4-FFF2-40B4-BE49-F238E27FC236}">
                <a16:creationId xmlns:a16="http://schemas.microsoft.com/office/drawing/2014/main" xmlns="" id="{B001CA0D-75F6-412E-845F-A31D9BA7F116}"/>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flipH="1">
            <a:off x="-1" y="140239"/>
            <a:ext cx="6567055" cy="4549870"/>
          </a:xfrm>
          <a:prstGeom prst="rect">
            <a:avLst/>
          </a:prstGeom>
        </p:spPr>
      </p:pic>
      <p:sp>
        <p:nvSpPr>
          <p:cNvPr id="6" name="TextBox 5">
            <a:extLst>
              <a:ext uri="{FF2B5EF4-FFF2-40B4-BE49-F238E27FC236}">
                <a16:creationId xmlns:a16="http://schemas.microsoft.com/office/drawing/2014/main" xmlns="" id="{CF0467AB-78DD-4B88-8F9A-2C823B38127A}"/>
              </a:ext>
            </a:extLst>
          </p:cNvPr>
          <p:cNvSpPr txBox="1"/>
          <p:nvPr/>
        </p:nvSpPr>
        <p:spPr>
          <a:xfrm flipH="1">
            <a:off x="613368" y="1194658"/>
            <a:ext cx="5549925" cy="2003625"/>
          </a:xfrm>
          <a:prstGeom prst="rect">
            <a:avLst/>
          </a:prstGeom>
          <a:noFill/>
        </p:spPr>
        <p:txBody>
          <a:bodyPr wrap="square">
            <a:spAutoFit/>
          </a:bodyPr>
          <a:lstStyle/>
          <a:p>
            <a:pPr algn="ctr">
              <a:lnSpc>
                <a:spcPct val="115000"/>
              </a:lnSpc>
            </a:pPr>
            <a:r>
              <a:rPr lang="en-US" sz="3600" b="1" dirty="0" err="1">
                <a:latin typeface="Times New Roman" panose="02020603050405020304" pitchFamily="18" charset="0"/>
                <a:cs typeface="Times New Roman" panose="02020603050405020304" pitchFamily="18" charset="0"/>
              </a:rPr>
              <a:t>Ăng-toan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Xanh-tơ</a:t>
            </a:r>
            <a:r>
              <a:rPr lang="en-US" sz="3600" b="1" dirty="0">
                <a:latin typeface="Times New Roman" panose="02020603050405020304" pitchFamily="18" charset="0"/>
                <a:cs typeface="Times New Roman" panose="02020603050405020304" pitchFamily="18" charset="0"/>
              </a:rPr>
              <a:t> Ê-xu-pe-</a:t>
            </a:r>
            <a:r>
              <a:rPr lang="en-US" sz="3600" b="1" dirty="0" err="1">
                <a:latin typeface="Times New Roman" panose="02020603050405020304" pitchFamily="18" charset="0"/>
                <a:cs typeface="Times New Roman" panose="02020603050405020304" pitchFamily="18" charset="0"/>
              </a:rPr>
              <a:t>ri</a:t>
            </a:r>
            <a:r>
              <a:rPr lang="en-US" sz="3600" b="1" dirty="0">
                <a:latin typeface="Times New Roman" panose="02020603050405020304" pitchFamily="18" charset="0"/>
                <a:cs typeface="Times New Roman" panose="02020603050405020304" pitchFamily="18" charset="0"/>
              </a:rPr>
              <a:t> (1900 – 1944)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lớn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Pháp</a:t>
            </a:r>
            <a:endParaRPr lang="en-US" sz="36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728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3343</TotalTime>
  <Words>5553</Words>
  <Application>Microsoft Office PowerPoint</Application>
  <PresentationFormat>Custom</PresentationFormat>
  <Paragraphs>333</Paragraphs>
  <Slides>54</Slides>
  <Notes>31</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54</vt:i4>
      </vt:variant>
    </vt:vector>
  </HeadingPairs>
  <TitlesOfParts>
    <vt:vector size="72" baseType="lpstr">
      <vt:lpstr>宋体</vt:lpstr>
      <vt:lpstr>宋体</vt:lpstr>
      <vt:lpstr>#9Slide03 Arima Madurai</vt:lpstr>
      <vt:lpstr>#9Slide05 SVNCookie</vt:lpstr>
      <vt:lpstr>Arial</vt:lpstr>
      <vt:lpstr>Calibri</vt:lpstr>
      <vt:lpstr>Calibri Light</vt:lpstr>
      <vt:lpstr>Fredoka One</vt:lpstr>
      <vt:lpstr>Livvic</vt:lpstr>
      <vt:lpstr>Open Sans</vt:lpstr>
      <vt:lpstr>Roboto Condensed Light</vt:lpstr>
      <vt:lpstr>Rubik</vt:lpstr>
      <vt:lpstr>Rubik Light</vt:lpstr>
      <vt:lpstr>Times New Roman</vt:lpstr>
      <vt:lpstr>Wingdings</vt:lpstr>
      <vt:lpstr>等线</vt:lpstr>
      <vt:lpstr>Office Theme</vt:lpstr>
      <vt:lpstr>Kawaii Pastel by Slidesgo</vt:lpstr>
      <vt:lpstr>PowerPoint Presentation</vt:lpstr>
      <vt:lpstr>PowerPoint Presentation</vt:lpstr>
      <vt:lpstr>PowerPoint Presentation</vt:lpstr>
      <vt:lpstr>PowerPoint Presentation</vt:lpstr>
      <vt:lpstr>PowerPoint Presentation</vt:lpstr>
      <vt:lpstr>Lưu ý một số từ khó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Lan</cp:lastModifiedBy>
  <cp:revision>349</cp:revision>
  <dcterms:created xsi:type="dcterms:W3CDTF">2019-09-21T14:46:22Z</dcterms:created>
  <dcterms:modified xsi:type="dcterms:W3CDTF">2021-09-15T02:03:03Z</dcterms:modified>
</cp:coreProperties>
</file>