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13AD-FAAA-4BB9-AD45-A81F0A25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51340-FCB7-4649-A5A1-FF5A3C69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2499-1E07-4234-B090-31546551AF0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539B8-1EA0-406F-A582-2EE42232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4AEB2-16B8-4B30-84A1-7C5673DF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598E-ED5F-40A9-A222-633C2A74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D59C6-A8B9-4E48-98EE-C8E0513A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8C61-9697-4BE4-9750-BC0C76BCA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5798D-3DF6-4C42-8E9C-6AE58A247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2499-1E07-4234-B090-31546551AF07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429A2-ADDB-44CD-A738-AF5AB1AED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FDA5D-59F6-4767-851C-E27635133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598E-ED5F-40A9-A222-633C2A74C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9EEBB9-D34B-44C8-83E4-AAB6930F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rgbClr val="002060"/>
                </a:solidFill>
                <a:latin typeface="#9Slide03 AllRoundGothic" panose="020B0703020202020104" charset="0"/>
              </a:rPr>
              <a:t>Bài 34</a:t>
            </a:r>
            <a:endParaRPr lang="en-US" sz="4800" u="sng" dirty="0">
              <a:solidFill>
                <a:srgbClr val="002060"/>
              </a:solidFill>
              <a:latin typeface="#9Slide03 AllRoundGothic" panose="020B07030202020201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85B93-F76A-45E1-B0A0-D8FE553331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95780A-73A2-E0EE-DE25-D5645155C666}"/>
              </a:ext>
            </a:extLst>
          </p:cNvPr>
          <p:cNvSpPr/>
          <p:nvPr/>
        </p:nvSpPr>
        <p:spPr>
          <a:xfrm>
            <a:off x="2293620" y="3467100"/>
            <a:ext cx="492252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136336-DF6B-455A-862C-F193E88F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24E98-B91D-4301-961C-1896F976E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A29714-5908-80CB-0154-76B4489587C8}"/>
              </a:ext>
            </a:extLst>
          </p:cNvPr>
          <p:cNvSpPr/>
          <p:nvPr/>
        </p:nvSpPr>
        <p:spPr>
          <a:xfrm>
            <a:off x="0" y="2476500"/>
            <a:ext cx="6271260" cy="2148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5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AEFCD3-1F39-4C66-AA88-D2B95DC8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936D4-5D44-4B18-ABDD-06D0EAAFEF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E87D88-91B2-5B61-4894-B8E416FC3976}"/>
              </a:ext>
            </a:extLst>
          </p:cNvPr>
          <p:cNvSpPr/>
          <p:nvPr/>
        </p:nvSpPr>
        <p:spPr>
          <a:xfrm>
            <a:off x="0" y="4434840"/>
            <a:ext cx="9144000" cy="708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8FE82-9F85-4312-B560-3F7500F3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6F8CA-6741-4080-9252-E14F8D19E4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059220-9F6C-796D-461F-4574B58236F6}"/>
              </a:ext>
            </a:extLst>
          </p:cNvPr>
          <p:cNvSpPr/>
          <p:nvPr/>
        </p:nvSpPr>
        <p:spPr>
          <a:xfrm>
            <a:off x="0" y="4411980"/>
            <a:ext cx="9083040" cy="731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C3E651-EA78-4766-9692-9A1CC212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34EB9-8D9D-4248-93A7-C57F1D1AD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17E336-79DE-7EA0-54CF-885AB7CEC40C}"/>
              </a:ext>
            </a:extLst>
          </p:cNvPr>
          <p:cNvSpPr/>
          <p:nvPr/>
        </p:nvSpPr>
        <p:spPr>
          <a:xfrm>
            <a:off x="0" y="4389120"/>
            <a:ext cx="9144000" cy="75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5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6FC3A6-BD3A-4BFE-AB63-9AB31603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57821-1642-45BD-A3A3-8EF39C493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3564B1-37D7-C335-B0BC-EE16A19F82E5}"/>
              </a:ext>
            </a:extLst>
          </p:cNvPr>
          <p:cNvSpPr/>
          <p:nvPr/>
        </p:nvSpPr>
        <p:spPr>
          <a:xfrm>
            <a:off x="0" y="3954780"/>
            <a:ext cx="9144000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6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5C3EE4-AC45-494E-A957-16D2B34D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43106-82C1-46E6-A45A-3D71495C5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C9541A-D391-8A40-C498-7B014D7EBEEC}"/>
              </a:ext>
            </a:extLst>
          </p:cNvPr>
          <p:cNvSpPr/>
          <p:nvPr/>
        </p:nvSpPr>
        <p:spPr>
          <a:xfrm>
            <a:off x="0" y="4419600"/>
            <a:ext cx="9144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6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4D102A-D756-4927-90DA-E5CB43CF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30BE3-66F9-4340-8BE0-5C422A8ED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6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04F011-52D7-4A55-AC13-9DABD634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BFACD-B083-4FAB-A021-0A8186E2A2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4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6093A9-A6A7-4306-83FE-EECC1254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EDCD0-230E-4183-8775-B92752717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7890EB-B3D4-4DF5-BDC8-4C6426DD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6849D-A72D-4CFA-A74D-56C41F6AF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1B78E-5EA9-4FA0-CB6F-8672A0551F9A}"/>
              </a:ext>
            </a:extLst>
          </p:cNvPr>
          <p:cNvSpPr/>
          <p:nvPr/>
        </p:nvSpPr>
        <p:spPr>
          <a:xfrm>
            <a:off x="0" y="4404360"/>
            <a:ext cx="9144000" cy="739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97DC51-5648-4828-B751-511E5B54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A3045-1137-48D9-A968-2AC490B3F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02C8C-E55C-03ED-4A59-7667313D92EB}"/>
              </a:ext>
            </a:extLst>
          </p:cNvPr>
          <p:cNvSpPr/>
          <p:nvPr/>
        </p:nvSpPr>
        <p:spPr>
          <a:xfrm>
            <a:off x="0" y="447294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3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1D8BA6-4D45-4EC4-9055-96D92B39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1648D-ABD7-4C64-B871-ECA90FA66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CCE51E-A4A6-FAB8-C746-8369E37AB410}"/>
              </a:ext>
            </a:extLst>
          </p:cNvPr>
          <p:cNvSpPr/>
          <p:nvPr/>
        </p:nvSpPr>
        <p:spPr>
          <a:xfrm>
            <a:off x="0" y="438150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1A385B-806A-4CB5-B050-C1A3BF21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AF153-B1B4-4598-B520-FF7299239F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31BBE6-756D-3246-6B8C-76B839C9F5CB}"/>
              </a:ext>
            </a:extLst>
          </p:cNvPr>
          <p:cNvSpPr/>
          <p:nvPr/>
        </p:nvSpPr>
        <p:spPr>
          <a:xfrm>
            <a:off x="0" y="4411980"/>
            <a:ext cx="9144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548811-AA52-472A-8D3F-F7AFCC41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0E849-230E-4C96-BBB4-D692FBCED8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8B3546-86BA-68AF-DA59-867B81A84BA5}"/>
              </a:ext>
            </a:extLst>
          </p:cNvPr>
          <p:cNvSpPr/>
          <p:nvPr/>
        </p:nvSpPr>
        <p:spPr>
          <a:xfrm>
            <a:off x="0" y="4495800"/>
            <a:ext cx="91440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FA338-3B81-8484-8AE3-39EF6516E6F2}"/>
              </a:ext>
            </a:extLst>
          </p:cNvPr>
          <p:cNvSpPr/>
          <p:nvPr/>
        </p:nvSpPr>
        <p:spPr>
          <a:xfrm>
            <a:off x="3131820" y="1569720"/>
            <a:ext cx="3017520" cy="2926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Trình chiếu Trên màn hình (16:9)</PresentationFormat>
  <Paragraphs>1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#9Slide03 AllRoundGothic</vt:lpstr>
      <vt:lpstr>Arial</vt:lpstr>
      <vt:lpstr>Calibri</vt:lpstr>
      <vt:lpstr>Calibri Light</vt:lpstr>
      <vt:lpstr>Office Theme</vt:lpstr>
      <vt:lpstr>Bài 34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creator>Ky Anh</dc:creator>
  <cp:lastModifiedBy>Nguyễn Thị Kim Dung</cp:lastModifiedBy>
  <cp:revision>2</cp:revision>
  <dcterms:created xsi:type="dcterms:W3CDTF">2021-11-29T20:05:42Z</dcterms:created>
  <dcterms:modified xsi:type="dcterms:W3CDTF">2024-01-27T15:20:48Z</dcterms:modified>
</cp:coreProperties>
</file>