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4" r:id="rId4"/>
    <p:sldId id="327" r:id="rId5"/>
    <p:sldId id="328" r:id="rId6"/>
    <p:sldId id="265" r:id="rId7"/>
    <p:sldId id="266" r:id="rId8"/>
    <p:sldId id="267" r:id="rId9"/>
    <p:sldId id="326" r:id="rId10"/>
    <p:sldId id="330" r:id="rId11"/>
    <p:sldId id="332" r:id="rId12"/>
    <p:sldId id="331" r:id="rId13"/>
    <p:sldId id="333" r:id="rId14"/>
    <p:sldId id="334" r:id="rId15"/>
    <p:sldId id="341" r:id="rId16"/>
    <p:sldId id="306" r:id="rId17"/>
    <p:sldId id="382" r:id="rId18"/>
    <p:sldId id="336" r:id="rId19"/>
    <p:sldId id="339" r:id="rId20"/>
    <p:sldId id="338" r:id="rId21"/>
    <p:sldId id="340" r:id="rId22"/>
    <p:sldId id="380" r:id="rId23"/>
    <p:sldId id="349" r:id="rId24"/>
    <p:sldId id="383" r:id="rId25"/>
    <p:sldId id="350" r:id="rId26"/>
    <p:sldId id="384" r:id="rId27"/>
    <p:sldId id="351" r:id="rId28"/>
    <p:sldId id="385" r:id="rId29"/>
    <p:sldId id="352" r:id="rId30"/>
    <p:sldId id="386" r:id="rId31"/>
    <p:sldId id="342" r:id="rId32"/>
    <p:sldId id="343" r:id="rId33"/>
    <p:sldId id="345" r:id="rId34"/>
    <p:sldId id="256" r:id="rId35"/>
    <p:sldId id="257" r:id="rId36"/>
    <p:sldId id="258" r:id="rId37"/>
    <p:sldId id="259" r:id="rId38"/>
    <p:sldId id="346" r:id="rId39"/>
    <p:sldId id="348" r:id="rId40"/>
    <p:sldId id="354" r:id="rId41"/>
    <p:sldId id="355" r:id="rId42"/>
    <p:sldId id="359" r:id="rId43"/>
    <p:sldId id="362" r:id="rId44"/>
    <p:sldId id="357" r:id="rId45"/>
    <p:sldId id="378" r:id="rId46"/>
    <p:sldId id="363" r:id="rId47"/>
    <p:sldId id="319" r:id="rId48"/>
    <p:sldId id="364" r:id="rId49"/>
    <p:sldId id="366" r:id="rId50"/>
    <p:sldId id="310" r:id="rId51"/>
    <p:sldId id="270" r:id="rId52"/>
    <p:sldId id="387" r:id="rId53"/>
    <p:sldId id="272" r:id="rId54"/>
    <p:sldId id="273" r:id="rId55"/>
    <p:sldId id="388" r:id="rId56"/>
    <p:sldId id="271" r:id="rId57"/>
    <p:sldId id="367" r:id="rId58"/>
    <p:sldId id="369" r:id="rId59"/>
    <p:sldId id="379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2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DED5-D151-599B-F67D-8FF5ABF2E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064-5F45-C296-10BC-89EA85AA9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149EF-7753-3197-50FC-90D9D5B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5FD9-A27B-33A6-2834-87D6124A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18752-A4CB-B24C-E34D-169C3822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6666-01AF-4D30-5D80-A635A2D7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79879-F6A3-A6A5-08BA-768412AB4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71A65-4F41-2092-DE76-40A388E5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DE316-F38B-94B8-FF78-0C756A3F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5D537-2922-9614-E843-40319890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007D41-C0B3-66C3-954B-E4C63881E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0EBE6-2BDD-077E-DEB0-B874B5796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49081-90BF-417D-4FA1-27C55EF3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26641-A3F4-6E6E-958F-0D0FD7ED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453D8-BA82-1D9C-F91B-DE94A25A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86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71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4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40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16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7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8DCC-8406-26B1-AEA2-370C96CB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37720-5C8F-C44F-A1B5-B1CC7AB43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D1438-7E4F-58C4-ADDD-C3384B11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BBAC1-9220-79E6-898A-35F9B5B7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E48D-3F11-7ECC-A88F-7F60550A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21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3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6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48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6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63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0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10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5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23B8-FD4D-1A18-8CE3-9A2543FA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F02F9-87CE-4654-FE31-436E5C97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812A0-6383-D896-6479-BF95723E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D6320-A35C-BA05-A954-A896721D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69C57-59ED-79CC-8261-84EAA29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81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8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9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868A-ABF6-9463-6785-3D97BD42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E7658-FE84-7DD6-5C43-086D15EF9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888DE-688F-9E53-2FC1-9D9BE20C8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9981B-4D3F-6963-B7EB-72E2F39F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480FA-F108-6371-6BDB-300AF826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3487B-346A-CBBC-A522-C67A20AC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E5E1-CF96-966E-185F-C268A2D6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8288F-FB7F-EF74-55B6-F9A7E25AA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EAFC1-2BE8-92E4-8E47-077C6F3F2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08012-1060-64AE-057C-1F2FDD966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6BA8-C904-D3D1-DD72-C4A115498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6F87B-A1AF-6578-8303-8A43FEE2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EFCC72-9FA2-E78C-36F9-245D04FB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6201D-CEBA-2810-4B59-A1C34BA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2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962B-E27F-DA31-0F82-08513AF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4380A-DD74-B932-4927-4BBFF945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EC738-69E8-1E76-D82F-3E8D1142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22A90-D8B2-2FB7-D633-EE3225B2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F3AAC-FA1B-ADE5-202F-798400F9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40EA8-7E0F-D446-89A0-CE48B8BB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2BF8E-2349-5F3F-F984-E51378CE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80A9-CDC1-A234-5FC2-50DD787F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0D7A9-0F22-A93B-7601-A1568A0EC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71AC6-2EC2-3A18-DB6A-465CF41A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861D-3FF8-0660-B73B-DC14B613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AFA7F-B140-A177-5093-A5D873A2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A440-E7A5-6A62-CD3B-8EB6EE95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0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E5A1-40FA-F582-9339-4B6E388E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CAB761-6A11-6040-6E85-0DFD6E239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70446-6AA5-F1B1-1CE3-C19F1E132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A81DE-E5DA-AB1A-E613-8548839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163E2-242E-9AA1-9805-3B491A4B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247C9-A7A8-CEB0-4B4F-CFF13DD2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7AA83-673D-209F-2E6C-BD3F83B9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25943-29F5-D4B2-B2D5-59E05D138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9DB50-CAA7-390C-82C0-DAE0548BD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6B12-FD02-4AFB-B5F8-63B05AF194C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A631-6F3C-1598-CC8E-2E5E879F4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C0216-81D0-8402-41B2-20A28F9B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2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71E10-E127-4060-A96E-CF3F99F50F0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1A1F5-5A22-4F86-845E-701C9415D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9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52.png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Relationship Id="rId2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Relationship Id="rId2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image" Target="../media/image5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Relationship Id="rId2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image" Target="../media/image5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31.png"/><Relationship Id="rId5" Type="http://schemas.openxmlformats.org/officeDocument/2006/relationships/image" Target="../media/image91.sv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0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10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3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svg"/><Relationship Id="rId11" Type="http://schemas.openxmlformats.org/officeDocument/2006/relationships/image" Target="../media/image112.png"/><Relationship Id="rId5" Type="http://schemas.openxmlformats.org/officeDocument/2006/relationships/image" Target="../media/image108.png"/><Relationship Id="rId10" Type="http://schemas.openxmlformats.org/officeDocument/2006/relationships/image" Target="../media/image91.svg"/><Relationship Id="rId4" Type="http://schemas.openxmlformats.org/officeDocument/2006/relationships/image" Target="../media/image107.sv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25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microsoft.com/office/2007/relationships/media" Target="../media/media7.wav"/><Relationship Id="rId12" Type="http://schemas.openxmlformats.org/officeDocument/2006/relationships/audio" Target="../media/audio1.wav"/><Relationship Id="rId17" Type="http://schemas.openxmlformats.org/officeDocument/2006/relationships/image" Target="../media/image129.png"/><Relationship Id="rId2" Type="http://schemas.openxmlformats.org/officeDocument/2006/relationships/audio" Target="../media/media4.wav"/><Relationship Id="rId16" Type="http://schemas.openxmlformats.org/officeDocument/2006/relationships/image" Target="../media/image128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slideLayout" Target="../slideLayouts/slideLayout24.xml"/><Relationship Id="rId5" Type="http://schemas.microsoft.com/office/2007/relationships/media" Target="../media/media6.wav"/><Relationship Id="rId15" Type="http://schemas.openxmlformats.org/officeDocument/2006/relationships/image" Target="../media/image127.png"/><Relationship Id="rId10" Type="http://schemas.openxmlformats.org/officeDocument/2006/relationships/audio" Target="../media/media8.wav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1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25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microsoft.com/office/2007/relationships/media" Target="../media/media7.wav"/><Relationship Id="rId12" Type="http://schemas.openxmlformats.org/officeDocument/2006/relationships/audio" Target="../media/audio1.wav"/><Relationship Id="rId17" Type="http://schemas.openxmlformats.org/officeDocument/2006/relationships/image" Target="../media/image129.png"/><Relationship Id="rId2" Type="http://schemas.openxmlformats.org/officeDocument/2006/relationships/audio" Target="../media/media4.wav"/><Relationship Id="rId16" Type="http://schemas.openxmlformats.org/officeDocument/2006/relationships/image" Target="../media/image128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slideLayout" Target="../slideLayouts/slideLayout24.xml"/><Relationship Id="rId5" Type="http://schemas.microsoft.com/office/2007/relationships/media" Target="../media/media6.wav"/><Relationship Id="rId15" Type="http://schemas.openxmlformats.org/officeDocument/2006/relationships/image" Target="../media/image127.png"/><Relationship Id="rId10" Type="http://schemas.openxmlformats.org/officeDocument/2006/relationships/audio" Target="../media/media8.wav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1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25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microsoft.com/office/2007/relationships/media" Target="../media/media7.wav"/><Relationship Id="rId12" Type="http://schemas.openxmlformats.org/officeDocument/2006/relationships/audio" Target="../media/audio1.wav"/><Relationship Id="rId17" Type="http://schemas.openxmlformats.org/officeDocument/2006/relationships/image" Target="../media/image129.png"/><Relationship Id="rId2" Type="http://schemas.openxmlformats.org/officeDocument/2006/relationships/audio" Target="../media/media4.wav"/><Relationship Id="rId16" Type="http://schemas.openxmlformats.org/officeDocument/2006/relationships/image" Target="../media/image128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slideLayout" Target="../slideLayouts/slideLayout24.xml"/><Relationship Id="rId5" Type="http://schemas.microsoft.com/office/2007/relationships/media" Target="../media/media6.wav"/><Relationship Id="rId15" Type="http://schemas.openxmlformats.org/officeDocument/2006/relationships/image" Target="../media/image127.png"/><Relationship Id="rId10" Type="http://schemas.openxmlformats.org/officeDocument/2006/relationships/audio" Target="../media/media8.wav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1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25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microsoft.com/office/2007/relationships/media" Target="../media/media7.wav"/><Relationship Id="rId12" Type="http://schemas.openxmlformats.org/officeDocument/2006/relationships/audio" Target="../media/audio1.wav"/><Relationship Id="rId17" Type="http://schemas.openxmlformats.org/officeDocument/2006/relationships/image" Target="../media/image129.png"/><Relationship Id="rId2" Type="http://schemas.openxmlformats.org/officeDocument/2006/relationships/audio" Target="../media/media4.wav"/><Relationship Id="rId16" Type="http://schemas.openxmlformats.org/officeDocument/2006/relationships/image" Target="../media/image128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slideLayout" Target="../slideLayouts/slideLayout24.xml"/><Relationship Id="rId5" Type="http://schemas.microsoft.com/office/2007/relationships/media" Target="../media/media6.wav"/><Relationship Id="rId15" Type="http://schemas.openxmlformats.org/officeDocument/2006/relationships/image" Target="../media/image127.png"/><Relationship Id="rId10" Type="http://schemas.openxmlformats.org/officeDocument/2006/relationships/audio" Target="../media/media8.wav"/><Relationship Id="rId19" Type="http://schemas.openxmlformats.org/officeDocument/2006/relationships/image" Target="../media/image130.png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14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730989"/>
            <a:ext cx="3770616" cy="2127511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7958724" y="169"/>
            <a:ext cx="4233333" cy="2738967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0" y="2948683"/>
            <a:ext cx="12192000" cy="3752025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4" name="object 16"/>
          <p:cNvSpPr/>
          <p:nvPr/>
        </p:nvSpPr>
        <p:spPr>
          <a:xfrm>
            <a:off x="1051044" y="1393249"/>
            <a:ext cx="9885059" cy="2496317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r>
              <a:rPr lang="vi-VN" sz="4400" dirty="0">
                <a:solidFill>
                  <a:schemeClr val="bg1"/>
                </a:solidFill>
              </a:rPr>
              <a:t>CHUYÊN ĐỀ</a:t>
            </a:r>
            <a:r>
              <a:rPr lang="en-US" sz="44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DẠY HỌC THEO ĐỊNH HƯỚNG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PHÁT TRIỂN PHẨM CHẤT, NĂNG LỰC HỌC SINH TRONG MÔN </a:t>
            </a:r>
            <a:r>
              <a:rPr lang="vi-VN" sz="3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KHOA HỌC TỰ NHIÊN 7</a:t>
            </a:r>
            <a:endParaRPr sz="3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D5429-F84A-023F-3009-5D182AE9B10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34257" y="-48369"/>
            <a:ext cx="1706518" cy="1706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B9806FF-5DF5-9A3B-8C09-072505AD9088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9292" r="7072"/>
          <a:stretch/>
        </p:blipFill>
        <p:spPr>
          <a:xfrm>
            <a:off x="59802" y="8661"/>
            <a:ext cx="1612373" cy="157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8D2A4C-9C02-B3A9-31B0-F7D16275B366}"/>
              </a:ext>
            </a:extLst>
          </p:cNvPr>
          <p:cNvSpPr/>
          <p:nvPr/>
        </p:nvSpPr>
        <p:spPr>
          <a:xfrm>
            <a:off x="1992817" y="4068566"/>
            <a:ext cx="7962841" cy="1049907"/>
          </a:xfrm>
          <a:custGeom>
            <a:avLst/>
            <a:gdLst>
              <a:gd name="connsiteX0" fmla="*/ 349691 w 7962841"/>
              <a:gd name="connsiteY0" fmla="*/ 195209 h 1049907"/>
              <a:gd name="connsiteX1" fmla="*/ 349691 w 7962841"/>
              <a:gd name="connsiteY1" fmla="*/ 195209 h 1049907"/>
              <a:gd name="connsiteX2" fmla="*/ 133934 w 7962841"/>
              <a:gd name="connsiteY2" fmla="*/ 308225 h 1049907"/>
              <a:gd name="connsiteX3" fmla="*/ 72289 w 7962841"/>
              <a:gd name="connsiteY3" fmla="*/ 349322 h 1049907"/>
              <a:gd name="connsiteX4" fmla="*/ 10644 w 7962841"/>
              <a:gd name="connsiteY4" fmla="*/ 441789 h 1049907"/>
              <a:gd name="connsiteX5" fmla="*/ 31192 w 7962841"/>
              <a:gd name="connsiteY5" fmla="*/ 565079 h 1049907"/>
              <a:gd name="connsiteX6" fmla="*/ 62014 w 7962841"/>
              <a:gd name="connsiteY6" fmla="*/ 657546 h 1049907"/>
              <a:gd name="connsiteX7" fmla="*/ 72289 w 7962841"/>
              <a:gd name="connsiteY7" fmla="*/ 698643 h 1049907"/>
              <a:gd name="connsiteX8" fmla="*/ 144208 w 7962841"/>
              <a:gd name="connsiteY8" fmla="*/ 811659 h 1049907"/>
              <a:gd name="connsiteX9" fmla="*/ 205853 w 7962841"/>
              <a:gd name="connsiteY9" fmla="*/ 873304 h 1049907"/>
              <a:gd name="connsiteX10" fmla="*/ 236675 w 7962841"/>
              <a:gd name="connsiteY10" fmla="*/ 924674 h 1049907"/>
              <a:gd name="connsiteX11" fmla="*/ 370239 w 7962841"/>
              <a:gd name="connsiteY11" fmla="*/ 976045 h 1049907"/>
              <a:gd name="connsiteX12" fmla="*/ 668190 w 7962841"/>
              <a:gd name="connsiteY12" fmla="*/ 1006868 h 1049907"/>
              <a:gd name="connsiteX13" fmla="*/ 1181898 w 7962841"/>
              <a:gd name="connsiteY13" fmla="*/ 996594 h 1049907"/>
              <a:gd name="connsiteX14" fmla="*/ 1469574 w 7962841"/>
              <a:gd name="connsiteY14" fmla="*/ 986319 h 1049907"/>
              <a:gd name="connsiteX15" fmla="*/ 1901089 w 7962841"/>
              <a:gd name="connsiteY15" fmla="*/ 1006868 h 1049907"/>
              <a:gd name="connsiteX16" fmla="*/ 2332603 w 7962841"/>
              <a:gd name="connsiteY16" fmla="*/ 1017142 h 1049907"/>
              <a:gd name="connsiteX17" fmla="*/ 2404522 w 7962841"/>
              <a:gd name="connsiteY17" fmla="*/ 1037690 h 1049907"/>
              <a:gd name="connsiteX18" fmla="*/ 2928504 w 7962841"/>
              <a:gd name="connsiteY18" fmla="*/ 1037690 h 1049907"/>
              <a:gd name="connsiteX19" fmla="*/ 3010698 w 7962841"/>
              <a:gd name="connsiteY19" fmla="*/ 1027416 h 1049907"/>
              <a:gd name="connsiteX20" fmla="*/ 3976468 w 7962841"/>
              <a:gd name="connsiteY20" fmla="*/ 986319 h 1049907"/>
              <a:gd name="connsiteX21" fmla="*/ 4130581 w 7962841"/>
              <a:gd name="connsiteY21" fmla="*/ 976045 h 1049907"/>
              <a:gd name="connsiteX22" fmla="*/ 4377161 w 7962841"/>
              <a:gd name="connsiteY22" fmla="*/ 945223 h 1049907"/>
              <a:gd name="connsiteX23" fmla="*/ 4479902 w 7962841"/>
              <a:gd name="connsiteY23" fmla="*/ 934949 h 1049907"/>
              <a:gd name="connsiteX24" fmla="*/ 5199093 w 7962841"/>
              <a:gd name="connsiteY24" fmla="*/ 924674 h 1049907"/>
              <a:gd name="connsiteX25" fmla="*/ 5599785 w 7962841"/>
              <a:gd name="connsiteY25" fmla="*/ 904126 h 1049907"/>
              <a:gd name="connsiteX26" fmla="*/ 5825817 w 7962841"/>
              <a:gd name="connsiteY26" fmla="*/ 893852 h 1049907"/>
              <a:gd name="connsiteX27" fmla="*/ 5856639 w 7962841"/>
              <a:gd name="connsiteY27" fmla="*/ 883578 h 1049907"/>
              <a:gd name="connsiteX28" fmla="*/ 6021026 w 7962841"/>
              <a:gd name="connsiteY28" fmla="*/ 863030 h 1049907"/>
              <a:gd name="connsiteX29" fmla="*/ 6257331 w 7962841"/>
              <a:gd name="connsiteY29" fmla="*/ 873304 h 1049907"/>
              <a:gd name="connsiteX30" fmla="*/ 6329250 w 7962841"/>
              <a:gd name="connsiteY30" fmla="*/ 883578 h 1049907"/>
              <a:gd name="connsiteX31" fmla="*/ 6411444 w 7962841"/>
              <a:gd name="connsiteY31" fmla="*/ 893852 h 1049907"/>
              <a:gd name="connsiteX32" fmla="*/ 6473089 w 7962841"/>
              <a:gd name="connsiteY32" fmla="*/ 904126 h 1049907"/>
              <a:gd name="connsiteX33" fmla="*/ 6637475 w 7962841"/>
              <a:gd name="connsiteY33" fmla="*/ 924674 h 1049907"/>
              <a:gd name="connsiteX34" fmla="*/ 6740217 w 7962841"/>
              <a:gd name="connsiteY34" fmla="*/ 945223 h 1049907"/>
              <a:gd name="connsiteX35" fmla="*/ 6812136 w 7962841"/>
              <a:gd name="connsiteY35" fmla="*/ 955497 h 1049907"/>
              <a:gd name="connsiteX36" fmla="*/ 7284747 w 7962841"/>
              <a:gd name="connsiteY36" fmla="*/ 914400 h 1049907"/>
              <a:gd name="connsiteX37" fmla="*/ 7366940 w 7962841"/>
              <a:gd name="connsiteY37" fmla="*/ 883578 h 1049907"/>
              <a:gd name="connsiteX38" fmla="*/ 7654617 w 7962841"/>
              <a:gd name="connsiteY38" fmla="*/ 791110 h 1049907"/>
              <a:gd name="connsiteX39" fmla="*/ 7880648 w 7962841"/>
              <a:gd name="connsiteY39" fmla="*/ 708917 h 1049907"/>
              <a:gd name="connsiteX40" fmla="*/ 7921745 w 7962841"/>
              <a:gd name="connsiteY40" fmla="*/ 698643 h 1049907"/>
              <a:gd name="connsiteX41" fmla="*/ 7962841 w 7962841"/>
              <a:gd name="connsiteY41" fmla="*/ 616450 h 1049907"/>
              <a:gd name="connsiteX42" fmla="*/ 7942293 w 7962841"/>
              <a:gd name="connsiteY42" fmla="*/ 513708 h 1049907"/>
              <a:gd name="connsiteX43" fmla="*/ 7932019 w 7962841"/>
              <a:gd name="connsiteY43" fmla="*/ 441789 h 1049907"/>
              <a:gd name="connsiteX44" fmla="*/ 7921745 w 7962841"/>
              <a:gd name="connsiteY44" fmla="*/ 349322 h 1049907"/>
              <a:gd name="connsiteX45" fmla="*/ 7911471 w 7962841"/>
              <a:gd name="connsiteY45" fmla="*/ 287677 h 1049907"/>
              <a:gd name="connsiteX46" fmla="*/ 7880648 w 7962841"/>
              <a:gd name="connsiteY46" fmla="*/ 267128 h 1049907"/>
              <a:gd name="connsiteX47" fmla="*/ 7829277 w 7962841"/>
              <a:gd name="connsiteY47" fmla="*/ 184935 h 1049907"/>
              <a:gd name="connsiteX48" fmla="*/ 7798455 w 7962841"/>
              <a:gd name="connsiteY48" fmla="*/ 174661 h 1049907"/>
              <a:gd name="connsiteX49" fmla="*/ 7747084 w 7962841"/>
              <a:gd name="connsiteY49" fmla="*/ 133564 h 1049907"/>
              <a:gd name="connsiteX50" fmla="*/ 7685439 w 7962841"/>
              <a:gd name="connsiteY50" fmla="*/ 92468 h 1049907"/>
              <a:gd name="connsiteX51" fmla="*/ 7664891 w 7962841"/>
              <a:gd name="connsiteY51" fmla="*/ 71919 h 1049907"/>
              <a:gd name="connsiteX52" fmla="*/ 7305295 w 7962841"/>
              <a:gd name="connsiteY52" fmla="*/ 41097 h 1049907"/>
              <a:gd name="connsiteX53" fmla="*/ 7017619 w 7962841"/>
              <a:gd name="connsiteY53" fmla="*/ 20549 h 1049907"/>
              <a:gd name="connsiteX54" fmla="*/ 6935426 w 7962841"/>
              <a:gd name="connsiteY54" fmla="*/ 10274 h 1049907"/>
              <a:gd name="connsiteX55" fmla="*/ 6534734 w 7962841"/>
              <a:gd name="connsiteY55" fmla="*/ 20549 h 1049907"/>
              <a:gd name="connsiteX56" fmla="*/ 6421718 w 7962841"/>
              <a:gd name="connsiteY56" fmla="*/ 30823 h 1049907"/>
              <a:gd name="connsiteX57" fmla="*/ 6257331 w 7962841"/>
              <a:gd name="connsiteY57" fmla="*/ 41097 h 1049907"/>
              <a:gd name="connsiteX58" fmla="*/ 5630608 w 7962841"/>
              <a:gd name="connsiteY58" fmla="*/ 30823 h 1049907"/>
              <a:gd name="connsiteX59" fmla="*/ 5568963 w 7962841"/>
              <a:gd name="connsiteY59" fmla="*/ 20549 h 1049907"/>
              <a:gd name="connsiteX60" fmla="*/ 5188819 w 7962841"/>
              <a:gd name="connsiteY60" fmla="*/ 0 h 1049907"/>
              <a:gd name="connsiteX61" fmla="*/ 4860046 w 7962841"/>
              <a:gd name="connsiteY61" fmla="*/ 10274 h 1049907"/>
              <a:gd name="connsiteX62" fmla="*/ 4685385 w 7962841"/>
              <a:gd name="connsiteY62" fmla="*/ 30823 h 1049907"/>
              <a:gd name="connsiteX63" fmla="*/ 4469628 w 7962841"/>
              <a:gd name="connsiteY63" fmla="*/ 51371 h 1049907"/>
              <a:gd name="connsiteX64" fmla="*/ 4161403 w 7962841"/>
              <a:gd name="connsiteY64" fmla="*/ 82194 h 1049907"/>
              <a:gd name="connsiteX65" fmla="*/ 3473035 w 7962841"/>
              <a:gd name="connsiteY65" fmla="*/ 92468 h 1049907"/>
              <a:gd name="connsiteX66" fmla="*/ 2353152 w 7962841"/>
              <a:gd name="connsiteY66" fmla="*/ 113016 h 1049907"/>
              <a:gd name="connsiteX67" fmla="*/ 2044927 w 7962841"/>
              <a:gd name="connsiteY67" fmla="*/ 102742 h 1049907"/>
              <a:gd name="connsiteX68" fmla="*/ 1942185 w 7962841"/>
              <a:gd name="connsiteY68" fmla="*/ 71919 h 1049907"/>
              <a:gd name="connsiteX69" fmla="*/ 1859992 w 7962841"/>
              <a:gd name="connsiteY69" fmla="*/ 61645 h 1049907"/>
              <a:gd name="connsiteX70" fmla="*/ 1613412 w 7962841"/>
              <a:gd name="connsiteY70" fmla="*/ 71919 h 1049907"/>
              <a:gd name="connsiteX71" fmla="*/ 1305187 w 7962841"/>
              <a:gd name="connsiteY71" fmla="*/ 82194 h 1049907"/>
              <a:gd name="connsiteX72" fmla="*/ 1253817 w 7962841"/>
              <a:gd name="connsiteY72" fmla="*/ 92468 h 1049907"/>
              <a:gd name="connsiteX73" fmla="*/ 1181898 w 7962841"/>
              <a:gd name="connsiteY73" fmla="*/ 113016 h 1049907"/>
              <a:gd name="connsiteX74" fmla="*/ 1038059 w 7962841"/>
              <a:gd name="connsiteY74" fmla="*/ 164387 h 1049907"/>
              <a:gd name="connsiteX75" fmla="*/ 925044 w 7962841"/>
              <a:gd name="connsiteY75" fmla="*/ 174661 h 1049907"/>
              <a:gd name="connsiteX76" fmla="*/ 421610 w 7962841"/>
              <a:gd name="connsiteY76" fmla="*/ 184935 h 1049907"/>
              <a:gd name="connsiteX77" fmla="*/ 349691 w 7962841"/>
              <a:gd name="connsiteY77" fmla="*/ 195209 h 104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962841" h="1049907">
                <a:moveTo>
                  <a:pt x="349691" y="195209"/>
                </a:moveTo>
                <a:lnTo>
                  <a:pt x="349691" y="195209"/>
                </a:lnTo>
                <a:cubicBezTo>
                  <a:pt x="277772" y="232881"/>
                  <a:pt x="204905" y="268796"/>
                  <a:pt x="133934" y="308225"/>
                </a:cubicBezTo>
                <a:cubicBezTo>
                  <a:pt x="112346" y="320219"/>
                  <a:pt x="90646" y="332801"/>
                  <a:pt x="72289" y="349322"/>
                </a:cubicBezTo>
                <a:cubicBezTo>
                  <a:pt x="37743" y="380413"/>
                  <a:pt x="29741" y="403595"/>
                  <a:pt x="10644" y="441789"/>
                </a:cubicBezTo>
                <a:cubicBezTo>
                  <a:pt x="-5548" y="538941"/>
                  <a:pt x="-6585" y="470635"/>
                  <a:pt x="31192" y="565079"/>
                </a:cubicBezTo>
                <a:cubicBezTo>
                  <a:pt x="43258" y="595245"/>
                  <a:pt x="52459" y="626493"/>
                  <a:pt x="62014" y="657546"/>
                </a:cubicBezTo>
                <a:cubicBezTo>
                  <a:pt x="66167" y="671042"/>
                  <a:pt x="67331" y="685421"/>
                  <a:pt x="72289" y="698643"/>
                </a:cubicBezTo>
                <a:cubicBezTo>
                  <a:pt x="88265" y="741244"/>
                  <a:pt x="118072" y="775069"/>
                  <a:pt x="144208" y="811659"/>
                </a:cubicBezTo>
                <a:cubicBezTo>
                  <a:pt x="167376" y="881163"/>
                  <a:pt x="133064" y="800515"/>
                  <a:pt x="205853" y="873304"/>
                </a:cubicBezTo>
                <a:cubicBezTo>
                  <a:pt x="219973" y="887424"/>
                  <a:pt x="223679" y="909512"/>
                  <a:pt x="236675" y="924674"/>
                </a:cubicBezTo>
                <a:cubicBezTo>
                  <a:pt x="261861" y="954057"/>
                  <a:pt x="358135" y="973523"/>
                  <a:pt x="370239" y="976045"/>
                </a:cubicBezTo>
                <a:cubicBezTo>
                  <a:pt x="475015" y="997873"/>
                  <a:pt x="561455" y="999752"/>
                  <a:pt x="668190" y="1006868"/>
                </a:cubicBezTo>
                <a:lnTo>
                  <a:pt x="1181898" y="996594"/>
                </a:lnTo>
                <a:cubicBezTo>
                  <a:pt x="1277820" y="994134"/>
                  <a:pt x="1373621" y="986319"/>
                  <a:pt x="1469574" y="986319"/>
                </a:cubicBezTo>
                <a:cubicBezTo>
                  <a:pt x="1849885" y="986319"/>
                  <a:pt x="1626018" y="997217"/>
                  <a:pt x="1901089" y="1006868"/>
                </a:cubicBezTo>
                <a:cubicBezTo>
                  <a:pt x="2044879" y="1011913"/>
                  <a:pt x="2188765" y="1013717"/>
                  <a:pt x="2332603" y="1017142"/>
                </a:cubicBezTo>
                <a:cubicBezTo>
                  <a:pt x="2356576" y="1023991"/>
                  <a:pt x="2379969" y="1033357"/>
                  <a:pt x="2404522" y="1037690"/>
                </a:cubicBezTo>
                <a:cubicBezTo>
                  <a:pt x="2554699" y="1064191"/>
                  <a:pt x="2849614" y="1039614"/>
                  <a:pt x="2928504" y="1037690"/>
                </a:cubicBezTo>
                <a:cubicBezTo>
                  <a:pt x="2955902" y="1034265"/>
                  <a:pt x="2983211" y="1030034"/>
                  <a:pt x="3010698" y="1027416"/>
                </a:cubicBezTo>
                <a:cubicBezTo>
                  <a:pt x="3292938" y="1000537"/>
                  <a:pt x="3895988" y="989672"/>
                  <a:pt x="3976468" y="986319"/>
                </a:cubicBezTo>
                <a:cubicBezTo>
                  <a:pt x="4027908" y="984176"/>
                  <a:pt x="4079210" y="979470"/>
                  <a:pt x="4130581" y="976045"/>
                </a:cubicBezTo>
                <a:cubicBezTo>
                  <a:pt x="4311200" y="945942"/>
                  <a:pt x="4195870" y="961704"/>
                  <a:pt x="4377161" y="945223"/>
                </a:cubicBezTo>
                <a:cubicBezTo>
                  <a:pt x="4411437" y="942107"/>
                  <a:pt x="4445495" y="935809"/>
                  <a:pt x="4479902" y="934949"/>
                </a:cubicBezTo>
                <a:cubicBezTo>
                  <a:pt x="4719582" y="928957"/>
                  <a:pt x="4959363" y="928099"/>
                  <a:pt x="5199093" y="924674"/>
                </a:cubicBezTo>
                <a:lnTo>
                  <a:pt x="5599785" y="904126"/>
                </a:lnTo>
                <a:lnTo>
                  <a:pt x="5825817" y="893852"/>
                </a:lnTo>
                <a:cubicBezTo>
                  <a:pt x="5836091" y="890427"/>
                  <a:pt x="5846020" y="885702"/>
                  <a:pt x="5856639" y="883578"/>
                </a:cubicBezTo>
                <a:cubicBezTo>
                  <a:pt x="5893289" y="876248"/>
                  <a:pt x="5988973" y="866591"/>
                  <a:pt x="6021026" y="863030"/>
                </a:cubicBezTo>
                <a:cubicBezTo>
                  <a:pt x="6099794" y="866455"/>
                  <a:pt x="6178663" y="868060"/>
                  <a:pt x="6257331" y="873304"/>
                </a:cubicBezTo>
                <a:cubicBezTo>
                  <a:pt x="6281494" y="874915"/>
                  <a:pt x="6305246" y="880378"/>
                  <a:pt x="6329250" y="883578"/>
                </a:cubicBezTo>
                <a:lnTo>
                  <a:pt x="6411444" y="893852"/>
                </a:lnTo>
                <a:cubicBezTo>
                  <a:pt x="6432066" y="896798"/>
                  <a:pt x="6452448" y="901311"/>
                  <a:pt x="6473089" y="904126"/>
                </a:cubicBezTo>
                <a:cubicBezTo>
                  <a:pt x="6527804" y="911587"/>
                  <a:pt x="6582895" y="916277"/>
                  <a:pt x="6637475" y="924674"/>
                </a:cubicBezTo>
                <a:cubicBezTo>
                  <a:pt x="6671994" y="929985"/>
                  <a:pt x="6705823" y="939153"/>
                  <a:pt x="6740217" y="945223"/>
                </a:cubicBezTo>
                <a:cubicBezTo>
                  <a:pt x="6764065" y="949432"/>
                  <a:pt x="6788163" y="952072"/>
                  <a:pt x="6812136" y="955497"/>
                </a:cubicBezTo>
                <a:cubicBezTo>
                  <a:pt x="6963429" y="947319"/>
                  <a:pt x="7133188" y="958977"/>
                  <a:pt x="7284747" y="914400"/>
                </a:cubicBezTo>
                <a:cubicBezTo>
                  <a:pt x="7312819" y="906144"/>
                  <a:pt x="7339181" y="892831"/>
                  <a:pt x="7366940" y="883578"/>
                </a:cubicBezTo>
                <a:cubicBezTo>
                  <a:pt x="7567497" y="816727"/>
                  <a:pt x="7245706" y="948381"/>
                  <a:pt x="7654617" y="791110"/>
                </a:cubicBezTo>
                <a:cubicBezTo>
                  <a:pt x="7751087" y="754007"/>
                  <a:pt x="7788848" y="737164"/>
                  <a:pt x="7880648" y="708917"/>
                </a:cubicBezTo>
                <a:cubicBezTo>
                  <a:pt x="7894144" y="704764"/>
                  <a:pt x="7908046" y="702068"/>
                  <a:pt x="7921745" y="698643"/>
                </a:cubicBezTo>
                <a:cubicBezTo>
                  <a:pt x="7927550" y="688968"/>
                  <a:pt x="7962841" y="638568"/>
                  <a:pt x="7962841" y="616450"/>
                </a:cubicBezTo>
                <a:cubicBezTo>
                  <a:pt x="7962841" y="576236"/>
                  <a:pt x="7949082" y="551046"/>
                  <a:pt x="7942293" y="513708"/>
                </a:cubicBezTo>
                <a:cubicBezTo>
                  <a:pt x="7937961" y="489882"/>
                  <a:pt x="7935023" y="465818"/>
                  <a:pt x="7932019" y="441789"/>
                </a:cubicBezTo>
                <a:cubicBezTo>
                  <a:pt x="7928172" y="411016"/>
                  <a:pt x="7925844" y="380062"/>
                  <a:pt x="7921745" y="349322"/>
                </a:cubicBezTo>
                <a:cubicBezTo>
                  <a:pt x="7918992" y="328673"/>
                  <a:pt x="7920787" y="306309"/>
                  <a:pt x="7911471" y="287677"/>
                </a:cubicBezTo>
                <a:cubicBezTo>
                  <a:pt x="7905949" y="276632"/>
                  <a:pt x="7890922" y="273978"/>
                  <a:pt x="7880648" y="267128"/>
                </a:cubicBezTo>
                <a:cubicBezTo>
                  <a:pt x="7867779" y="241390"/>
                  <a:pt x="7852142" y="203989"/>
                  <a:pt x="7829277" y="184935"/>
                </a:cubicBezTo>
                <a:cubicBezTo>
                  <a:pt x="7820957" y="178002"/>
                  <a:pt x="7808729" y="178086"/>
                  <a:pt x="7798455" y="174661"/>
                </a:cubicBezTo>
                <a:cubicBezTo>
                  <a:pt x="7781331" y="160962"/>
                  <a:pt x="7764819" y="146462"/>
                  <a:pt x="7747084" y="133564"/>
                </a:cubicBezTo>
                <a:cubicBezTo>
                  <a:pt x="7727111" y="119039"/>
                  <a:pt x="7702901" y="109931"/>
                  <a:pt x="7685439" y="92468"/>
                </a:cubicBezTo>
                <a:cubicBezTo>
                  <a:pt x="7678590" y="85618"/>
                  <a:pt x="7673885" y="75517"/>
                  <a:pt x="7664891" y="71919"/>
                </a:cubicBezTo>
                <a:cubicBezTo>
                  <a:pt x="7563998" y="31561"/>
                  <a:pt x="7378063" y="43792"/>
                  <a:pt x="7305295" y="41097"/>
                </a:cubicBezTo>
                <a:cubicBezTo>
                  <a:pt x="7167885" y="13615"/>
                  <a:pt x="7310779" y="39463"/>
                  <a:pt x="7017619" y="20549"/>
                </a:cubicBezTo>
                <a:cubicBezTo>
                  <a:pt x="6990065" y="18771"/>
                  <a:pt x="6962824" y="13699"/>
                  <a:pt x="6935426" y="10274"/>
                </a:cubicBezTo>
                <a:lnTo>
                  <a:pt x="6534734" y="20549"/>
                </a:lnTo>
                <a:cubicBezTo>
                  <a:pt x="6496937" y="22061"/>
                  <a:pt x="6459442" y="28029"/>
                  <a:pt x="6421718" y="30823"/>
                </a:cubicBezTo>
                <a:cubicBezTo>
                  <a:pt x="6366965" y="34879"/>
                  <a:pt x="6312127" y="37672"/>
                  <a:pt x="6257331" y="41097"/>
                </a:cubicBezTo>
                <a:lnTo>
                  <a:pt x="5630608" y="30823"/>
                </a:lnTo>
                <a:cubicBezTo>
                  <a:pt x="5609786" y="30201"/>
                  <a:pt x="5589716" y="22354"/>
                  <a:pt x="5568963" y="20549"/>
                </a:cubicBezTo>
                <a:cubicBezTo>
                  <a:pt x="5510886" y="15499"/>
                  <a:pt x="5234954" y="2307"/>
                  <a:pt x="5188819" y="0"/>
                </a:cubicBezTo>
                <a:lnTo>
                  <a:pt x="4860046" y="10274"/>
                </a:lnTo>
                <a:cubicBezTo>
                  <a:pt x="4826859" y="11893"/>
                  <a:pt x="4721139" y="27124"/>
                  <a:pt x="4685385" y="30823"/>
                </a:cubicBezTo>
                <a:lnTo>
                  <a:pt x="4469628" y="51371"/>
                </a:lnTo>
                <a:cubicBezTo>
                  <a:pt x="4427824" y="55658"/>
                  <a:pt x="4224085" y="80607"/>
                  <a:pt x="4161403" y="82194"/>
                </a:cubicBezTo>
                <a:cubicBezTo>
                  <a:pt x="3931995" y="88002"/>
                  <a:pt x="3702488" y="88855"/>
                  <a:pt x="3473035" y="92468"/>
                </a:cubicBezTo>
                <a:lnTo>
                  <a:pt x="2353152" y="113016"/>
                </a:lnTo>
                <a:cubicBezTo>
                  <a:pt x="2250410" y="109591"/>
                  <a:pt x="2147216" y="112971"/>
                  <a:pt x="2044927" y="102742"/>
                </a:cubicBezTo>
                <a:cubicBezTo>
                  <a:pt x="2009349" y="99184"/>
                  <a:pt x="1977089" y="79675"/>
                  <a:pt x="1942185" y="71919"/>
                </a:cubicBezTo>
                <a:cubicBezTo>
                  <a:pt x="1915232" y="65929"/>
                  <a:pt x="1887390" y="65070"/>
                  <a:pt x="1859992" y="61645"/>
                </a:cubicBezTo>
                <a:lnTo>
                  <a:pt x="1613412" y="71919"/>
                </a:lnTo>
                <a:cubicBezTo>
                  <a:pt x="1510684" y="75724"/>
                  <a:pt x="1407818" y="76329"/>
                  <a:pt x="1305187" y="82194"/>
                </a:cubicBezTo>
                <a:cubicBezTo>
                  <a:pt x="1287753" y="83190"/>
                  <a:pt x="1270758" y="88233"/>
                  <a:pt x="1253817" y="92468"/>
                </a:cubicBezTo>
                <a:cubicBezTo>
                  <a:pt x="1229629" y="98515"/>
                  <a:pt x="1205378" y="104630"/>
                  <a:pt x="1181898" y="113016"/>
                </a:cubicBezTo>
                <a:cubicBezTo>
                  <a:pt x="1114920" y="136936"/>
                  <a:pt x="1108427" y="152659"/>
                  <a:pt x="1038059" y="164387"/>
                </a:cubicBezTo>
                <a:cubicBezTo>
                  <a:pt x="1000747" y="170606"/>
                  <a:pt x="962850" y="173401"/>
                  <a:pt x="925044" y="174661"/>
                </a:cubicBezTo>
                <a:cubicBezTo>
                  <a:pt x="757291" y="180253"/>
                  <a:pt x="589421" y="181510"/>
                  <a:pt x="421610" y="184935"/>
                </a:cubicBezTo>
                <a:cubicBezTo>
                  <a:pt x="373868" y="196870"/>
                  <a:pt x="361677" y="193497"/>
                  <a:pt x="349691" y="195209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CÚC</a:t>
            </a:r>
          </a:p>
        </p:txBody>
      </p:sp>
    </p:spTree>
    <p:extLst>
      <p:ext uri="{BB962C8B-B14F-4D97-AF65-F5344CB8AC3E}">
        <p14:creationId xmlns:p14="http://schemas.microsoft.com/office/powerpoint/2010/main" val="380663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A76A4-99F9-D379-E418-0E68D33B7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B4B2BC-58F2-D1A4-F919-613D29FEC7E5}"/>
              </a:ext>
            </a:extLst>
          </p:cNvPr>
          <p:cNvSpPr/>
          <p:nvPr/>
        </p:nvSpPr>
        <p:spPr>
          <a:xfrm>
            <a:off x="2328208" y="2967335"/>
            <a:ext cx="7535589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KẾT QUẢ CỦA CÁC NHÓM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3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20,254 Old Pages Stock Photos, Pictures &amp; Royalty-Free Images - iStock">
            <a:extLst>
              <a:ext uri="{FF2B5EF4-FFF2-40B4-BE49-F238E27FC236}">
                <a16:creationId xmlns:a16="http://schemas.microsoft.com/office/drawing/2014/main" id="{61D7B802-F951-AB89-285E-2A5E29264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 chất tác dụng với HCl và những lưu ý khi sử dụng, bảo quản">
            <a:extLst>
              <a:ext uri="{FF2B5EF4-FFF2-40B4-BE49-F238E27FC236}">
                <a16:creationId xmlns:a16="http://schemas.microsoft.com/office/drawing/2014/main" id="{03696F1B-580E-039D-81AA-DF44E045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4905"/>
            <a:ext cx="2260314" cy="208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951D6-1887-5A7C-67F1-F49DFDE9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254" y="339047"/>
            <a:ext cx="4924746" cy="6195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D4BF3E-42C5-2437-85E3-B46CE56FF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20345" r="5865" b="18861"/>
          <a:stretch/>
        </p:blipFill>
        <p:spPr>
          <a:xfrm>
            <a:off x="6256962" y="339047"/>
            <a:ext cx="4924746" cy="291786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0EEB54D-0899-5875-B23C-7437339BFC79}"/>
              </a:ext>
            </a:extLst>
          </p:cNvPr>
          <p:cNvSpPr/>
          <p:nvPr/>
        </p:nvSpPr>
        <p:spPr>
          <a:xfrm>
            <a:off x="6602858" y="2887039"/>
            <a:ext cx="4924746" cy="1818526"/>
          </a:xfrm>
          <a:prstGeom prst="cloudCallout">
            <a:avLst>
              <a:gd name="adj1" fmla="val -14574"/>
              <a:gd name="adj2" fmla="val 7241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0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3D4A5-7F1B-40B2-A02B-9B33D466B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20345" r="5865" b="18861"/>
          <a:stretch/>
        </p:blipFill>
        <p:spPr>
          <a:xfrm>
            <a:off x="400692" y="885160"/>
            <a:ext cx="4777483" cy="5087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A34CD-8938-A1F7-A194-9B62A2CFF501}"/>
              </a:ext>
            </a:extLst>
          </p:cNvPr>
          <p:cNvSpPr txBox="1"/>
          <p:nvPr/>
        </p:nvSpPr>
        <p:spPr>
          <a:xfrm>
            <a:off x="5465852" y="626723"/>
            <a:ext cx="6205591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8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C98F3-803D-79AD-C0C4-97D564F14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4" r="20247"/>
          <a:stretch/>
        </p:blipFill>
        <p:spPr>
          <a:xfrm>
            <a:off x="195209" y="1438381"/>
            <a:ext cx="4469258" cy="4459285"/>
          </a:xfrm>
          <a:prstGeom prst="rect">
            <a:avLst/>
          </a:prstGeom>
        </p:spPr>
      </p:pic>
      <p:sp>
        <p:nvSpPr>
          <p:cNvPr id="54" name="object 2">
            <a:extLst>
              <a:ext uri="{FF2B5EF4-FFF2-40B4-BE49-F238E27FC236}">
                <a16:creationId xmlns:a16="http://schemas.microsoft.com/office/drawing/2014/main" id="{251D23CD-82EE-0315-6FEB-842C93733689}"/>
              </a:ext>
            </a:extLst>
          </p:cNvPr>
          <p:cNvSpPr/>
          <p:nvPr/>
        </p:nvSpPr>
        <p:spPr>
          <a:xfrm>
            <a:off x="1" y="5421084"/>
            <a:ext cx="3114260" cy="1437416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" name="object 10">
            <a:extLst>
              <a:ext uri="{FF2B5EF4-FFF2-40B4-BE49-F238E27FC236}">
                <a16:creationId xmlns:a16="http://schemas.microsoft.com/office/drawing/2014/main" id="{0EF40488-FAD1-55B1-1E03-E72098A74132}"/>
              </a:ext>
            </a:extLst>
          </p:cNvPr>
          <p:cNvGrpSpPr/>
          <p:nvPr/>
        </p:nvGrpSpPr>
        <p:grpSpPr>
          <a:xfrm>
            <a:off x="121832" y="4153298"/>
            <a:ext cx="11713994" cy="2723956"/>
            <a:chOff x="775639" y="1428051"/>
            <a:chExt cx="7769428" cy="3134855"/>
          </a:xfrm>
        </p:grpSpPr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5EA2F789-C8F2-F3F9-8EE4-D4D51B8751AF}"/>
                </a:ext>
              </a:extLst>
            </p:cNvPr>
            <p:cNvSpPr/>
            <p:nvPr/>
          </p:nvSpPr>
          <p:spPr>
            <a:xfrm>
              <a:off x="5474871" y="338615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6F32884B-E08C-768C-6DCD-0186BFD15E52}"/>
                </a:ext>
              </a:extLst>
            </p:cNvPr>
            <p:cNvSpPr/>
            <p:nvPr/>
          </p:nvSpPr>
          <p:spPr>
            <a:xfrm>
              <a:off x="5542035" y="3599689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0EE13DB6-BB8D-E557-DD89-E653F5BB6343}"/>
                </a:ext>
              </a:extLst>
            </p:cNvPr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4040AE26-8E9F-9583-4998-9361C5313032}"/>
                </a:ext>
              </a:extLst>
            </p:cNvPr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25841FEF-E10F-9C04-BECE-E4540FC806E5}"/>
                </a:ext>
              </a:extLst>
            </p:cNvPr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EDF2A4BB-F247-1439-90C3-5A10B4FCD575}"/>
                </a:ext>
              </a:extLst>
            </p:cNvPr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56513B7C-447A-1CFE-8463-27012067BA8C}"/>
                </a:ext>
              </a:extLst>
            </p:cNvPr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63BE2C48-85A8-D71D-6012-76BC62B75121}"/>
                </a:ext>
              </a:extLst>
            </p:cNvPr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AE73C200-4390-EC63-920B-5D66D68EFFDB}"/>
                </a:ext>
              </a:extLst>
            </p:cNvPr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2678DAF5-9FBC-EEDE-F626-3C29686CE1B8}"/>
                </a:ext>
              </a:extLst>
            </p:cNvPr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F4BEBB91-D025-21D8-D075-9A1C67BBEA25}"/>
                </a:ext>
              </a:extLst>
            </p:cNvPr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CC9FFC1B-F300-C7CC-F8FD-8117FA8F5ED1}"/>
                </a:ext>
              </a:extLst>
            </p:cNvPr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D69501C3-B9E6-6BB7-0FB1-550E454DF14A}"/>
                </a:ext>
              </a:extLst>
            </p:cNvPr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2BAB75B7-2F00-29A0-DEBB-614AD48FFBF5}"/>
                </a:ext>
              </a:extLst>
            </p:cNvPr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E5DBF648-D842-1586-8A35-6E31005FE1F5}"/>
                </a:ext>
              </a:extLst>
            </p:cNvPr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8E248386-309A-7CC9-4FE7-2EB4C0C2FD9F}"/>
                </a:ext>
              </a:extLst>
            </p:cNvPr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8">
              <a:extLst>
                <a:ext uri="{FF2B5EF4-FFF2-40B4-BE49-F238E27FC236}">
                  <a16:creationId xmlns:a16="http://schemas.microsoft.com/office/drawing/2014/main" id="{C7F4038F-BE10-B4C1-13C1-35447BA5DAE6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46D343CB-C171-7E5E-6F9D-B14496E30488}"/>
                </a:ext>
              </a:extLst>
            </p:cNvPr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F671C016-BBB5-B6A4-B21D-C84B74B081E9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42F660B4-49E1-54FD-1A7A-9EFAED9E0045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32">
              <a:extLst>
                <a:ext uri="{FF2B5EF4-FFF2-40B4-BE49-F238E27FC236}">
                  <a16:creationId xmlns:a16="http://schemas.microsoft.com/office/drawing/2014/main" id="{D03BA6BD-B8B9-6454-1F3E-C7BDC2C1C6D8}"/>
                </a:ext>
              </a:extLst>
            </p:cNvPr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33">
              <a:extLst>
                <a:ext uri="{FF2B5EF4-FFF2-40B4-BE49-F238E27FC236}">
                  <a16:creationId xmlns:a16="http://schemas.microsoft.com/office/drawing/2014/main" id="{C69E9B7D-4FAA-4675-5DDE-99366CD5365B}"/>
                </a:ext>
              </a:extLst>
            </p:cNvPr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34">
              <a:extLst>
                <a:ext uri="{FF2B5EF4-FFF2-40B4-BE49-F238E27FC236}">
                  <a16:creationId xmlns:a16="http://schemas.microsoft.com/office/drawing/2014/main" id="{1496A582-3F4B-E921-100D-8D7290985DE1}"/>
                </a:ext>
              </a:extLst>
            </p:cNvPr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35">
              <a:extLst>
                <a:ext uri="{FF2B5EF4-FFF2-40B4-BE49-F238E27FC236}">
                  <a16:creationId xmlns:a16="http://schemas.microsoft.com/office/drawing/2014/main" id="{08A5D422-3103-1502-EA5D-00C1A806236D}"/>
                </a:ext>
              </a:extLst>
            </p:cNvPr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DB1BC2E0-BCD0-AEF4-0F49-9107BC81E55B}"/>
                </a:ext>
              </a:extLst>
            </p:cNvPr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7">
              <a:extLst>
                <a:ext uri="{FF2B5EF4-FFF2-40B4-BE49-F238E27FC236}">
                  <a16:creationId xmlns:a16="http://schemas.microsoft.com/office/drawing/2014/main" id="{ABA75219-E33C-ACB5-DC7C-C8EB867B5105}"/>
                </a:ext>
              </a:extLst>
            </p:cNvPr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8">
              <a:extLst>
                <a:ext uri="{FF2B5EF4-FFF2-40B4-BE49-F238E27FC236}">
                  <a16:creationId xmlns:a16="http://schemas.microsoft.com/office/drawing/2014/main" id="{6776ED1A-6B5F-0D65-B087-0080B0FD4177}"/>
                </a:ext>
              </a:extLst>
            </p:cNvPr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9">
              <a:extLst>
                <a:ext uri="{FF2B5EF4-FFF2-40B4-BE49-F238E27FC236}">
                  <a16:creationId xmlns:a16="http://schemas.microsoft.com/office/drawing/2014/main" id="{17598562-699F-FC8B-5062-261897C9037E}"/>
                </a:ext>
              </a:extLst>
            </p:cNvPr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40">
              <a:extLst>
                <a:ext uri="{FF2B5EF4-FFF2-40B4-BE49-F238E27FC236}">
                  <a16:creationId xmlns:a16="http://schemas.microsoft.com/office/drawing/2014/main" id="{80FBE4A1-7956-1DAE-58AB-F91E662F0C40}"/>
                </a:ext>
              </a:extLst>
            </p:cNvPr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41">
              <a:extLst>
                <a:ext uri="{FF2B5EF4-FFF2-40B4-BE49-F238E27FC236}">
                  <a16:creationId xmlns:a16="http://schemas.microsoft.com/office/drawing/2014/main" id="{E686D7DB-E606-A551-8336-A1DE96D69D69}"/>
                </a:ext>
              </a:extLst>
            </p:cNvPr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42">
              <a:extLst>
                <a:ext uri="{FF2B5EF4-FFF2-40B4-BE49-F238E27FC236}">
                  <a16:creationId xmlns:a16="http://schemas.microsoft.com/office/drawing/2014/main" id="{ADEBA7D9-AB6C-58B2-FFE7-AAF94E46F369}"/>
                </a:ext>
              </a:extLst>
            </p:cNvPr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44">
              <a:extLst>
                <a:ext uri="{FF2B5EF4-FFF2-40B4-BE49-F238E27FC236}">
                  <a16:creationId xmlns:a16="http://schemas.microsoft.com/office/drawing/2014/main" id="{418451BB-30D2-116A-251F-CE554ACA37AA}"/>
                </a:ext>
              </a:extLst>
            </p:cNvPr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45">
              <a:extLst>
                <a:ext uri="{FF2B5EF4-FFF2-40B4-BE49-F238E27FC236}">
                  <a16:creationId xmlns:a16="http://schemas.microsoft.com/office/drawing/2014/main" id="{C93630D9-0481-FC68-69DA-D01169393CDE}"/>
                </a:ext>
              </a:extLst>
            </p:cNvPr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48">
              <a:extLst>
                <a:ext uri="{FF2B5EF4-FFF2-40B4-BE49-F238E27FC236}">
                  <a16:creationId xmlns:a16="http://schemas.microsoft.com/office/drawing/2014/main" id="{28D3BFF0-E629-94DD-C663-F5D098E5C669}"/>
                </a:ext>
              </a:extLst>
            </p:cNvPr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9">
              <a:extLst>
                <a:ext uri="{FF2B5EF4-FFF2-40B4-BE49-F238E27FC236}">
                  <a16:creationId xmlns:a16="http://schemas.microsoft.com/office/drawing/2014/main" id="{AF7BEF14-940A-FA1E-2575-3D9079293618}"/>
                </a:ext>
              </a:extLst>
            </p:cNvPr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50">
              <a:extLst>
                <a:ext uri="{FF2B5EF4-FFF2-40B4-BE49-F238E27FC236}">
                  <a16:creationId xmlns:a16="http://schemas.microsoft.com/office/drawing/2014/main" id="{2553EAF3-14DD-6BFB-4417-5C553547F2D3}"/>
                </a:ext>
              </a:extLst>
            </p:cNvPr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51">
              <a:extLst>
                <a:ext uri="{FF2B5EF4-FFF2-40B4-BE49-F238E27FC236}">
                  <a16:creationId xmlns:a16="http://schemas.microsoft.com/office/drawing/2014/main" id="{E6A2E6D2-5E52-736C-6ABF-2387EC150DD6}"/>
                </a:ext>
              </a:extLst>
            </p:cNvPr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52">
              <a:extLst>
                <a:ext uri="{FF2B5EF4-FFF2-40B4-BE49-F238E27FC236}">
                  <a16:creationId xmlns:a16="http://schemas.microsoft.com/office/drawing/2014/main" id="{B682275B-CD2C-4387-8F9B-9B20B6FDBC3F}"/>
                </a:ext>
              </a:extLst>
            </p:cNvPr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53">
              <a:extLst>
                <a:ext uri="{FF2B5EF4-FFF2-40B4-BE49-F238E27FC236}">
                  <a16:creationId xmlns:a16="http://schemas.microsoft.com/office/drawing/2014/main" id="{0C5E5617-C601-13F4-6FF1-71A316E66913}"/>
                </a:ext>
              </a:extLst>
            </p:cNvPr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54">
              <a:extLst>
                <a:ext uri="{FF2B5EF4-FFF2-40B4-BE49-F238E27FC236}">
                  <a16:creationId xmlns:a16="http://schemas.microsoft.com/office/drawing/2014/main" id="{3088786F-25A7-859F-A00D-5E0A67C9A0CD}"/>
                </a:ext>
              </a:extLst>
            </p:cNvPr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55">
              <a:extLst>
                <a:ext uri="{FF2B5EF4-FFF2-40B4-BE49-F238E27FC236}">
                  <a16:creationId xmlns:a16="http://schemas.microsoft.com/office/drawing/2014/main" id="{64EE171C-54C2-036D-9D27-C7C8D28BC084}"/>
                </a:ext>
              </a:extLst>
            </p:cNvPr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56">
              <a:extLst>
                <a:ext uri="{FF2B5EF4-FFF2-40B4-BE49-F238E27FC236}">
                  <a16:creationId xmlns:a16="http://schemas.microsoft.com/office/drawing/2014/main" id="{D3637173-62E6-19F3-64F0-FD0FAE886134}"/>
                </a:ext>
              </a:extLst>
            </p:cNvPr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57">
              <a:extLst>
                <a:ext uri="{FF2B5EF4-FFF2-40B4-BE49-F238E27FC236}">
                  <a16:creationId xmlns:a16="http://schemas.microsoft.com/office/drawing/2014/main" id="{188F1D53-DDFF-CD12-94BC-BC04AECD2D9A}"/>
                </a:ext>
              </a:extLst>
            </p:cNvPr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58">
              <a:extLst>
                <a:ext uri="{FF2B5EF4-FFF2-40B4-BE49-F238E27FC236}">
                  <a16:creationId xmlns:a16="http://schemas.microsoft.com/office/drawing/2014/main" id="{5AA22EA7-DD34-0283-BE9A-52E700DA5113}"/>
                </a:ext>
              </a:extLst>
            </p:cNvPr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9">
              <a:extLst>
                <a:ext uri="{FF2B5EF4-FFF2-40B4-BE49-F238E27FC236}">
                  <a16:creationId xmlns:a16="http://schemas.microsoft.com/office/drawing/2014/main" id="{FEF8C7F5-F27A-2EEE-2EFF-DB49FCD8F39D}"/>
                </a:ext>
              </a:extLst>
            </p:cNvPr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60">
              <a:extLst>
                <a:ext uri="{FF2B5EF4-FFF2-40B4-BE49-F238E27FC236}">
                  <a16:creationId xmlns:a16="http://schemas.microsoft.com/office/drawing/2014/main" id="{FC7AA8EC-E1D2-1F09-B0D3-65FBEBEB6AD7}"/>
                </a:ext>
              </a:extLst>
            </p:cNvPr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61">
              <a:extLst>
                <a:ext uri="{FF2B5EF4-FFF2-40B4-BE49-F238E27FC236}">
                  <a16:creationId xmlns:a16="http://schemas.microsoft.com/office/drawing/2014/main" id="{FFDEA59B-5464-D5DE-A444-487DCE4D0FF1}"/>
                </a:ext>
              </a:extLst>
            </p:cNvPr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62">
              <a:extLst>
                <a:ext uri="{FF2B5EF4-FFF2-40B4-BE49-F238E27FC236}">
                  <a16:creationId xmlns:a16="http://schemas.microsoft.com/office/drawing/2014/main" id="{819A9EC8-6AA3-2583-98FC-99CF97795BEF}"/>
                </a:ext>
              </a:extLst>
            </p:cNvPr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C3030A7E-142F-81E8-B41A-7B1EB2A1C0CE}"/>
              </a:ext>
            </a:extLst>
          </p:cNvPr>
          <p:cNvSpPr/>
          <p:nvPr/>
        </p:nvSpPr>
        <p:spPr>
          <a:xfrm>
            <a:off x="4756935" y="493160"/>
            <a:ext cx="6896720" cy="237333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41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r="-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E3CE2-E522-5774-2F5D-CBAF3E8A0643}"/>
              </a:ext>
            </a:extLst>
          </p:cNvPr>
          <p:cNvSpPr txBox="1"/>
          <p:nvPr/>
        </p:nvSpPr>
        <p:spPr>
          <a:xfrm>
            <a:off x="676707" y="1032875"/>
            <a:ext cx="108385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(I, II, III,…)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67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285" r="82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11603" y="3120520"/>
            <a:ext cx="1010444" cy="1275288"/>
            <a:chOff x="0" y="0"/>
            <a:chExt cx="1560676" cy="1969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676" cy="1969738"/>
            </a:xfrm>
            <a:custGeom>
              <a:avLst/>
              <a:gdLst/>
              <a:ahLst/>
              <a:cxnLst/>
              <a:rect l="l" t="t" r="r" b="b"/>
              <a:pathLst>
                <a:path w="1560676" h="1969738">
                  <a:moveTo>
                    <a:pt x="0" y="0"/>
                  </a:moveTo>
                  <a:lnTo>
                    <a:pt x="1560676" y="0"/>
                  </a:lnTo>
                  <a:lnTo>
                    <a:pt x="1560676" y="1969738"/>
                  </a:lnTo>
                  <a:lnTo>
                    <a:pt x="0" y="1969738"/>
                  </a:lnTo>
                  <a:close/>
                </a:path>
              </a:pathLst>
            </a:custGeom>
            <a:solidFill>
              <a:srgbClr val="E1B42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37064" y="2382920"/>
            <a:ext cx="2321940" cy="1876799"/>
            <a:chOff x="0" y="0"/>
            <a:chExt cx="3302315" cy="266922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6279" r="6279"/>
            <a:stretch>
              <a:fillRect/>
            </a:stretch>
          </p:blipFill>
          <p:spPr>
            <a:xfrm>
              <a:off x="0" y="0"/>
              <a:ext cx="3302315" cy="266922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047112" y="3034816"/>
            <a:ext cx="1334749" cy="1762440"/>
            <a:chOff x="0" y="0"/>
            <a:chExt cx="2254286" cy="29766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54286" cy="2976622"/>
            </a:xfrm>
            <a:custGeom>
              <a:avLst/>
              <a:gdLst/>
              <a:ahLst/>
              <a:cxnLst/>
              <a:rect l="l" t="t" r="r" b="b"/>
              <a:pathLst>
                <a:path w="2254286" h="2976622">
                  <a:moveTo>
                    <a:pt x="0" y="0"/>
                  </a:moveTo>
                  <a:lnTo>
                    <a:pt x="2254286" y="0"/>
                  </a:lnTo>
                  <a:lnTo>
                    <a:pt x="2254286" y="2976622"/>
                  </a:lnTo>
                  <a:lnTo>
                    <a:pt x="0" y="2976622"/>
                  </a:lnTo>
                  <a:close/>
                </a:path>
              </a:pathLst>
            </a:custGeom>
            <a:solidFill>
              <a:srgbClr val="E1B42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932312" y="2435613"/>
            <a:ext cx="2321940" cy="2244454"/>
            <a:chOff x="0" y="0"/>
            <a:chExt cx="3302315" cy="319211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8323" r="8323"/>
            <a:stretch>
              <a:fillRect/>
            </a:stretch>
          </p:blipFill>
          <p:spPr>
            <a:xfrm>
              <a:off x="0" y="0"/>
              <a:ext cx="3302315" cy="319211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8795421" y="3321319"/>
            <a:ext cx="1459515" cy="1927184"/>
            <a:chOff x="0" y="0"/>
            <a:chExt cx="2254286" cy="29766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54286" cy="2976622"/>
            </a:xfrm>
            <a:custGeom>
              <a:avLst/>
              <a:gdLst/>
              <a:ahLst/>
              <a:cxnLst/>
              <a:rect l="l" t="t" r="r" b="b"/>
              <a:pathLst>
                <a:path w="2254286" h="2976622">
                  <a:moveTo>
                    <a:pt x="0" y="0"/>
                  </a:moveTo>
                  <a:lnTo>
                    <a:pt x="2254286" y="0"/>
                  </a:lnTo>
                  <a:lnTo>
                    <a:pt x="2254286" y="2976622"/>
                  </a:lnTo>
                  <a:lnTo>
                    <a:pt x="0" y="2976622"/>
                  </a:lnTo>
                  <a:close/>
                </a:path>
              </a:pathLst>
            </a:custGeom>
            <a:solidFill>
              <a:srgbClr val="E1B42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767975" y="2382920"/>
            <a:ext cx="2321940" cy="2693073"/>
            <a:chOff x="0" y="0"/>
            <a:chExt cx="3302315" cy="38301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 l="25366" r="25366"/>
            <a:stretch>
              <a:fillRect/>
            </a:stretch>
          </p:blipFill>
          <p:spPr>
            <a:xfrm>
              <a:off x="0" y="0"/>
              <a:ext cx="3302315" cy="3830148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3098035" y="1096615"/>
            <a:ext cx="556386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5243"/>
              </a:lnSpc>
            </a:pP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KẾT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229546"/>
            <a:ext cx="3369923" cy="1639228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25124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0" y="4237055"/>
            <a:ext cx="11835827" cy="2723956"/>
            <a:chOff x="694832" y="1428051"/>
            <a:chExt cx="7850235" cy="3134855"/>
          </a:xfrm>
        </p:grpSpPr>
        <p:sp>
          <p:nvSpPr>
            <p:cNvPr id="11" name="object 11"/>
            <p:cNvSpPr/>
            <p:nvPr/>
          </p:nvSpPr>
          <p:spPr>
            <a:xfrm>
              <a:off x="5420892" y="3512981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5967" y="3491471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04804" y="1909999"/>
              <a:ext cx="565378" cy="42067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94832" y="1956436"/>
              <a:ext cx="763523" cy="10591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792283" y="2077145"/>
              <a:ext cx="649428" cy="94435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9" name="Picture 2" descr="313 Nh3 Images, Stock Photos &amp; Vectors | Shutterstock">
            <a:extLst>
              <a:ext uri="{FF2B5EF4-FFF2-40B4-BE49-F238E27FC236}">
                <a16:creationId xmlns:a16="http://schemas.microsoft.com/office/drawing/2014/main" id="{7053279E-5D57-2720-0946-8018C3475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24892" b="18566"/>
          <a:stretch/>
        </p:blipFill>
        <p:spPr bwMode="auto">
          <a:xfrm>
            <a:off x="80327" y="699987"/>
            <a:ext cx="4280280" cy="4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2E0CD56-29EF-BA6E-22FD-F6154943FC50}"/>
              </a:ext>
            </a:extLst>
          </p:cNvPr>
          <p:cNvSpPr txBox="1"/>
          <p:nvPr/>
        </p:nvSpPr>
        <p:spPr>
          <a:xfrm>
            <a:off x="4238069" y="1179793"/>
            <a:ext cx="7688851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Hydrogen.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1209BBF-BF8B-E0E0-2087-A810681A1BC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" b="70974"/>
          <a:stretch/>
        </p:blipFill>
        <p:spPr>
          <a:xfrm>
            <a:off x="15034" y="38884"/>
            <a:ext cx="5902881" cy="107076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7AC08E4-52AC-178D-6139-DB5377DAF54E}"/>
              </a:ext>
            </a:extLst>
          </p:cNvPr>
          <p:cNvSpPr txBox="1"/>
          <p:nvPr/>
        </p:nvSpPr>
        <p:spPr>
          <a:xfrm>
            <a:off x="786093" y="311254"/>
            <a:ext cx="455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97707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860627"/>
            <a:ext cx="3508744" cy="199787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14850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-1" y="4153298"/>
            <a:ext cx="11835827" cy="2780528"/>
            <a:chOff x="694832" y="1428051"/>
            <a:chExt cx="7850235" cy="3199961"/>
          </a:xfrm>
        </p:grpSpPr>
        <p:sp>
          <p:nvSpPr>
            <p:cNvPr id="11" name="object 11"/>
            <p:cNvSpPr/>
            <p:nvPr/>
          </p:nvSpPr>
          <p:spPr>
            <a:xfrm>
              <a:off x="5392702" y="3622147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421025" y="3558540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04804" y="1909999"/>
              <a:ext cx="565378" cy="42067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94832" y="1956436"/>
              <a:ext cx="763523" cy="10591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792283" y="2077145"/>
              <a:ext cx="649428" cy="94435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64" name="Picture 2" descr="313 Nh3 Images, Stock Photos &amp; Vectors | Shutterstock">
            <a:extLst>
              <a:ext uri="{FF2B5EF4-FFF2-40B4-BE49-F238E27FC236}">
                <a16:creationId xmlns:a16="http://schemas.microsoft.com/office/drawing/2014/main" id="{BCC6A077-220E-0A3D-84A0-6953A6A46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67" r="65280" b="17925"/>
          <a:stretch/>
        </p:blipFill>
        <p:spPr bwMode="auto">
          <a:xfrm>
            <a:off x="-287263" y="791042"/>
            <a:ext cx="4707418" cy="39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2F761EA-109D-016E-693B-4B7398B6210A}"/>
              </a:ext>
            </a:extLst>
          </p:cNvPr>
          <p:cNvSpPr txBox="1"/>
          <p:nvPr/>
        </p:nvSpPr>
        <p:spPr>
          <a:xfrm>
            <a:off x="4337947" y="1288161"/>
            <a:ext cx="7315708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Hydrogen.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- 1nguyên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Nitrogen.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9B3CC-5D4B-D0B2-7EAF-F0E4113E4ED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8" b="46524"/>
          <a:stretch/>
        </p:blipFill>
        <p:spPr>
          <a:xfrm>
            <a:off x="15034" y="0"/>
            <a:ext cx="5458760" cy="1276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354A1-0245-C94C-D635-DEE66825B6C7}"/>
              </a:ext>
            </a:extLst>
          </p:cNvPr>
          <p:cNvSpPr txBox="1"/>
          <p:nvPr/>
        </p:nvSpPr>
        <p:spPr>
          <a:xfrm>
            <a:off x="473367" y="380258"/>
            <a:ext cx="4386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33412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363622"/>
            <a:ext cx="2829033" cy="1515425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14850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121832" y="4163572"/>
            <a:ext cx="11713994" cy="2723956"/>
            <a:chOff x="775639" y="1428051"/>
            <a:chExt cx="7769428" cy="3134855"/>
          </a:xfrm>
        </p:grpSpPr>
        <p:sp>
          <p:nvSpPr>
            <p:cNvPr id="11" name="object 11"/>
            <p:cNvSpPr/>
            <p:nvPr/>
          </p:nvSpPr>
          <p:spPr>
            <a:xfrm>
              <a:off x="5474871" y="3386152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542035" y="3599689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6EE5E6-7902-D1F2-7A35-BF853376196B}"/>
              </a:ext>
            </a:extLst>
          </p:cNvPr>
          <p:cNvGrpSpPr/>
          <p:nvPr/>
        </p:nvGrpSpPr>
        <p:grpSpPr>
          <a:xfrm>
            <a:off x="3894420" y="1123468"/>
            <a:ext cx="4057775" cy="1818728"/>
            <a:chOff x="5530881" y="1403726"/>
            <a:chExt cx="3255416" cy="15079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B67BA0-99F3-9614-311D-F8DC1F5B0159}"/>
                </a:ext>
              </a:extLst>
            </p:cNvPr>
            <p:cNvGrpSpPr/>
            <p:nvPr/>
          </p:nvGrpSpPr>
          <p:grpSpPr>
            <a:xfrm>
              <a:off x="5530881" y="1511776"/>
              <a:ext cx="1194910" cy="1275936"/>
              <a:chOff x="4300672" y="494900"/>
              <a:chExt cx="1194910" cy="1275936"/>
            </a:xfrm>
          </p:grpSpPr>
          <p:sp>
            <p:nvSpPr>
              <p:cNvPr id="74" name="Flowchart: Connector 73">
                <a:extLst>
                  <a:ext uri="{FF2B5EF4-FFF2-40B4-BE49-F238E27FC236}">
                    <a16:creationId xmlns:a16="http://schemas.microsoft.com/office/drawing/2014/main" id="{577427FA-5993-68CE-5C1B-ECA6DA2B8373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75" name="Flowchart: Connector 74">
                <a:extLst>
                  <a:ext uri="{FF2B5EF4-FFF2-40B4-BE49-F238E27FC236}">
                    <a16:creationId xmlns:a16="http://schemas.microsoft.com/office/drawing/2014/main" id="{5A6B4F95-FC0E-1791-CD31-24544E805037}"/>
                  </a:ext>
                </a:extLst>
              </p:cNvPr>
              <p:cNvSpPr/>
              <p:nvPr/>
            </p:nvSpPr>
            <p:spPr>
              <a:xfrm>
                <a:off x="5208496" y="982985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6" name="Flowchart: Connector 75">
                <a:extLst>
                  <a:ext uri="{FF2B5EF4-FFF2-40B4-BE49-F238E27FC236}">
                    <a16:creationId xmlns:a16="http://schemas.microsoft.com/office/drawing/2014/main" id="{AA5EF1AB-B931-B0BB-BE41-F7CF80BF19BE}"/>
                  </a:ext>
                </a:extLst>
              </p:cNvPr>
              <p:cNvSpPr/>
              <p:nvPr/>
            </p:nvSpPr>
            <p:spPr>
              <a:xfrm>
                <a:off x="4300672" y="8806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7" name="Flowchart: Connector 76">
                <a:extLst>
                  <a:ext uri="{FF2B5EF4-FFF2-40B4-BE49-F238E27FC236}">
                    <a16:creationId xmlns:a16="http://schemas.microsoft.com/office/drawing/2014/main" id="{D4713D9C-3013-B273-E752-517AE5AA7B6C}"/>
                  </a:ext>
                </a:extLst>
              </p:cNvPr>
              <p:cNvSpPr/>
              <p:nvPr/>
            </p:nvSpPr>
            <p:spPr>
              <a:xfrm>
                <a:off x="5341022" y="98557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8" name="Flowchart: Connector 77">
                <a:extLst>
                  <a:ext uri="{FF2B5EF4-FFF2-40B4-BE49-F238E27FC236}">
                    <a16:creationId xmlns:a16="http://schemas.microsoft.com/office/drawing/2014/main" id="{7C09E85C-AB45-50CD-30F7-8CF9F6A39A84}"/>
                  </a:ext>
                </a:extLst>
              </p:cNvPr>
              <p:cNvSpPr/>
              <p:nvPr/>
            </p:nvSpPr>
            <p:spPr>
              <a:xfrm>
                <a:off x="4353683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9" name="Flowchart: Connector 78">
                <a:extLst>
                  <a:ext uri="{FF2B5EF4-FFF2-40B4-BE49-F238E27FC236}">
                    <a16:creationId xmlns:a16="http://schemas.microsoft.com/office/drawing/2014/main" id="{89F76656-C09E-C882-C176-573E506CCAD4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0" name="Flowchart: Connector 79">
                <a:extLst>
                  <a:ext uri="{FF2B5EF4-FFF2-40B4-BE49-F238E27FC236}">
                    <a16:creationId xmlns:a16="http://schemas.microsoft.com/office/drawing/2014/main" id="{BC64E81D-948D-9403-72CB-18F349B99715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89C42A-E186-250F-CBCD-40BB87EEB0C6}"/>
                </a:ext>
              </a:extLst>
            </p:cNvPr>
            <p:cNvGrpSpPr/>
            <p:nvPr/>
          </p:nvGrpSpPr>
          <p:grpSpPr>
            <a:xfrm>
              <a:off x="7631143" y="1534823"/>
              <a:ext cx="1155154" cy="1275936"/>
              <a:chOff x="4340428" y="494900"/>
              <a:chExt cx="1155154" cy="1275936"/>
            </a:xfrm>
          </p:grpSpPr>
          <p:sp>
            <p:nvSpPr>
              <p:cNvPr id="69" name="Flowchart: Connector 68">
                <a:extLst>
                  <a:ext uri="{FF2B5EF4-FFF2-40B4-BE49-F238E27FC236}">
                    <a16:creationId xmlns:a16="http://schemas.microsoft.com/office/drawing/2014/main" id="{824F4789-3EA6-DBA7-8063-C0751926A007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70" name="Flowchart: Connector 69">
                <a:extLst>
                  <a:ext uri="{FF2B5EF4-FFF2-40B4-BE49-F238E27FC236}">
                    <a16:creationId xmlns:a16="http://schemas.microsoft.com/office/drawing/2014/main" id="{F5BECE30-7D59-EBD7-7112-7C22127E6228}"/>
                  </a:ext>
                </a:extLst>
              </p:cNvPr>
              <p:cNvSpPr/>
              <p:nvPr/>
            </p:nvSpPr>
            <p:spPr>
              <a:xfrm>
                <a:off x="5382601" y="85419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15234338-7027-AD44-DFC4-97BFAEA80D15}"/>
                  </a:ext>
                </a:extLst>
              </p:cNvPr>
              <p:cNvSpPr/>
              <p:nvPr/>
            </p:nvSpPr>
            <p:spPr>
              <a:xfrm>
                <a:off x="5351820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2" name="Flowchart: Connector 71">
                <a:extLst>
                  <a:ext uri="{FF2B5EF4-FFF2-40B4-BE49-F238E27FC236}">
                    <a16:creationId xmlns:a16="http://schemas.microsoft.com/office/drawing/2014/main" id="{6B17C7FB-E97D-36AB-46AA-69A679EC58EA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A8D13153-2996-D94C-294C-3786EF8E7B94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3BA042E-7381-9BB0-748C-889B1140A493}"/>
                </a:ext>
              </a:extLst>
            </p:cNvPr>
            <p:cNvSpPr/>
            <p:nvPr/>
          </p:nvSpPr>
          <p:spPr>
            <a:xfrm>
              <a:off x="6407111" y="1403726"/>
              <a:ext cx="1511034" cy="1507948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/>
                <a:t>C</a:t>
              </a: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C9C64A2C-FA05-32F9-B760-535B6188BE01}"/>
                </a:ext>
              </a:extLst>
            </p:cNvPr>
            <p:cNvSpPr/>
            <p:nvPr/>
          </p:nvSpPr>
          <p:spPr>
            <a:xfrm>
              <a:off x="6438705" y="220459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3" name="Flowchart: Connector 62">
              <a:extLst>
                <a:ext uri="{FF2B5EF4-FFF2-40B4-BE49-F238E27FC236}">
                  <a16:creationId xmlns:a16="http://schemas.microsoft.com/office/drawing/2014/main" id="{E6F6276D-E4A5-EB6E-AE1E-DD68EB200AC0}"/>
                </a:ext>
              </a:extLst>
            </p:cNvPr>
            <p:cNvSpPr/>
            <p:nvPr/>
          </p:nvSpPr>
          <p:spPr>
            <a:xfrm>
              <a:off x="6571231" y="22071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5" name="Flowchart: Connector 64">
              <a:extLst>
                <a:ext uri="{FF2B5EF4-FFF2-40B4-BE49-F238E27FC236}">
                  <a16:creationId xmlns:a16="http://schemas.microsoft.com/office/drawing/2014/main" id="{8C46DF80-1A53-3577-650D-D9AD45A3E507}"/>
                </a:ext>
              </a:extLst>
            </p:cNvPr>
            <p:cNvSpPr/>
            <p:nvPr/>
          </p:nvSpPr>
          <p:spPr>
            <a:xfrm>
              <a:off x="7661058" y="202452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12F787D0-5169-E91E-3B79-228ECFEC4BBF}"/>
                </a:ext>
              </a:extLst>
            </p:cNvPr>
            <p:cNvSpPr/>
            <p:nvPr/>
          </p:nvSpPr>
          <p:spPr>
            <a:xfrm>
              <a:off x="7793584" y="202711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AC61408B-303C-C217-F249-5EDA1AC243C8}"/>
                </a:ext>
              </a:extLst>
            </p:cNvPr>
            <p:cNvSpPr/>
            <p:nvPr/>
          </p:nvSpPr>
          <p:spPr>
            <a:xfrm>
              <a:off x="7659597" y="2199762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00B96609-EAA9-47B6-F987-7443E9C38169}"/>
                </a:ext>
              </a:extLst>
            </p:cNvPr>
            <p:cNvSpPr/>
            <p:nvPr/>
          </p:nvSpPr>
          <p:spPr>
            <a:xfrm>
              <a:off x="7792123" y="220235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3B11FF2-8EA6-C39D-859B-0F329367102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2" b="27228"/>
          <a:stretch/>
        </p:blipFill>
        <p:spPr>
          <a:xfrm>
            <a:off x="15033" y="36153"/>
            <a:ext cx="5204259" cy="113881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7523DFE-FEDB-13C5-724A-48492E790E40}"/>
              </a:ext>
            </a:extLst>
          </p:cNvPr>
          <p:cNvSpPr txBox="1"/>
          <p:nvPr/>
        </p:nvSpPr>
        <p:spPr>
          <a:xfrm>
            <a:off x="486628" y="356472"/>
            <a:ext cx="416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E1FB69F-2624-F624-6325-26162BFA09DE}"/>
              </a:ext>
            </a:extLst>
          </p:cNvPr>
          <p:cNvSpPr txBox="1"/>
          <p:nvPr/>
        </p:nvSpPr>
        <p:spPr>
          <a:xfrm>
            <a:off x="689614" y="2873880"/>
            <a:ext cx="10957679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37AD1DF0-3AD4-5F67-9F53-1BEB96DD1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695" r="-4968" b="-80"/>
          <a:stretch/>
        </p:blipFill>
        <p:spPr>
          <a:xfrm>
            <a:off x="-1" y="85486"/>
            <a:ext cx="5794626" cy="137283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" y="5421084"/>
            <a:ext cx="3114260" cy="1437416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14850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121832" y="4143024"/>
            <a:ext cx="11713994" cy="2723956"/>
            <a:chOff x="775639" y="1428051"/>
            <a:chExt cx="7769428" cy="3134855"/>
          </a:xfrm>
        </p:grpSpPr>
        <p:sp>
          <p:nvSpPr>
            <p:cNvPr id="11" name="object 11"/>
            <p:cNvSpPr/>
            <p:nvPr/>
          </p:nvSpPr>
          <p:spPr>
            <a:xfrm>
              <a:off x="5474871" y="338615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542035" y="3599689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4B8BF1B-664A-E0E0-AC33-888524BCC3A4}"/>
              </a:ext>
            </a:extLst>
          </p:cNvPr>
          <p:cNvGrpSpPr/>
          <p:nvPr/>
        </p:nvGrpSpPr>
        <p:grpSpPr>
          <a:xfrm>
            <a:off x="4122303" y="1000552"/>
            <a:ext cx="4024859" cy="1885703"/>
            <a:chOff x="5530881" y="1403726"/>
            <a:chExt cx="3255416" cy="150794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D981431-2032-0A09-5270-34B0791308CA}"/>
                </a:ext>
              </a:extLst>
            </p:cNvPr>
            <p:cNvGrpSpPr/>
            <p:nvPr/>
          </p:nvGrpSpPr>
          <p:grpSpPr>
            <a:xfrm>
              <a:off x="5530881" y="1511776"/>
              <a:ext cx="1194910" cy="1275936"/>
              <a:chOff x="4300672" y="494900"/>
              <a:chExt cx="1194910" cy="1275936"/>
            </a:xfrm>
          </p:grpSpPr>
          <p:sp>
            <p:nvSpPr>
              <p:cNvPr id="96" name="Flowchart: Connector 95">
                <a:extLst>
                  <a:ext uri="{FF2B5EF4-FFF2-40B4-BE49-F238E27FC236}">
                    <a16:creationId xmlns:a16="http://schemas.microsoft.com/office/drawing/2014/main" id="{CB53BB5F-41AA-7253-97D8-B15D7D75E9F3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97" name="Flowchart: Connector 96">
                <a:extLst>
                  <a:ext uri="{FF2B5EF4-FFF2-40B4-BE49-F238E27FC236}">
                    <a16:creationId xmlns:a16="http://schemas.microsoft.com/office/drawing/2014/main" id="{3F229BD7-7BD4-8167-60BE-675E59894B6E}"/>
                  </a:ext>
                </a:extLst>
              </p:cNvPr>
              <p:cNvSpPr/>
              <p:nvPr/>
            </p:nvSpPr>
            <p:spPr>
              <a:xfrm>
                <a:off x="5208496" y="982985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8" name="Flowchart: Connector 97">
                <a:extLst>
                  <a:ext uri="{FF2B5EF4-FFF2-40B4-BE49-F238E27FC236}">
                    <a16:creationId xmlns:a16="http://schemas.microsoft.com/office/drawing/2014/main" id="{649AF596-9E8F-1ED8-5E5C-96E149CA6009}"/>
                  </a:ext>
                </a:extLst>
              </p:cNvPr>
              <p:cNvSpPr/>
              <p:nvPr/>
            </p:nvSpPr>
            <p:spPr>
              <a:xfrm>
                <a:off x="4300672" y="8806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9" name="Flowchart: Connector 98">
                <a:extLst>
                  <a:ext uri="{FF2B5EF4-FFF2-40B4-BE49-F238E27FC236}">
                    <a16:creationId xmlns:a16="http://schemas.microsoft.com/office/drawing/2014/main" id="{12B1B7A8-9D03-057E-1CD7-95CF0761D6CB}"/>
                  </a:ext>
                </a:extLst>
              </p:cNvPr>
              <p:cNvSpPr/>
              <p:nvPr/>
            </p:nvSpPr>
            <p:spPr>
              <a:xfrm>
                <a:off x="5341022" y="98557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0" name="Flowchart: Connector 99">
                <a:extLst>
                  <a:ext uri="{FF2B5EF4-FFF2-40B4-BE49-F238E27FC236}">
                    <a16:creationId xmlns:a16="http://schemas.microsoft.com/office/drawing/2014/main" id="{2697BAB6-D6EA-90FD-43AE-B4311FA428F3}"/>
                  </a:ext>
                </a:extLst>
              </p:cNvPr>
              <p:cNvSpPr/>
              <p:nvPr/>
            </p:nvSpPr>
            <p:spPr>
              <a:xfrm>
                <a:off x="4353683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1" name="Flowchart: Connector 100">
                <a:extLst>
                  <a:ext uri="{FF2B5EF4-FFF2-40B4-BE49-F238E27FC236}">
                    <a16:creationId xmlns:a16="http://schemas.microsoft.com/office/drawing/2014/main" id="{74507E82-5B6C-8929-7364-65CC11F26645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2" name="Flowchart: Connector 101">
                <a:extLst>
                  <a:ext uri="{FF2B5EF4-FFF2-40B4-BE49-F238E27FC236}">
                    <a16:creationId xmlns:a16="http://schemas.microsoft.com/office/drawing/2014/main" id="{D906295F-2AEC-21C4-65E9-C4EEBBA62934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A07E63F-BA89-6B04-97AF-6552BC66EE49}"/>
                </a:ext>
              </a:extLst>
            </p:cNvPr>
            <p:cNvGrpSpPr/>
            <p:nvPr/>
          </p:nvGrpSpPr>
          <p:grpSpPr>
            <a:xfrm>
              <a:off x="7631143" y="1534823"/>
              <a:ext cx="1155154" cy="1275936"/>
              <a:chOff x="4340428" y="494900"/>
              <a:chExt cx="1155154" cy="1275936"/>
            </a:xfrm>
          </p:grpSpPr>
          <p:sp>
            <p:nvSpPr>
              <p:cNvPr id="91" name="Flowchart: Connector 90">
                <a:extLst>
                  <a:ext uri="{FF2B5EF4-FFF2-40B4-BE49-F238E27FC236}">
                    <a16:creationId xmlns:a16="http://schemas.microsoft.com/office/drawing/2014/main" id="{340FC37E-DD46-4400-64BA-D5038BA3BD29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92" name="Flowchart: Connector 91">
                <a:extLst>
                  <a:ext uri="{FF2B5EF4-FFF2-40B4-BE49-F238E27FC236}">
                    <a16:creationId xmlns:a16="http://schemas.microsoft.com/office/drawing/2014/main" id="{2895FC7B-FBEC-73E1-8A27-4D808FE460F8}"/>
                  </a:ext>
                </a:extLst>
              </p:cNvPr>
              <p:cNvSpPr/>
              <p:nvPr/>
            </p:nvSpPr>
            <p:spPr>
              <a:xfrm>
                <a:off x="5382601" y="85419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3" name="Flowchart: Connector 92">
                <a:extLst>
                  <a:ext uri="{FF2B5EF4-FFF2-40B4-BE49-F238E27FC236}">
                    <a16:creationId xmlns:a16="http://schemas.microsoft.com/office/drawing/2014/main" id="{195D47FD-1BF5-3BC5-A9D7-65A58688A8A9}"/>
                  </a:ext>
                </a:extLst>
              </p:cNvPr>
              <p:cNvSpPr/>
              <p:nvPr/>
            </p:nvSpPr>
            <p:spPr>
              <a:xfrm>
                <a:off x="5351820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4" name="Flowchart: Connector 93">
                <a:extLst>
                  <a:ext uri="{FF2B5EF4-FFF2-40B4-BE49-F238E27FC236}">
                    <a16:creationId xmlns:a16="http://schemas.microsoft.com/office/drawing/2014/main" id="{83C07EFD-4D19-36A0-7DB1-ACF89D483E4D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5" name="Flowchart: Connector 94">
                <a:extLst>
                  <a:ext uri="{FF2B5EF4-FFF2-40B4-BE49-F238E27FC236}">
                    <a16:creationId xmlns:a16="http://schemas.microsoft.com/office/drawing/2014/main" id="{32D98143-B7A4-45B1-D4FE-F3210059B0FF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632CDF92-1400-67F1-21FE-C7BEA2CF5890}"/>
                </a:ext>
              </a:extLst>
            </p:cNvPr>
            <p:cNvSpPr/>
            <p:nvPr/>
          </p:nvSpPr>
          <p:spPr>
            <a:xfrm>
              <a:off x="6407111" y="1403726"/>
              <a:ext cx="1511034" cy="1507948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Si</a:t>
              </a:r>
              <a:endParaRPr lang="vi-VN" sz="3200" b="1" dirty="0"/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EC0A7517-F546-7CA0-CF74-EB3CB2593A6C}"/>
                </a:ext>
              </a:extLst>
            </p:cNvPr>
            <p:cNvSpPr/>
            <p:nvPr/>
          </p:nvSpPr>
          <p:spPr>
            <a:xfrm>
              <a:off x="6438705" y="220459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6" name="Flowchart: Connector 85">
              <a:extLst>
                <a:ext uri="{FF2B5EF4-FFF2-40B4-BE49-F238E27FC236}">
                  <a16:creationId xmlns:a16="http://schemas.microsoft.com/office/drawing/2014/main" id="{E2C68997-0BBC-5CA7-C536-894863A73F28}"/>
                </a:ext>
              </a:extLst>
            </p:cNvPr>
            <p:cNvSpPr/>
            <p:nvPr/>
          </p:nvSpPr>
          <p:spPr>
            <a:xfrm>
              <a:off x="6571231" y="22071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3DC49849-1E95-293A-785C-A4478AD3A957}"/>
                </a:ext>
              </a:extLst>
            </p:cNvPr>
            <p:cNvSpPr/>
            <p:nvPr/>
          </p:nvSpPr>
          <p:spPr>
            <a:xfrm>
              <a:off x="7661058" y="202452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A6BE29C0-30CE-4C05-86BD-3E61C39E16B8}"/>
                </a:ext>
              </a:extLst>
            </p:cNvPr>
            <p:cNvSpPr/>
            <p:nvPr/>
          </p:nvSpPr>
          <p:spPr>
            <a:xfrm>
              <a:off x="7793584" y="202711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FCB11A36-5FB9-1D4F-EB0E-843A0C8FEFCA}"/>
                </a:ext>
              </a:extLst>
            </p:cNvPr>
            <p:cNvSpPr/>
            <p:nvPr/>
          </p:nvSpPr>
          <p:spPr>
            <a:xfrm>
              <a:off x="7659597" y="2199762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54EDAEB8-0909-F120-4B17-6FB74F85D511}"/>
                </a:ext>
              </a:extLst>
            </p:cNvPr>
            <p:cNvSpPr/>
            <p:nvPr/>
          </p:nvSpPr>
          <p:spPr>
            <a:xfrm>
              <a:off x="7792123" y="220235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7523DFE-FEDB-13C5-724A-48492E790E40}"/>
              </a:ext>
            </a:extLst>
          </p:cNvPr>
          <p:cNvSpPr txBox="1"/>
          <p:nvPr/>
        </p:nvSpPr>
        <p:spPr>
          <a:xfrm>
            <a:off x="493908" y="358346"/>
            <a:ext cx="416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4)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8C88DB-CE56-2869-65DE-B8569CB30EA9}"/>
              </a:ext>
            </a:extLst>
          </p:cNvPr>
          <p:cNvSpPr txBox="1"/>
          <p:nvPr/>
        </p:nvSpPr>
        <p:spPr>
          <a:xfrm>
            <a:off x="652909" y="2734882"/>
            <a:ext cx="10736112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Silicon.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2E7CD-A3BC-472E-7D5A-D65EB8A68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F3EE-7A2F-33FE-7BE3-D9FC9CA5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557" y="2103437"/>
            <a:ext cx="8979638" cy="1325563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>
                <a:highlight>
                  <a:srgbClr val="00FF00"/>
                </a:highlight>
                <a:latin typeface="Calisto MT" panose="02040603050505030304" pitchFamily="18" charset="0"/>
              </a:rPr>
              <a:t>BẠN ẢI BẠN AI?</a:t>
            </a:r>
          </a:p>
        </p:txBody>
      </p:sp>
    </p:spTree>
    <p:extLst>
      <p:ext uri="{BB962C8B-B14F-4D97-AF65-F5344CB8AC3E}">
        <p14:creationId xmlns:p14="http://schemas.microsoft.com/office/powerpoint/2010/main" val="111822403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83CB3-5FDA-5644-290E-28C6F734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 phut">
            <a:hlinkClick r:id="" action="ppaction://media"/>
            <a:extLst>
              <a:ext uri="{FF2B5EF4-FFF2-40B4-BE49-F238E27FC236}">
                <a16:creationId xmlns:a16="http://schemas.microsoft.com/office/drawing/2014/main" id="{C9DD7FD0-3109-E9AD-7A86-3F394790A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6017" y="2968763"/>
            <a:ext cx="5619965" cy="25711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B08947-17D2-5685-7785-A4A61C7E4412}"/>
              </a:ext>
            </a:extLst>
          </p:cNvPr>
          <p:cNvSpPr/>
          <p:nvPr/>
        </p:nvSpPr>
        <p:spPr>
          <a:xfrm>
            <a:off x="2271398" y="1778168"/>
            <a:ext cx="724749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Thời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gian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hoàn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thành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499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229546"/>
            <a:ext cx="3369923" cy="1639228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25124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0" y="4237055"/>
            <a:ext cx="11835827" cy="2723956"/>
            <a:chOff x="694832" y="1428051"/>
            <a:chExt cx="7850235" cy="3134855"/>
          </a:xfrm>
        </p:grpSpPr>
        <p:sp>
          <p:nvSpPr>
            <p:cNvPr id="11" name="object 11"/>
            <p:cNvSpPr/>
            <p:nvPr/>
          </p:nvSpPr>
          <p:spPr>
            <a:xfrm>
              <a:off x="5420892" y="3512981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5967" y="3491471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04804" y="1909999"/>
              <a:ext cx="565378" cy="42067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94832" y="1956436"/>
              <a:ext cx="763523" cy="10591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792283" y="2077145"/>
              <a:ext cx="649428" cy="94435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9" name="Picture 2" descr="313 Nh3 Images, Stock Photos &amp; Vectors | Shutterstock">
            <a:extLst>
              <a:ext uri="{FF2B5EF4-FFF2-40B4-BE49-F238E27FC236}">
                <a16:creationId xmlns:a16="http://schemas.microsoft.com/office/drawing/2014/main" id="{7053279E-5D57-2720-0946-8018C3475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24892" b="18566"/>
          <a:stretch/>
        </p:blipFill>
        <p:spPr bwMode="auto">
          <a:xfrm>
            <a:off x="80327" y="699987"/>
            <a:ext cx="4280280" cy="4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2E0CD56-29EF-BA6E-22FD-F6154943FC50}"/>
              </a:ext>
            </a:extLst>
          </p:cNvPr>
          <p:cNvSpPr txBox="1"/>
          <p:nvPr/>
        </p:nvSpPr>
        <p:spPr>
          <a:xfrm>
            <a:off x="4238069" y="1179793"/>
            <a:ext cx="7688851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Hydrogen.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1209BBF-BF8B-E0E0-2087-A810681A1BC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" b="70974"/>
          <a:stretch/>
        </p:blipFill>
        <p:spPr>
          <a:xfrm>
            <a:off x="15034" y="38884"/>
            <a:ext cx="5902881" cy="107076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7AC08E4-52AC-178D-6139-DB5377DAF54E}"/>
              </a:ext>
            </a:extLst>
          </p:cNvPr>
          <p:cNvSpPr txBox="1"/>
          <p:nvPr/>
        </p:nvSpPr>
        <p:spPr>
          <a:xfrm>
            <a:off x="786093" y="311254"/>
            <a:ext cx="455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13710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8DFD-0E0B-B35E-EE60-AB32BB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4184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50" name="Picture 2" descr="Tầm Quan Trọng Của Nước - Kangen KTB">
            <a:extLst>
              <a:ext uri="{FF2B5EF4-FFF2-40B4-BE49-F238E27FC236}">
                <a16:creationId xmlns:a16="http://schemas.microsoft.com/office/drawing/2014/main" id="{B68593B0-D596-353A-3C78-13402F817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0" y="1399311"/>
            <a:ext cx="4135583" cy="49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ôi trường sống của sinh vật là gì? Có mấy loại môi trường sống?">
            <a:extLst>
              <a:ext uri="{FF2B5EF4-FFF2-40B4-BE49-F238E27FC236}">
                <a16:creationId xmlns:a16="http://schemas.microsoft.com/office/drawing/2014/main" id="{62BF9D50-0EC6-00F2-88D1-9C287FF2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55" y="1399310"/>
            <a:ext cx="7620000" cy="49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át hiện đại dương khổng lồ nằm dưới bề mặt trái đất - Tin mới Cafe sáng">
            <a:extLst>
              <a:ext uri="{FF2B5EF4-FFF2-40B4-BE49-F238E27FC236}">
                <a16:creationId xmlns:a16="http://schemas.microsoft.com/office/drawing/2014/main" id="{D6620F1B-18F7-DA03-8EE4-5875867A4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5" y="1399310"/>
            <a:ext cx="8409710" cy="49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ề mặt Trái Đất sẽ trông như thế nào nếu các đại dương bị hút cạn nước biển?">
            <a:extLst>
              <a:ext uri="{FF2B5EF4-FFF2-40B4-BE49-F238E27FC236}">
                <a16:creationId xmlns:a16="http://schemas.microsoft.com/office/drawing/2014/main" id="{36889B89-9DDF-241F-6B1B-F3FC478E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45" y="1399312"/>
            <a:ext cx="8409709" cy="498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ây Chính Là Lý Do Vì Sao Chúng Ta Phải Tiết Kiệm Nước Sạch – The Water MAN">
            <a:extLst>
              <a:ext uri="{FF2B5EF4-FFF2-40B4-BE49-F238E27FC236}">
                <a16:creationId xmlns:a16="http://schemas.microsoft.com/office/drawing/2014/main" id="{D8DD9131-15F4-EE27-1136-49DE1EFF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284270"/>
            <a:ext cx="10287000" cy="55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860627"/>
            <a:ext cx="3508744" cy="199787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14850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-1" y="4153298"/>
            <a:ext cx="11835827" cy="2780528"/>
            <a:chOff x="694832" y="1428051"/>
            <a:chExt cx="7850235" cy="3199961"/>
          </a:xfrm>
        </p:grpSpPr>
        <p:sp>
          <p:nvSpPr>
            <p:cNvPr id="11" name="object 11"/>
            <p:cNvSpPr/>
            <p:nvPr/>
          </p:nvSpPr>
          <p:spPr>
            <a:xfrm>
              <a:off x="5392702" y="3622147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421025" y="3558540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04804" y="1909999"/>
              <a:ext cx="565378" cy="42067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94832" y="1956436"/>
              <a:ext cx="763523" cy="10591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792283" y="2077145"/>
              <a:ext cx="649428" cy="94435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64" name="Picture 2" descr="313 Nh3 Images, Stock Photos &amp; Vectors | Shutterstock">
            <a:extLst>
              <a:ext uri="{FF2B5EF4-FFF2-40B4-BE49-F238E27FC236}">
                <a16:creationId xmlns:a16="http://schemas.microsoft.com/office/drawing/2014/main" id="{BCC6A077-220E-0A3D-84A0-6953A6A46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67" r="65280" b="17925"/>
          <a:stretch/>
        </p:blipFill>
        <p:spPr bwMode="auto">
          <a:xfrm>
            <a:off x="-287263" y="791042"/>
            <a:ext cx="4707418" cy="39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2F761EA-109D-016E-693B-4B7398B6210A}"/>
              </a:ext>
            </a:extLst>
          </p:cNvPr>
          <p:cNvSpPr txBox="1"/>
          <p:nvPr/>
        </p:nvSpPr>
        <p:spPr>
          <a:xfrm>
            <a:off x="4337947" y="1288161"/>
            <a:ext cx="7315708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Hydrogen.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Nitrogen.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9B3CC-5D4B-D0B2-7EAF-F0E4113E4ED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8" b="46524"/>
          <a:stretch/>
        </p:blipFill>
        <p:spPr>
          <a:xfrm>
            <a:off x="15034" y="0"/>
            <a:ext cx="5458760" cy="1276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354A1-0245-C94C-D635-DEE66825B6C7}"/>
              </a:ext>
            </a:extLst>
          </p:cNvPr>
          <p:cNvSpPr txBox="1"/>
          <p:nvPr/>
        </p:nvSpPr>
        <p:spPr>
          <a:xfrm>
            <a:off x="473367" y="380258"/>
            <a:ext cx="4386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7707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8614-A20F-283E-B03F-8C9E7BCC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Khí</a:t>
            </a:r>
            <a:r>
              <a:rPr lang="en-US" dirty="0">
                <a:solidFill>
                  <a:srgbClr val="0070C0"/>
                </a:solidFill>
              </a:rPr>
              <a:t> Ammonia</a:t>
            </a:r>
          </a:p>
        </p:txBody>
      </p:sp>
      <p:pic>
        <p:nvPicPr>
          <p:cNvPr id="2050" name="Picture 2" descr="Amoniac (NH3) là gì - Ứng dụng của amoniac trong công nghiệp">
            <a:extLst>
              <a:ext uri="{FF2B5EF4-FFF2-40B4-BE49-F238E27FC236}">
                <a16:creationId xmlns:a16="http://schemas.microsoft.com/office/drawing/2014/main" id="{B8BCE611-DCFF-D319-D267-32E3733B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2" y="1594796"/>
            <a:ext cx="8712485" cy="51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ác hại của khí nh3(amoniac) - Thiết bị Bình Phú">
            <a:extLst>
              <a:ext uri="{FF2B5EF4-FFF2-40B4-BE49-F238E27FC236}">
                <a16:creationId xmlns:a16="http://schemas.microsoft.com/office/drawing/2014/main" id="{FE76E3E3-47D7-8AAA-5521-64FD8C72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18" y="1594796"/>
            <a:ext cx="8953311" cy="50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363622"/>
            <a:ext cx="2829033" cy="1515425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14850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121832" y="4163572"/>
            <a:ext cx="11713994" cy="2723956"/>
            <a:chOff x="775639" y="1428051"/>
            <a:chExt cx="7769428" cy="3134855"/>
          </a:xfrm>
        </p:grpSpPr>
        <p:sp>
          <p:nvSpPr>
            <p:cNvPr id="11" name="object 11"/>
            <p:cNvSpPr/>
            <p:nvPr/>
          </p:nvSpPr>
          <p:spPr>
            <a:xfrm>
              <a:off x="5474871" y="3386152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542035" y="3599689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6EE5E6-7902-D1F2-7A35-BF853376196B}"/>
              </a:ext>
            </a:extLst>
          </p:cNvPr>
          <p:cNvGrpSpPr/>
          <p:nvPr/>
        </p:nvGrpSpPr>
        <p:grpSpPr>
          <a:xfrm>
            <a:off x="3894420" y="1123468"/>
            <a:ext cx="4057775" cy="1818728"/>
            <a:chOff x="5530881" y="1403726"/>
            <a:chExt cx="3255416" cy="15079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B67BA0-99F3-9614-311D-F8DC1F5B0159}"/>
                </a:ext>
              </a:extLst>
            </p:cNvPr>
            <p:cNvGrpSpPr/>
            <p:nvPr/>
          </p:nvGrpSpPr>
          <p:grpSpPr>
            <a:xfrm>
              <a:off x="5530881" y="1511776"/>
              <a:ext cx="1194910" cy="1275936"/>
              <a:chOff x="4300672" y="494900"/>
              <a:chExt cx="1194910" cy="1275936"/>
            </a:xfrm>
          </p:grpSpPr>
          <p:sp>
            <p:nvSpPr>
              <p:cNvPr id="74" name="Flowchart: Connector 73">
                <a:extLst>
                  <a:ext uri="{FF2B5EF4-FFF2-40B4-BE49-F238E27FC236}">
                    <a16:creationId xmlns:a16="http://schemas.microsoft.com/office/drawing/2014/main" id="{577427FA-5993-68CE-5C1B-ECA6DA2B8373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75" name="Flowchart: Connector 74">
                <a:extLst>
                  <a:ext uri="{FF2B5EF4-FFF2-40B4-BE49-F238E27FC236}">
                    <a16:creationId xmlns:a16="http://schemas.microsoft.com/office/drawing/2014/main" id="{5A6B4F95-FC0E-1791-CD31-24544E805037}"/>
                  </a:ext>
                </a:extLst>
              </p:cNvPr>
              <p:cNvSpPr/>
              <p:nvPr/>
            </p:nvSpPr>
            <p:spPr>
              <a:xfrm>
                <a:off x="5208496" y="982985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6" name="Flowchart: Connector 75">
                <a:extLst>
                  <a:ext uri="{FF2B5EF4-FFF2-40B4-BE49-F238E27FC236}">
                    <a16:creationId xmlns:a16="http://schemas.microsoft.com/office/drawing/2014/main" id="{AA5EF1AB-B931-B0BB-BE41-F7CF80BF19BE}"/>
                  </a:ext>
                </a:extLst>
              </p:cNvPr>
              <p:cNvSpPr/>
              <p:nvPr/>
            </p:nvSpPr>
            <p:spPr>
              <a:xfrm>
                <a:off x="4300672" y="8806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7" name="Flowchart: Connector 76">
                <a:extLst>
                  <a:ext uri="{FF2B5EF4-FFF2-40B4-BE49-F238E27FC236}">
                    <a16:creationId xmlns:a16="http://schemas.microsoft.com/office/drawing/2014/main" id="{D4713D9C-3013-B273-E752-517AE5AA7B6C}"/>
                  </a:ext>
                </a:extLst>
              </p:cNvPr>
              <p:cNvSpPr/>
              <p:nvPr/>
            </p:nvSpPr>
            <p:spPr>
              <a:xfrm>
                <a:off x="5341022" y="98557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8" name="Flowchart: Connector 77">
                <a:extLst>
                  <a:ext uri="{FF2B5EF4-FFF2-40B4-BE49-F238E27FC236}">
                    <a16:creationId xmlns:a16="http://schemas.microsoft.com/office/drawing/2014/main" id="{7C09E85C-AB45-50CD-30F7-8CF9F6A39A84}"/>
                  </a:ext>
                </a:extLst>
              </p:cNvPr>
              <p:cNvSpPr/>
              <p:nvPr/>
            </p:nvSpPr>
            <p:spPr>
              <a:xfrm>
                <a:off x="4353683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9" name="Flowchart: Connector 78">
                <a:extLst>
                  <a:ext uri="{FF2B5EF4-FFF2-40B4-BE49-F238E27FC236}">
                    <a16:creationId xmlns:a16="http://schemas.microsoft.com/office/drawing/2014/main" id="{89F76656-C09E-C882-C176-573E506CCAD4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0" name="Flowchart: Connector 79">
                <a:extLst>
                  <a:ext uri="{FF2B5EF4-FFF2-40B4-BE49-F238E27FC236}">
                    <a16:creationId xmlns:a16="http://schemas.microsoft.com/office/drawing/2014/main" id="{BC64E81D-948D-9403-72CB-18F349B99715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89C42A-E186-250F-CBCD-40BB87EEB0C6}"/>
                </a:ext>
              </a:extLst>
            </p:cNvPr>
            <p:cNvGrpSpPr/>
            <p:nvPr/>
          </p:nvGrpSpPr>
          <p:grpSpPr>
            <a:xfrm>
              <a:off x="7631143" y="1534823"/>
              <a:ext cx="1155154" cy="1275936"/>
              <a:chOff x="4340428" y="494900"/>
              <a:chExt cx="1155154" cy="1275936"/>
            </a:xfrm>
          </p:grpSpPr>
          <p:sp>
            <p:nvSpPr>
              <p:cNvPr id="69" name="Flowchart: Connector 68">
                <a:extLst>
                  <a:ext uri="{FF2B5EF4-FFF2-40B4-BE49-F238E27FC236}">
                    <a16:creationId xmlns:a16="http://schemas.microsoft.com/office/drawing/2014/main" id="{824F4789-3EA6-DBA7-8063-C0751926A007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70" name="Flowchart: Connector 69">
                <a:extLst>
                  <a:ext uri="{FF2B5EF4-FFF2-40B4-BE49-F238E27FC236}">
                    <a16:creationId xmlns:a16="http://schemas.microsoft.com/office/drawing/2014/main" id="{F5BECE30-7D59-EBD7-7112-7C22127E6228}"/>
                  </a:ext>
                </a:extLst>
              </p:cNvPr>
              <p:cNvSpPr/>
              <p:nvPr/>
            </p:nvSpPr>
            <p:spPr>
              <a:xfrm>
                <a:off x="5382601" y="85419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15234338-7027-AD44-DFC4-97BFAEA80D15}"/>
                  </a:ext>
                </a:extLst>
              </p:cNvPr>
              <p:cNvSpPr/>
              <p:nvPr/>
            </p:nvSpPr>
            <p:spPr>
              <a:xfrm>
                <a:off x="5351820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2" name="Flowchart: Connector 71">
                <a:extLst>
                  <a:ext uri="{FF2B5EF4-FFF2-40B4-BE49-F238E27FC236}">
                    <a16:creationId xmlns:a16="http://schemas.microsoft.com/office/drawing/2014/main" id="{6B17C7FB-E97D-36AB-46AA-69A679EC58EA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A8D13153-2996-D94C-294C-3786EF8E7B94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3BA042E-7381-9BB0-748C-889B1140A493}"/>
                </a:ext>
              </a:extLst>
            </p:cNvPr>
            <p:cNvSpPr/>
            <p:nvPr/>
          </p:nvSpPr>
          <p:spPr>
            <a:xfrm>
              <a:off x="6407111" y="1403726"/>
              <a:ext cx="1511034" cy="1507948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/>
                <a:t>C</a:t>
              </a: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C9C64A2C-FA05-32F9-B760-535B6188BE01}"/>
                </a:ext>
              </a:extLst>
            </p:cNvPr>
            <p:cNvSpPr/>
            <p:nvPr/>
          </p:nvSpPr>
          <p:spPr>
            <a:xfrm>
              <a:off x="6438705" y="220459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3" name="Flowchart: Connector 62">
              <a:extLst>
                <a:ext uri="{FF2B5EF4-FFF2-40B4-BE49-F238E27FC236}">
                  <a16:creationId xmlns:a16="http://schemas.microsoft.com/office/drawing/2014/main" id="{E6F6276D-E4A5-EB6E-AE1E-DD68EB200AC0}"/>
                </a:ext>
              </a:extLst>
            </p:cNvPr>
            <p:cNvSpPr/>
            <p:nvPr/>
          </p:nvSpPr>
          <p:spPr>
            <a:xfrm>
              <a:off x="6571231" y="22071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5" name="Flowchart: Connector 64">
              <a:extLst>
                <a:ext uri="{FF2B5EF4-FFF2-40B4-BE49-F238E27FC236}">
                  <a16:creationId xmlns:a16="http://schemas.microsoft.com/office/drawing/2014/main" id="{8C46DF80-1A53-3577-650D-D9AD45A3E507}"/>
                </a:ext>
              </a:extLst>
            </p:cNvPr>
            <p:cNvSpPr/>
            <p:nvPr/>
          </p:nvSpPr>
          <p:spPr>
            <a:xfrm>
              <a:off x="7661058" y="202452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12F787D0-5169-E91E-3B79-228ECFEC4BBF}"/>
                </a:ext>
              </a:extLst>
            </p:cNvPr>
            <p:cNvSpPr/>
            <p:nvPr/>
          </p:nvSpPr>
          <p:spPr>
            <a:xfrm>
              <a:off x="7793584" y="202711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AC61408B-303C-C217-F249-5EDA1AC243C8}"/>
                </a:ext>
              </a:extLst>
            </p:cNvPr>
            <p:cNvSpPr/>
            <p:nvPr/>
          </p:nvSpPr>
          <p:spPr>
            <a:xfrm>
              <a:off x="7659597" y="2199762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00B96609-EAA9-47B6-F987-7443E9C38169}"/>
                </a:ext>
              </a:extLst>
            </p:cNvPr>
            <p:cNvSpPr/>
            <p:nvPr/>
          </p:nvSpPr>
          <p:spPr>
            <a:xfrm>
              <a:off x="7792123" y="220235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3B11FF2-8EA6-C39D-859B-0F329367102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2" b="27228"/>
          <a:stretch/>
        </p:blipFill>
        <p:spPr>
          <a:xfrm>
            <a:off x="15033" y="36153"/>
            <a:ext cx="5204259" cy="113881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7523DFE-FEDB-13C5-724A-48492E790E40}"/>
              </a:ext>
            </a:extLst>
          </p:cNvPr>
          <p:cNvSpPr txBox="1"/>
          <p:nvPr/>
        </p:nvSpPr>
        <p:spPr>
          <a:xfrm>
            <a:off x="486628" y="356472"/>
            <a:ext cx="416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E1FB69F-2624-F624-6325-26162BFA09DE}"/>
              </a:ext>
            </a:extLst>
          </p:cNvPr>
          <p:cNvSpPr txBox="1"/>
          <p:nvPr/>
        </p:nvSpPr>
        <p:spPr>
          <a:xfrm>
            <a:off x="689614" y="2873880"/>
            <a:ext cx="10957679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C078-EFCD-10A5-222A-29C667BA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188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Khí</a:t>
            </a:r>
            <a:r>
              <a:rPr lang="en-US" dirty="0">
                <a:solidFill>
                  <a:srgbClr val="0070C0"/>
                </a:solidFill>
              </a:rPr>
              <a:t> carbon dioxide</a:t>
            </a:r>
          </a:p>
        </p:txBody>
      </p:sp>
      <p:pic>
        <p:nvPicPr>
          <p:cNvPr id="2050" name="Picture 2" descr="Khí CO2 sinh ra từ đâu và khí CO2 được hiểu là gì?">
            <a:extLst>
              <a:ext uri="{FF2B5EF4-FFF2-40B4-BE49-F238E27FC236}">
                <a16:creationId xmlns:a16="http://schemas.microsoft.com/office/drawing/2014/main" id="{D0827DDF-F613-9F16-95BC-36C42C7F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4" y="1438381"/>
            <a:ext cx="9030984" cy="53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 SÁNH BÌNH CHỮA CHÁY CO2 VÀ BÌNH BỘT">
            <a:extLst>
              <a:ext uri="{FF2B5EF4-FFF2-40B4-BE49-F238E27FC236}">
                <a16:creationId xmlns:a16="http://schemas.microsoft.com/office/drawing/2014/main" id="{B2C3F555-6BF6-B6BF-2620-A88FE6CFD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3" y="1387010"/>
            <a:ext cx="9030983" cy="538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 sát hình 181, cho biết thực vật có thể tự tổng hợp chất hữu cơ">
            <a:extLst>
              <a:ext uri="{FF2B5EF4-FFF2-40B4-BE49-F238E27FC236}">
                <a16:creationId xmlns:a16="http://schemas.microsoft.com/office/drawing/2014/main" id="{01167FCC-FA2A-F615-D629-5F7F7B52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92" y="1593350"/>
            <a:ext cx="8952214" cy="52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iệu ứng nhà kính: Biến đổi khí hậu hoạt động như thế nào? | ClimateScience">
            <a:extLst>
              <a:ext uri="{FF2B5EF4-FFF2-40B4-BE49-F238E27FC236}">
                <a16:creationId xmlns:a16="http://schemas.microsoft.com/office/drawing/2014/main" id="{5422CD58-1588-0B02-32D8-A5B1A420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0" y="1387010"/>
            <a:ext cx="9030983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37AD1DF0-3AD4-5F67-9F53-1BEB96DD1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695" r="-4968" b="-80"/>
          <a:stretch/>
        </p:blipFill>
        <p:spPr>
          <a:xfrm>
            <a:off x="-1" y="85486"/>
            <a:ext cx="5794626" cy="137283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" y="5421084"/>
            <a:ext cx="3114260" cy="1437416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6014850"/>
            <a:ext cx="6718300" cy="875554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9127357" y="-31728"/>
            <a:ext cx="3064700" cy="2064560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121832" y="4143024"/>
            <a:ext cx="11713994" cy="2723956"/>
            <a:chOff x="775639" y="1428051"/>
            <a:chExt cx="7769428" cy="3134855"/>
          </a:xfrm>
        </p:grpSpPr>
        <p:sp>
          <p:nvSpPr>
            <p:cNvPr id="11" name="object 11"/>
            <p:cNvSpPr/>
            <p:nvPr/>
          </p:nvSpPr>
          <p:spPr>
            <a:xfrm>
              <a:off x="5474871" y="338615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542035" y="3599689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4B8BF1B-664A-E0E0-AC33-888524BCC3A4}"/>
              </a:ext>
            </a:extLst>
          </p:cNvPr>
          <p:cNvGrpSpPr/>
          <p:nvPr/>
        </p:nvGrpSpPr>
        <p:grpSpPr>
          <a:xfrm>
            <a:off x="4122303" y="1000552"/>
            <a:ext cx="4024859" cy="1885703"/>
            <a:chOff x="5530881" y="1403726"/>
            <a:chExt cx="3255416" cy="150794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D981431-2032-0A09-5270-34B0791308CA}"/>
                </a:ext>
              </a:extLst>
            </p:cNvPr>
            <p:cNvGrpSpPr/>
            <p:nvPr/>
          </p:nvGrpSpPr>
          <p:grpSpPr>
            <a:xfrm>
              <a:off x="5530881" y="1511776"/>
              <a:ext cx="1194910" cy="1275936"/>
              <a:chOff x="4300672" y="494900"/>
              <a:chExt cx="1194910" cy="1275936"/>
            </a:xfrm>
          </p:grpSpPr>
          <p:sp>
            <p:nvSpPr>
              <p:cNvPr id="96" name="Flowchart: Connector 95">
                <a:extLst>
                  <a:ext uri="{FF2B5EF4-FFF2-40B4-BE49-F238E27FC236}">
                    <a16:creationId xmlns:a16="http://schemas.microsoft.com/office/drawing/2014/main" id="{CB53BB5F-41AA-7253-97D8-B15D7D75E9F3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97" name="Flowchart: Connector 96">
                <a:extLst>
                  <a:ext uri="{FF2B5EF4-FFF2-40B4-BE49-F238E27FC236}">
                    <a16:creationId xmlns:a16="http://schemas.microsoft.com/office/drawing/2014/main" id="{3F229BD7-7BD4-8167-60BE-675E59894B6E}"/>
                  </a:ext>
                </a:extLst>
              </p:cNvPr>
              <p:cNvSpPr/>
              <p:nvPr/>
            </p:nvSpPr>
            <p:spPr>
              <a:xfrm>
                <a:off x="5208496" y="982985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8" name="Flowchart: Connector 97">
                <a:extLst>
                  <a:ext uri="{FF2B5EF4-FFF2-40B4-BE49-F238E27FC236}">
                    <a16:creationId xmlns:a16="http://schemas.microsoft.com/office/drawing/2014/main" id="{649AF596-9E8F-1ED8-5E5C-96E149CA6009}"/>
                  </a:ext>
                </a:extLst>
              </p:cNvPr>
              <p:cNvSpPr/>
              <p:nvPr/>
            </p:nvSpPr>
            <p:spPr>
              <a:xfrm>
                <a:off x="4300672" y="8806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9" name="Flowchart: Connector 98">
                <a:extLst>
                  <a:ext uri="{FF2B5EF4-FFF2-40B4-BE49-F238E27FC236}">
                    <a16:creationId xmlns:a16="http://schemas.microsoft.com/office/drawing/2014/main" id="{12B1B7A8-9D03-057E-1CD7-95CF0761D6CB}"/>
                  </a:ext>
                </a:extLst>
              </p:cNvPr>
              <p:cNvSpPr/>
              <p:nvPr/>
            </p:nvSpPr>
            <p:spPr>
              <a:xfrm>
                <a:off x="5341022" y="98557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0" name="Flowchart: Connector 99">
                <a:extLst>
                  <a:ext uri="{FF2B5EF4-FFF2-40B4-BE49-F238E27FC236}">
                    <a16:creationId xmlns:a16="http://schemas.microsoft.com/office/drawing/2014/main" id="{2697BAB6-D6EA-90FD-43AE-B4311FA428F3}"/>
                  </a:ext>
                </a:extLst>
              </p:cNvPr>
              <p:cNvSpPr/>
              <p:nvPr/>
            </p:nvSpPr>
            <p:spPr>
              <a:xfrm>
                <a:off x="4353683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1" name="Flowchart: Connector 100">
                <a:extLst>
                  <a:ext uri="{FF2B5EF4-FFF2-40B4-BE49-F238E27FC236}">
                    <a16:creationId xmlns:a16="http://schemas.microsoft.com/office/drawing/2014/main" id="{74507E82-5B6C-8929-7364-65CC11F26645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2" name="Flowchart: Connector 101">
                <a:extLst>
                  <a:ext uri="{FF2B5EF4-FFF2-40B4-BE49-F238E27FC236}">
                    <a16:creationId xmlns:a16="http://schemas.microsoft.com/office/drawing/2014/main" id="{D906295F-2AEC-21C4-65E9-C4EEBBA62934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A07E63F-BA89-6B04-97AF-6552BC66EE49}"/>
                </a:ext>
              </a:extLst>
            </p:cNvPr>
            <p:cNvGrpSpPr/>
            <p:nvPr/>
          </p:nvGrpSpPr>
          <p:grpSpPr>
            <a:xfrm>
              <a:off x="7631143" y="1534823"/>
              <a:ext cx="1155154" cy="1275936"/>
              <a:chOff x="4340428" y="494900"/>
              <a:chExt cx="1155154" cy="1275936"/>
            </a:xfrm>
          </p:grpSpPr>
          <p:sp>
            <p:nvSpPr>
              <p:cNvPr id="91" name="Flowchart: Connector 90">
                <a:extLst>
                  <a:ext uri="{FF2B5EF4-FFF2-40B4-BE49-F238E27FC236}">
                    <a16:creationId xmlns:a16="http://schemas.microsoft.com/office/drawing/2014/main" id="{340FC37E-DD46-4400-64BA-D5038BA3BD29}"/>
                  </a:ext>
                </a:extLst>
              </p:cNvPr>
              <p:cNvSpPr/>
              <p:nvPr/>
            </p:nvSpPr>
            <p:spPr>
              <a:xfrm>
                <a:off x="4340428" y="564135"/>
                <a:ext cx="1155154" cy="1132144"/>
              </a:xfrm>
              <a:prstGeom prst="flowChartConnector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/>
                  <a:t>O</a:t>
                </a:r>
              </a:p>
            </p:txBody>
          </p:sp>
          <p:sp>
            <p:nvSpPr>
              <p:cNvPr id="92" name="Flowchart: Connector 91">
                <a:extLst>
                  <a:ext uri="{FF2B5EF4-FFF2-40B4-BE49-F238E27FC236}">
                    <a16:creationId xmlns:a16="http://schemas.microsoft.com/office/drawing/2014/main" id="{2895FC7B-FBEC-73E1-8A27-4D808FE460F8}"/>
                  </a:ext>
                </a:extLst>
              </p:cNvPr>
              <p:cNvSpPr/>
              <p:nvPr/>
            </p:nvSpPr>
            <p:spPr>
              <a:xfrm>
                <a:off x="5382601" y="85419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3" name="Flowchart: Connector 92">
                <a:extLst>
                  <a:ext uri="{FF2B5EF4-FFF2-40B4-BE49-F238E27FC236}">
                    <a16:creationId xmlns:a16="http://schemas.microsoft.com/office/drawing/2014/main" id="{195D47FD-1BF5-3BC5-A9D7-65A58688A8A9}"/>
                  </a:ext>
                </a:extLst>
              </p:cNvPr>
              <p:cNvSpPr/>
              <p:nvPr/>
            </p:nvSpPr>
            <p:spPr>
              <a:xfrm>
                <a:off x="5351820" y="1367324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4" name="Flowchart: Connector 93">
                <a:extLst>
                  <a:ext uri="{FF2B5EF4-FFF2-40B4-BE49-F238E27FC236}">
                    <a16:creationId xmlns:a16="http://schemas.microsoft.com/office/drawing/2014/main" id="{83C07EFD-4D19-36A0-7DB1-ACF89D483E4D}"/>
                  </a:ext>
                </a:extLst>
              </p:cNvPr>
              <p:cNvSpPr/>
              <p:nvPr/>
            </p:nvSpPr>
            <p:spPr>
              <a:xfrm>
                <a:off x="4861514" y="49490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5" name="Flowchart: Connector 94">
                <a:extLst>
                  <a:ext uri="{FF2B5EF4-FFF2-40B4-BE49-F238E27FC236}">
                    <a16:creationId xmlns:a16="http://schemas.microsoft.com/office/drawing/2014/main" id="{32D98143-B7A4-45B1-D4FE-F3210059B0FF}"/>
                  </a:ext>
                </a:extLst>
              </p:cNvPr>
              <p:cNvSpPr/>
              <p:nvPr/>
            </p:nvSpPr>
            <p:spPr>
              <a:xfrm>
                <a:off x="4861514" y="163236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632CDF92-1400-67F1-21FE-C7BEA2CF5890}"/>
                </a:ext>
              </a:extLst>
            </p:cNvPr>
            <p:cNvSpPr/>
            <p:nvPr/>
          </p:nvSpPr>
          <p:spPr>
            <a:xfrm>
              <a:off x="6407111" y="1403726"/>
              <a:ext cx="1511034" cy="1507948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Si</a:t>
              </a:r>
              <a:endParaRPr lang="vi-VN" sz="3200" b="1" dirty="0"/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EC0A7517-F546-7CA0-CF74-EB3CB2593A6C}"/>
                </a:ext>
              </a:extLst>
            </p:cNvPr>
            <p:cNvSpPr/>
            <p:nvPr/>
          </p:nvSpPr>
          <p:spPr>
            <a:xfrm>
              <a:off x="6438705" y="220459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6" name="Flowchart: Connector 85">
              <a:extLst>
                <a:ext uri="{FF2B5EF4-FFF2-40B4-BE49-F238E27FC236}">
                  <a16:creationId xmlns:a16="http://schemas.microsoft.com/office/drawing/2014/main" id="{E2C68997-0BBC-5CA7-C536-894863A73F28}"/>
                </a:ext>
              </a:extLst>
            </p:cNvPr>
            <p:cNvSpPr/>
            <p:nvPr/>
          </p:nvSpPr>
          <p:spPr>
            <a:xfrm>
              <a:off x="6571231" y="22071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3DC49849-1E95-293A-785C-A4478AD3A957}"/>
                </a:ext>
              </a:extLst>
            </p:cNvPr>
            <p:cNvSpPr/>
            <p:nvPr/>
          </p:nvSpPr>
          <p:spPr>
            <a:xfrm>
              <a:off x="7661058" y="202452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A6BE29C0-30CE-4C05-86BD-3E61C39E16B8}"/>
                </a:ext>
              </a:extLst>
            </p:cNvPr>
            <p:cNvSpPr/>
            <p:nvPr/>
          </p:nvSpPr>
          <p:spPr>
            <a:xfrm>
              <a:off x="7793584" y="2027118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FCB11A36-5FB9-1D4F-EB0E-843A0C8FEFCA}"/>
                </a:ext>
              </a:extLst>
            </p:cNvPr>
            <p:cNvSpPr/>
            <p:nvPr/>
          </p:nvSpPr>
          <p:spPr>
            <a:xfrm>
              <a:off x="7659597" y="2199762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54EDAEB8-0909-F120-4B17-6FB74F85D511}"/>
                </a:ext>
              </a:extLst>
            </p:cNvPr>
            <p:cNvSpPr/>
            <p:nvPr/>
          </p:nvSpPr>
          <p:spPr>
            <a:xfrm>
              <a:off x="7792123" y="2202355"/>
              <a:ext cx="112981" cy="138470"/>
            </a:xfrm>
            <a:prstGeom prst="flowChartConnector">
              <a:avLst/>
            </a:prstGeom>
            <a:solidFill>
              <a:srgbClr val="378DED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7523DFE-FEDB-13C5-724A-48492E790E40}"/>
              </a:ext>
            </a:extLst>
          </p:cNvPr>
          <p:cNvSpPr txBox="1"/>
          <p:nvPr/>
        </p:nvSpPr>
        <p:spPr>
          <a:xfrm>
            <a:off x="641558" y="367440"/>
            <a:ext cx="416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4)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8C88DB-CE56-2869-65DE-B8569CB30EA9}"/>
              </a:ext>
            </a:extLst>
          </p:cNvPr>
          <p:cNvSpPr txBox="1"/>
          <p:nvPr/>
        </p:nvSpPr>
        <p:spPr>
          <a:xfrm>
            <a:off x="652909" y="2734882"/>
            <a:ext cx="10736112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Silicon.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lecule SiO2 Silicon Dioxide Stock Vector - Illustration of vector,  technology: 87419865">
            <a:extLst>
              <a:ext uri="{FF2B5EF4-FFF2-40B4-BE49-F238E27FC236}">
                <a16:creationId xmlns:a16="http://schemas.microsoft.com/office/drawing/2014/main" id="{95562706-DD15-D526-F550-EC3A6D2A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87" y="2022714"/>
            <a:ext cx="3478831" cy="34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ạch anh là gì? | Lazi.vn - Cộng đồng Tri thức &amp; Giáo dục">
            <a:extLst>
              <a:ext uri="{FF2B5EF4-FFF2-40B4-BE49-F238E27FC236}">
                <a16:creationId xmlns:a16="http://schemas.microsoft.com/office/drawing/2014/main" id="{2CB394E3-DB99-A978-7911-C87B8768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0" y="0"/>
            <a:ext cx="4305401" cy="306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94C2F-83F7-8395-F846-3B74F5D0181F}"/>
              </a:ext>
            </a:extLst>
          </p:cNvPr>
          <p:cNvSpPr txBox="1"/>
          <p:nvPr/>
        </p:nvSpPr>
        <p:spPr>
          <a:xfrm>
            <a:off x="-935984" y="2497649"/>
            <a:ext cx="6237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Mới nhất) Khám phá quy trình sản xuất thủy tinh từ A tới Z">
            <a:extLst>
              <a:ext uri="{FF2B5EF4-FFF2-40B4-BE49-F238E27FC236}">
                <a16:creationId xmlns:a16="http://schemas.microsoft.com/office/drawing/2014/main" id="{058BE8ED-2CF1-2226-B608-C6249E3D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" y="3495804"/>
            <a:ext cx="4326636" cy="33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ản xuất xi măng và nỗi lo cung-cầu">
            <a:extLst>
              <a:ext uri="{FF2B5EF4-FFF2-40B4-BE49-F238E27FC236}">
                <a16:creationId xmlns:a16="http://schemas.microsoft.com/office/drawing/2014/main" id="{9DEFE92C-6182-9AD3-9489-17C53891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64" y="3495804"/>
            <a:ext cx="4326636" cy="33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guyên Liệu Sản Xuất Gốm Sứ Bát Tràng – Tinh Hoa Từ Đất - Siêu thị tranh |  Mua bán tranh nghệ thuật trực tuyến - Siêu thị tranh | Mua bán">
            <a:extLst>
              <a:ext uri="{FF2B5EF4-FFF2-40B4-BE49-F238E27FC236}">
                <a16:creationId xmlns:a16="http://schemas.microsoft.com/office/drawing/2014/main" id="{2C2A9B65-91B3-2857-B302-AEFFA748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64" y="0"/>
            <a:ext cx="4305401" cy="30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3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CE4019D-C1FB-D4D1-95C9-73145356A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1195"/>
              </p:ext>
            </p:extLst>
          </p:nvPr>
        </p:nvGraphicFramePr>
        <p:xfrm>
          <a:off x="763929" y="904991"/>
          <a:ext cx="10544537" cy="57869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68770">
                  <a:extLst>
                    <a:ext uri="{9D8B030D-6E8A-4147-A177-3AD203B41FA5}">
                      <a16:colId xmlns:a16="http://schemas.microsoft.com/office/drawing/2014/main" val="3751876788"/>
                    </a:ext>
                  </a:extLst>
                </a:gridCol>
                <a:gridCol w="3426106">
                  <a:extLst>
                    <a:ext uri="{9D8B030D-6E8A-4147-A177-3AD203B41FA5}">
                      <a16:colId xmlns:a16="http://schemas.microsoft.com/office/drawing/2014/main" val="1524337848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3492010656"/>
                    </a:ext>
                  </a:extLst>
                </a:gridCol>
              </a:tblGrid>
              <a:tr h="468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636831"/>
                  </a:ext>
                </a:extLst>
              </a:tr>
              <a:tr h="46839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</a:t>
                      </a:r>
                      <a:r>
                        <a:rPr lang="en-US" sz="2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(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41751"/>
                  </a:ext>
                </a:extLst>
              </a:tr>
              <a:tr h="468392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 (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179421"/>
                  </a:ext>
                </a:extLst>
              </a:tr>
              <a:tr h="46839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Hydrochloric acid (HCl)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(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765070"/>
                  </a:ext>
                </a:extLst>
              </a:tr>
              <a:tr h="468392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Chlorine (Cl)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19390"/>
                  </a:ext>
                </a:extLst>
              </a:tr>
              <a:tr h="46839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ammonia (NH</a:t>
                      </a:r>
                      <a:r>
                        <a:rPr lang="en-US" sz="2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(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406168"/>
                  </a:ext>
                </a:extLst>
              </a:tr>
              <a:tr h="468392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09590"/>
                  </a:ext>
                </a:extLst>
              </a:tr>
              <a:tr h="60535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carbon dioxide (CO</a:t>
                      </a:r>
                      <a:r>
                        <a:rPr lang="en-US" sz="2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360354"/>
                  </a:ext>
                </a:extLst>
              </a:tr>
              <a:tr h="468392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 (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304461"/>
                  </a:ext>
                </a:extLst>
              </a:tr>
              <a:tr h="46839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 dioxide (SiO</a:t>
                      </a:r>
                      <a:r>
                        <a:rPr lang="en-US" sz="2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 (Si)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550506"/>
                  </a:ext>
                </a:extLst>
              </a:tr>
              <a:tr h="468392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 (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64261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3F8FFF-A61E-BA6F-641D-5B58C3C112CF}"/>
              </a:ext>
            </a:extLst>
          </p:cNvPr>
          <p:cNvSpPr/>
          <p:nvPr/>
        </p:nvSpPr>
        <p:spPr>
          <a:xfrm>
            <a:off x="495457" y="115747"/>
            <a:ext cx="11201085" cy="6829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TỔNG HỢP KẾT QUẢ TỪ PHIẾU HỌC TẬP 1</a:t>
            </a:r>
          </a:p>
        </p:txBody>
      </p:sp>
    </p:spTree>
    <p:extLst>
      <p:ext uri="{BB962C8B-B14F-4D97-AF65-F5344CB8AC3E}">
        <p14:creationId xmlns:p14="http://schemas.microsoft.com/office/powerpoint/2010/main" val="66310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4B985-D9F8-A41D-2219-E1952D3C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uáº¿ XÆ°a &amp;#8211; Äá»c Táº¥u SÃ¡o TrÃºc - nhacchuonghay.mobi">
            <a:hlinkClick r:id="" action="ppaction://media"/>
            <a:extLst>
              <a:ext uri="{FF2B5EF4-FFF2-40B4-BE49-F238E27FC236}">
                <a16:creationId xmlns:a16="http://schemas.microsoft.com/office/drawing/2014/main" id="{49EFCD72-C6C5-6F60-4B6A-D2A1363802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58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4D6749-553C-B285-7ACF-A7CBC18E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33" y="-43964"/>
            <a:ext cx="9155575" cy="69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6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499" r="12500"/>
          <a:stretch>
            <a:fillRect/>
          </a:stretch>
        </p:blipFill>
        <p:spPr>
          <a:xfrm>
            <a:off x="1408254" y="0"/>
            <a:ext cx="9144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03031" y="1242699"/>
            <a:ext cx="7754445" cy="127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8"/>
              </a:lnSpc>
            </a:pP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Từ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vụ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nổ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Bigbang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rất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nhiều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nguyên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tố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hóa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học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đã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được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tạo</a:t>
            </a:r>
            <a:r>
              <a:rPr lang="en-US" sz="40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DejaVu Serif Bold"/>
              </a:rPr>
              <a:t>ra</a:t>
            </a:r>
            <a:endParaRPr lang="en-US" sz="4000" dirty="0">
              <a:solidFill>
                <a:srgbClr val="FFFFFF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821" r="12821" b="856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82167" y="693662"/>
            <a:ext cx="7227668" cy="152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9"/>
              </a:lnSpc>
            </a:pP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Trong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đó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, Hydrogen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tố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được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tạo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ra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số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lượng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lớn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nhất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(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chiếm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entury Schoolbook" panose="02040604050505020304" pitchFamily="18" charset="0"/>
              </a:rPr>
              <a:t>đến</a:t>
            </a:r>
            <a:r>
              <a:rPr lang="en-US" sz="32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 70%)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11630" y="513065"/>
            <a:ext cx="7568739" cy="2119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5511" r="5511"/>
          <a:stretch>
            <a:fillRect/>
          </a:stretch>
        </p:blipFill>
        <p:spPr>
          <a:xfrm>
            <a:off x="864243" y="0"/>
            <a:ext cx="10463514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1401" y="854785"/>
            <a:ext cx="962919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Thứ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tự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độ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phổ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biến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trong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vũ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trụ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các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nguyên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DejaVu Serif Bold"/>
              </a:rPr>
              <a:t>tố</a:t>
            </a:r>
            <a:r>
              <a:rPr lang="en-US" sz="4000" b="1" dirty="0">
                <a:solidFill>
                  <a:srgbClr val="FFFFFF"/>
                </a:solidFill>
                <a:latin typeface="DejaVu Serif Bold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210662" y="2266897"/>
            <a:ext cx="9144000" cy="182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3468" b="1" dirty="0">
                <a:solidFill>
                  <a:srgbClr val="FF914D"/>
                </a:solidFill>
                <a:latin typeface="DejaVu Serif Bold"/>
              </a:rPr>
              <a:t>1. Hydrogen</a:t>
            </a:r>
          </a:p>
          <a:p>
            <a:pPr algn="ctr">
              <a:lnSpc>
                <a:spcPts val="4855"/>
              </a:lnSpc>
            </a:pPr>
            <a:r>
              <a:rPr lang="en-US" sz="3468" b="1" dirty="0">
                <a:solidFill>
                  <a:srgbClr val="FF914D"/>
                </a:solidFill>
                <a:latin typeface="DejaVu Serif Bold"/>
              </a:rPr>
              <a:t>2. Helium</a:t>
            </a:r>
          </a:p>
          <a:p>
            <a:pPr algn="ctr">
              <a:lnSpc>
                <a:spcPts val="4855"/>
              </a:lnSpc>
            </a:pPr>
            <a:r>
              <a:rPr lang="en-US" sz="3468" b="1" dirty="0">
                <a:solidFill>
                  <a:srgbClr val="FF914D"/>
                </a:solidFill>
                <a:latin typeface="DejaVu Serif Bold"/>
              </a:rPr>
              <a:t>3. Oxygen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285" r="8285"/>
          <a:stretch>
            <a:fillRect/>
          </a:stretch>
        </p:blipFill>
        <p:spPr>
          <a:xfrm>
            <a:off x="949123" y="0"/>
            <a:ext cx="10451939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4000" y="1372858"/>
            <a:ext cx="9144000" cy="11317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Tuy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vậy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nhưng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Oxygen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</a:p>
          <a:p>
            <a:pPr algn="ctr">
              <a:lnSpc>
                <a:spcPts val="4462"/>
              </a:lnSpc>
            </a:pP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phổ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biến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nstantia" panose="02030602050306030303" pitchFamily="18" charset="0"/>
              </a:rPr>
              <a:t>nhiên</a:t>
            </a:r>
            <a:endParaRPr lang="en-US" sz="3600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45" r="22154"/>
          <a:stretch>
            <a:fillRect/>
          </a:stretch>
        </p:blipFill>
        <p:spPr>
          <a:xfrm>
            <a:off x="1524000" y="-300942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8936" r="53532"/>
          <a:stretch>
            <a:fillRect/>
          </a:stretch>
        </p:blipFill>
        <p:spPr>
          <a:xfrm>
            <a:off x="1862042" y="995940"/>
            <a:ext cx="4701310" cy="27542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6000" y="373837"/>
            <a:ext cx="5566294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2"/>
              </a:lnSpc>
            </a:pPr>
            <a:r>
              <a:rPr lang="en-US" sz="9374">
                <a:solidFill>
                  <a:srgbClr val="7A4872"/>
                </a:solidFill>
                <a:latin typeface="Le Petit Cochon"/>
              </a:rPr>
              <a:t>EARTH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7327" y="1423979"/>
            <a:ext cx="4170740" cy="182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3468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Cụ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thể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là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Oxygen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chiếm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49,13%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khối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lượng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vỏ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Trái</a:t>
            </a:r>
            <a:r>
              <a:rPr lang="en-US" sz="3468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3468" dirty="0" err="1">
                <a:solidFill>
                  <a:srgbClr val="FFFFFF"/>
                </a:solidFill>
                <a:latin typeface="Constantia" panose="02030602050306030303" pitchFamily="18" charset="0"/>
              </a:rPr>
              <a:t>Đất</a:t>
            </a:r>
            <a:endParaRPr lang="en-US" sz="3468" dirty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952" y="1082076"/>
            <a:ext cx="11840901" cy="5197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45384">
            <a:off x="10152171" y="4623102"/>
            <a:ext cx="2189912" cy="2364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018656">
            <a:off x="125208" y="1143256"/>
            <a:ext cx="1458411" cy="1611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438D6-B32A-5881-32C6-24A2F4D98CF5}"/>
              </a:ext>
            </a:extLst>
          </p:cNvPr>
          <p:cNvSpPr txBox="1"/>
          <p:nvPr/>
        </p:nvSpPr>
        <p:spPr>
          <a:xfrm>
            <a:off x="1578756" y="1111459"/>
            <a:ext cx="93661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highlight>
                <a:srgbClr val="C0C0C0"/>
              </a:highlight>
              <a:latin typeface="Century Schoolbook" panose="020406040505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Hydrogen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I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Oxygen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II.</a:t>
            </a:r>
          </a:p>
          <a:p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: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H</a:t>
            </a:r>
            <a:r>
              <a:rPr lang="en-US" sz="3200" baseline="-250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n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X</a:t>
            </a:r>
            <a:endParaRPr lang="en-US" sz="32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X = n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XO</a:t>
            </a:r>
            <a:r>
              <a:rPr lang="en-US" sz="3200" baseline="-250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m</a:t>
            </a:r>
            <a:endParaRPr lang="en-US" sz="3200" baseline="-250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X = 2.m</a:t>
            </a:r>
          </a:p>
          <a:p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X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Century Schoolbook" panose="02040604050505020304" pitchFamily="18" charset="0"/>
              </a:rPr>
              <a:t>)</a:t>
            </a:r>
          </a:p>
          <a:p>
            <a:endParaRPr lang="en-US" sz="3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Ribbon: Tilted Up 6">
            <a:extLst>
              <a:ext uri="{FF2B5EF4-FFF2-40B4-BE49-F238E27FC236}">
                <a16:creationId xmlns:a16="http://schemas.microsoft.com/office/drawing/2014/main" id="{C95CBC5A-98D6-7F65-06BF-9208BA065E52}"/>
              </a:ext>
            </a:extLst>
          </p:cNvPr>
          <p:cNvSpPr/>
          <p:nvPr/>
        </p:nvSpPr>
        <p:spPr>
          <a:xfrm>
            <a:off x="3321934" y="92597"/>
            <a:ext cx="5081286" cy="939426"/>
          </a:xfrm>
          <a:prstGeom prst="ribbon2">
            <a:avLst>
              <a:gd name="adj1" fmla="val 14203"/>
              <a:gd name="adj2" fmla="val 6412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nstantia" panose="02030602050306030303" pitchFamily="18" charset="0"/>
              </a:rPr>
              <a:t>QUY ƯỚC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664623EA-F1D5-A506-9EC7-9E806C557CDA}"/>
              </a:ext>
            </a:extLst>
          </p:cNvPr>
          <p:cNvSpPr/>
          <p:nvPr/>
        </p:nvSpPr>
        <p:spPr>
          <a:xfrm>
            <a:off x="1" y="4860627"/>
            <a:ext cx="3508744" cy="199787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640225">
            <a:off x="126556" y="1925165"/>
            <a:ext cx="460059" cy="4473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0086421" y="4117383"/>
            <a:ext cx="218924" cy="274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0340356" y="4419389"/>
            <a:ext cx="304212" cy="3820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39201" y="4345616"/>
            <a:ext cx="3657600" cy="2473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4818" y="4943281"/>
            <a:ext cx="1686923" cy="1906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818" y="-45975"/>
            <a:ext cx="1459562" cy="1361042"/>
          </a:xfrm>
          <a:prstGeom prst="rect">
            <a:avLst/>
          </a:prstGeom>
        </p:spPr>
      </p:pic>
      <p:grpSp>
        <p:nvGrpSpPr>
          <p:cNvPr id="11" name="object 2">
            <a:extLst>
              <a:ext uri="{FF2B5EF4-FFF2-40B4-BE49-F238E27FC236}">
                <a16:creationId xmlns:a16="http://schemas.microsoft.com/office/drawing/2014/main" id="{182AB02B-C5FB-B1C9-B21E-A3C3C6CA6BCF}"/>
              </a:ext>
            </a:extLst>
          </p:cNvPr>
          <p:cNvGrpSpPr/>
          <p:nvPr/>
        </p:nvGrpSpPr>
        <p:grpSpPr>
          <a:xfrm>
            <a:off x="1243172" y="-35479"/>
            <a:ext cx="10949190" cy="1725666"/>
            <a:chOff x="518159" y="127"/>
            <a:chExt cx="8626126" cy="1722648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17F6CF46-B25B-A376-594E-627249C32A4D}"/>
                </a:ext>
              </a:extLst>
            </p:cNvPr>
            <p:cNvSpPr/>
            <p:nvPr/>
          </p:nvSpPr>
          <p:spPr>
            <a:xfrm>
              <a:off x="6023260" y="127"/>
              <a:ext cx="3121025" cy="1722648"/>
            </a:xfrm>
            <a:custGeom>
              <a:avLst/>
              <a:gdLst/>
              <a:ahLst/>
              <a:cxnLst/>
              <a:rect l="l" t="t" r="r" b="b"/>
              <a:pathLst>
                <a:path w="3121025" h="2150745">
                  <a:moveTo>
                    <a:pt x="3120739" y="0"/>
                  </a:moveTo>
                  <a:lnTo>
                    <a:pt x="6318" y="0"/>
                  </a:lnTo>
                  <a:lnTo>
                    <a:pt x="0" y="411335"/>
                  </a:lnTo>
                  <a:lnTo>
                    <a:pt x="118173" y="647017"/>
                  </a:lnTo>
                  <a:lnTo>
                    <a:pt x="469090" y="795760"/>
                  </a:lnTo>
                  <a:lnTo>
                    <a:pt x="1208870" y="956682"/>
                  </a:lnTo>
                  <a:lnTo>
                    <a:pt x="1254932" y="968194"/>
                  </a:lnTo>
                  <a:lnTo>
                    <a:pt x="1299250" y="980771"/>
                  </a:lnTo>
                  <a:lnTo>
                    <a:pt x="1341890" y="994375"/>
                  </a:lnTo>
                  <a:lnTo>
                    <a:pt x="1382915" y="1008963"/>
                  </a:lnTo>
                  <a:lnTo>
                    <a:pt x="1422387" y="1024496"/>
                  </a:lnTo>
                  <a:lnTo>
                    <a:pt x="1460372" y="1040932"/>
                  </a:lnTo>
                  <a:lnTo>
                    <a:pt x="1496932" y="1058232"/>
                  </a:lnTo>
                  <a:lnTo>
                    <a:pt x="1532131" y="1076355"/>
                  </a:lnTo>
                  <a:lnTo>
                    <a:pt x="1566033" y="1095260"/>
                  </a:lnTo>
                  <a:lnTo>
                    <a:pt x="1598702" y="1114906"/>
                  </a:lnTo>
                  <a:lnTo>
                    <a:pt x="1660594" y="1156261"/>
                  </a:lnTo>
                  <a:lnTo>
                    <a:pt x="1718316" y="1200097"/>
                  </a:lnTo>
                  <a:lnTo>
                    <a:pt x="1772377" y="1246087"/>
                  </a:lnTo>
                  <a:lnTo>
                    <a:pt x="1823288" y="1293909"/>
                  </a:lnTo>
                  <a:lnTo>
                    <a:pt x="1871557" y="1343237"/>
                  </a:lnTo>
                  <a:lnTo>
                    <a:pt x="1917693" y="1393747"/>
                  </a:lnTo>
                  <a:lnTo>
                    <a:pt x="1962207" y="1445115"/>
                  </a:lnTo>
                  <a:lnTo>
                    <a:pt x="2005606" y="1497016"/>
                  </a:lnTo>
                  <a:lnTo>
                    <a:pt x="2091102" y="1601120"/>
                  </a:lnTo>
                  <a:lnTo>
                    <a:pt x="2134217" y="1652674"/>
                  </a:lnTo>
                  <a:lnTo>
                    <a:pt x="2178255" y="1703464"/>
                  </a:lnTo>
                  <a:lnTo>
                    <a:pt x="2223726" y="1753165"/>
                  </a:lnTo>
                  <a:lnTo>
                    <a:pt x="2271140" y="1801452"/>
                  </a:lnTo>
                  <a:lnTo>
                    <a:pt x="2321005" y="1848002"/>
                  </a:lnTo>
                  <a:lnTo>
                    <a:pt x="2373831" y="1892489"/>
                  </a:lnTo>
                  <a:lnTo>
                    <a:pt x="2430128" y="1934590"/>
                  </a:lnTo>
                  <a:lnTo>
                    <a:pt x="2490404" y="1973979"/>
                  </a:lnTo>
                  <a:lnTo>
                    <a:pt x="2555169" y="2010333"/>
                  </a:lnTo>
                  <a:lnTo>
                    <a:pt x="2589394" y="2027270"/>
                  </a:lnTo>
                  <a:lnTo>
                    <a:pt x="2624933" y="2043327"/>
                  </a:lnTo>
                  <a:lnTo>
                    <a:pt x="2661848" y="2058463"/>
                  </a:lnTo>
                  <a:lnTo>
                    <a:pt x="2700204" y="2072637"/>
                  </a:lnTo>
                  <a:lnTo>
                    <a:pt x="2740064" y="2085809"/>
                  </a:lnTo>
                  <a:lnTo>
                    <a:pt x="2781492" y="2097938"/>
                  </a:lnTo>
                  <a:lnTo>
                    <a:pt x="2824552" y="2108983"/>
                  </a:lnTo>
                  <a:lnTo>
                    <a:pt x="2869307" y="2118905"/>
                  </a:lnTo>
                  <a:lnTo>
                    <a:pt x="2915821" y="2127662"/>
                  </a:lnTo>
                  <a:lnTo>
                    <a:pt x="2964157" y="2135215"/>
                  </a:lnTo>
                  <a:lnTo>
                    <a:pt x="3014380" y="2141522"/>
                  </a:lnTo>
                  <a:lnTo>
                    <a:pt x="3066552" y="2146542"/>
                  </a:lnTo>
                  <a:lnTo>
                    <a:pt x="3120739" y="2150237"/>
                  </a:lnTo>
                  <a:lnTo>
                    <a:pt x="3120739" y="0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01E8C492-7334-A86A-314C-48D4052BD536}"/>
                </a:ext>
              </a:extLst>
            </p:cNvPr>
            <p:cNvSpPr/>
            <p:nvPr/>
          </p:nvSpPr>
          <p:spPr>
            <a:xfrm>
              <a:off x="518159" y="303212"/>
              <a:ext cx="8109204" cy="10241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FD90D10B-C70E-76FE-D9C7-EB04986EF16B}"/>
                </a:ext>
              </a:extLst>
            </p:cNvPr>
            <p:cNvSpPr/>
            <p:nvPr/>
          </p:nvSpPr>
          <p:spPr>
            <a:xfrm>
              <a:off x="720522" y="486156"/>
              <a:ext cx="7718425" cy="633095"/>
            </a:xfrm>
            <a:custGeom>
              <a:avLst/>
              <a:gdLst/>
              <a:ahLst/>
              <a:cxnLst/>
              <a:rect l="l" t="t" r="r" b="b"/>
              <a:pathLst>
                <a:path w="7718425" h="633094">
                  <a:moveTo>
                    <a:pt x="6781240" y="0"/>
                  </a:moveTo>
                  <a:lnTo>
                    <a:pt x="6677078" y="428"/>
                  </a:lnTo>
                  <a:lnTo>
                    <a:pt x="6519526" y="2309"/>
                  </a:lnTo>
                  <a:lnTo>
                    <a:pt x="6161952" y="8371"/>
                  </a:lnTo>
                  <a:lnTo>
                    <a:pt x="6066524" y="9477"/>
                  </a:lnTo>
                  <a:lnTo>
                    <a:pt x="3615206" y="14263"/>
                  </a:lnTo>
                  <a:lnTo>
                    <a:pt x="818082" y="6223"/>
                  </a:lnTo>
                  <a:lnTo>
                    <a:pt x="718873" y="7304"/>
                  </a:lnTo>
                  <a:lnTo>
                    <a:pt x="627883" y="10474"/>
                  </a:lnTo>
                  <a:lnTo>
                    <a:pt x="544765" y="15620"/>
                  </a:lnTo>
                  <a:lnTo>
                    <a:pt x="469173" y="22631"/>
                  </a:lnTo>
                  <a:lnTo>
                    <a:pt x="400760" y="31393"/>
                  </a:lnTo>
                  <a:lnTo>
                    <a:pt x="339181" y="41795"/>
                  </a:lnTo>
                  <a:lnTo>
                    <a:pt x="284089" y="53724"/>
                  </a:lnTo>
                  <a:lnTo>
                    <a:pt x="235138" y="67068"/>
                  </a:lnTo>
                  <a:lnTo>
                    <a:pt x="191981" y="81715"/>
                  </a:lnTo>
                  <a:lnTo>
                    <a:pt x="154272" y="97553"/>
                  </a:lnTo>
                  <a:lnTo>
                    <a:pt x="93814" y="132352"/>
                  </a:lnTo>
                  <a:lnTo>
                    <a:pt x="50992" y="170567"/>
                  </a:lnTo>
                  <a:lnTo>
                    <a:pt x="23035" y="211301"/>
                  </a:lnTo>
                  <a:lnTo>
                    <a:pt x="7174" y="253656"/>
                  </a:lnTo>
                  <a:lnTo>
                    <a:pt x="637" y="296733"/>
                  </a:lnTo>
                  <a:lnTo>
                    <a:pt x="0" y="318263"/>
                  </a:lnTo>
                  <a:lnTo>
                    <a:pt x="654" y="339637"/>
                  </a:lnTo>
                  <a:lnTo>
                    <a:pt x="2255" y="360742"/>
                  </a:lnTo>
                  <a:lnTo>
                    <a:pt x="4455" y="381468"/>
                  </a:lnTo>
                  <a:lnTo>
                    <a:pt x="6908" y="401701"/>
                  </a:lnTo>
                  <a:lnTo>
                    <a:pt x="8869" y="424699"/>
                  </a:lnTo>
                  <a:lnTo>
                    <a:pt x="16946" y="474707"/>
                  </a:lnTo>
                  <a:lnTo>
                    <a:pt x="49374" y="524701"/>
                  </a:lnTo>
                  <a:lnTo>
                    <a:pt x="81773" y="547685"/>
                  </a:lnTo>
                  <a:lnTo>
                    <a:pt x="128724" y="568253"/>
                  </a:lnTo>
                  <a:lnTo>
                    <a:pt x="193049" y="585603"/>
                  </a:lnTo>
                  <a:lnTo>
                    <a:pt x="277570" y="598932"/>
                  </a:lnTo>
                  <a:lnTo>
                    <a:pt x="323274" y="603413"/>
                  </a:lnTo>
                  <a:lnTo>
                    <a:pt x="370557" y="606682"/>
                  </a:lnTo>
                  <a:lnTo>
                    <a:pt x="418929" y="609017"/>
                  </a:lnTo>
                  <a:lnTo>
                    <a:pt x="467903" y="610701"/>
                  </a:lnTo>
                  <a:lnTo>
                    <a:pt x="770122" y="617647"/>
                  </a:lnTo>
                  <a:lnTo>
                    <a:pt x="1125834" y="623804"/>
                  </a:lnTo>
                  <a:lnTo>
                    <a:pt x="1584902" y="629177"/>
                  </a:lnTo>
                  <a:lnTo>
                    <a:pt x="2198731" y="632878"/>
                  </a:lnTo>
                  <a:lnTo>
                    <a:pt x="4558962" y="632980"/>
                  </a:lnTo>
                  <a:lnTo>
                    <a:pt x="6032885" y="625562"/>
                  </a:lnTo>
                  <a:lnTo>
                    <a:pt x="7099629" y="615442"/>
                  </a:lnTo>
                  <a:lnTo>
                    <a:pt x="7196487" y="612917"/>
                  </a:lnTo>
                  <a:lnTo>
                    <a:pt x="7283186" y="607784"/>
                  </a:lnTo>
                  <a:lnTo>
                    <a:pt x="7360237" y="600218"/>
                  </a:lnTo>
                  <a:lnTo>
                    <a:pt x="7428151" y="590393"/>
                  </a:lnTo>
                  <a:lnTo>
                    <a:pt x="7487438" y="578485"/>
                  </a:lnTo>
                  <a:lnTo>
                    <a:pt x="7538609" y="564667"/>
                  </a:lnTo>
                  <a:lnTo>
                    <a:pt x="7582175" y="549116"/>
                  </a:lnTo>
                  <a:lnTo>
                    <a:pt x="7618647" y="532006"/>
                  </a:lnTo>
                  <a:lnTo>
                    <a:pt x="7672352" y="493807"/>
                  </a:lnTo>
                  <a:lnTo>
                    <a:pt x="7703810" y="451471"/>
                  </a:lnTo>
                  <a:lnTo>
                    <a:pt x="7717108" y="406397"/>
                  </a:lnTo>
                  <a:lnTo>
                    <a:pt x="7718224" y="383270"/>
                  </a:lnTo>
                  <a:lnTo>
                    <a:pt x="7716333" y="359983"/>
                  </a:lnTo>
                  <a:lnTo>
                    <a:pt x="7705571" y="313628"/>
                  </a:lnTo>
                  <a:lnTo>
                    <a:pt x="7688909" y="268732"/>
                  </a:lnTo>
                  <a:lnTo>
                    <a:pt x="7667303" y="219852"/>
                  </a:lnTo>
                  <a:lnTo>
                    <a:pt x="7657637" y="197598"/>
                  </a:lnTo>
                  <a:lnTo>
                    <a:pt x="7638881" y="156126"/>
                  </a:lnTo>
                  <a:lnTo>
                    <a:pt x="7594050" y="114261"/>
                  </a:lnTo>
                  <a:lnTo>
                    <a:pt x="7559944" y="94214"/>
                  </a:lnTo>
                  <a:lnTo>
                    <a:pt x="7517920" y="75279"/>
                  </a:lnTo>
                  <a:lnTo>
                    <a:pt x="7467882" y="57844"/>
                  </a:lnTo>
                  <a:lnTo>
                    <a:pt x="7409739" y="42301"/>
                  </a:lnTo>
                  <a:lnTo>
                    <a:pt x="7343396" y="29040"/>
                  </a:lnTo>
                  <a:lnTo>
                    <a:pt x="7268759" y="18450"/>
                  </a:lnTo>
                  <a:lnTo>
                    <a:pt x="7185735" y="10922"/>
                  </a:lnTo>
                  <a:lnTo>
                    <a:pt x="7139132" y="8082"/>
                  </a:lnTo>
                  <a:lnTo>
                    <a:pt x="7091136" y="5732"/>
                  </a:lnTo>
                  <a:lnTo>
                    <a:pt x="7041878" y="3838"/>
                  </a:lnTo>
                  <a:lnTo>
                    <a:pt x="6991489" y="2365"/>
                  </a:lnTo>
                  <a:lnTo>
                    <a:pt x="6940099" y="1279"/>
                  </a:lnTo>
                  <a:lnTo>
                    <a:pt x="6887841" y="545"/>
                  </a:lnTo>
                  <a:lnTo>
                    <a:pt x="6834844" y="130"/>
                  </a:lnTo>
                  <a:lnTo>
                    <a:pt x="6781240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2</a:t>
              </a:r>
              <a:endParaRPr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0E62172-053B-9E75-97D5-BBC163969724}"/>
              </a:ext>
            </a:extLst>
          </p:cNvPr>
          <p:cNvSpPr txBox="1"/>
          <p:nvPr/>
        </p:nvSpPr>
        <p:spPr>
          <a:xfrm>
            <a:off x="1373853" y="1377269"/>
            <a:ext cx="979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định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hóa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trị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nguyên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tố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hoặc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nhóm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nguyên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tử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đỏ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hóa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sau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29B457B-472F-29C4-36DA-FF56EAEE6E68}"/>
              </a:ext>
            </a:extLst>
          </p:cNvPr>
          <p:cNvSpPr/>
          <p:nvPr/>
        </p:nvSpPr>
        <p:spPr>
          <a:xfrm>
            <a:off x="472611" y="2512031"/>
            <a:ext cx="2453710" cy="1838837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8DEA6AF8-C128-A230-E824-2BE5B691260F}"/>
              </a:ext>
            </a:extLst>
          </p:cNvPr>
          <p:cNvSpPr/>
          <p:nvPr/>
        </p:nvSpPr>
        <p:spPr>
          <a:xfrm>
            <a:off x="2926321" y="4020061"/>
            <a:ext cx="2363114" cy="189942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4E08678-4119-120C-821C-3B0A4BEABE50}"/>
              </a:ext>
            </a:extLst>
          </p:cNvPr>
          <p:cNvSpPr/>
          <p:nvPr/>
        </p:nvSpPr>
        <p:spPr>
          <a:xfrm>
            <a:off x="5756958" y="4003424"/>
            <a:ext cx="2237068" cy="1925352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3EE01A0-5B59-B603-D084-997C7DF3D17F}"/>
              </a:ext>
            </a:extLst>
          </p:cNvPr>
          <p:cNvSpPr/>
          <p:nvPr/>
        </p:nvSpPr>
        <p:spPr>
          <a:xfrm>
            <a:off x="7879197" y="2576502"/>
            <a:ext cx="2343004" cy="1838837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3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3B6E7D-7A2A-76EB-9A80-E9D453226084}"/>
              </a:ext>
            </a:extLst>
          </p:cNvPr>
          <p:cNvSpPr/>
          <p:nvPr/>
        </p:nvSpPr>
        <p:spPr>
          <a:xfrm>
            <a:off x="1756881" y="4397339"/>
            <a:ext cx="3250406" cy="2459391"/>
          </a:xfrm>
          <a:custGeom>
            <a:avLst/>
            <a:gdLst>
              <a:gd name="connsiteX0" fmla="*/ 0 w 3250406"/>
              <a:gd name="connsiteY0" fmla="*/ 0 h 2459391"/>
              <a:gd name="connsiteX1" fmla="*/ 893852 w 3250406"/>
              <a:gd name="connsiteY1" fmla="*/ 1273996 h 2459391"/>
              <a:gd name="connsiteX2" fmla="*/ 2845941 w 3250406"/>
              <a:gd name="connsiteY2" fmla="*/ 1910994 h 2459391"/>
              <a:gd name="connsiteX3" fmla="*/ 3133618 w 3250406"/>
              <a:gd name="connsiteY3" fmla="*/ 2414427 h 2459391"/>
              <a:gd name="connsiteX4" fmla="*/ 3123344 w 3250406"/>
              <a:gd name="connsiteY4" fmla="*/ 2434976 h 2459391"/>
              <a:gd name="connsiteX5" fmla="*/ 3123344 w 3250406"/>
              <a:gd name="connsiteY5" fmla="*/ 2434976 h 2459391"/>
              <a:gd name="connsiteX6" fmla="*/ 3246634 w 3250406"/>
              <a:gd name="connsiteY6" fmla="*/ 1859623 h 2459391"/>
              <a:gd name="connsiteX7" fmla="*/ 2958957 w 3250406"/>
              <a:gd name="connsiteY7" fmla="*/ 1684962 h 2459391"/>
              <a:gd name="connsiteX8" fmla="*/ 2671281 w 3250406"/>
              <a:gd name="connsiteY8" fmla="*/ 1438382 h 2459391"/>
              <a:gd name="connsiteX9" fmla="*/ 2671281 w 3250406"/>
              <a:gd name="connsiteY9" fmla="*/ 1438382 h 2459391"/>
              <a:gd name="connsiteX10" fmla="*/ 2661007 w 3250406"/>
              <a:gd name="connsiteY10" fmla="*/ 1407560 h 2459391"/>
              <a:gd name="connsiteX11" fmla="*/ 2671281 w 3250406"/>
              <a:gd name="connsiteY11" fmla="*/ 1407560 h 245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0406" h="2459391">
                <a:moveTo>
                  <a:pt x="0" y="0"/>
                </a:moveTo>
                <a:cubicBezTo>
                  <a:pt x="209764" y="477748"/>
                  <a:pt x="419529" y="955497"/>
                  <a:pt x="893852" y="1273996"/>
                </a:cubicBezTo>
                <a:cubicBezTo>
                  <a:pt x="1368176" y="1592495"/>
                  <a:pt x="2472647" y="1720922"/>
                  <a:pt x="2845941" y="1910994"/>
                </a:cubicBezTo>
                <a:cubicBezTo>
                  <a:pt x="3219235" y="2101066"/>
                  <a:pt x="3087384" y="2327097"/>
                  <a:pt x="3133618" y="2414427"/>
                </a:cubicBezTo>
                <a:cubicBezTo>
                  <a:pt x="3179852" y="2501757"/>
                  <a:pt x="3123344" y="2434976"/>
                  <a:pt x="3123344" y="2434976"/>
                </a:cubicBezTo>
                <a:lnTo>
                  <a:pt x="3123344" y="2434976"/>
                </a:lnTo>
                <a:cubicBezTo>
                  <a:pt x="3143892" y="2339084"/>
                  <a:pt x="3274032" y="1984625"/>
                  <a:pt x="3246634" y="1859623"/>
                </a:cubicBezTo>
                <a:cubicBezTo>
                  <a:pt x="3219236" y="1734621"/>
                  <a:pt x="3054849" y="1755169"/>
                  <a:pt x="2958957" y="1684962"/>
                </a:cubicBezTo>
                <a:cubicBezTo>
                  <a:pt x="2863065" y="1614755"/>
                  <a:pt x="2671281" y="1438382"/>
                  <a:pt x="2671281" y="1438382"/>
                </a:cubicBezTo>
                <a:lnTo>
                  <a:pt x="2671281" y="1438382"/>
                </a:lnTo>
                <a:cubicBezTo>
                  <a:pt x="2669569" y="1433245"/>
                  <a:pt x="2661007" y="1412697"/>
                  <a:pt x="2661007" y="1407560"/>
                </a:cubicBezTo>
                <a:cubicBezTo>
                  <a:pt x="2661007" y="1402423"/>
                  <a:pt x="2666144" y="1404991"/>
                  <a:pt x="2671281" y="140756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BFFB32-D8E3-934D-0827-08FA230ED17B}"/>
              </a:ext>
            </a:extLst>
          </p:cNvPr>
          <p:cNvSpPr/>
          <p:nvPr/>
        </p:nvSpPr>
        <p:spPr>
          <a:xfrm>
            <a:off x="4899017" y="4448710"/>
            <a:ext cx="3834017" cy="2405632"/>
          </a:xfrm>
          <a:custGeom>
            <a:avLst/>
            <a:gdLst>
              <a:gd name="connsiteX0" fmla="*/ 3834017 w 3834017"/>
              <a:gd name="connsiteY0" fmla="*/ 0 h 2405632"/>
              <a:gd name="connsiteX1" fmla="*/ 3176471 w 3834017"/>
              <a:gd name="connsiteY1" fmla="*/ 1520575 h 2405632"/>
              <a:gd name="connsiteX2" fmla="*/ 1193558 w 3834017"/>
              <a:gd name="connsiteY2" fmla="*/ 2137025 h 2405632"/>
              <a:gd name="connsiteX3" fmla="*/ 1756 w 3834017"/>
              <a:gd name="connsiteY3" fmla="*/ 2393879 h 2405632"/>
              <a:gd name="connsiteX4" fmla="*/ 926430 w 3834017"/>
              <a:gd name="connsiteY4" fmla="*/ 1787703 h 2405632"/>
              <a:gd name="connsiteX5" fmla="*/ 926430 w 3834017"/>
              <a:gd name="connsiteY5" fmla="*/ 1541124 h 2405632"/>
              <a:gd name="connsiteX6" fmla="*/ 1460686 w 3834017"/>
              <a:gd name="connsiteY6" fmla="*/ 1417834 h 2405632"/>
              <a:gd name="connsiteX7" fmla="*/ 1429864 w 3834017"/>
              <a:gd name="connsiteY7" fmla="*/ 1397286 h 240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017" h="2405632">
                <a:moveTo>
                  <a:pt x="3834017" y="0"/>
                </a:moveTo>
                <a:cubicBezTo>
                  <a:pt x="3725282" y="582202"/>
                  <a:pt x="3616547" y="1164404"/>
                  <a:pt x="3176471" y="1520575"/>
                </a:cubicBezTo>
                <a:cubicBezTo>
                  <a:pt x="2736394" y="1876746"/>
                  <a:pt x="1722677" y="1991474"/>
                  <a:pt x="1193558" y="2137025"/>
                </a:cubicBezTo>
                <a:cubicBezTo>
                  <a:pt x="664439" y="2282576"/>
                  <a:pt x="46277" y="2452099"/>
                  <a:pt x="1756" y="2393879"/>
                </a:cubicBezTo>
                <a:cubicBezTo>
                  <a:pt x="-42765" y="2335659"/>
                  <a:pt x="772318" y="1929829"/>
                  <a:pt x="926430" y="1787703"/>
                </a:cubicBezTo>
                <a:cubicBezTo>
                  <a:pt x="1080542" y="1645577"/>
                  <a:pt x="837387" y="1602769"/>
                  <a:pt x="926430" y="1541124"/>
                </a:cubicBezTo>
                <a:cubicBezTo>
                  <a:pt x="1015473" y="1479479"/>
                  <a:pt x="1376780" y="1441807"/>
                  <a:pt x="1460686" y="1417834"/>
                </a:cubicBezTo>
                <a:cubicBezTo>
                  <a:pt x="1544592" y="1393861"/>
                  <a:pt x="1487228" y="1395573"/>
                  <a:pt x="1429864" y="1397286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9E518F0-7B6E-AAC7-4B53-722EF31651FA}"/>
              </a:ext>
            </a:extLst>
          </p:cNvPr>
          <p:cNvSpPr/>
          <p:nvPr/>
        </p:nvSpPr>
        <p:spPr>
          <a:xfrm>
            <a:off x="1551156" y="4345969"/>
            <a:ext cx="596143" cy="215818"/>
          </a:xfrm>
          <a:custGeom>
            <a:avLst/>
            <a:gdLst>
              <a:gd name="connsiteX0" fmla="*/ 72161 w 596143"/>
              <a:gd name="connsiteY0" fmla="*/ 30822 h 215818"/>
              <a:gd name="connsiteX1" fmla="*/ 72161 w 596143"/>
              <a:gd name="connsiteY1" fmla="*/ 30822 h 215818"/>
              <a:gd name="connsiteX2" fmla="*/ 41338 w 596143"/>
              <a:gd name="connsiteY2" fmla="*/ 143838 h 215818"/>
              <a:gd name="connsiteX3" fmla="*/ 242 w 596143"/>
              <a:gd name="connsiteY3" fmla="*/ 205483 h 215818"/>
              <a:gd name="connsiteX4" fmla="*/ 51613 w 596143"/>
              <a:gd name="connsiteY4" fmla="*/ 215757 h 215818"/>
              <a:gd name="connsiteX5" fmla="*/ 102983 w 596143"/>
              <a:gd name="connsiteY5" fmla="*/ 195209 h 215818"/>
              <a:gd name="connsiteX6" fmla="*/ 174902 w 596143"/>
              <a:gd name="connsiteY6" fmla="*/ 164386 h 215818"/>
              <a:gd name="connsiteX7" fmla="*/ 339289 w 596143"/>
              <a:gd name="connsiteY7" fmla="*/ 133564 h 215818"/>
              <a:gd name="connsiteX8" fmla="*/ 411208 w 596143"/>
              <a:gd name="connsiteY8" fmla="*/ 123289 h 215818"/>
              <a:gd name="connsiteX9" fmla="*/ 452305 w 596143"/>
              <a:gd name="connsiteY9" fmla="*/ 133564 h 215818"/>
              <a:gd name="connsiteX10" fmla="*/ 534498 w 596143"/>
              <a:gd name="connsiteY10" fmla="*/ 61644 h 215818"/>
              <a:gd name="connsiteX11" fmla="*/ 596143 w 596143"/>
              <a:gd name="connsiteY11" fmla="*/ 20548 h 215818"/>
              <a:gd name="connsiteX12" fmla="*/ 585869 w 596143"/>
              <a:gd name="connsiteY12" fmla="*/ 51370 h 215818"/>
              <a:gd name="connsiteX13" fmla="*/ 555046 w 596143"/>
              <a:gd name="connsiteY13" fmla="*/ 61644 h 215818"/>
              <a:gd name="connsiteX14" fmla="*/ 513950 w 596143"/>
              <a:gd name="connsiteY14" fmla="*/ 51370 h 215818"/>
              <a:gd name="connsiteX15" fmla="*/ 411208 w 596143"/>
              <a:gd name="connsiteY15" fmla="*/ 41096 h 215818"/>
              <a:gd name="connsiteX16" fmla="*/ 400934 w 596143"/>
              <a:gd name="connsiteY16" fmla="*/ 0 h 215818"/>
              <a:gd name="connsiteX17" fmla="*/ 421482 w 596143"/>
              <a:gd name="connsiteY17" fmla="*/ 10274 h 21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6143" h="215818">
                <a:moveTo>
                  <a:pt x="72161" y="30822"/>
                </a:moveTo>
                <a:lnTo>
                  <a:pt x="72161" y="30822"/>
                </a:lnTo>
                <a:cubicBezTo>
                  <a:pt x="61887" y="68494"/>
                  <a:pt x="56205" y="107731"/>
                  <a:pt x="41338" y="143838"/>
                </a:cubicBezTo>
                <a:cubicBezTo>
                  <a:pt x="31935" y="166674"/>
                  <a:pt x="-3251" y="181035"/>
                  <a:pt x="242" y="205483"/>
                </a:cubicBezTo>
                <a:cubicBezTo>
                  <a:pt x="2712" y="222770"/>
                  <a:pt x="34489" y="212332"/>
                  <a:pt x="51613" y="215757"/>
                </a:cubicBezTo>
                <a:cubicBezTo>
                  <a:pt x="68736" y="208908"/>
                  <a:pt x="86130" y="202699"/>
                  <a:pt x="102983" y="195209"/>
                </a:cubicBezTo>
                <a:cubicBezTo>
                  <a:pt x="152299" y="173290"/>
                  <a:pt x="130587" y="177047"/>
                  <a:pt x="174902" y="164386"/>
                </a:cubicBezTo>
                <a:cubicBezTo>
                  <a:pt x="228289" y="149133"/>
                  <a:pt x="285069" y="141310"/>
                  <a:pt x="339289" y="133564"/>
                </a:cubicBezTo>
                <a:lnTo>
                  <a:pt x="411208" y="123289"/>
                </a:lnTo>
                <a:cubicBezTo>
                  <a:pt x="424907" y="126714"/>
                  <a:pt x="439675" y="139879"/>
                  <a:pt x="452305" y="133564"/>
                </a:cubicBezTo>
                <a:cubicBezTo>
                  <a:pt x="484867" y="117283"/>
                  <a:pt x="505872" y="84136"/>
                  <a:pt x="534498" y="61644"/>
                </a:cubicBezTo>
                <a:cubicBezTo>
                  <a:pt x="553917" y="46386"/>
                  <a:pt x="575595" y="34247"/>
                  <a:pt x="596143" y="20548"/>
                </a:cubicBezTo>
                <a:cubicBezTo>
                  <a:pt x="592718" y="30822"/>
                  <a:pt x="593527" y="43712"/>
                  <a:pt x="585869" y="51370"/>
                </a:cubicBezTo>
                <a:cubicBezTo>
                  <a:pt x="578211" y="59028"/>
                  <a:pt x="565876" y="61644"/>
                  <a:pt x="555046" y="61644"/>
                </a:cubicBezTo>
                <a:cubicBezTo>
                  <a:pt x="540926" y="61644"/>
                  <a:pt x="527928" y="53367"/>
                  <a:pt x="513950" y="51370"/>
                </a:cubicBezTo>
                <a:cubicBezTo>
                  <a:pt x="479878" y="46503"/>
                  <a:pt x="445455" y="44521"/>
                  <a:pt x="411208" y="41096"/>
                </a:cubicBezTo>
                <a:cubicBezTo>
                  <a:pt x="399851" y="7025"/>
                  <a:pt x="400934" y="21104"/>
                  <a:pt x="400934" y="0"/>
                </a:cubicBezTo>
                <a:lnTo>
                  <a:pt x="421482" y="10274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31306EB-9445-C033-7AE2-BB5531F48C6A}"/>
              </a:ext>
            </a:extLst>
          </p:cNvPr>
          <p:cNvSpPr/>
          <p:nvPr/>
        </p:nvSpPr>
        <p:spPr>
          <a:xfrm rot="445815">
            <a:off x="4349766" y="5753524"/>
            <a:ext cx="396895" cy="288031"/>
          </a:xfrm>
          <a:custGeom>
            <a:avLst/>
            <a:gdLst>
              <a:gd name="connsiteX0" fmla="*/ 6477 w 396895"/>
              <a:gd name="connsiteY0" fmla="*/ 154116 h 288031"/>
              <a:gd name="connsiteX1" fmla="*/ 6477 w 396895"/>
              <a:gd name="connsiteY1" fmla="*/ 154116 h 288031"/>
              <a:gd name="connsiteX2" fmla="*/ 16751 w 396895"/>
              <a:gd name="connsiteY2" fmla="*/ 277406 h 288031"/>
              <a:gd name="connsiteX3" fmla="*/ 140041 w 396895"/>
              <a:gd name="connsiteY3" fmla="*/ 256858 h 288031"/>
              <a:gd name="connsiteX4" fmla="*/ 181137 w 396895"/>
              <a:gd name="connsiteY4" fmla="*/ 184939 h 288031"/>
              <a:gd name="connsiteX5" fmla="*/ 263331 w 396895"/>
              <a:gd name="connsiteY5" fmla="*/ 143842 h 288031"/>
              <a:gd name="connsiteX6" fmla="*/ 294153 w 396895"/>
              <a:gd name="connsiteY6" fmla="*/ 123294 h 288031"/>
              <a:gd name="connsiteX7" fmla="*/ 396895 w 396895"/>
              <a:gd name="connsiteY7" fmla="*/ 61649 h 288031"/>
              <a:gd name="connsiteX8" fmla="*/ 366072 w 396895"/>
              <a:gd name="connsiteY8" fmla="*/ 51375 h 288031"/>
              <a:gd name="connsiteX9" fmla="*/ 324976 w 396895"/>
              <a:gd name="connsiteY9" fmla="*/ 30827 h 288031"/>
              <a:gd name="connsiteX10" fmla="*/ 232508 w 396895"/>
              <a:gd name="connsiteY10" fmla="*/ 20552 h 288031"/>
              <a:gd name="connsiteX11" fmla="*/ 201686 w 396895"/>
              <a:gd name="connsiteY11" fmla="*/ 10278 h 288031"/>
              <a:gd name="connsiteX12" fmla="*/ 232508 w 396895"/>
              <a:gd name="connsiteY12" fmla="*/ 4 h 288031"/>
              <a:gd name="connsiteX13" fmla="*/ 232508 w 396895"/>
              <a:gd name="connsiteY13" fmla="*/ 4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6895" h="288031">
                <a:moveTo>
                  <a:pt x="6477" y="154116"/>
                </a:moveTo>
                <a:lnTo>
                  <a:pt x="6477" y="154116"/>
                </a:lnTo>
                <a:cubicBezTo>
                  <a:pt x="9902" y="195213"/>
                  <a:pt x="-15936" y="252262"/>
                  <a:pt x="16751" y="277406"/>
                </a:cubicBezTo>
                <a:cubicBezTo>
                  <a:pt x="49774" y="302809"/>
                  <a:pt x="103728" y="277284"/>
                  <a:pt x="140041" y="256858"/>
                </a:cubicBezTo>
                <a:cubicBezTo>
                  <a:pt x="164106" y="243321"/>
                  <a:pt x="165303" y="207559"/>
                  <a:pt x="181137" y="184939"/>
                </a:cubicBezTo>
                <a:cubicBezTo>
                  <a:pt x="209248" y="144780"/>
                  <a:pt x="215811" y="153346"/>
                  <a:pt x="263331" y="143842"/>
                </a:cubicBezTo>
                <a:cubicBezTo>
                  <a:pt x="273605" y="136993"/>
                  <a:pt x="283565" y="129647"/>
                  <a:pt x="294153" y="123294"/>
                </a:cubicBezTo>
                <a:cubicBezTo>
                  <a:pt x="412221" y="52453"/>
                  <a:pt x="327254" y="108075"/>
                  <a:pt x="396895" y="61649"/>
                </a:cubicBezTo>
                <a:cubicBezTo>
                  <a:pt x="386621" y="58224"/>
                  <a:pt x="376026" y="55641"/>
                  <a:pt x="366072" y="51375"/>
                </a:cubicBezTo>
                <a:cubicBezTo>
                  <a:pt x="351995" y="45342"/>
                  <a:pt x="339899" y="34271"/>
                  <a:pt x="324976" y="30827"/>
                </a:cubicBezTo>
                <a:cubicBezTo>
                  <a:pt x="294758" y="23853"/>
                  <a:pt x="263331" y="23977"/>
                  <a:pt x="232508" y="20552"/>
                </a:cubicBezTo>
                <a:cubicBezTo>
                  <a:pt x="222234" y="17127"/>
                  <a:pt x="201686" y="21108"/>
                  <a:pt x="201686" y="10278"/>
                </a:cubicBezTo>
                <a:cubicBezTo>
                  <a:pt x="201686" y="-552"/>
                  <a:pt x="232508" y="4"/>
                  <a:pt x="232508" y="4"/>
                </a:cubicBezTo>
                <a:lnTo>
                  <a:pt x="232508" y="4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CDA4804-1286-A293-6D36-65E316B95980}"/>
              </a:ext>
            </a:extLst>
          </p:cNvPr>
          <p:cNvSpPr/>
          <p:nvPr/>
        </p:nvSpPr>
        <p:spPr>
          <a:xfrm>
            <a:off x="6030930" y="5763803"/>
            <a:ext cx="482886" cy="259335"/>
          </a:xfrm>
          <a:custGeom>
            <a:avLst/>
            <a:gdLst>
              <a:gd name="connsiteX0" fmla="*/ 215757 w 482886"/>
              <a:gd name="connsiteY0" fmla="*/ 0 h 259335"/>
              <a:gd name="connsiteX1" fmla="*/ 215757 w 482886"/>
              <a:gd name="connsiteY1" fmla="*/ 0 h 259335"/>
              <a:gd name="connsiteX2" fmla="*/ 113016 w 482886"/>
              <a:gd name="connsiteY2" fmla="*/ 10274 h 259335"/>
              <a:gd name="connsiteX3" fmla="*/ 0 w 482886"/>
              <a:gd name="connsiteY3" fmla="*/ 0 h 259335"/>
              <a:gd name="connsiteX4" fmla="*/ 51371 w 482886"/>
              <a:gd name="connsiteY4" fmla="*/ 30822 h 259335"/>
              <a:gd name="connsiteX5" fmla="*/ 82193 w 482886"/>
              <a:gd name="connsiteY5" fmla="*/ 61645 h 259335"/>
              <a:gd name="connsiteX6" fmla="*/ 113016 w 482886"/>
              <a:gd name="connsiteY6" fmla="*/ 71919 h 259335"/>
              <a:gd name="connsiteX7" fmla="*/ 154113 w 482886"/>
              <a:gd name="connsiteY7" fmla="*/ 92467 h 259335"/>
              <a:gd name="connsiteX8" fmla="*/ 226032 w 482886"/>
              <a:gd name="connsiteY8" fmla="*/ 154112 h 259335"/>
              <a:gd name="connsiteX9" fmla="*/ 287677 w 482886"/>
              <a:gd name="connsiteY9" fmla="*/ 174660 h 259335"/>
              <a:gd name="connsiteX10" fmla="*/ 318499 w 482886"/>
              <a:gd name="connsiteY10" fmla="*/ 205483 h 259335"/>
              <a:gd name="connsiteX11" fmla="*/ 380144 w 482886"/>
              <a:gd name="connsiteY11" fmla="*/ 215757 h 259335"/>
              <a:gd name="connsiteX12" fmla="*/ 410966 w 482886"/>
              <a:gd name="connsiteY12" fmla="*/ 226031 h 259335"/>
              <a:gd name="connsiteX13" fmla="*/ 472611 w 482886"/>
              <a:gd name="connsiteY13" fmla="*/ 256854 h 259335"/>
              <a:gd name="connsiteX14" fmla="*/ 482886 w 482886"/>
              <a:gd name="connsiteY14" fmla="*/ 226031 h 259335"/>
              <a:gd name="connsiteX15" fmla="*/ 431515 w 482886"/>
              <a:gd name="connsiteY15" fmla="*/ 174660 h 259335"/>
              <a:gd name="connsiteX16" fmla="*/ 410966 w 482886"/>
              <a:gd name="connsiteY16" fmla="*/ 82193 h 259335"/>
              <a:gd name="connsiteX17" fmla="*/ 410966 w 482886"/>
              <a:gd name="connsiteY17" fmla="*/ 82193 h 25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2886" h="259335">
                <a:moveTo>
                  <a:pt x="215757" y="0"/>
                </a:moveTo>
                <a:lnTo>
                  <a:pt x="215757" y="0"/>
                </a:lnTo>
                <a:cubicBezTo>
                  <a:pt x="181510" y="3425"/>
                  <a:pt x="147434" y="10274"/>
                  <a:pt x="113016" y="10274"/>
                </a:cubicBezTo>
                <a:cubicBezTo>
                  <a:pt x="75189" y="10274"/>
                  <a:pt x="0" y="0"/>
                  <a:pt x="0" y="0"/>
                </a:cubicBezTo>
                <a:cubicBezTo>
                  <a:pt x="17124" y="10274"/>
                  <a:pt x="35396" y="18840"/>
                  <a:pt x="51371" y="30822"/>
                </a:cubicBezTo>
                <a:cubicBezTo>
                  <a:pt x="62995" y="39540"/>
                  <a:pt x="70103" y="53585"/>
                  <a:pt x="82193" y="61645"/>
                </a:cubicBezTo>
                <a:cubicBezTo>
                  <a:pt x="91204" y="67652"/>
                  <a:pt x="103062" y="67653"/>
                  <a:pt x="113016" y="71919"/>
                </a:cubicBezTo>
                <a:cubicBezTo>
                  <a:pt x="127094" y="77952"/>
                  <a:pt x="140414" y="85618"/>
                  <a:pt x="154113" y="92467"/>
                </a:cubicBezTo>
                <a:cubicBezTo>
                  <a:pt x="174678" y="113033"/>
                  <a:pt x="199668" y="140930"/>
                  <a:pt x="226032" y="154112"/>
                </a:cubicBezTo>
                <a:cubicBezTo>
                  <a:pt x="245405" y="163798"/>
                  <a:pt x="267129" y="167811"/>
                  <a:pt x="287677" y="174660"/>
                </a:cubicBezTo>
                <a:cubicBezTo>
                  <a:pt x="297951" y="184934"/>
                  <a:pt x="305221" y="199582"/>
                  <a:pt x="318499" y="205483"/>
                </a:cubicBezTo>
                <a:cubicBezTo>
                  <a:pt x="337535" y="213944"/>
                  <a:pt x="359808" y="211238"/>
                  <a:pt x="380144" y="215757"/>
                </a:cubicBezTo>
                <a:cubicBezTo>
                  <a:pt x="390716" y="218106"/>
                  <a:pt x="400692" y="222606"/>
                  <a:pt x="410966" y="226031"/>
                </a:cubicBezTo>
                <a:cubicBezTo>
                  <a:pt x="425416" y="240481"/>
                  <a:pt x="445563" y="267673"/>
                  <a:pt x="472611" y="256854"/>
                </a:cubicBezTo>
                <a:cubicBezTo>
                  <a:pt x="482667" y="252832"/>
                  <a:pt x="479461" y="236305"/>
                  <a:pt x="482886" y="226031"/>
                </a:cubicBezTo>
                <a:lnTo>
                  <a:pt x="431515" y="174660"/>
                </a:lnTo>
                <a:cubicBezTo>
                  <a:pt x="394014" y="137160"/>
                  <a:pt x="410966" y="163802"/>
                  <a:pt x="410966" y="82193"/>
                </a:cubicBezTo>
                <a:lnTo>
                  <a:pt x="410966" y="82193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ED59E99-87F8-FC53-D23D-3BC023DF4F28}"/>
              </a:ext>
            </a:extLst>
          </p:cNvPr>
          <p:cNvSpPr/>
          <p:nvPr/>
        </p:nvSpPr>
        <p:spPr>
          <a:xfrm rot="347364">
            <a:off x="8352890" y="4387065"/>
            <a:ext cx="587902" cy="164387"/>
          </a:xfrm>
          <a:custGeom>
            <a:avLst/>
            <a:gdLst>
              <a:gd name="connsiteX0" fmla="*/ 205483 w 587902"/>
              <a:gd name="connsiteY0" fmla="*/ 0 h 164387"/>
              <a:gd name="connsiteX1" fmla="*/ 205483 w 587902"/>
              <a:gd name="connsiteY1" fmla="*/ 0 h 164387"/>
              <a:gd name="connsiteX2" fmla="*/ 51371 w 587902"/>
              <a:gd name="connsiteY2" fmla="*/ 30823 h 164387"/>
              <a:gd name="connsiteX3" fmla="*/ 0 w 587902"/>
              <a:gd name="connsiteY3" fmla="*/ 41097 h 164387"/>
              <a:gd name="connsiteX4" fmla="*/ 51371 w 587902"/>
              <a:gd name="connsiteY4" fmla="*/ 92468 h 164387"/>
              <a:gd name="connsiteX5" fmla="*/ 92467 w 587902"/>
              <a:gd name="connsiteY5" fmla="*/ 102742 h 164387"/>
              <a:gd name="connsiteX6" fmla="*/ 143838 w 587902"/>
              <a:gd name="connsiteY6" fmla="*/ 123290 h 164387"/>
              <a:gd name="connsiteX7" fmla="*/ 195209 w 587902"/>
              <a:gd name="connsiteY7" fmla="*/ 113016 h 164387"/>
              <a:gd name="connsiteX8" fmla="*/ 256854 w 587902"/>
              <a:gd name="connsiteY8" fmla="*/ 143839 h 164387"/>
              <a:gd name="connsiteX9" fmla="*/ 287676 w 587902"/>
              <a:gd name="connsiteY9" fmla="*/ 154113 h 164387"/>
              <a:gd name="connsiteX10" fmla="*/ 359595 w 587902"/>
              <a:gd name="connsiteY10" fmla="*/ 143839 h 164387"/>
              <a:gd name="connsiteX11" fmla="*/ 462337 w 587902"/>
              <a:gd name="connsiteY11" fmla="*/ 164387 h 164387"/>
              <a:gd name="connsiteX12" fmla="*/ 503434 w 587902"/>
              <a:gd name="connsiteY12" fmla="*/ 154113 h 164387"/>
              <a:gd name="connsiteX13" fmla="*/ 585627 w 587902"/>
              <a:gd name="connsiteY13" fmla="*/ 143839 h 164387"/>
              <a:gd name="connsiteX14" fmla="*/ 544530 w 587902"/>
              <a:gd name="connsiteY14" fmla="*/ 113016 h 164387"/>
              <a:gd name="connsiteX15" fmla="*/ 534256 w 587902"/>
              <a:gd name="connsiteY15" fmla="*/ 71920 h 164387"/>
              <a:gd name="connsiteX16" fmla="*/ 513708 w 587902"/>
              <a:gd name="connsiteY16" fmla="*/ 20549 h 164387"/>
              <a:gd name="connsiteX17" fmla="*/ 513708 w 587902"/>
              <a:gd name="connsiteY17" fmla="*/ 20549 h 16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7902" h="164387">
                <a:moveTo>
                  <a:pt x="205483" y="0"/>
                </a:moveTo>
                <a:lnTo>
                  <a:pt x="205483" y="0"/>
                </a:lnTo>
                <a:lnTo>
                  <a:pt x="51371" y="30823"/>
                </a:lnTo>
                <a:lnTo>
                  <a:pt x="0" y="41097"/>
                </a:lnTo>
                <a:cubicBezTo>
                  <a:pt x="17124" y="58221"/>
                  <a:pt x="31222" y="79035"/>
                  <a:pt x="51371" y="92468"/>
                </a:cubicBezTo>
                <a:cubicBezTo>
                  <a:pt x="63120" y="100301"/>
                  <a:pt x="79071" y="98277"/>
                  <a:pt x="92467" y="102742"/>
                </a:cubicBezTo>
                <a:cubicBezTo>
                  <a:pt x="109963" y="108574"/>
                  <a:pt x="126714" y="116441"/>
                  <a:pt x="143838" y="123290"/>
                </a:cubicBezTo>
                <a:cubicBezTo>
                  <a:pt x="160962" y="119865"/>
                  <a:pt x="178028" y="109892"/>
                  <a:pt x="195209" y="113016"/>
                </a:cubicBezTo>
                <a:cubicBezTo>
                  <a:pt x="217812" y="117126"/>
                  <a:pt x="235860" y="134508"/>
                  <a:pt x="256854" y="143839"/>
                </a:cubicBezTo>
                <a:cubicBezTo>
                  <a:pt x="266750" y="148237"/>
                  <a:pt x="277402" y="150688"/>
                  <a:pt x="287676" y="154113"/>
                </a:cubicBezTo>
                <a:cubicBezTo>
                  <a:pt x="332130" y="124478"/>
                  <a:pt x="304368" y="132005"/>
                  <a:pt x="359595" y="143839"/>
                </a:cubicBezTo>
                <a:cubicBezTo>
                  <a:pt x="393745" y="151157"/>
                  <a:pt x="462337" y="164387"/>
                  <a:pt x="462337" y="164387"/>
                </a:cubicBezTo>
                <a:cubicBezTo>
                  <a:pt x="476036" y="160962"/>
                  <a:pt x="489506" y="156434"/>
                  <a:pt x="503434" y="154113"/>
                </a:cubicBezTo>
                <a:cubicBezTo>
                  <a:pt x="530669" y="149574"/>
                  <a:pt x="566103" y="163363"/>
                  <a:pt x="585627" y="143839"/>
                </a:cubicBezTo>
                <a:cubicBezTo>
                  <a:pt x="597735" y="131730"/>
                  <a:pt x="558229" y="123290"/>
                  <a:pt x="544530" y="113016"/>
                </a:cubicBezTo>
                <a:cubicBezTo>
                  <a:pt x="541105" y="99317"/>
                  <a:pt x="539818" y="84899"/>
                  <a:pt x="534256" y="71920"/>
                </a:cubicBezTo>
                <a:cubicBezTo>
                  <a:pt x="509909" y="15109"/>
                  <a:pt x="513708" y="64699"/>
                  <a:pt x="513708" y="20549"/>
                </a:cubicBezTo>
                <a:lnTo>
                  <a:pt x="513708" y="20549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A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597740">
            <a:off x="-83841" y="-1093777"/>
            <a:ext cx="4303880" cy="35448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94486">
            <a:off x="8041601" y="4406944"/>
            <a:ext cx="4303880" cy="354483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5384425" y="1154473"/>
            <a:ext cx="3091828" cy="6943626"/>
            <a:chOff x="0" y="0"/>
            <a:chExt cx="3929214" cy="7447166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3943545" cy="7479219"/>
            </a:xfrm>
            <a:custGeom>
              <a:avLst/>
              <a:gdLst/>
              <a:ahLst/>
              <a:cxnLst/>
              <a:rect l="l" t="t" r="r" b="b"/>
              <a:pathLst>
                <a:path w="3943545" h="7479219">
                  <a:moveTo>
                    <a:pt x="63030" y="6885666"/>
                  </a:moveTo>
                  <a:cubicBezTo>
                    <a:pt x="63030" y="6885666"/>
                    <a:pt x="0" y="663910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50471" y="6965"/>
                  </a:cubicBezTo>
                  <a:lnTo>
                    <a:pt x="3050473" y="6965"/>
                  </a:lnTo>
                  <a:cubicBezTo>
                    <a:pt x="3267220" y="16819"/>
                    <a:pt x="3471535" y="36481"/>
                    <a:pt x="3605723" y="101690"/>
                  </a:cubicBezTo>
                  <a:cubicBezTo>
                    <a:pt x="3861769" y="226120"/>
                    <a:pt x="3943544" y="459160"/>
                    <a:pt x="3938057" y="704684"/>
                  </a:cubicBezTo>
                  <a:cubicBezTo>
                    <a:pt x="3938057" y="704684"/>
                    <a:pt x="3894769" y="1013073"/>
                    <a:pt x="3902202" y="1248607"/>
                  </a:cubicBezTo>
                  <a:cubicBezTo>
                    <a:pt x="3909325" y="6627468"/>
                    <a:pt x="3916482" y="6823070"/>
                    <a:pt x="3916482" y="6823070"/>
                  </a:cubicBezTo>
                  <a:cubicBezTo>
                    <a:pt x="3899800" y="7038803"/>
                    <a:pt x="3785156" y="7249414"/>
                    <a:pt x="3588287" y="7361038"/>
                  </a:cubicBezTo>
                  <a:cubicBezTo>
                    <a:pt x="3437936" y="7446287"/>
                    <a:pt x="3239905" y="7461385"/>
                    <a:pt x="2568210" y="7450643"/>
                  </a:cubicBezTo>
                  <a:lnTo>
                    <a:pt x="2568182" y="7450643"/>
                  </a:lnTo>
                  <a:cubicBezTo>
                    <a:pt x="645952" y="7445367"/>
                    <a:pt x="384604" y="7479220"/>
                    <a:pt x="254278" y="7370062"/>
                  </a:cubicBezTo>
                  <a:cubicBezTo>
                    <a:pt x="145767" y="7279177"/>
                    <a:pt x="81795" y="7085865"/>
                    <a:pt x="63030" y="6885666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</p:grpSp>
      <p:grpSp>
        <p:nvGrpSpPr>
          <p:cNvPr id="6" name="Group 6"/>
          <p:cNvGrpSpPr/>
          <p:nvPr/>
        </p:nvGrpSpPr>
        <p:grpSpPr>
          <a:xfrm rot="-5400000">
            <a:off x="6374853" y="-1747438"/>
            <a:ext cx="1661160" cy="7481725"/>
            <a:chOff x="0" y="0"/>
            <a:chExt cx="1935433" cy="805749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1949764" cy="8089549"/>
            </a:xfrm>
            <a:custGeom>
              <a:avLst/>
              <a:gdLst/>
              <a:ahLst/>
              <a:cxnLst/>
              <a:rect l="l" t="t" r="r" b="b"/>
              <a:pathLst>
                <a:path w="1949764" h="8089549">
                  <a:moveTo>
                    <a:pt x="63030" y="7495996"/>
                  </a:moveTo>
                  <a:cubicBezTo>
                    <a:pt x="63030" y="7495996"/>
                    <a:pt x="0" y="724943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56691" y="6965"/>
                  </a:cubicBezTo>
                  <a:lnTo>
                    <a:pt x="1056692" y="6965"/>
                  </a:lnTo>
                  <a:cubicBezTo>
                    <a:pt x="1273439" y="16819"/>
                    <a:pt x="1477754" y="36481"/>
                    <a:pt x="1611942" y="101690"/>
                  </a:cubicBezTo>
                  <a:cubicBezTo>
                    <a:pt x="1867988" y="226120"/>
                    <a:pt x="1949764" y="459160"/>
                    <a:pt x="1944276" y="704684"/>
                  </a:cubicBezTo>
                  <a:cubicBezTo>
                    <a:pt x="1944276" y="704684"/>
                    <a:pt x="1900988" y="1013073"/>
                    <a:pt x="1908421" y="1248607"/>
                  </a:cubicBezTo>
                  <a:cubicBezTo>
                    <a:pt x="1915545" y="7237798"/>
                    <a:pt x="1922701" y="7433401"/>
                    <a:pt x="1922701" y="7433401"/>
                  </a:cubicBezTo>
                  <a:cubicBezTo>
                    <a:pt x="1906020" y="7649133"/>
                    <a:pt x="1791375" y="7859744"/>
                    <a:pt x="1594506" y="7971369"/>
                  </a:cubicBezTo>
                  <a:cubicBezTo>
                    <a:pt x="1444155" y="8056618"/>
                    <a:pt x="1246124" y="8071715"/>
                    <a:pt x="980363" y="8060974"/>
                  </a:cubicBezTo>
                  <a:lnTo>
                    <a:pt x="980360" y="8060974"/>
                  </a:lnTo>
                  <a:cubicBezTo>
                    <a:pt x="645952" y="8055697"/>
                    <a:pt x="384604" y="8089550"/>
                    <a:pt x="254278" y="7980392"/>
                  </a:cubicBezTo>
                  <a:cubicBezTo>
                    <a:pt x="145767" y="7889507"/>
                    <a:pt x="81795" y="7696195"/>
                    <a:pt x="63030" y="7495996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0464670" y="3576794"/>
            <a:ext cx="245247" cy="3079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0600888" y="4181492"/>
            <a:ext cx="176513" cy="221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3151373" y="2965428"/>
            <a:ext cx="176513" cy="221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9172" y="3012196"/>
            <a:ext cx="2532310" cy="25602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60415">
            <a:off x="2532317" y="2294533"/>
            <a:ext cx="454782" cy="5358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89171" flipH="1">
            <a:off x="8910255" y="842057"/>
            <a:ext cx="1653492" cy="510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2373CF-6373-BB8F-0F47-3DC4AB54DA68}"/>
              </a:ext>
            </a:extLst>
          </p:cNvPr>
          <p:cNvSpPr txBox="1"/>
          <p:nvPr/>
        </p:nvSpPr>
        <p:spPr>
          <a:xfrm>
            <a:off x="3568298" y="1485167"/>
            <a:ext cx="77498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3200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en-US" sz="3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X = 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B04AB-594B-6D0E-9D32-082E874EFA09}"/>
              </a:ext>
            </a:extLst>
          </p:cNvPr>
          <p:cNvSpPr txBox="1"/>
          <p:nvPr/>
        </p:nvSpPr>
        <p:spPr>
          <a:xfrm>
            <a:off x="3879009" y="3063029"/>
            <a:ext cx="6559826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CTHH: H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SO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trị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(SO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II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CTHH: H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PO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trị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nhóm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(PO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III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99" t="22798" r="5082" b="253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189766">
            <a:off x="-105315" y="-1022116"/>
            <a:ext cx="4303880" cy="3544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9259">
            <a:off x="8386203" y="4417739"/>
            <a:ext cx="4303880" cy="354483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3052595" y="911362"/>
            <a:ext cx="3343609" cy="8044069"/>
            <a:chOff x="0" y="0"/>
            <a:chExt cx="4238777" cy="7674384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4253108" cy="7706438"/>
            </a:xfrm>
            <a:custGeom>
              <a:avLst/>
              <a:gdLst/>
              <a:ahLst/>
              <a:cxnLst/>
              <a:rect l="l" t="t" r="r" b="b"/>
              <a:pathLst>
                <a:path w="4253108" h="7706438">
                  <a:moveTo>
                    <a:pt x="63030" y="7112885"/>
                  </a:moveTo>
                  <a:cubicBezTo>
                    <a:pt x="63030" y="7112885"/>
                    <a:pt x="0" y="686632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60035" y="6965"/>
                  </a:cubicBezTo>
                  <a:lnTo>
                    <a:pt x="3360036" y="6965"/>
                  </a:lnTo>
                  <a:cubicBezTo>
                    <a:pt x="3576783" y="16819"/>
                    <a:pt x="3781098" y="36481"/>
                    <a:pt x="3915286" y="101690"/>
                  </a:cubicBezTo>
                  <a:cubicBezTo>
                    <a:pt x="4171332" y="226120"/>
                    <a:pt x="4253108" y="459160"/>
                    <a:pt x="4247620" y="704684"/>
                  </a:cubicBezTo>
                  <a:cubicBezTo>
                    <a:pt x="4247620" y="704684"/>
                    <a:pt x="4204332" y="1013073"/>
                    <a:pt x="4211766" y="1248607"/>
                  </a:cubicBezTo>
                  <a:cubicBezTo>
                    <a:pt x="4218889" y="6854686"/>
                    <a:pt x="4226045" y="7050288"/>
                    <a:pt x="4226045" y="7050288"/>
                  </a:cubicBezTo>
                  <a:cubicBezTo>
                    <a:pt x="4209364" y="7266021"/>
                    <a:pt x="4094720" y="7476633"/>
                    <a:pt x="3897851" y="7588257"/>
                  </a:cubicBezTo>
                  <a:cubicBezTo>
                    <a:pt x="3747499" y="7673505"/>
                    <a:pt x="3549468" y="7688603"/>
                    <a:pt x="2814746" y="7677862"/>
                  </a:cubicBezTo>
                  <a:lnTo>
                    <a:pt x="2814714" y="7677862"/>
                  </a:lnTo>
                  <a:cubicBezTo>
                    <a:pt x="645952" y="7672584"/>
                    <a:pt x="384604" y="7706438"/>
                    <a:pt x="254278" y="7597280"/>
                  </a:cubicBezTo>
                  <a:cubicBezTo>
                    <a:pt x="145767" y="7506395"/>
                    <a:pt x="81795" y="7313083"/>
                    <a:pt x="63030" y="7112885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7" name="Group 7"/>
          <p:cNvGrpSpPr/>
          <p:nvPr/>
        </p:nvGrpSpPr>
        <p:grpSpPr>
          <a:xfrm rot="-5400000">
            <a:off x="5707405" y="-1691411"/>
            <a:ext cx="1904459" cy="7592666"/>
            <a:chOff x="0" y="0"/>
            <a:chExt cx="2486368" cy="9068440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2500699" cy="9100494"/>
            </a:xfrm>
            <a:custGeom>
              <a:avLst/>
              <a:gdLst/>
              <a:ahLst/>
              <a:cxnLst/>
              <a:rect l="l" t="t" r="r" b="b"/>
              <a:pathLst>
                <a:path w="2500699" h="9100494">
                  <a:moveTo>
                    <a:pt x="63030" y="8506941"/>
                  </a:moveTo>
                  <a:cubicBezTo>
                    <a:pt x="63030" y="8506941"/>
                    <a:pt x="0" y="82603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607625" y="6965"/>
                  </a:cubicBezTo>
                  <a:lnTo>
                    <a:pt x="1607627" y="6965"/>
                  </a:lnTo>
                  <a:cubicBezTo>
                    <a:pt x="1824374" y="16819"/>
                    <a:pt x="2028689" y="36481"/>
                    <a:pt x="2162877" y="101690"/>
                  </a:cubicBezTo>
                  <a:cubicBezTo>
                    <a:pt x="2418923" y="226120"/>
                    <a:pt x="2500698" y="459160"/>
                    <a:pt x="2495210" y="704684"/>
                  </a:cubicBezTo>
                  <a:cubicBezTo>
                    <a:pt x="2495210" y="704684"/>
                    <a:pt x="2451923" y="1013073"/>
                    <a:pt x="2459356" y="1248607"/>
                  </a:cubicBezTo>
                  <a:cubicBezTo>
                    <a:pt x="2466479" y="8248742"/>
                    <a:pt x="2473636" y="8444344"/>
                    <a:pt x="2473636" y="8444344"/>
                  </a:cubicBezTo>
                  <a:cubicBezTo>
                    <a:pt x="2456954" y="8660077"/>
                    <a:pt x="2342310" y="8870689"/>
                    <a:pt x="2145441" y="8982313"/>
                  </a:cubicBezTo>
                  <a:cubicBezTo>
                    <a:pt x="1995090" y="9067561"/>
                    <a:pt x="1797058" y="9082660"/>
                    <a:pt x="1419128" y="9071918"/>
                  </a:cubicBezTo>
                  <a:lnTo>
                    <a:pt x="1419118" y="9071918"/>
                  </a:lnTo>
                  <a:cubicBezTo>
                    <a:pt x="645952" y="9066640"/>
                    <a:pt x="384604" y="9100494"/>
                    <a:pt x="254278" y="8991336"/>
                  </a:cubicBezTo>
                  <a:cubicBezTo>
                    <a:pt x="145767" y="8900451"/>
                    <a:pt x="81795" y="8707139"/>
                    <a:pt x="63030" y="8506941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3388">
            <a:off x="9010260" y="3402501"/>
            <a:ext cx="2784845" cy="23848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0161">
            <a:off x="7472238" y="3637458"/>
            <a:ext cx="134873" cy="1693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6010" flipH="1">
            <a:off x="7279352" y="3990337"/>
            <a:ext cx="181409" cy="2277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3272" t="32416"/>
          <a:stretch>
            <a:fillRect/>
          </a:stretch>
        </p:blipFill>
        <p:spPr>
          <a:xfrm rot="-890541">
            <a:off x="10023950" y="2690984"/>
            <a:ext cx="341862" cy="3323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3272" t="32416"/>
          <a:stretch>
            <a:fillRect/>
          </a:stretch>
        </p:blipFill>
        <p:spPr>
          <a:xfrm rot="-10800000">
            <a:off x="2863302" y="1219422"/>
            <a:ext cx="341862" cy="3323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8AADC9-AC3C-B06F-3B71-E1F7B3BBE042}"/>
              </a:ext>
            </a:extLst>
          </p:cNvPr>
          <p:cNvSpPr txBox="1"/>
          <p:nvPr/>
        </p:nvSpPr>
        <p:spPr>
          <a:xfrm>
            <a:off x="2971283" y="1515755"/>
            <a:ext cx="734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XO</a:t>
            </a:r>
            <a:r>
              <a:rPr lang="en-US" sz="3200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endParaRPr lang="en-US" sz="3200" baseline="-25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X = 2.m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C7295-3CCC-F267-5B32-22DB202A6568}"/>
              </a:ext>
            </a:extLst>
          </p:cNvPr>
          <p:cNvSpPr txBox="1"/>
          <p:nvPr/>
        </p:nvSpPr>
        <p:spPr>
          <a:xfrm>
            <a:off x="1202733" y="3429000"/>
            <a:ext cx="7394713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CTHH: SO</a:t>
            </a:r>
            <a:r>
              <a:rPr lang="en-US" sz="32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trị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S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VI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CTHH: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BaO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Hóa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trị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II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94887"/>
            <a:ext cx="4189307" cy="266361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958724" y="169"/>
            <a:ext cx="4233333" cy="2738967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" name="object 5"/>
          <p:cNvGrpSpPr/>
          <p:nvPr/>
        </p:nvGrpSpPr>
        <p:grpSpPr>
          <a:xfrm>
            <a:off x="160" y="169"/>
            <a:ext cx="10865273" cy="6162887"/>
            <a:chOff x="119" y="126"/>
            <a:chExt cx="8148955" cy="4622165"/>
          </a:xfrm>
        </p:grpSpPr>
        <p:sp>
          <p:nvSpPr>
            <p:cNvPr id="6" name="object 6"/>
            <p:cNvSpPr/>
            <p:nvPr/>
          </p:nvSpPr>
          <p:spPr>
            <a:xfrm>
              <a:off x="119" y="126"/>
              <a:ext cx="5046345" cy="1219200"/>
            </a:xfrm>
            <a:custGeom>
              <a:avLst/>
              <a:gdLst/>
              <a:ahLst/>
              <a:cxnLst/>
              <a:rect l="l" t="t" r="r" b="b"/>
              <a:pathLst>
                <a:path w="5046345" h="1219200">
                  <a:moveTo>
                    <a:pt x="5045844" y="0"/>
                  </a:moveTo>
                  <a:lnTo>
                    <a:pt x="0" y="0"/>
                  </a:lnTo>
                  <a:lnTo>
                    <a:pt x="0" y="653034"/>
                  </a:lnTo>
                  <a:lnTo>
                    <a:pt x="64646" y="653203"/>
                  </a:lnTo>
                  <a:lnTo>
                    <a:pt x="127114" y="653710"/>
                  </a:lnTo>
                  <a:lnTo>
                    <a:pt x="187467" y="654547"/>
                  </a:lnTo>
                  <a:lnTo>
                    <a:pt x="245769" y="655710"/>
                  </a:lnTo>
                  <a:lnTo>
                    <a:pt x="302083" y="657192"/>
                  </a:lnTo>
                  <a:lnTo>
                    <a:pt x="356474" y="658990"/>
                  </a:lnTo>
                  <a:lnTo>
                    <a:pt x="409006" y="661096"/>
                  </a:lnTo>
                  <a:lnTo>
                    <a:pt x="459743" y="663506"/>
                  </a:lnTo>
                  <a:lnTo>
                    <a:pt x="508748" y="666215"/>
                  </a:lnTo>
                  <a:lnTo>
                    <a:pt x="556086" y="669216"/>
                  </a:lnTo>
                  <a:lnTo>
                    <a:pt x="601820" y="672505"/>
                  </a:lnTo>
                  <a:lnTo>
                    <a:pt x="646015" y="676076"/>
                  </a:lnTo>
                  <a:lnTo>
                    <a:pt x="688734" y="679923"/>
                  </a:lnTo>
                  <a:lnTo>
                    <a:pt x="730041" y="684042"/>
                  </a:lnTo>
                  <a:lnTo>
                    <a:pt x="770001" y="688426"/>
                  </a:lnTo>
                  <a:lnTo>
                    <a:pt x="808677" y="693070"/>
                  </a:lnTo>
                  <a:lnTo>
                    <a:pt x="882433" y="703118"/>
                  </a:lnTo>
                  <a:lnTo>
                    <a:pt x="951821" y="714141"/>
                  </a:lnTo>
                  <a:lnTo>
                    <a:pt x="1017353" y="726097"/>
                  </a:lnTo>
                  <a:lnTo>
                    <a:pt x="1079540" y="738941"/>
                  </a:lnTo>
                  <a:lnTo>
                    <a:pt x="1138894" y="752631"/>
                  </a:lnTo>
                  <a:lnTo>
                    <a:pt x="1195926" y="767123"/>
                  </a:lnTo>
                  <a:lnTo>
                    <a:pt x="1251149" y="782372"/>
                  </a:lnTo>
                  <a:lnTo>
                    <a:pt x="1305073" y="798337"/>
                  </a:lnTo>
                  <a:lnTo>
                    <a:pt x="1358210" y="814973"/>
                  </a:lnTo>
                  <a:lnTo>
                    <a:pt x="1411071" y="832237"/>
                  </a:lnTo>
                  <a:lnTo>
                    <a:pt x="1659256" y="916530"/>
                  </a:lnTo>
                  <a:lnTo>
                    <a:pt x="1719747" y="936470"/>
                  </a:lnTo>
                  <a:lnTo>
                    <a:pt x="1783288" y="956755"/>
                  </a:lnTo>
                  <a:lnTo>
                    <a:pt x="1850389" y="977342"/>
                  </a:lnTo>
                  <a:lnTo>
                    <a:pt x="1921564" y="998187"/>
                  </a:lnTo>
                  <a:lnTo>
                    <a:pt x="1958839" y="1008693"/>
                  </a:lnTo>
                  <a:lnTo>
                    <a:pt x="1997323" y="1019248"/>
                  </a:lnTo>
                  <a:lnTo>
                    <a:pt x="2037082" y="1029845"/>
                  </a:lnTo>
                  <a:lnTo>
                    <a:pt x="2078178" y="1040479"/>
                  </a:lnTo>
                  <a:lnTo>
                    <a:pt x="2120677" y="1051145"/>
                  </a:lnTo>
                  <a:lnTo>
                    <a:pt x="2164641" y="1061838"/>
                  </a:lnTo>
                  <a:lnTo>
                    <a:pt x="2210135" y="1072552"/>
                  </a:lnTo>
                  <a:lnTo>
                    <a:pt x="2257223" y="1083282"/>
                  </a:lnTo>
                  <a:lnTo>
                    <a:pt x="2305968" y="1094022"/>
                  </a:lnTo>
                  <a:lnTo>
                    <a:pt x="2356435" y="1104767"/>
                  </a:lnTo>
                  <a:lnTo>
                    <a:pt x="2408687" y="1115511"/>
                  </a:lnTo>
                  <a:lnTo>
                    <a:pt x="2462789" y="1126248"/>
                  </a:lnTo>
                  <a:lnTo>
                    <a:pt x="2518804" y="1136975"/>
                  </a:lnTo>
                  <a:lnTo>
                    <a:pt x="2576797" y="1147684"/>
                  </a:lnTo>
                  <a:lnTo>
                    <a:pt x="2636831" y="1158371"/>
                  </a:lnTo>
                  <a:lnTo>
                    <a:pt x="2698971" y="1169030"/>
                  </a:lnTo>
                  <a:lnTo>
                    <a:pt x="2763279" y="1179656"/>
                  </a:lnTo>
                  <a:lnTo>
                    <a:pt x="2829821" y="1190244"/>
                  </a:lnTo>
                  <a:lnTo>
                    <a:pt x="2883923" y="1198079"/>
                  </a:lnTo>
                  <a:lnTo>
                    <a:pt x="2937266" y="1204623"/>
                  </a:lnTo>
                  <a:lnTo>
                    <a:pt x="2989851" y="1209908"/>
                  </a:lnTo>
                  <a:lnTo>
                    <a:pt x="3041680" y="1213964"/>
                  </a:lnTo>
                  <a:lnTo>
                    <a:pt x="3092757" y="1216823"/>
                  </a:lnTo>
                  <a:lnTo>
                    <a:pt x="3143083" y="1218515"/>
                  </a:lnTo>
                  <a:lnTo>
                    <a:pt x="3192660" y="1219073"/>
                  </a:lnTo>
                  <a:lnTo>
                    <a:pt x="4044469" y="1028592"/>
                  </a:lnTo>
                  <a:lnTo>
                    <a:pt x="4619028" y="609536"/>
                  </a:lnTo>
                  <a:lnTo>
                    <a:pt x="4943700" y="190480"/>
                  </a:lnTo>
                  <a:lnTo>
                    <a:pt x="5045844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42415" y="350494"/>
              <a:ext cx="7106411" cy="4271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1220393" y="481583"/>
              <a:ext cx="6715125" cy="3880485"/>
            </a:xfrm>
            <a:custGeom>
              <a:avLst/>
              <a:gdLst/>
              <a:ahLst/>
              <a:cxnLst/>
              <a:rect l="l" t="t" r="r" b="b"/>
              <a:pathLst>
                <a:path w="6715125" h="3880485">
                  <a:moveTo>
                    <a:pt x="3363036" y="0"/>
                  </a:moveTo>
                  <a:lnTo>
                    <a:pt x="3015979" y="1029"/>
                  </a:lnTo>
                  <a:lnTo>
                    <a:pt x="2668852" y="4088"/>
                  </a:lnTo>
                  <a:lnTo>
                    <a:pt x="2470480" y="6730"/>
                  </a:lnTo>
                  <a:lnTo>
                    <a:pt x="2049358" y="14757"/>
                  </a:lnTo>
                  <a:lnTo>
                    <a:pt x="1747455" y="22145"/>
                  </a:lnTo>
                  <a:lnTo>
                    <a:pt x="1445526" y="31077"/>
                  </a:lnTo>
                  <a:lnTo>
                    <a:pt x="1143559" y="41558"/>
                  </a:lnTo>
                  <a:lnTo>
                    <a:pt x="841538" y="53594"/>
                  </a:lnTo>
                  <a:lnTo>
                    <a:pt x="520141" y="67944"/>
                  </a:lnTo>
                  <a:lnTo>
                    <a:pt x="497535" y="67690"/>
                  </a:lnTo>
                  <a:lnTo>
                    <a:pt x="447916" y="69416"/>
                  </a:lnTo>
                  <a:lnTo>
                    <a:pt x="400633" y="74728"/>
                  </a:lnTo>
                  <a:lnTo>
                    <a:pt x="355938" y="83832"/>
                  </a:lnTo>
                  <a:lnTo>
                    <a:pt x="314084" y="96934"/>
                  </a:lnTo>
                  <a:lnTo>
                    <a:pt x="275322" y="114239"/>
                  </a:lnTo>
                  <a:lnTo>
                    <a:pt x="239907" y="135952"/>
                  </a:lnTo>
                  <a:lnTo>
                    <a:pt x="208089" y="162279"/>
                  </a:lnTo>
                  <a:lnTo>
                    <a:pt x="180122" y="193425"/>
                  </a:lnTo>
                  <a:lnTo>
                    <a:pt x="156258" y="229595"/>
                  </a:lnTo>
                  <a:lnTo>
                    <a:pt x="136749" y="270995"/>
                  </a:lnTo>
                  <a:lnTo>
                    <a:pt x="121849" y="317829"/>
                  </a:lnTo>
                  <a:lnTo>
                    <a:pt x="111809" y="370304"/>
                  </a:lnTo>
                  <a:lnTo>
                    <a:pt x="106883" y="428625"/>
                  </a:lnTo>
                  <a:lnTo>
                    <a:pt x="103351" y="477341"/>
                  </a:lnTo>
                  <a:lnTo>
                    <a:pt x="86436" y="684656"/>
                  </a:lnTo>
                  <a:lnTo>
                    <a:pt x="54813" y="1060068"/>
                  </a:lnTo>
                  <a:lnTo>
                    <a:pt x="43853" y="1199984"/>
                  </a:lnTo>
                  <a:lnTo>
                    <a:pt x="33369" y="1345032"/>
                  </a:lnTo>
                  <a:lnTo>
                    <a:pt x="26818" y="1444077"/>
                  </a:lnTo>
                  <a:lnTo>
                    <a:pt x="20741" y="1544644"/>
                  </a:lnTo>
                  <a:lnTo>
                    <a:pt x="15242" y="1646431"/>
                  </a:lnTo>
                  <a:lnTo>
                    <a:pt x="10425" y="1749133"/>
                  </a:lnTo>
                  <a:lnTo>
                    <a:pt x="6254" y="1856311"/>
                  </a:lnTo>
                  <a:lnTo>
                    <a:pt x="3176" y="1959260"/>
                  </a:lnTo>
                  <a:lnTo>
                    <a:pt x="1998" y="2010749"/>
                  </a:lnTo>
                  <a:lnTo>
                    <a:pt x="1078" y="2062198"/>
                  </a:lnTo>
                  <a:lnTo>
                    <a:pt x="430" y="2113571"/>
                  </a:lnTo>
                  <a:lnTo>
                    <a:pt x="66" y="2164832"/>
                  </a:lnTo>
                  <a:lnTo>
                    <a:pt x="0" y="2215943"/>
                  </a:lnTo>
                  <a:lnTo>
                    <a:pt x="244" y="2266868"/>
                  </a:lnTo>
                  <a:lnTo>
                    <a:pt x="812" y="2317571"/>
                  </a:lnTo>
                  <a:lnTo>
                    <a:pt x="1718" y="2368014"/>
                  </a:lnTo>
                  <a:lnTo>
                    <a:pt x="2973" y="2418161"/>
                  </a:lnTo>
                  <a:lnTo>
                    <a:pt x="4592" y="2467975"/>
                  </a:lnTo>
                  <a:lnTo>
                    <a:pt x="6587" y="2517421"/>
                  </a:lnTo>
                  <a:lnTo>
                    <a:pt x="8972" y="2566460"/>
                  </a:lnTo>
                  <a:lnTo>
                    <a:pt x="14414" y="2655187"/>
                  </a:lnTo>
                  <a:lnTo>
                    <a:pt x="19608" y="2722751"/>
                  </a:lnTo>
                  <a:lnTo>
                    <a:pt x="24428" y="2776272"/>
                  </a:lnTo>
                  <a:lnTo>
                    <a:pt x="29858" y="2829019"/>
                  </a:lnTo>
                  <a:lnTo>
                    <a:pt x="35903" y="2880924"/>
                  </a:lnTo>
                  <a:lnTo>
                    <a:pt x="47548" y="2966466"/>
                  </a:lnTo>
                  <a:lnTo>
                    <a:pt x="57209" y="3026683"/>
                  </a:lnTo>
                  <a:lnTo>
                    <a:pt x="67917" y="3085297"/>
                  </a:lnTo>
                  <a:lnTo>
                    <a:pt x="79706" y="3142206"/>
                  </a:lnTo>
                  <a:lnTo>
                    <a:pt x="92611" y="3197307"/>
                  </a:lnTo>
                  <a:lnTo>
                    <a:pt x="106668" y="3250497"/>
                  </a:lnTo>
                  <a:lnTo>
                    <a:pt x="121911" y="3301676"/>
                  </a:lnTo>
                  <a:lnTo>
                    <a:pt x="138375" y="3350740"/>
                  </a:lnTo>
                  <a:lnTo>
                    <a:pt x="156094" y="3397587"/>
                  </a:lnTo>
                  <a:lnTo>
                    <a:pt x="175103" y="3442115"/>
                  </a:lnTo>
                  <a:lnTo>
                    <a:pt x="195438" y="3484223"/>
                  </a:lnTo>
                  <a:lnTo>
                    <a:pt x="217133" y="3523807"/>
                  </a:lnTo>
                  <a:lnTo>
                    <a:pt x="240223" y="3560766"/>
                  </a:lnTo>
                  <a:lnTo>
                    <a:pt x="264743" y="3594998"/>
                  </a:lnTo>
                  <a:lnTo>
                    <a:pt x="290727" y="3626399"/>
                  </a:lnTo>
                  <a:lnTo>
                    <a:pt x="318973" y="3655542"/>
                  </a:lnTo>
                  <a:lnTo>
                    <a:pt x="353378" y="3680292"/>
                  </a:lnTo>
                  <a:lnTo>
                    <a:pt x="406491" y="3710598"/>
                  </a:lnTo>
                  <a:lnTo>
                    <a:pt x="449888" y="3729812"/>
                  </a:lnTo>
                  <a:lnTo>
                    <a:pt x="494648" y="3745444"/>
                  </a:lnTo>
                  <a:lnTo>
                    <a:pt x="540534" y="3757919"/>
                  </a:lnTo>
                  <a:lnTo>
                    <a:pt x="587308" y="3767658"/>
                  </a:lnTo>
                  <a:lnTo>
                    <a:pt x="634733" y="3775083"/>
                  </a:lnTo>
                  <a:lnTo>
                    <a:pt x="682573" y="3780617"/>
                  </a:lnTo>
                  <a:lnTo>
                    <a:pt x="730591" y="3784683"/>
                  </a:lnTo>
                  <a:lnTo>
                    <a:pt x="778549" y="3787703"/>
                  </a:lnTo>
                  <a:lnTo>
                    <a:pt x="826211" y="3790099"/>
                  </a:lnTo>
                  <a:lnTo>
                    <a:pt x="1027189" y="3803804"/>
                  </a:lnTo>
                  <a:lnTo>
                    <a:pt x="1228129" y="3816376"/>
                  </a:lnTo>
                  <a:lnTo>
                    <a:pt x="1429036" y="3827816"/>
                  </a:lnTo>
                  <a:lnTo>
                    <a:pt x="1629914" y="3838124"/>
                  </a:lnTo>
                  <a:lnTo>
                    <a:pt x="1830766" y="3847298"/>
                  </a:lnTo>
                  <a:lnTo>
                    <a:pt x="2031598" y="3855340"/>
                  </a:lnTo>
                  <a:lnTo>
                    <a:pt x="2232414" y="3862249"/>
                  </a:lnTo>
                  <a:lnTo>
                    <a:pt x="2433217" y="3868025"/>
                  </a:lnTo>
                  <a:lnTo>
                    <a:pt x="2634012" y="3872669"/>
                  </a:lnTo>
                  <a:lnTo>
                    <a:pt x="2834804" y="3876179"/>
                  </a:lnTo>
                  <a:lnTo>
                    <a:pt x="3035596" y="3878556"/>
                  </a:lnTo>
                  <a:lnTo>
                    <a:pt x="3188284" y="3879724"/>
                  </a:lnTo>
                  <a:lnTo>
                    <a:pt x="3429088" y="3880066"/>
                  </a:lnTo>
                  <a:lnTo>
                    <a:pt x="3633357" y="3879165"/>
                  </a:lnTo>
                  <a:lnTo>
                    <a:pt x="3837632" y="3877066"/>
                  </a:lnTo>
                  <a:lnTo>
                    <a:pt x="4041920" y="3873777"/>
                  </a:lnTo>
                  <a:lnTo>
                    <a:pt x="4246225" y="3869303"/>
                  </a:lnTo>
                  <a:lnTo>
                    <a:pt x="4450553" y="3863651"/>
                  </a:lnTo>
                  <a:lnTo>
                    <a:pt x="4654910" y="3856825"/>
                  </a:lnTo>
                  <a:lnTo>
                    <a:pt x="4859300" y="3848832"/>
                  </a:lnTo>
                  <a:lnTo>
                    <a:pt x="5076126" y="3839025"/>
                  </a:lnTo>
                  <a:lnTo>
                    <a:pt x="5282368" y="3828596"/>
                  </a:lnTo>
                  <a:lnTo>
                    <a:pt x="5488657" y="3816967"/>
                  </a:lnTo>
                  <a:lnTo>
                    <a:pt x="5694964" y="3804135"/>
                  </a:lnTo>
                  <a:lnTo>
                    <a:pt x="5901258" y="3790099"/>
                  </a:lnTo>
                  <a:lnTo>
                    <a:pt x="5936941" y="3790975"/>
                  </a:lnTo>
                  <a:lnTo>
                    <a:pt x="6003202" y="3789698"/>
                  </a:lnTo>
                  <a:lnTo>
                    <a:pt x="6055363" y="3785700"/>
                  </a:lnTo>
                  <a:lnTo>
                    <a:pt x="6105148" y="3779076"/>
                  </a:lnTo>
                  <a:lnTo>
                    <a:pt x="6152593" y="3769860"/>
                  </a:lnTo>
                  <a:lnTo>
                    <a:pt x="6197735" y="3758084"/>
                  </a:lnTo>
                  <a:lnTo>
                    <a:pt x="6240611" y="3743781"/>
                  </a:lnTo>
                  <a:lnTo>
                    <a:pt x="6281255" y="3726983"/>
                  </a:lnTo>
                  <a:lnTo>
                    <a:pt x="6319706" y="3707724"/>
                  </a:lnTo>
                  <a:lnTo>
                    <a:pt x="6355999" y="3686037"/>
                  </a:lnTo>
                  <a:lnTo>
                    <a:pt x="6390171" y="3661954"/>
                  </a:lnTo>
                  <a:lnTo>
                    <a:pt x="6422258" y="3635508"/>
                  </a:lnTo>
                  <a:lnTo>
                    <a:pt x="6452296" y="3606732"/>
                  </a:lnTo>
                  <a:lnTo>
                    <a:pt x="6480323" y="3575659"/>
                  </a:lnTo>
                  <a:lnTo>
                    <a:pt x="6506373" y="3542321"/>
                  </a:lnTo>
                  <a:lnTo>
                    <a:pt x="6530484" y="3506751"/>
                  </a:lnTo>
                  <a:lnTo>
                    <a:pt x="6552693" y="3468982"/>
                  </a:lnTo>
                  <a:lnTo>
                    <a:pt x="6573034" y="3429048"/>
                  </a:lnTo>
                  <a:lnTo>
                    <a:pt x="6591546" y="3386980"/>
                  </a:lnTo>
                  <a:lnTo>
                    <a:pt x="6608263" y="3342811"/>
                  </a:lnTo>
                  <a:lnTo>
                    <a:pt x="6623224" y="3296575"/>
                  </a:lnTo>
                  <a:lnTo>
                    <a:pt x="6636463" y="3248304"/>
                  </a:lnTo>
                  <a:lnTo>
                    <a:pt x="6648017" y="3198032"/>
                  </a:lnTo>
                  <a:lnTo>
                    <a:pt x="6657924" y="3145790"/>
                  </a:lnTo>
                  <a:lnTo>
                    <a:pt x="6659575" y="3138042"/>
                  </a:lnTo>
                  <a:lnTo>
                    <a:pt x="6668265" y="3077382"/>
                  </a:lnTo>
                  <a:lnTo>
                    <a:pt x="6673620" y="3031286"/>
                  </a:lnTo>
                  <a:lnTo>
                    <a:pt x="6677945" y="2983910"/>
                  </a:lnTo>
                  <a:lnTo>
                    <a:pt x="6681258" y="2935284"/>
                  </a:lnTo>
                  <a:lnTo>
                    <a:pt x="6683578" y="2885440"/>
                  </a:lnTo>
                  <a:lnTo>
                    <a:pt x="6704406" y="2318385"/>
                  </a:lnTo>
                  <a:lnTo>
                    <a:pt x="6708799" y="2171017"/>
                  </a:lnTo>
                  <a:lnTo>
                    <a:pt x="6712234" y="2023279"/>
                  </a:lnTo>
                  <a:lnTo>
                    <a:pt x="6713854" y="1924650"/>
                  </a:lnTo>
                  <a:lnTo>
                    <a:pt x="6714842" y="1825958"/>
                  </a:lnTo>
                  <a:lnTo>
                    <a:pt x="6715074" y="1721358"/>
                  </a:lnTo>
                  <a:lnTo>
                    <a:pt x="6714398" y="1619125"/>
                  </a:lnTo>
                  <a:lnTo>
                    <a:pt x="6713699" y="1568047"/>
                  </a:lnTo>
                  <a:lnTo>
                    <a:pt x="6712744" y="1517002"/>
                  </a:lnTo>
                  <a:lnTo>
                    <a:pt x="6711522" y="1465995"/>
                  </a:lnTo>
                  <a:lnTo>
                    <a:pt x="6710022" y="1415033"/>
                  </a:lnTo>
                  <a:lnTo>
                    <a:pt x="6708232" y="1364122"/>
                  </a:lnTo>
                  <a:lnTo>
                    <a:pt x="6706140" y="1313268"/>
                  </a:lnTo>
                  <a:lnTo>
                    <a:pt x="6703736" y="1262475"/>
                  </a:lnTo>
                  <a:lnTo>
                    <a:pt x="6701007" y="1211751"/>
                  </a:lnTo>
                  <a:lnTo>
                    <a:pt x="6697944" y="1161100"/>
                  </a:lnTo>
                  <a:lnTo>
                    <a:pt x="6694533" y="1110529"/>
                  </a:lnTo>
                  <a:lnTo>
                    <a:pt x="6690764" y="1060044"/>
                  </a:lnTo>
                  <a:lnTo>
                    <a:pt x="6684213" y="982852"/>
                  </a:lnTo>
                  <a:lnTo>
                    <a:pt x="6679280" y="930255"/>
                  </a:lnTo>
                  <a:lnTo>
                    <a:pt x="6673874" y="877753"/>
                  </a:lnTo>
                  <a:lnTo>
                    <a:pt x="6667988" y="825357"/>
                  </a:lnTo>
                  <a:lnTo>
                    <a:pt x="6661616" y="773077"/>
                  </a:lnTo>
                  <a:lnTo>
                    <a:pt x="6654750" y="720924"/>
                  </a:lnTo>
                  <a:lnTo>
                    <a:pt x="6644077" y="646810"/>
                  </a:lnTo>
                  <a:lnTo>
                    <a:pt x="6633540" y="580516"/>
                  </a:lnTo>
                  <a:lnTo>
                    <a:pt x="6624478" y="527218"/>
                  </a:lnTo>
                  <a:lnTo>
                    <a:pt x="6614810" y="474128"/>
                  </a:lnTo>
                  <a:lnTo>
                    <a:pt x="6604520" y="421243"/>
                  </a:lnTo>
                  <a:lnTo>
                    <a:pt x="6593596" y="368558"/>
                  </a:lnTo>
                  <a:lnTo>
                    <a:pt x="6582022" y="316071"/>
                  </a:lnTo>
                  <a:lnTo>
                    <a:pt x="6561658" y="230631"/>
                  </a:lnTo>
                  <a:lnTo>
                    <a:pt x="6546554" y="190760"/>
                  </a:lnTo>
                  <a:lnTo>
                    <a:pt x="6523820" y="157604"/>
                  </a:lnTo>
                  <a:lnTo>
                    <a:pt x="6494481" y="130549"/>
                  </a:lnTo>
                  <a:lnTo>
                    <a:pt x="6459566" y="108979"/>
                  </a:lnTo>
                  <a:lnTo>
                    <a:pt x="6420103" y="92281"/>
                  </a:lnTo>
                  <a:lnTo>
                    <a:pt x="6377119" y="79838"/>
                  </a:lnTo>
                  <a:lnTo>
                    <a:pt x="6331641" y="71036"/>
                  </a:lnTo>
                  <a:lnTo>
                    <a:pt x="6284698" y="65261"/>
                  </a:lnTo>
                  <a:lnTo>
                    <a:pt x="6237317" y="61897"/>
                  </a:lnTo>
                  <a:lnTo>
                    <a:pt x="6190526" y="60329"/>
                  </a:lnTo>
                  <a:lnTo>
                    <a:pt x="6145352" y="59943"/>
                  </a:lnTo>
                  <a:lnTo>
                    <a:pt x="6057400" y="60275"/>
                  </a:lnTo>
                  <a:lnTo>
                    <a:pt x="6034088" y="59842"/>
                  </a:lnTo>
                  <a:lnTo>
                    <a:pt x="5411165" y="35305"/>
                  </a:lnTo>
                  <a:lnTo>
                    <a:pt x="5097599" y="25315"/>
                  </a:lnTo>
                  <a:lnTo>
                    <a:pt x="4791476" y="17169"/>
                  </a:lnTo>
                  <a:lnTo>
                    <a:pt x="4485366" y="10599"/>
                  </a:lnTo>
                  <a:lnTo>
                    <a:pt x="4179267" y="5606"/>
                  </a:lnTo>
                  <a:lnTo>
                    <a:pt x="3873177" y="2189"/>
                  </a:lnTo>
                  <a:lnTo>
                    <a:pt x="3567091" y="350"/>
                  </a:lnTo>
                  <a:lnTo>
                    <a:pt x="3363036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01345" y="325068"/>
            <a:ext cx="10292079" cy="5759027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1461487" y="2559186"/>
            <a:ext cx="9196050" cy="141498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Bài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7: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Hoá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trị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và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công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thức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hoá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 </a:t>
            </a:r>
            <a:r>
              <a:rPr lang="en-US" sz="4267" b="1" spc="-400" dirty="0" err="1">
                <a:solidFill>
                  <a:srgbClr val="253D68"/>
                </a:solidFill>
                <a:latin typeface="Verdana"/>
                <a:cs typeface="Verdana"/>
              </a:rPr>
              <a:t>học</a:t>
            </a:r>
            <a:endParaRPr sz="4267" dirty="0">
              <a:latin typeface="Verdana"/>
              <a:cs typeface="Verdana"/>
            </a:endParaRPr>
          </a:p>
          <a:p>
            <a:pPr marR="124457" algn="ctr">
              <a:spcBef>
                <a:spcPts val="2927"/>
              </a:spcBef>
            </a:pPr>
            <a:r>
              <a:rPr sz="2400" b="1" spc="-7" dirty="0"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(</a:t>
            </a:r>
            <a:r>
              <a:rPr lang="en-US" sz="2400" b="1" spc="-7" dirty="0"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5</a:t>
            </a:r>
            <a:r>
              <a:rPr sz="2400" b="1" dirty="0"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 </a:t>
            </a:r>
            <a:r>
              <a:rPr sz="2400" b="1" spc="-7" dirty="0"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tiết)</a:t>
            </a:r>
            <a:endParaRPr sz="2400" dirty="0">
              <a:latin typeface="Cascadia Code ExtraLight" panose="020B0609020000020004" pitchFamily="49" charset="0"/>
              <a:ea typeface="Cascadia Code ExtraLight" panose="020B0609020000020004" pitchFamily="49" charset="0"/>
              <a:cs typeface="Cascadia Code Extra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43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48645" flipH="1" flipV="1">
            <a:off x="9762651" y="-696"/>
            <a:ext cx="2738773" cy="14133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8103" y="1206937"/>
            <a:ext cx="1820781" cy="16387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22679">
            <a:off x="7690320" y="5241837"/>
            <a:ext cx="5852626" cy="241642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DEDD5CC0-BAB6-70D0-3642-403EA01390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A7A749-7CB0-F093-938F-F9F30A9F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35" y="1404561"/>
            <a:ext cx="5147352" cy="33456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5CE99-75DA-A288-CEC5-E158E108C6F2}"/>
              </a:ext>
            </a:extLst>
          </p:cNvPr>
          <p:cNvSpPr txBox="1"/>
          <p:nvPr/>
        </p:nvSpPr>
        <p:spPr>
          <a:xfrm>
            <a:off x="1374454" y="4743122"/>
            <a:ext cx="5332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sto MT" panose="02040603050505030304" pitchFamily="18" charset="0"/>
              </a:rPr>
              <a:t>Quặng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sắt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Hemantit</a:t>
            </a:r>
            <a:r>
              <a:rPr lang="en-US" sz="2800" dirty="0">
                <a:latin typeface="Calisto MT" panose="02040603050505030304" pitchFamily="18" charset="0"/>
              </a:rPr>
              <a:t> (</a:t>
            </a:r>
            <a:r>
              <a:rPr lang="en-US" sz="2800" dirty="0" err="1">
                <a:latin typeface="Calisto MT" panose="02040603050505030304" pitchFamily="18" charset="0"/>
              </a:rPr>
              <a:t>có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thành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phần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chính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là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0"/>
              </a:rPr>
              <a:t>Fe</a:t>
            </a:r>
            <a:r>
              <a:rPr lang="en-US" sz="2800" baseline="-25000" dirty="0">
                <a:solidFill>
                  <a:srgbClr val="FF0000"/>
                </a:solidFill>
                <a:latin typeface="Calisto MT" panose="0204060305050503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0"/>
              </a:rPr>
              <a:t>O</a:t>
            </a:r>
            <a:r>
              <a:rPr lang="en-US" sz="2800" baseline="-25000" dirty="0">
                <a:solidFill>
                  <a:srgbClr val="FF0000"/>
                </a:solidFill>
                <a:latin typeface="Calisto MT" panose="02040603050505030304" pitchFamily="18" charset="0"/>
              </a:rPr>
              <a:t>3</a:t>
            </a:r>
            <a:r>
              <a:rPr lang="en-US" sz="2800" dirty="0">
                <a:latin typeface="Calisto MT" panose="02040603050505030304" pitchFamily="18" charset="0"/>
              </a:rPr>
              <a:t>) </a:t>
            </a:r>
            <a:r>
              <a:rPr lang="en-US" sz="2800" dirty="0" err="1">
                <a:latin typeface="Calisto MT" panose="02040603050505030304" pitchFamily="18" charset="0"/>
              </a:rPr>
              <a:t>là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một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trong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số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các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loại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quặng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sắt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phổ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biến</a:t>
            </a:r>
            <a:r>
              <a:rPr lang="en-US" sz="2800" dirty="0">
                <a:latin typeface="Calisto MT" panose="02040603050505030304" pitchFamily="18" charset="0"/>
              </a:rPr>
              <a:t>, </a:t>
            </a:r>
            <a:r>
              <a:rPr lang="en-US" sz="2800" dirty="0" err="1">
                <a:latin typeface="Calisto MT" panose="02040603050505030304" pitchFamily="18" charset="0"/>
              </a:rPr>
              <a:t>chứa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tới</a:t>
            </a:r>
            <a:r>
              <a:rPr lang="en-US" sz="2800" dirty="0">
                <a:latin typeface="Calisto MT" panose="02040603050505030304" pitchFamily="18" charset="0"/>
              </a:rPr>
              <a:t> 69,9% </a:t>
            </a:r>
            <a:r>
              <a:rPr lang="en-US" sz="2800" dirty="0" err="1">
                <a:latin typeface="Calisto MT" panose="02040603050505030304" pitchFamily="18" charset="0"/>
              </a:rPr>
              <a:t>là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kim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loại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sắt</a:t>
            </a:r>
            <a:r>
              <a:rPr lang="en-US" sz="2800" dirty="0">
                <a:latin typeface="Calisto MT" panose="02040603050505030304" pitchFamily="18" charset="0"/>
              </a:rPr>
              <a:t>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86E5C29-F3FF-424D-D6AB-0E7097CDFC90}"/>
              </a:ext>
            </a:extLst>
          </p:cNvPr>
          <p:cNvSpPr/>
          <p:nvPr/>
        </p:nvSpPr>
        <p:spPr>
          <a:xfrm>
            <a:off x="5507561" y="1250673"/>
            <a:ext cx="6896720" cy="237333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CTHH Fe</a:t>
            </a:r>
            <a:r>
              <a:rPr lang="en-US" sz="36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43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r="-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E3CE2-E522-5774-2F5D-CBAF3E8A0643}"/>
              </a:ext>
            </a:extLst>
          </p:cNvPr>
          <p:cNvSpPr txBox="1"/>
          <p:nvPr/>
        </p:nvSpPr>
        <p:spPr>
          <a:xfrm>
            <a:off x="1036303" y="1032875"/>
            <a:ext cx="10838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26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48645" flipH="1" flipV="1">
            <a:off x="9075659" y="44467"/>
            <a:ext cx="3471074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022679">
            <a:off x="7713924" y="5522285"/>
            <a:ext cx="5852626" cy="2133985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7AD3DCD-2DA3-1F90-1BE0-8C9357AF7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303573"/>
              </p:ext>
            </p:extLst>
          </p:nvPr>
        </p:nvGraphicFramePr>
        <p:xfrm>
          <a:off x="632421" y="1687757"/>
          <a:ext cx="10495642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128">
                  <a:extLst>
                    <a:ext uri="{9D8B030D-6E8A-4147-A177-3AD203B41FA5}">
                      <a16:colId xmlns:a16="http://schemas.microsoft.com/office/drawing/2014/main" val="2134625226"/>
                    </a:ext>
                  </a:extLst>
                </a:gridCol>
                <a:gridCol w="2099128">
                  <a:extLst>
                    <a:ext uri="{9D8B030D-6E8A-4147-A177-3AD203B41FA5}">
                      <a16:colId xmlns:a16="http://schemas.microsoft.com/office/drawing/2014/main" val="1738367075"/>
                    </a:ext>
                  </a:extLst>
                </a:gridCol>
                <a:gridCol w="1786871">
                  <a:extLst>
                    <a:ext uri="{9D8B030D-6E8A-4147-A177-3AD203B41FA5}">
                      <a16:colId xmlns:a16="http://schemas.microsoft.com/office/drawing/2014/main" val="891017263"/>
                    </a:ext>
                  </a:extLst>
                </a:gridCol>
                <a:gridCol w="1757915">
                  <a:extLst>
                    <a:ext uri="{9D8B030D-6E8A-4147-A177-3AD203B41FA5}">
                      <a16:colId xmlns:a16="http://schemas.microsoft.com/office/drawing/2014/main" val="1935709237"/>
                    </a:ext>
                  </a:extLst>
                </a:gridCol>
                <a:gridCol w="2752600">
                  <a:extLst>
                    <a:ext uri="{9D8B030D-6E8A-4147-A177-3AD203B41FA5}">
                      <a16:colId xmlns:a16="http://schemas.microsoft.com/office/drawing/2014/main" val="977346826"/>
                    </a:ext>
                  </a:extLst>
                </a:gridCol>
              </a:tblGrid>
              <a:tr h="3720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sto MT" panose="02040603050505030304" pitchFamily="18" charset="0"/>
                        </a:rPr>
                        <a:t>CTHH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sto MT" panose="02040603050505030304" pitchFamily="18" charset="0"/>
                        </a:rPr>
                        <a:t>KHHH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Hóa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trị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Chỉ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số</a:t>
                      </a:r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Hóa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trị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x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Chỉ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số</a:t>
                      </a:r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003800"/>
                  </a:ext>
                </a:extLst>
              </a:tr>
              <a:tr h="3720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sto MT" panose="02040603050505030304" pitchFamily="18" charset="0"/>
                        </a:rPr>
                        <a:t>K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2</a:t>
                      </a:r>
                      <a:r>
                        <a:rPr lang="en-US" sz="3200" b="1" baseline="0" dirty="0">
                          <a:latin typeface="Calisto MT" panose="02040603050505030304" pitchFamily="18" charset="0"/>
                        </a:rPr>
                        <a:t>O</a:t>
                      </a:r>
                      <a:endParaRPr lang="en-US" sz="3200" b="1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 . 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660587"/>
                  </a:ext>
                </a:extLst>
              </a:tr>
              <a:tr h="37209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 .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766717"/>
                  </a:ext>
                </a:extLst>
              </a:tr>
              <a:tr h="3720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sto MT" panose="02040603050505030304" pitchFamily="18" charset="0"/>
                        </a:rPr>
                        <a:t>Al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2</a:t>
                      </a:r>
                      <a:r>
                        <a:rPr lang="en-US" sz="3200" b="1" baseline="0" dirty="0">
                          <a:latin typeface="Calisto MT" panose="02040603050505030304" pitchFamily="18" charset="0"/>
                        </a:rPr>
                        <a:t>O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3</a:t>
                      </a:r>
                      <a:endParaRPr lang="en-US" sz="3200" b="1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292631"/>
                  </a:ext>
                </a:extLst>
              </a:tr>
              <a:tr h="37209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147669"/>
                  </a:ext>
                </a:extLst>
              </a:tr>
              <a:tr h="3720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sto MT" panose="02040603050505030304" pitchFamily="18" charset="0"/>
                        </a:rPr>
                        <a:t>P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2</a:t>
                      </a:r>
                      <a:r>
                        <a:rPr lang="en-US" sz="3200" b="1" baseline="0" dirty="0">
                          <a:latin typeface="Calisto MT" panose="02040603050505030304" pitchFamily="18" charset="0"/>
                        </a:rPr>
                        <a:t>O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5</a:t>
                      </a:r>
                      <a:endParaRPr lang="en-US" sz="3200" b="1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061422"/>
                  </a:ext>
                </a:extLst>
              </a:tr>
              <a:tr h="37209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127675"/>
                  </a:ext>
                </a:extLst>
              </a:tr>
            </a:tbl>
          </a:graphicData>
        </a:graphic>
      </p:graphicFrame>
      <p:pic>
        <p:nvPicPr>
          <p:cNvPr id="15" name="Picture 11">
            <a:extLst>
              <a:ext uri="{FF2B5EF4-FFF2-40B4-BE49-F238E27FC236}">
                <a16:creationId xmlns:a16="http://schemas.microsoft.com/office/drawing/2014/main" id="{DEDD5CC0-BAB6-70D0-3642-403EA0139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22679">
            <a:off x="7463989" y="6062665"/>
            <a:ext cx="5271950" cy="1922259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7AD3DCD-2DA3-1F90-1BE0-8C9357AF7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73343"/>
              </p:ext>
            </p:extLst>
          </p:nvPr>
        </p:nvGraphicFramePr>
        <p:xfrm>
          <a:off x="505716" y="2195395"/>
          <a:ext cx="8846404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716">
                  <a:extLst>
                    <a:ext uri="{9D8B030D-6E8A-4147-A177-3AD203B41FA5}">
                      <a16:colId xmlns:a16="http://schemas.microsoft.com/office/drawing/2014/main" val="2134625226"/>
                    </a:ext>
                  </a:extLst>
                </a:gridCol>
                <a:gridCol w="1545107">
                  <a:extLst>
                    <a:ext uri="{9D8B030D-6E8A-4147-A177-3AD203B41FA5}">
                      <a16:colId xmlns:a16="http://schemas.microsoft.com/office/drawing/2014/main" val="1738367075"/>
                    </a:ext>
                  </a:extLst>
                </a:gridCol>
                <a:gridCol w="1509823">
                  <a:extLst>
                    <a:ext uri="{9D8B030D-6E8A-4147-A177-3AD203B41FA5}">
                      <a16:colId xmlns:a16="http://schemas.microsoft.com/office/drawing/2014/main" val="891017263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1935709237"/>
                    </a:ext>
                  </a:extLst>
                </a:gridCol>
                <a:gridCol w="2739893">
                  <a:extLst>
                    <a:ext uri="{9D8B030D-6E8A-4147-A177-3AD203B41FA5}">
                      <a16:colId xmlns:a16="http://schemas.microsoft.com/office/drawing/2014/main" val="977346826"/>
                    </a:ext>
                  </a:extLst>
                </a:gridCol>
              </a:tblGrid>
              <a:tr h="3720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sto MT" panose="02040603050505030304" pitchFamily="18" charset="0"/>
                        </a:rPr>
                        <a:t>CTHH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sto MT" panose="02040603050505030304" pitchFamily="18" charset="0"/>
                        </a:rPr>
                        <a:t>KHHH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Hóa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trị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Chỉ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số</a:t>
                      </a:r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Hóa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trị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x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Chỉ</a:t>
                      </a:r>
                      <a:r>
                        <a:rPr lang="en-US" sz="2800" dirty="0">
                          <a:latin typeface="Calisto MT" panose="0204060305050503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listo MT" panose="02040603050505030304" pitchFamily="18" charset="0"/>
                        </a:rPr>
                        <a:t>số</a:t>
                      </a:r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003800"/>
                  </a:ext>
                </a:extLst>
              </a:tr>
              <a:tr h="3720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sto MT" panose="02040603050505030304" pitchFamily="18" charset="0"/>
                        </a:rPr>
                        <a:t>K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2</a:t>
                      </a:r>
                      <a:r>
                        <a:rPr lang="en-US" sz="3200" b="1" baseline="0" dirty="0">
                          <a:latin typeface="Calisto MT" panose="02040603050505030304" pitchFamily="18" charset="0"/>
                        </a:rPr>
                        <a:t>O</a:t>
                      </a:r>
                      <a:endParaRPr lang="en-US" sz="3200" b="1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 . 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660587"/>
                  </a:ext>
                </a:extLst>
              </a:tr>
              <a:tr h="37209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 .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766717"/>
                  </a:ext>
                </a:extLst>
              </a:tr>
              <a:tr h="3720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sto MT" panose="02040603050505030304" pitchFamily="18" charset="0"/>
                        </a:rPr>
                        <a:t>Al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2</a:t>
                      </a:r>
                      <a:r>
                        <a:rPr lang="en-US" sz="3200" b="1" baseline="0" dirty="0">
                          <a:latin typeface="Calisto MT" panose="02040603050505030304" pitchFamily="18" charset="0"/>
                        </a:rPr>
                        <a:t>O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3</a:t>
                      </a:r>
                      <a:endParaRPr lang="en-US" sz="3200" b="1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III.2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292631"/>
                  </a:ext>
                </a:extLst>
              </a:tr>
              <a:tr h="37209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II.3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147669"/>
                  </a:ext>
                </a:extLst>
              </a:tr>
              <a:tr h="3720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sto MT" panose="02040603050505030304" pitchFamily="18" charset="0"/>
                        </a:rPr>
                        <a:t>P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2</a:t>
                      </a:r>
                      <a:r>
                        <a:rPr lang="en-US" sz="3200" b="1" baseline="0" dirty="0">
                          <a:latin typeface="Calisto MT" panose="02040603050505030304" pitchFamily="18" charset="0"/>
                        </a:rPr>
                        <a:t>O</a:t>
                      </a:r>
                      <a:r>
                        <a:rPr lang="en-US" sz="3200" b="1" baseline="-25000" dirty="0">
                          <a:latin typeface="Calisto MT" panose="02040603050505030304" pitchFamily="18" charset="0"/>
                        </a:rPr>
                        <a:t>5</a:t>
                      </a:r>
                      <a:endParaRPr lang="en-US" sz="3200" b="1" dirty="0">
                        <a:latin typeface="Calisto MT" panose="02040603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V.2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061422"/>
                  </a:ext>
                </a:extLst>
              </a:tr>
              <a:tr h="37209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sto MT" panose="02040603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sto MT" panose="0204060305050503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Calisto MT" panose="02040603050505030304" pitchFamily="18" charset="0"/>
                        </a:rPr>
                        <a:t>II.5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127675"/>
                  </a:ext>
                </a:extLst>
              </a:tr>
            </a:tbl>
          </a:graphicData>
        </a:graphic>
      </p:graphicFrame>
      <p:pic>
        <p:nvPicPr>
          <p:cNvPr id="15" name="Picture 11">
            <a:extLst>
              <a:ext uri="{FF2B5EF4-FFF2-40B4-BE49-F238E27FC236}">
                <a16:creationId xmlns:a16="http://schemas.microsoft.com/office/drawing/2014/main" id="{DEDD5CC0-BAB6-70D0-3642-403EA013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377540">
            <a:off x="-1494342" y="-570585"/>
            <a:ext cx="5954889" cy="23280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FD85FD6-B1E0-87CD-5137-D29FD4695B82}"/>
              </a:ext>
            </a:extLst>
          </p:cNvPr>
          <p:cNvSpPr/>
          <p:nvPr/>
        </p:nvSpPr>
        <p:spPr>
          <a:xfrm>
            <a:off x="5114260" y="104068"/>
            <a:ext cx="6915571" cy="1889760"/>
          </a:xfrm>
          <a:prstGeom prst="wedgeEllipseCallout">
            <a:avLst>
              <a:gd name="adj1" fmla="val -17342"/>
              <a:gd name="adj2" fmla="val 5797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NTHH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9078DE3-6660-5609-155F-63491308A871}"/>
              </a:ext>
            </a:extLst>
          </p:cNvPr>
          <p:cNvSpPr/>
          <p:nvPr/>
        </p:nvSpPr>
        <p:spPr>
          <a:xfrm>
            <a:off x="9471035" y="2780512"/>
            <a:ext cx="451716" cy="1009740"/>
          </a:xfrm>
          <a:prstGeom prst="rightBrac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2B14F5F-C085-A071-EA36-BC45BA91FCDB}"/>
              </a:ext>
            </a:extLst>
          </p:cNvPr>
          <p:cNvSpPr/>
          <p:nvPr/>
        </p:nvSpPr>
        <p:spPr>
          <a:xfrm>
            <a:off x="9471035" y="3941101"/>
            <a:ext cx="451716" cy="1009740"/>
          </a:xfrm>
          <a:prstGeom prst="rightBrac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1A5951E-D6EF-9558-2EAB-DAEE027CF8FD}"/>
              </a:ext>
            </a:extLst>
          </p:cNvPr>
          <p:cNvSpPr/>
          <p:nvPr/>
        </p:nvSpPr>
        <p:spPr>
          <a:xfrm>
            <a:off x="9471035" y="5101690"/>
            <a:ext cx="451716" cy="1009740"/>
          </a:xfrm>
          <a:prstGeom prst="rightBrac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A1B21-ECAD-CB18-F71C-DF69DBBF2C1E}"/>
              </a:ext>
            </a:extLst>
          </p:cNvPr>
          <p:cNvSpPr txBox="1"/>
          <p:nvPr/>
        </p:nvSpPr>
        <p:spPr>
          <a:xfrm>
            <a:off x="10099964" y="2912478"/>
            <a:ext cx="180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F32DD-6216-6406-6530-95DBE1D53151}"/>
              </a:ext>
            </a:extLst>
          </p:cNvPr>
          <p:cNvSpPr txBox="1"/>
          <p:nvPr/>
        </p:nvSpPr>
        <p:spPr>
          <a:xfrm>
            <a:off x="10099964" y="4092028"/>
            <a:ext cx="180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ACBF8-734F-294D-ABF9-F0B92CAD5ABB}"/>
              </a:ext>
            </a:extLst>
          </p:cNvPr>
          <p:cNvSpPr txBox="1"/>
          <p:nvPr/>
        </p:nvSpPr>
        <p:spPr>
          <a:xfrm>
            <a:off x="10099964" y="5252617"/>
            <a:ext cx="180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</a:p>
        </p:txBody>
      </p:sp>
      <p:pic>
        <p:nvPicPr>
          <p:cNvPr id="1028" name="Picture 4" descr="Dấu hỏi Biểu tượng máy tính, câu hỏi, hoạt hình, khu vực png | PNGEgg">
            <a:extLst>
              <a:ext uri="{FF2B5EF4-FFF2-40B4-BE49-F238E27FC236}">
                <a16:creationId xmlns:a16="http://schemas.microsoft.com/office/drawing/2014/main" id="{59E50F39-49EF-B9DD-44C1-0A137EE1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727" y="2865484"/>
            <a:ext cx="588143" cy="7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ấu hỏi Biểu tượng máy tính, câu hỏi, hoạt hình, khu vực png | PNGEgg">
            <a:extLst>
              <a:ext uri="{FF2B5EF4-FFF2-40B4-BE49-F238E27FC236}">
                <a16:creationId xmlns:a16="http://schemas.microsoft.com/office/drawing/2014/main" id="{BDF59F76-AA94-722C-DA29-7C28A84B9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727" y="4097752"/>
            <a:ext cx="588143" cy="7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ấu hỏi Biểu tượng máy tính, câu hỏi, hoạt hình, khu vực png | PNGEgg">
            <a:extLst>
              <a:ext uri="{FF2B5EF4-FFF2-40B4-BE49-F238E27FC236}">
                <a16:creationId xmlns:a16="http://schemas.microsoft.com/office/drawing/2014/main" id="{BEA0C6ED-1512-7ACC-FDA7-E52654C7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019" y="5267629"/>
            <a:ext cx="588143" cy="7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E3CE2-E522-5774-2F5D-CBAF3E8A0643}"/>
              </a:ext>
            </a:extLst>
          </p:cNvPr>
          <p:cNvSpPr txBox="1"/>
          <p:nvPr/>
        </p:nvSpPr>
        <p:spPr>
          <a:xfrm>
            <a:off x="820546" y="899311"/>
            <a:ext cx="108385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a   b</a:t>
            </a:r>
            <a:endParaRPr lang="en-US" altLang="en-US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baseline="-25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000" baseline="-25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=&gt;  x .a = y. b</a:t>
            </a:r>
          </a:p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y l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B)</a:t>
            </a:r>
          </a:p>
        </p:txBody>
      </p:sp>
    </p:spTree>
    <p:extLst>
      <p:ext uri="{BB962C8B-B14F-4D97-AF65-F5344CB8AC3E}">
        <p14:creationId xmlns:p14="http://schemas.microsoft.com/office/powerpoint/2010/main" val="2638724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6096000" y="1441451"/>
            <a:ext cx="1841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3200"/>
          </a:p>
          <a:p>
            <a:endParaRPr lang="en-US" altLang="en-US" sz="3200"/>
          </a:p>
        </p:txBody>
      </p:sp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1798637" y="1441451"/>
            <a:ext cx="896302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36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 II    I</a:t>
            </a: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Zn (OH)</a:t>
            </a:r>
            <a:r>
              <a:rPr lang="en-US" alt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1.II = 2. I </a:t>
            </a:r>
          </a:p>
          <a:p>
            <a:endParaRPr lang="en-US" altLang="en-US" sz="32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E9C5F34E-4958-E71F-4CF1-72FFEF562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8EA0F517-0E40-308F-DD0A-80AB45EB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22679">
            <a:off x="7690320" y="5241837"/>
            <a:ext cx="5852626" cy="24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3" grpId="0"/>
      <p:bldP spid="9217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48645" flipH="1" flipV="1">
            <a:off x="9762651" y="-696"/>
            <a:ext cx="2738773" cy="14133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8103" y="1206937"/>
            <a:ext cx="1820781" cy="16387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22679">
            <a:off x="7690320" y="5241837"/>
            <a:ext cx="5852626" cy="241642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DEDD5CC0-BAB6-70D0-3642-403EA01390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A7A749-7CB0-F093-938F-F9F30A9F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35" y="1404561"/>
            <a:ext cx="5147352" cy="33456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5CE99-75DA-A288-CEC5-E158E108C6F2}"/>
              </a:ext>
            </a:extLst>
          </p:cNvPr>
          <p:cNvSpPr txBox="1"/>
          <p:nvPr/>
        </p:nvSpPr>
        <p:spPr>
          <a:xfrm>
            <a:off x="1374454" y="4743122"/>
            <a:ext cx="5332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Quặng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Hemantit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Fe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quặng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69,9%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kim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86E5C29-F3FF-424D-D6AB-0E7097CDFC90}"/>
              </a:ext>
            </a:extLst>
          </p:cNvPr>
          <p:cNvSpPr/>
          <p:nvPr/>
        </p:nvSpPr>
        <p:spPr>
          <a:xfrm>
            <a:off x="5507561" y="1250673"/>
            <a:ext cx="6896720" cy="237333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CTHH Fe</a:t>
            </a:r>
            <a:r>
              <a:rPr kumimoji="0" lang="en-US" sz="3600" b="0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3600" b="0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Fe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761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48645" flipH="1" flipV="1">
            <a:off x="9762651" y="-696"/>
            <a:ext cx="2738773" cy="14133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8103" y="1206937"/>
            <a:ext cx="1820781" cy="16387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22679">
            <a:off x="8014452" y="5171516"/>
            <a:ext cx="5852626" cy="241642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DEDD5CC0-BAB6-70D0-3642-403EA01390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A7A749-7CB0-F093-938F-F9F30A9F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1" y="682955"/>
            <a:ext cx="5147352" cy="33456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5CE99-75DA-A288-CEC5-E158E108C6F2}"/>
              </a:ext>
            </a:extLst>
          </p:cNvPr>
          <p:cNvSpPr txBox="1"/>
          <p:nvPr/>
        </p:nvSpPr>
        <p:spPr>
          <a:xfrm>
            <a:off x="1701072" y="3926444"/>
            <a:ext cx="92396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CTHH Fe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Fe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x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: 2.x = 3.II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  <a:sym typeface="Wingdings" panose="05000000000000000000" pitchFamily="2" charset="2"/>
              </a:rPr>
              <a:t> x = III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Fe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hóa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III </a:t>
            </a:r>
            <a:r>
              <a:rPr lang="en-US" sz="3200" dirty="0" err="1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 CTHH Fe</a:t>
            </a:r>
            <a:r>
              <a:rPr lang="en-US" sz="3200" baseline="-250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O</a:t>
            </a:r>
            <a:r>
              <a:rPr lang="en-US" sz="3200" baseline="-25000" dirty="0">
                <a:solidFill>
                  <a:prstClr val="black"/>
                </a:solidFill>
                <a:latin typeface="Calisto MT" panose="02040603050505030304" pitchFamily="18" charset="0"/>
                <a:sym typeface="Wingdings" panose="05000000000000000000" pitchFamily="2" charset="2"/>
              </a:rPr>
              <a:t>3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800E6-0A97-4946-B407-0FF2E9DA0AFD}"/>
              </a:ext>
            </a:extLst>
          </p:cNvPr>
          <p:cNvSpPr txBox="1"/>
          <p:nvPr/>
        </p:nvSpPr>
        <p:spPr>
          <a:xfrm>
            <a:off x="4476074" y="3064888"/>
            <a:ext cx="288174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Hemantit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94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0"/>
            <a:ext cx="11842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1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882" y="0"/>
            <a:ext cx="70411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HALLOWEEN GAME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444" y="1028359"/>
            <a:ext cx="385714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Mystical" panose="020B7200000000000000" pitchFamily="34" charset="0"/>
                <a:ea typeface="+mn-ea"/>
                <a:cs typeface="+mn-cs"/>
              </a:rPr>
              <a:t>TRICK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4519" y="2853837"/>
            <a:ext cx="404950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.VnMystical" panose="020B7200000000000000" pitchFamily="34" charset="0"/>
                <a:ea typeface="+mn-ea"/>
                <a:cs typeface="+mn-cs"/>
              </a:rPr>
              <a:t>TREAT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0536" y="1672128"/>
            <a:ext cx="251703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ction Jackson" panose="00000400000000000000" pitchFamily="2" charset="0"/>
                <a:ea typeface="+mn-ea"/>
                <a:cs typeface="+mn-cs"/>
              </a:rPr>
              <a:t>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025"/>
            <a:ext cx="3352800" cy="43719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25149" y="6324285"/>
            <a:ext cx="23920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POWERPOINT GAME</a:t>
            </a:r>
          </a:p>
        </p:txBody>
      </p:sp>
      <p:pic>
        <p:nvPicPr>
          <p:cNvPr id="11" name="Smoked_Kielbasa_Po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1181" y="-74320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109">
            <a:off x="7378856" y="994918"/>
            <a:ext cx="5029200" cy="276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3386" y="4659094"/>
            <a:ext cx="249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by Vo Van Xin Em</a:t>
            </a:r>
          </a:p>
        </p:txBody>
      </p:sp>
    </p:spTree>
    <p:extLst>
      <p:ext uri="{BB962C8B-B14F-4D97-AF65-F5344CB8AC3E}">
        <p14:creationId xmlns:p14="http://schemas.microsoft.com/office/powerpoint/2010/main" val="8178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880" y="-35480"/>
            <a:ext cx="11501120" cy="2867660"/>
            <a:chOff x="518159" y="126"/>
            <a:chExt cx="8625840" cy="2150745"/>
          </a:xfrm>
        </p:grpSpPr>
        <p:sp>
          <p:nvSpPr>
            <p:cNvPr id="3" name="object 3"/>
            <p:cNvSpPr/>
            <p:nvPr/>
          </p:nvSpPr>
          <p:spPr>
            <a:xfrm>
              <a:off x="6023260" y="126"/>
              <a:ext cx="3121025" cy="2150745"/>
            </a:xfrm>
            <a:custGeom>
              <a:avLst/>
              <a:gdLst/>
              <a:ahLst/>
              <a:cxnLst/>
              <a:rect l="l" t="t" r="r" b="b"/>
              <a:pathLst>
                <a:path w="3121025" h="2150745">
                  <a:moveTo>
                    <a:pt x="3120739" y="0"/>
                  </a:moveTo>
                  <a:lnTo>
                    <a:pt x="6318" y="0"/>
                  </a:lnTo>
                  <a:lnTo>
                    <a:pt x="0" y="411335"/>
                  </a:lnTo>
                  <a:lnTo>
                    <a:pt x="118173" y="647017"/>
                  </a:lnTo>
                  <a:lnTo>
                    <a:pt x="469090" y="795760"/>
                  </a:lnTo>
                  <a:lnTo>
                    <a:pt x="1208870" y="956682"/>
                  </a:lnTo>
                  <a:lnTo>
                    <a:pt x="1254932" y="968194"/>
                  </a:lnTo>
                  <a:lnTo>
                    <a:pt x="1299250" y="980771"/>
                  </a:lnTo>
                  <a:lnTo>
                    <a:pt x="1341890" y="994375"/>
                  </a:lnTo>
                  <a:lnTo>
                    <a:pt x="1382915" y="1008963"/>
                  </a:lnTo>
                  <a:lnTo>
                    <a:pt x="1422387" y="1024496"/>
                  </a:lnTo>
                  <a:lnTo>
                    <a:pt x="1460372" y="1040932"/>
                  </a:lnTo>
                  <a:lnTo>
                    <a:pt x="1496932" y="1058232"/>
                  </a:lnTo>
                  <a:lnTo>
                    <a:pt x="1532131" y="1076355"/>
                  </a:lnTo>
                  <a:lnTo>
                    <a:pt x="1566033" y="1095260"/>
                  </a:lnTo>
                  <a:lnTo>
                    <a:pt x="1598702" y="1114906"/>
                  </a:lnTo>
                  <a:lnTo>
                    <a:pt x="1660594" y="1156261"/>
                  </a:lnTo>
                  <a:lnTo>
                    <a:pt x="1718316" y="1200097"/>
                  </a:lnTo>
                  <a:lnTo>
                    <a:pt x="1772377" y="1246087"/>
                  </a:lnTo>
                  <a:lnTo>
                    <a:pt x="1823288" y="1293909"/>
                  </a:lnTo>
                  <a:lnTo>
                    <a:pt x="1871557" y="1343237"/>
                  </a:lnTo>
                  <a:lnTo>
                    <a:pt x="1917693" y="1393747"/>
                  </a:lnTo>
                  <a:lnTo>
                    <a:pt x="1962207" y="1445115"/>
                  </a:lnTo>
                  <a:lnTo>
                    <a:pt x="2005606" y="1497016"/>
                  </a:lnTo>
                  <a:lnTo>
                    <a:pt x="2091102" y="1601120"/>
                  </a:lnTo>
                  <a:lnTo>
                    <a:pt x="2134217" y="1652674"/>
                  </a:lnTo>
                  <a:lnTo>
                    <a:pt x="2178255" y="1703464"/>
                  </a:lnTo>
                  <a:lnTo>
                    <a:pt x="2223726" y="1753165"/>
                  </a:lnTo>
                  <a:lnTo>
                    <a:pt x="2271140" y="1801452"/>
                  </a:lnTo>
                  <a:lnTo>
                    <a:pt x="2321005" y="1848002"/>
                  </a:lnTo>
                  <a:lnTo>
                    <a:pt x="2373831" y="1892489"/>
                  </a:lnTo>
                  <a:lnTo>
                    <a:pt x="2430128" y="1934590"/>
                  </a:lnTo>
                  <a:lnTo>
                    <a:pt x="2490404" y="1973979"/>
                  </a:lnTo>
                  <a:lnTo>
                    <a:pt x="2555169" y="2010333"/>
                  </a:lnTo>
                  <a:lnTo>
                    <a:pt x="2589394" y="2027270"/>
                  </a:lnTo>
                  <a:lnTo>
                    <a:pt x="2624933" y="2043327"/>
                  </a:lnTo>
                  <a:lnTo>
                    <a:pt x="2661848" y="2058463"/>
                  </a:lnTo>
                  <a:lnTo>
                    <a:pt x="2700204" y="2072637"/>
                  </a:lnTo>
                  <a:lnTo>
                    <a:pt x="2740064" y="2085809"/>
                  </a:lnTo>
                  <a:lnTo>
                    <a:pt x="2781492" y="2097938"/>
                  </a:lnTo>
                  <a:lnTo>
                    <a:pt x="2824552" y="2108983"/>
                  </a:lnTo>
                  <a:lnTo>
                    <a:pt x="2869307" y="2118905"/>
                  </a:lnTo>
                  <a:lnTo>
                    <a:pt x="2915821" y="2127662"/>
                  </a:lnTo>
                  <a:lnTo>
                    <a:pt x="2964157" y="2135215"/>
                  </a:lnTo>
                  <a:lnTo>
                    <a:pt x="3014380" y="2141522"/>
                  </a:lnTo>
                  <a:lnTo>
                    <a:pt x="3066552" y="2146542"/>
                  </a:lnTo>
                  <a:lnTo>
                    <a:pt x="3120739" y="2150237"/>
                  </a:lnTo>
                  <a:lnTo>
                    <a:pt x="3120739" y="0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518159" y="303212"/>
              <a:ext cx="8109204" cy="10241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720522" y="486156"/>
              <a:ext cx="7718425" cy="633095"/>
            </a:xfrm>
            <a:custGeom>
              <a:avLst/>
              <a:gdLst/>
              <a:ahLst/>
              <a:cxnLst/>
              <a:rect l="l" t="t" r="r" b="b"/>
              <a:pathLst>
                <a:path w="7718425" h="633094">
                  <a:moveTo>
                    <a:pt x="6781240" y="0"/>
                  </a:moveTo>
                  <a:lnTo>
                    <a:pt x="6677078" y="428"/>
                  </a:lnTo>
                  <a:lnTo>
                    <a:pt x="6519526" y="2309"/>
                  </a:lnTo>
                  <a:lnTo>
                    <a:pt x="6161952" y="8371"/>
                  </a:lnTo>
                  <a:lnTo>
                    <a:pt x="6066524" y="9477"/>
                  </a:lnTo>
                  <a:lnTo>
                    <a:pt x="3615206" y="14263"/>
                  </a:lnTo>
                  <a:lnTo>
                    <a:pt x="818082" y="6223"/>
                  </a:lnTo>
                  <a:lnTo>
                    <a:pt x="718873" y="7304"/>
                  </a:lnTo>
                  <a:lnTo>
                    <a:pt x="627883" y="10474"/>
                  </a:lnTo>
                  <a:lnTo>
                    <a:pt x="544765" y="15620"/>
                  </a:lnTo>
                  <a:lnTo>
                    <a:pt x="469173" y="22631"/>
                  </a:lnTo>
                  <a:lnTo>
                    <a:pt x="400760" y="31393"/>
                  </a:lnTo>
                  <a:lnTo>
                    <a:pt x="339181" y="41795"/>
                  </a:lnTo>
                  <a:lnTo>
                    <a:pt x="284089" y="53724"/>
                  </a:lnTo>
                  <a:lnTo>
                    <a:pt x="235138" y="67068"/>
                  </a:lnTo>
                  <a:lnTo>
                    <a:pt x="191981" y="81715"/>
                  </a:lnTo>
                  <a:lnTo>
                    <a:pt x="154272" y="97553"/>
                  </a:lnTo>
                  <a:lnTo>
                    <a:pt x="93814" y="132352"/>
                  </a:lnTo>
                  <a:lnTo>
                    <a:pt x="50992" y="170567"/>
                  </a:lnTo>
                  <a:lnTo>
                    <a:pt x="23035" y="211301"/>
                  </a:lnTo>
                  <a:lnTo>
                    <a:pt x="7174" y="253656"/>
                  </a:lnTo>
                  <a:lnTo>
                    <a:pt x="637" y="296733"/>
                  </a:lnTo>
                  <a:lnTo>
                    <a:pt x="0" y="318263"/>
                  </a:lnTo>
                  <a:lnTo>
                    <a:pt x="654" y="339637"/>
                  </a:lnTo>
                  <a:lnTo>
                    <a:pt x="2255" y="360742"/>
                  </a:lnTo>
                  <a:lnTo>
                    <a:pt x="4455" y="381468"/>
                  </a:lnTo>
                  <a:lnTo>
                    <a:pt x="6908" y="401701"/>
                  </a:lnTo>
                  <a:lnTo>
                    <a:pt x="8869" y="424699"/>
                  </a:lnTo>
                  <a:lnTo>
                    <a:pt x="16946" y="474707"/>
                  </a:lnTo>
                  <a:lnTo>
                    <a:pt x="49374" y="524701"/>
                  </a:lnTo>
                  <a:lnTo>
                    <a:pt x="81773" y="547685"/>
                  </a:lnTo>
                  <a:lnTo>
                    <a:pt x="128724" y="568253"/>
                  </a:lnTo>
                  <a:lnTo>
                    <a:pt x="193049" y="585603"/>
                  </a:lnTo>
                  <a:lnTo>
                    <a:pt x="277570" y="598932"/>
                  </a:lnTo>
                  <a:lnTo>
                    <a:pt x="323274" y="603413"/>
                  </a:lnTo>
                  <a:lnTo>
                    <a:pt x="370557" y="606682"/>
                  </a:lnTo>
                  <a:lnTo>
                    <a:pt x="418929" y="609017"/>
                  </a:lnTo>
                  <a:lnTo>
                    <a:pt x="467903" y="610701"/>
                  </a:lnTo>
                  <a:lnTo>
                    <a:pt x="770122" y="617647"/>
                  </a:lnTo>
                  <a:lnTo>
                    <a:pt x="1125834" y="623804"/>
                  </a:lnTo>
                  <a:lnTo>
                    <a:pt x="1584902" y="629177"/>
                  </a:lnTo>
                  <a:lnTo>
                    <a:pt x="2198731" y="632878"/>
                  </a:lnTo>
                  <a:lnTo>
                    <a:pt x="4558962" y="632980"/>
                  </a:lnTo>
                  <a:lnTo>
                    <a:pt x="6032885" y="625562"/>
                  </a:lnTo>
                  <a:lnTo>
                    <a:pt x="7099629" y="615442"/>
                  </a:lnTo>
                  <a:lnTo>
                    <a:pt x="7196487" y="612917"/>
                  </a:lnTo>
                  <a:lnTo>
                    <a:pt x="7283186" y="607784"/>
                  </a:lnTo>
                  <a:lnTo>
                    <a:pt x="7360237" y="600218"/>
                  </a:lnTo>
                  <a:lnTo>
                    <a:pt x="7428151" y="590393"/>
                  </a:lnTo>
                  <a:lnTo>
                    <a:pt x="7487438" y="578485"/>
                  </a:lnTo>
                  <a:lnTo>
                    <a:pt x="7538609" y="564667"/>
                  </a:lnTo>
                  <a:lnTo>
                    <a:pt x="7582175" y="549116"/>
                  </a:lnTo>
                  <a:lnTo>
                    <a:pt x="7618647" y="532006"/>
                  </a:lnTo>
                  <a:lnTo>
                    <a:pt x="7672352" y="493807"/>
                  </a:lnTo>
                  <a:lnTo>
                    <a:pt x="7703810" y="451471"/>
                  </a:lnTo>
                  <a:lnTo>
                    <a:pt x="7717108" y="406397"/>
                  </a:lnTo>
                  <a:lnTo>
                    <a:pt x="7718224" y="383270"/>
                  </a:lnTo>
                  <a:lnTo>
                    <a:pt x="7716333" y="359983"/>
                  </a:lnTo>
                  <a:lnTo>
                    <a:pt x="7705571" y="313628"/>
                  </a:lnTo>
                  <a:lnTo>
                    <a:pt x="7688909" y="268732"/>
                  </a:lnTo>
                  <a:lnTo>
                    <a:pt x="7667303" y="219852"/>
                  </a:lnTo>
                  <a:lnTo>
                    <a:pt x="7657637" y="197598"/>
                  </a:lnTo>
                  <a:lnTo>
                    <a:pt x="7638881" y="156126"/>
                  </a:lnTo>
                  <a:lnTo>
                    <a:pt x="7594050" y="114261"/>
                  </a:lnTo>
                  <a:lnTo>
                    <a:pt x="7559944" y="94214"/>
                  </a:lnTo>
                  <a:lnTo>
                    <a:pt x="7517920" y="75279"/>
                  </a:lnTo>
                  <a:lnTo>
                    <a:pt x="7467882" y="57844"/>
                  </a:lnTo>
                  <a:lnTo>
                    <a:pt x="7409739" y="42301"/>
                  </a:lnTo>
                  <a:lnTo>
                    <a:pt x="7343396" y="29040"/>
                  </a:lnTo>
                  <a:lnTo>
                    <a:pt x="7268759" y="18450"/>
                  </a:lnTo>
                  <a:lnTo>
                    <a:pt x="7185735" y="10922"/>
                  </a:lnTo>
                  <a:lnTo>
                    <a:pt x="7139132" y="8082"/>
                  </a:lnTo>
                  <a:lnTo>
                    <a:pt x="7091136" y="5732"/>
                  </a:lnTo>
                  <a:lnTo>
                    <a:pt x="7041878" y="3838"/>
                  </a:lnTo>
                  <a:lnTo>
                    <a:pt x="6991489" y="2365"/>
                  </a:lnTo>
                  <a:lnTo>
                    <a:pt x="6940099" y="1279"/>
                  </a:lnTo>
                  <a:lnTo>
                    <a:pt x="6887841" y="545"/>
                  </a:lnTo>
                  <a:lnTo>
                    <a:pt x="6834844" y="130"/>
                  </a:lnTo>
                  <a:lnTo>
                    <a:pt x="6781240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" name="object 6"/>
          <p:cNvSpPr/>
          <p:nvPr/>
        </p:nvSpPr>
        <p:spPr>
          <a:xfrm>
            <a:off x="11699578" y="3168227"/>
            <a:ext cx="408940" cy="408940"/>
          </a:xfrm>
          <a:custGeom>
            <a:avLst/>
            <a:gdLst/>
            <a:ahLst/>
            <a:cxnLst/>
            <a:rect l="l" t="t" r="r" b="b"/>
            <a:pathLst>
              <a:path w="306704" h="306705">
                <a:moveTo>
                  <a:pt x="160527" y="0"/>
                </a:moveTo>
                <a:lnTo>
                  <a:pt x="111560" y="5639"/>
                </a:lnTo>
                <a:lnTo>
                  <a:pt x="68378" y="25489"/>
                </a:lnTo>
                <a:lnTo>
                  <a:pt x="33627" y="57085"/>
                </a:lnTo>
                <a:lnTo>
                  <a:pt x="9952" y="97966"/>
                </a:lnTo>
                <a:lnTo>
                  <a:pt x="0" y="145669"/>
                </a:lnTo>
                <a:lnTo>
                  <a:pt x="5661" y="194575"/>
                </a:lnTo>
                <a:lnTo>
                  <a:pt x="25599" y="237726"/>
                </a:lnTo>
                <a:lnTo>
                  <a:pt x="57387" y="272477"/>
                </a:lnTo>
                <a:lnTo>
                  <a:pt x="98600" y="296183"/>
                </a:lnTo>
                <a:lnTo>
                  <a:pt x="146812" y="306197"/>
                </a:lnTo>
                <a:lnTo>
                  <a:pt x="195612" y="300534"/>
                </a:lnTo>
                <a:lnTo>
                  <a:pt x="238512" y="280589"/>
                </a:lnTo>
                <a:lnTo>
                  <a:pt x="272962" y="248781"/>
                </a:lnTo>
                <a:lnTo>
                  <a:pt x="296415" y="207531"/>
                </a:lnTo>
                <a:lnTo>
                  <a:pt x="306324" y="159257"/>
                </a:lnTo>
                <a:lnTo>
                  <a:pt x="300719" y="110910"/>
                </a:lnTo>
                <a:lnTo>
                  <a:pt x="281027" y="68104"/>
                </a:lnTo>
                <a:lnTo>
                  <a:pt x="249558" y="33546"/>
                </a:lnTo>
                <a:lnTo>
                  <a:pt x="208621" y="9942"/>
                </a:lnTo>
                <a:lnTo>
                  <a:pt x="160527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220316" y="682678"/>
            <a:ext cx="5467156" cy="695062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lang="en-US" b="1" spc="-387" dirty="0">
                <a:latin typeface="Verdana"/>
                <a:cs typeface="Verdana"/>
              </a:rPr>
              <a:t>MỤC TIÊU BÀI HỌC</a:t>
            </a:r>
            <a:endParaRPr b="1" spc="-14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61863" y="417920"/>
            <a:ext cx="10999893" cy="5853007"/>
            <a:chOff x="543737" y="397763"/>
            <a:chExt cx="8249920" cy="4389755"/>
          </a:xfrm>
        </p:grpSpPr>
        <p:sp>
          <p:nvSpPr>
            <p:cNvPr id="24" name="object 24"/>
            <p:cNvSpPr/>
            <p:nvPr/>
          </p:nvSpPr>
          <p:spPr>
            <a:xfrm>
              <a:off x="543737" y="1947925"/>
              <a:ext cx="1058545" cy="1511300"/>
            </a:xfrm>
            <a:custGeom>
              <a:avLst/>
              <a:gdLst/>
              <a:ahLst/>
              <a:cxnLst/>
              <a:rect l="l" t="t" r="r" b="b"/>
              <a:pathLst>
                <a:path w="1058545" h="1511300">
                  <a:moveTo>
                    <a:pt x="210693" y="1390650"/>
                  </a:moveTo>
                  <a:lnTo>
                    <a:pt x="204190" y="1342593"/>
                  </a:lnTo>
                  <a:lnTo>
                    <a:pt x="184480" y="1300022"/>
                  </a:lnTo>
                  <a:lnTo>
                    <a:pt x="181343" y="1296276"/>
                  </a:lnTo>
                  <a:lnTo>
                    <a:pt x="181343" y="1390650"/>
                  </a:lnTo>
                  <a:lnTo>
                    <a:pt x="180771" y="1403007"/>
                  </a:lnTo>
                  <a:lnTo>
                    <a:pt x="167055" y="1446720"/>
                  </a:lnTo>
                  <a:lnTo>
                    <a:pt x="135991" y="1474889"/>
                  </a:lnTo>
                  <a:lnTo>
                    <a:pt x="103162" y="1481582"/>
                  </a:lnTo>
                  <a:lnTo>
                    <a:pt x="92113" y="1480820"/>
                  </a:lnTo>
                  <a:lnTo>
                    <a:pt x="55676" y="1462697"/>
                  </a:lnTo>
                  <a:lnTo>
                    <a:pt x="34226" y="1425714"/>
                  </a:lnTo>
                  <a:lnTo>
                    <a:pt x="29337" y="1390396"/>
                  </a:lnTo>
                  <a:lnTo>
                    <a:pt x="29895" y="1376870"/>
                  </a:lnTo>
                  <a:lnTo>
                    <a:pt x="38341" y="1338453"/>
                  </a:lnTo>
                  <a:lnTo>
                    <a:pt x="64655" y="1298829"/>
                  </a:lnTo>
                  <a:lnTo>
                    <a:pt x="105638" y="1283843"/>
                  </a:lnTo>
                  <a:lnTo>
                    <a:pt x="116878" y="1284782"/>
                  </a:lnTo>
                  <a:lnTo>
                    <a:pt x="154063" y="1306728"/>
                  </a:lnTo>
                  <a:lnTo>
                    <a:pt x="176250" y="1350378"/>
                  </a:lnTo>
                  <a:lnTo>
                    <a:pt x="181343" y="1390650"/>
                  </a:lnTo>
                  <a:lnTo>
                    <a:pt x="181343" y="1296276"/>
                  </a:lnTo>
                  <a:lnTo>
                    <a:pt x="151130" y="1270127"/>
                  </a:lnTo>
                  <a:lnTo>
                    <a:pt x="104889" y="1259459"/>
                  </a:lnTo>
                  <a:lnTo>
                    <a:pt x="88404" y="1260678"/>
                  </a:lnTo>
                  <a:lnTo>
                    <a:pt x="46964" y="1278763"/>
                  </a:lnTo>
                  <a:lnTo>
                    <a:pt x="18237" y="1313916"/>
                  </a:lnTo>
                  <a:lnTo>
                    <a:pt x="2921" y="1358874"/>
                  </a:lnTo>
                  <a:lnTo>
                    <a:pt x="0" y="1390396"/>
                  </a:lnTo>
                  <a:lnTo>
                    <a:pt x="723" y="1405229"/>
                  </a:lnTo>
                  <a:lnTo>
                    <a:pt x="11760" y="1447038"/>
                  </a:lnTo>
                  <a:lnTo>
                    <a:pt x="36080" y="1480972"/>
                  </a:lnTo>
                  <a:lnTo>
                    <a:pt x="73139" y="1501889"/>
                  </a:lnTo>
                  <a:lnTo>
                    <a:pt x="103911" y="1505966"/>
                  </a:lnTo>
                  <a:lnTo>
                    <a:pt x="119913" y="1504988"/>
                  </a:lnTo>
                  <a:lnTo>
                    <a:pt x="161264" y="1490218"/>
                  </a:lnTo>
                  <a:lnTo>
                    <a:pt x="191046" y="1460500"/>
                  </a:lnTo>
                  <a:lnTo>
                    <a:pt x="207518" y="1420393"/>
                  </a:lnTo>
                  <a:lnTo>
                    <a:pt x="209880" y="1405801"/>
                  </a:lnTo>
                  <a:lnTo>
                    <a:pt x="210693" y="1390650"/>
                  </a:lnTo>
                  <a:close/>
                </a:path>
                <a:path w="1058545" h="1511300">
                  <a:moveTo>
                    <a:pt x="245795" y="147828"/>
                  </a:moveTo>
                  <a:lnTo>
                    <a:pt x="239255" y="99822"/>
                  </a:lnTo>
                  <a:lnTo>
                    <a:pt x="219506" y="57264"/>
                  </a:lnTo>
                  <a:lnTo>
                    <a:pt x="216458" y="53606"/>
                  </a:lnTo>
                  <a:lnTo>
                    <a:pt x="216458" y="147828"/>
                  </a:lnTo>
                  <a:lnTo>
                    <a:pt x="215887" y="160286"/>
                  </a:lnTo>
                  <a:lnTo>
                    <a:pt x="202196" y="203898"/>
                  </a:lnTo>
                  <a:lnTo>
                    <a:pt x="171170" y="232092"/>
                  </a:lnTo>
                  <a:lnTo>
                    <a:pt x="138353" y="238887"/>
                  </a:lnTo>
                  <a:lnTo>
                    <a:pt x="127304" y="238137"/>
                  </a:lnTo>
                  <a:lnTo>
                    <a:pt x="90843" y="220065"/>
                  </a:lnTo>
                  <a:lnTo>
                    <a:pt x="69367" y="183032"/>
                  </a:lnTo>
                  <a:lnTo>
                    <a:pt x="64439" y="147828"/>
                  </a:lnTo>
                  <a:lnTo>
                    <a:pt x="64998" y="134289"/>
                  </a:lnTo>
                  <a:lnTo>
                    <a:pt x="73393" y="95758"/>
                  </a:lnTo>
                  <a:lnTo>
                    <a:pt x="99682" y="56134"/>
                  </a:lnTo>
                  <a:lnTo>
                    <a:pt x="140639" y="41148"/>
                  </a:lnTo>
                  <a:lnTo>
                    <a:pt x="151879" y="42087"/>
                  </a:lnTo>
                  <a:lnTo>
                    <a:pt x="189090" y="64033"/>
                  </a:lnTo>
                  <a:lnTo>
                    <a:pt x="211302" y="107683"/>
                  </a:lnTo>
                  <a:lnTo>
                    <a:pt x="216458" y="147828"/>
                  </a:lnTo>
                  <a:lnTo>
                    <a:pt x="216458" y="53606"/>
                  </a:lnTo>
                  <a:lnTo>
                    <a:pt x="186131" y="27330"/>
                  </a:lnTo>
                  <a:lnTo>
                    <a:pt x="139877" y="16764"/>
                  </a:lnTo>
                  <a:lnTo>
                    <a:pt x="123393" y="17983"/>
                  </a:lnTo>
                  <a:lnTo>
                    <a:pt x="81965" y="36195"/>
                  </a:lnTo>
                  <a:lnTo>
                    <a:pt x="53276" y="71348"/>
                  </a:lnTo>
                  <a:lnTo>
                    <a:pt x="37998" y="116306"/>
                  </a:lnTo>
                  <a:lnTo>
                    <a:pt x="35102" y="147828"/>
                  </a:lnTo>
                  <a:lnTo>
                    <a:pt x="35839" y="162648"/>
                  </a:lnTo>
                  <a:lnTo>
                    <a:pt x="46913" y="204343"/>
                  </a:lnTo>
                  <a:lnTo>
                    <a:pt x="71272" y="238277"/>
                  </a:lnTo>
                  <a:lnTo>
                    <a:pt x="108343" y="259194"/>
                  </a:lnTo>
                  <a:lnTo>
                    <a:pt x="139115" y="263271"/>
                  </a:lnTo>
                  <a:lnTo>
                    <a:pt x="155117" y="262280"/>
                  </a:lnTo>
                  <a:lnTo>
                    <a:pt x="170014" y="259295"/>
                  </a:lnTo>
                  <a:lnTo>
                    <a:pt x="183794" y="254330"/>
                  </a:lnTo>
                  <a:lnTo>
                    <a:pt x="196456" y="247396"/>
                  </a:lnTo>
                  <a:lnTo>
                    <a:pt x="207733" y="238887"/>
                  </a:lnTo>
                  <a:lnTo>
                    <a:pt x="233222" y="205105"/>
                  </a:lnTo>
                  <a:lnTo>
                    <a:pt x="245008" y="162979"/>
                  </a:lnTo>
                  <a:lnTo>
                    <a:pt x="245795" y="147828"/>
                  </a:lnTo>
                  <a:close/>
                </a:path>
                <a:path w="1058545" h="1511300">
                  <a:moveTo>
                    <a:pt x="376097" y="258699"/>
                  </a:moveTo>
                  <a:lnTo>
                    <a:pt x="375754" y="52197"/>
                  </a:lnTo>
                  <a:lnTo>
                    <a:pt x="375716" y="23114"/>
                  </a:lnTo>
                  <a:lnTo>
                    <a:pt x="373938" y="19050"/>
                  </a:lnTo>
                  <a:lnTo>
                    <a:pt x="366826" y="13208"/>
                  </a:lnTo>
                  <a:lnTo>
                    <a:pt x="362381" y="11811"/>
                  </a:lnTo>
                  <a:lnTo>
                    <a:pt x="353999" y="11811"/>
                  </a:lnTo>
                  <a:lnTo>
                    <a:pt x="350951" y="12446"/>
                  </a:lnTo>
                  <a:lnTo>
                    <a:pt x="344855" y="14986"/>
                  </a:lnTo>
                  <a:lnTo>
                    <a:pt x="342442" y="17018"/>
                  </a:lnTo>
                  <a:lnTo>
                    <a:pt x="340664" y="19812"/>
                  </a:lnTo>
                  <a:lnTo>
                    <a:pt x="333425" y="29337"/>
                  </a:lnTo>
                  <a:lnTo>
                    <a:pt x="308178" y="61633"/>
                  </a:lnTo>
                  <a:lnTo>
                    <a:pt x="293801" y="78740"/>
                  </a:lnTo>
                  <a:lnTo>
                    <a:pt x="292531" y="80645"/>
                  </a:lnTo>
                  <a:lnTo>
                    <a:pt x="290499" y="84709"/>
                  </a:lnTo>
                  <a:lnTo>
                    <a:pt x="289991" y="86487"/>
                  </a:lnTo>
                  <a:lnTo>
                    <a:pt x="289991" y="91567"/>
                  </a:lnTo>
                  <a:lnTo>
                    <a:pt x="291198" y="94361"/>
                  </a:lnTo>
                  <a:lnTo>
                    <a:pt x="296024" y="98425"/>
                  </a:lnTo>
                  <a:lnTo>
                    <a:pt x="299262" y="99441"/>
                  </a:lnTo>
                  <a:lnTo>
                    <a:pt x="304850" y="99441"/>
                  </a:lnTo>
                  <a:lnTo>
                    <a:pt x="337921" y="64985"/>
                  </a:lnTo>
                  <a:lnTo>
                    <a:pt x="347903" y="52197"/>
                  </a:lnTo>
                  <a:lnTo>
                    <a:pt x="347903" y="263271"/>
                  </a:lnTo>
                  <a:lnTo>
                    <a:pt x="352348" y="267462"/>
                  </a:lnTo>
                  <a:lnTo>
                    <a:pt x="366064" y="267462"/>
                  </a:lnTo>
                  <a:lnTo>
                    <a:pt x="369747" y="266319"/>
                  </a:lnTo>
                  <a:lnTo>
                    <a:pt x="374827" y="261747"/>
                  </a:lnTo>
                  <a:lnTo>
                    <a:pt x="376097" y="258699"/>
                  </a:lnTo>
                  <a:close/>
                </a:path>
                <a:path w="1058545" h="1511300">
                  <a:moveTo>
                    <a:pt x="424751" y="1425702"/>
                  </a:moveTo>
                  <a:lnTo>
                    <a:pt x="414731" y="1377315"/>
                  </a:lnTo>
                  <a:lnTo>
                    <a:pt x="385038" y="1344041"/>
                  </a:lnTo>
                  <a:lnTo>
                    <a:pt x="338759" y="1331976"/>
                  </a:lnTo>
                  <a:lnTo>
                    <a:pt x="331901" y="1331976"/>
                  </a:lnTo>
                  <a:lnTo>
                    <a:pt x="325297" y="1332611"/>
                  </a:lnTo>
                  <a:lnTo>
                    <a:pt x="312597" y="1335151"/>
                  </a:lnTo>
                  <a:lnTo>
                    <a:pt x="304977" y="1336929"/>
                  </a:lnTo>
                  <a:lnTo>
                    <a:pt x="296087" y="1339215"/>
                  </a:lnTo>
                  <a:lnTo>
                    <a:pt x="292277" y="1339977"/>
                  </a:lnTo>
                  <a:lnTo>
                    <a:pt x="289991" y="1339977"/>
                  </a:lnTo>
                  <a:lnTo>
                    <a:pt x="288925" y="1338808"/>
                  </a:lnTo>
                  <a:lnTo>
                    <a:pt x="289013" y="1331976"/>
                  </a:lnTo>
                  <a:lnTo>
                    <a:pt x="292328" y="1272540"/>
                  </a:lnTo>
                  <a:lnTo>
                    <a:pt x="295630" y="1272540"/>
                  </a:lnTo>
                  <a:lnTo>
                    <a:pt x="298170" y="1272667"/>
                  </a:lnTo>
                  <a:lnTo>
                    <a:pt x="299948" y="1272921"/>
                  </a:lnTo>
                  <a:lnTo>
                    <a:pt x="319938" y="1273517"/>
                  </a:lnTo>
                  <a:lnTo>
                    <a:pt x="340334" y="1273810"/>
                  </a:lnTo>
                  <a:lnTo>
                    <a:pt x="376148" y="1273429"/>
                  </a:lnTo>
                  <a:lnTo>
                    <a:pt x="381736" y="1273175"/>
                  </a:lnTo>
                  <a:lnTo>
                    <a:pt x="389483" y="1273048"/>
                  </a:lnTo>
                  <a:lnTo>
                    <a:pt x="403453" y="1273048"/>
                  </a:lnTo>
                  <a:lnTo>
                    <a:pt x="404863" y="1272540"/>
                  </a:lnTo>
                  <a:lnTo>
                    <a:pt x="406628" y="1271905"/>
                  </a:lnTo>
                  <a:lnTo>
                    <a:pt x="411213" y="1267333"/>
                  </a:lnTo>
                  <a:lnTo>
                    <a:pt x="412356" y="1264158"/>
                  </a:lnTo>
                  <a:lnTo>
                    <a:pt x="412369" y="1252220"/>
                  </a:lnTo>
                  <a:lnTo>
                    <a:pt x="410032" y="1249807"/>
                  </a:lnTo>
                  <a:lnTo>
                    <a:pt x="408559" y="1248283"/>
                  </a:lnTo>
                  <a:lnTo>
                    <a:pt x="396113" y="1248283"/>
                  </a:lnTo>
                  <a:lnTo>
                    <a:pt x="387858" y="1248537"/>
                  </a:lnTo>
                  <a:lnTo>
                    <a:pt x="376174" y="1249045"/>
                  </a:lnTo>
                  <a:lnTo>
                    <a:pt x="365925" y="1249387"/>
                  </a:lnTo>
                  <a:lnTo>
                    <a:pt x="348018" y="1249768"/>
                  </a:lnTo>
                  <a:lnTo>
                    <a:pt x="340360" y="1249807"/>
                  </a:lnTo>
                  <a:lnTo>
                    <a:pt x="299974" y="1249324"/>
                  </a:lnTo>
                  <a:lnTo>
                    <a:pt x="281495" y="1248829"/>
                  </a:lnTo>
                  <a:lnTo>
                    <a:pt x="264160" y="1248156"/>
                  </a:lnTo>
                  <a:lnTo>
                    <a:pt x="263804" y="1264158"/>
                  </a:lnTo>
                  <a:lnTo>
                    <a:pt x="261810" y="1313738"/>
                  </a:lnTo>
                  <a:lnTo>
                    <a:pt x="259499" y="1353312"/>
                  </a:lnTo>
                  <a:lnTo>
                    <a:pt x="259257" y="1356741"/>
                  </a:lnTo>
                  <a:lnTo>
                    <a:pt x="259334" y="1357376"/>
                  </a:lnTo>
                  <a:lnTo>
                    <a:pt x="260565" y="1360170"/>
                  </a:lnTo>
                  <a:lnTo>
                    <a:pt x="266407" y="1364996"/>
                  </a:lnTo>
                  <a:lnTo>
                    <a:pt x="270014" y="1366266"/>
                  </a:lnTo>
                  <a:lnTo>
                    <a:pt x="276885" y="1366266"/>
                  </a:lnTo>
                  <a:lnTo>
                    <a:pt x="278904" y="1366012"/>
                  </a:lnTo>
                  <a:lnTo>
                    <a:pt x="280441" y="1365504"/>
                  </a:lnTo>
                  <a:lnTo>
                    <a:pt x="298056" y="1361325"/>
                  </a:lnTo>
                  <a:lnTo>
                    <a:pt x="304939" y="1359801"/>
                  </a:lnTo>
                  <a:lnTo>
                    <a:pt x="310540" y="1358646"/>
                  </a:lnTo>
                  <a:lnTo>
                    <a:pt x="317144" y="1357376"/>
                  </a:lnTo>
                  <a:lnTo>
                    <a:pt x="324129" y="1356741"/>
                  </a:lnTo>
                  <a:lnTo>
                    <a:pt x="331495" y="1356741"/>
                  </a:lnTo>
                  <a:lnTo>
                    <a:pt x="369887" y="1367002"/>
                  </a:lnTo>
                  <a:lnTo>
                    <a:pt x="394068" y="1409928"/>
                  </a:lnTo>
                  <a:lnTo>
                    <a:pt x="395033" y="1424559"/>
                  </a:lnTo>
                  <a:lnTo>
                    <a:pt x="395020" y="1425702"/>
                  </a:lnTo>
                  <a:lnTo>
                    <a:pt x="377304" y="1470533"/>
                  </a:lnTo>
                  <a:lnTo>
                    <a:pt x="327571" y="1485519"/>
                  </a:lnTo>
                  <a:lnTo>
                    <a:pt x="313613" y="1484541"/>
                  </a:lnTo>
                  <a:lnTo>
                    <a:pt x="279387" y="1461020"/>
                  </a:lnTo>
                  <a:lnTo>
                    <a:pt x="272008" y="1415923"/>
                  </a:lnTo>
                  <a:lnTo>
                    <a:pt x="266928" y="1411605"/>
                  </a:lnTo>
                  <a:lnTo>
                    <a:pt x="252196" y="1411605"/>
                  </a:lnTo>
                  <a:lnTo>
                    <a:pt x="248640" y="1412748"/>
                  </a:lnTo>
                  <a:lnTo>
                    <a:pt x="243560" y="1417574"/>
                  </a:lnTo>
                  <a:lnTo>
                    <a:pt x="242290" y="1421130"/>
                  </a:lnTo>
                  <a:lnTo>
                    <a:pt x="242277" y="1425702"/>
                  </a:lnTo>
                  <a:lnTo>
                    <a:pt x="243611" y="1444472"/>
                  </a:lnTo>
                  <a:lnTo>
                    <a:pt x="263753" y="1488186"/>
                  </a:lnTo>
                  <a:lnTo>
                    <a:pt x="308127" y="1509623"/>
                  </a:lnTo>
                  <a:lnTo>
                    <a:pt x="328307" y="1511046"/>
                  </a:lnTo>
                  <a:lnTo>
                    <a:pt x="349275" y="1509725"/>
                  </a:lnTo>
                  <a:lnTo>
                    <a:pt x="367982" y="1505546"/>
                  </a:lnTo>
                  <a:lnTo>
                    <a:pt x="384429" y="1498536"/>
                  </a:lnTo>
                  <a:lnTo>
                    <a:pt x="398627" y="1488694"/>
                  </a:lnTo>
                  <a:lnTo>
                    <a:pt x="401548" y="1485519"/>
                  </a:lnTo>
                  <a:lnTo>
                    <a:pt x="410044" y="1476311"/>
                  </a:lnTo>
                  <a:lnTo>
                    <a:pt x="418223" y="1461643"/>
                  </a:lnTo>
                  <a:lnTo>
                    <a:pt x="423125" y="1444688"/>
                  </a:lnTo>
                  <a:lnTo>
                    <a:pt x="424751" y="1425702"/>
                  </a:lnTo>
                  <a:close/>
                </a:path>
                <a:path w="1058545" h="1511300">
                  <a:moveTo>
                    <a:pt x="616889" y="145669"/>
                  </a:moveTo>
                  <a:lnTo>
                    <a:pt x="616000" y="142621"/>
                  </a:lnTo>
                  <a:lnTo>
                    <a:pt x="612444" y="138811"/>
                  </a:lnTo>
                  <a:lnTo>
                    <a:pt x="608888" y="137922"/>
                  </a:lnTo>
                  <a:lnTo>
                    <a:pt x="603554" y="137922"/>
                  </a:lnTo>
                  <a:lnTo>
                    <a:pt x="542975" y="137541"/>
                  </a:lnTo>
                  <a:lnTo>
                    <a:pt x="542975" y="137160"/>
                  </a:lnTo>
                  <a:lnTo>
                    <a:pt x="542975" y="78105"/>
                  </a:lnTo>
                  <a:lnTo>
                    <a:pt x="542150" y="75184"/>
                  </a:lnTo>
                  <a:lnTo>
                    <a:pt x="538848" y="71374"/>
                  </a:lnTo>
                  <a:lnTo>
                    <a:pt x="535863" y="70485"/>
                  </a:lnTo>
                  <a:lnTo>
                    <a:pt x="523671" y="70485"/>
                  </a:lnTo>
                  <a:lnTo>
                    <a:pt x="519734" y="74295"/>
                  </a:lnTo>
                  <a:lnTo>
                    <a:pt x="519734" y="137160"/>
                  </a:lnTo>
                  <a:lnTo>
                    <a:pt x="458012" y="136779"/>
                  </a:lnTo>
                  <a:lnTo>
                    <a:pt x="449884" y="136779"/>
                  </a:lnTo>
                  <a:lnTo>
                    <a:pt x="445820" y="140589"/>
                  </a:lnTo>
                  <a:lnTo>
                    <a:pt x="445820" y="155829"/>
                  </a:lnTo>
                  <a:lnTo>
                    <a:pt x="449757" y="159639"/>
                  </a:lnTo>
                  <a:lnTo>
                    <a:pt x="520115" y="160020"/>
                  </a:lnTo>
                  <a:lnTo>
                    <a:pt x="520115" y="222377"/>
                  </a:lnTo>
                  <a:lnTo>
                    <a:pt x="520877" y="225806"/>
                  </a:lnTo>
                  <a:lnTo>
                    <a:pt x="523925" y="230124"/>
                  </a:lnTo>
                  <a:lnTo>
                    <a:pt x="526973" y="231267"/>
                  </a:lnTo>
                  <a:lnTo>
                    <a:pt x="535863" y="231267"/>
                  </a:lnTo>
                  <a:lnTo>
                    <a:pt x="538848" y="230124"/>
                  </a:lnTo>
                  <a:lnTo>
                    <a:pt x="542150" y="225552"/>
                  </a:lnTo>
                  <a:lnTo>
                    <a:pt x="542975" y="222377"/>
                  </a:lnTo>
                  <a:lnTo>
                    <a:pt x="542975" y="160020"/>
                  </a:lnTo>
                  <a:lnTo>
                    <a:pt x="603173" y="160782"/>
                  </a:lnTo>
                  <a:lnTo>
                    <a:pt x="612317" y="160782"/>
                  </a:lnTo>
                  <a:lnTo>
                    <a:pt x="613257" y="160020"/>
                  </a:lnTo>
                  <a:lnTo>
                    <a:pt x="616889" y="157099"/>
                  </a:lnTo>
                  <a:lnTo>
                    <a:pt x="616889" y="145669"/>
                  </a:lnTo>
                  <a:close/>
                </a:path>
                <a:path w="1058545" h="1511300">
                  <a:moveTo>
                    <a:pt x="856945" y="147828"/>
                  </a:moveTo>
                  <a:lnTo>
                    <a:pt x="850353" y="99822"/>
                  </a:lnTo>
                  <a:lnTo>
                    <a:pt x="830592" y="57264"/>
                  </a:lnTo>
                  <a:lnTo>
                    <a:pt x="827608" y="53682"/>
                  </a:lnTo>
                  <a:lnTo>
                    <a:pt x="827608" y="147828"/>
                  </a:lnTo>
                  <a:lnTo>
                    <a:pt x="827036" y="160286"/>
                  </a:lnTo>
                  <a:lnTo>
                    <a:pt x="813346" y="203898"/>
                  </a:lnTo>
                  <a:lnTo>
                    <a:pt x="782269" y="232092"/>
                  </a:lnTo>
                  <a:lnTo>
                    <a:pt x="749503" y="238887"/>
                  </a:lnTo>
                  <a:lnTo>
                    <a:pt x="738441" y="238137"/>
                  </a:lnTo>
                  <a:lnTo>
                    <a:pt x="701967" y="220065"/>
                  </a:lnTo>
                  <a:lnTo>
                    <a:pt x="680491" y="183032"/>
                  </a:lnTo>
                  <a:lnTo>
                    <a:pt x="675563" y="147828"/>
                  </a:lnTo>
                  <a:lnTo>
                    <a:pt x="676122" y="134289"/>
                  </a:lnTo>
                  <a:lnTo>
                    <a:pt x="684517" y="95758"/>
                  </a:lnTo>
                  <a:lnTo>
                    <a:pt x="710806" y="56134"/>
                  </a:lnTo>
                  <a:lnTo>
                    <a:pt x="751789" y="41148"/>
                  </a:lnTo>
                  <a:lnTo>
                    <a:pt x="763028" y="42087"/>
                  </a:lnTo>
                  <a:lnTo>
                    <a:pt x="800239" y="64033"/>
                  </a:lnTo>
                  <a:lnTo>
                    <a:pt x="822464" y="107683"/>
                  </a:lnTo>
                  <a:lnTo>
                    <a:pt x="827608" y="147828"/>
                  </a:lnTo>
                  <a:lnTo>
                    <a:pt x="827608" y="53682"/>
                  </a:lnTo>
                  <a:lnTo>
                    <a:pt x="797217" y="27330"/>
                  </a:lnTo>
                  <a:lnTo>
                    <a:pt x="751027" y="16764"/>
                  </a:lnTo>
                  <a:lnTo>
                    <a:pt x="734542" y="17983"/>
                  </a:lnTo>
                  <a:lnTo>
                    <a:pt x="693089" y="36195"/>
                  </a:lnTo>
                  <a:lnTo>
                    <a:pt x="664400" y="71348"/>
                  </a:lnTo>
                  <a:lnTo>
                    <a:pt x="649122" y="116306"/>
                  </a:lnTo>
                  <a:lnTo>
                    <a:pt x="646226" y="147828"/>
                  </a:lnTo>
                  <a:lnTo>
                    <a:pt x="646963" y="162648"/>
                  </a:lnTo>
                  <a:lnTo>
                    <a:pt x="658037" y="204343"/>
                  </a:lnTo>
                  <a:lnTo>
                    <a:pt x="682396" y="238277"/>
                  </a:lnTo>
                  <a:lnTo>
                    <a:pt x="719480" y="259194"/>
                  </a:lnTo>
                  <a:lnTo>
                    <a:pt x="750265" y="263271"/>
                  </a:lnTo>
                  <a:lnTo>
                    <a:pt x="766267" y="262280"/>
                  </a:lnTo>
                  <a:lnTo>
                    <a:pt x="781138" y="259295"/>
                  </a:lnTo>
                  <a:lnTo>
                    <a:pt x="794893" y="254330"/>
                  </a:lnTo>
                  <a:lnTo>
                    <a:pt x="807542" y="247396"/>
                  </a:lnTo>
                  <a:lnTo>
                    <a:pt x="818832" y="238887"/>
                  </a:lnTo>
                  <a:lnTo>
                    <a:pt x="844372" y="205105"/>
                  </a:lnTo>
                  <a:lnTo>
                    <a:pt x="856157" y="162979"/>
                  </a:lnTo>
                  <a:lnTo>
                    <a:pt x="856945" y="147828"/>
                  </a:lnTo>
                  <a:close/>
                </a:path>
                <a:path w="1058545" h="1511300">
                  <a:moveTo>
                    <a:pt x="1058113" y="249809"/>
                  </a:moveTo>
                  <a:lnTo>
                    <a:pt x="1056716" y="246888"/>
                  </a:lnTo>
                  <a:lnTo>
                    <a:pt x="1051382" y="242316"/>
                  </a:lnTo>
                  <a:lnTo>
                    <a:pt x="1047953" y="241173"/>
                  </a:lnTo>
                  <a:lnTo>
                    <a:pt x="1043635" y="241173"/>
                  </a:lnTo>
                  <a:lnTo>
                    <a:pt x="1027849" y="240792"/>
                  </a:lnTo>
                  <a:lnTo>
                    <a:pt x="987475" y="240106"/>
                  </a:lnTo>
                  <a:lnTo>
                    <a:pt x="972769" y="240030"/>
                  </a:lnTo>
                  <a:lnTo>
                    <a:pt x="943902" y="240220"/>
                  </a:lnTo>
                  <a:lnTo>
                    <a:pt x="932967" y="240461"/>
                  </a:lnTo>
                  <a:lnTo>
                    <a:pt x="924382" y="240792"/>
                  </a:lnTo>
                  <a:lnTo>
                    <a:pt x="928573" y="231940"/>
                  </a:lnTo>
                  <a:lnTo>
                    <a:pt x="960412" y="195059"/>
                  </a:lnTo>
                  <a:lnTo>
                    <a:pt x="994867" y="168783"/>
                  </a:lnTo>
                  <a:lnTo>
                    <a:pt x="1021029" y="147447"/>
                  </a:lnTo>
                  <a:lnTo>
                    <a:pt x="1039723" y="124968"/>
                  </a:lnTo>
                  <a:lnTo>
                    <a:pt x="1050937" y="101346"/>
                  </a:lnTo>
                  <a:lnTo>
                    <a:pt x="1054620" y="76962"/>
                  </a:lnTo>
                  <a:lnTo>
                    <a:pt x="1054658" y="76200"/>
                  </a:lnTo>
                  <a:lnTo>
                    <a:pt x="1054061" y="66154"/>
                  </a:lnTo>
                  <a:lnTo>
                    <a:pt x="1039291" y="29413"/>
                  </a:lnTo>
                  <a:lnTo>
                    <a:pt x="1007325" y="5626"/>
                  </a:lnTo>
                  <a:lnTo>
                    <a:pt x="975055" y="0"/>
                  </a:lnTo>
                  <a:lnTo>
                    <a:pt x="963549" y="622"/>
                  </a:lnTo>
                  <a:lnTo>
                    <a:pt x="923886" y="15557"/>
                  </a:lnTo>
                  <a:lnTo>
                    <a:pt x="899299" y="45707"/>
                  </a:lnTo>
                  <a:lnTo>
                    <a:pt x="893521" y="73152"/>
                  </a:lnTo>
                  <a:lnTo>
                    <a:pt x="893521" y="77978"/>
                  </a:lnTo>
                  <a:lnTo>
                    <a:pt x="922451" y="70205"/>
                  </a:lnTo>
                  <a:lnTo>
                    <a:pt x="923531" y="63652"/>
                  </a:lnTo>
                  <a:lnTo>
                    <a:pt x="945337" y="31750"/>
                  </a:lnTo>
                  <a:lnTo>
                    <a:pt x="971626" y="24384"/>
                  </a:lnTo>
                  <a:lnTo>
                    <a:pt x="982878" y="25298"/>
                  </a:lnTo>
                  <a:lnTo>
                    <a:pt x="1016596" y="46634"/>
                  </a:lnTo>
                  <a:lnTo>
                    <a:pt x="1024966" y="76200"/>
                  </a:lnTo>
                  <a:lnTo>
                    <a:pt x="1022032" y="95275"/>
                  </a:lnTo>
                  <a:lnTo>
                    <a:pt x="1013244" y="113639"/>
                  </a:lnTo>
                  <a:lnTo>
                    <a:pt x="998601" y="131279"/>
                  </a:lnTo>
                  <a:lnTo>
                    <a:pt x="978103" y="148209"/>
                  </a:lnTo>
                  <a:lnTo>
                    <a:pt x="959408" y="161963"/>
                  </a:lnTo>
                  <a:lnTo>
                    <a:pt x="942949" y="175374"/>
                  </a:lnTo>
                  <a:lnTo>
                    <a:pt x="906970" y="214134"/>
                  </a:lnTo>
                  <a:lnTo>
                    <a:pt x="890473" y="254508"/>
                  </a:lnTo>
                  <a:lnTo>
                    <a:pt x="889965" y="257810"/>
                  </a:lnTo>
                  <a:lnTo>
                    <a:pt x="890854" y="260477"/>
                  </a:lnTo>
                  <a:lnTo>
                    <a:pt x="895426" y="264541"/>
                  </a:lnTo>
                  <a:lnTo>
                    <a:pt x="898474" y="265557"/>
                  </a:lnTo>
                  <a:lnTo>
                    <a:pt x="902284" y="265557"/>
                  </a:lnTo>
                  <a:lnTo>
                    <a:pt x="917536" y="264896"/>
                  </a:lnTo>
                  <a:lnTo>
                    <a:pt x="934377" y="264414"/>
                  </a:lnTo>
                  <a:lnTo>
                    <a:pt x="952779" y="264134"/>
                  </a:lnTo>
                  <a:lnTo>
                    <a:pt x="980033" y="264109"/>
                  </a:lnTo>
                  <a:lnTo>
                    <a:pt x="980287" y="264109"/>
                  </a:lnTo>
                  <a:lnTo>
                    <a:pt x="1022299" y="265176"/>
                  </a:lnTo>
                  <a:lnTo>
                    <a:pt x="1040587" y="265938"/>
                  </a:lnTo>
                  <a:lnTo>
                    <a:pt x="1047699" y="265938"/>
                  </a:lnTo>
                  <a:lnTo>
                    <a:pt x="1051128" y="264795"/>
                  </a:lnTo>
                  <a:lnTo>
                    <a:pt x="1052055" y="264033"/>
                  </a:lnTo>
                  <a:lnTo>
                    <a:pt x="1056716" y="260223"/>
                  </a:lnTo>
                  <a:lnTo>
                    <a:pt x="1058113" y="257175"/>
                  </a:lnTo>
                  <a:lnTo>
                    <a:pt x="1058113" y="249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6259" y="3261487"/>
              <a:ext cx="171081" cy="1607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6684" y="3200908"/>
              <a:ext cx="429895" cy="258445"/>
            </a:xfrm>
            <a:custGeom>
              <a:avLst/>
              <a:gdLst/>
              <a:ahLst/>
              <a:cxnLst/>
              <a:rect l="l" t="t" r="r" b="b"/>
              <a:pathLst>
                <a:path w="429894" h="258445">
                  <a:moveTo>
                    <a:pt x="104844" y="7112"/>
                  </a:moveTo>
                  <a:lnTo>
                    <a:pt x="59437" y="17916"/>
                  </a:lnTo>
                  <a:lnTo>
                    <a:pt x="26316" y="48513"/>
                  </a:lnTo>
                  <a:lnTo>
                    <a:pt x="6569" y="91114"/>
                  </a:lnTo>
                  <a:lnTo>
                    <a:pt x="0" y="138175"/>
                  </a:lnTo>
                  <a:lnTo>
                    <a:pt x="720" y="152862"/>
                  </a:lnTo>
                  <a:lnTo>
                    <a:pt x="11753" y="194564"/>
                  </a:lnTo>
                  <a:lnTo>
                    <a:pt x="36085" y="228603"/>
                  </a:lnTo>
                  <a:lnTo>
                    <a:pt x="73166" y="249491"/>
                  </a:lnTo>
                  <a:lnTo>
                    <a:pt x="103955" y="253619"/>
                  </a:lnTo>
                  <a:lnTo>
                    <a:pt x="119959" y="252620"/>
                  </a:lnTo>
                  <a:lnTo>
                    <a:pt x="134832" y="249634"/>
                  </a:lnTo>
                  <a:lnTo>
                    <a:pt x="148586" y="244671"/>
                  </a:lnTo>
                  <a:lnTo>
                    <a:pt x="161232" y="237744"/>
                  </a:lnTo>
                  <a:lnTo>
                    <a:pt x="172623" y="229235"/>
                  </a:lnTo>
                  <a:lnTo>
                    <a:pt x="103193" y="229235"/>
                  </a:lnTo>
                  <a:lnTo>
                    <a:pt x="92144" y="228399"/>
                  </a:lnTo>
                  <a:lnTo>
                    <a:pt x="55682" y="210294"/>
                  </a:lnTo>
                  <a:lnTo>
                    <a:pt x="34231" y="173356"/>
                  </a:lnTo>
                  <a:lnTo>
                    <a:pt x="29330" y="138049"/>
                  </a:lnTo>
                  <a:lnTo>
                    <a:pt x="29900" y="124521"/>
                  </a:lnTo>
                  <a:lnTo>
                    <a:pt x="38335" y="86106"/>
                  </a:lnTo>
                  <a:lnTo>
                    <a:pt x="64712" y="46481"/>
                  </a:lnTo>
                  <a:lnTo>
                    <a:pt x="105606" y="31496"/>
                  </a:lnTo>
                  <a:lnTo>
                    <a:pt x="169869" y="31496"/>
                  </a:lnTo>
                  <a:lnTo>
                    <a:pt x="163772" y="25908"/>
                  </a:lnTo>
                  <a:lnTo>
                    <a:pt x="151154" y="17666"/>
                  </a:lnTo>
                  <a:lnTo>
                    <a:pt x="137118" y="11795"/>
                  </a:lnTo>
                  <a:lnTo>
                    <a:pt x="121678" y="8280"/>
                  </a:lnTo>
                  <a:lnTo>
                    <a:pt x="104844" y="7112"/>
                  </a:lnTo>
                  <a:close/>
                </a:path>
                <a:path w="429894" h="258445">
                  <a:moveTo>
                    <a:pt x="169869" y="31496"/>
                  </a:moveTo>
                  <a:lnTo>
                    <a:pt x="105606" y="31496"/>
                  </a:lnTo>
                  <a:lnTo>
                    <a:pt x="116846" y="32424"/>
                  </a:lnTo>
                  <a:lnTo>
                    <a:pt x="127323" y="35210"/>
                  </a:lnTo>
                  <a:lnTo>
                    <a:pt x="161137" y="63595"/>
                  </a:lnTo>
                  <a:lnTo>
                    <a:pt x="179124" y="110934"/>
                  </a:lnTo>
                  <a:lnTo>
                    <a:pt x="181298" y="138175"/>
                  </a:lnTo>
                  <a:lnTo>
                    <a:pt x="180727" y="150651"/>
                  </a:lnTo>
                  <a:lnTo>
                    <a:pt x="167037" y="194292"/>
                  </a:lnTo>
                  <a:lnTo>
                    <a:pt x="135965" y="222430"/>
                  </a:lnTo>
                  <a:lnTo>
                    <a:pt x="103193" y="229235"/>
                  </a:lnTo>
                  <a:lnTo>
                    <a:pt x="172623" y="229235"/>
                  </a:lnTo>
                  <a:lnTo>
                    <a:pt x="198062" y="195580"/>
                  </a:lnTo>
                  <a:lnTo>
                    <a:pt x="209850" y="153342"/>
                  </a:lnTo>
                  <a:lnTo>
                    <a:pt x="210630" y="138049"/>
                  </a:lnTo>
                  <a:lnTo>
                    <a:pt x="209973" y="121793"/>
                  </a:lnTo>
                  <a:lnTo>
                    <a:pt x="199078" y="74930"/>
                  </a:lnTo>
                  <a:lnTo>
                    <a:pt x="174897" y="36103"/>
                  </a:lnTo>
                  <a:lnTo>
                    <a:pt x="169869" y="31496"/>
                  </a:lnTo>
                  <a:close/>
                </a:path>
                <a:path w="429894" h="258445">
                  <a:moveTo>
                    <a:pt x="346398" y="0"/>
                  </a:moveTo>
                  <a:lnTo>
                    <a:pt x="301607" y="9911"/>
                  </a:lnTo>
                  <a:lnTo>
                    <a:pt x="267341" y="38988"/>
                  </a:lnTo>
                  <a:lnTo>
                    <a:pt x="245860" y="84282"/>
                  </a:lnTo>
                  <a:lnTo>
                    <a:pt x="238448" y="141986"/>
                  </a:lnTo>
                  <a:lnTo>
                    <a:pt x="240022" y="168987"/>
                  </a:lnTo>
                  <a:lnTo>
                    <a:pt x="252647" y="212369"/>
                  </a:lnTo>
                  <a:lnTo>
                    <a:pt x="277912" y="241488"/>
                  </a:lnTo>
                  <a:lnTo>
                    <a:pt x="315389" y="256105"/>
                  </a:lnTo>
                  <a:lnTo>
                    <a:pt x="338651" y="257937"/>
                  </a:lnTo>
                  <a:lnTo>
                    <a:pt x="358368" y="256720"/>
                  </a:lnTo>
                  <a:lnTo>
                    <a:pt x="375989" y="253063"/>
                  </a:lnTo>
                  <a:lnTo>
                    <a:pt x="391515" y="246953"/>
                  </a:lnTo>
                  <a:lnTo>
                    <a:pt x="404945" y="238379"/>
                  </a:lnTo>
                  <a:lnTo>
                    <a:pt x="409459" y="233934"/>
                  </a:lnTo>
                  <a:lnTo>
                    <a:pt x="340175" y="233934"/>
                  </a:lnTo>
                  <a:lnTo>
                    <a:pt x="325483" y="233005"/>
                  </a:lnTo>
                  <a:lnTo>
                    <a:pt x="285383" y="211026"/>
                  </a:lnTo>
                  <a:lnTo>
                    <a:pt x="276167" y="179450"/>
                  </a:lnTo>
                  <a:lnTo>
                    <a:pt x="277380" y="166973"/>
                  </a:lnTo>
                  <a:lnTo>
                    <a:pt x="281009" y="156210"/>
                  </a:lnTo>
                  <a:lnTo>
                    <a:pt x="287044" y="147161"/>
                  </a:lnTo>
                  <a:lnTo>
                    <a:pt x="295471" y="139827"/>
                  </a:lnTo>
                  <a:lnTo>
                    <a:pt x="265118" y="139827"/>
                  </a:lnTo>
                  <a:lnTo>
                    <a:pt x="271230" y="91059"/>
                  </a:lnTo>
                  <a:lnTo>
                    <a:pt x="286962" y="54483"/>
                  </a:lnTo>
                  <a:lnTo>
                    <a:pt x="326610" y="25908"/>
                  </a:lnTo>
                  <a:lnTo>
                    <a:pt x="343731" y="24003"/>
                  </a:lnTo>
                  <a:lnTo>
                    <a:pt x="404163" y="24003"/>
                  </a:lnTo>
                  <a:lnTo>
                    <a:pt x="402263" y="21939"/>
                  </a:lnTo>
                  <a:lnTo>
                    <a:pt x="393261" y="14224"/>
                  </a:lnTo>
                  <a:lnTo>
                    <a:pt x="383332" y="8036"/>
                  </a:lnTo>
                  <a:lnTo>
                    <a:pt x="372211" y="3587"/>
                  </a:lnTo>
                  <a:lnTo>
                    <a:pt x="359900" y="900"/>
                  </a:lnTo>
                  <a:lnTo>
                    <a:pt x="346398" y="0"/>
                  </a:lnTo>
                  <a:close/>
                </a:path>
                <a:path w="429894" h="258445">
                  <a:moveTo>
                    <a:pt x="405744" y="126873"/>
                  </a:moveTo>
                  <a:lnTo>
                    <a:pt x="340937" y="126873"/>
                  </a:lnTo>
                  <a:lnTo>
                    <a:pt x="350605" y="127418"/>
                  </a:lnTo>
                  <a:lnTo>
                    <a:pt x="359416" y="129047"/>
                  </a:lnTo>
                  <a:lnTo>
                    <a:pt x="390557" y="151100"/>
                  </a:lnTo>
                  <a:lnTo>
                    <a:pt x="400373" y="184912"/>
                  </a:lnTo>
                  <a:lnTo>
                    <a:pt x="399445" y="194960"/>
                  </a:lnTo>
                  <a:lnTo>
                    <a:pt x="377109" y="226058"/>
                  </a:lnTo>
                  <a:lnTo>
                    <a:pt x="340175" y="233934"/>
                  </a:lnTo>
                  <a:lnTo>
                    <a:pt x="409459" y="233934"/>
                  </a:lnTo>
                  <a:lnTo>
                    <a:pt x="415780" y="227709"/>
                  </a:lnTo>
                  <a:lnTo>
                    <a:pt x="423519" y="215312"/>
                  </a:lnTo>
                  <a:lnTo>
                    <a:pt x="428163" y="201177"/>
                  </a:lnTo>
                  <a:lnTo>
                    <a:pt x="429710" y="185293"/>
                  </a:lnTo>
                  <a:lnTo>
                    <a:pt x="429089" y="174625"/>
                  </a:lnTo>
                  <a:lnTo>
                    <a:pt x="413986" y="136003"/>
                  </a:lnTo>
                  <a:lnTo>
                    <a:pt x="407009" y="127968"/>
                  </a:lnTo>
                  <a:lnTo>
                    <a:pt x="405744" y="126873"/>
                  </a:lnTo>
                  <a:close/>
                </a:path>
                <a:path w="429894" h="258445">
                  <a:moveTo>
                    <a:pt x="339921" y="102869"/>
                  </a:moveTo>
                  <a:lnTo>
                    <a:pt x="296233" y="112903"/>
                  </a:lnTo>
                  <a:lnTo>
                    <a:pt x="265118" y="139827"/>
                  </a:lnTo>
                  <a:lnTo>
                    <a:pt x="295471" y="139827"/>
                  </a:lnTo>
                  <a:lnTo>
                    <a:pt x="305522" y="134159"/>
                  </a:lnTo>
                  <a:lnTo>
                    <a:pt x="316442" y="130111"/>
                  </a:lnTo>
                  <a:lnTo>
                    <a:pt x="328243" y="127682"/>
                  </a:lnTo>
                  <a:lnTo>
                    <a:pt x="340937" y="126873"/>
                  </a:lnTo>
                  <a:lnTo>
                    <a:pt x="405744" y="126873"/>
                  </a:lnTo>
                  <a:lnTo>
                    <a:pt x="398746" y="120814"/>
                  </a:lnTo>
                  <a:lnTo>
                    <a:pt x="389197" y="114554"/>
                  </a:lnTo>
                  <a:lnTo>
                    <a:pt x="378480" y="109460"/>
                  </a:lnTo>
                  <a:lnTo>
                    <a:pt x="366703" y="105806"/>
                  </a:lnTo>
                  <a:lnTo>
                    <a:pt x="353854" y="103606"/>
                  </a:lnTo>
                  <a:lnTo>
                    <a:pt x="339921" y="102869"/>
                  </a:lnTo>
                  <a:close/>
                </a:path>
                <a:path w="429894" h="258445">
                  <a:moveTo>
                    <a:pt x="404163" y="24003"/>
                  </a:moveTo>
                  <a:lnTo>
                    <a:pt x="343731" y="24003"/>
                  </a:lnTo>
                  <a:lnTo>
                    <a:pt x="351066" y="24360"/>
                  </a:lnTo>
                  <a:lnTo>
                    <a:pt x="357828" y="25431"/>
                  </a:lnTo>
                  <a:lnTo>
                    <a:pt x="390848" y="48514"/>
                  </a:lnTo>
                  <a:lnTo>
                    <a:pt x="400500" y="64135"/>
                  </a:lnTo>
                  <a:lnTo>
                    <a:pt x="403294" y="67944"/>
                  </a:lnTo>
                  <a:lnTo>
                    <a:pt x="405453" y="70485"/>
                  </a:lnTo>
                  <a:lnTo>
                    <a:pt x="408755" y="73279"/>
                  </a:lnTo>
                  <a:lnTo>
                    <a:pt x="411041" y="74041"/>
                  </a:lnTo>
                  <a:lnTo>
                    <a:pt x="417137" y="74041"/>
                  </a:lnTo>
                  <a:lnTo>
                    <a:pt x="420312" y="72771"/>
                  </a:lnTo>
                  <a:lnTo>
                    <a:pt x="426408" y="67944"/>
                  </a:lnTo>
                  <a:lnTo>
                    <a:pt x="427932" y="65024"/>
                  </a:lnTo>
                  <a:lnTo>
                    <a:pt x="427932" y="59436"/>
                  </a:lnTo>
                  <a:lnTo>
                    <a:pt x="427043" y="56642"/>
                  </a:lnTo>
                  <a:lnTo>
                    <a:pt x="425265" y="53086"/>
                  </a:lnTo>
                  <a:lnTo>
                    <a:pt x="418265" y="41370"/>
                  </a:lnTo>
                  <a:lnTo>
                    <a:pt x="410597" y="30988"/>
                  </a:lnTo>
                  <a:lnTo>
                    <a:pt x="404163" y="24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44639" y="397763"/>
              <a:ext cx="565378" cy="955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4762" y="437387"/>
              <a:ext cx="451941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328660" y="4402835"/>
              <a:ext cx="316966" cy="3840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412987" y="4480560"/>
              <a:ext cx="153923" cy="1950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69342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24955" y="81768"/>
                  </a:lnTo>
                  <a:lnTo>
                    <a:pt x="19300" y="86689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80263" y="35852"/>
                  </a:lnTo>
                  <a:lnTo>
                    <a:pt x="77850" y="14871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72008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1397" y="112204"/>
                  </a:lnTo>
                  <a:lnTo>
                    <a:pt x="7747" y="115100"/>
                  </a:lnTo>
                  <a:lnTo>
                    <a:pt x="11937" y="116916"/>
                  </a:lnTo>
                  <a:lnTo>
                    <a:pt x="16255" y="118732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8560" y="144411"/>
                  </a:lnTo>
                  <a:lnTo>
                    <a:pt x="69723" y="144411"/>
                  </a:lnTo>
                  <a:lnTo>
                    <a:pt x="66167" y="138620"/>
                  </a:lnTo>
                  <a:lnTo>
                    <a:pt x="62356" y="133197"/>
                  </a:lnTo>
                  <a:lnTo>
                    <a:pt x="33400" y="107873"/>
                  </a:lnTo>
                  <a:lnTo>
                    <a:pt x="26416" y="103517"/>
                  </a:lnTo>
                  <a:lnTo>
                    <a:pt x="26797" y="103517"/>
                  </a:lnTo>
                  <a:lnTo>
                    <a:pt x="38897" y="92390"/>
                  </a:lnTo>
                  <a:lnTo>
                    <a:pt x="50164" y="80956"/>
                  </a:lnTo>
                  <a:lnTo>
                    <a:pt x="59336" y="67959"/>
                  </a:lnTo>
                  <a:lnTo>
                    <a:pt x="65150" y="52146"/>
                  </a:lnTo>
                  <a:lnTo>
                    <a:pt x="85323" y="52146"/>
                  </a:lnTo>
                  <a:lnTo>
                    <a:pt x="77774" y="14147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close/>
                </a:path>
                <a:path w="129540" h="195579">
                  <a:moveTo>
                    <a:pt x="85323" y="52146"/>
                  </a:moveTo>
                  <a:lnTo>
                    <a:pt x="65150" y="52146"/>
                  </a:lnTo>
                  <a:lnTo>
                    <a:pt x="68980" y="58592"/>
                  </a:lnTo>
                  <a:lnTo>
                    <a:pt x="98341" y="92780"/>
                  </a:lnTo>
                  <a:lnTo>
                    <a:pt x="104139" y="97726"/>
                  </a:lnTo>
                  <a:lnTo>
                    <a:pt x="92904" y="107162"/>
                  </a:lnTo>
                  <a:lnTo>
                    <a:pt x="83121" y="117816"/>
                  </a:lnTo>
                  <a:lnTo>
                    <a:pt x="75243" y="130096"/>
                  </a:lnTo>
                  <a:lnTo>
                    <a:pt x="69723" y="144411"/>
                  </a:lnTo>
                  <a:lnTo>
                    <a:pt x="88560" y="144411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92890" y="64612"/>
                  </a:lnTo>
                  <a:lnTo>
                    <a:pt x="87010" y="55987"/>
                  </a:lnTo>
                  <a:lnTo>
                    <a:pt x="85323" y="52146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450579" y="4532388"/>
              <a:ext cx="78105" cy="93345"/>
            </a:xfrm>
            <a:custGeom>
              <a:avLst/>
              <a:gdLst/>
              <a:ahLst/>
              <a:cxnLst/>
              <a:rect l="l" t="t" r="r" b="b"/>
              <a:pathLst>
                <a:path w="78104" h="93345">
                  <a:moveTo>
                    <a:pt x="38480" y="0"/>
                  </a:moveTo>
                  <a:lnTo>
                    <a:pt x="32664" y="15926"/>
                  </a:lnTo>
                  <a:lnTo>
                    <a:pt x="23479" y="29019"/>
                  </a:lnTo>
                  <a:lnTo>
                    <a:pt x="12174" y="40540"/>
                  </a:lnTo>
                  <a:lnTo>
                    <a:pt x="0" y="51752"/>
                  </a:lnTo>
                  <a:lnTo>
                    <a:pt x="7112" y="56134"/>
                  </a:lnTo>
                  <a:lnTo>
                    <a:pt x="36068" y="81648"/>
                  </a:lnTo>
                  <a:lnTo>
                    <a:pt x="43052" y="92938"/>
                  </a:lnTo>
                  <a:lnTo>
                    <a:pt x="48863" y="78520"/>
                  </a:lnTo>
                  <a:lnTo>
                    <a:pt x="56864" y="66154"/>
                  </a:lnTo>
                  <a:lnTo>
                    <a:pt x="66627" y="55426"/>
                  </a:lnTo>
                  <a:lnTo>
                    <a:pt x="77724" y="45923"/>
                  </a:lnTo>
                  <a:lnTo>
                    <a:pt x="66325" y="35806"/>
                  </a:lnTo>
                  <a:lnTo>
                    <a:pt x="55499" y="25146"/>
                  </a:lnTo>
                  <a:lnTo>
                    <a:pt x="50857" y="19066"/>
                  </a:lnTo>
                  <a:lnTo>
                    <a:pt x="46466" y="12849"/>
                  </a:lnTo>
                  <a:lnTo>
                    <a:pt x="42336" y="6493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C6A2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476487" y="4206240"/>
              <a:ext cx="316966" cy="3856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72008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1397" y="113080"/>
                  </a:lnTo>
                  <a:lnTo>
                    <a:pt x="7747" y="116001"/>
                  </a:lnTo>
                  <a:lnTo>
                    <a:pt x="11938" y="117830"/>
                  </a:lnTo>
                  <a:lnTo>
                    <a:pt x="16255" y="119659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44529" y="137291"/>
                  </a:lnTo>
                  <a:lnTo>
                    <a:pt x="52921" y="149010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8563" y="145529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62356" y="134239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lnTo>
                    <a:pt x="85322" y="52552"/>
                  </a:lnTo>
                  <a:lnTo>
                    <a:pt x="77775" y="14262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close/>
                </a:path>
                <a:path w="129540" h="196850">
                  <a:moveTo>
                    <a:pt x="85322" y="52552"/>
                  </a:moveTo>
                  <a:lnTo>
                    <a:pt x="65150" y="52552"/>
                  </a:lnTo>
                  <a:lnTo>
                    <a:pt x="68980" y="59048"/>
                  </a:lnTo>
                  <a:lnTo>
                    <a:pt x="98341" y="93504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88563" y="145529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92890" y="65122"/>
                  </a:lnTo>
                  <a:lnTo>
                    <a:pt x="87010" y="56427"/>
                  </a:lnTo>
                  <a:lnTo>
                    <a:pt x="85322" y="5255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65150" y="52552"/>
                  </a:moveTo>
                  <a:lnTo>
                    <a:pt x="92614" y="88380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39116" y="111633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close/>
                </a:path>
                <a:path w="129540" h="196850">
                  <a:moveTo>
                    <a:pt x="69342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24955" y="82408"/>
                  </a:lnTo>
                  <a:lnTo>
                    <a:pt x="19300" y="8736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80264" y="36131"/>
                  </a:lnTo>
                  <a:lnTo>
                    <a:pt x="77850" y="14986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572499" y="4283963"/>
              <a:ext cx="129540" cy="1965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566671" y="672109"/>
              <a:ext cx="344398" cy="3261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1663699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123317" y="77215"/>
                  </a:moveTo>
                  <a:lnTo>
                    <a:pt x="94995" y="105155"/>
                  </a:lnTo>
                  <a:lnTo>
                    <a:pt x="88392" y="106552"/>
                  </a:lnTo>
                  <a:lnTo>
                    <a:pt x="85979" y="106171"/>
                  </a:lnTo>
                  <a:lnTo>
                    <a:pt x="84581" y="105917"/>
                  </a:lnTo>
                  <a:lnTo>
                    <a:pt x="71459" y="104431"/>
                  </a:lnTo>
                  <a:lnTo>
                    <a:pt x="58943" y="100504"/>
                  </a:lnTo>
                  <a:lnTo>
                    <a:pt x="47309" y="94077"/>
                  </a:lnTo>
                  <a:lnTo>
                    <a:pt x="36830" y="85089"/>
                  </a:lnTo>
                  <a:lnTo>
                    <a:pt x="33400" y="82676"/>
                  </a:lnTo>
                  <a:lnTo>
                    <a:pt x="31876" y="77724"/>
                  </a:lnTo>
                  <a:lnTo>
                    <a:pt x="32766" y="73025"/>
                  </a:lnTo>
                  <a:lnTo>
                    <a:pt x="33019" y="71246"/>
                  </a:lnTo>
                  <a:lnTo>
                    <a:pt x="33527" y="69595"/>
                  </a:lnTo>
                  <a:lnTo>
                    <a:pt x="34543" y="67944"/>
                  </a:lnTo>
                  <a:lnTo>
                    <a:pt x="37512" y="61958"/>
                  </a:lnTo>
                  <a:lnTo>
                    <a:pt x="64210" y="34204"/>
                  </a:lnTo>
                  <a:lnTo>
                    <a:pt x="82550" y="30972"/>
                  </a:lnTo>
                  <a:lnTo>
                    <a:pt x="100413" y="36097"/>
                  </a:lnTo>
                  <a:lnTo>
                    <a:pt x="114681" y="49402"/>
                  </a:lnTo>
                  <a:lnTo>
                    <a:pt x="119512" y="55856"/>
                  </a:lnTo>
                  <a:lnTo>
                    <a:pt x="122475" y="62833"/>
                  </a:lnTo>
                  <a:lnTo>
                    <a:pt x="123699" y="70048"/>
                  </a:lnTo>
                  <a:lnTo>
                    <a:pt x="123317" y="77215"/>
                  </a:lnTo>
                  <a:close/>
                </a:path>
                <a:path w="154305" h="137159">
                  <a:moveTo>
                    <a:pt x="153669" y="77724"/>
                  </a:moveTo>
                  <a:lnTo>
                    <a:pt x="153797" y="76962"/>
                  </a:lnTo>
                  <a:lnTo>
                    <a:pt x="153924" y="76072"/>
                  </a:lnTo>
                  <a:lnTo>
                    <a:pt x="154050" y="75183"/>
                  </a:lnTo>
                  <a:lnTo>
                    <a:pt x="130635" y="22637"/>
                  </a:lnTo>
                  <a:lnTo>
                    <a:pt x="77977" y="762"/>
                  </a:lnTo>
                  <a:lnTo>
                    <a:pt x="75437" y="380"/>
                  </a:lnTo>
                  <a:lnTo>
                    <a:pt x="73025" y="0"/>
                  </a:lnTo>
                  <a:lnTo>
                    <a:pt x="70231" y="762"/>
                  </a:lnTo>
                  <a:lnTo>
                    <a:pt x="67563" y="1650"/>
                  </a:lnTo>
                  <a:lnTo>
                    <a:pt x="64897" y="2412"/>
                  </a:lnTo>
                  <a:lnTo>
                    <a:pt x="25796" y="24764"/>
                  </a:lnTo>
                  <a:lnTo>
                    <a:pt x="2539" y="59943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8" y="92709"/>
                  </a:lnTo>
                  <a:lnTo>
                    <a:pt x="46974" y="127587"/>
                  </a:lnTo>
                  <a:lnTo>
                    <a:pt x="83312" y="136651"/>
                  </a:lnTo>
                  <a:lnTo>
                    <a:pt x="108289" y="132552"/>
                  </a:lnTo>
                  <a:lnTo>
                    <a:pt x="129492" y="120237"/>
                  </a:lnTo>
                  <a:lnTo>
                    <a:pt x="145194" y="101397"/>
                  </a:lnTo>
                  <a:lnTo>
                    <a:pt x="153669" y="777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5751" y="1018006"/>
              <a:ext cx="307822" cy="3048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3569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85951" y="68453"/>
                  </a:moveTo>
                  <a:lnTo>
                    <a:pt x="82595" y="76967"/>
                  </a:lnTo>
                  <a:lnTo>
                    <a:pt x="76251" y="83327"/>
                  </a:lnTo>
                  <a:lnTo>
                    <a:pt x="67931" y="86758"/>
                  </a:lnTo>
                  <a:lnTo>
                    <a:pt x="58646" y="86487"/>
                  </a:lnTo>
                  <a:lnTo>
                    <a:pt x="26769" y="64516"/>
                  </a:lnTo>
                  <a:lnTo>
                    <a:pt x="25245" y="58166"/>
                  </a:lnTo>
                  <a:lnTo>
                    <a:pt x="26134" y="52450"/>
                  </a:lnTo>
                  <a:lnTo>
                    <a:pt x="51280" y="31242"/>
                  </a:lnTo>
                  <a:lnTo>
                    <a:pt x="63091" y="34357"/>
                  </a:lnTo>
                  <a:lnTo>
                    <a:pt x="73378" y="40925"/>
                  </a:lnTo>
                  <a:lnTo>
                    <a:pt x="81283" y="50208"/>
                  </a:lnTo>
                  <a:lnTo>
                    <a:pt x="85951" y="61468"/>
                  </a:lnTo>
                  <a:lnTo>
                    <a:pt x="86332" y="63881"/>
                  </a:lnTo>
                  <a:lnTo>
                    <a:pt x="86332" y="66294"/>
                  </a:lnTo>
                  <a:lnTo>
                    <a:pt x="85951" y="68453"/>
                  </a:lnTo>
                </a:path>
                <a:path w="117475" h="114934">
                  <a:moveTo>
                    <a:pt x="116050" y="74168"/>
                  </a:moveTo>
                  <a:lnTo>
                    <a:pt x="117066" y="68325"/>
                  </a:lnTo>
                  <a:lnTo>
                    <a:pt x="116812" y="62230"/>
                  </a:lnTo>
                  <a:lnTo>
                    <a:pt x="115161" y="56134"/>
                  </a:lnTo>
                  <a:lnTo>
                    <a:pt x="92301" y="19224"/>
                  </a:lnTo>
                  <a:lnTo>
                    <a:pt x="53820" y="888"/>
                  </a:lnTo>
                  <a:lnTo>
                    <a:pt x="48867" y="0"/>
                  </a:lnTo>
                  <a:lnTo>
                    <a:pt x="44930" y="635"/>
                  </a:lnTo>
                  <a:lnTo>
                    <a:pt x="40866" y="1270"/>
                  </a:lnTo>
                  <a:lnTo>
                    <a:pt x="5415" y="31934"/>
                  </a:lnTo>
                  <a:lnTo>
                    <a:pt x="0" y="53832"/>
                  </a:lnTo>
                  <a:lnTo>
                    <a:pt x="99" y="60769"/>
                  </a:lnTo>
                  <a:lnTo>
                    <a:pt x="29023" y="103298"/>
                  </a:lnTo>
                  <a:lnTo>
                    <a:pt x="66774" y="114808"/>
                  </a:lnTo>
                  <a:lnTo>
                    <a:pt x="75394" y="113609"/>
                  </a:lnTo>
                  <a:lnTo>
                    <a:pt x="110128" y="89757"/>
                  </a:lnTo>
                  <a:lnTo>
                    <a:pt x="113881" y="82248"/>
                  </a:lnTo>
                  <a:lnTo>
                    <a:pt x="116050" y="74168"/>
                  </a:lnTo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520951" y="1053122"/>
              <a:ext cx="310959" cy="3184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90169" y="75247"/>
                  </a:moveTo>
                  <a:lnTo>
                    <a:pt x="87282" y="83183"/>
                  </a:lnTo>
                  <a:lnTo>
                    <a:pt x="81835" y="89963"/>
                  </a:lnTo>
                  <a:lnTo>
                    <a:pt x="74364" y="94910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082" y="56451"/>
                  </a:lnTo>
                  <a:lnTo>
                    <a:pt x="29591" y="54038"/>
                  </a:lnTo>
                  <a:lnTo>
                    <a:pt x="30225" y="51625"/>
                  </a:lnTo>
                  <a:lnTo>
                    <a:pt x="31114" y="49212"/>
                  </a:lnTo>
                  <a:lnTo>
                    <a:pt x="40124" y="36439"/>
                  </a:lnTo>
                  <a:lnTo>
                    <a:pt x="53562" y="31035"/>
                  </a:lnTo>
                  <a:lnTo>
                    <a:pt x="67905" y="33228"/>
                  </a:lnTo>
                  <a:lnTo>
                    <a:pt x="90424" y="70802"/>
                  </a:lnTo>
                  <a:lnTo>
                    <a:pt x="90424" y="72326"/>
                  </a:lnTo>
                  <a:lnTo>
                    <a:pt x="90424" y="73723"/>
                  </a:lnTo>
                  <a:lnTo>
                    <a:pt x="90169" y="75247"/>
                  </a:lnTo>
                  <a:close/>
                </a:path>
                <a:path w="119380" h="127634">
                  <a:moveTo>
                    <a:pt x="119380" y="81978"/>
                  </a:moveTo>
                  <a:lnTo>
                    <a:pt x="111156" y="34432"/>
                  </a:lnTo>
                  <a:lnTo>
                    <a:pt x="74930" y="2603"/>
                  </a:lnTo>
                  <a:lnTo>
                    <a:pt x="61985" y="0"/>
                  </a:lnTo>
                  <a:lnTo>
                    <a:pt x="49006" y="253"/>
                  </a:lnTo>
                  <a:lnTo>
                    <a:pt x="9032" y="25400"/>
                  </a:lnTo>
                  <a:lnTo>
                    <a:pt x="0" y="51244"/>
                  </a:lnTo>
                  <a:lnTo>
                    <a:pt x="0" y="56578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253" y="82740"/>
                  </a:lnTo>
                  <a:lnTo>
                    <a:pt x="119380" y="81978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94434" y="780780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4" h="76200">
                  <a:moveTo>
                    <a:pt x="51816" y="0"/>
                  </a:moveTo>
                  <a:lnTo>
                    <a:pt x="13327" y="20022"/>
                  </a:lnTo>
                  <a:lnTo>
                    <a:pt x="0" y="46370"/>
                  </a:lnTo>
                  <a:lnTo>
                    <a:pt x="1778" y="51450"/>
                  </a:lnTo>
                  <a:lnTo>
                    <a:pt x="6096" y="54117"/>
                  </a:lnTo>
                  <a:lnTo>
                    <a:pt x="16575" y="63105"/>
                  </a:lnTo>
                  <a:lnTo>
                    <a:pt x="28209" y="69532"/>
                  </a:lnTo>
                  <a:lnTo>
                    <a:pt x="40725" y="73459"/>
                  </a:lnTo>
                  <a:lnTo>
                    <a:pt x="53848" y="74945"/>
                  </a:lnTo>
                  <a:lnTo>
                    <a:pt x="57658" y="75580"/>
                  </a:lnTo>
                  <a:lnTo>
                    <a:pt x="60325" y="74818"/>
                  </a:lnTo>
                  <a:lnTo>
                    <a:pt x="64262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3" y="46243"/>
                  </a:lnTo>
                  <a:lnTo>
                    <a:pt x="92965" y="39076"/>
                  </a:lnTo>
                  <a:lnTo>
                    <a:pt x="91741" y="31861"/>
                  </a:lnTo>
                  <a:lnTo>
                    <a:pt x="88778" y="24884"/>
                  </a:lnTo>
                  <a:lnTo>
                    <a:pt x="83947" y="18430"/>
                  </a:lnTo>
                  <a:lnTo>
                    <a:pt x="69679" y="5125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48815" y="1127633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4" h="55244">
                  <a:moveTo>
                    <a:pt x="26035" y="0"/>
                  </a:moveTo>
                  <a:lnTo>
                    <a:pt x="0" y="26415"/>
                  </a:lnTo>
                  <a:lnTo>
                    <a:pt x="1778" y="31876"/>
                  </a:lnTo>
                  <a:lnTo>
                    <a:pt x="33655" y="53975"/>
                  </a:lnTo>
                  <a:lnTo>
                    <a:pt x="42793" y="54873"/>
                  </a:lnTo>
                  <a:lnTo>
                    <a:pt x="51038" y="51831"/>
                  </a:lnTo>
                  <a:lnTo>
                    <a:pt x="57354" y="45670"/>
                  </a:lnTo>
                  <a:lnTo>
                    <a:pt x="60706" y="37211"/>
                  </a:lnTo>
                  <a:lnTo>
                    <a:pt x="61087" y="35051"/>
                  </a:lnTo>
                  <a:lnTo>
                    <a:pt x="61087" y="32638"/>
                  </a:lnTo>
                  <a:lnTo>
                    <a:pt x="26035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647951" y="1162034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4" h="66040">
                  <a:moveTo>
                    <a:pt x="24606" y="0"/>
                  </a:moveTo>
                  <a:lnTo>
                    <a:pt x="11080" y="5840"/>
                  </a:lnTo>
                  <a:lnTo>
                    <a:pt x="2031" y="18811"/>
                  </a:lnTo>
                  <a:lnTo>
                    <a:pt x="508" y="23637"/>
                  </a:lnTo>
                  <a:lnTo>
                    <a:pt x="0" y="26050"/>
                  </a:lnTo>
                  <a:lnTo>
                    <a:pt x="908" y="41618"/>
                  </a:lnTo>
                  <a:lnTo>
                    <a:pt x="8127" y="54673"/>
                  </a:lnTo>
                  <a:lnTo>
                    <a:pt x="20395" y="63323"/>
                  </a:lnTo>
                  <a:lnTo>
                    <a:pt x="36449" y="65674"/>
                  </a:lnTo>
                  <a:lnTo>
                    <a:pt x="45335" y="63920"/>
                  </a:lnTo>
                  <a:lnTo>
                    <a:pt x="52768" y="59356"/>
                  </a:lnTo>
                  <a:lnTo>
                    <a:pt x="58201" y="52744"/>
                  </a:lnTo>
                  <a:lnTo>
                    <a:pt x="61087" y="44846"/>
                  </a:lnTo>
                  <a:lnTo>
                    <a:pt x="61341" y="40401"/>
                  </a:lnTo>
                  <a:lnTo>
                    <a:pt x="60926" y="32700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34381" y="1813338"/>
            <a:ext cx="10465545" cy="446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158115" algn="just">
              <a:spcAft>
                <a:spcPts val="0"/>
              </a:spcAft>
              <a:tabLst>
                <a:tab pos="48641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công thức hoá học của một số chất và hợp chất đơn giản thông dụng.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  <a:tabLst>
                <a:tab pos="48641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mối liên hệ giữa hoá trị của nguyên tố với công thức hoá học của hợp chất.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  <a:tabLst>
                <a:tab pos="48641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được phần trăm nguyên tố trong hợp chất khi biết công thức hoá học 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nó.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158115" algn="just">
              <a:spcAft>
                <a:spcPts val="0"/>
              </a:spcAft>
              <a:tabLst>
                <a:tab pos="489585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được công thức hoá học của hợp chất dựa vào phần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 tố và khối lượng phần tử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76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Photphorus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(P)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PH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7030A0"/>
                </a:solidFill>
                <a:latin typeface="Calibri" panose="020F0502020204030204"/>
              </a:rPr>
              <a:t>Hóa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</a:rPr>
              <a:t> 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7030A0"/>
                </a:solidFill>
              </a:rPr>
              <a:t>Hóa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trị</a:t>
            </a:r>
            <a:r>
              <a:rPr lang="en-US" sz="3200" dirty="0">
                <a:solidFill>
                  <a:srgbClr val="7030A0"/>
                </a:solidFill>
              </a:rPr>
              <a:t> I</a:t>
            </a: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34900" y="258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Photphorus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(P)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(VI)?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/>
              </a:rPr>
              <a:t>CTHH: SO</a:t>
            </a:r>
            <a:r>
              <a:rPr lang="en-US" sz="3200" baseline="-25000" dirty="0">
                <a:solidFill>
                  <a:srgbClr val="7030A0"/>
                </a:solidFill>
                <a:latin typeface="Calibri" panose="020F0502020204030204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CTHH: SO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4910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879600"/>
            <a:ext cx="2915210" cy="496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879600"/>
            <a:ext cx="3029511" cy="497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" y="4778255"/>
            <a:ext cx="880395" cy="742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35" y="4778255"/>
            <a:ext cx="880395" cy="742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4515608"/>
            <a:ext cx="2687414" cy="2693509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6283429"/>
            <a:ext cx="609600" cy="6096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5557563"/>
            <a:ext cx="609600" cy="6096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6283429"/>
            <a:ext cx="609600" cy="6096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8850" y="5557563"/>
            <a:ext cx="609600" cy="6096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4456" y="23071"/>
            <a:ext cx="6505303" cy="3174533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644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8848888" y="2452686"/>
            <a:ext cx="2585084" cy="2003074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700" y="4778255"/>
            <a:ext cx="609600" cy="60960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ED8011F-9CCA-C10C-4C20-EAFF801A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82" y="378062"/>
            <a:ext cx="1987193" cy="198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0084" y="2372533"/>
            <a:ext cx="84918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Đừng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để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nỗi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sợ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bủa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vây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lấy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bạn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,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hãy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mạnh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mẽ</a:t>
            </a:r>
            <a:r>
              <a:rPr lang="en-US" sz="4400" i="1" noProof="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en-US" sz="4400" i="1" noProof="0" dirty="0" err="1">
                <a:solidFill>
                  <a:srgbClr val="C00000"/>
                </a:solidFill>
                <a:latin typeface="tahoma" panose="020B0604030504040204" pitchFamily="34" charset="0"/>
              </a:rPr>
              <a:t>lên</a:t>
            </a:r>
            <a:r>
              <a:rPr lang="en-US" sz="4400" i="1" dirty="0">
                <a:solidFill>
                  <a:srgbClr val="FFC000"/>
                </a:solidFill>
                <a:latin typeface="tahoma" panose="020B0604030504040204" pitchFamily="34" charset="0"/>
              </a:rPr>
              <a:t>!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6" y="4131434"/>
            <a:ext cx="3233991" cy="27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HÓA TRỊ (PHỔ NHẠC RẤT HAY VÀ DỄ NHỚ)">
            <a:hlinkClick r:id="" action="ppaction://media"/>
            <a:extLst>
              <a:ext uri="{FF2B5EF4-FFF2-40B4-BE49-F238E27FC236}">
                <a16:creationId xmlns:a16="http://schemas.microsoft.com/office/drawing/2014/main" id="{C8EB5D09-3A55-93E3-A607-7EE4363FD7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44.24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319" y="523982"/>
            <a:ext cx="10304980" cy="51910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45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952" y="445768"/>
            <a:ext cx="11840901" cy="5833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45384">
            <a:off x="10152171" y="4623102"/>
            <a:ext cx="2189912" cy="2364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018656">
            <a:off x="125208" y="1143256"/>
            <a:ext cx="1458411" cy="1611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438D6-B32A-5881-32C6-24A2F4D98CF5}"/>
              </a:ext>
            </a:extLst>
          </p:cNvPr>
          <p:cNvSpPr txBox="1"/>
          <p:nvPr/>
        </p:nvSpPr>
        <p:spPr>
          <a:xfrm>
            <a:off x="1578756" y="1111459"/>
            <a:ext cx="93661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Thiết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kế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sản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phẩm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nhớ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nhanh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tố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nhóm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tử</a:t>
            </a:r>
            <a:endParaRPr lang="en-US" sz="3200" dirty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ý: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sơ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đồ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tư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duy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;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bộ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thẻ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flashcard;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rubic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….)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Thực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nhóm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4-5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bạn</a:t>
            </a:r>
            <a:endParaRPr lang="en-US" sz="3200" dirty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Nghiệm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thu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sản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phẩm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1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tuần</a:t>
            </a:r>
            <a:endParaRPr lang="en-US" sz="3200" dirty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94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75565" y="1120676"/>
            <a:ext cx="6442362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sz="15000" spc="261" dirty="0">
                <a:solidFill>
                  <a:srgbClr val="5A070C"/>
                </a:solidFill>
                <a:latin typeface="Playfair Display Bold Italics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880" y="-4657"/>
            <a:ext cx="11501120" cy="2867660"/>
            <a:chOff x="518159" y="126"/>
            <a:chExt cx="8625840" cy="2150745"/>
          </a:xfrm>
        </p:grpSpPr>
        <p:sp>
          <p:nvSpPr>
            <p:cNvPr id="3" name="object 3"/>
            <p:cNvSpPr/>
            <p:nvPr/>
          </p:nvSpPr>
          <p:spPr>
            <a:xfrm>
              <a:off x="6023260" y="126"/>
              <a:ext cx="3121025" cy="2150745"/>
            </a:xfrm>
            <a:custGeom>
              <a:avLst/>
              <a:gdLst/>
              <a:ahLst/>
              <a:cxnLst/>
              <a:rect l="l" t="t" r="r" b="b"/>
              <a:pathLst>
                <a:path w="3121025" h="2150745">
                  <a:moveTo>
                    <a:pt x="3120739" y="0"/>
                  </a:moveTo>
                  <a:lnTo>
                    <a:pt x="6318" y="0"/>
                  </a:lnTo>
                  <a:lnTo>
                    <a:pt x="0" y="411335"/>
                  </a:lnTo>
                  <a:lnTo>
                    <a:pt x="118173" y="647017"/>
                  </a:lnTo>
                  <a:lnTo>
                    <a:pt x="469090" y="795760"/>
                  </a:lnTo>
                  <a:lnTo>
                    <a:pt x="1208870" y="956682"/>
                  </a:lnTo>
                  <a:lnTo>
                    <a:pt x="1254932" y="968194"/>
                  </a:lnTo>
                  <a:lnTo>
                    <a:pt x="1299250" y="980771"/>
                  </a:lnTo>
                  <a:lnTo>
                    <a:pt x="1341890" y="994375"/>
                  </a:lnTo>
                  <a:lnTo>
                    <a:pt x="1382915" y="1008963"/>
                  </a:lnTo>
                  <a:lnTo>
                    <a:pt x="1422387" y="1024496"/>
                  </a:lnTo>
                  <a:lnTo>
                    <a:pt x="1460372" y="1040932"/>
                  </a:lnTo>
                  <a:lnTo>
                    <a:pt x="1496932" y="1058232"/>
                  </a:lnTo>
                  <a:lnTo>
                    <a:pt x="1532131" y="1076355"/>
                  </a:lnTo>
                  <a:lnTo>
                    <a:pt x="1566033" y="1095260"/>
                  </a:lnTo>
                  <a:lnTo>
                    <a:pt x="1598702" y="1114906"/>
                  </a:lnTo>
                  <a:lnTo>
                    <a:pt x="1660594" y="1156261"/>
                  </a:lnTo>
                  <a:lnTo>
                    <a:pt x="1718316" y="1200097"/>
                  </a:lnTo>
                  <a:lnTo>
                    <a:pt x="1772377" y="1246087"/>
                  </a:lnTo>
                  <a:lnTo>
                    <a:pt x="1823288" y="1293909"/>
                  </a:lnTo>
                  <a:lnTo>
                    <a:pt x="1871557" y="1343237"/>
                  </a:lnTo>
                  <a:lnTo>
                    <a:pt x="1917693" y="1393747"/>
                  </a:lnTo>
                  <a:lnTo>
                    <a:pt x="1962207" y="1445115"/>
                  </a:lnTo>
                  <a:lnTo>
                    <a:pt x="2005606" y="1497016"/>
                  </a:lnTo>
                  <a:lnTo>
                    <a:pt x="2091102" y="1601120"/>
                  </a:lnTo>
                  <a:lnTo>
                    <a:pt x="2134217" y="1652674"/>
                  </a:lnTo>
                  <a:lnTo>
                    <a:pt x="2178255" y="1703464"/>
                  </a:lnTo>
                  <a:lnTo>
                    <a:pt x="2223726" y="1753165"/>
                  </a:lnTo>
                  <a:lnTo>
                    <a:pt x="2271140" y="1801452"/>
                  </a:lnTo>
                  <a:lnTo>
                    <a:pt x="2321005" y="1848002"/>
                  </a:lnTo>
                  <a:lnTo>
                    <a:pt x="2373831" y="1892489"/>
                  </a:lnTo>
                  <a:lnTo>
                    <a:pt x="2430128" y="1934590"/>
                  </a:lnTo>
                  <a:lnTo>
                    <a:pt x="2490404" y="1973979"/>
                  </a:lnTo>
                  <a:lnTo>
                    <a:pt x="2555169" y="2010333"/>
                  </a:lnTo>
                  <a:lnTo>
                    <a:pt x="2589394" y="2027270"/>
                  </a:lnTo>
                  <a:lnTo>
                    <a:pt x="2624933" y="2043327"/>
                  </a:lnTo>
                  <a:lnTo>
                    <a:pt x="2661848" y="2058463"/>
                  </a:lnTo>
                  <a:lnTo>
                    <a:pt x="2700204" y="2072637"/>
                  </a:lnTo>
                  <a:lnTo>
                    <a:pt x="2740064" y="2085809"/>
                  </a:lnTo>
                  <a:lnTo>
                    <a:pt x="2781492" y="2097938"/>
                  </a:lnTo>
                  <a:lnTo>
                    <a:pt x="2824552" y="2108983"/>
                  </a:lnTo>
                  <a:lnTo>
                    <a:pt x="2869307" y="2118905"/>
                  </a:lnTo>
                  <a:lnTo>
                    <a:pt x="2915821" y="2127662"/>
                  </a:lnTo>
                  <a:lnTo>
                    <a:pt x="2964157" y="2135215"/>
                  </a:lnTo>
                  <a:lnTo>
                    <a:pt x="3014380" y="2141522"/>
                  </a:lnTo>
                  <a:lnTo>
                    <a:pt x="3066552" y="2146542"/>
                  </a:lnTo>
                  <a:lnTo>
                    <a:pt x="3120739" y="2150237"/>
                  </a:lnTo>
                  <a:lnTo>
                    <a:pt x="3120739" y="0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518159" y="303212"/>
              <a:ext cx="8109204" cy="10241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720522" y="486156"/>
              <a:ext cx="7718425" cy="633095"/>
            </a:xfrm>
            <a:custGeom>
              <a:avLst/>
              <a:gdLst/>
              <a:ahLst/>
              <a:cxnLst/>
              <a:rect l="l" t="t" r="r" b="b"/>
              <a:pathLst>
                <a:path w="7718425" h="633094">
                  <a:moveTo>
                    <a:pt x="6781240" y="0"/>
                  </a:moveTo>
                  <a:lnTo>
                    <a:pt x="6677078" y="428"/>
                  </a:lnTo>
                  <a:lnTo>
                    <a:pt x="6519526" y="2309"/>
                  </a:lnTo>
                  <a:lnTo>
                    <a:pt x="6161952" y="8371"/>
                  </a:lnTo>
                  <a:lnTo>
                    <a:pt x="6066524" y="9477"/>
                  </a:lnTo>
                  <a:lnTo>
                    <a:pt x="3615206" y="14263"/>
                  </a:lnTo>
                  <a:lnTo>
                    <a:pt x="818082" y="6223"/>
                  </a:lnTo>
                  <a:lnTo>
                    <a:pt x="718873" y="7304"/>
                  </a:lnTo>
                  <a:lnTo>
                    <a:pt x="627883" y="10474"/>
                  </a:lnTo>
                  <a:lnTo>
                    <a:pt x="544765" y="15620"/>
                  </a:lnTo>
                  <a:lnTo>
                    <a:pt x="469173" y="22631"/>
                  </a:lnTo>
                  <a:lnTo>
                    <a:pt x="400760" y="31393"/>
                  </a:lnTo>
                  <a:lnTo>
                    <a:pt x="339181" y="41795"/>
                  </a:lnTo>
                  <a:lnTo>
                    <a:pt x="284089" y="53724"/>
                  </a:lnTo>
                  <a:lnTo>
                    <a:pt x="235138" y="67068"/>
                  </a:lnTo>
                  <a:lnTo>
                    <a:pt x="191981" y="81715"/>
                  </a:lnTo>
                  <a:lnTo>
                    <a:pt x="154272" y="97553"/>
                  </a:lnTo>
                  <a:lnTo>
                    <a:pt x="93814" y="132352"/>
                  </a:lnTo>
                  <a:lnTo>
                    <a:pt x="50992" y="170567"/>
                  </a:lnTo>
                  <a:lnTo>
                    <a:pt x="23035" y="211301"/>
                  </a:lnTo>
                  <a:lnTo>
                    <a:pt x="7174" y="253656"/>
                  </a:lnTo>
                  <a:lnTo>
                    <a:pt x="637" y="296733"/>
                  </a:lnTo>
                  <a:lnTo>
                    <a:pt x="0" y="318263"/>
                  </a:lnTo>
                  <a:lnTo>
                    <a:pt x="654" y="339637"/>
                  </a:lnTo>
                  <a:lnTo>
                    <a:pt x="2255" y="360742"/>
                  </a:lnTo>
                  <a:lnTo>
                    <a:pt x="4455" y="381468"/>
                  </a:lnTo>
                  <a:lnTo>
                    <a:pt x="6908" y="401701"/>
                  </a:lnTo>
                  <a:lnTo>
                    <a:pt x="8869" y="424699"/>
                  </a:lnTo>
                  <a:lnTo>
                    <a:pt x="16946" y="474707"/>
                  </a:lnTo>
                  <a:lnTo>
                    <a:pt x="49374" y="524701"/>
                  </a:lnTo>
                  <a:lnTo>
                    <a:pt x="81773" y="547685"/>
                  </a:lnTo>
                  <a:lnTo>
                    <a:pt x="128724" y="568253"/>
                  </a:lnTo>
                  <a:lnTo>
                    <a:pt x="193049" y="585603"/>
                  </a:lnTo>
                  <a:lnTo>
                    <a:pt x="277570" y="598932"/>
                  </a:lnTo>
                  <a:lnTo>
                    <a:pt x="323274" y="603413"/>
                  </a:lnTo>
                  <a:lnTo>
                    <a:pt x="370557" y="606682"/>
                  </a:lnTo>
                  <a:lnTo>
                    <a:pt x="418929" y="609017"/>
                  </a:lnTo>
                  <a:lnTo>
                    <a:pt x="467903" y="610701"/>
                  </a:lnTo>
                  <a:lnTo>
                    <a:pt x="770122" y="617647"/>
                  </a:lnTo>
                  <a:lnTo>
                    <a:pt x="1125834" y="623804"/>
                  </a:lnTo>
                  <a:lnTo>
                    <a:pt x="1584902" y="629177"/>
                  </a:lnTo>
                  <a:lnTo>
                    <a:pt x="2198731" y="632878"/>
                  </a:lnTo>
                  <a:lnTo>
                    <a:pt x="4558962" y="632980"/>
                  </a:lnTo>
                  <a:lnTo>
                    <a:pt x="6032885" y="625562"/>
                  </a:lnTo>
                  <a:lnTo>
                    <a:pt x="7099629" y="615442"/>
                  </a:lnTo>
                  <a:lnTo>
                    <a:pt x="7196487" y="612917"/>
                  </a:lnTo>
                  <a:lnTo>
                    <a:pt x="7283186" y="607784"/>
                  </a:lnTo>
                  <a:lnTo>
                    <a:pt x="7360237" y="600218"/>
                  </a:lnTo>
                  <a:lnTo>
                    <a:pt x="7428151" y="590393"/>
                  </a:lnTo>
                  <a:lnTo>
                    <a:pt x="7487438" y="578485"/>
                  </a:lnTo>
                  <a:lnTo>
                    <a:pt x="7538609" y="564667"/>
                  </a:lnTo>
                  <a:lnTo>
                    <a:pt x="7582175" y="549116"/>
                  </a:lnTo>
                  <a:lnTo>
                    <a:pt x="7618647" y="532006"/>
                  </a:lnTo>
                  <a:lnTo>
                    <a:pt x="7672352" y="493807"/>
                  </a:lnTo>
                  <a:lnTo>
                    <a:pt x="7703810" y="451471"/>
                  </a:lnTo>
                  <a:lnTo>
                    <a:pt x="7717108" y="406397"/>
                  </a:lnTo>
                  <a:lnTo>
                    <a:pt x="7718224" y="383270"/>
                  </a:lnTo>
                  <a:lnTo>
                    <a:pt x="7716333" y="359983"/>
                  </a:lnTo>
                  <a:lnTo>
                    <a:pt x="7705571" y="313628"/>
                  </a:lnTo>
                  <a:lnTo>
                    <a:pt x="7688909" y="268732"/>
                  </a:lnTo>
                  <a:lnTo>
                    <a:pt x="7667303" y="219852"/>
                  </a:lnTo>
                  <a:lnTo>
                    <a:pt x="7657637" y="197598"/>
                  </a:lnTo>
                  <a:lnTo>
                    <a:pt x="7638881" y="156126"/>
                  </a:lnTo>
                  <a:lnTo>
                    <a:pt x="7594050" y="114261"/>
                  </a:lnTo>
                  <a:lnTo>
                    <a:pt x="7559944" y="94214"/>
                  </a:lnTo>
                  <a:lnTo>
                    <a:pt x="7517920" y="75279"/>
                  </a:lnTo>
                  <a:lnTo>
                    <a:pt x="7467882" y="57844"/>
                  </a:lnTo>
                  <a:lnTo>
                    <a:pt x="7409739" y="42301"/>
                  </a:lnTo>
                  <a:lnTo>
                    <a:pt x="7343396" y="29040"/>
                  </a:lnTo>
                  <a:lnTo>
                    <a:pt x="7268759" y="18450"/>
                  </a:lnTo>
                  <a:lnTo>
                    <a:pt x="7185735" y="10922"/>
                  </a:lnTo>
                  <a:lnTo>
                    <a:pt x="7139132" y="8082"/>
                  </a:lnTo>
                  <a:lnTo>
                    <a:pt x="7091136" y="5732"/>
                  </a:lnTo>
                  <a:lnTo>
                    <a:pt x="7041878" y="3838"/>
                  </a:lnTo>
                  <a:lnTo>
                    <a:pt x="6991489" y="2365"/>
                  </a:lnTo>
                  <a:lnTo>
                    <a:pt x="6940099" y="1279"/>
                  </a:lnTo>
                  <a:lnTo>
                    <a:pt x="6887841" y="545"/>
                  </a:lnTo>
                  <a:lnTo>
                    <a:pt x="6834844" y="130"/>
                  </a:lnTo>
                  <a:lnTo>
                    <a:pt x="6781240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" name="object 6"/>
          <p:cNvSpPr/>
          <p:nvPr/>
        </p:nvSpPr>
        <p:spPr>
          <a:xfrm>
            <a:off x="11699578" y="3168227"/>
            <a:ext cx="408940" cy="408940"/>
          </a:xfrm>
          <a:custGeom>
            <a:avLst/>
            <a:gdLst/>
            <a:ahLst/>
            <a:cxnLst/>
            <a:rect l="l" t="t" r="r" b="b"/>
            <a:pathLst>
              <a:path w="306704" h="306705">
                <a:moveTo>
                  <a:pt x="160527" y="0"/>
                </a:moveTo>
                <a:lnTo>
                  <a:pt x="111560" y="5639"/>
                </a:lnTo>
                <a:lnTo>
                  <a:pt x="68378" y="25489"/>
                </a:lnTo>
                <a:lnTo>
                  <a:pt x="33627" y="57085"/>
                </a:lnTo>
                <a:lnTo>
                  <a:pt x="9952" y="97966"/>
                </a:lnTo>
                <a:lnTo>
                  <a:pt x="0" y="145669"/>
                </a:lnTo>
                <a:lnTo>
                  <a:pt x="5661" y="194575"/>
                </a:lnTo>
                <a:lnTo>
                  <a:pt x="25599" y="237726"/>
                </a:lnTo>
                <a:lnTo>
                  <a:pt x="57387" y="272477"/>
                </a:lnTo>
                <a:lnTo>
                  <a:pt x="98600" y="296183"/>
                </a:lnTo>
                <a:lnTo>
                  <a:pt x="146812" y="306197"/>
                </a:lnTo>
                <a:lnTo>
                  <a:pt x="195612" y="300534"/>
                </a:lnTo>
                <a:lnTo>
                  <a:pt x="238512" y="280589"/>
                </a:lnTo>
                <a:lnTo>
                  <a:pt x="272962" y="248781"/>
                </a:lnTo>
                <a:lnTo>
                  <a:pt x="296415" y="207531"/>
                </a:lnTo>
                <a:lnTo>
                  <a:pt x="306324" y="159257"/>
                </a:lnTo>
                <a:lnTo>
                  <a:pt x="300719" y="110910"/>
                </a:lnTo>
                <a:lnTo>
                  <a:pt x="281027" y="68104"/>
                </a:lnTo>
                <a:lnTo>
                  <a:pt x="249558" y="33546"/>
                </a:lnTo>
                <a:lnTo>
                  <a:pt x="208621" y="9942"/>
                </a:lnTo>
                <a:lnTo>
                  <a:pt x="160527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813725" y="679390"/>
            <a:ext cx="4566072" cy="695062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lang="en-US" b="1" spc="-387" dirty="0" err="1">
                <a:latin typeface="Verdana"/>
                <a:cs typeface="Verdana"/>
              </a:rPr>
              <a:t>Cấu</a:t>
            </a:r>
            <a:r>
              <a:rPr lang="en-US" b="1" spc="-387" dirty="0">
                <a:latin typeface="Verdana"/>
                <a:cs typeface="Verdana"/>
              </a:rPr>
              <a:t> </a:t>
            </a:r>
            <a:r>
              <a:rPr lang="en-US" b="1" spc="-387" dirty="0" err="1">
                <a:latin typeface="Verdana"/>
                <a:cs typeface="Verdana"/>
              </a:rPr>
              <a:t>trúc</a:t>
            </a:r>
            <a:r>
              <a:rPr lang="en-US" b="1" spc="-387" dirty="0">
                <a:latin typeface="Verdana"/>
                <a:cs typeface="Verdana"/>
              </a:rPr>
              <a:t> </a:t>
            </a:r>
            <a:r>
              <a:rPr lang="en-US" b="1" spc="-387" dirty="0" err="1">
                <a:latin typeface="Verdana"/>
                <a:cs typeface="Verdana"/>
              </a:rPr>
              <a:t>bài</a:t>
            </a:r>
            <a:r>
              <a:rPr lang="en-US" b="1" spc="-387" dirty="0">
                <a:latin typeface="Verdana"/>
                <a:cs typeface="Verdana"/>
              </a:rPr>
              <a:t> </a:t>
            </a:r>
            <a:r>
              <a:rPr lang="en-US" b="1" spc="-387" dirty="0" err="1">
                <a:latin typeface="Verdana"/>
                <a:cs typeface="Verdana"/>
              </a:rPr>
              <a:t>học</a:t>
            </a:r>
            <a:endParaRPr b="1" spc="-14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24983" y="530351"/>
            <a:ext cx="10999893" cy="5853007"/>
            <a:chOff x="543737" y="397763"/>
            <a:chExt cx="8249920" cy="4389755"/>
          </a:xfrm>
        </p:grpSpPr>
        <p:sp>
          <p:nvSpPr>
            <p:cNvPr id="24" name="object 24"/>
            <p:cNvSpPr/>
            <p:nvPr/>
          </p:nvSpPr>
          <p:spPr>
            <a:xfrm>
              <a:off x="543737" y="1947925"/>
              <a:ext cx="1058545" cy="1511300"/>
            </a:xfrm>
            <a:custGeom>
              <a:avLst/>
              <a:gdLst/>
              <a:ahLst/>
              <a:cxnLst/>
              <a:rect l="l" t="t" r="r" b="b"/>
              <a:pathLst>
                <a:path w="1058545" h="1511300">
                  <a:moveTo>
                    <a:pt x="210693" y="1390650"/>
                  </a:moveTo>
                  <a:lnTo>
                    <a:pt x="204190" y="1342593"/>
                  </a:lnTo>
                  <a:lnTo>
                    <a:pt x="184480" y="1300022"/>
                  </a:lnTo>
                  <a:lnTo>
                    <a:pt x="181343" y="1296276"/>
                  </a:lnTo>
                  <a:lnTo>
                    <a:pt x="181343" y="1390650"/>
                  </a:lnTo>
                  <a:lnTo>
                    <a:pt x="180771" y="1403007"/>
                  </a:lnTo>
                  <a:lnTo>
                    <a:pt x="167055" y="1446720"/>
                  </a:lnTo>
                  <a:lnTo>
                    <a:pt x="135991" y="1474889"/>
                  </a:lnTo>
                  <a:lnTo>
                    <a:pt x="103162" y="1481582"/>
                  </a:lnTo>
                  <a:lnTo>
                    <a:pt x="92113" y="1480820"/>
                  </a:lnTo>
                  <a:lnTo>
                    <a:pt x="55676" y="1462697"/>
                  </a:lnTo>
                  <a:lnTo>
                    <a:pt x="34226" y="1425714"/>
                  </a:lnTo>
                  <a:lnTo>
                    <a:pt x="29337" y="1390396"/>
                  </a:lnTo>
                  <a:lnTo>
                    <a:pt x="29895" y="1376870"/>
                  </a:lnTo>
                  <a:lnTo>
                    <a:pt x="38341" y="1338453"/>
                  </a:lnTo>
                  <a:lnTo>
                    <a:pt x="64655" y="1298829"/>
                  </a:lnTo>
                  <a:lnTo>
                    <a:pt x="105638" y="1283843"/>
                  </a:lnTo>
                  <a:lnTo>
                    <a:pt x="116878" y="1284782"/>
                  </a:lnTo>
                  <a:lnTo>
                    <a:pt x="154063" y="1306728"/>
                  </a:lnTo>
                  <a:lnTo>
                    <a:pt x="176250" y="1350378"/>
                  </a:lnTo>
                  <a:lnTo>
                    <a:pt x="181343" y="1390650"/>
                  </a:lnTo>
                  <a:lnTo>
                    <a:pt x="181343" y="1296276"/>
                  </a:lnTo>
                  <a:lnTo>
                    <a:pt x="151130" y="1270127"/>
                  </a:lnTo>
                  <a:lnTo>
                    <a:pt x="104889" y="1259459"/>
                  </a:lnTo>
                  <a:lnTo>
                    <a:pt x="88404" y="1260678"/>
                  </a:lnTo>
                  <a:lnTo>
                    <a:pt x="46964" y="1278763"/>
                  </a:lnTo>
                  <a:lnTo>
                    <a:pt x="18237" y="1313916"/>
                  </a:lnTo>
                  <a:lnTo>
                    <a:pt x="2921" y="1358874"/>
                  </a:lnTo>
                  <a:lnTo>
                    <a:pt x="0" y="1390396"/>
                  </a:lnTo>
                  <a:lnTo>
                    <a:pt x="723" y="1405229"/>
                  </a:lnTo>
                  <a:lnTo>
                    <a:pt x="11760" y="1447038"/>
                  </a:lnTo>
                  <a:lnTo>
                    <a:pt x="36080" y="1480972"/>
                  </a:lnTo>
                  <a:lnTo>
                    <a:pt x="73139" y="1501889"/>
                  </a:lnTo>
                  <a:lnTo>
                    <a:pt x="103911" y="1505966"/>
                  </a:lnTo>
                  <a:lnTo>
                    <a:pt x="119913" y="1504988"/>
                  </a:lnTo>
                  <a:lnTo>
                    <a:pt x="161264" y="1490218"/>
                  </a:lnTo>
                  <a:lnTo>
                    <a:pt x="191046" y="1460500"/>
                  </a:lnTo>
                  <a:lnTo>
                    <a:pt x="207518" y="1420393"/>
                  </a:lnTo>
                  <a:lnTo>
                    <a:pt x="209880" y="1405801"/>
                  </a:lnTo>
                  <a:lnTo>
                    <a:pt x="210693" y="1390650"/>
                  </a:lnTo>
                  <a:close/>
                </a:path>
                <a:path w="1058545" h="1511300">
                  <a:moveTo>
                    <a:pt x="245795" y="147828"/>
                  </a:moveTo>
                  <a:lnTo>
                    <a:pt x="239255" y="99822"/>
                  </a:lnTo>
                  <a:lnTo>
                    <a:pt x="219506" y="57264"/>
                  </a:lnTo>
                  <a:lnTo>
                    <a:pt x="216458" y="53606"/>
                  </a:lnTo>
                  <a:lnTo>
                    <a:pt x="216458" y="147828"/>
                  </a:lnTo>
                  <a:lnTo>
                    <a:pt x="215887" y="160286"/>
                  </a:lnTo>
                  <a:lnTo>
                    <a:pt x="202196" y="203898"/>
                  </a:lnTo>
                  <a:lnTo>
                    <a:pt x="171170" y="232092"/>
                  </a:lnTo>
                  <a:lnTo>
                    <a:pt x="138353" y="238887"/>
                  </a:lnTo>
                  <a:lnTo>
                    <a:pt x="127304" y="238137"/>
                  </a:lnTo>
                  <a:lnTo>
                    <a:pt x="90843" y="220065"/>
                  </a:lnTo>
                  <a:lnTo>
                    <a:pt x="69367" y="183032"/>
                  </a:lnTo>
                  <a:lnTo>
                    <a:pt x="64439" y="147828"/>
                  </a:lnTo>
                  <a:lnTo>
                    <a:pt x="64998" y="134289"/>
                  </a:lnTo>
                  <a:lnTo>
                    <a:pt x="73393" y="95758"/>
                  </a:lnTo>
                  <a:lnTo>
                    <a:pt x="99682" y="56134"/>
                  </a:lnTo>
                  <a:lnTo>
                    <a:pt x="140639" y="41148"/>
                  </a:lnTo>
                  <a:lnTo>
                    <a:pt x="151879" y="42087"/>
                  </a:lnTo>
                  <a:lnTo>
                    <a:pt x="189090" y="64033"/>
                  </a:lnTo>
                  <a:lnTo>
                    <a:pt x="211302" y="107683"/>
                  </a:lnTo>
                  <a:lnTo>
                    <a:pt x="216458" y="147828"/>
                  </a:lnTo>
                  <a:lnTo>
                    <a:pt x="216458" y="53606"/>
                  </a:lnTo>
                  <a:lnTo>
                    <a:pt x="186131" y="27330"/>
                  </a:lnTo>
                  <a:lnTo>
                    <a:pt x="139877" y="16764"/>
                  </a:lnTo>
                  <a:lnTo>
                    <a:pt x="123393" y="17983"/>
                  </a:lnTo>
                  <a:lnTo>
                    <a:pt x="81965" y="36195"/>
                  </a:lnTo>
                  <a:lnTo>
                    <a:pt x="53276" y="71348"/>
                  </a:lnTo>
                  <a:lnTo>
                    <a:pt x="37998" y="116306"/>
                  </a:lnTo>
                  <a:lnTo>
                    <a:pt x="35102" y="147828"/>
                  </a:lnTo>
                  <a:lnTo>
                    <a:pt x="35839" y="162648"/>
                  </a:lnTo>
                  <a:lnTo>
                    <a:pt x="46913" y="204343"/>
                  </a:lnTo>
                  <a:lnTo>
                    <a:pt x="71272" y="238277"/>
                  </a:lnTo>
                  <a:lnTo>
                    <a:pt x="108343" y="259194"/>
                  </a:lnTo>
                  <a:lnTo>
                    <a:pt x="139115" y="263271"/>
                  </a:lnTo>
                  <a:lnTo>
                    <a:pt x="155117" y="262280"/>
                  </a:lnTo>
                  <a:lnTo>
                    <a:pt x="170014" y="259295"/>
                  </a:lnTo>
                  <a:lnTo>
                    <a:pt x="183794" y="254330"/>
                  </a:lnTo>
                  <a:lnTo>
                    <a:pt x="196456" y="247396"/>
                  </a:lnTo>
                  <a:lnTo>
                    <a:pt x="207733" y="238887"/>
                  </a:lnTo>
                  <a:lnTo>
                    <a:pt x="233222" y="205105"/>
                  </a:lnTo>
                  <a:lnTo>
                    <a:pt x="245008" y="162979"/>
                  </a:lnTo>
                  <a:lnTo>
                    <a:pt x="245795" y="147828"/>
                  </a:lnTo>
                  <a:close/>
                </a:path>
                <a:path w="1058545" h="1511300">
                  <a:moveTo>
                    <a:pt x="376097" y="258699"/>
                  </a:moveTo>
                  <a:lnTo>
                    <a:pt x="375754" y="52197"/>
                  </a:lnTo>
                  <a:lnTo>
                    <a:pt x="375716" y="23114"/>
                  </a:lnTo>
                  <a:lnTo>
                    <a:pt x="373938" y="19050"/>
                  </a:lnTo>
                  <a:lnTo>
                    <a:pt x="366826" y="13208"/>
                  </a:lnTo>
                  <a:lnTo>
                    <a:pt x="362381" y="11811"/>
                  </a:lnTo>
                  <a:lnTo>
                    <a:pt x="353999" y="11811"/>
                  </a:lnTo>
                  <a:lnTo>
                    <a:pt x="350951" y="12446"/>
                  </a:lnTo>
                  <a:lnTo>
                    <a:pt x="344855" y="14986"/>
                  </a:lnTo>
                  <a:lnTo>
                    <a:pt x="342442" y="17018"/>
                  </a:lnTo>
                  <a:lnTo>
                    <a:pt x="340664" y="19812"/>
                  </a:lnTo>
                  <a:lnTo>
                    <a:pt x="333425" y="29337"/>
                  </a:lnTo>
                  <a:lnTo>
                    <a:pt x="308178" y="61633"/>
                  </a:lnTo>
                  <a:lnTo>
                    <a:pt x="293801" y="78740"/>
                  </a:lnTo>
                  <a:lnTo>
                    <a:pt x="292531" y="80645"/>
                  </a:lnTo>
                  <a:lnTo>
                    <a:pt x="290499" y="84709"/>
                  </a:lnTo>
                  <a:lnTo>
                    <a:pt x="289991" y="86487"/>
                  </a:lnTo>
                  <a:lnTo>
                    <a:pt x="289991" y="91567"/>
                  </a:lnTo>
                  <a:lnTo>
                    <a:pt x="291198" y="94361"/>
                  </a:lnTo>
                  <a:lnTo>
                    <a:pt x="296024" y="98425"/>
                  </a:lnTo>
                  <a:lnTo>
                    <a:pt x="299262" y="99441"/>
                  </a:lnTo>
                  <a:lnTo>
                    <a:pt x="304850" y="99441"/>
                  </a:lnTo>
                  <a:lnTo>
                    <a:pt x="337921" y="64985"/>
                  </a:lnTo>
                  <a:lnTo>
                    <a:pt x="347903" y="52197"/>
                  </a:lnTo>
                  <a:lnTo>
                    <a:pt x="347903" y="263271"/>
                  </a:lnTo>
                  <a:lnTo>
                    <a:pt x="352348" y="267462"/>
                  </a:lnTo>
                  <a:lnTo>
                    <a:pt x="366064" y="267462"/>
                  </a:lnTo>
                  <a:lnTo>
                    <a:pt x="369747" y="266319"/>
                  </a:lnTo>
                  <a:lnTo>
                    <a:pt x="374827" y="261747"/>
                  </a:lnTo>
                  <a:lnTo>
                    <a:pt x="376097" y="258699"/>
                  </a:lnTo>
                  <a:close/>
                </a:path>
                <a:path w="1058545" h="1511300">
                  <a:moveTo>
                    <a:pt x="424751" y="1425702"/>
                  </a:moveTo>
                  <a:lnTo>
                    <a:pt x="414731" y="1377315"/>
                  </a:lnTo>
                  <a:lnTo>
                    <a:pt x="385038" y="1344041"/>
                  </a:lnTo>
                  <a:lnTo>
                    <a:pt x="338759" y="1331976"/>
                  </a:lnTo>
                  <a:lnTo>
                    <a:pt x="331901" y="1331976"/>
                  </a:lnTo>
                  <a:lnTo>
                    <a:pt x="325297" y="1332611"/>
                  </a:lnTo>
                  <a:lnTo>
                    <a:pt x="312597" y="1335151"/>
                  </a:lnTo>
                  <a:lnTo>
                    <a:pt x="304977" y="1336929"/>
                  </a:lnTo>
                  <a:lnTo>
                    <a:pt x="296087" y="1339215"/>
                  </a:lnTo>
                  <a:lnTo>
                    <a:pt x="292277" y="1339977"/>
                  </a:lnTo>
                  <a:lnTo>
                    <a:pt x="289991" y="1339977"/>
                  </a:lnTo>
                  <a:lnTo>
                    <a:pt x="288925" y="1338808"/>
                  </a:lnTo>
                  <a:lnTo>
                    <a:pt x="289013" y="1331976"/>
                  </a:lnTo>
                  <a:lnTo>
                    <a:pt x="292328" y="1272540"/>
                  </a:lnTo>
                  <a:lnTo>
                    <a:pt x="295630" y="1272540"/>
                  </a:lnTo>
                  <a:lnTo>
                    <a:pt x="298170" y="1272667"/>
                  </a:lnTo>
                  <a:lnTo>
                    <a:pt x="299948" y="1272921"/>
                  </a:lnTo>
                  <a:lnTo>
                    <a:pt x="319938" y="1273517"/>
                  </a:lnTo>
                  <a:lnTo>
                    <a:pt x="340334" y="1273810"/>
                  </a:lnTo>
                  <a:lnTo>
                    <a:pt x="376148" y="1273429"/>
                  </a:lnTo>
                  <a:lnTo>
                    <a:pt x="381736" y="1273175"/>
                  </a:lnTo>
                  <a:lnTo>
                    <a:pt x="389483" y="1273048"/>
                  </a:lnTo>
                  <a:lnTo>
                    <a:pt x="403453" y="1273048"/>
                  </a:lnTo>
                  <a:lnTo>
                    <a:pt x="404863" y="1272540"/>
                  </a:lnTo>
                  <a:lnTo>
                    <a:pt x="406628" y="1271905"/>
                  </a:lnTo>
                  <a:lnTo>
                    <a:pt x="411213" y="1267333"/>
                  </a:lnTo>
                  <a:lnTo>
                    <a:pt x="412356" y="1264158"/>
                  </a:lnTo>
                  <a:lnTo>
                    <a:pt x="412369" y="1252220"/>
                  </a:lnTo>
                  <a:lnTo>
                    <a:pt x="410032" y="1249807"/>
                  </a:lnTo>
                  <a:lnTo>
                    <a:pt x="408559" y="1248283"/>
                  </a:lnTo>
                  <a:lnTo>
                    <a:pt x="396113" y="1248283"/>
                  </a:lnTo>
                  <a:lnTo>
                    <a:pt x="387858" y="1248537"/>
                  </a:lnTo>
                  <a:lnTo>
                    <a:pt x="376174" y="1249045"/>
                  </a:lnTo>
                  <a:lnTo>
                    <a:pt x="365925" y="1249387"/>
                  </a:lnTo>
                  <a:lnTo>
                    <a:pt x="348018" y="1249768"/>
                  </a:lnTo>
                  <a:lnTo>
                    <a:pt x="340360" y="1249807"/>
                  </a:lnTo>
                  <a:lnTo>
                    <a:pt x="299974" y="1249324"/>
                  </a:lnTo>
                  <a:lnTo>
                    <a:pt x="281495" y="1248829"/>
                  </a:lnTo>
                  <a:lnTo>
                    <a:pt x="264160" y="1248156"/>
                  </a:lnTo>
                  <a:lnTo>
                    <a:pt x="263804" y="1264158"/>
                  </a:lnTo>
                  <a:lnTo>
                    <a:pt x="261810" y="1313738"/>
                  </a:lnTo>
                  <a:lnTo>
                    <a:pt x="259499" y="1353312"/>
                  </a:lnTo>
                  <a:lnTo>
                    <a:pt x="259257" y="1356741"/>
                  </a:lnTo>
                  <a:lnTo>
                    <a:pt x="259334" y="1357376"/>
                  </a:lnTo>
                  <a:lnTo>
                    <a:pt x="260565" y="1360170"/>
                  </a:lnTo>
                  <a:lnTo>
                    <a:pt x="266407" y="1364996"/>
                  </a:lnTo>
                  <a:lnTo>
                    <a:pt x="270014" y="1366266"/>
                  </a:lnTo>
                  <a:lnTo>
                    <a:pt x="276885" y="1366266"/>
                  </a:lnTo>
                  <a:lnTo>
                    <a:pt x="278904" y="1366012"/>
                  </a:lnTo>
                  <a:lnTo>
                    <a:pt x="280441" y="1365504"/>
                  </a:lnTo>
                  <a:lnTo>
                    <a:pt x="298056" y="1361325"/>
                  </a:lnTo>
                  <a:lnTo>
                    <a:pt x="304939" y="1359801"/>
                  </a:lnTo>
                  <a:lnTo>
                    <a:pt x="310540" y="1358646"/>
                  </a:lnTo>
                  <a:lnTo>
                    <a:pt x="317144" y="1357376"/>
                  </a:lnTo>
                  <a:lnTo>
                    <a:pt x="324129" y="1356741"/>
                  </a:lnTo>
                  <a:lnTo>
                    <a:pt x="331495" y="1356741"/>
                  </a:lnTo>
                  <a:lnTo>
                    <a:pt x="369887" y="1367002"/>
                  </a:lnTo>
                  <a:lnTo>
                    <a:pt x="394068" y="1409928"/>
                  </a:lnTo>
                  <a:lnTo>
                    <a:pt x="395033" y="1424559"/>
                  </a:lnTo>
                  <a:lnTo>
                    <a:pt x="395020" y="1425702"/>
                  </a:lnTo>
                  <a:lnTo>
                    <a:pt x="377304" y="1470533"/>
                  </a:lnTo>
                  <a:lnTo>
                    <a:pt x="327571" y="1485519"/>
                  </a:lnTo>
                  <a:lnTo>
                    <a:pt x="313613" y="1484541"/>
                  </a:lnTo>
                  <a:lnTo>
                    <a:pt x="279387" y="1461020"/>
                  </a:lnTo>
                  <a:lnTo>
                    <a:pt x="272008" y="1415923"/>
                  </a:lnTo>
                  <a:lnTo>
                    <a:pt x="266928" y="1411605"/>
                  </a:lnTo>
                  <a:lnTo>
                    <a:pt x="252196" y="1411605"/>
                  </a:lnTo>
                  <a:lnTo>
                    <a:pt x="248640" y="1412748"/>
                  </a:lnTo>
                  <a:lnTo>
                    <a:pt x="243560" y="1417574"/>
                  </a:lnTo>
                  <a:lnTo>
                    <a:pt x="242290" y="1421130"/>
                  </a:lnTo>
                  <a:lnTo>
                    <a:pt x="242277" y="1425702"/>
                  </a:lnTo>
                  <a:lnTo>
                    <a:pt x="243611" y="1444472"/>
                  </a:lnTo>
                  <a:lnTo>
                    <a:pt x="263753" y="1488186"/>
                  </a:lnTo>
                  <a:lnTo>
                    <a:pt x="308127" y="1509623"/>
                  </a:lnTo>
                  <a:lnTo>
                    <a:pt x="328307" y="1511046"/>
                  </a:lnTo>
                  <a:lnTo>
                    <a:pt x="349275" y="1509725"/>
                  </a:lnTo>
                  <a:lnTo>
                    <a:pt x="367982" y="1505546"/>
                  </a:lnTo>
                  <a:lnTo>
                    <a:pt x="384429" y="1498536"/>
                  </a:lnTo>
                  <a:lnTo>
                    <a:pt x="398627" y="1488694"/>
                  </a:lnTo>
                  <a:lnTo>
                    <a:pt x="401548" y="1485519"/>
                  </a:lnTo>
                  <a:lnTo>
                    <a:pt x="410044" y="1476311"/>
                  </a:lnTo>
                  <a:lnTo>
                    <a:pt x="418223" y="1461643"/>
                  </a:lnTo>
                  <a:lnTo>
                    <a:pt x="423125" y="1444688"/>
                  </a:lnTo>
                  <a:lnTo>
                    <a:pt x="424751" y="1425702"/>
                  </a:lnTo>
                  <a:close/>
                </a:path>
                <a:path w="1058545" h="1511300">
                  <a:moveTo>
                    <a:pt x="616889" y="145669"/>
                  </a:moveTo>
                  <a:lnTo>
                    <a:pt x="616000" y="142621"/>
                  </a:lnTo>
                  <a:lnTo>
                    <a:pt x="612444" y="138811"/>
                  </a:lnTo>
                  <a:lnTo>
                    <a:pt x="608888" y="137922"/>
                  </a:lnTo>
                  <a:lnTo>
                    <a:pt x="603554" y="137922"/>
                  </a:lnTo>
                  <a:lnTo>
                    <a:pt x="542975" y="137541"/>
                  </a:lnTo>
                  <a:lnTo>
                    <a:pt x="542975" y="137160"/>
                  </a:lnTo>
                  <a:lnTo>
                    <a:pt x="542975" y="78105"/>
                  </a:lnTo>
                  <a:lnTo>
                    <a:pt x="542150" y="75184"/>
                  </a:lnTo>
                  <a:lnTo>
                    <a:pt x="538848" y="71374"/>
                  </a:lnTo>
                  <a:lnTo>
                    <a:pt x="535863" y="70485"/>
                  </a:lnTo>
                  <a:lnTo>
                    <a:pt x="523671" y="70485"/>
                  </a:lnTo>
                  <a:lnTo>
                    <a:pt x="519734" y="74295"/>
                  </a:lnTo>
                  <a:lnTo>
                    <a:pt x="519734" y="137160"/>
                  </a:lnTo>
                  <a:lnTo>
                    <a:pt x="458012" y="136779"/>
                  </a:lnTo>
                  <a:lnTo>
                    <a:pt x="449884" y="136779"/>
                  </a:lnTo>
                  <a:lnTo>
                    <a:pt x="445820" y="140589"/>
                  </a:lnTo>
                  <a:lnTo>
                    <a:pt x="445820" y="155829"/>
                  </a:lnTo>
                  <a:lnTo>
                    <a:pt x="449757" y="159639"/>
                  </a:lnTo>
                  <a:lnTo>
                    <a:pt x="520115" y="160020"/>
                  </a:lnTo>
                  <a:lnTo>
                    <a:pt x="520115" y="222377"/>
                  </a:lnTo>
                  <a:lnTo>
                    <a:pt x="520877" y="225806"/>
                  </a:lnTo>
                  <a:lnTo>
                    <a:pt x="523925" y="230124"/>
                  </a:lnTo>
                  <a:lnTo>
                    <a:pt x="526973" y="231267"/>
                  </a:lnTo>
                  <a:lnTo>
                    <a:pt x="535863" y="231267"/>
                  </a:lnTo>
                  <a:lnTo>
                    <a:pt x="538848" y="230124"/>
                  </a:lnTo>
                  <a:lnTo>
                    <a:pt x="542150" y="225552"/>
                  </a:lnTo>
                  <a:lnTo>
                    <a:pt x="542975" y="222377"/>
                  </a:lnTo>
                  <a:lnTo>
                    <a:pt x="542975" y="160020"/>
                  </a:lnTo>
                  <a:lnTo>
                    <a:pt x="603173" y="160782"/>
                  </a:lnTo>
                  <a:lnTo>
                    <a:pt x="612317" y="160782"/>
                  </a:lnTo>
                  <a:lnTo>
                    <a:pt x="613257" y="160020"/>
                  </a:lnTo>
                  <a:lnTo>
                    <a:pt x="616889" y="157099"/>
                  </a:lnTo>
                  <a:lnTo>
                    <a:pt x="616889" y="145669"/>
                  </a:lnTo>
                  <a:close/>
                </a:path>
                <a:path w="1058545" h="1511300">
                  <a:moveTo>
                    <a:pt x="856945" y="147828"/>
                  </a:moveTo>
                  <a:lnTo>
                    <a:pt x="850353" y="99822"/>
                  </a:lnTo>
                  <a:lnTo>
                    <a:pt x="830592" y="57264"/>
                  </a:lnTo>
                  <a:lnTo>
                    <a:pt x="827608" y="53682"/>
                  </a:lnTo>
                  <a:lnTo>
                    <a:pt x="827608" y="147828"/>
                  </a:lnTo>
                  <a:lnTo>
                    <a:pt x="827036" y="160286"/>
                  </a:lnTo>
                  <a:lnTo>
                    <a:pt x="813346" y="203898"/>
                  </a:lnTo>
                  <a:lnTo>
                    <a:pt x="782269" y="232092"/>
                  </a:lnTo>
                  <a:lnTo>
                    <a:pt x="749503" y="238887"/>
                  </a:lnTo>
                  <a:lnTo>
                    <a:pt x="738441" y="238137"/>
                  </a:lnTo>
                  <a:lnTo>
                    <a:pt x="701967" y="220065"/>
                  </a:lnTo>
                  <a:lnTo>
                    <a:pt x="680491" y="183032"/>
                  </a:lnTo>
                  <a:lnTo>
                    <a:pt x="675563" y="147828"/>
                  </a:lnTo>
                  <a:lnTo>
                    <a:pt x="676122" y="134289"/>
                  </a:lnTo>
                  <a:lnTo>
                    <a:pt x="684517" y="95758"/>
                  </a:lnTo>
                  <a:lnTo>
                    <a:pt x="710806" y="56134"/>
                  </a:lnTo>
                  <a:lnTo>
                    <a:pt x="751789" y="41148"/>
                  </a:lnTo>
                  <a:lnTo>
                    <a:pt x="763028" y="42087"/>
                  </a:lnTo>
                  <a:lnTo>
                    <a:pt x="800239" y="64033"/>
                  </a:lnTo>
                  <a:lnTo>
                    <a:pt x="822464" y="107683"/>
                  </a:lnTo>
                  <a:lnTo>
                    <a:pt x="827608" y="147828"/>
                  </a:lnTo>
                  <a:lnTo>
                    <a:pt x="827608" y="53682"/>
                  </a:lnTo>
                  <a:lnTo>
                    <a:pt x="797217" y="27330"/>
                  </a:lnTo>
                  <a:lnTo>
                    <a:pt x="751027" y="16764"/>
                  </a:lnTo>
                  <a:lnTo>
                    <a:pt x="734542" y="17983"/>
                  </a:lnTo>
                  <a:lnTo>
                    <a:pt x="693089" y="36195"/>
                  </a:lnTo>
                  <a:lnTo>
                    <a:pt x="664400" y="71348"/>
                  </a:lnTo>
                  <a:lnTo>
                    <a:pt x="649122" y="116306"/>
                  </a:lnTo>
                  <a:lnTo>
                    <a:pt x="646226" y="147828"/>
                  </a:lnTo>
                  <a:lnTo>
                    <a:pt x="646963" y="162648"/>
                  </a:lnTo>
                  <a:lnTo>
                    <a:pt x="658037" y="204343"/>
                  </a:lnTo>
                  <a:lnTo>
                    <a:pt x="682396" y="238277"/>
                  </a:lnTo>
                  <a:lnTo>
                    <a:pt x="719480" y="259194"/>
                  </a:lnTo>
                  <a:lnTo>
                    <a:pt x="750265" y="263271"/>
                  </a:lnTo>
                  <a:lnTo>
                    <a:pt x="766267" y="262280"/>
                  </a:lnTo>
                  <a:lnTo>
                    <a:pt x="781138" y="259295"/>
                  </a:lnTo>
                  <a:lnTo>
                    <a:pt x="794893" y="254330"/>
                  </a:lnTo>
                  <a:lnTo>
                    <a:pt x="807542" y="247396"/>
                  </a:lnTo>
                  <a:lnTo>
                    <a:pt x="818832" y="238887"/>
                  </a:lnTo>
                  <a:lnTo>
                    <a:pt x="844372" y="205105"/>
                  </a:lnTo>
                  <a:lnTo>
                    <a:pt x="856157" y="162979"/>
                  </a:lnTo>
                  <a:lnTo>
                    <a:pt x="856945" y="147828"/>
                  </a:lnTo>
                  <a:close/>
                </a:path>
                <a:path w="1058545" h="1511300">
                  <a:moveTo>
                    <a:pt x="1058113" y="249809"/>
                  </a:moveTo>
                  <a:lnTo>
                    <a:pt x="1056716" y="246888"/>
                  </a:lnTo>
                  <a:lnTo>
                    <a:pt x="1051382" y="242316"/>
                  </a:lnTo>
                  <a:lnTo>
                    <a:pt x="1047953" y="241173"/>
                  </a:lnTo>
                  <a:lnTo>
                    <a:pt x="1043635" y="241173"/>
                  </a:lnTo>
                  <a:lnTo>
                    <a:pt x="1027849" y="240792"/>
                  </a:lnTo>
                  <a:lnTo>
                    <a:pt x="987475" y="240106"/>
                  </a:lnTo>
                  <a:lnTo>
                    <a:pt x="972769" y="240030"/>
                  </a:lnTo>
                  <a:lnTo>
                    <a:pt x="943902" y="240220"/>
                  </a:lnTo>
                  <a:lnTo>
                    <a:pt x="932967" y="240461"/>
                  </a:lnTo>
                  <a:lnTo>
                    <a:pt x="924382" y="240792"/>
                  </a:lnTo>
                  <a:lnTo>
                    <a:pt x="928573" y="231940"/>
                  </a:lnTo>
                  <a:lnTo>
                    <a:pt x="960412" y="195059"/>
                  </a:lnTo>
                  <a:lnTo>
                    <a:pt x="994867" y="168783"/>
                  </a:lnTo>
                  <a:lnTo>
                    <a:pt x="1021029" y="147447"/>
                  </a:lnTo>
                  <a:lnTo>
                    <a:pt x="1039723" y="124968"/>
                  </a:lnTo>
                  <a:lnTo>
                    <a:pt x="1050937" y="101346"/>
                  </a:lnTo>
                  <a:lnTo>
                    <a:pt x="1054620" y="76962"/>
                  </a:lnTo>
                  <a:lnTo>
                    <a:pt x="1054658" y="76200"/>
                  </a:lnTo>
                  <a:lnTo>
                    <a:pt x="1054061" y="66154"/>
                  </a:lnTo>
                  <a:lnTo>
                    <a:pt x="1039291" y="29413"/>
                  </a:lnTo>
                  <a:lnTo>
                    <a:pt x="1007325" y="5626"/>
                  </a:lnTo>
                  <a:lnTo>
                    <a:pt x="975055" y="0"/>
                  </a:lnTo>
                  <a:lnTo>
                    <a:pt x="963549" y="622"/>
                  </a:lnTo>
                  <a:lnTo>
                    <a:pt x="923886" y="15557"/>
                  </a:lnTo>
                  <a:lnTo>
                    <a:pt x="899299" y="45707"/>
                  </a:lnTo>
                  <a:lnTo>
                    <a:pt x="893521" y="73152"/>
                  </a:lnTo>
                  <a:lnTo>
                    <a:pt x="893521" y="77978"/>
                  </a:lnTo>
                  <a:lnTo>
                    <a:pt x="922451" y="70205"/>
                  </a:lnTo>
                  <a:lnTo>
                    <a:pt x="923531" y="63652"/>
                  </a:lnTo>
                  <a:lnTo>
                    <a:pt x="945337" y="31750"/>
                  </a:lnTo>
                  <a:lnTo>
                    <a:pt x="971626" y="24384"/>
                  </a:lnTo>
                  <a:lnTo>
                    <a:pt x="982878" y="25298"/>
                  </a:lnTo>
                  <a:lnTo>
                    <a:pt x="1016596" y="46634"/>
                  </a:lnTo>
                  <a:lnTo>
                    <a:pt x="1024966" y="76200"/>
                  </a:lnTo>
                  <a:lnTo>
                    <a:pt x="1022032" y="95275"/>
                  </a:lnTo>
                  <a:lnTo>
                    <a:pt x="1013244" y="113639"/>
                  </a:lnTo>
                  <a:lnTo>
                    <a:pt x="998601" y="131279"/>
                  </a:lnTo>
                  <a:lnTo>
                    <a:pt x="978103" y="148209"/>
                  </a:lnTo>
                  <a:lnTo>
                    <a:pt x="959408" y="161963"/>
                  </a:lnTo>
                  <a:lnTo>
                    <a:pt x="942949" y="175374"/>
                  </a:lnTo>
                  <a:lnTo>
                    <a:pt x="906970" y="214134"/>
                  </a:lnTo>
                  <a:lnTo>
                    <a:pt x="890473" y="254508"/>
                  </a:lnTo>
                  <a:lnTo>
                    <a:pt x="889965" y="257810"/>
                  </a:lnTo>
                  <a:lnTo>
                    <a:pt x="890854" y="260477"/>
                  </a:lnTo>
                  <a:lnTo>
                    <a:pt x="895426" y="264541"/>
                  </a:lnTo>
                  <a:lnTo>
                    <a:pt x="898474" y="265557"/>
                  </a:lnTo>
                  <a:lnTo>
                    <a:pt x="902284" y="265557"/>
                  </a:lnTo>
                  <a:lnTo>
                    <a:pt x="917536" y="264896"/>
                  </a:lnTo>
                  <a:lnTo>
                    <a:pt x="934377" y="264414"/>
                  </a:lnTo>
                  <a:lnTo>
                    <a:pt x="952779" y="264134"/>
                  </a:lnTo>
                  <a:lnTo>
                    <a:pt x="980033" y="264109"/>
                  </a:lnTo>
                  <a:lnTo>
                    <a:pt x="980287" y="264109"/>
                  </a:lnTo>
                  <a:lnTo>
                    <a:pt x="1022299" y="265176"/>
                  </a:lnTo>
                  <a:lnTo>
                    <a:pt x="1040587" y="265938"/>
                  </a:lnTo>
                  <a:lnTo>
                    <a:pt x="1047699" y="265938"/>
                  </a:lnTo>
                  <a:lnTo>
                    <a:pt x="1051128" y="264795"/>
                  </a:lnTo>
                  <a:lnTo>
                    <a:pt x="1052055" y="264033"/>
                  </a:lnTo>
                  <a:lnTo>
                    <a:pt x="1056716" y="260223"/>
                  </a:lnTo>
                  <a:lnTo>
                    <a:pt x="1058113" y="257175"/>
                  </a:lnTo>
                  <a:lnTo>
                    <a:pt x="1058113" y="249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6259" y="3261487"/>
              <a:ext cx="171081" cy="1607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6684" y="3200908"/>
              <a:ext cx="429895" cy="258445"/>
            </a:xfrm>
            <a:custGeom>
              <a:avLst/>
              <a:gdLst/>
              <a:ahLst/>
              <a:cxnLst/>
              <a:rect l="l" t="t" r="r" b="b"/>
              <a:pathLst>
                <a:path w="429894" h="258445">
                  <a:moveTo>
                    <a:pt x="104844" y="7112"/>
                  </a:moveTo>
                  <a:lnTo>
                    <a:pt x="59437" y="17916"/>
                  </a:lnTo>
                  <a:lnTo>
                    <a:pt x="26316" y="48513"/>
                  </a:lnTo>
                  <a:lnTo>
                    <a:pt x="6569" y="91114"/>
                  </a:lnTo>
                  <a:lnTo>
                    <a:pt x="0" y="138175"/>
                  </a:lnTo>
                  <a:lnTo>
                    <a:pt x="720" y="152862"/>
                  </a:lnTo>
                  <a:lnTo>
                    <a:pt x="11753" y="194564"/>
                  </a:lnTo>
                  <a:lnTo>
                    <a:pt x="36085" y="228603"/>
                  </a:lnTo>
                  <a:lnTo>
                    <a:pt x="73166" y="249491"/>
                  </a:lnTo>
                  <a:lnTo>
                    <a:pt x="103955" y="253619"/>
                  </a:lnTo>
                  <a:lnTo>
                    <a:pt x="119959" y="252620"/>
                  </a:lnTo>
                  <a:lnTo>
                    <a:pt x="134832" y="249634"/>
                  </a:lnTo>
                  <a:lnTo>
                    <a:pt x="148586" y="244671"/>
                  </a:lnTo>
                  <a:lnTo>
                    <a:pt x="161232" y="237744"/>
                  </a:lnTo>
                  <a:lnTo>
                    <a:pt x="172623" y="229235"/>
                  </a:lnTo>
                  <a:lnTo>
                    <a:pt x="103193" y="229235"/>
                  </a:lnTo>
                  <a:lnTo>
                    <a:pt x="92144" y="228399"/>
                  </a:lnTo>
                  <a:lnTo>
                    <a:pt x="55682" y="210294"/>
                  </a:lnTo>
                  <a:lnTo>
                    <a:pt x="34231" y="173356"/>
                  </a:lnTo>
                  <a:lnTo>
                    <a:pt x="29330" y="138049"/>
                  </a:lnTo>
                  <a:lnTo>
                    <a:pt x="29900" y="124521"/>
                  </a:lnTo>
                  <a:lnTo>
                    <a:pt x="38335" y="86106"/>
                  </a:lnTo>
                  <a:lnTo>
                    <a:pt x="64712" y="46481"/>
                  </a:lnTo>
                  <a:lnTo>
                    <a:pt x="105606" y="31496"/>
                  </a:lnTo>
                  <a:lnTo>
                    <a:pt x="169869" y="31496"/>
                  </a:lnTo>
                  <a:lnTo>
                    <a:pt x="163772" y="25908"/>
                  </a:lnTo>
                  <a:lnTo>
                    <a:pt x="151154" y="17666"/>
                  </a:lnTo>
                  <a:lnTo>
                    <a:pt x="137118" y="11795"/>
                  </a:lnTo>
                  <a:lnTo>
                    <a:pt x="121678" y="8280"/>
                  </a:lnTo>
                  <a:lnTo>
                    <a:pt x="104844" y="7112"/>
                  </a:lnTo>
                  <a:close/>
                </a:path>
                <a:path w="429894" h="258445">
                  <a:moveTo>
                    <a:pt x="169869" y="31496"/>
                  </a:moveTo>
                  <a:lnTo>
                    <a:pt x="105606" y="31496"/>
                  </a:lnTo>
                  <a:lnTo>
                    <a:pt x="116846" y="32424"/>
                  </a:lnTo>
                  <a:lnTo>
                    <a:pt x="127323" y="35210"/>
                  </a:lnTo>
                  <a:lnTo>
                    <a:pt x="161137" y="63595"/>
                  </a:lnTo>
                  <a:lnTo>
                    <a:pt x="179124" y="110934"/>
                  </a:lnTo>
                  <a:lnTo>
                    <a:pt x="181298" y="138175"/>
                  </a:lnTo>
                  <a:lnTo>
                    <a:pt x="180727" y="150651"/>
                  </a:lnTo>
                  <a:lnTo>
                    <a:pt x="167037" y="194292"/>
                  </a:lnTo>
                  <a:lnTo>
                    <a:pt x="135965" y="222430"/>
                  </a:lnTo>
                  <a:lnTo>
                    <a:pt x="103193" y="229235"/>
                  </a:lnTo>
                  <a:lnTo>
                    <a:pt x="172623" y="229235"/>
                  </a:lnTo>
                  <a:lnTo>
                    <a:pt x="198062" y="195580"/>
                  </a:lnTo>
                  <a:lnTo>
                    <a:pt x="209850" y="153342"/>
                  </a:lnTo>
                  <a:lnTo>
                    <a:pt x="210630" y="138049"/>
                  </a:lnTo>
                  <a:lnTo>
                    <a:pt x="209973" y="121793"/>
                  </a:lnTo>
                  <a:lnTo>
                    <a:pt x="199078" y="74930"/>
                  </a:lnTo>
                  <a:lnTo>
                    <a:pt x="174897" y="36103"/>
                  </a:lnTo>
                  <a:lnTo>
                    <a:pt x="169869" y="31496"/>
                  </a:lnTo>
                  <a:close/>
                </a:path>
                <a:path w="429894" h="258445">
                  <a:moveTo>
                    <a:pt x="346398" y="0"/>
                  </a:moveTo>
                  <a:lnTo>
                    <a:pt x="301607" y="9911"/>
                  </a:lnTo>
                  <a:lnTo>
                    <a:pt x="267341" y="38988"/>
                  </a:lnTo>
                  <a:lnTo>
                    <a:pt x="245860" y="84282"/>
                  </a:lnTo>
                  <a:lnTo>
                    <a:pt x="238448" y="141986"/>
                  </a:lnTo>
                  <a:lnTo>
                    <a:pt x="240022" y="168987"/>
                  </a:lnTo>
                  <a:lnTo>
                    <a:pt x="252647" y="212369"/>
                  </a:lnTo>
                  <a:lnTo>
                    <a:pt x="277912" y="241488"/>
                  </a:lnTo>
                  <a:lnTo>
                    <a:pt x="315389" y="256105"/>
                  </a:lnTo>
                  <a:lnTo>
                    <a:pt x="338651" y="257937"/>
                  </a:lnTo>
                  <a:lnTo>
                    <a:pt x="358368" y="256720"/>
                  </a:lnTo>
                  <a:lnTo>
                    <a:pt x="375989" y="253063"/>
                  </a:lnTo>
                  <a:lnTo>
                    <a:pt x="391515" y="246953"/>
                  </a:lnTo>
                  <a:lnTo>
                    <a:pt x="404945" y="238379"/>
                  </a:lnTo>
                  <a:lnTo>
                    <a:pt x="409459" y="233934"/>
                  </a:lnTo>
                  <a:lnTo>
                    <a:pt x="340175" y="233934"/>
                  </a:lnTo>
                  <a:lnTo>
                    <a:pt x="325483" y="233005"/>
                  </a:lnTo>
                  <a:lnTo>
                    <a:pt x="285383" y="211026"/>
                  </a:lnTo>
                  <a:lnTo>
                    <a:pt x="276167" y="179450"/>
                  </a:lnTo>
                  <a:lnTo>
                    <a:pt x="277380" y="166973"/>
                  </a:lnTo>
                  <a:lnTo>
                    <a:pt x="281009" y="156210"/>
                  </a:lnTo>
                  <a:lnTo>
                    <a:pt x="287044" y="147161"/>
                  </a:lnTo>
                  <a:lnTo>
                    <a:pt x="295471" y="139827"/>
                  </a:lnTo>
                  <a:lnTo>
                    <a:pt x="265118" y="139827"/>
                  </a:lnTo>
                  <a:lnTo>
                    <a:pt x="271230" y="91059"/>
                  </a:lnTo>
                  <a:lnTo>
                    <a:pt x="286962" y="54483"/>
                  </a:lnTo>
                  <a:lnTo>
                    <a:pt x="326610" y="25908"/>
                  </a:lnTo>
                  <a:lnTo>
                    <a:pt x="343731" y="24003"/>
                  </a:lnTo>
                  <a:lnTo>
                    <a:pt x="404163" y="24003"/>
                  </a:lnTo>
                  <a:lnTo>
                    <a:pt x="402263" y="21939"/>
                  </a:lnTo>
                  <a:lnTo>
                    <a:pt x="393261" y="14224"/>
                  </a:lnTo>
                  <a:lnTo>
                    <a:pt x="383332" y="8036"/>
                  </a:lnTo>
                  <a:lnTo>
                    <a:pt x="372211" y="3587"/>
                  </a:lnTo>
                  <a:lnTo>
                    <a:pt x="359900" y="900"/>
                  </a:lnTo>
                  <a:lnTo>
                    <a:pt x="346398" y="0"/>
                  </a:lnTo>
                  <a:close/>
                </a:path>
                <a:path w="429894" h="258445">
                  <a:moveTo>
                    <a:pt x="405744" y="126873"/>
                  </a:moveTo>
                  <a:lnTo>
                    <a:pt x="340937" y="126873"/>
                  </a:lnTo>
                  <a:lnTo>
                    <a:pt x="350605" y="127418"/>
                  </a:lnTo>
                  <a:lnTo>
                    <a:pt x="359416" y="129047"/>
                  </a:lnTo>
                  <a:lnTo>
                    <a:pt x="390557" y="151100"/>
                  </a:lnTo>
                  <a:lnTo>
                    <a:pt x="400373" y="184912"/>
                  </a:lnTo>
                  <a:lnTo>
                    <a:pt x="399445" y="194960"/>
                  </a:lnTo>
                  <a:lnTo>
                    <a:pt x="377109" y="226058"/>
                  </a:lnTo>
                  <a:lnTo>
                    <a:pt x="340175" y="233934"/>
                  </a:lnTo>
                  <a:lnTo>
                    <a:pt x="409459" y="233934"/>
                  </a:lnTo>
                  <a:lnTo>
                    <a:pt x="415780" y="227709"/>
                  </a:lnTo>
                  <a:lnTo>
                    <a:pt x="423519" y="215312"/>
                  </a:lnTo>
                  <a:lnTo>
                    <a:pt x="428163" y="201177"/>
                  </a:lnTo>
                  <a:lnTo>
                    <a:pt x="429710" y="185293"/>
                  </a:lnTo>
                  <a:lnTo>
                    <a:pt x="429089" y="174625"/>
                  </a:lnTo>
                  <a:lnTo>
                    <a:pt x="413986" y="136003"/>
                  </a:lnTo>
                  <a:lnTo>
                    <a:pt x="407009" y="127968"/>
                  </a:lnTo>
                  <a:lnTo>
                    <a:pt x="405744" y="126873"/>
                  </a:lnTo>
                  <a:close/>
                </a:path>
                <a:path w="429894" h="258445">
                  <a:moveTo>
                    <a:pt x="339921" y="102869"/>
                  </a:moveTo>
                  <a:lnTo>
                    <a:pt x="296233" y="112903"/>
                  </a:lnTo>
                  <a:lnTo>
                    <a:pt x="265118" y="139827"/>
                  </a:lnTo>
                  <a:lnTo>
                    <a:pt x="295471" y="139827"/>
                  </a:lnTo>
                  <a:lnTo>
                    <a:pt x="305522" y="134159"/>
                  </a:lnTo>
                  <a:lnTo>
                    <a:pt x="316442" y="130111"/>
                  </a:lnTo>
                  <a:lnTo>
                    <a:pt x="328243" y="127682"/>
                  </a:lnTo>
                  <a:lnTo>
                    <a:pt x="340937" y="126873"/>
                  </a:lnTo>
                  <a:lnTo>
                    <a:pt x="405744" y="126873"/>
                  </a:lnTo>
                  <a:lnTo>
                    <a:pt x="398746" y="120814"/>
                  </a:lnTo>
                  <a:lnTo>
                    <a:pt x="389197" y="114554"/>
                  </a:lnTo>
                  <a:lnTo>
                    <a:pt x="378480" y="109460"/>
                  </a:lnTo>
                  <a:lnTo>
                    <a:pt x="366703" y="105806"/>
                  </a:lnTo>
                  <a:lnTo>
                    <a:pt x="353854" y="103606"/>
                  </a:lnTo>
                  <a:lnTo>
                    <a:pt x="339921" y="102869"/>
                  </a:lnTo>
                  <a:close/>
                </a:path>
                <a:path w="429894" h="258445">
                  <a:moveTo>
                    <a:pt x="404163" y="24003"/>
                  </a:moveTo>
                  <a:lnTo>
                    <a:pt x="343731" y="24003"/>
                  </a:lnTo>
                  <a:lnTo>
                    <a:pt x="351066" y="24360"/>
                  </a:lnTo>
                  <a:lnTo>
                    <a:pt x="357828" y="25431"/>
                  </a:lnTo>
                  <a:lnTo>
                    <a:pt x="390848" y="48514"/>
                  </a:lnTo>
                  <a:lnTo>
                    <a:pt x="400500" y="64135"/>
                  </a:lnTo>
                  <a:lnTo>
                    <a:pt x="403294" y="67944"/>
                  </a:lnTo>
                  <a:lnTo>
                    <a:pt x="405453" y="70485"/>
                  </a:lnTo>
                  <a:lnTo>
                    <a:pt x="408755" y="73279"/>
                  </a:lnTo>
                  <a:lnTo>
                    <a:pt x="411041" y="74041"/>
                  </a:lnTo>
                  <a:lnTo>
                    <a:pt x="417137" y="74041"/>
                  </a:lnTo>
                  <a:lnTo>
                    <a:pt x="420312" y="72771"/>
                  </a:lnTo>
                  <a:lnTo>
                    <a:pt x="426408" y="67944"/>
                  </a:lnTo>
                  <a:lnTo>
                    <a:pt x="427932" y="65024"/>
                  </a:lnTo>
                  <a:lnTo>
                    <a:pt x="427932" y="59436"/>
                  </a:lnTo>
                  <a:lnTo>
                    <a:pt x="427043" y="56642"/>
                  </a:lnTo>
                  <a:lnTo>
                    <a:pt x="425265" y="53086"/>
                  </a:lnTo>
                  <a:lnTo>
                    <a:pt x="418265" y="41370"/>
                  </a:lnTo>
                  <a:lnTo>
                    <a:pt x="410597" y="30988"/>
                  </a:lnTo>
                  <a:lnTo>
                    <a:pt x="404163" y="24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44639" y="397763"/>
              <a:ext cx="565378" cy="955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4762" y="437387"/>
              <a:ext cx="451941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328660" y="4402835"/>
              <a:ext cx="316966" cy="3840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412987" y="4480560"/>
              <a:ext cx="153923" cy="1950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69342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24955" y="81768"/>
                  </a:lnTo>
                  <a:lnTo>
                    <a:pt x="19300" y="86689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80263" y="35852"/>
                  </a:lnTo>
                  <a:lnTo>
                    <a:pt x="77850" y="14871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72008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1397" y="112204"/>
                  </a:lnTo>
                  <a:lnTo>
                    <a:pt x="7747" y="115100"/>
                  </a:lnTo>
                  <a:lnTo>
                    <a:pt x="11937" y="116916"/>
                  </a:lnTo>
                  <a:lnTo>
                    <a:pt x="16255" y="118732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8560" y="144411"/>
                  </a:lnTo>
                  <a:lnTo>
                    <a:pt x="69723" y="144411"/>
                  </a:lnTo>
                  <a:lnTo>
                    <a:pt x="66167" y="138620"/>
                  </a:lnTo>
                  <a:lnTo>
                    <a:pt x="62356" y="133197"/>
                  </a:lnTo>
                  <a:lnTo>
                    <a:pt x="33400" y="107873"/>
                  </a:lnTo>
                  <a:lnTo>
                    <a:pt x="26416" y="103517"/>
                  </a:lnTo>
                  <a:lnTo>
                    <a:pt x="26797" y="103517"/>
                  </a:lnTo>
                  <a:lnTo>
                    <a:pt x="38897" y="92390"/>
                  </a:lnTo>
                  <a:lnTo>
                    <a:pt x="50164" y="80956"/>
                  </a:lnTo>
                  <a:lnTo>
                    <a:pt x="59336" y="67959"/>
                  </a:lnTo>
                  <a:lnTo>
                    <a:pt x="65150" y="52146"/>
                  </a:lnTo>
                  <a:lnTo>
                    <a:pt x="85323" y="52146"/>
                  </a:lnTo>
                  <a:lnTo>
                    <a:pt x="77774" y="14147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close/>
                </a:path>
                <a:path w="129540" h="195579">
                  <a:moveTo>
                    <a:pt x="85323" y="52146"/>
                  </a:moveTo>
                  <a:lnTo>
                    <a:pt x="65150" y="52146"/>
                  </a:lnTo>
                  <a:lnTo>
                    <a:pt x="68980" y="58592"/>
                  </a:lnTo>
                  <a:lnTo>
                    <a:pt x="98341" y="92780"/>
                  </a:lnTo>
                  <a:lnTo>
                    <a:pt x="104139" y="97726"/>
                  </a:lnTo>
                  <a:lnTo>
                    <a:pt x="92904" y="107162"/>
                  </a:lnTo>
                  <a:lnTo>
                    <a:pt x="83121" y="117816"/>
                  </a:lnTo>
                  <a:lnTo>
                    <a:pt x="75243" y="130096"/>
                  </a:lnTo>
                  <a:lnTo>
                    <a:pt x="69723" y="144411"/>
                  </a:lnTo>
                  <a:lnTo>
                    <a:pt x="88560" y="144411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92890" y="64612"/>
                  </a:lnTo>
                  <a:lnTo>
                    <a:pt x="87010" y="55987"/>
                  </a:lnTo>
                  <a:lnTo>
                    <a:pt x="85323" y="52146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450579" y="4532388"/>
              <a:ext cx="78105" cy="93345"/>
            </a:xfrm>
            <a:custGeom>
              <a:avLst/>
              <a:gdLst/>
              <a:ahLst/>
              <a:cxnLst/>
              <a:rect l="l" t="t" r="r" b="b"/>
              <a:pathLst>
                <a:path w="78104" h="93345">
                  <a:moveTo>
                    <a:pt x="38480" y="0"/>
                  </a:moveTo>
                  <a:lnTo>
                    <a:pt x="32664" y="15926"/>
                  </a:lnTo>
                  <a:lnTo>
                    <a:pt x="23479" y="29019"/>
                  </a:lnTo>
                  <a:lnTo>
                    <a:pt x="12174" y="40540"/>
                  </a:lnTo>
                  <a:lnTo>
                    <a:pt x="0" y="51752"/>
                  </a:lnTo>
                  <a:lnTo>
                    <a:pt x="7112" y="56134"/>
                  </a:lnTo>
                  <a:lnTo>
                    <a:pt x="36068" y="81648"/>
                  </a:lnTo>
                  <a:lnTo>
                    <a:pt x="43052" y="92938"/>
                  </a:lnTo>
                  <a:lnTo>
                    <a:pt x="48863" y="78520"/>
                  </a:lnTo>
                  <a:lnTo>
                    <a:pt x="56864" y="66154"/>
                  </a:lnTo>
                  <a:lnTo>
                    <a:pt x="66627" y="55426"/>
                  </a:lnTo>
                  <a:lnTo>
                    <a:pt x="77724" y="45923"/>
                  </a:lnTo>
                  <a:lnTo>
                    <a:pt x="66325" y="35806"/>
                  </a:lnTo>
                  <a:lnTo>
                    <a:pt x="55499" y="25146"/>
                  </a:lnTo>
                  <a:lnTo>
                    <a:pt x="50857" y="19066"/>
                  </a:lnTo>
                  <a:lnTo>
                    <a:pt x="46466" y="12849"/>
                  </a:lnTo>
                  <a:lnTo>
                    <a:pt x="42336" y="6493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C6A2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476487" y="4206240"/>
              <a:ext cx="316966" cy="3856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72008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1397" y="113080"/>
                  </a:lnTo>
                  <a:lnTo>
                    <a:pt x="7747" y="116001"/>
                  </a:lnTo>
                  <a:lnTo>
                    <a:pt x="11938" y="117830"/>
                  </a:lnTo>
                  <a:lnTo>
                    <a:pt x="16255" y="119659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44529" y="137291"/>
                  </a:lnTo>
                  <a:lnTo>
                    <a:pt x="52921" y="149010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8563" y="145529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62356" y="134239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lnTo>
                    <a:pt x="85322" y="52552"/>
                  </a:lnTo>
                  <a:lnTo>
                    <a:pt x="77775" y="14262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close/>
                </a:path>
                <a:path w="129540" h="196850">
                  <a:moveTo>
                    <a:pt x="85322" y="52552"/>
                  </a:moveTo>
                  <a:lnTo>
                    <a:pt x="65150" y="52552"/>
                  </a:lnTo>
                  <a:lnTo>
                    <a:pt x="68980" y="59048"/>
                  </a:lnTo>
                  <a:lnTo>
                    <a:pt x="98341" y="93504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88563" y="145529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92890" y="65122"/>
                  </a:lnTo>
                  <a:lnTo>
                    <a:pt x="87010" y="56427"/>
                  </a:lnTo>
                  <a:lnTo>
                    <a:pt x="85322" y="5255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65150" y="52552"/>
                  </a:moveTo>
                  <a:lnTo>
                    <a:pt x="92614" y="88380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39116" y="111633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close/>
                </a:path>
                <a:path w="129540" h="196850">
                  <a:moveTo>
                    <a:pt x="69342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24955" y="82408"/>
                  </a:lnTo>
                  <a:lnTo>
                    <a:pt x="19300" y="8736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80264" y="36131"/>
                  </a:lnTo>
                  <a:lnTo>
                    <a:pt x="77850" y="14986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572499" y="4283963"/>
              <a:ext cx="129540" cy="1965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566671" y="672109"/>
              <a:ext cx="344398" cy="3261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1663699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123317" y="77215"/>
                  </a:moveTo>
                  <a:lnTo>
                    <a:pt x="94995" y="105155"/>
                  </a:lnTo>
                  <a:lnTo>
                    <a:pt x="88392" y="106552"/>
                  </a:lnTo>
                  <a:lnTo>
                    <a:pt x="85979" y="106171"/>
                  </a:lnTo>
                  <a:lnTo>
                    <a:pt x="84581" y="105917"/>
                  </a:lnTo>
                  <a:lnTo>
                    <a:pt x="71459" y="104431"/>
                  </a:lnTo>
                  <a:lnTo>
                    <a:pt x="58943" y="100504"/>
                  </a:lnTo>
                  <a:lnTo>
                    <a:pt x="47309" y="94077"/>
                  </a:lnTo>
                  <a:lnTo>
                    <a:pt x="36830" y="85089"/>
                  </a:lnTo>
                  <a:lnTo>
                    <a:pt x="33400" y="82676"/>
                  </a:lnTo>
                  <a:lnTo>
                    <a:pt x="31876" y="77724"/>
                  </a:lnTo>
                  <a:lnTo>
                    <a:pt x="32766" y="73025"/>
                  </a:lnTo>
                  <a:lnTo>
                    <a:pt x="33019" y="71246"/>
                  </a:lnTo>
                  <a:lnTo>
                    <a:pt x="33527" y="69595"/>
                  </a:lnTo>
                  <a:lnTo>
                    <a:pt x="34543" y="67944"/>
                  </a:lnTo>
                  <a:lnTo>
                    <a:pt x="37512" y="61958"/>
                  </a:lnTo>
                  <a:lnTo>
                    <a:pt x="64210" y="34204"/>
                  </a:lnTo>
                  <a:lnTo>
                    <a:pt x="82550" y="30972"/>
                  </a:lnTo>
                  <a:lnTo>
                    <a:pt x="100413" y="36097"/>
                  </a:lnTo>
                  <a:lnTo>
                    <a:pt x="114681" y="49402"/>
                  </a:lnTo>
                  <a:lnTo>
                    <a:pt x="119512" y="55856"/>
                  </a:lnTo>
                  <a:lnTo>
                    <a:pt x="122475" y="62833"/>
                  </a:lnTo>
                  <a:lnTo>
                    <a:pt x="123699" y="70048"/>
                  </a:lnTo>
                  <a:lnTo>
                    <a:pt x="123317" y="77215"/>
                  </a:lnTo>
                  <a:close/>
                </a:path>
                <a:path w="154305" h="137159">
                  <a:moveTo>
                    <a:pt x="153669" y="77724"/>
                  </a:moveTo>
                  <a:lnTo>
                    <a:pt x="153797" y="76962"/>
                  </a:lnTo>
                  <a:lnTo>
                    <a:pt x="153924" y="76072"/>
                  </a:lnTo>
                  <a:lnTo>
                    <a:pt x="154050" y="75183"/>
                  </a:lnTo>
                  <a:lnTo>
                    <a:pt x="130635" y="22637"/>
                  </a:lnTo>
                  <a:lnTo>
                    <a:pt x="77977" y="762"/>
                  </a:lnTo>
                  <a:lnTo>
                    <a:pt x="75437" y="380"/>
                  </a:lnTo>
                  <a:lnTo>
                    <a:pt x="73025" y="0"/>
                  </a:lnTo>
                  <a:lnTo>
                    <a:pt x="70231" y="762"/>
                  </a:lnTo>
                  <a:lnTo>
                    <a:pt x="67563" y="1650"/>
                  </a:lnTo>
                  <a:lnTo>
                    <a:pt x="64897" y="2412"/>
                  </a:lnTo>
                  <a:lnTo>
                    <a:pt x="25796" y="24764"/>
                  </a:lnTo>
                  <a:lnTo>
                    <a:pt x="2539" y="59943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8" y="92709"/>
                  </a:lnTo>
                  <a:lnTo>
                    <a:pt x="46974" y="127587"/>
                  </a:lnTo>
                  <a:lnTo>
                    <a:pt x="83312" y="136651"/>
                  </a:lnTo>
                  <a:lnTo>
                    <a:pt x="108289" y="132552"/>
                  </a:lnTo>
                  <a:lnTo>
                    <a:pt x="129492" y="120237"/>
                  </a:lnTo>
                  <a:lnTo>
                    <a:pt x="145194" y="101397"/>
                  </a:lnTo>
                  <a:lnTo>
                    <a:pt x="153669" y="777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5751" y="1018006"/>
              <a:ext cx="307822" cy="3048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3569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85951" y="68453"/>
                  </a:moveTo>
                  <a:lnTo>
                    <a:pt x="82595" y="76967"/>
                  </a:lnTo>
                  <a:lnTo>
                    <a:pt x="76251" y="83327"/>
                  </a:lnTo>
                  <a:lnTo>
                    <a:pt x="67931" y="86758"/>
                  </a:lnTo>
                  <a:lnTo>
                    <a:pt x="58646" y="86487"/>
                  </a:lnTo>
                  <a:lnTo>
                    <a:pt x="26769" y="64516"/>
                  </a:lnTo>
                  <a:lnTo>
                    <a:pt x="25245" y="58166"/>
                  </a:lnTo>
                  <a:lnTo>
                    <a:pt x="26134" y="52450"/>
                  </a:lnTo>
                  <a:lnTo>
                    <a:pt x="51280" y="31242"/>
                  </a:lnTo>
                  <a:lnTo>
                    <a:pt x="63091" y="34357"/>
                  </a:lnTo>
                  <a:lnTo>
                    <a:pt x="73378" y="40925"/>
                  </a:lnTo>
                  <a:lnTo>
                    <a:pt x="81283" y="50208"/>
                  </a:lnTo>
                  <a:lnTo>
                    <a:pt x="85951" y="61468"/>
                  </a:lnTo>
                  <a:lnTo>
                    <a:pt x="86332" y="63881"/>
                  </a:lnTo>
                  <a:lnTo>
                    <a:pt x="86332" y="66294"/>
                  </a:lnTo>
                  <a:lnTo>
                    <a:pt x="85951" y="68453"/>
                  </a:lnTo>
                </a:path>
                <a:path w="117475" h="114934">
                  <a:moveTo>
                    <a:pt x="116050" y="74168"/>
                  </a:moveTo>
                  <a:lnTo>
                    <a:pt x="117066" y="68325"/>
                  </a:lnTo>
                  <a:lnTo>
                    <a:pt x="116812" y="62230"/>
                  </a:lnTo>
                  <a:lnTo>
                    <a:pt x="115161" y="56134"/>
                  </a:lnTo>
                  <a:lnTo>
                    <a:pt x="92301" y="19224"/>
                  </a:lnTo>
                  <a:lnTo>
                    <a:pt x="53820" y="888"/>
                  </a:lnTo>
                  <a:lnTo>
                    <a:pt x="48867" y="0"/>
                  </a:lnTo>
                  <a:lnTo>
                    <a:pt x="44930" y="635"/>
                  </a:lnTo>
                  <a:lnTo>
                    <a:pt x="40866" y="1270"/>
                  </a:lnTo>
                  <a:lnTo>
                    <a:pt x="5415" y="31934"/>
                  </a:lnTo>
                  <a:lnTo>
                    <a:pt x="0" y="53832"/>
                  </a:lnTo>
                  <a:lnTo>
                    <a:pt x="99" y="60769"/>
                  </a:lnTo>
                  <a:lnTo>
                    <a:pt x="29023" y="103298"/>
                  </a:lnTo>
                  <a:lnTo>
                    <a:pt x="66774" y="114808"/>
                  </a:lnTo>
                  <a:lnTo>
                    <a:pt x="75394" y="113609"/>
                  </a:lnTo>
                  <a:lnTo>
                    <a:pt x="110128" y="89757"/>
                  </a:lnTo>
                  <a:lnTo>
                    <a:pt x="113881" y="82248"/>
                  </a:lnTo>
                  <a:lnTo>
                    <a:pt x="116050" y="74168"/>
                  </a:lnTo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520951" y="1053122"/>
              <a:ext cx="310959" cy="3184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90169" y="75247"/>
                  </a:moveTo>
                  <a:lnTo>
                    <a:pt x="87282" y="83183"/>
                  </a:lnTo>
                  <a:lnTo>
                    <a:pt x="81835" y="89963"/>
                  </a:lnTo>
                  <a:lnTo>
                    <a:pt x="74364" y="94910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082" y="56451"/>
                  </a:lnTo>
                  <a:lnTo>
                    <a:pt x="29591" y="54038"/>
                  </a:lnTo>
                  <a:lnTo>
                    <a:pt x="30225" y="51625"/>
                  </a:lnTo>
                  <a:lnTo>
                    <a:pt x="31114" y="49212"/>
                  </a:lnTo>
                  <a:lnTo>
                    <a:pt x="40124" y="36439"/>
                  </a:lnTo>
                  <a:lnTo>
                    <a:pt x="53562" y="31035"/>
                  </a:lnTo>
                  <a:lnTo>
                    <a:pt x="67905" y="33228"/>
                  </a:lnTo>
                  <a:lnTo>
                    <a:pt x="90424" y="70802"/>
                  </a:lnTo>
                  <a:lnTo>
                    <a:pt x="90424" y="72326"/>
                  </a:lnTo>
                  <a:lnTo>
                    <a:pt x="90424" y="73723"/>
                  </a:lnTo>
                  <a:lnTo>
                    <a:pt x="90169" y="75247"/>
                  </a:lnTo>
                  <a:close/>
                </a:path>
                <a:path w="119380" h="127634">
                  <a:moveTo>
                    <a:pt x="119380" y="81978"/>
                  </a:moveTo>
                  <a:lnTo>
                    <a:pt x="111156" y="34432"/>
                  </a:lnTo>
                  <a:lnTo>
                    <a:pt x="74930" y="2603"/>
                  </a:lnTo>
                  <a:lnTo>
                    <a:pt x="61985" y="0"/>
                  </a:lnTo>
                  <a:lnTo>
                    <a:pt x="49006" y="253"/>
                  </a:lnTo>
                  <a:lnTo>
                    <a:pt x="9032" y="25400"/>
                  </a:lnTo>
                  <a:lnTo>
                    <a:pt x="0" y="51244"/>
                  </a:lnTo>
                  <a:lnTo>
                    <a:pt x="0" y="56578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253" y="82740"/>
                  </a:lnTo>
                  <a:lnTo>
                    <a:pt x="119380" y="81978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94434" y="780780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4" h="76200">
                  <a:moveTo>
                    <a:pt x="51816" y="0"/>
                  </a:moveTo>
                  <a:lnTo>
                    <a:pt x="13327" y="20022"/>
                  </a:lnTo>
                  <a:lnTo>
                    <a:pt x="0" y="46370"/>
                  </a:lnTo>
                  <a:lnTo>
                    <a:pt x="1778" y="51450"/>
                  </a:lnTo>
                  <a:lnTo>
                    <a:pt x="6096" y="54117"/>
                  </a:lnTo>
                  <a:lnTo>
                    <a:pt x="16575" y="63105"/>
                  </a:lnTo>
                  <a:lnTo>
                    <a:pt x="28209" y="69532"/>
                  </a:lnTo>
                  <a:lnTo>
                    <a:pt x="40725" y="73459"/>
                  </a:lnTo>
                  <a:lnTo>
                    <a:pt x="53848" y="74945"/>
                  </a:lnTo>
                  <a:lnTo>
                    <a:pt x="57658" y="75580"/>
                  </a:lnTo>
                  <a:lnTo>
                    <a:pt x="60325" y="74818"/>
                  </a:lnTo>
                  <a:lnTo>
                    <a:pt x="64262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3" y="46243"/>
                  </a:lnTo>
                  <a:lnTo>
                    <a:pt x="92965" y="39076"/>
                  </a:lnTo>
                  <a:lnTo>
                    <a:pt x="91741" y="31861"/>
                  </a:lnTo>
                  <a:lnTo>
                    <a:pt x="88778" y="24884"/>
                  </a:lnTo>
                  <a:lnTo>
                    <a:pt x="83947" y="18430"/>
                  </a:lnTo>
                  <a:lnTo>
                    <a:pt x="69679" y="5125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48815" y="1127633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4" h="55244">
                  <a:moveTo>
                    <a:pt x="26035" y="0"/>
                  </a:moveTo>
                  <a:lnTo>
                    <a:pt x="0" y="26415"/>
                  </a:lnTo>
                  <a:lnTo>
                    <a:pt x="1778" y="31876"/>
                  </a:lnTo>
                  <a:lnTo>
                    <a:pt x="33655" y="53975"/>
                  </a:lnTo>
                  <a:lnTo>
                    <a:pt x="42793" y="54873"/>
                  </a:lnTo>
                  <a:lnTo>
                    <a:pt x="51038" y="51831"/>
                  </a:lnTo>
                  <a:lnTo>
                    <a:pt x="57354" y="45670"/>
                  </a:lnTo>
                  <a:lnTo>
                    <a:pt x="60706" y="37211"/>
                  </a:lnTo>
                  <a:lnTo>
                    <a:pt x="61087" y="35051"/>
                  </a:lnTo>
                  <a:lnTo>
                    <a:pt x="61087" y="32638"/>
                  </a:lnTo>
                  <a:lnTo>
                    <a:pt x="26035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647951" y="1162034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4" h="66040">
                  <a:moveTo>
                    <a:pt x="24606" y="0"/>
                  </a:moveTo>
                  <a:lnTo>
                    <a:pt x="11080" y="5840"/>
                  </a:lnTo>
                  <a:lnTo>
                    <a:pt x="2031" y="18811"/>
                  </a:lnTo>
                  <a:lnTo>
                    <a:pt x="508" y="23637"/>
                  </a:lnTo>
                  <a:lnTo>
                    <a:pt x="0" y="26050"/>
                  </a:lnTo>
                  <a:lnTo>
                    <a:pt x="908" y="41618"/>
                  </a:lnTo>
                  <a:lnTo>
                    <a:pt x="8127" y="54673"/>
                  </a:lnTo>
                  <a:lnTo>
                    <a:pt x="20395" y="63323"/>
                  </a:lnTo>
                  <a:lnTo>
                    <a:pt x="36449" y="65674"/>
                  </a:lnTo>
                  <a:lnTo>
                    <a:pt x="45335" y="63920"/>
                  </a:lnTo>
                  <a:lnTo>
                    <a:pt x="52768" y="59356"/>
                  </a:lnTo>
                  <a:lnTo>
                    <a:pt x="58201" y="52744"/>
                  </a:lnTo>
                  <a:lnTo>
                    <a:pt x="61087" y="44846"/>
                  </a:lnTo>
                  <a:lnTo>
                    <a:pt x="61341" y="40401"/>
                  </a:lnTo>
                  <a:lnTo>
                    <a:pt x="60926" y="32700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6" name="object 16"/>
          <p:cNvSpPr/>
          <p:nvPr/>
        </p:nvSpPr>
        <p:spPr>
          <a:xfrm>
            <a:off x="1054071" y="2423703"/>
            <a:ext cx="2038450" cy="594360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Tiết</a:t>
            </a:r>
            <a:r>
              <a:rPr lang="en-US" sz="4000" dirty="0">
                <a:solidFill>
                  <a:schemeClr val="bg1"/>
                </a:solidFill>
              </a:rPr>
              <a:t> 1,2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8" name="object 16"/>
          <p:cNvSpPr/>
          <p:nvPr/>
        </p:nvSpPr>
        <p:spPr>
          <a:xfrm>
            <a:off x="4929039" y="2389179"/>
            <a:ext cx="1614241" cy="594360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Tiết</a:t>
            </a:r>
            <a:r>
              <a:rPr lang="en-US" sz="4000" dirty="0">
                <a:solidFill>
                  <a:schemeClr val="bg1"/>
                </a:solidFill>
              </a:rPr>
              <a:t> 3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9" name="object 16"/>
          <p:cNvSpPr/>
          <p:nvPr/>
        </p:nvSpPr>
        <p:spPr>
          <a:xfrm>
            <a:off x="8379798" y="2338495"/>
            <a:ext cx="2173874" cy="594360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Tiết</a:t>
            </a:r>
            <a:r>
              <a:rPr lang="en-US" sz="4000" dirty="0">
                <a:solidFill>
                  <a:schemeClr val="bg1"/>
                </a:solidFill>
              </a:rPr>
              <a:t> 4,5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61" name="object 53"/>
          <p:cNvSpPr txBox="1">
            <a:spLocks noGrp="1"/>
          </p:cNvSpPr>
          <p:nvPr>
            <p:ph sz="half" idx="2"/>
          </p:nvPr>
        </p:nvSpPr>
        <p:spPr>
          <a:xfrm>
            <a:off x="83482" y="3248434"/>
            <a:ext cx="4349905" cy="27475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lang="en-US" sz="3600" spc="-100" dirty="0" err="1"/>
              <a:t>Công</a:t>
            </a:r>
            <a:r>
              <a:rPr lang="en-US" sz="3600" spc="-100" dirty="0"/>
              <a:t> </a:t>
            </a:r>
            <a:r>
              <a:rPr lang="en-US" sz="3600" spc="-100" dirty="0" err="1"/>
              <a:t>thức</a:t>
            </a:r>
            <a:r>
              <a:rPr lang="en-US" sz="3600" spc="-100" dirty="0"/>
              <a:t> </a:t>
            </a:r>
            <a:r>
              <a:rPr lang="en-US" sz="3600" spc="-100" dirty="0" err="1"/>
              <a:t>hoá</a:t>
            </a:r>
            <a:r>
              <a:rPr lang="en-US" sz="3600" spc="-100" dirty="0"/>
              <a:t> </a:t>
            </a:r>
            <a:r>
              <a:rPr lang="en-US" sz="3600" spc="-100" dirty="0" err="1"/>
              <a:t>học</a:t>
            </a:r>
            <a:endParaRPr sz="3600" spc="35" dirty="0"/>
          </a:p>
          <a:p>
            <a:pPr marL="321310" indent="-287020">
              <a:lnSpc>
                <a:spcPct val="100000"/>
              </a:lnSpc>
              <a:spcBef>
                <a:spcPts val="295"/>
              </a:spcBef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-35" dirty="0" err="1">
                <a:solidFill>
                  <a:srgbClr val="006FC0"/>
                </a:solidFill>
              </a:rPr>
              <a:t>Công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thức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hoá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học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của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đơn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chất</a:t>
            </a:r>
            <a:endParaRPr lang="en-US" sz="2400" spc="-35" dirty="0">
              <a:solidFill>
                <a:srgbClr val="006FC0"/>
              </a:solidFill>
            </a:endParaRPr>
          </a:p>
          <a:p>
            <a:pPr marL="321310" indent="-287020">
              <a:lnSpc>
                <a:spcPct val="100000"/>
              </a:lnSpc>
              <a:spcBef>
                <a:spcPts val="295"/>
              </a:spcBef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-35" dirty="0" err="1">
                <a:solidFill>
                  <a:srgbClr val="006FC0"/>
                </a:solidFill>
              </a:rPr>
              <a:t>Công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thức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hoá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học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của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hợp</a:t>
            </a:r>
            <a:r>
              <a:rPr lang="en-US" sz="2400" spc="-35" dirty="0">
                <a:solidFill>
                  <a:srgbClr val="006FC0"/>
                </a:solidFill>
              </a:rPr>
              <a:t> </a:t>
            </a:r>
            <a:r>
              <a:rPr lang="en-US" sz="2400" spc="-35" dirty="0" err="1">
                <a:solidFill>
                  <a:srgbClr val="006FC0"/>
                </a:solidFill>
              </a:rPr>
              <a:t>chất</a:t>
            </a:r>
            <a:endParaRPr sz="2400" dirty="0"/>
          </a:p>
          <a:p>
            <a:pPr marL="321310" indent="-287020">
              <a:lnSpc>
                <a:spcPct val="100000"/>
              </a:lnSpc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-60" dirty="0">
                <a:solidFill>
                  <a:srgbClr val="006FC0"/>
                </a:solidFill>
              </a:rPr>
              <a:t>Ý </a:t>
            </a:r>
            <a:r>
              <a:rPr lang="en-US" sz="2400" spc="-60" dirty="0" err="1">
                <a:solidFill>
                  <a:srgbClr val="006FC0"/>
                </a:solidFill>
              </a:rPr>
              <a:t>nghĩa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công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thức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hoá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học</a:t>
            </a:r>
            <a:endParaRPr lang="en-US" sz="2400" spc="-60" dirty="0">
              <a:solidFill>
                <a:srgbClr val="006FC0"/>
              </a:solidFill>
            </a:endParaRPr>
          </a:p>
          <a:p>
            <a:pPr marL="321310" indent="-287020">
              <a:lnSpc>
                <a:spcPct val="100000"/>
              </a:lnSpc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-60" dirty="0" err="1">
                <a:solidFill>
                  <a:srgbClr val="006FC0"/>
                </a:solidFill>
              </a:rPr>
              <a:t>Tính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phần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trăm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khối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lượng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các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nguyên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tố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trong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hợp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chất</a:t>
            </a:r>
            <a:endParaRPr sz="2400" dirty="0"/>
          </a:p>
        </p:txBody>
      </p:sp>
      <p:sp>
        <p:nvSpPr>
          <p:cNvPr id="62" name="object 53"/>
          <p:cNvSpPr txBox="1">
            <a:spLocks noGrp="1"/>
          </p:cNvSpPr>
          <p:nvPr>
            <p:ph sz="half" idx="2"/>
          </p:nvPr>
        </p:nvSpPr>
        <p:spPr>
          <a:xfrm>
            <a:off x="4809094" y="3227875"/>
            <a:ext cx="2825115" cy="14728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1594">
              <a:lnSpc>
                <a:spcPct val="100000"/>
              </a:lnSpc>
            </a:pPr>
            <a:r>
              <a:rPr lang="en-US" sz="3600" spc="-100" dirty="0" err="1"/>
              <a:t>Hoá</a:t>
            </a:r>
            <a:r>
              <a:rPr lang="en-US" sz="3600" spc="-100" dirty="0"/>
              <a:t> </a:t>
            </a:r>
            <a:r>
              <a:rPr lang="en-US" sz="3600" spc="-100" dirty="0" err="1"/>
              <a:t>trị</a:t>
            </a:r>
            <a:endParaRPr sz="3600" spc="35" dirty="0"/>
          </a:p>
          <a:p>
            <a:pPr marL="321310" indent="-287020">
              <a:lnSpc>
                <a:spcPct val="100000"/>
              </a:lnSpc>
              <a:spcBef>
                <a:spcPts val="295"/>
              </a:spcBef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55" dirty="0" err="1">
                <a:solidFill>
                  <a:srgbClr val="006FC0"/>
                </a:solidFill>
              </a:rPr>
              <a:t>Cách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xác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định</a:t>
            </a:r>
            <a:endParaRPr sz="2400" dirty="0"/>
          </a:p>
          <a:p>
            <a:pPr marL="321310" indent="-287020">
              <a:lnSpc>
                <a:spcPct val="100000"/>
              </a:lnSpc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-60" dirty="0" err="1">
                <a:solidFill>
                  <a:srgbClr val="006FC0"/>
                </a:solidFill>
              </a:rPr>
              <a:t>Quy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tắc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hoá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trị</a:t>
            </a:r>
            <a:endParaRPr sz="2400" dirty="0"/>
          </a:p>
        </p:txBody>
      </p:sp>
      <p:sp>
        <p:nvSpPr>
          <p:cNvPr id="63" name="object 53"/>
          <p:cNvSpPr txBox="1">
            <a:spLocks noGrp="1"/>
          </p:cNvSpPr>
          <p:nvPr>
            <p:ph sz="half" idx="2"/>
          </p:nvPr>
        </p:nvSpPr>
        <p:spPr>
          <a:xfrm>
            <a:off x="7779556" y="3166982"/>
            <a:ext cx="4161366" cy="27655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lang="en-US" sz="3600" spc="-100" dirty="0" err="1"/>
              <a:t>Lập</a:t>
            </a:r>
            <a:r>
              <a:rPr lang="en-US" sz="3600" spc="-100" dirty="0"/>
              <a:t> </a:t>
            </a:r>
            <a:r>
              <a:rPr lang="en-US" sz="3600" spc="-100" dirty="0" err="1"/>
              <a:t>Công</a:t>
            </a:r>
            <a:r>
              <a:rPr lang="en-US" sz="3600" spc="-100" dirty="0"/>
              <a:t> </a:t>
            </a:r>
            <a:r>
              <a:rPr lang="en-US" sz="3600" spc="-100" dirty="0" err="1"/>
              <a:t>thức</a:t>
            </a:r>
            <a:r>
              <a:rPr lang="en-US" sz="3600" spc="-100" dirty="0"/>
              <a:t> </a:t>
            </a:r>
            <a:r>
              <a:rPr lang="en-US" sz="3600" spc="-100" dirty="0" err="1"/>
              <a:t>hoá</a:t>
            </a:r>
            <a:r>
              <a:rPr lang="en-US" sz="3600" spc="-100" dirty="0"/>
              <a:t> </a:t>
            </a:r>
            <a:r>
              <a:rPr lang="en-US" sz="3600" spc="-100" dirty="0" err="1"/>
              <a:t>học</a:t>
            </a:r>
            <a:r>
              <a:rPr lang="en-US" sz="3600" spc="-100" dirty="0"/>
              <a:t> </a:t>
            </a:r>
            <a:r>
              <a:rPr lang="en-US" sz="3600" spc="-100" dirty="0" err="1"/>
              <a:t>của</a:t>
            </a:r>
            <a:r>
              <a:rPr lang="en-US" sz="3600" spc="-100" dirty="0"/>
              <a:t> </a:t>
            </a:r>
            <a:r>
              <a:rPr lang="en-US" sz="3600" spc="-100" dirty="0" err="1"/>
              <a:t>hợp</a:t>
            </a:r>
            <a:r>
              <a:rPr lang="en-US" sz="3600" spc="-100" dirty="0"/>
              <a:t> </a:t>
            </a:r>
            <a:r>
              <a:rPr lang="en-US" sz="3600" spc="-100" dirty="0" err="1"/>
              <a:t>chất</a:t>
            </a:r>
            <a:endParaRPr sz="3600" spc="35" dirty="0"/>
          </a:p>
          <a:p>
            <a:pPr marL="321310" indent="-287020">
              <a:lnSpc>
                <a:spcPct val="100000"/>
              </a:lnSpc>
              <a:spcBef>
                <a:spcPts val="295"/>
              </a:spcBef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55" dirty="0" err="1">
                <a:solidFill>
                  <a:srgbClr val="006FC0"/>
                </a:solidFill>
              </a:rPr>
              <a:t>Lập</a:t>
            </a:r>
            <a:r>
              <a:rPr lang="en-US" sz="2400" spc="55" dirty="0">
                <a:solidFill>
                  <a:srgbClr val="006FC0"/>
                </a:solidFill>
              </a:rPr>
              <a:t> CTHH </a:t>
            </a:r>
            <a:r>
              <a:rPr lang="en-US" sz="2400" spc="55" dirty="0" err="1">
                <a:solidFill>
                  <a:srgbClr val="006FC0"/>
                </a:solidFill>
              </a:rPr>
              <a:t>của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hợp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chất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khi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biết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hoá</a:t>
            </a:r>
            <a:r>
              <a:rPr lang="en-US" sz="2400" spc="55" dirty="0">
                <a:solidFill>
                  <a:srgbClr val="006FC0"/>
                </a:solidFill>
              </a:rPr>
              <a:t> </a:t>
            </a:r>
            <a:r>
              <a:rPr lang="en-US" sz="2400" spc="55" dirty="0" err="1">
                <a:solidFill>
                  <a:srgbClr val="006FC0"/>
                </a:solidFill>
              </a:rPr>
              <a:t>trị</a:t>
            </a:r>
            <a:endParaRPr sz="2400" dirty="0"/>
          </a:p>
          <a:p>
            <a:pPr marL="321310" indent="-287020">
              <a:lnSpc>
                <a:spcPct val="100000"/>
              </a:lnSpc>
              <a:buSzPct val="112500"/>
              <a:buFont typeface="Wingdings"/>
              <a:buChar char=""/>
              <a:tabLst>
                <a:tab pos="321945" algn="l"/>
              </a:tabLst>
            </a:pPr>
            <a:r>
              <a:rPr lang="en-US" sz="2400" spc="-60" dirty="0" err="1">
                <a:solidFill>
                  <a:srgbClr val="006FC0"/>
                </a:solidFill>
              </a:rPr>
              <a:t>Lập</a:t>
            </a:r>
            <a:r>
              <a:rPr lang="en-US" sz="2400" spc="-60" dirty="0">
                <a:solidFill>
                  <a:srgbClr val="006FC0"/>
                </a:solidFill>
              </a:rPr>
              <a:t> CTHH </a:t>
            </a:r>
            <a:r>
              <a:rPr lang="en-US" sz="2400" spc="-60" dirty="0" err="1">
                <a:solidFill>
                  <a:srgbClr val="006FC0"/>
                </a:solidFill>
              </a:rPr>
              <a:t>của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hợp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chất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theo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phần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trăm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các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nguyên</a:t>
            </a:r>
            <a:r>
              <a:rPr lang="en-US" sz="2400" spc="-60" dirty="0">
                <a:solidFill>
                  <a:srgbClr val="006FC0"/>
                </a:solidFill>
              </a:rPr>
              <a:t> </a:t>
            </a:r>
            <a:r>
              <a:rPr lang="en-US" sz="2400" spc="-60" dirty="0" err="1">
                <a:solidFill>
                  <a:srgbClr val="006FC0"/>
                </a:solidFill>
              </a:rPr>
              <a:t>tố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41330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E0992-6039-ACB0-E2EE-F8E33FB6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0"/>
            <a:ext cx="12192000" cy="6909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C6F23-D160-17F5-F800-626C2C53C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93681">
            <a:off x="-92321" y="3202262"/>
            <a:ext cx="5995851" cy="3579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E41BC6-A9ED-F00F-67E5-22B57683F56F}"/>
              </a:ext>
            </a:extLst>
          </p:cNvPr>
          <p:cNvSpPr/>
          <p:nvPr/>
        </p:nvSpPr>
        <p:spPr>
          <a:xfrm>
            <a:off x="264179" y="785480"/>
            <a:ext cx="61293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</a:rPr>
              <a:t>GIẢI MÃ MẬT THƯ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5185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2A2E97-F3C9-C977-F96D-69AFC0AA0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9517" t="25054" r="8089" b="20354"/>
          <a:stretch/>
        </p:blipFill>
        <p:spPr>
          <a:xfrm>
            <a:off x="503435" y="-358475"/>
            <a:ext cx="11568700" cy="70418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849016-D4D0-A45B-F665-C073701E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MẬT THƯ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40DF8-58A7-3B81-28CD-20E49048B4F9}"/>
              </a:ext>
            </a:extLst>
          </p:cNvPr>
          <p:cNvSpPr txBox="1"/>
          <p:nvPr/>
        </p:nvSpPr>
        <p:spPr>
          <a:xfrm>
            <a:off x="2470935" y="5682743"/>
            <a:ext cx="7633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Thời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gian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: 2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phút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2C942-B71D-5317-5C21-DE8DFA7D8115}"/>
              </a:ext>
            </a:extLst>
          </p:cNvPr>
          <p:cNvSpPr txBox="1"/>
          <p:nvPr/>
        </p:nvSpPr>
        <p:spPr>
          <a:xfrm>
            <a:off x="1520575" y="2466931"/>
            <a:ext cx="100070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Hãy mô tả sự hình thành liên kết cộng hóa trị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vỏ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vi-VN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trong phân tử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Hydrochloric acid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(HCl)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NHÓM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ammonia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4: Silicon dioxide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9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83CB3-5FDA-5644-290E-28C6F734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 phut">
            <a:hlinkClick r:id="" action="ppaction://media"/>
            <a:extLst>
              <a:ext uri="{FF2B5EF4-FFF2-40B4-BE49-F238E27FC236}">
                <a16:creationId xmlns:a16="http://schemas.microsoft.com/office/drawing/2014/main" id="{C9DD7FD0-3109-E9AD-7A86-3F394790A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5165" y="3010327"/>
            <a:ext cx="5619965" cy="25711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B08947-17D2-5685-7785-A4A61C7E4412}"/>
              </a:ext>
            </a:extLst>
          </p:cNvPr>
          <p:cNvSpPr/>
          <p:nvPr/>
        </p:nvSpPr>
        <p:spPr>
          <a:xfrm>
            <a:off x="1795660" y="1778168"/>
            <a:ext cx="819897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Thời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gian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“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Mật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thư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92193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1860</Words>
  <Application>Microsoft Office PowerPoint</Application>
  <PresentationFormat>Widescreen</PresentationFormat>
  <Paragraphs>288</Paragraphs>
  <Slides>57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80" baseType="lpstr">
      <vt:lpstr>.VnMystical</vt:lpstr>
      <vt:lpstr>Action Jackson</vt:lpstr>
      <vt:lpstr>Arial</vt:lpstr>
      <vt:lpstr>Bahnschrift Light Condensed</vt:lpstr>
      <vt:lpstr>Calibri</vt:lpstr>
      <vt:lpstr>Calibri Light</vt:lpstr>
      <vt:lpstr>Calisto MT</vt:lpstr>
      <vt:lpstr>Cambria</vt:lpstr>
      <vt:lpstr>Cambria Math</vt:lpstr>
      <vt:lpstr>Cascadia Code ExtraLight</vt:lpstr>
      <vt:lpstr>Century Schoolbook</vt:lpstr>
      <vt:lpstr>Comic Sans MS</vt:lpstr>
      <vt:lpstr>Constantia</vt:lpstr>
      <vt:lpstr>DejaVu Serif Bold</vt:lpstr>
      <vt:lpstr>Le Petit Cochon</vt:lpstr>
      <vt:lpstr>Playfair Display Bold Italics</vt:lpstr>
      <vt:lpstr>tahoma</vt:lpstr>
      <vt:lpstr>Times New Roman</vt:lpstr>
      <vt:lpstr>Verdana</vt:lpstr>
      <vt:lpstr>Wingdings</vt:lpstr>
      <vt:lpstr>Office Theme</vt:lpstr>
      <vt:lpstr>1_Office Theme</vt:lpstr>
      <vt:lpstr>2_Office Theme</vt:lpstr>
      <vt:lpstr>PowerPoint Presentation</vt:lpstr>
      <vt:lpstr>BẠN ẢI BẠN AI?</vt:lpstr>
      <vt:lpstr>PowerPoint Presentation</vt:lpstr>
      <vt:lpstr>PowerPoint Presentation</vt:lpstr>
      <vt:lpstr>MỤC TIÊU BÀI HỌC</vt:lpstr>
      <vt:lpstr>Cấu trúc bài học</vt:lpstr>
      <vt:lpstr>PowerPoint Presentation</vt:lpstr>
      <vt:lpstr>NỘI DUNG MẬT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Nước là cội nguồn cho sự sống!</vt:lpstr>
      <vt:lpstr>PowerPoint Presentation</vt:lpstr>
      <vt:lpstr>Khí Ammonia</vt:lpstr>
      <vt:lpstr>PowerPoint Presentation</vt:lpstr>
      <vt:lpstr>Khí carbon dioxide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 Cuc</dc:creator>
  <cp:lastModifiedBy>Dang Cuc</cp:lastModifiedBy>
  <cp:revision>23</cp:revision>
  <dcterms:created xsi:type="dcterms:W3CDTF">2022-09-27T06:23:20Z</dcterms:created>
  <dcterms:modified xsi:type="dcterms:W3CDTF">2022-10-10T09:09:27Z</dcterms:modified>
</cp:coreProperties>
</file>