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1" r:id="rId2"/>
    <p:sldMasterId id="2147483714" r:id="rId3"/>
    <p:sldMasterId id="2147483727" r:id="rId4"/>
    <p:sldMasterId id="2147483729" r:id="rId5"/>
  </p:sldMasterIdLst>
  <p:notesMasterIdLst>
    <p:notesMasterId r:id="rId27"/>
  </p:notesMasterIdLst>
  <p:sldIdLst>
    <p:sldId id="295" r:id="rId6"/>
    <p:sldId id="288" r:id="rId7"/>
    <p:sldId id="291" r:id="rId8"/>
    <p:sldId id="263" r:id="rId9"/>
    <p:sldId id="264" r:id="rId10"/>
    <p:sldId id="266" r:id="rId11"/>
    <p:sldId id="267" r:id="rId12"/>
    <p:sldId id="292" r:id="rId13"/>
    <p:sldId id="270" r:id="rId14"/>
    <p:sldId id="289" r:id="rId15"/>
    <p:sldId id="273" r:id="rId16"/>
    <p:sldId id="274" r:id="rId17"/>
    <p:sldId id="275" r:id="rId18"/>
    <p:sldId id="276" r:id="rId19"/>
    <p:sldId id="277" r:id="rId20"/>
    <p:sldId id="278" r:id="rId21"/>
    <p:sldId id="296" r:id="rId22"/>
    <p:sldId id="297" r:id="rId23"/>
    <p:sldId id="280" r:id="rId24"/>
    <p:sldId id="281" r:id="rId25"/>
    <p:sldId id="279" r:id="rId26"/>
  </p:sldIdLst>
  <p:sldSz cx="9144000" cy="6858000" type="screen4x3"/>
  <p:notesSz cx="6858000" cy="9144000"/>
  <p:custDataLst>
    <p:tags r:id="rId28"/>
  </p:custDataLst>
  <p:defaultText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FFCC"/>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114" d="100"/>
          <a:sy n="114" d="100"/>
        </p:scale>
        <p:origin x="153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61.71908" units="1/cm"/>
          <inkml:channelProperty channel="Y" name="resolution" value="40.29851" units="1/cm"/>
          <inkml:channelProperty channel="T" name="resolution" value="1" units="1/dev"/>
        </inkml:channelProperties>
      </inkml:inkSource>
      <inkml:timestamp xml:id="ts0" timeString="2020-10-26T03:00:39.125"/>
    </inkml:context>
    <inkml:brush xml:id="br0">
      <inkml:brushProperty name="width" value="0.05292" units="cm"/>
      <inkml:brushProperty name="height" value="0.05292" units="cm"/>
      <inkml:brushProperty name="color" value="#FF0000"/>
    </inkml:brush>
  </inkml:definitions>
  <inkml:trace contextRef="#ctx0" brushRef="#br0">6708 6923 0,'0'0'0,"48"0"16,-24 0-1,-1 0 1,1 0 0,0 0-1,0 0-15,0 0 32,0 0-1,0 0-31,0 0 31,-1 0-31,1 0 16,0 0-1,24 0 1,-24 0 0,47 0-1,1-24 16,-48 0-31,24 24 16,-24 0-16,23 0 16,-23-24-16,48 24 15,-48-24 1,23 0-16,1 24 16,24 0-16,-1-24 15,1 24-15,0 0 16,-25-24-16,-23 24 15,0 0 1,0 0 15,0-23-31,24 23 16,-25 0-16,25 0 16,-24 0-16,24 0 15,-24 0-15,0 0 125,-1 0-94</inkml:trace>
  <inkml:trace contextRef="#ctx0" brushRef="#br0" timeOffset="2039.34">17427 6708 0,'23'0'62,"1"0"-46,72 0-16,23 24 16,-71-24-16,24 0 15,-25 23-15,49-23 16,-25 0-16,1 0 15,0 0-15,23 0 16,-47 0-16,0 0 16,-24 0-16,23 0 62,-23 0-62,24 0 16,-24 0-16,47 0 15,1 0 1,-24 0-16,-1 0 16,-23 0-16,0 0 15,24 0-15,-24 0 110,0 0 30,0 0-108,-1 0 14,1 0-30,0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9B1F-90E7-4517-A84B-341FEAFC2153}" type="datetimeFigureOut">
              <a:rPr lang="en-US" smtClean="0"/>
              <a:pPr/>
              <a:t>1/29/24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CC34-F654-4D70-A557-C9A8883BCD1E}" type="slidenum">
              <a:rPr lang="en-US" smtClean="0"/>
              <a:pPr/>
              <a:t>‹#›</a:t>
            </a:fld>
            <a:endParaRPr lang="en-US"/>
          </a:p>
        </p:txBody>
      </p:sp>
    </p:spTree>
    <p:extLst>
      <p:ext uri="{BB962C8B-B14F-4D97-AF65-F5344CB8AC3E}">
        <p14:creationId xmlns:p14="http://schemas.microsoft.com/office/powerpoint/2010/main" val="2599724998"/>
      </p:ext>
    </p:extLst>
  </p:cSld>
  <p:clrMap bg1="lt1" tx1="dk1" bg2="lt2" tx2="dk2" accent1="accent1" accent2="accent2" accent3="accent3" accent4="accent4" accent5="accent5" accent6="accent6" hlink="hlink" folHlink="folHlink"/>
  <p:notesStyle>
    <a:lvl1pPr marL="0" algn="l" defTabSz="768034" rtl="0" eaLnBrk="1" latinLnBrk="0" hangingPunct="1">
      <a:defRPr sz="1000" kern="1200">
        <a:solidFill>
          <a:schemeClr val="tx1"/>
        </a:solidFill>
        <a:latin typeface="+mn-lt"/>
        <a:ea typeface="+mn-ea"/>
        <a:cs typeface="+mn-cs"/>
      </a:defRPr>
    </a:lvl1pPr>
    <a:lvl2pPr marL="384017" algn="l" defTabSz="768034" rtl="0" eaLnBrk="1" latinLnBrk="0" hangingPunct="1">
      <a:defRPr sz="1000" kern="1200">
        <a:solidFill>
          <a:schemeClr val="tx1"/>
        </a:solidFill>
        <a:latin typeface="+mn-lt"/>
        <a:ea typeface="+mn-ea"/>
        <a:cs typeface="+mn-cs"/>
      </a:defRPr>
    </a:lvl2pPr>
    <a:lvl3pPr marL="768034" algn="l" defTabSz="768034" rtl="0" eaLnBrk="1" latinLnBrk="0" hangingPunct="1">
      <a:defRPr sz="1000" kern="1200">
        <a:solidFill>
          <a:schemeClr val="tx1"/>
        </a:solidFill>
        <a:latin typeface="+mn-lt"/>
        <a:ea typeface="+mn-ea"/>
        <a:cs typeface="+mn-cs"/>
      </a:defRPr>
    </a:lvl3pPr>
    <a:lvl4pPr marL="1152051" algn="l" defTabSz="768034" rtl="0" eaLnBrk="1" latinLnBrk="0" hangingPunct="1">
      <a:defRPr sz="1000" kern="1200">
        <a:solidFill>
          <a:schemeClr val="tx1"/>
        </a:solidFill>
        <a:latin typeface="+mn-lt"/>
        <a:ea typeface="+mn-ea"/>
        <a:cs typeface="+mn-cs"/>
      </a:defRPr>
    </a:lvl4pPr>
    <a:lvl5pPr marL="1536067" algn="l" defTabSz="768034" rtl="0" eaLnBrk="1" latinLnBrk="0" hangingPunct="1">
      <a:defRPr sz="1000" kern="1200">
        <a:solidFill>
          <a:schemeClr val="tx1"/>
        </a:solidFill>
        <a:latin typeface="+mn-lt"/>
        <a:ea typeface="+mn-ea"/>
        <a:cs typeface="+mn-cs"/>
      </a:defRPr>
    </a:lvl5pPr>
    <a:lvl6pPr marL="1920084" algn="l" defTabSz="768034" rtl="0" eaLnBrk="1" latinLnBrk="0" hangingPunct="1">
      <a:defRPr sz="1000" kern="1200">
        <a:solidFill>
          <a:schemeClr val="tx1"/>
        </a:solidFill>
        <a:latin typeface="+mn-lt"/>
        <a:ea typeface="+mn-ea"/>
        <a:cs typeface="+mn-cs"/>
      </a:defRPr>
    </a:lvl6pPr>
    <a:lvl7pPr marL="2304101" algn="l" defTabSz="768034" rtl="0" eaLnBrk="1" latinLnBrk="0" hangingPunct="1">
      <a:defRPr sz="1000" kern="1200">
        <a:solidFill>
          <a:schemeClr val="tx1"/>
        </a:solidFill>
        <a:latin typeface="+mn-lt"/>
        <a:ea typeface="+mn-ea"/>
        <a:cs typeface="+mn-cs"/>
      </a:defRPr>
    </a:lvl7pPr>
    <a:lvl8pPr marL="2688118" algn="l" defTabSz="768034" rtl="0" eaLnBrk="1" latinLnBrk="0" hangingPunct="1">
      <a:defRPr sz="1000" kern="1200">
        <a:solidFill>
          <a:schemeClr val="tx1"/>
        </a:solidFill>
        <a:latin typeface="+mn-lt"/>
        <a:ea typeface="+mn-ea"/>
        <a:cs typeface="+mn-cs"/>
      </a:defRPr>
    </a:lvl8pPr>
    <a:lvl9pPr marL="3072134" algn="l" defTabSz="768034"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0EE20-820F-4A4F-910B-C58BCA4629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43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4E3E7-2AED-4180-B71E-D98F4D06B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61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EC1C-3EDB-41CD-A0BE-364D26C96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59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A58C5D3C-903A-406F-A3FE-37B89F95F6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7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BA7FEB-DD7E-4D13-9B45-16BE76E93F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42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14C2BD-0D8E-4858-A8CE-58D4AA84B1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08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405833-22C6-4F29-8687-FC2EDCA2B6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15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27602F-1B33-4A03-9548-4DF4DA4950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48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3BB287-72D3-4002-9426-D08A062DA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63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DD0C201-3286-4B7A-910C-A824A3148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18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DBE7B79-F0DF-4FC2-9268-9C911840E1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3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49A97C1C-28DD-4F2C-9B0D-44C6119C0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87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2667CD5-6F69-47FE-BC0B-FFC08840CC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52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621F1D-CD3C-493A-8048-83CF981401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991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08A1E8-0914-4A94-80C9-7F1A74DCA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2514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A31AA-CC48-4C13-847C-E20FFA3353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402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451852-FBA6-4506-B9D3-BD12D1069A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010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36A420-6DDE-4905-A55B-35DAB13793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745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958"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1" name="Freeform 6"/>
              <p:cNvSpPr>
                <a:spLocks/>
              </p:cNvSpPr>
              <p:nvPr userDrawn="1"/>
            </p:nvSpPr>
            <p:spPr bwMode="ltGray">
              <a:xfrm rot="12185230" flipV="1">
                <a:off x="3639" y="2167"/>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3" name="Freeform 8"/>
              <p:cNvSpPr>
                <a:spLocks/>
              </p:cNvSpPr>
              <p:nvPr userDrawn="1"/>
            </p:nvSpPr>
            <p:spPr bwMode="ltGray">
              <a:xfrm rot="12185230" flipV="1">
                <a:off x="3845"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4" name="Freeform 23"/>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1" name="Freeform 27"/>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sp>
        <p:nvSpPr>
          <p:cNvPr id="2095" name="Rectangle 47"/>
          <p:cNvSpPr>
            <a:spLocks noGrp="1" noChangeArrowheads="1"/>
          </p:cNvSpPr>
          <p:nvPr>
            <p:ph type="ctrTitle"/>
          </p:nvPr>
        </p:nvSpPr>
        <p:spPr>
          <a:xfrm>
            <a:off x="2455841" y="596864"/>
            <a:ext cx="6193052" cy="3581185"/>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a:lvl1pPr>
          </a:lstStyle>
          <a:p>
            <a:pPr lvl="0"/>
            <a:r>
              <a:rPr lang="en-US" noProof="0"/>
              <a:t>Click to edit Master title style</a:t>
            </a:r>
          </a:p>
        </p:txBody>
      </p:sp>
      <p:sp>
        <p:nvSpPr>
          <p:cNvPr id="2096" name="Rectangle 48"/>
          <p:cNvSpPr>
            <a:spLocks noGrp="1" noChangeArrowheads="1"/>
          </p:cNvSpPr>
          <p:nvPr>
            <p:ph type="subTitle" idx="1"/>
          </p:nvPr>
        </p:nvSpPr>
        <p:spPr>
          <a:xfrm>
            <a:off x="2489130" y="4279922"/>
            <a:ext cx="6147105" cy="1485598"/>
          </a:xfrm>
        </p:spPr>
        <p:txBody>
          <a:bodyPr/>
          <a:lstStyle>
            <a:lvl1pPr marL="0" indent="0" algn="ctr">
              <a:buFontTx/>
              <a:buNone/>
              <a:defRPr/>
            </a:lvl1pPr>
          </a:lstStyle>
          <a:p>
            <a:pPr lvl="0"/>
            <a:r>
              <a:rPr lang="en-US" noProof="0"/>
              <a:t>Click to edit Master subtitle style</a:t>
            </a:r>
          </a:p>
        </p:txBody>
      </p:sp>
      <p:sp>
        <p:nvSpPr>
          <p:cNvPr id="46" name="Rectangle 44"/>
          <p:cNvSpPr>
            <a:spLocks noGrp="1" noChangeArrowheads="1"/>
          </p:cNvSpPr>
          <p:nvPr>
            <p:ph type="dt" sz="half" idx="10"/>
          </p:nvPr>
        </p:nvSpPr>
        <p:spPr>
          <a:xfrm>
            <a:off x="457130" y="6248636"/>
            <a:ext cx="2133740" cy="456867"/>
          </a:xfrm>
        </p:spPr>
        <p:txBody>
          <a:bodyPr/>
          <a:lstStyle>
            <a:lvl1pPr>
              <a:defRPr smtClean="0"/>
            </a:lvl1pPr>
          </a:lstStyle>
          <a:p>
            <a:pPr>
              <a:defRPr/>
            </a:pPr>
            <a:endParaRPr lang="en-US">
              <a:solidFill>
                <a:srgbClr val="006699"/>
              </a:solidFill>
            </a:endParaRPr>
          </a:p>
        </p:txBody>
      </p:sp>
      <p:sp>
        <p:nvSpPr>
          <p:cNvPr id="47" name="Rectangle 45"/>
          <p:cNvSpPr>
            <a:spLocks noGrp="1" noChangeArrowheads="1"/>
          </p:cNvSpPr>
          <p:nvPr>
            <p:ph type="ftr" sz="quarter" idx="11"/>
          </p:nvPr>
        </p:nvSpPr>
        <p:spPr/>
        <p:txBody>
          <a:bodyPr/>
          <a:lstStyle>
            <a:lvl1pPr>
              <a:defRPr smtClean="0"/>
            </a:lvl1pPr>
          </a:lstStyle>
          <a:p>
            <a:pPr>
              <a:defRPr/>
            </a:pPr>
            <a:endParaRPr 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fld id="{F4E49AC9-48E1-43E2-8357-31EFAF8A15F0}"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913388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879ACB10-2F1E-4A6C-BBFA-FD29E4953B18}"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423367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41" y="1709969"/>
            <a:ext cx="7886541" cy="2852448"/>
          </a:xfrm>
        </p:spPr>
        <p:txBody>
          <a:bodyPr/>
          <a:lstStyle>
            <a:lvl1pPr>
              <a:defRPr sz="2000"/>
            </a:lvl1pPr>
          </a:lstStyle>
          <a:p>
            <a:r>
              <a:rPr lang="en-US"/>
              <a:t>Click to edit Master title style</a:t>
            </a:r>
          </a:p>
        </p:txBody>
      </p:sp>
      <p:sp>
        <p:nvSpPr>
          <p:cNvPr id="3" name="Text Placeholder 2"/>
          <p:cNvSpPr>
            <a:spLocks noGrp="1"/>
          </p:cNvSpPr>
          <p:nvPr>
            <p:ph type="body" idx="1"/>
          </p:nvPr>
        </p:nvSpPr>
        <p:spPr>
          <a:xfrm>
            <a:off x="624041" y="4589292"/>
            <a:ext cx="7886541" cy="1500597"/>
          </a:xfrm>
        </p:spPr>
        <p:txBody>
          <a:bodyPr/>
          <a:lstStyle>
            <a:lvl1pPr marL="0" indent="0">
              <a:buNone/>
              <a:defRPr sz="800"/>
            </a:lvl1pPr>
            <a:lvl2pPr marL="151196" indent="0">
              <a:buNone/>
              <a:defRPr sz="700"/>
            </a:lvl2pPr>
            <a:lvl3pPr marL="302392" indent="0">
              <a:buNone/>
              <a:defRPr sz="600"/>
            </a:lvl3pPr>
            <a:lvl4pPr marL="453588" indent="0">
              <a:buNone/>
              <a:defRPr sz="500"/>
            </a:lvl4pPr>
            <a:lvl5pPr marL="604784" indent="0">
              <a:buNone/>
              <a:defRPr sz="500"/>
            </a:lvl5pPr>
            <a:lvl6pPr marL="755980" indent="0">
              <a:buNone/>
              <a:defRPr sz="500"/>
            </a:lvl6pPr>
            <a:lvl7pPr marL="907176" indent="0">
              <a:buNone/>
              <a:defRPr sz="500"/>
            </a:lvl7pPr>
            <a:lvl8pPr marL="1058372" indent="0">
              <a:buNone/>
              <a:defRPr sz="500"/>
            </a:lvl8pPr>
            <a:lvl9pPr marL="1209568" indent="0">
              <a:buNone/>
              <a:defRPr sz="500"/>
            </a:lvl9pPr>
          </a:lstStyle>
          <a:p>
            <a:pPr lvl="0"/>
            <a:r>
              <a:rPr lang="en-US"/>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3C77C663-E686-4294-804E-E98ED94BA6EB}"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20114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30" y="1599971"/>
            <a:ext cx="4092131" cy="4456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4270" y="1599971"/>
            <a:ext cx="4092600" cy="4456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866CBBED-D088-4CB9-A5B9-9712B4CFACEC}"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33670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2CF0-6524-458E-9166-F8F0A3835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882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667" y="364993"/>
            <a:ext cx="7887010" cy="1325601"/>
          </a:xfrm>
        </p:spPr>
        <p:txBody>
          <a:bodyPr/>
          <a:lstStyle/>
          <a:p>
            <a:r>
              <a:rPr lang="en-US"/>
              <a:t>Click to edit Master title style</a:t>
            </a:r>
          </a:p>
        </p:txBody>
      </p:sp>
      <p:sp>
        <p:nvSpPr>
          <p:cNvPr id="3" name="Text Placeholder 2"/>
          <p:cNvSpPr>
            <a:spLocks noGrp="1"/>
          </p:cNvSpPr>
          <p:nvPr>
            <p:ph type="body" idx="1"/>
          </p:nvPr>
        </p:nvSpPr>
        <p:spPr>
          <a:xfrm>
            <a:off x="629667" y="1681219"/>
            <a:ext cx="3868489" cy="823735"/>
          </a:xfrm>
        </p:spPr>
        <p:txBody>
          <a:bodyPr anchor="b"/>
          <a:lstStyle>
            <a:lvl1pPr marL="0" indent="0">
              <a:buNone/>
              <a:defRPr sz="800" b="1"/>
            </a:lvl1pPr>
            <a:lvl2pPr marL="151196" indent="0">
              <a:buNone/>
              <a:defRPr sz="700" b="1"/>
            </a:lvl2pPr>
            <a:lvl3pPr marL="302392" indent="0">
              <a:buNone/>
              <a:defRPr sz="600" b="1"/>
            </a:lvl3pPr>
            <a:lvl4pPr marL="453588" indent="0">
              <a:buNone/>
              <a:defRPr sz="500" b="1"/>
            </a:lvl4pPr>
            <a:lvl5pPr marL="604784" indent="0">
              <a:buNone/>
              <a:defRPr sz="500" b="1"/>
            </a:lvl5pPr>
            <a:lvl6pPr marL="755980" indent="0">
              <a:buNone/>
              <a:defRPr sz="500" b="1"/>
            </a:lvl6pPr>
            <a:lvl7pPr marL="907176" indent="0">
              <a:buNone/>
              <a:defRPr sz="500" b="1"/>
            </a:lvl7pPr>
            <a:lvl8pPr marL="1058372" indent="0">
              <a:buNone/>
              <a:defRPr sz="500" b="1"/>
            </a:lvl8pPr>
            <a:lvl9pPr marL="1209568" indent="0">
              <a:buNone/>
              <a:defRPr sz="500" b="1"/>
            </a:lvl9pPr>
          </a:lstStyle>
          <a:p>
            <a:pPr lvl="0"/>
            <a:r>
              <a:rPr lang="en-US"/>
              <a:t>Click to edit Master text styles</a:t>
            </a:r>
          </a:p>
        </p:txBody>
      </p:sp>
      <p:sp>
        <p:nvSpPr>
          <p:cNvPr id="4" name="Content Placeholder 3"/>
          <p:cNvSpPr>
            <a:spLocks noGrp="1"/>
          </p:cNvSpPr>
          <p:nvPr>
            <p:ph sz="half" idx="2"/>
          </p:nvPr>
        </p:nvSpPr>
        <p:spPr>
          <a:xfrm>
            <a:off x="629667" y="2504954"/>
            <a:ext cx="3868489" cy="3684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8965" y="1681219"/>
            <a:ext cx="3887712" cy="823735"/>
          </a:xfrm>
        </p:spPr>
        <p:txBody>
          <a:bodyPr anchor="b"/>
          <a:lstStyle>
            <a:lvl1pPr marL="0" indent="0">
              <a:buNone/>
              <a:defRPr sz="800" b="1"/>
            </a:lvl1pPr>
            <a:lvl2pPr marL="151196" indent="0">
              <a:buNone/>
              <a:defRPr sz="700" b="1"/>
            </a:lvl2pPr>
            <a:lvl3pPr marL="302392" indent="0">
              <a:buNone/>
              <a:defRPr sz="600" b="1"/>
            </a:lvl3pPr>
            <a:lvl4pPr marL="453588" indent="0">
              <a:buNone/>
              <a:defRPr sz="500" b="1"/>
            </a:lvl4pPr>
            <a:lvl5pPr marL="604784" indent="0">
              <a:buNone/>
              <a:defRPr sz="500" b="1"/>
            </a:lvl5pPr>
            <a:lvl6pPr marL="755980" indent="0">
              <a:buNone/>
              <a:defRPr sz="500" b="1"/>
            </a:lvl6pPr>
            <a:lvl7pPr marL="907176" indent="0">
              <a:buNone/>
              <a:defRPr sz="500" b="1"/>
            </a:lvl7pPr>
            <a:lvl8pPr marL="1058372" indent="0">
              <a:buNone/>
              <a:defRPr sz="500" b="1"/>
            </a:lvl8pPr>
            <a:lvl9pPr marL="1209568" indent="0">
              <a:buNone/>
              <a:defRPr sz="500" b="1"/>
            </a:lvl9pPr>
          </a:lstStyle>
          <a:p>
            <a:pPr lvl="0"/>
            <a:r>
              <a:rPr lang="en-US"/>
              <a:t>Click to edit Master text styles</a:t>
            </a:r>
          </a:p>
        </p:txBody>
      </p:sp>
      <p:sp>
        <p:nvSpPr>
          <p:cNvPr id="6" name="Content Placeholder 5"/>
          <p:cNvSpPr>
            <a:spLocks noGrp="1"/>
          </p:cNvSpPr>
          <p:nvPr>
            <p:ph sz="quarter" idx="4"/>
          </p:nvPr>
        </p:nvSpPr>
        <p:spPr>
          <a:xfrm>
            <a:off x="4628965" y="2504954"/>
            <a:ext cx="3887712" cy="3684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fld id="{21F73A7E-DF24-4E58-B9F6-9AE6D8B61CFC}"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367720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fld id="{8B9FB2CE-04A7-4C50-B1CF-6D44B72A1D0B}"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602662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fld id="{32F6A1AA-26D0-49F2-9BEE-877BF0D5079E}"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44931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667" y="457492"/>
            <a:ext cx="2949541" cy="1599971"/>
          </a:xfrm>
        </p:spPr>
        <p:txBody>
          <a:bodyPr/>
          <a:lstStyle>
            <a:lvl1pPr>
              <a:defRPr sz="1100"/>
            </a:lvl1pPr>
          </a:lstStyle>
          <a:p>
            <a:r>
              <a:rPr lang="en-US"/>
              <a:t>Click to edit Master title style</a:t>
            </a:r>
          </a:p>
        </p:txBody>
      </p:sp>
      <p:sp>
        <p:nvSpPr>
          <p:cNvPr id="3" name="Content Placeholder 2"/>
          <p:cNvSpPr>
            <a:spLocks noGrp="1"/>
          </p:cNvSpPr>
          <p:nvPr>
            <p:ph idx="1"/>
          </p:nvPr>
        </p:nvSpPr>
        <p:spPr>
          <a:xfrm>
            <a:off x="3887244" y="987482"/>
            <a:ext cx="4629434" cy="4873661"/>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667" y="2057462"/>
            <a:ext cx="2949541" cy="3811806"/>
          </a:xfrm>
        </p:spPr>
        <p:txBody>
          <a:bodyPr/>
          <a:lstStyle>
            <a:lvl1pPr marL="0" indent="0">
              <a:buNone/>
              <a:defRPr sz="500"/>
            </a:lvl1pPr>
            <a:lvl2pPr marL="151196" indent="0">
              <a:buNone/>
              <a:defRPr sz="500"/>
            </a:lvl2pPr>
            <a:lvl3pPr marL="302392" indent="0">
              <a:buNone/>
              <a:defRPr sz="400"/>
            </a:lvl3pPr>
            <a:lvl4pPr marL="453588" indent="0">
              <a:buNone/>
              <a:defRPr sz="300"/>
            </a:lvl4pPr>
            <a:lvl5pPr marL="604784" indent="0">
              <a:buNone/>
              <a:defRPr sz="300"/>
            </a:lvl5pPr>
            <a:lvl6pPr marL="755980" indent="0">
              <a:buNone/>
              <a:defRPr sz="300"/>
            </a:lvl6pPr>
            <a:lvl7pPr marL="907176" indent="0">
              <a:buNone/>
              <a:defRPr sz="300"/>
            </a:lvl7pPr>
            <a:lvl8pPr marL="1058372" indent="0">
              <a:buNone/>
              <a:defRPr sz="300"/>
            </a:lvl8pPr>
            <a:lvl9pPr marL="1209568" indent="0">
              <a:buNone/>
              <a:defRPr sz="3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5A0C865F-DC4C-4558-8936-C046362BF581}"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226676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667" y="457492"/>
            <a:ext cx="2949541" cy="1599971"/>
          </a:xfrm>
        </p:spPr>
        <p:txBody>
          <a:bodyPr/>
          <a:lstStyle>
            <a:lvl1pPr>
              <a:defRPr sz="1100"/>
            </a:lvl1pPr>
          </a:lstStyle>
          <a:p>
            <a:r>
              <a:rPr lang="en-US"/>
              <a:t>Click to edit Master title style</a:t>
            </a:r>
          </a:p>
        </p:txBody>
      </p:sp>
      <p:sp>
        <p:nvSpPr>
          <p:cNvPr id="3" name="Picture Placeholder 2"/>
          <p:cNvSpPr>
            <a:spLocks noGrp="1"/>
          </p:cNvSpPr>
          <p:nvPr>
            <p:ph type="pic" idx="1"/>
          </p:nvPr>
        </p:nvSpPr>
        <p:spPr>
          <a:xfrm>
            <a:off x="3887244" y="987482"/>
            <a:ext cx="4629434" cy="4873661"/>
          </a:xfrm>
        </p:spPr>
        <p:txBody>
          <a:bodyPr/>
          <a:lstStyle>
            <a:lvl1pPr marL="0" indent="0">
              <a:buNone/>
              <a:defRPr sz="1100"/>
            </a:lvl1pPr>
            <a:lvl2pPr marL="151196" indent="0">
              <a:buNone/>
              <a:defRPr sz="900"/>
            </a:lvl2pPr>
            <a:lvl3pPr marL="302392" indent="0">
              <a:buNone/>
              <a:defRPr sz="800"/>
            </a:lvl3pPr>
            <a:lvl4pPr marL="453588" indent="0">
              <a:buNone/>
              <a:defRPr sz="700"/>
            </a:lvl4pPr>
            <a:lvl5pPr marL="604784" indent="0">
              <a:buNone/>
              <a:defRPr sz="700"/>
            </a:lvl5pPr>
            <a:lvl6pPr marL="755980" indent="0">
              <a:buNone/>
              <a:defRPr sz="700"/>
            </a:lvl6pPr>
            <a:lvl7pPr marL="907176" indent="0">
              <a:buNone/>
              <a:defRPr sz="700"/>
            </a:lvl7pPr>
            <a:lvl8pPr marL="1058372" indent="0">
              <a:buNone/>
              <a:defRPr sz="700"/>
            </a:lvl8pPr>
            <a:lvl9pPr marL="1209568" indent="0">
              <a:buNone/>
              <a:defRPr sz="700"/>
            </a:lvl9pPr>
          </a:lstStyle>
          <a:p>
            <a:pPr lvl="0"/>
            <a:endParaRPr lang="en-US" noProof="0"/>
          </a:p>
        </p:txBody>
      </p:sp>
      <p:sp>
        <p:nvSpPr>
          <p:cNvPr id="4" name="Text Placeholder 3"/>
          <p:cNvSpPr>
            <a:spLocks noGrp="1"/>
          </p:cNvSpPr>
          <p:nvPr>
            <p:ph type="body" sz="half" idx="2"/>
          </p:nvPr>
        </p:nvSpPr>
        <p:spPr>
          <a:xfrm>
            <a:off x="629667" y="2057462"/>
            <a:ext cx="2949541" cy="3811806"/>
          </a:xfrm>
        </p:spPr>
        <p:txBody>
          <a:bodyPr/>
          <a:lstStyle>
            <a:lvl1pPr marL="0" indent="0">
              <a:buNone/>
              <a:defRPr sz="500"/>
            </a:lvl1pPr>
            <a:lvl2pPr marL="151196" indent="0">
              <a:buNone/>
              <a:defRPr sz="500"/>
            </a:lvl2pPr>
            <a:lvl3pPr marL="302392" indent="0">
              <a:buNone/>
              <a:defRPr sz="400"/>
            </a:lvl3pPr>
            <a:lvl4pPr marL="453588" indent="0">
              <a:buNone/>
              <a:defRPr sz="300"/>
            </a:lvl4pPr>
            <a:lvl5pPr marL="604784" indent="0">
              <a:buNone/>
              <a:defRPr sz="300"/>
            </a:lvl5pPr>
            <a:lvl6pPr marL="755980" indent="0">
              <a:buNone/>
              <a:defRPr sz="300"/>
            </a:lvl6pPr>
            <a:lvl7pPr marL="907176" indent="0">
              <a:buNone/>
              <a:defRPr sz="300"/>
            </a:lvl7pPr>
            <a:lvl8pPr marL="1058372" indent="0">
              <a:buNone/>
              <a:defRPr sz="300"/>
            </a:lvl8pPr>
            <a:lvl9pPr marL="1209568" indent="0">
              <a:buNone/>
              <a:defRPr sz="3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337AD2BB-7387-4873-835A-ACCA7B742F25}"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070982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FF62BCA1-25B9-4D6E-B211-EFB818E1A06B}"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2153012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70" y="103124"/>
            <a:ext cx="2060600" cy="59530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3065" y="103124"/>
            <a:ext cx="6138196" cy="59530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8CA244DE-1F21-4C90-BF24-734708221D88}"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1846718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3064" y="103124"/>
            <a:ext cx="8243806" cy="5953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fld id="{6BC74197-BD76-4334-A945-92E44B09A232}" type="slidenum">
              <a:rPr lang="en-US">
                <a:solidFill>
                  <a:srgbClr val="006699"/>
                </a:solidFill>
              </a:rPr>
              <a:pPr/>
              <a:t>‹#›</a:t>
            </a:fld>
            <a:endParaRPr lang="en-US">
              <a:solidFill>
                <a:srgbClr val="006699"/>
              </a:solidFill>
            </a:endParaRPr>
          </a:p>
        </p:txBody>
      </p:sp>
    </p:spTree>
    <p:extLst>
      <p:ext uri="{BB962C8B-B14F-4D97-AF65-F5344CB8AC3E}">
        <p14:creationId xmlns:p14="http://schemas.microsoft.com/office/powerpoint/2010/main" val="3720795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EAD-0566-4683-9FDF-C516761E23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BEC8B2-769B-4597-8FA8-9336B8869186}"/>
              </a:ext>
            </a:extLst>
          </p:cNvPr>
          <p:cNvSpPr>
            <a:spLocks noGrp="1"/>
          </p:cNvSpPr>
          <p:nvPr>
            <p:ph type="dt" sz="half" idx="10"/>
          </p:nvPr>
        </p:nvSpPr>
        <p:spPr/>
        <p:txBody>
          <a:bodyPr/>
          <a:lstStyle/>
          <a:p>
            <a:fld id="{04E95209-BAC8-42AF-9D40-DDE925BDCB35}" type="datetimeFigureOut">
              <a:rPr lang="en-US" smtClean="0">
                <a:solidFill>
                  <a:prstClr val="black">
                    <a:tint val="75000"/>
                  </a:prstClr>
                </a:solidFill>
              </a:rPr>
              <a:pPr/>
              <a:t>1/29/24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3ABE887-12AD-4294-8F40-5A6CD157F56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C56395C-E8B3-44CC-9D6C-533953CB2625}"/>
              </a:ext>
            </a:extLst>
          </p:cNvPr>
          <p:cNvSpPr>
            <a:spLocks noGrp="1"/>
          </p:cNvSpPr>
          <p:nvPr>
            <p:ph type="sldNum" sz="quarter" idx="12"/>
          </p:nvPr>
        </p:nvSpPr>
        <p:spPr/>
        <p:txBody>
          <a:bodyPr/>
          <a:lstStyle/>
          <a:p>
            <a:fld id="{EBFDB358-16A5-478B-B464-47DC9DF5D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308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3954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14E6FA-92A1-4A2C-B4AC-25927D6AA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503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897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96933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012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700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647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887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153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4124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52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13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E2EA89-2479-4430-8041-73DB21E8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291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48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64D30604-8DF4-46EF-A999-E72B7286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32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25CF69C-7200-4E33-B597-41EAC9A495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68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14919-94BA-4D71-B69C-6AA331254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63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70F2B-0D41-485B-BA43-23313FCAE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05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5"/>
            </p:custDataLst>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custDataLst>
              <p:tags r:id="rId16"/>
            </p:custDataLst>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smtClean="0"/>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smtClean="0"/>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smtClean="0"/>
            </a:lvl1pPr>
          </a:lstStyle>
          <a:p>
            <a:pPr fontAlgn="base">
              <a:spcBef>
                <a:spcPct val="0"/>
              </a:spcBef>
              <a:spcAft>
                <a:spcPct val="0"/>
              </a:spcAft>
              <a:defRPr/>
            </a:pPr>
            <a:fld id="{BA24109B-8172-4E91-A903-AC716BA7ADB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450166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700" b="0" i="0" u="none">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b="0" i="0" u="none">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a:latin typeface="Arial" charset="0"/>
              </a:defRPr>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a:latin typeface="Arial" charset="0"/>
              </a:defRPr>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a:lvl1pPr>
          </a:lstStyle>
          <a:p>
            <a:pPr fontAlgn="base">
              <a:spcBef>
                <a:spcPct val="0"/>
              </a:spcBef>
              <a:spcAft>
                <a:spcPct val="0"/>
              </a:spcAft>
            </a:pPr>
            <a:fld id="{0021114F-B46C-40F8-8DA5-1CBF23094AC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632785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70" y="0"/>
            <a:ext cx="2833735" cy="6856125"/>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nvGrpSpPr>
            <p:cNvPr id="1033" name="Group 4"/>
            <p:cNvGrpSpPr>
              <a:grpSpLocks/>
            </p:cNvGrpSpPr>
            <p:nvPr/>
          </p:nvGrpSpPr>
          <p:grpSpPr bwMode="auto">
            <a:xfrm rot="14964908" flipH="1">
              <a:off x="104" y="2441"/>
              <a:ext cx="452" cy="444"/>
              <a:chOff x="1727" y="866"/>
              <a:chExt cx="129" cy="157"/>
            </a:xfrm>
          </p:grpSpPr>
          <p:sp>
            <p:nvSpPr>
              <p:cNvPr id="2"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3"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4"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66" name="Freeform 14"/>
              <p:cNvSpPr>
                <a:spLocks/>
              </p:cNvSpPr>
              <p:nvPr userDrawn="1"/>
            </p:nvSpPr>
            <p:spPr bwMode="ltGray">
              <a:xfrm rot="373331" flipH="1">
                <a:off x="289" y="3135"/>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5"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70" name="Freeform 18"/>
                <p:cNvSpPr>
                  <a:spLocks/>
                </p:cNvSpPr>
                <p:nvPr userDrawn="1"/>
              </p:nvSpPr>
              <p:spPr bwMode="ltGray">
                <a:xfrm rot="4200091">
                  <a:off x="199" y="1720"/>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60" name="Freeform 2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800">
                <a:solidFill>
                  <a:srgbClr val="006699"/>
                </a:solidFill>
                <a:latin typeface="VNI-Times" pitchFamily="2" charset="0"/>
              </a:endParaRPr>
            </a:p>
          </p:txBody>
        </p:sp>
      </p:grpSp>
      <p:sp>
        <p:nvSpPr>
          <p:cNvPr id="1069" name="Rectangle 45"/>
          <p:cNvSpPr>
            <a:spLocks noGrp="1" noChangeArrowheads="1"/>
          </p:cNvSpPr>
          <p:nvPr>
            <p:ph type="title"/>
          </p:nvPr>
        </p:nvSpPr>
        <p:spPr bwMode="auto">
          <a:xfrm>
            <a:off x="443064" y="103123"/>
            <a:ext cx="8243806" cy="13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b" anchorCtr="0" compatLnSpc="1">
            <a:prstTxWarp prst="textNoShape">
              <a:avLst/>
            </a:prstTxWarp>
          </a:bodyPr>
          <a:lstStyle/>
          <a:p>
            <a:pPr lvl="0"/>
            <a:r>
              <a:rPr lang="en-US"/>
              <a:t>Click to edit Master title style</a:t>
            </a:r>
          </a:p>
        </p:txBody>
      </p:sp>
      <p:sp>
        <p:nvSpPr>
          <p:cNvPr id="1028" name="Rectangle 46"/>
          <p:cNvSpPr>
            <a:spLocks noGrp="1" noChangeArrowheads="1"/>
          </p:cNvSpPr>
          <p:nvPr>
            <p:ph type="body" idx="1"/>
          </p:nvPr>
        </p:nvSpPr>
        <p:spPr bwMode="auto">
          <a:xfrm>
            <a:off x="457130" y="1599971"/>
            <a:ext cx="8229740" cy="445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1" name="Rectangle 47"/>
          <p:cNvSpPr>
            <a:spLocks noGrp="1" noChangeArrowheads="1"/>
          </p:cNvSpPr>
          <p:nvPr>
            <p:ph type="dt" sz="half" idx="2"/>
          </p:nvPr>
        </p:nvSpPr>
        <p:spPr bwMode="auto">
          <a:xfrm>
            <a:off x="457130" y="6243636"/>
            <a:ext cx="2133740" cy="45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lvl1pPr defTabSz="914001" eaLnBrk="1" hangingPunct="1">
              <a:defRPr sz="1400" smtClean="0">
                <a:latin typeface="+mn-lt"/>
              </a:defRPr>
            </a:lvl1pPr>
          </a:lstStyle>
          <a:p>
            <a:pPr fontAlgn="base">
              <a:spcBef>
                <a:spcPct val="0"/>
              </a:spcBef>
              <a:spcAft>
                <a:spcPct val="0"/>
              </a:spcAft>
              <a:defRPr/>
            </a:pPr>
            <a:endParaRPr lang="en-US">
              <a:solidFill>
                <a:srgbClr val="006699"/>
              </a:solidFill>
            </a:endParaRPr>
          </a:p>
        </p:txBody>
      </p:sp>
      <p:sp>
        <p:nvSpPr>
          <p:cNvPr id="1072" name="Rectangle 48"/>
          <p:cNvSpPr>
            <a:spLocks noGrp="1" noChangeArrowheads="1"/>
          </p:cNvSpPr>
          <p:nvPr>
            <p:ph type="ftr" sz="quarter" idx="3"/>
          </p:nvPr>
        </p:nvSpPr>
        <p:spPr bwMode="auto">
          <a:xfrm>
            <a:off x="3124423" y="6248636"/>
            <a:ext cx="2895155" cy="45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lvl1pPr algn="ctr" defTabSz="914001" eaLnBrk="1" hangingPunct="1">
              <a:defRPr sz="1400" smtClean="0">
                <a:latin typeface="+mn-lt"/>
              </a:defRPr>
            </a:lvl1pPr>
          </a:lstStyle>
          <a:p>
            <a:pPr fontAlgn="base">
              <a:spcBef>
                <a:spcPct val="0"/>
              </a:spcBef>
              <a:spcAft>
                <a:spcPct val="0"/>
              </a:spcAft>
              <a:defRPr/>
            </a:pPr>
            <a:endParaRPr lang="en-US">
              <a:solidFill>
                <a:srgbClr val="006699"/>
              </a:solidFill>
            </a:endParaRPr>
          </a:p>
        </p:txBody>
      </p:sp>
      <p:sp>
        <p:nvSpPr>
          <p:cNvPr id="1073" name="Rectangle 49"/>
          <p:cNvSpPr>
            <a:spLocks noGrp="1" noChangeArrowheads="1"/>
          </p:cNvSpPr>
          <p:nvPr>
            <p:ph type="sldNum" sz="quarter" idx="4"/>
          </p:nvPr>
        </p:nvSpPr>
        <p:spPr bwMode="auto">
          <a:xfrm>
            <a:off x="6553130" y="6243636"/>
            <a:ext cx="2133740" cy="45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lvl1pPr algn="r" defTabSz="914001" eaLnBrk="1" hangingPunct="1">
              <a:defRPr sz="1400">
                <a:latin typeface="Verdana" pitchFamily="34" charset="0"/>
              </a:defRPr>
            </a:lvl1pPr>
          </a:lstStyle>
          <a:p>
            <a:pPr fontAlgn="base">
              <a:spcBef>
                <a:spcPct val="0"/>
              </a:spcBef>
              <a:spcAft>
                <a:spcPct val="0"/>
              </a:spcAft>
            </a:pPr>
            <a:fld id="{78E74341-794D-4EA3-933C-30F54277DAFD}" type="slidenum">
              <a:rPr lang="en-US" smtClean="0">
                <a:solidFill>
                  <a:srgbClr val="006699"/>
                </a:solidFill>
              </a:rPr>
              <a:pPr fontAlgn="base">
                <a:spcBef>
                  <a:spcPct val="0"/>
                </a:spcBef>
                <a:spcAft>
                  <a:spcPct val="0"/>
                </a:spcAft>
              </a:pPr>
              <a:t>‹#›</a:t>
            </a:fld>
            <a:endParaRPr lang="en-US">
              <a:solidFill>
                <a:srgbClr val="006699"/>
              </a:solidFill>
            </a:endParaRPr>
          </a:p>
        </p:txBody>
      </p:sp>
    </p:spTree>
    <p:extLst>
      <p:ext uri="{BB962C8B-B14F-4D97-AF65-F5344CB8AC3E}">
        <p14:creationId xmlns:p14="http://schemas.microsoft.com/office/powerpoint/2010/main" val="5739147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914001"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defTabSz="914001"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defTabSz="914001"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defTabSz="914001"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defTabSz="914001"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151196" algn="ctr" defTabSz="914001"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302392" algn="ctr" defTabSz="914001"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453588" algn="ctr" defTabSz="914001"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604784" algn="ctr" defTabSz="914001"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816" indent="-342816" algn="l" defTabSz="914001" rtl="0" eaLnBrk="0" fontAlgn="base" hangingPunct="0">
        <a:spcBef>
          <a:spcPct val="20000"/>
        </a:spcBef>
        <a:spcAft>
          <a:spcPct val="0"/>
        </a:spcAft>
        <a:buChar char="•"/>
        <a:defRPr sz="3200" kern="1200">
          <a:solidFill>
            <a:schemeClr val="tx1"/>
          </a:solidFill>
          <a:latin typeface="+mn-lt"/>
          <a:ea typeface="+mn-ea"/>
          <a:cs typeface="+mn-cs"/>
        </a:defRPr>
      </a:lvl1pPr>
      <a:lvl2pPr marL="742856" indent="-285593" algn="l" defTabSz="914001" rtl="0" eaLnBrk="0" fontAlgn="base" hangingPunct="0">
        <a:spcBef>
          <a:spcPct val="20000"/>
        </a:spcBef>
        <a:spcAft>
          <a:spcPct val="0"/>
        </a:spcAft>
        <a:buChar char="–"/>
        <a:defRPr sz="2800" kern="1200">
          <a:solidFill>
            <a:schemeClr val="tx1"/>
          </a:solidFill>
          <a:latin typeface="+mn-lt"/>
          <a:ea typeface="+mn-ea"/>
          <a:cs typeface="+mn-cs"/>
        </a:defRPr>
      </a:lvl2pPr>
      <a:lvl3pPr marL="1142895" indent="-228894" algn="l" defTabSz="914001" rtl="0" eaLnBrk="0" fontAlgn="base" hangingPunct="0">
        <a:spcBef>
          <a:spcPct val="20000"/>
        </a:spcBef>
        <a:spcAft>
          <a:spcPct val="0"/>
        </a:spcAft>
        <a:buChar char="•"/>
        <a:defRPr sz="2400" kern="1200">
          <a:solidFill>
            <a:schemeClr val="tx1"/>
          </a:solidFill>
          <a:latin typeface="+mn-lt"/>
          <a:ea typeface="+mn-ea"/>
          <a:cs typeface="+mn-cs"/>
        </a:defRPr>
      </a:lvl3pPr>
      <a:lvl4pPr marL="1600158" indent="-228894" algn="l" defTabSz="914001" rtl="0" eaLnBrk="0" fontAlgn="base" hangingPunct="0">
        <a:spcBef>
          <a:spcPct val="20000"/>
        </a:spcBef>
        <a:spcAft>
          <a:spcPct val="0"/>
        </a:spcAft>
        <a:buChar char="–"/>
        <a:defRPr sz="2000" kern="1200">
          <a:solidFill>
            <a:schemeClr val="tx1"/>
          </a:solidFill>
          <a:latin typeface="+mn-lt"/>
          <a:ea typeface="+mn-ea"/>
          <a:cs typeface="+mn-cs"/>
        </a:defRPr>
      </a:lvl4pPr>
      <a:lvl5pPr marL="2056896" indent="-228369" algn="l" defTabSz="914001" rtl="0" eaLnBrk="0" fontAlgn="base" hangingPunct="0">
        <a:spcBef>
          <a:spcPct val="20000"/>
        </a:spcBef>
        <a:spcAft>
          <a:spcPct val="0"/>
        </a:spcAft>
        <a:buChar char="»"/>
        <a:defRPr sz="2000" kern="1200">
          <a:solidFill>
            <a:schemeClr val="tx1"/>
          </a:solidFill>
          <a:latin typeface="+mn-lt"/>
          <a:ea typeface="+mn-ea"/>
          <a:cs typeface="+mn-cs"/>
        </a:defRPr>
      </a:lvl5pPr>
      <a:lvl6pPr marL="831578" indent="-75598" algn="l" defTabSz="302392" rtl="0" eaLnBrk="1" latinLnBrk="0" hangingPunct="1">
        <a:lnSpc>
          <a:spcPct val="90000"/>
        </a:lnSpc>
        <a:spcBef>
          <a:spcPts val="165"/>
        </a:spcBef>
        <a:buFont typeface="Arial" panose="020B0604020202020204" pitchFamily="34" charset="0"/>
        <a:buChar char="•"/>
        <a:defRPr sz="600" kern="1200">
          <a:solidFill>
            <a:schemeClr val="tx1"/>
          </a:solidFill>
          <a:latin typeface="+mn-lt"/>
          <a:ea typeface="+mn-ea"/>
          <a:cs typeface="+mn-cs"/>
        </a:defRPr>
      </a:lvl6pPr>
      <a:lvl7pPr marL="982774" indent="-75598" algn="l" defTabSz="302392" rtl="0" eaLnBrk="1" latinLnBrk="0" hangingPunct="1">
        <a:lnSpc>
          <a:spcPct val="90000"/>
        </a:lnSpc>
        <a:spcBef>
          <a:spcPts val="165"/>
        </a:spcBef>
        <a:buFont typeface="Arial" panose="020B0604020202020204" pitchFamily="34" charset="0"/>
        <a:buChar char="•"/>
        <a:defRPr sz="600" kern="1200">
          <a:solidFill>
            <a:schemeClr val="tx1"/>
          </a:solidFill>
          <a:latin typeface="+mn-lt"/>
          <a:ea typeface="+mn-ea"/>
          <a:cs typeface="+mn-cs"/>
        </a:defRPr>
      </a:lvl7pPr>
      <a:lvl8pPr marL="1133970" indent="-75598" algn="l" defTabSz="302392" rtl="0" eaLnBrk="1" latinLnBrk="0" hangingPunct="1">
        <a:lnSpc>
          <a:spcPct val="90000"/>
        </a:lnSpc>
        <a:spcBef>
          <a:spcPts val="165"/>
        </a:spcBef>
        <a:buFont typeface="Arial" panose="020B0604020202020204" pitchFamily="34" charset="0"/>
        <a:buChar char="•"/>
        <a:defRPr sz="600" kern="1200">
          <a:solidFill>
            <a:schemeClr val="tx1"/>
          </a:solidFill>
          <a:latin typeface="+mn-lt"/>
          <a:ea typeface="+mn-ea"/>
          <a:cs typeface="+mn-cs"/>
        </a:defRPr>
      </a:lvl8pPr>
      <a:lvl9pPr marL="1285166" indent="-75598" algn="l" defTabSz="302392" rtl="0" eaLnBrk="1" latinLnBrk="0" hangingPunct="1">
        <a:lnSpc>
          <a:spcPct val="90000"/>
        </a:lnSpc>
        <a:spcBef>
          <a:spcPts val="165"/>
        </a:spcBef>
        <a:buFont typeface="Arial" panose="020B0604020202020204" pitchFamily="34" charset="0"/>
        <a:buChar char="•"/>
        <a:defRPr sz="600" kern="1200">
          <a:solidFill>
            <a:schemeClr val="tx1"/>
          </a:solidFill>
          <a:latin typeface="+mn-lt"/>
          <a:ea typeface="+mn-ea"/>
          <a:cs typeface="+mn-cs"/>
        </a:defRPr>
      </a:lvl9pPr>
    </p:bodyStyle>
    <p:otherStyle>
      <a:defPPr>
        <a:defRPr lang="en-US"/>
      </a:defPPr>
      <a:lvl1pPr marL="0" algn="l" defTabSz="302392" rtl="0" eaLnBrk="1" latinLnBrk="0" hangingPunct="1">
        <a:defRPr sz="600" kern="1200">
          <a:solidFill>
            <a:schemeClr val="tx1"/>
          </a:solidFill>
          <a:latin typeface="+mn-lt"/>
          <a:ea typeface="+mn-ea"/>
          <a:cs typeface="+mn-cs"/>
        </a:defRPr>
      </a:lvl1pPr>
      <a:lvl2pPr marL="151196" algn="l" defTabSz="302392" rtl="0" eaLnBrk="1" latinLnBrk="0" hangingPunct="1">
        <a:defRPr sz="600" kern="1200">
          <a:solidFill>
            <a:schemeClr val="tx1"/>
          </a:solidFill>
          <a:latin typeface="+mn-lt"/>
          <a:ea typeface="+mn-ea"/>
          <a:cs typeface="+mn-cs"/>
        </a:defRPr>
      </a:lvl2pPr>
      <a:lvl3pPr marL="302392" algn="l" defTabSz="302392" rtl="0" eaLnBrk="1" latinLnBrk="0" hangingPunct="1">
        <a:defRPr sz="600" kern="1200">
          <a:solidFill>
            <a:schemeClr val="tx1"/>
          </a:solidFill>
          <a:latin typeface="+mn-lt"/>
          <a:ea typeface="+mn-ea"/>
          <a:cs typeface="+mn-cs"/>
        </a:defRPr>
      </a:lvl3pPr>
      <a:lvl4pPr marL="453588" algn="l" defTabSz="302392" rtl="0" eaLnBrk="1" latinLnBrk="0" hangingPunct="1">
        <a:defRPr sz="600" kern="1200">
          <a:solidFill>
            <a:schemeClr val="tx1"/>
          </a:solidFill>
          <a:latin typeface="+mn-lt"/>
          <a:ea typeface="+mn-ea"/>
          <a:cs typeface="+mn-cs"/>
        </a:defRPr>
      </a:lvl4pPr>
      <a:lvl5pPr marL="604784" algn="l" defTabSz="302392" rtl="0" eaLnBrk="1" latinLnBrk="0" hangingPunct="1">
        <a:defRPr sz="600" kern="1200">
          <a:solidFill>
            <a:schemeClr val="tx1"/>
          </a:solidFill>
          <a:latin typeface="+mn-lt"/>
          <a:ea typeface="+mn-ea"/>
          <a:cs typeface="+mn-cs"/>
        </a:defRPr>
      </a:lvl5pPr>
      <a:lvl6pPr marL="755980" algn="l" defTabSz="302392" rtl="0" eaLnBrk="1" latinLnBrk="0" hangingPunct="1">
        <a:defRPr sz="600" kern="1200">
          <a:solidFill>
            <a:schemeClr val="tx1"/>
          </a:solidFill>
          <a:latin typeface="+mn-lt"/>
          <a:ea typeface="+mn-ea"/>
          <a:cs typeface="+mn-cs"/>
        </a:defRPr>
      </a:lvl6pPr>
      <a:lvl7pPr marL="907176" algn="l" defTabSz="302392" rtl="0" eaLnBrk="1" latinLnBrk="0" hangingPunct="1">
        <a:defRPr sz="600" kern="1200">
          <a:solidFill>
            <a:schemeClr val="tx1"/>
          </a:solidFill>
          <a:latin typeface="+mn-lt"/>
          <a:ea typeface="+mn-ea"/>
          <a:cs typeface="+mn-cs"/>
        </a:defRPr>
      </a:lvl7pPr>
      <a:lvl8pPr marL="1058372" algn="l" defTabSz="302392" rtl="0" eaLnBrk="1" latinLnBrk="0" hangingPunct="1">
        <a:defRPr sz="600" kern="1200">
          <a:solidFill>
            <a:schemeClr val="tx1"/>
          </a:solidFill>
          <a:latin typeface="+mn-lt"/>
          <a:ea typeface="+mn-ea"/>
          <a:cs typeface="+mn-cs"/>
        </a:defRPr>
      </a:lvl8pPr>
      <a:lvl9pPr marL="1209568" algn="l" defTabSz="302392" rtl="0" eaLnBrk="1" latinLnBrk="0" hangingPunct="1">
        <a:defRPr sz="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8E39D-EC57-479F-B900-9D933FC7E1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012C31-C6D3-4DDD-A538-1CF0C509B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67074-38DA-441A-8746-EC66550619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4E95209-BAC8-42AF-9D40-DDE925BDCB35}" type="datetimeFigureOut">
              <a:rPr lang="en-US" smtClean="0">
                <a:solidFill>
                  <a:prstClr val="black">
                    <a:tint val="75000"/>
                  </a:prstClr>
                </a:solidFill>
              </a:rPr>
              <a:pPr defTabSz="914400"/>
              <a:t>1/29/24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F9B67F0-8CF4-4986-9918-4411598E9C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661801-C153-4FF9-98A8-790013A831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BFDB358-16A5-478B-B464-47DC9DF5D95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17916643"/>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1026" name="Text Box 36"/>
          <p:cNvSpPr txBox="1">
            <a:spLocks noChangeArrowheads="1"/>
          </p:cNvSpPr>
          <p:nvPr userDrawn="1"/>
        </p:nvSpPr>
        <p:spPr bwMode="auto">
          <a:xfrm>
            <a:off x="3413125" y="5121275"/>
            <a:ext cx="184150" cy="488950"/>
          </a:xfrm>
          <a:prstGeom prst="rect">
            <a:avLst/>
          </a:prstGeom>
          <a:noFill/>
          <a:ln>
            <a:noFill/>
          </a:ln>
          <a:effec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eaLnBrk="0" fontAlgn="base" hangingPunct="0">
              <a:spcBef>
                <a:spcPct val="0"/>
              </a:spcBef>
              <a:spcAft>
                <a:spcPct val="0"/>
              </a:spcAft>
              <a:defRPr/>
            </a:pPr>
            <a:endParaRPr lang="en-US" sz="2600">
              <a:solidFill>
                <a:srgbClr val="000000"/>
              </a:solidFill>
            </a:endParaRPr>
          </a:p>
        </p:txBody>
      </p:sp>
      <p:sp>
        <p:nvSpPr>
          <p:cNvPr id="5123" name="Rectangle 13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Rectangle 136"/>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63415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Times New Roman" pitchFamily="18" charset="0"/>
        </a:defRPr>
      </a:lvl2pPr>
      <a:lvl3pPr algn="l" rtl="0" eaLnBrk="0" fontAlgn="base" hangingPunct="0">
        <a:spcBef>
          <a:spcPct val="0"/>
        </a:spcBef>
        <a:spcAft>
          <a:spcPct val="0"/>
        </a:spcAft>
        <a:defRPr sz="2600">
          <a:solidFill>
            <a:schemeClr val="tx2"/>
          </a:solidFill>
          <a:latin typeface="Times New Roman" pitchFamily="18" charset="0"/>
        </a:defRPr>
      </a:lvl3pPr>
      <a:lvl4pPr algn="l" rtl="0" eaLnBrk="0" fontAlgn="base" hangingPunct="0">
        <a:spcBef>
          <a:spcPct val="0"/>
        </a:spcBef>
        <a:spcAft>
          <a:spcPct val="0"/>
        </a:spcAft>
        <a:defRPr sz="2600">
          <a:solidFill>
            <a:schemeClr val="tx2"/>
          </a:solidFill>
          <a:latin typeface="Times New Roman" pitchFamily="18" charset="0"/>
        </a:defRPr>
      </a:lvl4pPr>
      <a:lvl5pPr algn="l" rtl="0" eaLnBrk="0" fontAlgn="base" hangingPunct="0">
        <a:spcBef>
          <a:spcPct val="0"/>
        </a:spcBef>
        <a:spcAft>
          <a:spcPct val="0"/>
        </a:spcAft>
        <a:defRPr sz="2600">
          <a:solidFill>
            <a:schemeClr val="tx2"/>
          </a:solidFill>
          <a:latin typeface="Times New Roman" pitchFamily="18" charset="0"/>
        </a:defRPr>
      </a:lvl5pPr>
      <a:lvl6pPr marL="457200" algn="l" rtl="0" fontAlgn="base">
        <a:spcBef>
          <a:spcPct val="0"/>
        </a:spcBef>
        <a:spcAft>
          <a:spcPct val="0"/>
        </a:spcAft>
        <a:defRPr sz="2600">
          <a:solidFill>
            <a:schemeClr val="tx2"/>
          </a:solidFill>
          <a:latin typeface="Times New Roman" pitchFamily="18" charset="0"/>
        </a:defRPr>
      </a:lvl6pPr>
      <a:lvl7pPr marL="914400" algn="l" rtl="0" fontAlgn="base">
        <a:spcBef>
          <a:spcPct val="0"/>
        </a:spcBef>
        <a:spcAft>
          <a:spcPct val="0"/>
        </a:spcAft>
        <a:defRPr sz="2600">
          <a:solidFill>
            <a:schemeClr val="tx2"/>
          </a:solidFill>
          <a:latin typeface="Times New Roman" pitchFamily="18" charset="0"/>
        </a:defRPr>
      </a:lvl7pPr>
      <a:lvl8pPr marL="1371600" algn="l" rtl="0" fontAlgn="base">
        <a:spcBef>
          <a:spcPct val="0"/>
        </a:spcBef>
        <a:spcAft>
          <a:spcPct val="0"/>
        </a:spcAft>
        <a:defRPr sz="2600">
          <a:solidFill>
            <a:schemeClr val="tx2"/>
          </a:solidFill>
          <a:latin typeface="Times New Roman" pitchFamily="18" charset="0"/>
        </a:defRPr>
      </a:lvl8pPr>
      <a:lvl9pPr marL="1828800" algn="l" rtl="0" fontAlgn="base">
        <a:spcBef>
          <a:spcPct val="0"/>
        </a:spcBef>
        <a:spcAft>
          <a:spcPct val="0"/>
        </a:spcAft>
        <a:defRPr sz="2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6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6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4.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0.jpg"/><Relationship Id="rId7" Type="http://schemas.openxmlformats.org/officeDocument/2006/relationships/image" Target="../media/image17.wmf"/><Relationship Id="rId12"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9.emf"/><Relationship Id="rId5" Type="http://schemas.openxmlformats.org/officeDocument/2006/relationships/customXml" Target="../ink/ink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54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p-day-bong-dien.jpg"/>
          <p:cNvPicPr>
            <a:picLocks noGrp="1" noChangeAspect="1"/>
          </p:cNvPicPr>
          <p:nvPr>
            <p:ph idx="1"/>
          </p:nvPr>
        </p:nvPicPr>
        <p:blipFill>
          <a:blip r:embed="rId2"/>
          <a:stretch>
            <a:fillRect/>
          </a:stretch>
        </p:blipFill>
        <p:spPr>
          <a:xfrm>
            <a:off x="0" y="0"/>
            <a:ext cx="9144000" cy="68352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8" name="Rectangle 77"/>
          <p:cNvSpPr>
            <a:spLocks noChangeArrowheads="1"/>
          </p:cNvSpPr>
          <p:nvPr/>
        </p:nvSpPr>
        <p:spPr bwMode="auto">
          <a:xfrm>
            <a:off x="189513" y="266185"/>
            <a:ext cx="601219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 CÔNG THỨC TÍNH CÔNG SUẤT ĐIỆN</a:t>
            </a:r>
          </a:p>
        </p:txBody>
      </p:sp>
      <p:sp>
        <p:nvSpPr>
          <p:cNvPr id="23" name="Rectangle 22"/>
          <p:cNvSpPr>
            <a:spLocks noChangeArrowheads="1"/>
          </p:cNvSpPr>
          <p:nvPr/>
        </p:nvSpPr>
        <p:spPr bwMode="auto">
          <a:xfrm>
            <a:off x="189514" y="839850"/>
            <a:ext cx="224088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1. </a:t>
            </a:r>
            <a:r>
              <a:rPr lang="en-US" altLang="en-US" sz="2400" b="1" i="1" dirty="0" err="1">
                <a:solidFill>
                  <a:srgbClr val="FF0000"/>
                </a:solidFill>
                <a:cs typeface="Times New Roman" panose="02020603050405020304" pitchFamily="18" charset="0"/>
              </a:rPr>
              <a:t>Thí</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nghiệm</a:t>
            </a:r>
            <a:r>
              <a:rPr lang="en-US" altLang="en-US" sz="2400" b="1" i="1" dirty="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152091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4478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4"/>
          <p:cNvGrpSpPr>
            <a:grpSpLocks/>
          </p:cNvGrpSpPr>
          <p:nvPr/>
        </p:nvGrpSpPr>
        <p:grpSpPr bwMode="auto">
          <a:xfrm>
            <a:off x="1771652" y="3895726"/>
            <a:ext cx="1546622" cy="962025"/>
            <a:chOff x="1680" y="1728"/>
            <a:chExt cx="1299" cy="606"/>
          </a:xfrm>
        </p:grpSpPr>
        <p:sp>
          <p:nvSpPr>
            <p:cNvPr id="16531" name="Rectangle 5"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2" name="Rectangle 6"/>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3" name="Rectangle 7"/>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4" name="Rectangle 8"/>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5" name="Rectangle 9"/>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6" name="Rectangle 10"/>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7" name="Rectangle 11"/>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8" name="AutoShape 12"/>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539" name="Line 13"/>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0" name="Rectangle 14"/>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1" name="Rectangle 15"/>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2" name="Line 16"/>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3" name="Line 17"/>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4" name="Line 18"/>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5" name="Line 19"/>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6" name="Text Box 20"/>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6547" name="Text Box 21"/>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6548" name="Text Box 22"/>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6549" name="Text Box 23"/>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6550" name="Text Box 24"/>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6388" name="Group 25"/>
          <p:cNvGrpSpPr>
            <a:grpSpLocks/>
          </p:cNvGrpSpPr>
          <p:nvPr/>
        </p:nvGrpSpPr>
        <p:grpSpPr bwMode="auto">
          <a:xfrm>
            <a:off x="5829300" y="1676401"/>
            <a:ext cx="685800" cy="533400"/>
            <a:chOff x="4752" y="2544"/>
            <a:chExt cx="576" cy="461"/>
          </a:xfrm>
        </p:grpSpPr>
        <p:sp>
          <p:nvSpPr>
            <p:cNvPr id="474138" name="Rectangle 26"/>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a:defRPr/>
              </a:pPr>
              <a:r>
                <a:rPr lang="en-US">
                  <a:solidFill>
                    <a:srgbClr val="F00A20"/>
                  </a:solidFill>
                  <a:latin typeface="Arial" charset="0"/>
                </a:rPr>
                <a:t>6V</a:t>
              </a:r>
            </a:p>
          </p:txBody>
        </p:sp>
        <p:sp>
          <p:nvSpPr>
            <p:cNvPr id="16528" name="Line 27"/>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9" name="Line 28"/>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0" name="Line 29"/>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414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2954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31"/>
          <p:cNvGrpSpPr>
            <a:grpSpLocks/>
          </p:cNvGrpSpPr>
          <p:nvPr/>
        </p:nvGrpSpPr>
        <p:grpSpPr bwMode="auto">
          <a:xfrm>
            <a:off x="6000750" y="2590800"/>
            <a:ext cx="571500" cy="838200"/>
            <a:chOff x="4224" y="1680"/>
            <a:chExt cx="480" cy="528"/>
          </a:xfrm>
        </p:grpSpPr>
        <p:sp>
          <p:nvSpPr>
            <p:cNvPr id="16518" name="AutoShape 32"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9" name="AutoShape 33"/>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6520" name="Group 34"/>
            <p:cNvGrpSpPr>
              <a:grpSpLocks/>
            </p:cNvGrpSpPr>
            <p:nvPr/>
          </p:nvGrpSpPr>
          <p:grpSpPr bwMode="auto">
            <a:xfrm>
              <a:off x="4320" y="1680"/>
              <a:ext cx="348" cy="402"/>
              <a:chOff x="4320" y="2448"/>
              <a:chExt cx="348" cy="402"/>
            </a:xfrm>
          </p:grpSpPr>
          <p:sp>
            <p:nvSpPr>
              <p:cNvPr id="16521" name="Oval 35"/>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2" name="AutoShape 36"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3" name="Line 37"/>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4" name="Line 38"/>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5" name="Freeform 39"/>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26" name="AutoShape 40"/>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6391" name="Line 41"/>
          <p:cNvSpPr>
            <a:spLocks noChangeShapeType="1"/>
          </p:cNvSpPr>
          <p:nvPr/>
        </p:nvSpPr>
        <p:spPr bwMode="auto">
          <a:xfrm>
            <a:off x="5200650" y="17526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2" name="Line 42"/>
          <p:cNvSpPr>
            <a:spLocks noChangeShapeType="1"/>
          </p:cNvSpPr>
          <p:nvPr/>
        </p:nvSpPr>
        <p:spPr bwMode="auto">
          <a:xfrm flipV="1">
            <a:off x="6515100" y="31527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3" name="Text Box 43"/>
          <p:cNvSpPr txBox="1">
            <a:spLocks noChangeArrowheads="1"/>
          </p:cNvSpPr>
          <p:nvPr/>
        </p:nvSpPr>
        <p:spPr bwMode="auto">
          <a:xfrm>
            <a:off x="4400551" y="1143001"/>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6394" name="Group 44"/>
          <p:cNvGrpSpPr>
            <a:grpSpLocks/>
          </p:cNvGrpSpPr>
          <p:nvPr/>
        </p:nvGrpSpPr>
        <p:grpSpPr bwMode="auto">
          <a:xfrm>
            <a:off x="3486150" y="2438400"/>
            <a:ext cx="1714500" cy="1893888"/>
            <a:chOff x="480" y="1680"/>
            <a:chExt cx="1440" cy="1193"/>
          </a:xfrm>
        </p:grpSpPr>
        <p:sp>
          <p:nvSpPr>
            <p:cNvPr id="16477" name="Rectangle 45"/>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8" name="AutoShape 46"/>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6479" name="Rectangle 47"/>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0" name="Rectangle 48"/>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1" name="Oval 49"/>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2" name="Arc 50"/>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3" name="Text Box 51"/>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6484" name="Line 52"/>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53"/>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54"/>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55"/>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56"/>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 name="Line 57"/>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Line 58"/>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 name="Line 59"/>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2" name="Line 60"/>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61"/>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Line 62"/>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 name="Line 63"/>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6" name="Line 64"/>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7" name="Line 65"/>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8" name="Line 66"/>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9" name="Line 67"/>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0" name="Text Box 68"/>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6501" name="Text Box 69"/>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6502" name="Text Box 70"/>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6503" name="Text Box 71"/>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6504" name="AutoShape 72"/>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4185" name="Rectangle 73"/>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6506" name="AutoShape 74"/>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6507" name="Group 75"/>
            <p:cNvGrpSpPr>
              <a:grpSpLocks/>
            </p:cNvGrpSpPr>
            <p:nvPr/>
          </p:nvGrpSpPr>
          <p:grpSpPr bwMode="auto">
            <a:xfrm>
              <a:off x="1127" y="2428"/>
              <a:ext cx="96" cy="44"/>
              <a:chOff x="2838" y="2415"/>
              <a:chExt cx="86" cy="40"/>
            </a:xfrm>
          </p:grpSpPr>
          <p:sp>
            <p:nvSpPr>
              <p:cNvPr id="16515" name="Arc 76"/>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16" name="Freeform 77"/>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17" name="Freeform 78"/>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508" name="Oval 79"/>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509" name="Oval 80"/>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0" name="Oval 81"/>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1" name="Text Box 82"/>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2" name="Text Box 83"/>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3" name="Text Box 84"/>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6514" name="Rectangle 85"/>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6"/>
          <p:cNvGrpSpPr>
            <a:grpSpLocks/>
          </p:cNvGrpSpPr>
          <p:nvPr/>
        </p:nvGrpSpPr>
        <p:grpSpPr bwMode="auto">
          <a:xfrm rot="20100127">
            <a:off x="3950493" y="3124200"/>
            <a:ext cx="704850" cy="635000"/>
            <a:chOff x="1680" y="1440"/>
            <a:chExt cx="592" cy="400"/>
          </a:xfrm>
        </p:grpSpPr>
        <p:sp>
          <p:nvSpPr>
            <p:cNvPr id="16474" name="Oval 87"/>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75" name="Line 88"/>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76" name="Line 89"/>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Line 90"/>
          <p:cNvSpPr>
            <a:spLocks noChangeShapeType="1"/>
          </p:cNvSpPr>
          <p:nvPr/>
        </p:nvSpPr>
        <p:spPr bwMode="auto">
          <a:xfrm>
            <a:off x="3257550" y="41910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6397" name="Group 91"/>
          <p:cNvGrpSpPr>
            <a:grpSpLocks/>
          </p:cNvGrpSpPr>
          <p:nvPr/>
        </p:nvGrpSpPr>
        <p:grpSpPr bwMode="auto">
          <a:xfrm>
            <a:off x="5543550" y="3657600"/>
            <a:ext cx="1666875" cy="1822450"/>
            <a:chOff x="2592" y="1680"/>
            <a:chExt cx="1400" cy="1148"/>
          </a:xfrm>
        </p:grpSpPr>
        <p:sp>
          <p:nvSpPr>
            <p:cNvPr id="16414" name="Text Box 92"/>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6415" name="Oval 93"/>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6" name="Rectangle 94"/>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7" name="Rectangle 95"/>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8" name="Rectangle 96"/>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9" name="Oval 97"/>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0" name="Text Box 98"/>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6421" name="Oval 99"/>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2" name="Arc 100"/>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3" name="Line 101"/>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Text Box 102"/>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6425" name="Text Box 103"/>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6426" name="Line 104"/>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05"/>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106"/>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107"/>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108"/>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09"/>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10"/>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111"/>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112"/>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113"/>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114"/>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115"/>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116"/>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117"/>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118"/>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119"/>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Line 120"/>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Line 121"/>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4" name="Line 122"/>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123"/>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124"/>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125"/>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Line 126"/>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Line 127"/>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128"/>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129"/>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130"/>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131"/>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Line 132"/>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133"/>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Text Box 134"/>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6457" name="Text Box 135"/>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6458" name="Text Box 136"/>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6459" name="Text Box 137"/>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6460" name="Text Box 138"/>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6461" name="AutoShape 139"/>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6462" name="Rectangle 140"/>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3" name="Rectangle 141"/>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64" name="Rectangle 142"/>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5" name="AutoShape 143"/>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466" name="Arc 144"/>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67" name="Freeform 145"/>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8" name="Freeform 146"/>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9" name="AutoShape 147"/>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6470" name="Oval 148"/>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1" name="Oval 149"/>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2" name="Text Box 150"/>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473" name="Text Box 151"/>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6398" name="Line 152"/>
          <p:cNvSpPr>
            <a:spLocks noChangeShapeType="1"/>
          </p:cNvSpPr>
          <p:nvPr/>
        </p:nvSpPr>
        <p:spPr bwMode="auto">
          <a:xfrm flipV="1">
            <a:off x="4914901" y="32004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9" name="Line 153"/>
          <p:cNvSpPr>
            <a:spLocks noChangeShapeType="1"/>
          </p:cNvSpPr>
          <p:nvPr/>
        </p:nvSpPr>
        <p:spPr bwMode="auto">
          <a:xfrm>
            <a:off x="4914900" y="4157665"/>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0" name="Line 154"/>
          <p:cNvSpPr>
            <a:spLocks noChangeShapeType="1"/>
          </p:cNvSpPr>
          <p:nvPr/>
        </p:nvSpPr>
        <p:spPr bwMode="auto">
          <a:xfrm>
            <a:off x="6286501" y="16764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1" name="Line 155"/>
          <p:cNvSpPr>
            <a:spLocks noChangeShapeType="1"/>
          </p:cNvSpPr>
          <p:nvPr/>
        </p:nvSpPr>
        <p:spPr bwMode="auto">
          <a:xfrm flipH="1">
            <a:off x="7486650" y="16764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2" name="Line 156"/>
          <p:cNvSpPr>
            <a:spLocks noChangeShapeType="1"/>
          </p:cNvSpPr>
          <p:nvPr/>
        </p:nvSpPr>
        <p:spPr bwMode="auto">
          <a:xfrm>
            <a:off x="6972300" y="53006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3" name="Line 157"/>
          <p:cNvSpPr>
            <a:spLocks noChangeShapeType="1"/>
          </p:cNvSpPr>
          <p:nvPr/>
        </p:nvSpPr>
        <p:spPr bwMode="auto">
          <a:xfrm flipV="1">
            <a:off x="1771650" y="16621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4" name="Line 158"/>
          <p:cNvSpPr>
            <a:spLocks noChangeShapeType="1"/>
          </p:cNvSpPr>
          <p:nvPr/>
        </p:nvSpPr>
        <p:spPr bwMode="auto">
          <a:xfrm flipH="1">
            <a:off x="1771650" y="16764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4272" name="Text Box 160"/>
          <p:cNvSpPr txBox="1">
            <a:spLocks noChangeArrowheads="1"/>
          </p:cNvSpPr>
          <p:nvPr/>
        </p:nvSpPr>
        <p:spPr bwMode="auto">
          <a:xfrm>
            <a:off x="1714500" y="457200"/>
            <a:ext cx="2286000" cy="754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200" b="1" i="1">
                <a:cs typeface="Times New Roman" pitchFamily="18" charset="0"/>
              </a:rPr>
              <a:t> a. Với  Đ</a:t>
            </a:r>
            <a:r>
              <a:rPr lang="en-US" altLang="en-US" sz="1900" b="1" i="1">
                <a:cs typeface="Times New Roman" pitchFamily="18" charset="0"/>
              </a:rPr>
              <a:t>1</a:t>
            </a:r>
            <a:r>
              <a:rPr lang="en-US" altLang="en-US" sz="2200" b="1" i="1">
                <a:cs typeface="Times New Roman" pitchFamily="18" charset="0"/>
              </a:rPr>
              <a:t>( 6V-5W)</a:t>
            </a:r>
          </a:p>
        </p:txBody>
      </p:sp>
      <p:grpSp>
        <p:nvGrpSpPr>
          <p:cNvPr id="10" name="Group 161"/>
          <p:cNvGrpSpPr>
            <a:grpSpLocks/>
          </p:cNvGrpSpPr>
          <p:nvPr/>
        </p:nvGrpSpPr>
        <p:grpSpPr bwMode="auto">
          <a:xfrm rot="20253300">
            <a:off x="6052925" y="4342171"/>
            <a:ext cx="704850" cy="635000"/>
            <a:chOff x="1680" y="1440"/>
            <a:chExt cx="592" cy="400"/>
          </a:xfrm>
        </p:grpSpPr>
        <p:sp>
          <p:nvSpPr>
            <p:cNvPr id="16411" name="Oval 16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2" name="Line 1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3" name="Line 16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4277" name="Oval 165"/>
          <p:cNvSpPr>
            <a:spLocks noChangeArrowheads="1"/>
          </p:cNvSpPr>
          <p:nvPr/>
        </p:nvSpPr>
        <p:spPr bwMode="auto">
          <a:xfrm>
            <a:off x="5429250" y="1752600"/>
            <a:ext cx="1714500" cy="1524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sz="2400"/>
              <a:t>   </a:t>
            </a:r>
          </a:p>
        </p:txBody>
      </p:sp>
      <p:sp>
        <p:nvSpPr>
          <p:cNvPr id="474278" name="Text Box 166"/>
          <p:cNvSpPr txBox="1">
            <a:spLocks noChangeArrowheads="1"/>
          </p:cNvSpPr>
          <p:nvPr/>
        </p:nvSpPr>
        <p:spPr bwMode="auto">
          <a:xfrm>
            <a:off x="4057650" y="4572001"/>
            <a:ext cx="742950" cy="693107"/>
          </a:xfrm>
          <a:prstGeom prst="rect">
            <a:avLst/>
          </a:prstGeom>
          <a:solidFill>
            <a:srgbClr val="FFFFCC"/>
          </a:solidFill>
          <a:ln>
            <a:solidFill>
              <a:srgbClr val="0000CC"/>
            </a:solidFill>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dirty="0">
                <a:solidFill>
                  <a:srgbClr val="FF0000"/>
                </a:solidFill>
                <a:latin typeface=".VnTime" panose="020B7200000000000000" pitchFamily="34" charset="0"/>
              </a:rPr>
              <a:t>0,82A</a:t>
            </a:r>
          </a:p>
        </p:txBody>
      </p:sp>
      <p:sp>
        <p:nvSpPr>
          <p:cNvPr id="474279" name="Text Box 167"/>
          <p:cNvSpPr txBox="1">
            <a:spLocks noChangeArrowheads="1"/>
          </p:cNvSpPr>
          <p:nvPr/>
        </p:nvSpPr>
        <p:spPr bwMode="auto">
          <a:xfrm>
            <a:off x="6343650" y="27336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6V-5W</a:t>
            </a:r>
          </a:p>
        </p:txBody>
      </p:sp>
      <p:sp>
        <p:nvSpPr>
          <p:cNvPr id="474284" name="Text Box 172"/>
          <p:cNvSpPr txBox="1">
            <a:spLocks noChangeArrowheads="1"/>
          </p:cNvSpPr>
          <p:nvPr/>
        </p:nvSpPr>
        <p:spPr bwMode="auto">
          <a:xfrm>
            <a:off x="6172200" y="5715000"/>
            <a:ext cx="628650" cy="539219"/>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3000" b="1" dirty="0">
                <a:solidFill>
                  <a:srgbClr val="FF0000"/>
                </a:solidFill>
                <a:latin typeface=".VnTime" panose="020B7200000000000000" pitchFamily="34" charset="0"/>
              </a:rPr>
              <a:t>6V</a:t>
            </a:r>
          </a:p>
        </p:txBody>
      </p:sp>
    </p:spTree>
    <p:extLst>
      <p:ext uri="{BB962C8B-B14F-4D97-AF65-F5344CB8AC3E}">
        <p14:creationId xmlns:p14="http://schemas.microsoft.com/office/powerpoint/2010/main" val="10949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4272"/>
                                        </p:tgtEl>
                                        <p:attrNameLst>
                                          <p:attrName>style.visibility</p:attrName>
                                        </p:attrNameLst>
                                      </p:cBhvr>
                                      <p:to>
                                        <p:strVal val="visible"/>
                                      </p:to>
                                    </p:set>
                                    <p:anim calcmode="lin" valueType="num">
                                      <p:cBhvr>
                                        <p:cTn id="7" dur="500" fill="hold"/>
                                        <p:tgtEl>
                                          <p:spTgt spid="474272"/>
                                        </p:tgtEl>
                                        <p:attrNameLst>
                                          <p:attrName>ppt_w</p:attrName>
                                        </p:attrNameLst>
                                      </p:cBhvr>
                                      <p:tavLst>
                                        <p:tav tm="0">
                                          <p:val>
                                            <p:fltVal val="0"/>
                                          </p:val>
                                        </p:tav>
                                        <p:tav tm="100000">
                                          <p:val>
                                            <p:strVal val="#ppt_w"/>
                                          </p:val>
                                        </p:tav>
                                      </p:tavLst>
                                    </p:anim>
                                    <p:anim calcmode="lin" valueType="num">
                                      <p:cBhvr>
                                        <p:cTn id="8" dur="500" fill="hold"/>
                                        <p:tgtEl>
                                          <p:spTgt spid="474272"/>
                                        </p:tgtEl>
                                        <p:attrNameLst>
                                          <p:attrName>ppt_h</p:attrName>
                                        </p:attrNameLst>
                                      </p:cBhvr>
                                      <p:tavLst>
                                        <p:tav tm="0">
                                          <p:val>
                                            <p:fltVal val="0"/>
                                          </p:val>
                                        </p:tav>
                                        <p:tav tm="100000">
                                          <p:val>
                                            <p:strVal val="#ppt_h"/>
                                          </p:val>
                                        </p:tav>
                                      </p:tavLst>
                                    </p:anim>
                                    <p:animEffect transition="in" filter="fade">
                                      <p:cBhvr>
                                        <p:cTn id="9" dur="500"/>
                                        <p:tgtEl>
                                          <p:spTgt spid="4742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4279"/>
                                        </p:tgtEl>
                                        <p:attrNameLst>
                                          <p:attrName>style.visibility</p:attrName>
                                        </p:attrNameLst>
                                      </p:cBhvr>
                                      <p:to>
                                        <p:strVal val="visible"/>
                                      </p:to>
                                    </p:set>
                                    <p:anim calcmode="lin" valueType="num">
                                      <p:cBhvr>
                                        <p:cTn id="14" dur="500" fill="hold"/>
                                        <p:tgtEl>
                                          <p:spTgt spid="474279"/>
                                        </p:tgtEl>
                                        <p:attrNameLst>
                                          <p:attrName>ppt_w</p:attrName>
                                        </p:attrNameLst>
                                      </p:cBhvr>
                                      <p:tavLst>
                                        <p:tav tm="0">
                                          <p:val>
                                            <p:fltVal val="0"/>
                                          </p:val>
                                        </p:tav>
                                        <p:tav tm="100000">
                                          <p:val>
                                            <p:strVal val="#ppt_w"/>
                                          </p:val>
                                        </p:tav>
                                      </p:tavLst>
                                    </p:anim>
                                    <p:anim calcmode="lin" valueType="num">
                                      <p:cBhvr>
                                        <p:cTn id="15" dur="500" fill="hold"/>
                                        <p:tgtEl>
                                          <p:spTgt spid="474279"/>
                                        </p:tgtEl>
                                        <p:attrNameLst>
                                          <p:attrName>ppt_h</p:attrName>
                                        </p:attrNameLst>
                                      </p:cBhvr>
                                      <p:tavLst>
                                        <p:tav tm="0">
                                          <p:val>
                                            <p:fltVal val="0"/>
                                          </p:val>
                                        </p:tav>
                                        <p:tav tm="100000">
                                          <p:val>
                                            <p:strVal val="#ppt_h"/>
                                          </p:val>
                                        </p:tav>
                                      </p:tavLst>
                                    </p:anim>
                                    <p:animEffect transition="in" filter="fade">
                                      <p:cBhvr>
                                        <p:cTn id="16" dur="500"/>
                                        <p:tgtEl>
                                          <p:spTgt spid="4742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4115"/>
                                        </p:tgtEl>
                                        <p:attrNameLst>
                                          <p:attrName>style.visibility</p:attrName>
                                        </p:attrNameLst>
                                      </p:cBhvr>
                                      <p:to>
                                        <p:strVal val="visible"/>
                                      </p:to>
                                    </p:set>
                                    <p:animEffect transition="in" filter="fade">
                                      <p:cBhvr>
                                        <p:cTn id="21" dur="1000"/>
                                        <p:tgtEl>
                                          <p:spTgt spid="474115"/>
                                        </p:tgtEl>
                                      </p:cBhvr>
                                    </p:animEffect>
                                  </p:childTnLst>
                                </p:cTn>
                              </p:par>
                              <p:par>
                                <p:cTn id="22" presetID="10" presetClass="exit" presetSubtype="0" fill="hold" nodeType="withEffect">
                                  <p:stCondLst>
                                    <p:cond delay="0"/>
                                  </p:stCondLst>
                                  <p:childTnLst>
                                    <p:animEffect transition="out" filter="fade">
                                      <p:cBhvr>
                                        <p:cTn id="23" dur="1000"/>
                                        <p:tgtEl>
                                          <p:spTgt spid="474142"/>
                                        </p:tgtEl>
                                      </p:cBhvr>
                                    </p:animEffect>
                                    <p:set>
                                      <p:cBhvr>
                                        <p:cTn id="24" dur="1" fill="hold">
                                          <p:stCondLst>
                                            <p:cond delay="999"/>
                                          </p:stCondLst>
                                        </p:cTn>
                                        <p:tgtEl>
                                          <p:spTgt spid="474142"/>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528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4277"/>
                                        </p:tgtEl>
                                        <p:attrNameLst>
                                          <p:attrName>style.visibility</p:attrName>
                                        </p:attrNameLst>
                                      </p:cBhvr>
                                      <p:to>
                                        <p:strVal val="visible"/>
                                      </p:to>
                                    </p:set>
                                    <p:anim calcmode="lin" valueType="num">
                                      <p:cBhvr>
                                        <p:cTn id="32" dur="1000" fill="hold"/>
                                        <p:tgtEl>
                                          <p:spTgt spid="474277"/>
                                        </p:tgtEl>
                                        <p:attrNameLst>
                                          <p:attrName>ppt_w</p:attrName>
                                        </p:attrNameLst>
                                      </p:cBhvr>
                                      <p:tavLst>
                                        <p:tav tm="0">
                                          <p:val>
                                            <p:strVal val="#ppt_w*0.70"/>
                                          </p:val>
                                        </p:tav>
                                        <p:tav tm="100000">
                                          <p:val>
                                            <p:strVal val="#ppt_w"/>
                                          </p:val>
                                        </p:tav>
                                      </p:tavLst>
                                    </p:anim>
                                    <p:anim calcmode="lin" valueType="num">
                                      <p:cBhvr>
                                        <p:cTn id="33" dur="1000" fill="hold"/>
                                        <p:tgtEl>
                                          <p:spTgt spid="474277"/>
                                        </p:tgtEl>
                                        <p:attrNameLst>
                                          <p:attrName>ppt_h</p:attrName>
                                        </p:attrNameLst>
                                      </p:cBhvr>
                                      <p:tavLst>
                                        <p:tav tm="0">
                                          <p:val>
                                            <p:strVal val="#ppt_h"/>
                                          </p:val>
                                        </p:tav>
                                        <p:tav tm="100000">
                                          <p:val>
                                            <p:strVal val="#ppt_h"/>
                                          </p:val>
                                        </p:tav>
                                      </p:tavLst>
                                    </p:anim>
                                    <p:animEffect transition="in" filter="fade">
                                      <p:cBhvr>
                                        <p:cTn id="34" dur="1000"/>
                                        <p:tgtEl>
                                          <p:spTgt spid="4742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4278"/>
                                        </p:tgtEl>
                                        <p:attrNameLst>
                                          <p:attrName>style.visibility</p:attrName>
                                        </p:attrNameLst>
                                      </p:cBhvr>
                                      <p:to>
                                        <p:strVal val="visible"/>
                                      </p:to>
                                    </p:set>
                                    <p:anim calcmode="lin" valueType="num">
                                      <p:cBhvr>
                                        <p:cTn id="39" dur="500" fill="hold"/>
                                        <p:tgtEl>
                                          <p:spTgt spid="474278"/>
                                        </p:tgtEl>
                                        <p:attrNameLst>
                                          <p:attrName>ppt_w</p:attrName>
                                        </p:attrNameLst>
                                      </p:cBhvr>
                                      <p:tavLst>
                                        <p:tav tm="0">
                                          <p:val>
                                            <p:fltVal val="0"/>
                                          </p:val>
                                        </p:tav>
                                        <p:tav tm="100000">
                                          <p:val>
                                            <p:strVal val="#ppt_w"/>
                                          </p:val>
                                        </p:tav>
                                      </p:tavLst>
                                    </p:anim>
                                    <p:anim calcmode="lin" valueType="num">
                                      <p:cBhvr>
                                        <p:cTn id="40" dur="500" fill="hold"/>
                                        <p:tgtEl>
                                          <p:spTgt spid="474278"/>
                                        </p:tgtEl>
                                        <p:attrNameLst>
                                          <p:attrName>ppt_h</p:attrName>
                                        </p:attrNameLst>
                                      </p:cBhvr>
                                      <p:tavLst>
                                        <p:tav tm="0">
                                          <p:val>
                                            <p:fltVal val="0"/>
                                          </p:val>
                                        </p:tav>
                                        <p:tav tm="100000">
                                          <p:val>
                                            <p:strVal val="#ppt_h"/>
                                          </p:val>
                                        </p:tav>
                                      </p:tavLst>
                                    </p:anim>
                                    <p:animEffect transition="in" filter="fade">
                                      <p:cBhvr>
                                        <p:cTn id="41" dur="500"/>
                                        <p:tgtEl>
                                          <p:spTgt spid="4742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74284"/>
                                        </p:tgtEl>
                                        <p:attrNameLst>
                                          <p:attrName>style.visibility</p:attrName>
                                        </p:attrNameLst>
                                      </p:cBhvr>
                                      <p:to>
                                        <p:strVal val="visible"/>
                                      </p:to>
                                    </p:set>
                                    <p:anim calcmode="lin" valueType="num">
                                      <p:cBhvr additive="base">
                                        <p:cTn id="46" dur="500" fill="hold"/>
                                        <p:tgtEl>
                                          <p:spTgt spid="474284"/>
                                        </p:tgtEl>
                                        <p:attrNameLst>
                                          <p:attrName>ppt_x</p:attrName>
                                        </p:attrNameLst>
                                      </p:cBhvr>
                                      <p:tavLst>
                                        <p:tav tm="0">
                                          <p:val>
                                            <p:strVal val="#ppt_x"/>
                                          </p:val>
                                        </p:tav>
                                        <p:tav tm="100000">
                                          <p:val>
                                            <p:strVal val="#ppt_x"/>
                                          </p:val>
                                        </p:tav>
                                      </p:tavLst>
                                    </p:anim>
                                    <p:anim calcmode="lin" valueType="num">
                                      <p:cBhvr additive="base">
                                        <p:cTn id="47" dur="500" fill="hold"/>
                                        <p:tgtEl>
                                          <p:spTgt spid="474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272" grpId="0" animBg="1"/>
      <p:bldP spid="474277" grpId="0" animBg="1"/>
      <p:bldP spid="474278" grpId="0" animBg="1"/>
      <p:bldP spid="474279" grpId="0"/>
      <p:bldP spid="4742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2954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p:cNvGrpSpPr>
            <a:grpSpLocks/>
          </p:cNvGrpSpPr>
          <p:nvPr/>
        </p:nvGrpSpPr>
        <p:grpSpPr bwMode="auto">
          <a:xfrm>
            <a:off x="1771652" y="3743326"/>
            <a:ext cx="1546622" cy="962025"/>
            <a:chOff x="1680" y="1728"/>
            <a:chExt cx="1299" cy="606"/>
          </a:xfrm>
        </p:grpSpPr>
        <p:sp>
          <p:nvSpPr>
            <p:cNvPr id="17555" name="Rectangle 4"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6" name="Rectangle 5"/>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7" name="Rectangle 6"/>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8" name="Rectangle 7"/>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9" name="Rectangle 8"/>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0" name="Rectangle 9"/>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1" name="Rectangle 10"/>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2" name="AutoShape 11"/>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563" name="Line 12"/>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Rectangle 13"/>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5" name="Rectangle 14"/>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6" name="Line 15"/>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7" name="Line 16"/>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8" name="Line 17"/>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18"/>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Text Box 19"/>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7571" name="Text Box 20"/>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7572" name="Text Box 21"/>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7573" name="Text Box 22"/>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7574" name="Text Box 23"/>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7412" name="Group 24"/>
          <p:cNvGrpSpPr>
            <a:grpSpLocks/>
          </p:cNvGrpSpPr>
          <p:nvPr/>
        </p:nvGrpSpPr>
        <p:grpSpPr bwMode="auto">
          <a:xfrm>
            <a:off x="5829300" y="1524000"/>
            <a:ext cx="685800" cy="533400"/>
            <a:chOff x="4752" y="2544"/>
            <a:chExt cx="576" cy="461"/>
          </a:xfrm>
        </p:grpSpPr>
        <p:sp>
          <p:nvSpPr>
            <p:cNvPr id="475161" name="Rectangle 25"/>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a:defRPr/>
              </a:pPr>
              <a:r>
                <a:rPr lang="en-US">
                  <a:solidFill>
                    <a:srgbClr val="F00A20"/>
                  </a:solidFill>
                  <a:latin typeface="Arial" charset="0"/>
                </a:rPr>
                <a:t>6V</a:t>
              </a:r>
            </a:p>
          </p:txBody>
        </p:sp>
        <p:sp>
          <p:nvSpPr>
            <p:cNvPr id="17552" name="Line 26"/>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27"/>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28"/>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516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1430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30"/>
          <p:cNvGrpSpPr>
            <a:grpSpLocks/>
          </p:cNvGrpSpPr>
          <p:nvPr/>
        </p:nvGrpSpPr>
        <p:grpSpPr bwMode="auto">
          <a:xfrm>
            <a:off x="6000750" y="2438400"/>
            <a:ext cx="571500" cy="838200"/>
            <a:chOff x="4224" y="1680"/>
            <a:chExt cx="480" cy="528"/>
          </a:xfrm>
        </p:grpSpPr>
        <p:sp>
          <p:nvSpPr>
            <p:cNvPr id="17542" name="AutoShape 31"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3" name="AutoShape 32"/>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7544" name="Group 33"/>
            <p:cNvGrpSpPr>
              <a:grpSpLocks/>
            </p:cNvGrpSpPr>
            <p:nvPr/>
          </p:nvGrpSpPr>
          <p:grpSpPr bwMode="auto">
            <a:xfrm>
              <a:off x="4320" y="1680"/>
              <a:ext cx="348" cy="402"/>
              <a:chOff x="4320" y="2448"/>
              <a:chExt cx="348" cy="402"/>
            </a:xfrm>
          </p:grpSpPr>
          <p:sp>
            <p:nvSpPr>
              <p:cNvPr id="17545" name="Oval 34"/>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6" name="AutoShape 35"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7" name="Line 36"/>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37"/>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Freeform 38"/>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50" name="AutoShape 39"/>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7415" name="Line 40"/>
          <p:cNvSpPr>
            <a:spLocks noChangeShapeType="1"/>
          </p:cNvSpPr>
          <p:nvPr/>
        </p:nvSpPr>
        <p:spPr bwMode="auto">
          <a:xfrm>
            <a:off x="5200650" y="16002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6" name="Line 41"/>
          <p:cNvSpPr>
            <a:spLocks noChangeShapeType="1"/>
          </p:cNvSpPr>
          <p:nvPr/>
        </p:nvSpPr>
        <p:spPr bwMode="auto">
          <a:xfrm flipV="1">
            <a:off x="6515100" y="30003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7" name="Text Box 42"/>
          <p:cNvSpPr txBox="1">
            <a:spLocks noChangeArrowheads="1"/>
          </p:cNvSpPr>
          <p:nvPr/>
        </p:nvSpPr>
        <p:spPr bwMode="auto">
          <a:xfrm>
            <a:off x="4572000" y="1524002"/>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7418" name="Group 43"/>
          <p:cNvGrpSpPr>
            <a:grpSpLocks/>
          </p:cNvGrpSpPr>
          <p:nvPr/>
        </p:nvGrpSpPr>
        <p:grpSpPr bwMode="auto">
          <a:xfrm>
            <a:off x="3486150" y="2286000"/>
            <a:ext cx="1714500" cy="1893888"/>
            <a:chOff x="480" y="1680"/>
            <a:chExt cx="1440" cy="1193"/>
          </a:xfrm>
        </p:grpSpPr>
        <p:sp>
          <p:nvSpPr>
            <p:cNvPr id="17501" name="Rectangle 4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2" name="AutoShape 4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7503" name="Rectangle 46"/>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4" name="Rectangle 4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5" name="Oval 4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6" name="Arc 49"/>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07" name="Text Box 50"/>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7508" name="Line 51"/>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52"/>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53"/>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54"/>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55"/>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56"/>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57"/>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58"/>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59"/>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60"/>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61"/>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62"/>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63"/>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64"/>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65"/>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66"/>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Text Box 67"/>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7525" name="Text Box 68"/>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7526" name="Text Box 69"/>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7527" name="Text Box 70"/>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7528" name="AutoShape 71"/>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5208" name="Rectangle 7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7530" name="AutoShape 7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7531" name="Group 74"/>
            <p:cNvGrpSpPr>
              <a:grpSpLocks/>
            </p:cNvGrpSpPr>
            <p:nvPr/>
          </p:nvGrpSpPr>
          <p:grpSpPr bwMode="auto">
            <a:xfrm>
              <a:off x="1127" y="2428"/>
              <a:ext cx="96" cy="44"/>
              <a:chOff x="2838" y="2415"/>
              <a:chExt cx="86" cy="40"/>
            </a:xfrm>
          </p:grpSpPr>
          <p:sp>
            <p:nvSpPr>
              <p:cNvPr id="17539" name="Arc 7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0" name="Freeform 76"/>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41" name="Freeform 77"/>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32" name="Oval 7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533" name="Oval 7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4" name="Oval 8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5" name="Text Box 81"/>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6" name="Text Box 82"/>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7" name="Text Box 83"/>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7538" name="Rectangle 84"/>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5"/>
          <p:cNvGrpSpPr>
            <a:grpSpLocks/>
          </p:cNvGrpSpPr>
          <p:nvPr/>
        </p:nvGrpSpPr>
        <p:grpSpPr bwMode="auto">
          <a:xfrm rot="20625345">
            <a:off x="3947045" y="2997692"/>
            <a:ext cx="711994" cy="609600"/>
            <a:chOff x="1674" y="1456"/>
            <a:chExt cx="598" cy="384"/>
          </a:xfrm>
        </p:grpSpPr>
        <p:sp>
          <p:nvSpPr>
            <p:cNvPr id="17498" name="Oval 8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99" name="Line 87"/>
            <p:cNvSpPr>
              <a:spLocks noChangeShapeType="1"/>
            </p:cNvSpPr>
            <p:nvPr/>
          </p:nvSpPr>
          <p:spPr bwMode="auto">
            <a:xfrm flipH="1" flipV="1">
              <a:off x="1674" y="1456"/>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00" name="Line 8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20" name="Line 89"/>
          <p:cNvSpPr>
            <a:spLocks noChangeShapeType="1"/>
          </p:cNvSpPr>
          <p:nvPr/>
        </p:nvSpPr>
        <p:spPr bwMode="auto">
          <a:xfrm>
            <a:off x="3257550" y="40386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7421" name="Group 90"/>
          <p:cNvGrpSpPr>
            <a:grpSpLocks/>
          </p:cNvGrpSpPr>
          <p:nvPr/>
        </p:nvGrpSpPr>
        <p:grpSpPr bwMode="auto">
          <a:xfrm>
            <a:off x="5561410" y="3505200"/>
            <a:ext cx="1666875" cy="1822450"/>
            <a:chOff x="2592" y="1680"/>
            <a:chExt cx="1400" cy="1148"/>
          </a:xfrm>
        </p:grpSpPr>
        <p:sp>
          <p:nvSpPr>
            <p:cNvPr id="17438" name="Text Box 91"/>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7439" name="Oval 9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40" name="Rectangle 93"/>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1" name="Rectangle 9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2" name="Rectangle 9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3" name="Oval 9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4" name="Text Box 97"/>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7445" name="Oval 98"/>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6" name="Arc 99"/>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7" name="Line 100"/>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Text Box 101"/>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7449" name="Text Box 102"/>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7450" name="Line 103"/>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4"/>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105"/>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106"/>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107"/>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108"/>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109"/>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110"/>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111"/>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112"/>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113"/>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114"/>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115"/>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116"/>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117"/>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118"/>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119"/>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120"/>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121"/>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122"/>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123"/>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124"/>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125"/>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126"/>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127"/>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128"/>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129"/>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130"/>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131"/>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32"/>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Text Box 133"/>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7481" name="Text Box 134"/>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7482" name="Text Box 135"/>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7483" name="Text Box 136"/>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7484" name="Text Box 137"/>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7485" name="AutoShape 138"/>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7486" name="Rectangle 139"/>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7" name="Rectangle 140"/>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88" name="Rectangle 141"/>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9" name="AutoShape 14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7490" name="Arc 14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91" name="Freeform 144"/>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2" name="Freeform 145"/>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3" name="AutoShape 14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7494" name="Oval 14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5" name="Oval 14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6" name="Text Box 149"/>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497" name="Text Box 150"/>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7422" name="Line 151"/>
          <p:cNvSpPr>
            <a:spLocks noChangeShapeType="1"/>
          </p:cNvSpPr>
          <p:nvPr/>
        </p:nvSpPr>
        <p:spPr bwMode="auto">
          <a:xfrm flipV="1">
            <a:off x="4914901" y="30480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3" name="Line 152"/>
          <p:cNvSpPr>
            <a:spLocks noChangeShapeType="1"/>
          </p:cNvSpPr>
          <p:nvPr/>
        </p:nvSpPr>
        <p:spPr bwMode="auto">
          <a:xfrm>
            <a:off x="4914900" y="4005264"/>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4" name="Line 153"/>
          <p:cNvSpPr>
            <a:spLocks noChangeShapeType="1"/>
          </p:cNvSpPr>
          <p:nvPr/>
        </p:nvSpPr>
        <p:spPr bwMode="auto">
          <a:xfrm>
            <a:off x="6286501" y="15240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5" name="Line 154"/>
          <p:cNvSpPr>
            <a:spLocks noChangeShapeType="1"/>
          </p:cNvSpPr>
          <p:nvPr/>
        </p:nvSpPr>
        <p:spPr bwMode="auto">
          <a:xfrm flipH="1">
            <a:off x="7486650" y="15240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6" name="Line 155"/>
          <p:cNvSpPr>
            <a:spLocks noChangeShapeType="1"/>
          </p:cNvSpPr>
          <p:nvPr/>
        </p:nvSpPr>
        <p:spPr bwMode="auto">
          <a:xfrm>
            <a:off x="6972300" y="51482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7" name="Line 156"/>
          <p:cNvSpPr>
            <a:spLocks noChangeShapeType="1"/>
          </p:cNvSpPr>
          <p:nvPr/>
        </p:nvSpPr>
        <p:spPr bwMode="auto">
          <a:xfrm flipV="1">
            <a:off x="1771650" y="15097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8" name="Line 157"/>
          <p:cNvSpPr>
            <a:spLocks noChangeShapeType="1"/>
          </p:cNvSpPr>
          <p:nvPr/>
        </p:nvSpPr>
        <p:spPr bwMode="auto">
          <a:xfrm flipH="1">
            <a:off x="1771650" y="15240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5295" name="Text Box 159"/>
          <p:cNvSpPr txBox="1">
            <a:spLocks noChangeArrowheads="1"/>
          </p:cNvSpPr>
          <p:nvPr/>
        </p:nvSpPr>
        <p:spPr bwMode="auto">
          <a:xfrm>
            <a:off x="1943100" y="457201"/>
            <a:ext cx="2343150" cy="369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50000"/>
              </a:spcBef>
              <a:buClrTx/>
              <a:buNone/>
            </a:pPr>
            <a:r>
              <a:rPr lang="en-US" altLang="en-US" sz="1900" b="1" i="1">
                <a:cs typeface="Times New Roman" pitchFamily="18" charset="0"/>
              </a:rPr>
              <a:t>b. Với  Đ</a:t>
            </a:r>
            <a:r>
              <a:rPr lang="en-US" altLang="en-US" sz="1600" b="1" i="1">
                <a:cs typeface="Times New Roman" pitchFamily="18" charset="0"/>
              </a:rPr>
              <a:t>2 </a:t>
            </a:r>
            <a:r>
              <a:rPr lang="en-US" altLang="en-US" sz="1900" b="1" i="1">
                <a:cs typeface="Times New Roman" pitchFamily="18" charset="0"/>
              </a:rPr>
              <a:t>( 6V - 3W)</a:t>
            </a:r>
          </a:p>
        </p:txBody>
      </p:sp>
      <p:grpSp>
        <p:nvGrpSpPr>
          <p:cNvPr id="10" name="Group 160"/>
          <p:cNvGrpSpPr>
            <a:grpSpLocks/>
          </p:cNvGrpSpPr>
          <p:nvPr/>
        </p:nvGrpSpPr>
        <p:grpSpPr bwMode="auto">
          <a:xfrm rot="20203609">
            <a:off x="6052925" y="4189771"/>
            <a:ext cx="704850" cy="635000"/>
            <a:chOff x="1680" y="1440"/>
            <a:chExt cx="592" cy="400"/>
          </a:xfrm>
        </p:grpSpPr>
        <p:sp>
          <p:nvSpPr>
            <p:cNvPr id="17435" name="Oval 161"/>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36" name="Line 162"/>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163"/>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5300" name="Oval 164"/>
          <p:cNvSpPr>
            <a:spLocks noChangeArrowheads="1"/>
          </p:cNvSpPr>
          <p:nvPr/>
        </p:nvSpPr>
        <p:spPr bwMode="auto">
          <a:xfrm>
            <a:off x="5772150" y="1905000"/>
            <a:ext cx="1028700" cy="1219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a:t>   </a:t>
            </a:r>
          </a:p>
        </p:txBody>
      </p:sp>
      <p:sp>
        <p:nvSpPr>
          <p:cNvPr id="475301" name="Text Box 165"/>
          <p:cNvSpPr txBox="1">
            <a:spLocks noChangeArrowheads="1"/>
          </p:cNvSpPr>
          <p:nvPr/>
        </p:nvSpPr>
        <p:spPr bwMode="auto">
          <a:xfrm>
            <a:off x="4057650" y="4419601"/>
            <a:ext cx="742950" cy="693107"/>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a:solidFill>
                  <a:srgbClr val="FF0000"/>
                </a:solidFill>
                <a:latin typeface=".VnTime" panose="020B7200000000000000" pitchFamily="34" charset="0"/>
              </a:rPr>
              <a:t>0,51A</a:t>
            </a:r>
          </a:p>
        </p:txBody>
      </p:sp>
      <p:sp>
        <p:nvSpPr>
          <p:cNvPr id="475302" name="Text Box 166"/>
          <p:cNvSpPr txBox="1">
            <a:spLocks noChangeArrowheads="1"/>
          </p:cNvSpPr>
          <p:nvPr/>
        </p:nvSpPr>
        <p:spPr bwMode="auto">
          <a:xfrm>
            <a:off x="6343650" y="25812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6V-3W</a:t>
            </a:r>
          </a:p>
        </p:txBody>
      </p:sp>
      <p:sp>
        <p:nvSpPr>
          <p:cNvPr id="475307" name="Text Box 171"/>
          <p:cNvSpPr txBox="1">
            <a:spLocks noChangeArrowheads="1"/>
          </p:cNvSpPr>
          <p:nvPr/>
        </p:nvSpPr>
        <p:spPr bwMode="auto">
          <a:xfrm>
            <a:off x="5772150" y="5486400"/>
            <a:ext cx="685800" cy="539219"/>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3000" b="1">
                <a:solidFill>
                  <a:srgbClr val="FF0000"/>
                </a:solidFill>
                <a:latin typeface=".VnTime" panose="020B7200000000000000" pitchFamily="34" charset="0"/>
              </a:rPr>
              <a:t>6V</a:t>
            </a:r>
          </a:p>
        </p:txBody>
      </p:sp>
    </p:spTree>
    <p:extLst>
      <p:ext uri="{BB962C8B-B14F-4D97-AF65-F5344CB8AC3E}">
        <p14:creationId xmlns:p14="http://schemas.microsoft.com/office/powerpoint/2010/main" val="269370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5295"/>
                                        </p:tgtEl>
                                        <p:attrNameLst>
                                          <p:attrName>style.visibility</p:attrName>
                                        </p:attrNameLst>
                                      </p:cBhvr>
                                      <p:to>
                                        <p:strVal val="visible"/>
                                      </p:to>
                                    </p:set>
                                    <p:anim calcmode="lin" valueType="num">
                                      <p:cBhvr>
                                        <p:cTn id="7" dur="500" fill="hold"/>
                                        <p:tgtEl>
                                          <p:spTgt spid="475295"/>
                                        </p:tgtEl>
                                        <p:attrNameLst>
                                          <p:attrName>ppt_w</p:attrName>
                                        </p:attrNameLst>
                                      </p:cBhvr>
                                      <p:tavLst>
                                        <p:tav tm="0">
                                          <p:val>
                                            <p:fltVal val="0"/>
                                          </p:val>
                                        </p:tav>
                                        <p:tav tm="100000">
                                          <p:val>
                                            <p:strVal val="#ppt_w"/>
                                          </p:val>
                                        </p:tav>
                                      </p:tavLst>
                                    </p:anim>
                                    <p:anim calcmode="lin" valueType="num">
                                      <p:cBhvr>
                                        <p:cTn id="8" dur="500" fill="hold"/>
                                        <p:tgtEl>
                                          <p:spTgt spid="475295"/>
                                        </p:tgtEl>
                                        <p:attrNameLst>
                                          <p:attrName>ppt_h</p:attrName>
                                        </p:attrNameLst>
                                      </p:cBhvr>
                                      <p:tavLst>
                                        <p:tav tm="0">
                                          <p:val>
                                            <p:fltVal val="0"/>
                                          </p:val>
                                        </p:tav>
                                        <p:tav tm="100000">
                                          <p:val>
                                            <p:strVal val="#ppt_h"/>
                                          </p:val>
                                        </p:tav>
                                      </p:tavLst>
                                    </p:anim>
                                    <p:animEffect transition="in" filter="fade">
                                      <p:cBhvr>
                                        <p:cTn id="9" dur="500"/>
                                        <p:tgtEl>
                                          <p:spTgt spid="475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5302"/>
                                        </p:tgtEl>
                                        <p:attrNameLst>
                                          <p:attrName>style.visibility</p:attrName>
                                        </p:attrNameLst>
                                      </p:cBhvr>
                                      <p:to>
                                        <p:strVal val="visible"/>
                                      </p:to>
                                    </p:set>
                                    <p:anim calcmode="lin" valueType="num">
                                      <p:cBhvr>
                                        <p:cTn id="14" dur="500" fill="hold"/>
                                        <p:tgtEl>
                                          <p:spTgt spid="475302"/>
                                        </p:tgtEl>
                                        <p:attrNameLst>
                                          <p:attrName>ppt_w</p:attrName>
                                        </p:attrNameLst>
                                      </p:cBhvr>
                                      <p:tavLst>
                                        <p:tav tm="0">
                                          <p:val>
                                            <p:fltVal val="0"/>
                                          </p:val>
                                        </p:tav>
                                        <p:tav tm="100000">
                                          <p:val>
                                            <p:strVal val="#ppt_w"/>
                                          </p:val>
                                        </p:tav>
                                      </p:tavLst>
                                    </p:anim>
                                    <p:anim calcmode="lin" valueType="num">
                                      <p:cBhvr>
                                        <p:cTn id="15" dur="500" fill="hold"/>
                                        <p:tgtEl>
                                          <p:spTgt spid="475302"/>
                                        </p:tgtEl>
                                        <p:attrNameLst>
                                          <p:attrName>ppt_h</p:attrName>
                                        </p:attrNameLst>
                                      </p:cBhvr>
                                      <p:tavLst>
                                        <p:tav tm="0">
                                          <p:val>
                                            <p:fltVal val="0"/>
                                          </p:val>
                                        </p:tav>
                                        <p:tav tm="100000">
                                          <p:val>
                                            <p:strVal val="#ppt_h"/>
                                          </p:val>
                                        </p:tav>
                                      </p:tavLst>
                                    </p:anim>
                                    <p:animEffect transition="in" filter="fade">
                                      <p:cBhvr>
                                        <p:cTn id="16" dur="500"/>
                                        <p:tgtEl>
                                          <p:spTgt spid="4753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5138"/>
                                        </p:tgtEl>
                                        <p:attrNameLst>
                                          <p:attrName>style.visibility</p:attrName>
                                        </p:attrNameLst>
                                      </p:cBhvr>
                                      <p:to>
                                        <p:strVal val="visible"/>
                                      </p:to>
                                    </p:set>
                                    <p:animEffect transition="in" filter="fade">
                                      <p:cBhvr>
                                        <p:cTn id="21" dur="1000"/>
                                        <p:tgtEl>
                                          <p:spTgt spid="475138"/>
                                        </p:tgtEl>
                                      </p:cBhvr>
                                    </p:animEffect>
                                  </p:childTnLst>
                                </p:cTn>
                              </p:par>
                              <p:par>
                                <p:cTn id="22" presetID="10" presetClass="exit" presetSubtype="0" fill="hold" nodeType="withEffect">
                                  <p:stCondLst>
                                    <p:cond delay="0"/>
                                  </p:stCondLst>
                                  <p:childTnLst>
                                    <p:animEffect transition="out" filter="fade">
                                      <p:cBhvr>
                                        <p:cTn id="23" dur="1000"/>
                                        <p:tgtEl>
                                          <p:spTgt spid="475165"/>
                                        </p:tgtEl>
                                      </p:cBhvr>
                                    </p:animEffect>
                                    <p:set>
                                      <p:cBhvr>
                                        <p:cTn id="24" dur="1" fill="hold">
                                          <p:stCondLst>
                                            <p:cond delay="999"/>
                                          </p:stCondLst>
                                        </p:cTn>
                                        <p:tgtEl>
                                          <p:spTgt spid="475165"/>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336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5300"/>
                                        </p:tgtEl>
                                        <p:attrNameLst>
                                          <p:attrName>style.visibility</p:attrName>
                                        </p:attrNameLst>
                                      </p:cBhvr>
                                      <p:to>
                                        <p:strVal val="visible"/>
                                      </p:to>
                                    </p:set>
                                    <p:anim calcmode="lin" valueType="num">
                                      <p:cBhvr>
                                        <p:cTn id="32" dur="1000" fill="hold"/>
                                        <p:tgtEl>
                                          <p:spTgt spid="475300"/>
                                        </p:tgtEl>
                                        <p:attrNameLst>
                                          <p:attrName>ppt_w</p:attrName>
                                        </p:attrNameLst>
                                      </p:cBhvr>
                                      <p:tavLst>
                                        <p:tav tm="0">
                                          <p:val>
                                            <p:strVal val="#ppt_w*0.70"/>
                                          </p:val>
                                        </p:tav>
                                        <p:tav tm="100000">
                                          <p:val>
                                            <p:strVal val="#ppt_w"/>
                                          </p:val>
                                        </p:tav>
                                      </p:tavLst>
                                    </p:anim>
                                    <p:anim calcmode="lin" valueType="num">
                                      <p:cBhvr>
                                        <p:cTn id="33" dur="1000" fill="hold"/>
                                        <p:tgtEl>
                                          <p:spTgt spid="475300"/>
                                        </p:tgtEl>
                                        <p:attrNameLst>
                                          <p:attrName>ppt_h</p:attrName>
                                        </p:attrNameLst>
                                      </p:cBhvr>
                                      <p:tavLst>
                                        <p:tav tm="0">
                                          <p:val>
                                            <p:strVal val="#ppt_h"/>
                                          </p:val>
                                        </p:tav>
                                        <p:tav tm="100000">
                                          <p:val>
                                            <p:strVal val="#ppt_h"/>
                                          </p:val>
                                        </p:tav>
                                      </p:tavLst>
                                    </p:anim>
                                    <p:animEffect transition="in" filter="fade">
                                      <p:cBhvr>
                                        <p:cTn id="34" dur="1000"/>
                                        <p:tgtEl>
                                          <p:spTgt spid="4753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5301"/>
                                        </p:tgtEl>
                                        <p:attrNameLst>
                                          <p:attrName>style.visibility</p:attrName>
                                        </p:attrNameLst>
                                      </p:cBhvr>
                                      <p:to>
                                        <p:strVal val="visible"/>
                                      </p:to>
                                    </p:set>
                                    <p:anim calcmode="lin" valueType="num">
                                      <p:cBhvr>
                                        <p:cTn id="39" dur="500" fill="hold"/>
                                        <p:tgtEl>
                                          <p:spTgt spid="475301"/>
                                        </p:tgtEl>
                                        <p:attrNameLst>
                                          <p:attrName>ppt_w</p:attrName>
                                        </p:attrNameLst>
                                      </p:cBhvr>
                                      <p:tavLst>
                                        <p:tav tm="0">
                                          <p:val>
                                            <p:fltVal val="0"/>
                                          </p:val>
                                        </p:tav>
                                        <p:tav tm="100000">
                                          <p:val>
                                            <p:strVal val="#ppt_w"/>
                                          </p:val>
                                        </p:tav>
                                      </p:tavLst>
                                    </p:anim>
                                    <p:anim calcmode="lin" valueType="num">
                                      <p:cBhvr>
                                        <p:cTn id="40" dur="500" fill="hold"/>
                                        <p:tgtEl>
                                          <p:spTgt spid="475301"/>
                                        </p:tgtEl>
                                        <p:attrNameLst>
                                          <p:attrName>ppt_h</p:attrName>
                                        </p:attrNameLst>
                                      </p:cBhvr>
                                      <p:tavLst>
                                        <p:tav tm="0">
                                          <p:val>
                                            <p:fltVal val="0"/>
                                          </p:val>
                                        </p:tav>
                                        <p:tav tm="100000">
                                          <p:val>
                                            <p:strVal val="#ppt_h"/>
                                          </p:val>
                                        </p:tav>
                                      </p:tavLst>
                                    </p:anim>
                                    <p:animEffect transition="in" filter="fade">
                                      <p:cBhvr>
                                        <p:cTn id="41" dur="500"/>
                                        <p:tgtEl>
                                          <p:spTgt spid="47530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75307">
                                            <p:txEl>
                                              <p:pRg st="0" end="0"/>
                                            </p:txEl>
                                          </p:spTgt>
                                        </p:tgtEl>
                                        <p:attrNameLst>
                                          <p:attrName>style.visibility</p:attrName>
                                        </p:attrNameLst>
                                      </p:cBhvr>
                                      <p:to>
                                        <p:strVal val="visible"/>
                                      </p:to>
                                    </p:set>
                                    <p:anim calcmode="lin" valueType="num">
                                      <p:cBhvr additive="base">
                                        <p:cTn id="46" dur="500" fill="hold"/>
                                        <p:tgtEl>
                                          <p:spTgt spid="47530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75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475307">
                                            <p:bg/>
                                          </p:spTgt>
                                        </p:tgtEl>
                                        <p:attrNameLst>
                                          <p:attrName>style.visibility</p:attrName>
                                        </p:attrNameLst>
                                      </p:cBhvr>
                                      <p:to>
                                        <p:strVal val="visible"/>
                                      </p:to>
                                    </p:set>
                                    <p:animEffect transition="in" filter="diamond(in)">
                                      <p:cBhvr>
                                        <p:cTn id="52" dur="500"/>
                                        <p:tgtEl>
                                          <p:spTgt spid="475307">
                                            <p:bg/>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75307">
                                            <p:txEl>
                                              <p:pRg st="0" end="0"/>
                                            </p:txEl>
                                          </p:spTgt>
                                        </p:tgtEl>
                                        <p:attrNameLst>
                                          <p:attrName>style.visibility</p:attrName>
                                        </p:attrNameLst>
                                      </p:cBhvr>
                                      <p:to>
                                        <p:strVal val="visible"/>
                                      </p:to>
                                    </p:set>
                                    <p:animEffect transition="in" filter="diamond(in)">
                                      <p:cBhvr>
                                        <p:cTn id="55" dur="500"/>
                                        <p:tgtEl>
                                          <p:spTgt spid="475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295" grpId="0" animBg="1"/>
      <p:bldP spid="475300" grpId="0" animBg="1"/>
      <p:bldP spid="475301" grpId="0" animBg="1"/>
      <p:bldP spid="475302" grpId="0"/>
      <p:bldP spid="475307"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graphicFrame>
        <p:nvGraphicFramePr>
          <p:cNvPr id="14" name="Group 179"/>
          <p:cNvGraphicFramePr>
            <a:graphicFrameLocks noGrp="1"/>
          </p:cNvGraphicFramePr>
          <p:nvPr>
            <p:extLst>
              <p:ext uri="{D42A27DB-BD31-4B8C-83A1-F6EECF244321}">
                <p14:modId xmlns:p14="http://schemas.microsoft.com/office/powerpoint/2010/main" val="4205309869"/>
              </p:ext>
            </p:extLst>
          </p:nvPr>
        </p:nvGraphicFramePr>
        <p:xfrm>
          <a:off x="279357" y="175765"/>
          <a:ext cx="8701358" cy="3489738"/>
        </p:xfrm>
        <a:graphic>
          <a:graphicData uri="http://schemas.openxmlformats.org/drawingml/2006/table">
            <a:tbl>
              <a:tblPr/>
              <a:tblGrid>
                <a:gridCol w="1769255">
                  <a:extLst>
                    <a:ext uri="{9D8B030D-6E8A-4147-A177-3AD203B41FA5}">
                      <a16:colId xmlns:a16="http://schemas.microsoft.com/office/drawing/2014/main" val="20000"/>
                    </a:ext>
                  </a:extLst>
                </a:gridCol>
                <a:gridCol w="1706785">
                  <a:extLst>
                    <a:ext uri="{9D8B030D-6E8A-4147-A177-3AD203B41FA5}">
                      <a16:colId xmlns:a16="http://schemas.microsoft.com/office/drawing/2014/main" val="20001"/>
                    </a:ext>
                  </a:extLst>
                </a:gridCol>
                <a:gridCol w="2120394">
                  <a:extLst>
                    <a:ext uri="{9D8B030D-6E8A-4147-A177-3AD203B41FA5}">
                      <a16:colId xmlns:a16="http://schemas.microsoft.com/office/drawing/2014/main" val="20002"/>
                    </a:ext>
                  </a:extLst>
                </a:gridCol>
                <a:gridCol w="1955493">
                  <a:extLst>
                    <a:ext uri="{9D8B030D-6E8A-4147-A177-3AD203B41FA5}">
                      <a16:colId xmlns:a16="http://schemas.microsoft.com/office/drawing/2014/main" val="20003"/>
                    </a:ext>
                  </a:extLst>
                </a:gridCol>
                <a:gridCol w="1149431">
                  <a:extLst>
                    <a:ext uri="{9D8B030D-6E8A-4147-A177-3AD203B41FA5}">
                      <a16:colId xmlns:a16="http://schemas.microsoft.com/office/drawing/2014/main" val="20004"/>
                    </a:ext>
                  </a:extLst>
                </a:gridCol>
              </a:tblGrid>
              <a:tr h="520517">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cs typeface="Times New Roman" pitchFamily="18" charset="0"/>
                        </a:rPr>
                        <a:t>            Số liệu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cs typeface="Times New Roman" pitchFamily="18" charset="0"/>
                        </a:rPr>
                        <a:t>Lần TN</a:t>
                      </a:r>
                      <a:endParaRPr kumimoji="0" lang="en-US" sz="2800" b="0" i="0" u="none" strike="noStrike" cap="none" normalizeH="0" baseline="0" dirty="0">
                        <a:ln>
                          <a:noFill/>
                        </a:ln>
                        <a:solidFill>
                          <a:srgbClr val="0000FF"/>
                        </a:solidFill>
                        <a:effectLst/>
                        <a:latin typeface="Arial"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Sô</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ghi</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trên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bóng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đèn</a:t>
                      </a:r>
                      <a:endParaRPr kumimoji="0" lang="en-US" sz="2800" b="0" i="0" u="none" strike="noStrike" cap="none" normalizeH="0" baseline="0" dirty="0">
                        <a:ln>
                          <a:noFill/>
                        </a:ln>
                        <a:solidFill>
                          <a:srgbClr val="0000FF"/>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Cường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độ</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dòng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đo</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được</a:t>
                      </a:r>
                      <a:r>
                        <a:rPr kumimoji="0" lang="en-US" sz="2800" b="0" i="0" u="none" strike="noStrike" cap="none" normalizeH="0" baseline="0" dirty="0">
                          <a:ln>
                            <a:noFill/>
                          </a:ln>
                          <a:solidFill>
                            <a:srgbClr val="0000FF"/>
                          </a:solidFill>
                          <a:effectLst/>
                          <a:latin typeface="Times New Roman" pitchFamily="18" charset="0"/>
                        </a:rPr>
                        <a:t> (A)</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Tích</a:t>
                      </a:r>
                      <a:r>
                        <a:rPr kumimoji="0" lang="en-US" sz="2800" b="0" i="0" u="none" strike="noStrike" cap="none" normalizeH="0" baseline="0" dirty="0">
                          <a:ln>
                            <a:noFill/>
                          </a:ln>
                          <a:solidFill>
                            <a:srgbClr val="0000FF"/>
                          </a:solidFill>
                          <a:effectLst/>
                          <a:latin typeface="Times New Roman" pitchFamily="18" charset="0"/>
                        </a:rPr>
                        <a:t> U.I</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5634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suất</a:t>
                      </a:r>
                      <a:r>
                        <a:rPr kumimoji="0" lang="en-US" sz="2800" b="0" i="0" u="none" strike="noStrike" cap="none" normalizeH="0" baseline="0" dirty="0">
                          <a:ln>
                            <a:noFill/>
                          </a:ln>
                          <a:solidFill>
                            <a:srgbClr val="0000FF"/>
                          </a:solidFill>
                          <a:effectLst/>
                          <a:latin typeface="Times New Roman" pitchFamily="18" charset="0"/>
                        </a:rPr>
                        <a:t> (W)</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Hiệu</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điện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thê</a:t>
                      </a:r>
                      <a:r>
                        <a:rPr kumimoji="0" lang="en-US" sz="2800" b="0" i="0" u="none" strike="noStrike" cap="none" normalizeH="0" baseline="0" dirty="0">
                          <a:ln>
                            <a:noFill/>
                          </a:ln>
                          <a:solidFill>
                            <a:srgbClr val="0000FF"/>
                          </a:solidFill>
                          <a:effectLst/>
                          <a:latin typeface="Times New Roman" pitchFamily="18" charset="0"/>
                        </a:rPr>
                        <a:t>́ (V)</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0607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a:ln>
                            <a:noFill/>
                          </a:ln>
                          <a:solidFill>
                            <a:srgbClr val="0000CC"/>
                          </a:solidFill>
                          <a:effectLst/>
                          <a:latin typeface="Times New Roman" pitchFamily="18" charset="0"/>
                        </a:rPr>
                        <a:t>Với</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bóng</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đèn</a:t>
                      </a:r>
                      <a:r>
                        <a:rPr kumimoji="0" lang="en-US" sz="2800" b="0" i="1" u="none" strike="noStrike" cap="none" normalizeH="0" baseline="0" dirty="0">
                          <a:ln>
                            <a:noFill/>
                          </a:ln>
                          <a:solidFill>
                            <a:srgbClr val="0000CC"/>
                          </a:solidFill>
                          <a:effectLst/>
                          <a:latin typeface="Times New Roman" pitchFamily="18" charset="0"/>
                        </a:rPr>
                        <a:t> 1</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5</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a:ln>
                            <a:noFill/>
                          </a:ln>
                          <a:solidFill>
                            <a:srgbClr val="FF0000"/>
                          </a:solidFill>
                          <a:effectLst/>
                          <a:latin typeface="Times New Roman" pitchFamily="18" charset="0"/>
                        </a:rPr>
                        <a:t>6</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a:ln>
                            <a:noFill/>
                          </a:ln>
                          <a:solidFill>
                            <a:srgbClr val="FF0000"/>
                          </a:solidFill>
                          <a:effectLst/>
                          <a:latin typeface="Times New Roman" pitchFamily="18" charset="0"/>
                        </a:rPr>
                        <a:t>0,8</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dirty="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71815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a:ln>
                            <a:noFill/>
                          </a:ln>
                          <a:solidFill>
                            <a:srgbClr val="0000CC"/>
                          </a:solidFill>
                          <a:effectLst/>
                          <a:latin typeface="Times New Roman" pitchFamily="18" charset="0"/>
                        </a:rPr>
                        <a:t>Với</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bóng</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đèn</a:t>
                      </a:r>
                      <a:r>
                        <a:rPr kumimoji="0" lang="en-US" sz="2800" b="0" i="1" u="none" strike="noStrike" cap="none" normalizeH="0" baseline="0" dirty="0">
                          <a:ln>
                            <a:noFill/>
                          </a:ln>
                          <a:solidFill>
                            <a:srgbClr val="0000CC"/>
                          </a:solidFill>
                          <a:effectLst/>
                          <a:latin typeface="Times New Roman" pitchFamily="18" charset="0"/>
                        </a:rPr>
                        <a:t> 2</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3</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6</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dirty="0">
                          <a:ln>
                            <a:noFill/>
                          </a:ln>
                          <a:solidFill>
                            <a:srgbClr val="FF0000"/>
                          </a:solidFill>
                          <a:effectLst/>
                          <a:latin typeface="Times New Roman" pitchFamily="18" charset="0"/>
                        </a:rPr>
                        <a:t>0,5</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dirty="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cxnSp>
        <p:nvCxnSpPr>
          <p:cNvPr id="3" name="Straight Connector 2"/>
          <p:cNvCxnSpPr/>
          <p:nvPr/>
        </p:nvCxnSpPr>
        <p:spPr bwMode="auto">
          <a:xfrm>
            <a:off x="293430" y="185352"/>
            <a:ext cx="1744376" cy="1552008"/>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9" name="Text Box 9"/>
          <p:cNvSpPr txBox="1">
            <a:spLocks noChangeArrowheads="1"/>
          </p:cNvSpPr>
          <p:nvPr/>
        </p:nvSpPr>
        <p:spPr bwMode="auto">
          <a:xfrm>
            <a:off x="277846" y="3677642"/>
            <a:ext cx="8662954"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C4</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Từ</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các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liệu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bảng</a:t>
            </a:r>
            <a:r>
              <a:rPr lang="en-US" altLang="en-US" sz="2400" b="1" i="1" dirty="0">
                <a:solidFill>
                  <a:srgbClr val="FF0000"/>
                </a:solidFill>
                <a:latin typeface="Times New Roman" panose="02020603050405020304" pitchFamily="18" charset="0"/>
                <a:cs typeface="Times New Roman" panose="02020603050405020304" pitchFamily="18" charset="0"/>
              </a:rPr>
              <a:t> 2,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UI </a:t>
            </a:r>
            <a:r>
              <a:rPr lang="en-US" altLang="en-US" sz="2400" b="1" i="1" dirty="0" err="1">
                <a:solidFill>
                  <a:srgbClr val="FF0000"/>
                </a:solidFill>
                <a:latin typeface="Times New Roman" panose="02020603050405020304" pitchFamily="18" charset="0"/>
                <a:cs typeface="Times New Roman" panose="02020603050405020304" pitchFamily="18" charset="0"/>
              </a:rPr>
              <a:t>đối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mỗi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và</a:t>
            </a:r>
            <a:r>
              <a:rPr lang="en-US" altLang="en-US" sz="2400" b="1" i="1" dirty="0">
                <a:solidFill>
                  <a:srgbClr val="FF0000"/>
                </a:solidFill>
                <a:latin typeface="Times New Roman" panose="02020603050405020304" pitchFamily="18" charset="0"/>
                <a:cs typeface="Times New Roman" panose="02020603050405020304" pitchFamily="18" charset="0"/>
              </a:rPr>
              <a:t> so </a:t>
            </a:r>
            <a:r>
              <a:rPr lang="en-US" altLang="en-US" sz="2400" b="1" i="1" dirty="0" err="1">
                <a:solidFill>
                  <a:srgbClr val="FF0000"/>
                </a:solidFill>
                <a:latin typeface="Times New Roman" panose="02020603050405020304" pitchFamily="18" charset="0"/>
                <a:cs typeface="Times New Roman" panose="02020603050405020304" pitchFamily="18" charset="0"/>
              </a:rPr>
              <a:t>sánh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định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mức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bỏ</a:t>
            </a:r>
            <a:r>
              <a:rPr lang="en-US" altLang="en-US" sz="2400" b="1" i="1" dirty="0">
                <a:solidFill>
                  <a:srgbClr val="FF0000"/>
                </a:solidFill>
                <a:latin typeface="Times New Roman" panose="02020603050405020304" pitchFamily="18" charset="0"/>
                <a:cs typeface="Times New Roman" panose="02020603050405020304" pitchFamily="18" charset="0"/>
              </a:rPr>
              <a:t> qua </a:t>
            </a:r>
            <a:r>
              <a:rPr lang="en-US" altLang="en-US" sz="2400" b="1" i="1" dirty="0" err="1">
                <a:solidFill>
                  <a:srgbClr val="FF0000"/>
                </a:solidFill>
                <a:latin typeface="Times New Roman" panose="02020603050405020304" pitchFamily="18" charset="0"/>
                <a:cs typeface="Times New Roman" panose="02020603050405020304" pitchFamily="18" charset="0"/>
              </a:rPr>
              <a:t>sai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phép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đo</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Rectangle 206"/>
              <p:cNvSpPr>
                <a:spLocks noChangeArrowheads="1"/>
              </p:cNvSpPr>
              <p:nvPr/>
            </p:nvSpPr>
            <p:spPr bwMode="auto">
              <a:xfrm>
                <a:off x="122777" y="6011694"/>
                <a:ext cx="5995123" cy="446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de-DE" altLang="en-US" sz="2400" dirty="0">
                    <a:solidFill>
                      <a:srgbClr val="0000CC"/>
                    </a:solidFill>
                    <a:cs typeface="Times New Roman" panose="02020603050405020304" pitchFamily="18" charset="0"/>
                  </a:rPr>
                  <a:t>Tích </a:t>
                </a:r>
                <a:r>
                  <a:rPr lang="de-DE" altLang="en-US" sz="2400" b="1">
                    <a:solidFill>
                      <a:srgbClr val="0000CC"/>
                    </a:solidFill>
                    <a:cs typeface="Times New Roman" panose="02020603050405020304" pitchFamily="18" charset="0"/>
                  </a:rPr>
                  <a:t>U.I </a:t>
                </a:r>
                <a14:m>
                  <m:oMath xmlns:m="http://schemas.openxmlformats.org/officeDocument/2006/math">
                    <m:r>
                      <a:rPr lang="de-DE" altLang="en-US" sz="2400" b="1" i="1" smtClean="0">
                        <a:solidFill>
                          <a:srgbClr val="0000CC"/>
                        </a:solidFill>
                        <a:latin typeface="Cambria Math"/>
                        <a:ea typeface="Cambria Math"/>
                        <a:cs typeface="Times New Roman" panose="02020603050405020304" pitchFamily="18" charset="0"/>
                      </a:rPr>
                      <m:t>≈</m:t>
                    </m:r>
                  </m:oMath>
                </a14:m>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de-DE" altLang="en-US" sz="2400" dirty="0">
                    <a:solidFill>
                      <a:srgbClr val="0000CC"/>
                    </a:solidFill>
                    <a:cs typeface="Times New Roman" panose="02020603050405020304" pitchFamily="18" charset="0"/>
                    <a:sym typeface="Wingdings" panose="05000000000000000000" pitchFamily="2" charset="2"/>
                  </a:rPr>
                  <a:t>ghi trên bóng đèn</a:t>
                </a:r>
                <a:endParaRPr lang="en-US" altLang="en-US" sz="2400" dirty="0">
                  <a:solidFill>
                    <a:srgbClr val="0000CC"/>
                  </a:solidFill>
                  <a:cs typeface="Times New Roman" panose="02020603050405020304" pitchFamily="18" charset="0"/>
                  <a:sym typeface="Wingdings" panose="05000000000000000000" pitchFamily="2" charset="2"/>
                </a:endParaRPr>
              </a:p>
            </p:txBody>
          </p:sp>
        </mc:Choice>
        <mc:Fallback xmlns="">
          <p:sp>
            <p:nvSpPr>
              <p:cNvPr id="26" name="Rectangle 206"/>
              <p:cNvSpPr>
                <a:spLocks noRot="1" noChangeAspect="1" noMove="1" noResize="1" noEditPoints="1" noAdjustHandles="1" noChangeArrowheads="1" noChangeShapeType="1" noTextEdit="1"/>
              </p:cNvSpPr>
              <p:nvPr/>
            </p:nvSpPr>
            <p:spPr bwMode="auto">
              <a:xfrm>
                <a:off x="122777" y="6011694"/>
                <a:ext cx="5995123" cy="446886"/>
              </a:xfrm>
              <a:prstGeom prst="rect">
                <a:avLst/>
              </a:prstGeom>
              <a:blipFill rotWithShape="1">
                <a:blip r:embed="rId3"/>
                <a:stretch>
                  <a:fillRect l="-1829" t="-17808" b="-3287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Rectangle 26"/>
          <p:cNvSpPr>
            <a:spLocks noChangeArrowheads="1"/>
          </p:cNvSpPr>
          <p:nvPr/>
        </p:nvSpPr>
        <p:spPr bwMode="auto">
          <a:xfrm>
            <a:off x="248194" y="4997600"/>
            <a:ext cx="7254942" cy="11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C4. </a:t>
            </a:r>
          </a:p>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      </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Với</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đèn</a:t>
            </a:r>
            <a:r>
              <a:rPr lang="en-US" altLang="en-US" sz="2400" b="1" dirty="0">
                <a:solidFill>
                  <a:srgbClr val="0000FF"/>
                </a:solidFill>
                <a:cs typeface="Times New Roman" panose="02020603050405020304" pitchFamily="18" charset="0"/>
              </a:rPr>
              <a:t> 1: U.I = 4,8 </a:t>
            </a:r>
          </a:p>
          <a:p>
            <a:pPr eaLnBrk="1" hangingPunct="1">
              <a:spcBef>
                <a:spcPct val="0"/>
              </a:spcBef>
              <a:buClrTx/>
              <a:buFont typeface="Calibri" panose="020F0502020204030204" pitchFamily="34" charset="0"/>
              <a:buNone/>
            </a:pPr>
            <a:r>
              <a:rPr lang="en-US" altLang="en-US" sz="2400" b="1" dirty="0">
                <a:solidFill>
                  <a:srgbClr val="0000FF"/>
                </a:solidFill>
                <a:cs typeface="Times New Roman" panose="02020603050405020304" pitchFamily="18" charset="0"/>
              </a:rPr>
              <a:t>      + </a:t>
            </a:r>
            <a:r>
              <a:rPr lang="en-US" altLang="en-US" sz="2400" b="1" dirty="0" err="1">
                <a:solidFill>
                  <a:srgbClr val="0000FF"/>
                </a:solidFill>
                <a:cs typeface="Times New Roman" panose="02020603050405020304" pitchFamily="18" charset="0"/>
              </a:rPr>
              <a:t>Với</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đèn</a:t>
            </a:r>
            <a:r>
              <a:rPr lang="en-US" altLang="en-US" sz="2400" b="1" dirty="0">
                <a:solidFill>
                  <a:srgbClr val="0000FF"/>
                </a:solidFill>
                <a:cs typeface="Times New Roman" panose="02020603050405020304" pitchFamily="18" charset="0"/>
              </a:rPr>
              <a:t> 2: U.I = 3</a:t>
            </a:r>
          </a:p>
        </p:txBody>
      </p:sp>
      <p:graphicFrame>
        <p:nvGraphicFramePr>
          <p:cNvPr id="28" name="Object 27"/>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72" name="Equation" r:id="rId4" imgW="126725" imgH="126725" progId="Equation.DSMT4">
                  <p:embed/>
                </p:oleObj>
              </mc:Choice>
              <mc:Fallback>
                <p:oleObj name="Equation" r:id="rId4" imgW="126725" imgH="126725" progId="Equation.DSMT4">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73" name="Equation" r:id="rId6" imgW="126725" imgH="126725" progId="Equation.DSMT4">
                  <p:embed/>
                </p:oleObj>
              </mc:Choice>
              <mc:Fallback>
                <p:oleObj name="Equation" r:id="rId6" imgW="126725" imgH="126725" progId="Equation.DSMT4">
                  <p:embed/>
                  <p:pic>
                    <p:nvPicPr>
                      <p:cNvPr id="0" name="Picture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7916092" y="1920239"/>
            <a:ext cx="914399" cy="523220"/>
          </a:xfrm>
          <a:prstGeom prst="rect">
            <a:avLst/>
          </a:prstGeom>
          <a:noFill/>
        </p:spPr>
        <p:txBody>
          <a:bodyPr wrap="square" rtlCol="0">
            <a:spAutoFit/>
          </a:bodyPr>
          <a:lstStyle/>
          <a:p>
            <a:pPr lvl="0" algn="ctr" defTabSz="914400" fontAlgn="base">
              <a:spcBef>
                <a:spcPct val="20000"/>
              </a:spcBef>
              <a:spcAft>
                <a:spcPct val="0"/>
              </a:spcAft>
              <a:buClr>
                <a:schemeClr val="accent1"/>
              </a:buClr>
            </a:pPr>
            <a:r>
              <a:rPr lang="en-US" sz="2800" b="1" dirty="0">
                <a:solidFill>
                  <a:srgbClr val="0000CC"/>
                </a:solidFill>
                <a:latin typeface="Times New Roman" pitchFamily="18" charset="0"/>
              </a:rPr>
              <a:t>4,8</a:t>
            </a:r>
          </a:p>
        </p:txBody>
      </p:sp>
      <p:sp>
        <p:nvSpPr>
          <p:cNvPr id="15" name="TextBox 14"/>
          <p:cNvSpPr txBox="1"/>
          <p:nvPr/>
        </p:nvSpPr>
        <p:spPr>
          <a:xfrm>
            <a:off x="7963988" y="2817221"/>
            <a:ext cx="914399" cy="523220"/>
          </a:xfrm>
          <a:prstGeom prst="rect">
            <a:avLst/>
          </a:prstGeom>
          <a:noFill/>
        </p:spPr>
        <p:txBody>
          <a:bodyPr wrap="square" rtlCol="0">
            <a:spAutoFit/>
          </a:bodyPr>
          <a:lstStyle/>
          <a:p>
            <a:pPr lvl="0" algn="ctr" defTabSz="914400" fontAlgn="base">
              <a:spcBef>
                <a:spcPct val="20000"/>
              </a:spcBef>
              <a:spcAft>
                <a:spcPct val="0"/>
              </a:spcAft>
              <a:buClr>
                <a:schemeClr val="accent1"/>
              </a:buClr>
            </a:pPr>
            <a:r>
              <a:rPr lang="en-US" sz="2800" b="1" dirty="0">
                <a:solidFill>
                  <a:srgbClr val="0000CC"/>
                </a:solidFill>
                <a:latin typeface="Times New Roman" pitchFamily="18" charset="0"/>
              </a:rPr>
              <a:t>3</a:t>
            </a:r>
          </a:p>
        </p:txBody>
      </p:sp>
    </p:spTree>
    <p:extLst>
      <p:ext uri="{BB962C8B-B14F-4D97-AF65-F5344CB8AC3E}">
        <p14:creationId xmlns:p14="http://schemas.microsoft.com/office/powerpoint/2010/main" val="3757389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ox(i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amond(in)">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6" name="Rectangle 206"/>
          <p:cNvSpPr>
            <a:spLocks noChangeArrowheads="1"/>
          </p:cNvSpPr>
          <p:nvPr/>
        </p:nvSpPr>
        <p:spPr bwMode="auto">
          <a:xfrm>
            <a:off x="1692518" y="3925873"/>
            <a:ext cx="1525598" cy="493052"/>
          </a:xfrm>
          <a:prstGeom prst="rect">
            <a:avLst/>
          </a:prstGeom>
          <a:solidFill>
            <a:srgbClr val="FFFFCC"/>
          </a:solidFill>
          <a:ln>
            <a:solidFill>
              <a:srgbClr val="0000CC"/>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700" b="1" dirty="0">
                <a:solidFill>
                  <a:srgbClr val="FF0000"/>
                </a:solidFill>
                <a:latin typeface="Times New Roman"/>
                <a:cs typeface="Times New Roman"/>
              </a:rPr>
              <a:t>Ƥ</a:t>
            </a:r>
            <a:r>
              <a:rPr lang="en-US" sz="2700" b="1" baseline="-25000" dirty="0">
                <a:solidFill>
                  <a:srgbClr val="FF0000"/>
                </a:solidFill>
                <a:latin typeface="VNI-Commerce" pitchFamily="2" charset="0"/>
              </a:rPr>
              <a:t> </a:t>
            </a:r>
            <a:r>
              <a:rPr lang="de-DE" altLang="en-US" sz="2700" b="1" dirty="0">
                <a:solidFill>
                  <a:srgbClr val="FF0000"/>
                </a:solidFill>
                <a:cs typeface="Times New Roman" panose="02020603050405020304" pitchFamily="18" charset="0"/>
              </a:rPr>
              <a:t>= U.I</a:t>
            </a:r>
            <a:endParaRPr lang="en-US" altLang="en-US" sz="2700" dirty="0">
              <a:solidFill>
                <a:srgbClr val="FF0000"/>
              </a:solidFill>
              <a:cs typeface="Times New Roman" panose="02020603050405020304" pitchFamily="18" charset="0"/>
              <a:sym typeface="Wingdings" panose="05000000000000000000" pitchFamily="2" charset="2"/>
            </a:endParaRPr>
          </a:p>
        </p:txBody>
      </p:sp>
      <p:sp>
        <p:nvSpPr>
          <p:cNvPr id="21" name="Rectangle 20"/>
          <p:cNvSpPr>
            <a:spLocks noChangeArrowheads="1"/>
          </p:cNvSpPr>
          <p:nvPr/>
        </p:nvSpPr>
        <p:spPr bwMode="auto">
          <a:xfrm>
            <a:off x="161577" y="208339"/>
            <a:ext cx="458748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2.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thức</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tính</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suất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điện</a:t>
            </a:r>
            <a:r>
              <a:rPr lang="en-US" altLang="en-US" sz="2400" b="1" i="1" dirty="0">
                <a:solidFill>
                  <a:srgbClr val="FF0000"/>
                </a:solidFill>
                <a:cs typeface="Times New Roman" panose="02020603050405020304" pitchFamily="18" charset="0"/>
              </a:rPr>
              <a:t>: </a:t>
            </a:r>
          </a:p>
        </p:txBody>
      </p:sp>
      <p:sp>
        <p:nvSpPr>
          <p:cNvPr id="22" name="Text Box 9"/>
          <p:cNvSpPr txBox="1">
            <a:spLocks noChangeArrowheads="1"/>
          </p:cNvSpPr>
          <p:nvPr/>
        </p:nvSpPr>
        <p:spPr bwMode="auto">
          <a:xfrm>
            <a:off x="335050" y="881052"/>
            <a:ext cx="8650907" cy="173954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Công </a:t>
            </a:r>
            <a:r>
              <a:rPr lang="en-US" altLang="en-US" sz="2700" b="1" i="1" dirty="0" err="1">
                <a:solidFill>
                  <a:srgbClr val="0000CC"/>
                </a:solidFill>
                <a:latin typeface="Times New Roman" panose="02020603050405020304" pitchFamily="18" charset="0"/>
                <a:cs typeface="Times New Roman" panose="02020603050405020304" pitchFamily="18" charset="0"/>
              </a:rPr>
              <a:t>suất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tiêu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err="1">
                <a:solidFill>
                  <a:srgbClr val="0000CC"/>
                </a:solidFill>
                <a:latin typeface="Times New Roman" panose="02020603050405020304" pitchFamily="18" charset="0"/>
                <a:cs typeface="Times New Roman" panose="02020603050405020304" pitchFamily="18" charset="0"/>
              </a:rPr>
              <a:t>cụ</a:t>
            </a:r>
            <a:r>
              <a:rPr lang="en-US" altLang="en-US" sz="2700" b="1" i="1">
                <a:solidFill>
                  <a:srgbClr val="0000CC"/>
                </a:solidFill>
                <a:latin typeface="Times New Roman" panose="02020603050405020304" pitchFamily="18" charset="0"/>
                <a:cs typeface="Times New Roman" panose="02020603050405020304" pitchFamily="18" charset="0"/>
              </a:rPr>
              <a:t> 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(hoặc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bằng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tích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hiệu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thế</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giữa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hai</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đầu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hoặc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và</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cường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độ</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dòng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chạy</a:t>
            </a:r>
            <a:r>
              <a:rPr lang="en-US" altLang="en-US" sz="2700" b="1" i="1" dirty="0">
                <a:solidFill>
                  <a:srgbClr val="0000CC"/>
                </a:solidFill>
                <a:latin typeface="Times New Roman" panose="02020603050405020304" pitchFamily="18" charset="0"/>
                <a:cs typeface="Times New Roman" panose="02020603050405020304" pitchFamily="18" charset="0"/>
              </a:rPr>
              <a:t> qua </a:t>
            </a:r>
            <a:r>
              <a:rPr lang="en-US" altLang="en-US" sz="2700" b="1" i="1" dirty="0" err="1">
                <a:solidFill>
                  <a:srgbClr val="0000CC"/>
                </a:solidFill>
                <a:latin typeface="Times New Roman" panose="02020603050405020304" pitchFamily="18" charset="0"/>
                <a:cs typeface="Times New Roman" panose="02020603050405020304" pitchFamily="18" charset="0"/>
              </a:rPr>
              <a:t>nó</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sp>
        <p:nvSpPr>
          <p:cNvPr id="27" name="Rectangle 206"/>
          <p:cNvSpPr>
            <a:spLocks noChangeArrowheads="1"/>
          </p:cNvSpPr>
          <p:nvPr/>
        </p:nvSpPr>
        <p:spPr bwMode="auto">
          <a:xfrm>
            <a:off x="3377637" y="3983119"/>
            <a:ext cx="1720748" cy="493052"/>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altLang="en-US" sz="2700" i="1" dirty="0" err="1">
                <a:solidFill>
                  <a:srgbClr val="002060"/>
                </a:solidFill>
                <a:cs typeface="Times New Roman" panose="02020603050405020304" pitchFamily="18" charset="0"/>
                <a:sym typeface="Wingdings" panose="05000000000000000000" pitchFamily="2" charset="2"/>
              </a:rPr>
              <a:t>Trong</a:t>
            </a:r>
            <a:r>
              <a:rPr lang="en-US" altLang="en-US" sz="2700" i="1" dirty="0">
                <a:solidFill>
                  <a:srgbClr val="002060"/>
                </a:solidFill>
                <a:cs typeface="Times New Roman" panose="02020603050405020304" pitchFamily="18" charset="0"/>
                <a:sym typeface="Wingdings" panose="05000000000000000000" pitchFamily="2" charset="2"/>
              </a:rPr>
              <a:t> </a:t>
            </a:r>
            <a:r>
              <a:rPr lang="en-US" altLang="en-US" sz="2700" i="1" dirty="0" err="1">
                <a:solidFill>
                  <a:srgbClr val="002060"/>
                </a:solidFill>
                <a:cs typeface="Times New Roman" panose="02020603050405020304" pitchFamily="18" charset="0"/>
                <a:sym typeface="Wingdings" panose="05000000000000000000" pitchFamily="2" charset="2"/>
              </a:rPr>
              <a:t>đó</a:t>
            </a:r>
            <a:r>
              <a:rPr lang="en-US" altLang="en-US" sz="2700" i="1" dirty="0">
                <a:solidFill>
                  <a:srgbClr val="002060"/>
                </a:solidFill>
                <a:cs typeface="Times New Roman" panose="02020603050405020304" pitchFamily="18" charset="0"/>
                <a:sym typeface="Wingdings" panose="05000000000000000000" pitchFamily="2" charset="2"/>
              </a:rPr>
              <a:t>:</a:t>
            </a:r>
          </a:p>
        </p:txBody>
      </p:sp>
      <p:sp>
        <p:nvSpPr>
          <p:cNvPr id="28" name="Rectangle 206"/>
          <p:cNvSpPr>
            <a:spLocks noChangeArrowheads="1"/>
          </p:cNvSpPr>
          <p:nvPr/>
        </p:nvSpPr>
        <p:spPr bwMode="auto">
          <a:xfrm>
            <a:off x="4901585" y="3255996"/>
            <a:ext cx="4084372" cy="1947297"/>
          </a:xfrm>
          <a:prstGeom prst="rect">
            <a:avLst/>
          </a:prstGeom>
          <a:solidFill>
            <a:srgbClr val="FFFFCC"/>
          </a:solidFill>
          <a:ln>
            <a:solidFill>
              <a:srgbClr val="FF0000"/>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nSpc>
                <a:spcPct val="150000"/>
              </a:lnSpc>
              <a:spcBef>
                <a:spcPct val="0"/>
              </a:spcBef>
              <a:buClrTx/>
              <a:buNone/>
            </a:pPr>
            <a:r>
              <a:rPr lang="en-US" sz="2700" b="1" dirty="0">
                <a:solidFill>
                  <a:srgbClr val="002060"/>
                </a:solidFill>
                <a:latin typeface="VNI-Commerce" pitchFamily="2" charset="0"/>
                <a:cs typeface="Times New Roman"/>
              </a:rPr>
              <a:t>Ƥ</a:t>
            </a:r>
            <a:r>
              <a:rPr lang="en-US" sz="2700" b="1" baseline="-25000" dirty="0">
                <a:solidFill>
                  <a:srgbClr val="002060"/>
                </a:solidFill>
                <a:latin typeface="VNI-Commerce" pitchFamily="2" charset="0"/>
              </a:rPr>
              <a:t> </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Công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suất</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(W)</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U: </a:t>
            </a:r>
            <a:r>
              <a:rPr lang="en-US" altLang="en-US" sz="2700" dirty="0" err="1">
                <a:solidFill>
                  <a:srgbClr val="002060"/>
                </a:solidFill>
                <a:cs typeface="Times New Roman" panose="02020603050405020304" pitchFamily="18" charset="0"/>
                <a:sym typeface="Wingdings" panose="05000000000000000000" pitchFamily="2" charset="2"/>
              </a:rPr>
              <a:t>Hiệu</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thế</a:t>
            </a:r>
            <a:r>
              <a:rPr lang="en-US" altLang="en-US" sz="2700" dirty="0">
                <a:solidFill>
                  <a:srgbClr val="002060"/>
                </a:solidFill>
                <a:cs typeface="Times New Roman" panose="02020603050405020304" pitchFamily="18" charset="0"/>
                <a:sym typeface="Wingdings" panose="05000000000000000000" pitchFamily="2" charset="2"/>
              </a:rPr>
              <a:t> (V)</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I: </a:t>
            </a:r>
            <a:r>
              <a:rPr lang="en-US" altLang="en-US" sz="2700" dirty="0" err="1">
                <a:solidFill>
                  <a:srgbClr val="002060"/>
                </a:solidFill>
                <a:cs typeface="Times New Roman" panose="02020603050405020304" pitchFamily="18" charset="0"/>
                <a:sym typeface="Wingdings" panose="05000000000000000000" pitchFamily="2" charset="2"/>
              </a:rPr>
              <a:t>Cường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độ</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dòng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a:t>
            </a:r>
          </a:p>
        </p:txBody>
      </p:sp>
      <p:sp>
        <p:nvSpPr>
          <p:cNvPr id="20" name="Rectangle 206"/>
          <p:cNvSpPr>
            <a:spLocks noChangeArrowheads="1"/>
          </p:cNvSpPr>
          <p:nvPr/>
        </p:nvSpPr>
        <p:spPr bwMode="auto">
          <a:xfrm>
            <a:off x="185132" y="3948956"/>
            <a:ext cx="1708732"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dirty="0" err="1">
                <a:cs typeface="Times New Roman" panose="02020603050405020304" pitchFamily="18" charset="0"/>
              </a:rPr>
              <a:t>Công</a:t>
            </a:r>
            <a:r>
              <a:rPr lang="en-US" altLang="en-US" sz="2400" b="1" i="1" dirty="0">
                <a:cs typeface="Times New Roman" panose="02020603050405020304" pitchFamily="18" charset="0"/>
              </a:rPr>
              <a:t> </a:t>
            </a:r>
            <a:r>
              <a:rPr lang="en-US" altLang="en-US" sz="2400" b="1" i="1" dirty="0" err="1">
                <a:cs typeface="Times New Roman" panose="02020603050405020304" pitchFamily="18" charset="0"/>
              </a:rPr>
              <a:t>thức</a:t>
            </a:r>
            <a:r>
              <a:rPr lang="en-US" altLang="en-US" sz="2400" b="1" i="1" dirty="0">
                <a:cs typeface="Times New Roman" panose="02020603050405020304" pitchFamily="18" charset="0"/>
              </a:rPr>
              <a:t>:</a:t>
            </a:r>
            <a:endParaRPr lang="en-US" altLang="en-US" sz="2400" dirty="0">
              <a:cs typeface="Times New Roman" panose="02020603050405020304" pitchFamily="18" charset="0"/>
              <a:sym typeface="Wingdings" panose="05000000000000000000" pitchFamily="2" charset="2"/>
            </a:endParaRPr>
          </a:p>
        </p:txBody>
      </p:sp>
      <p:sp>
        <p:nvSpPr>
          <p:cNvPr id="2" name="TextBox 1"/>
          <p:cNvSpPr txBox="1"/>
          <p:nvPr/>
        </p:nvSpPr>
        <p:spPr>
          <a:xfrm>
            <a:off x="219084" y="5589431"/>
            <a:ext cx="6724687"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Oát</a:t>
            </a:r>
            <a:r>
              <a:rPr lang="en-US" sz="2800" dirty="0">
                <a:latin typeface="Times New Roman" pitchFamily="18" charset="0"/>
                <a:cs typeface="Times New Roman" pitchFamily="18" charset="0"/>
              </a:rPr>
              <a:t>  (W)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kiloOat</a:t>
            </a:r>
            <a:r>
              <a:rPr lang="en-US" sz="2800" dirty="0">
                <a:latin typeface="Times New Roman" pitchFamily="18" charset="0"/>
                <a:cs typeface="Times New Roman" pitchFamily="18" charset="0"/>
              </a:rPr>
              <a:t> (kW)</a:t>
            </a:r>
          </a:p>
          <a:p>
            <a:r>
              <a:rPr lang="en-US" sz="2800" dirty="0">
                <a:latin typeface="Times New Roman" pitchFamily="18" charset="0"/>
                <a:cs typeface="Times New Roman" pitchFamily="18" charset="0"/>
              </a:rPr>
              <a:t>1W=1V.1A ;  1 kW=1000W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5" y="2352809"/>
            <a:ext cx="737919" cy="706651"/>
          </a:xfrm>
          <a:prstGeom prst="rect">
            <a:avLst/>
          </a:prstGeom>
        </p:spPr>
      </p:pic>
      <p:sp>
        <p:nvSpPr>
          <p:cNvPr id="4" name="TextBox 3"/>
          <p:cNvSpPr txBox="1"/>
          <p:nvPr/>
        </p:nvSpPr>
        <p:spPr>
          <a:xfrm>
            <a:off x="335050" y="3250284"/>
            <a:ext cx="3680113" cy="523220"/>
          </a:xfrm>
          <a:prstGeom prst="rect">
            <a:avLst/>
          </a:prstGeom>
          <a:noFill/>
        </p:spPr>
        <p:txBody>
          <a:bodyPr wrap="square" rtlCol="0">
            <a:spAutoFit/>
          </a:bodyPr>
          <a:lstStyle/>
          <a:p>
            <a:r>
              <a:rPr lang="en-US" sz="2800" i="1" dirty="0" err="1">
                <a:latin typeface="Times New Roman" pitchFamily="18" charset="0"/>
                <a:cs typeface="Times New Roman" pitchFamily="18" charset="0"/>
              </a:rPr>
              <a:t>Kí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hiệu</a:t>
            </a:r>
            <a:r>
              <a:rPr lang="en-US" sz="2800" i="1" dirty="0">
                <a:latin typeface="Times New Roman" pitchFamily="18" charset="0"/>
                <a:cs typeface="Times New Roman" pitchFamily="18" charset="0"/>
              </a:rPr>
              <a:t> :   </a:t>
            </a:r>
            <a:r>
              <a:rPr lang="en-US" sz="2800" i="1" dirty="0">
                <a:solidFill>
                  <a:srgbClr val="FF0000"/>
                </a:solidFill>
                <a:latin typeface="Times New Roman" pitchFamily="18" charset="0"/>
                <a:cs typeface="Times New Roman" pitchFamily="18" charset="0"/>
              </a:rPr>
              <a:t>Ƥ</a:t>
            </a:r>
          </a:p>
        </p:txBody>
      </p:sp>
    </p:spTree>
    <p:extLst>
      <p:ext uri="{BB962C8B-B14F-4D97-AF65-F5344CB8AC3E}">
        <p14:creationId xmlns:p14="http://schemas.microsoft.com/office/powerpoint/2010/main" val="3742465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2" grpId="0" animBg="1"/>
      <p:bldP spid="27" grpId="0"/>
      <p:bldP spid="28"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56620" y="1021127"/>
            <a:ext cx="5380540" cy="1026613"/>
            <a:chOff x="5728904" y="2419102"/>
            <a:chExt cx="5652651" cy="1092992"/>
          </a:xfrm>
        </p:grpSpPr>
        <p:sp>
          <p:nvSpPr>
            <p:cNvPr id="20" name="TextBox 19"/>
            <p:cNvSpPr txBox="1"/>
            <p:nvPr/>
          </p:nvSpPr>
          <p:spPr>
            <a:xfrm>
              <a:off x="5728904" y="2853361"/>
              <a:ext cx="461141" cy="224474"/>
            </a:xfrm>
            <a:prstGeom prst="rect">
              <a:avLst/>
            </a:prstGeom>
            <a:noFill/>
          </p:spPr>
          <p:txBody>
            <a:bodyPr wrap="square" lIns="0" tIns="0" rIns="0" bIns="0" rtlCol="0">
              <a:spAutoFit/>
            </a:bodyPr>
            <a:lstStyle/>
            <a:p>
              <a:r>
                <a:rPr lang="en-US" dirty="0">
                  <a:solidFill>
                    <a:srgbClr val="0000FF"/>
                  </a:solidFill>
                </a:rPr>
                <a:t> </a:t>
              </a:r>
              <a:endParaRPr lang="en-US" sz="2400" b="1" dirty="0">
                <a:solidFill>
                  <a:srgbClr val="FF0000"/>
                </a:solidFill>
                <a:latin typeface="VNI-Commerce" pitchFamily="2"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70356255"/>
                </p:ext>
              </p:extLst>
            </p:nvPr>
          </p:nvGraphicFramePr>
          <p:xfrm>
            <a:off x="8993954" y="2419102"/>
            <a:ext cx="2387601" cy="1092992"/>
          </p:xfrm>
          <a:graphic>
            <a:graphicData uri="http://schemas.openxmlformats.org/presentationml/2006/ole">
              <mc:AlternateContent xmlns:mc="http://schemas.openxmlformats.org/markup-compatibility/2006">
                <mc:Choice xmlns:v="urn:schemas-microsoft-com:vml" Requires="v">
                  <p:oleObj spid="_x0000_s3385" name="Equation" r:id="rId4" imgW="914400" imgH="419040" progId="Equation.DSMT4">
                    <p:embed/>
                  </p:oleObj>
                </mc:Choice>
                <mc:Fallback>
                  <p:oleObj name="Equation" r:id="rId4" imgW="914400" imgH="419040" progId="Equation.DSMT4">
                    <p:embed/>
                    <p:pic>
                      <p:nvPicPr>
                        <p:cNvPr id="0" name="Picture 217"/>
                        <p:cNvPicPr>
                          <a:picLocks noChangeAspect="1" noChangeArrowheads="1"/>
                        </p:cNvPicPr>
                        <p:nvPr/>
                      </p:nvPicPr>
                      <p:blipFill>
                        <a:blip r:embed="rId5"/>
                        <a:srcRect/>
                        <a:stretch>
                          <a:fillRect/>
                        </a:stretch>
                      </p:blipFill>
                      <p:spPr bwMode="auto">
                        <a:xfrm>
                          <a:off x="8993954" y="2419102"/>
                          <a:ext cx="2387601" cy="1092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Rectangle 18"/>
          <p:cNvSpPr>
            <a:spLocks noChangeArrowheads="1"/>
          </p:cNvSpPr>
          <p:nvPr/>
        </p:nvSpPr>
        <p:spPr bwMode="auto">
          <a:xfrm>
            <a:off x="1425370" y="2998619"/>
            <a:ext cx="693123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a:solidFill>
                  <a:srgbClr val="0000CC"/>
                </a:solidFill>
                <a:cs typeface="Times New Roman" panose="02020603050405020304" pitchFamily="18" charset="0"/>
              </a:rPr>
              <a:t>U.I</a:t>
            </a:r>
            <a:r>
              <a:rPr lang="de-DE" altLang="en-US" sz="2400">
                <a:solidFill>
                  <a:srgbClr val="0000CC"/>
                </a:solidFill>
                <a:cs typeface="Times New Roman" panose="02020603050405020304" pitchFamily="18" charset="0"/>
              </a:rPr>
              <a:t>  mà </a:t>
            </a:r>
            <a:r>
              <a:rPr lang="de-DE" altLang="en-US" sz="2400" i="1">
                <a:solidFill>
                  <a:srgbClr val="0000CC"/>
                </a:solidFill>
                <a:cs typeface="Times New Roman" panose="02020603050405020304" pitchFamily="18" charset="0"/>
              </a:rPr>
              <a:t>U=I.R</a:t>
            </a:r>
            <a:r>
              <a:rPr lang="de-DE" altLang="en-US" sz="2400">
                <a:solidFill>
                  <a:srgbClr val="0000CC"/>
                </a:solidFill>
                <a:cs typeface="Times New Roman" panose="02020603050405020304" pitchFamily="18" charset="0"/>
              </a:rPr>
              <a:t>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a:solidFill>
                  <a:srgbClr val="0000CC"/>
                </a:solidFill>
                <a:cs typeface="Times New Roman" panose="02020603050405020304" pitchFamily="18" charset="0"/>
              </a:rPr>
              <a:t>= I.R.I=I</a:t>
            </a:r>
            <a:r>
              <a:rPr lang="de-DE" altLang="en-US" sz="2400" i="1" baseline="30000">
                <a:solidFill>
                  <a:srgbClr val="0000CC"/>
                </a:solidFill>
                <a:cs typeface="Times New Roman" panose="02020603050405020304" pitchFamily="18" charset="0"/>
              </a:rPr>
              <a:t>2</a:t>
            </a:r>
            <a:r>
              <a:rPr lang="de-DE" altLang="en-US" sz="2400" i="1">
                <a:solidFill>
                  <a:srgbClr val="0000CC"/>
                </a:solidFill>
                <a:cs typeface="Times New Roman" panose="02020603050405020304" pitchFamily="18" charset="0"/>
              </a:rPr>
              <a:t>.R         (1)</a:t>
            </a:r>
            <a:r>
              <a:rPr lang="en-US" altLang="en-US" sz="2400" i="1">
                <a:solidFill>
                  <a:srgbClr val="0000FF"/>
                </a:solidFill>
                <a:cs typeface="Times New Roman" panose="02020603050405020304" pitchFamily="18" charset="0"/>
              </a:rPr>
              <a:t> </a:t>
            </a:r>
            <a:endParaRPr lang="en-US" altLang="en-US" sz="2400" i="1" dirty="0">
              <a:solidFill>
                <a:srgbClr val="0000FF"/>
              </a:solidFill>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659975814"/>
              </p:ext>
            </p:extLst>
          </p:nvPr>
        </p:nvGraphicFramePr>
        <p:xfrm>
          <a:off x="3834305" y="3745500"/>
          <a:ext cx="820341" cy="1027112"/>
        </p:xfrm>
        <a:graphic>
          <a:graphicData uri="http://schemas.openxmlformats.org/presentationml/2006/ole">
            <mc:AlternateContent xmlns:mc="http://schemas.openxmlformats.org/markup-compatibility/2006">
              <mc:Choice xmlns:v="urn:schemas-microsoft-com:vml" Requires="v">
                <p:oleObj spid="_x0000_s3386" name="Equation" r:id="rId6" imgW="418918" imgH="393529" progId="Equation.DSMT4">
                  <p:embed/>
                </p:oleObj>
              </mc:Choice>
              <mc:Fallback>
                <p:oleObj name="Equation" r:id="rId6" imgW="418918" imgH="393529" progId="Equation.DSMT4">
                  <p:embed/>
                  <p:pic>
                    <p:nvPicPr>
                      <p:cNvPr id="0"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4305" y="3745500"/>
                        <a:ext cx="820341"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a:spLocks noChangeArrowheads="1"/>
          </p:cNvSpPr>
          <p:nvPr/>
        </p:nvSpPr>
        <p:spPr bwMode="auto">
          <a:xfrm>
            <a:off x="1412130" y="3955287"/>
            <a:ext cx="604277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dirty="0">
                <a:solidFill>
                  <a:srgbClr val="0000CC"/>
                </a:solidFill>
                <a:cs typeface="Times New Roman" panose="02020603050405020304" pitchFamily="18" charset="0"/>
              </a:rPr>
              <a:t>U.I</a:t>
            </a:r>
            <a:r>
              <a:rPr lang="de-DE" altLang="en-US" sz="2400" dirty="0">
                <a:solidFill>
                  <a:srgbClr val="0000CC"/>
                </a:solidFill>
                <a:cs typeface="Times New Roman" panose="02020603050405020304" pitchFamily="18" charset="0"/>
              </a:rPr>
              <a:t> </a:t>
            </a:r>
            <a:r>
              <a:rPr lang="de-DE" altLang="en-US" sz="2400">
                <a:solidFill>
                  <a:srgbClr val="0000CC"/>
                </a:solidFill>
                <a:cs typeface="Times New Roman" panose="02020603050405020304" pitchFamily="18" charset="0"/>
              </a:rPr>
              <a:t>mà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dirty="0">
                <a:solidFill>
                  <a:srgbClr val="0000CC"/>
                </a:solidFill>
                <a:cs typeface="Times New Roman" panose="02020603050405020304" pitchFamily="18" charset="0"/>
              </a:rPr>
              <a:t>= </a:t>
            </a:r>
            <a:r>
              <a:rPr lang="en-US" altLang="en-US" sz="2400" i="1" dirty="0">
                <a:solidFill>
                  <a:srgbClr val="0000FF"/>
                </a:solidFill>
                <a:cs typeface="Times New Roman" panose="02020603050405020304" pitchFamily="18"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1349273846"/>
              </p:ext>
            </p:extLst>
          </p:nvPr>
        </p:nvGraphicFramePr>
        <p:xfrm>
          <a:off x="5847460" y="3611766"/>
          <a:ext cx="1391840" cy="1093788"/>
        </p:xfrm>
        <a:graphic>
          <a:graphicData uri="http://schemas.openxmlformats.org/presentationml/2006/ole">
            <mc:AlternateContent xmlns:mc="http://schemas.openxmlformats.org/markup-compatibility/2006">
              <mc:Choice xmlns:v="urn:schemas-microsoft-com:vml" Requires="v">
                <p:oleObj spid="_x0000_s3387" name="Equation" r:id="rId8" imgW="710891" imgH="418918" progId="Equation.DSMT4">
                  <p:embed/>
                </p:oleObj>
              </mc:Choice>
              <mc:Fallback>
                <p:oleObj name="Equation" r:id="rId8" imgW="710891" imgH="418918" progId="Equation.DSMT4">
                  <p:embed/>
                  <p:pic>
                    <p:nvPicPr>
                      <p:cNvPr id="0" name="Picture 2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7460" y="3611766"/>
                        <a:ext cx="139184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a:spLocks noChangeArrowheads="1"/>
          </p:cNvSpPr>
          <p:nvPr/>
        </p:nvSpPr>
        <p:spPr bwMode="auto">
          <a:xfrm>
            <a:off x="660400" y="5056802"/>
            <a:ext cx="2933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a:solidFill>
                  <a:srgbClr val="0000FF"/>
                </a:solidFill>
                <a:cs typeface="Times New Roman" panose="02020603050405020304" pitchFamily="18" charset="0"/>
              </a:rPr>
              <a:t>Từ (1) và (2) ta được: </a:t>
            </a:r>
            <a:endParaRPr lang="en-US" altLang="en-US" sz="2400" i="1" dirty="0">
              <a:solidFill>
                <a:srgbClr val="0000FF"/>
              </a:solidFill>
              <a:cs typeface="Times New Roman" panose="02020603050405020304" pitchFamily="18" charset="0"/>
            </a:endParaRPr>
          </a:p>
        </p:txBody>
      </p:sp>
      <p:grpSp>
        <p:nvGrpSpPr>
          <p:cNvPr id="34" name="Group 33"/>
          <p:cNvGrpSpPr/>
          <p:nvPr/>
        </p:nvGrpSpPr>
        <p:grpSpPr>
          <a:xfrm>
            <a:off x="3687987" y="4783524"/>
            <a:ext cx="2286000" cy="1093788"/>
            <a:chOff x="5728904" y="2521910"/>
            <a:chExt cx="2396006" cy="1093788"/>
          </a:xfrm>
        </p:grpSpPr>
        <p:sp>
          <p:nvSpPr>
            <p:cNvPr id="35" name="TextBox 34"/>
            <p:cNvSpPr txBox="1"/>
            <p:nvPr/>
          </p:nvSpPr>
          <p:spPr>
            <a:xfrm>
              <a:off x="5728904" y="2853361"/>
              <a:ext cx="461141" cy="369332"/>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36" name="Object 35"/>
            <p:cNvGraphicFramePr>
              <a:graphicFrameLocks noChangeAspect="1"/>
            </p:cNvGraphicFramePr>
            <p:nvPr>
              <p:extLst>
                <p:ext uri="{D42A27DB-BD31-4B8C-83A1-F6EECF244321}">
                  <p14:modId xmlns:p14="http://schemas.microsoft.com/office/powerpoint/2010/main" val="1045980086"/>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88" name="Equation" r:id="rId10" imgW="787400" imgH="419100" progId="Equation.DSMT4">
                    <p:embed/>
                  </p:oleObj>
                </mc:Choice>
                <mc:Fallback>
                  <p:oleObj name="Equation" r:id="rId10" imgW="787400" imgH="419100" progId="Equation.DSMT4">
                    <p:embed/>
                    <p:pic>
                      <p:nvPicPr>
                        <p:cNvPr id="0" name="Picture 2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31"/>
          <p:cNvSpPr>
            <a:spLocks noChangeArrowheads="1"/>
          </p:cNvSpPr>
          <p:nvPr/>
        </p:nvSpPr>
        <p:spPr bwMode="auto">
          <a:xfrm>
            <a:off x="3372746" y="2204396"/>
            <a:ext cx="1627730"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700" b="1" i="1">
                <a:solidFill>
                  <a:srgbClr val="0000FF"/>
                </a:solidFill>
                <a:cs typeface="Times New Roman" panose="02020603050405020304" pitchFamily="18" charset="0"/>
              </a:rPr>
              <a:t>Bài giải</a:t>
            </a:r>
            <a:endParaRPr lang="en-US" altLang="en-US" sz="2400" b="1" i="1" dirty="0">
              <a:solidFill>
                <a:srgbClr val="0000FF"/>
              </a:solidFill>
              <a:cs typeface="Times New Roman" panose="02020603050405020304" pitchFamily="18" charset="0"/>
            </a:endParaRPr>
          </a:p>
        </p:txBody>
      </p:sp>
      <p:sp>
        <p:nvSpPr>
          <p:cNvPr id="16" name="Rectangle 15"/>
          <p:cNvSpPr>
            <a:spLocks noChangeArrowheads="1"/>
          </p:cNvSpPr>
          <p:nvPr/>
        </p:nvSpPr>
        <p:spPr bwMode="auto">
          <a:xfrm>
            <a:off x="7442200" y="3929887"/>
            <a:ext cx="901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0000FF"/>
                </a:solidFill>
                <a:cs typeface="Times New Roman" panose="02020603050405020304" pitchFamily="18" charset="0"/>
              </a:rPr>
              <a:t>    (2)</a:t>
            </a:r>
            <a:endParaRPr lang="en-US" altLang="en-US" sz="2400" b="1" i="1" dirty="0">
              <a:solidFill>
                <a:srgbClr val="0000FF"/>
              </a:solidFill>
              <a:cs typeface="Times New Roman" panose="02020603050405020304" pitchFamily="18" charset="0"/>
            </a:endParaRPr>
          </a:p>
        </p:txBody>
      </p:sp>
      <p:sp>
        <p:nvSpPr>
          <p:cNvPr id="4" name="TextBox 3"/>
          <p:cNvSpPr txBox="1"/>
          <p:nvPr/>
        </p:nvSpPr>
        <p:spPr>
          <a:xfrm>
            <a:off x="1056068" y="347730"/>
            <a:ext cx="7907628"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R,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877" y="209141"/>
            <a:ext cx="1141045" cy="1092696"/>
          </a:xfrm>
          <a:prstGeom prst="rect">
            <a:avLst/>
          </a:prstGeom>
        </p:spPr>
      </p:pic>
    </p:spTree>
    <p:extLst>
      <p:ext uri="{BB962C8B-B14F-4D97-AF65-F5344CB8AC3E}">
        <p14:creationId xmlns:p14="http://schemas.microsoft.com/office/powerpoint/2010/main" val="1057590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0" grpId="0"/>
      <p:bldP spid="3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533400" y="987377"/>
            <a:ext cx="6934200" cy="1569660"/>
          </a:xfrm>
          <a:prstGeom prst="rect">
            <a:avLst/>
          </a:prstGeom>
          <a:noFill/>
          <a:ln w="9525">
            <a:noFill/>
            <a:miter lim="800000"/>
            <a:headEnd/>
            <a:tailEnd/>
          </a:ln>
        </p:spPr>
        <p:txBody>
          <a:bodyPr>
            <a:spAutoFit/>
          </a:bodyPr>
          <a:lstStyle/>
          <a:p>
            <a:pPr defTabSz="914400" fontAlgn="base">
              <a:spcBef>
                <a:spcPct val="50000"/>
              </a:spcBef>
              <a:spcAft>
                <a:spcPct val="0"/>
              </a:spcAft>
              <a:defRPr/>
            </a:pPr>
            <a:r>
              <a:rPr lang="en-US" sz="3200" b="1" dirty="0" err="1">
                <a:solidFill>
                  <a:srgbClr val="CCCCFF">
                    <a:lumMod val="50000"/>
                  </a:srgbClr>
                </a:solidFill>
                <a:cs typeface="Arial" charset="0"/>
              </a:rPr>
              <a:t>Bóng</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đèn</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nào</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dưới</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đây</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hoạt</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động</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mạnh</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nhất</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khi</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mắc</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lần</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lượt</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vào</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nguồn</a:t>
            </a:r>
            <a:r>
              <a:rPr lang="en-US" sz="3200" b="1" dirty="0">
                <a:solidFill>
                  <a:srgbClr val="CCCCFF">
                    <a:lumMod val="50000"/>
                  </a:srgbClr>
                </a:solidFill>
                <a:cs typeface="Arial" charset="0"/>
              </a:rPr>
              <a:t> </a:t>
            </a:r>
            <a:r>
              <a:rPr lang="en-US" sz="3200" b="1" dirty="0" err="1">
                <a:solidFill>
                  <a:srgbClr val="CCCCFF">
                    <a:lumMod val="50000"/>
                  </a:srgbClr>
                </a:solidFill>
                <a:cs typeface="Arial" charset="0"/>
              </a:rPr>
              <a:t>điện</a:t>
            </a:r>
            <a:r>
              <a:rPr lang="en-US" sz="3200" b="1" dirty="0">
                <a:solidFill>
                  <a:srgbClr val="CCCCFF">
                    <a:lumMod val="50000"/>
                  </a:srgbClr>
                </a:solidFill>
                <a:cs typeface="Arial" charset="0"/>
              </a:rPr>
              <a:t> 220V ?</a:t>
            </a:r>
          </a:p>
        </p:txBody>
      </p:sp>
      <p:sp>
        <p:nvSpPr>
          <p:cNvPr id="24581" name="Text Box 5"/>
          <p:cNvSpPr txBox="1">
            <a:spLocks noChangeArrowheads="1"/>
          </p:cNvSpPr>
          <p:nvPr/>
        </p:nvSpPr>
        <p:spPr bwMode="auto">
          <a:xfrm>
            <a:off x="1425262" y="2567457"/>
            <a:ext cx="4267200" cy="400050"/>
          </a:xfrm>
          <a:prstGeom prst="rect">
            <a:avLst/>
          </a:prstGeom>
          <a:noFill/>
          <a:ln w="9525">
            <a:noFill/>
            <a:miter lim="800000"/>
            <a:headEnd/>
            <a:tailEnd/>
          </a:ln>
        </p:spPr>
        <p:txBody>
          <a:bodyPr>
            <a:spAutoFit/>
          </a:bodyPr>
          <a:lstStyle/>
          <a:p>
            <a:pPr defTabSz="914400" fontAlgn="base">
              <a:spcBef>
                <a:spcPct val="50000"/>
              </a:spcBef>
              <a:spcAft>
                <a:spcPct val="0"/>
              </a:spcAft>
              <a:defRPr/>
            </a:pPr>
            <a:r>
              <a:rPr lang="en-US" sz="2000" dirty="0">
                <a:solidFill>
                  <a:srgbClr val="CCCCFF">
                    <a:lumMod val="50000"/>
                  </a:srgbClr>
                </a:solidFill>
                <a:latin typeface="Arial" charset="0"/>
                <a:cs typeface="Arial" charset="0"/>
              </a:rPr>
              <a:t>A.  220V – 25W</a:t>
            </a:r>
          </a:p>
        </p:txBody>
      </p:sp>
      <p:sp>
        <p:nvSpPr>
          <p:cNvPr id="24582" name="Text Box 6"/>
          <p:cNvSpPr txBox="1">
            <a:spLocks noChangeArrowheads="1"/>
          </p:cNvSpPr>
          <p:nvPr/>
        </p:nvSpPr>
        <p:spPr bwMode="auto">
          <a:xfrm>
            <a:off x="1425262" y="3330531"/>
            <a:ext cx="4267200" cy="400050"/>
          </a:xfrm>
          <a:prstGeom prst="rect">
            <a:avLst/>
          </a:prstGeom>
          <a:noFill/>
          <a:ln w="9525">
            <a:noFill/>
            <a:miter lim="800000"/>
            <a:headEnd/>
            <a:tailEnd/>
          </a:ln>
        </p:spPr>
        <p:txBody>
          <a:bodyPr>
            <a:spAutoFit/>
          </a:bodyPr>
          <a:lstStyle/>
          <a:p>
            <a:pPr defTabSz="914400" fontAlgn="base">
              <a:spcBef>
                <a:spcPct val="50000"/>
              </a:spcBef>
              <a:spcAft>
                <a:spcPct val="0"/>
              </a:spcAft>
              <a:defRPr/>
            </a:pPr>
            <a:r>
              <a:rPr lang="en-US" sz="2000" dirty="0">
                <a:solidFill>
                  <a:srgbClr val="CCCCFF">
                    <a:lumMod val="50000"/>
                  </a:srgbClr>
                </a:solidFill>
                <a:latin typeface="Arial" charset="0"/>
                <a:cs typeface="Arial" charset="0"/>
              </a:rPr>
              <a:t>B.  220V – 75W</a:t>
            </a:r>
          </a:p>
        </p:txBody>
      </p:sp>
      <p:sp>
        <p:nvSpPr>
          <p:cNvPr id="24583" name="Text Box 7"/>
          <p:cNvSpPr txBox="1">
            <a:spLocks noChangeArrowheads="1"/>
          </p:cNvSpPr>
          <p:nvPr/>
        </p:nvSpPr>
        <p:spPr bwMode="auto">
          <a:xfrm>
            <a:off x="1528472" y="4053893"/>
            <a:ext cx="4267200" cy="400050"/>
          </a:xfrm>
          <a:prstGeom prst="rect">
            <a:avLst/>
          </a:prstGeom>
          <a:noFill/>
          <a:ln w="9525">
            <a:noFill/>
            <a:miter lim="800000"/>
            <a:headEnd/>
            <a:tailEnd/>
          </a:ln>
        </p:spPr>
        <p:txBody>
          <a:bodyPr>
            <a:spAutoFit/>
          </a:bodyPr>
          <a:lstStyle/>
          <a:p>
            <a:pPr defTabSz="914400" fontAlgn="base">
              <a:spcBef>
                <a:spcPct val="50000"/>
              </a:spcBef>
              <a:spcAft>
                <a:spcPct val="0"/>
              </a:spcAft>
              <a:defRPr/>
            </a:pPr>
            <a:r>
              <a:rPr lang="en-US" sz="2000" dirty="0">
                <a:solidFill>
                  <a:srgbClr val="CCCCFF">
                    <a:lumMod val="50000"/>
                  </a:srgbClr>
                </a:solidFill>
                <a:latin typeface="Arial" charset="0"/>
                <a:cs typeface="Arial" charset="0"/>
              </a:rPr>
              <a:t>C.  220V – 100W</a:t>
            </a:r>
          </a:p>
        </p:txBody>
      </p:sp>
      <p:sp>
        <p:nvSpPr>
          <p:cNvPr id="24584" name="Text Box 8"/>
          <p:cNvSpPr txBox="1">
            <a:spLocks noChangeArrowheads="1"/>
          </p:cNvSpPr>
          <p:nvPr/>
        </p:nvSpPr>
        <p:spPr bwMode="auto">
          <a:xfrm>
            <a:off x="1528472" y="4932877"/>
            <a:ext cx="4267200" cy="400050"/>
          </a:xfrm>
          <a:prstGeom prst="rect">
            <a:avLst/>
          </a:prstGeom>
          <a:noFill/>
          <a:ln w="9525">
            <a:noFill/>
            <a:miter lim="800000"/>
            <a:headEnd/>
            <a:tailEnd/>
          </a:ln>
        </p:spPr>
        <p:txBody>
          <a:bodyPr>
            <a:spAutoFit/>
          </a:bodyPr>
          <a:lstStyle/>
          <a:p>
            <a:pPr defTabSz="914400" fontAlgn="base">
              <a:spcBef>
                <a:spcPct val="50000"/>
              </a:spcBef>
              <a:spcAft>
                <a:spcPct val="0"/>
              </a:spcAft>
              <a:defRPr/>
            </a:pPr>
            <a:r>
              <a:rPr lang="en-US" sz="2000" dirty="0">
                <a:solidFill>
                  <a:srgbClr val="CCCCFF">
                    <a:lumMod val="50000"/>
                  </a:srgbClr>
                </a:solidFill>
                <a:latin typeface="Arial" charset="0"/>
                <a:cs typeface="Arial" charset="0"/>
              </a:rPr>
              <a:t>D.  220V – 30W </a:t>
            </a:r>
          </a:p>
        </p:txBody>
      </p:sp>
      <p:sp>
        <p:nvSpPr>
          <p:cNvPr id="24587" name="AutoShape 20">
            <a:hlinkClick r:id="" action="ppaction://noaction" highlightClick="1"/>
          </p:cNvPr>
          <p:cNvSpPr>
            <a:spLocks noChangeArrowheads="1"/>
          </p:cNvSpPr>
          <p:nvPr/>
        </p:nvSpPr>
        <p:spPr bwMode="auto">
          <a:xfrm>
            <a:off x="8686800" y="6553200"/>
            <a:ext cx="457200" cy="304800"/>
          </a:xfrm>
          <a:prstGeom prst="actionButtonBackPrevious">
            <a:avLst/>
          </a:prstGeom>
          <a:gradFill rotWithShape="1">
            <a:gsLst>
              <a:gs pos="0">
                <a:srgbClr val="FF3399"/>
              </a:gs>
              <a:gs pos="50000">
                <a:srgbClr val="FFCCFF"/>
              </a:gs>
              <a:gs pos="100000">
                <a:srgbClr val="FF3399"/>
              </a:gs>
            </a:gsLst>
            <a:lin ang="2700000" scaled="1"/>
          </a:gradFill>
          <a:ln w="9525">
            <a:noFill/>
            <a:miter lim="800000"/>
            <a:headEnd/>
            <a:tailEnd/>
          </a:ln>
        </p:spPr>
        <p:txBody>
          <a:bodyPr wrap="none" anchor="ctr"/>
          <a:lstStyle/>
          <a:p>
            <a:pPr defTabSz="914400" eaLnBrk="0" fontAlgn="base" hangingPunct="0">
              <a:spcBef>
                <a:spcPct val="0"/>
              </a:spcBef>
              <a:spcAft>
                <a:spcPct val="0"/>
              </a:spcAft>
              <a:defRPr/>
            </a:pPr>
            <a:endParaRPr lang="vi-VN" sz="2000">
              <a:solidFill>
                <a:srgbClr val="CCCCFF">
                  <a:lumMod val="50000"/>
                </a:srgbClr>
              </a:solidFill>
            </a:endParaRPr>
          </a:p>
        </p:txBody>
      </p:sp>
      <p:sp>
        <p:nvSpPr>
          <p:cNvPr id="24589" name="Rectangle 77"/>
          <p:cNvSpPr>
            <a:spLocks noChangeArrowheads="1"/>
          </p:cNvSpPr>
          <p:nvPr/>
        </p:nvSpPr>
        <p:spPr bwMode="auto">
          <a:xfrm>
            <a:off x="0" y="485372"/>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000" b="1" dirty="0">
                <a:solidFill>
                  <a:srgbClr val="0000FF"/>
                </a:solidFill>
                <a:cs typeface="Times New Roman" pitchFamily="18" charset="0"/>
              </a:rPr>
              <a:t>III. VẬN DỤNG</a:t>
            </a:r>
          </a:p>
        </p:txBody>
      </p:sp>
    </p:spTree>
    <p:extLst>
      <p:ext uri="{BB962C8B-B14F-4D97-AF65-F5344CB8AC3E}">
        <p14:creationId xmlns:p14="http://schemas.microsoft.com/office/powerpoint/2010/main" val="232515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164465" y="1187428"/>
            <a:ext cx="6934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dirty="0" err="1">
                <a:solidFill>
                  <a:srgbClr val="002060"/>
                </a:solidFill>
                <a:latin typeface="Arial" charset="0"/>
                <a:cs typeface="Arial" charset="0"/>
              </a:rPr>
              <a:t>Công</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thức</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nào</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dưới</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đây</a:t>
            </a:r>
            <a:r>
              <a:rPr lang="en-US" sz="2400" b="1" dirty="0">
                <a:solidFill>
                  <a:srgbClr val="002060"/>
                </a:solidFill>
                <a:latin typeface="Arial" charset="0"/>
                <a:cs typeface="Arial" charset="0"/>
              </a:rPr>
              <a:t> </a:t>
            </a:r>
            <a:r>
              <a:rPr lang="en-US" sz="2400" b="1" i="1" dirty="0" err="1">
                <a:solidFill>
                  <a:srgbClr val="FF0000"/>
                </a:solidFill>
                <a:latin typeface="Arial" charset="0"/>
                <a:cs typeface="Arial" charset="0"/>
              </a:rPr>
              <a:t>không</a:t>
            </a:r>
            <a:r>
              <a:rPr lang="en-US" sz="2400" b="1" i="1" dirty="0">
                <a:solidFill>
                  <a:srgbClr val="FF0000"/>
                </a:solidFill>
                <a:latin typeface="Arial" charset="0"/>
                <a:cs typeface="Arial" charset="0"/>
              </a:rPr>
              <a:t> </a:t>
            </a:r>
            <a:r>
              <a:rPr lang="en-US" sz="2400" b="1" i="1" dirty="0" err="1">
                <a:solidFill>
                  <a:srgbClr val="FF0000"/>
                </a:solidFill>
                <a:latin typeface="Arial" charset="0"/>
                <a:cs typeface="Arial" charset="0"/>
              </a:rPr>
              <a:t>phải</a:t>
            </a:r>
            <a:r>
              <a:rPr lang="en-US" sz="2400" b="1" dirty="0">
                <a:solidFill>
                  <a:srgbClr val="FF0000"/>
                </a:solidFill>
                <a:latin typeface="Arial" charset="0"/>
                <a:cs typeface="Arial" charset="0"/>
              </a:rPr>
              <a:t> </a:t>
            </a:r>
            <a:r>
              <a:rPr lang="en-US" sz="2400" b="1" dirty="0" err="1">
                <a:solidFill>
                  <a:srgbClr val="002060"/>
                </a:solidFill>
                <a:latin typeface="Arial" charset="0"/>
                <a:cs typeface="Arial" charset="0"/>
              </a:rPr>
              <a:t>là</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công</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thức</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tính</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công</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suất</a:t>
            </a:r>
            <a:r>
              <a:rPr lang="en-US" sz="2400" b="1" dirty="0">
                <a:solidFill>
                  <a:srgbClr val="002060"/>
                </a:solidFill>
                <a:latin typeface="Arial" charset="0"/>
                <a:cs typeface="Arial" charset="0"/>
              </a:rPr>
              <a:t>?</a:t>
            </a:r>
          </a:p>
        </p:txBody>
      </p:sp>
      <p:sp>
        <p:nvSpPr>
          <p:cNvPr id="23555" name="Text Box 5"/>
          <p:cNvSpPr txBox="1">
            <a:spLocks noChangeArrowheads="1"/>
          </p:cNvSpPr>
          <p:nvPr/>
        </p:nvSpPr>
        <p:spPr bwMode="auto">
          <a:xfrm>
            <a:off x="1765300" y="3386137"/>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dirty="0">
                <a:solidFill>
                  <a:srgbClr val="002060"/>
                </a:solidFill>
                <a:latin typeface="Arial" charset="0"/>
                <a:cs typeface="Arial" charset="0"/>
              </a:rPr>
              <a:t>A. </a:t>
            </a:r>
            <a:r>
              <a:rPr lang="en-US" sz="2400" dirty="0">
                <a:solidFill>
                  <a:srgbClr val="000000"/>
                </a:solidFill>
                <a:latin typeface=".VnCommercial Script" pitchFamily="34" charset="0"/>
                <a:cs typeface="Arial" charset="0"/>
              </a:rPr>
              <a:t>P</a:t>
            </a:r>
            <a:r>
              <a:rPr lang="en-US" sz="2400" b="1" dirty="0">
                <a:solidFill>
                  <a:srgbClr val="002060"/>
                </a:solidFill>
                <a:latin typeface="Arial" charset="0"/>
                <a:cs typeface="Arial" charset="0"/>
              </a:rPr>
              <a:t> = UI</a:t>
            </a:r>
            <a:endParaRPr lang="en-US" sz="2400" dirty="0">
              <a:solidFill>
                <a:srgbClr val="0000FF"/>
              </a:solidFill>
              <a:latin typeface="Arial" charset="0"/>
              <a:cs typeface="Arial" charset="0"/>
            </a:endParaRPr>
          </a:p>
        </p:txBody>
      </p:sp>
      <p:sp>
        <p:nvSpPr>
          <p:cNvPr id="23556" name="Text Box 6"/>
          <p:cNvSpPr txBox="1">
            <a:spLocks noChangeArrowheads="1"/>
          </p:cNvSpPr>
          <p:nvPr/>
        </p:nvSpPr>
        <p:spPr bwMode="auto">
          <a:xfrm>
            <a:off x="1803400" y="4038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dirty="0">
                <a:solidFill>
                  <a:srgbClr val="002060"/>
                </a:solidFill>
                <a:latin typeface="Arial" charset="0"/>
                <a:cs typeface="Arial" charset="0"/>
              </a:rPr>
              <a:t>B. </a:t>
            </a:r>
            <a:r>
              <a:rPr lang="en-US" sz="2400" dirty="0">
                <a:solidFill>
                  <a:srgbClr val="000000"/>
                </a:solidFill>
                <a:latin typeface=".VnCommercial Script" pitchFamily="34" charset="0"/>
                <a:cs typeface="Arial" charset="0"/>
              </a:rPr>
              <a:t>P </a:t>
            </a:r>
            <a:r>
              <a:rPr lang="en-US" sz="2400" b="1" dirty="0">
                <a:solidFill>
                  <a:srgbClr val="002060"/>
                </a:solidFill>
                <a:latin typeface="Arial" charset="0"/>
                <a:cs typeface="Arial" charset="0"/>
              </a:rPr>
              <a:t>=     </a:t>
            </a:r>
            <a:r>
              <a:rPr lang="en-US" sz="2400" dirty="0">
                <a:solidFill>
                  <a:srgbClr val="0000FF"/>
                </a:solidFill>
                <a:latin typeface="Arial" charset="0"/>
                <a:cs typeface="Arial" charset="0"/>
              </a:rPr>
              <a:t> </a:t>
            </a:r>
          </a:p>
        </p:txBody>
      </p:sp>
      <p:sp>
        <p:nvSpPr>
          <p:cNvPr id="23557" name="Text Box 7"/>
          <p:cNvSpPr txBox="1">
            <a:spLocks noChangeArrowheads="1"/>
          </p:cNvSpPr>
          <p:nvPr/>
        </p:nvSpPr>
        <p:spPr bwMode="auto">
          <a:xfrm>
            <a:off x="1765300" y="4800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a:solidFill>
                  <a:srgbClr val="002060"/>
                </a:solidFill>
                <a:latin typeface="Arial" charset="0"/>
                <a:cs typeface="Arial" charset="0"/>
              </a:rPr>
              <a:t>C</a:t>
            </a:r>
            <a:r>
              <a:rPr lang="en-US" sz="2400">
                <a:solidFill>
                  <a:srgbClr val="0000FF"/>
                </a:solidFill>
                <a:latin typeface="Arial" charset="0"/>
                <a:cs typeface="Arial" charset="0"/>
              </a:rPr>
              <a:t>. </a:t>
            </a:r>
            <a:r>
              <a:rPr lang="en-US" sz="2400">
                <a:solidFill>
                  <a:srgbClr val="000000"/>
                </a:solidFill>
                <a:latin typeface=".VnCommercial Script" pitchFamily="34" charset="0"/>
                <a:cs typeface="Arial" charset="0"/>
              </a:rPr>
              <a:t>P</a:t>
            </a:r>
            <a:r>
              <a:rPr lang="en-US" sz="2400" b="1">
                <a:solidFill>
                  <a:srgbClr val="002060"/>
                </a:solidFill>
                <a:latin typeface="Arial" charset="0"/>
                <a:cs typeface="Arial" charset="0"/>
              </a:rPr>
              <a:t> =    </a:t>
            </a:r>
            <a:r>
              <a:rPr lang="en-US" sz="2400">
                <a:solidFill>
                  <a:srgbClr val="0000FF"/>
                </a:solidFill>
                <a:latin typeface="Arial" charset="0"/>
                <a:cs typeface="Arial" charset="0"/>
              </a:rPr>
              <a:t> </a:t>
            </a:r>
          </a:p>
        </p:txBody>
      </p:sp>
      <p:sp>
        <p:nvSpPr>
          <p:cNvPr id="23558" name="Text Box 8"/>
          <p:cNvSpPr txBox="1">
            <a:spLocks noChangeArrowheads="1"/>
          </p:cNvSpPr>
          <p:nvPr/>
        </p:nvSpPr>
        <p:spPr bwMode="auto">
          <a:xfrm>
            <a:off x="1790700" y="54864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a:solidFill>
                  <a:srgbClr val="002060"/>
                </a:solidFill>
                <a:latin typeface="Arial" charset="0"/>
                <a:cs typeface="Arial" charset="0"/>
              </a:rPr>
              <a:t>D. </a:t>
            </a:r>
            <a:r>
              <a:rPr lang="en-US" sz="2400">
                <a:solidFill>
                  <a:srgbClr val="000000"/>
                </a:solidFill>
                <a:latin typeface=".VnCommercial Script" pitchFamily="34" charset="0"/>
                <a:cs typeface="Arial" charset="0"/>
              </a:rPr>
              <a:t>P</a:t>
            </a:r>
            <a:r>
              <a:rPr lang="en-US" sz="2400" b="1">
                <a:solidFill>
                  <a:srgbClr val="002060"/>
                </a:solidFill>
                <a:latin typeface="Arial" charset="0"/>
                <a:cs typeface="Arial" charset="0"/>
              </a:rPr>
              <a:t> = I</a:t>
            </a:r>
            <a:r>
              <a:rPr lang="en-US" sz="2400" b="1" baseline="30000">
                <a:solidFill>
                  <a:srgbClr val="002060"/>
                </a:solidFill>
                <a:latin typeface="Arial" charset="0"/>
                <a:cs typeface="Arial" charset="0"/>
              </a:rPr>
              <a:t>2</a:t>
            </a:r>
            <a:r>
              <a:rPr lang="en-US" sz="2400" b="1">
                <a:solidFill>
                  <a:srgbClr val="002060"/>
                </a:solidFill>
                <a:latin typeface="Arial" charset="0"/>
                <a:cs typeface="Arial" charset="0"/>
              </a:rPr>
              <a:t>R </a:t>
            </a:r>
          </a:p>
        </p:txBody>
      </p:sp>
      <p:sp>
        <p:nvSpPr>
          <p:cNvPr id="23560" name="Text Box 11"/>
          <p:cNvSpPr txBox="1">
            <a:spLocks noChangeArrowheads="1"/>
          </p:cNvSpPr>
          <p:nvPr/>
        </p:nvSpPr>
        <p:spPr bwMode="auto">
          <a:xfrm>
            <a:off x="2768600" y="38481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a:solidFill>
                  <a:srgbClr val="002060"/>
                </a:solidFill>
                <a:latin typeface="Arial" charset="0"/>
                <a:cs typeface="Arial" charset="0"/>
              </a:rPr>
              <a:t>U</a:t>
            </a:r>
            <a:r>
              <a:rPr lang="en-US" sz="2400" b="1" baseline="30000">
                <a:solidFill>
                  <a:srgbClr val="002060"/>
                </a:solidFill>
                <a:latin typeface="Arial" charset="0"/>
                <a:cs typeface="Arial" charset="0"/>
              </a:rPr>
              <a:t>2</a:t>
            </a:r>
          </a:p>
        </p:txBody>
      </p:sp>
      <p:sp>
        <p:nvSpPr>
          <p:cNvPr id="23561" name="Text Box 12"/>
          <p:cNvSpPr txBox="1">
            <a:spLocks noChangeArrowheads="1"/>
          </p:cNvSpPr>
          <p:nvPr/>
        </p:nvSpPr>
        <p:spPr bwMode="auto">
          <a:xfrm>
            <a:off x="2743200" y="4191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a:solidFill>
                  <a:srgbClr val="002060"/>
                </a:solidFill>
                <a:latin typeface="Arial" charset="0"/>
                <a:cs typeface="Arial" charset="0"/>
              </a:rPr>
              <a:t>R</a:t>
            </a:r>
            <a:endParaRPr lang="en-US" sz="2400" b="1" baseline="30000">
              <a:solidFill>
                <a:srgbClr val="002060"/>
              </a:solidFill>
              <a:latin typeface="Arial" charset="0"/>
              <a:cs typeface="Arial" charset="0"/>
            </a:endParaRPr>
          </a:p>
        </p:txBody>
      </p:sp>
      <p:sp>
        <p:nvSpPr>
          <p:cNvPr id="23576" name="Line 13"/>
          <p:cNvSpPr>
            <a:spLocks noChangeShapeType="1"/>
          </p:cNvSpPr>
          <p:nvPr/>
        </p:nvSpPr>
        <p:spPr bwMode="auto">
          <a:xfrm>
            <a:off x="2857500" y="4254500"/>
            <a:ext cx="2286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defTabSz="914400" eaLnBrk="0" fontAlgn="base" hangingPunct="0">
              <a:spcBef>
                <a:spcPct val="0"/>
              </a:spcBef>
              <a:spcAft>
                <a:spcPct val="0"/>
              </a:spcAft>
              <a:defRPr/>
            </a:pPr>
            <a:endParaRPr lang="vi-VN" sz="2400">
              <a:solidFill>
                <a:srgbClr val="000000"/>
              </a:solidFill>
            </a:endParaRPr>
          </a:p>
        </p:txBody>
      </p:sp>
      <p:sp>
        <p:nvSpPr>
          <p:cNvPr id="23563" name="Text Box 15"/>
          <p:cNvSpPr txBox="1">
            <a:spLocks noChangeArrowheads="1"/>
          </p:cNvSpPr>
          <p:nvPr/>
        </p:nvSpPr>
        <p:spPr bwMode="auto">
          <a:xfrm>
            <a:off x="2743200" y="4614863"/>
            <a:ext cx="124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a:solidFill>
                  <a:srgbClr val="002060"/>
                </a:solidFill>
                <a:latin typeface="Arial" charset="0"/>
                <a:cs typeface="Arial" charset="0"/>
              </a:rPr>
              <a:t>U</a:t>
            </a:r>
            <a:endParaRPr lang="en-US" sz="2400" b="1" baseline="30000">
              <a:solidFill>
                <a:srgbClr val="002060"/>
              </a:solidFill>
              <a:latin typeface="Arial" charset="0"/>
              <a:cs typeface="Arial" charset="0"/>
            </a:endParaRPr>
          </a:p>
        </p:txBody>
      </p:sp>
      <p:sp>
        <p:nvSpPr>
          <p:cNvPr id="23564" name="Text Box 16"/>
          <p:cNvSpPr txBox="1">
            <a:spLocks noChangeArrowheads="1"/>
          </p:cNvSpPr>
          <p:nvPr/>
        </p:nvSpPr>
        <p:spPr bwMode="auto">
          <a:xfrm>
            <a:off x="2757488" y="5029200"/>
            <a:ext cx="124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defTabSz="914400" fontAlgn="base">
              <a:spcBef>
                <a:spcPct val="50000"/>
              </a:spcBef>
              <a:spcAft>
                <a:spcPct val="0"/>
              </a:spcAft>
            </a:pPr>
            <a:r>
              <a:rPr lang="en-US" sz="2400" b="1">
                <a:solidFill>
                  <a:srgbClr val="0000FF"/>
                </a:solidFill>
                <a:latin typeface="Arial" charset="0"/>
                <a:cs typeface="Arial" charset="0"/>
              </a:rPr>
              <a:t> </a:t>
            </a:r>
            <a:r>
              <a:rPr lang="en-US" sz="2400" b="1">
                <a:solidFill>
                  <a:srgbClr val="002060"/>
                </a:solidFill>
                <a:latin typeface="Arial" charset="0"/>
                <a:cs typeface="Arial" charset="0"/>
              </a:rPr>
              <a:t>I</a:t>
            </a:r>
            <a:endParaRPr lang="en-US" sz="2400" b="1" baseline="30000">
              <a:solidFill>
                <a:srgbClr val="002060"/>
              </a:solidFill>
              <a:latin typeface="Arial" charset="0"/>
              <a:cs typeface="Arial" charset="0"/>
            </a:endParaRPr>
          </a:p>
        </p:txBody>
      </p:sp>
      <p:sp>
        <p:nvSpPr>
          <p:cNvPr id="23573" name="Line 17"/>
          <p:cNvSpPr>
            <a:spLocks noChangeShapeType="1"/>
          </p:cNvSpPr>
          <p:nvPr/>
        </p:nvSpPr>
        <p:spPr bwMode="auto">
          <a:xfrm>
            <a:off x="2860675" y="5054600"/>
            <a:ext cx="233363"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pPr defTabSz="914400" eaLnBrk="0" fontAlgn="base" hangingPunct="0">
              <a:spcBef>
                <a:spcPct val="0"/>
              </a:spcBef>
              <a:spcAft>
                <a:spcPct val="0"/>
              </a:spcAft>
              <a:defRPr/>
            </a:pPr>
            <a:endParaRPr lang="vi-VN" sz="2400">
              <a:solidFill>
                <a:srgbClr val="000000"/>
              </a:solidFill>
            </a:endParaRPr>
          </a:p>
        </p:txBody>
      </p:sp>
      <p:sp>
        <p:nvSpPr>
          <p:cNvPr id="23570" name="Rectangle 77"/>
          <p:cNvSpPr>
            <a:spLocks noChangeArrowheads="1"/>
          </p:cNvSpPr>
          <p:nvPr/>
        </p:nvSpPr>
        <p:spPr bwMode="auto">
          <a:xfrm>
            <a:off x="228600" y="51113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000" b="1" dirty="0">
                <a:solidFill>
                  <a:srgbClr val="FF0000"/>
                </a:solidFill>
                <a:cs typeface="Times New Roman" pitchFamily="18" charset="0"/>
              </a:rPr>
              <a:t>III. VẬN DỤNG</a:t>
            </a:r>
          </a:p>
        </p:txBody>
      </p:sp>
    </p:spTree>
    <p:extLst>
      <p:ext uri="{BB962C8B-B14F-4D97-AF65-F5344CB8AC3E}">
        <p14:creationId xmlns:p14="http://schemas.microsoft.com/office/powerpoint/2010/main" val="213941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378496" y="4074197"/>
            <a:ext cx="1633359" cy="20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=12V;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I = 0,4A</a:t>
            </a: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R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117894" y="601509"/>
            <a:ext cx="9026106" cy="1801103"/>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err="1">
                <a:solidFill>
                  <a:srgbClr val="0070C0"/>
                </a:solidFill>
                <a:latin typeface="Times New Roman" panose="02020603050405020304" pitchFamily="18" charset="0"/>
                <a:cs typeface="Times New Roman" panose="02020603050405020304" pitchFamily="18" charset="0"/>
              </a:rPr>
              <a:t>Khi</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mắc</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một</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bóng</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đèn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vào</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hiệu</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điện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thế</a:t>
            </a:r>
            <a:r>
              <a:rPr lang="en-US" altLang="en-US" sz="2800" b="1" i="1" dirty="0">
                <a:solidFill>
                  <a:srgbClr val="0070C0"/>
                </a:solidFill>
                <a:latin typeface="Times New Roman" panose="02020603050405020304" pitchFamily="18" charset="0"/>
                <a:cs typeface="Times New Roman" panose="02020603050405020304" pitchFamily="18" charset="0"/>
              </a:rPr>
              <a:t> 12V </a:t>
            </a:r>
            <a:r>
              <a:rPr lang="en-US" altLang="en-US" sz="2800" b="1" i="1" dirty="0" err="1">
                <a:solidFill>
                  <a:srgbClr val="0070C0"/>
                </a:solidFill>
                <a:latin typeface="Times New Roman" panose="02020603050405020304" pitchFamily="18" charset="0"/>
                <a:cs typeface="Times New Roman" panose="02020603050405020304" pitchFamily="18" charset="0"/>
              </a:rPr>
              <a:t>thì</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dòng</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điện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chạy</a:t>
            </a:r>
            <a:r>
              <a:rPr lang="en-US" altLang="en-US" sz="2800" b="1" i="1" dirty="0">
                <a:solidFill>
                  <a:srgbClr val="0070C0"/>
                </a:solidFill>
                <a:latin typeface="Times New Roman" panose="02020603050405020304" pitchFamily="18" charset="0"/>
                <a:cs typeface="Times New Roman" panose="02020603050405020304" pitchFamily="18" charset="0"/>
              </a:rPr>
              <a:t> qua </a:t>
            </a:r>
            <a:r>
              <a:rPr lang="en-US" altLang="en-US" sz="2800" b="1" i="1" dirty="0" err="1">
                <a:solidFill>
                  <a:srgbClr val="0070C0"/>
                </a:solidFill>
                <a:latin typeface="Times New Roman" panose="02020603050405020304" pitchFamily="18" charset="0"/>
                <a:cs typeface="Times New Roman" panose="02020603050405020304" pitchFamily="18" charset="0"/>
              </a:rPr>
              <a:t>nó</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có</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cường</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độ</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là</a:t>
            </a:r>
            <a:r>
              <a:rPr lang="en-US" altLang="en-US" sz="2800" b="1" i="1" dirty="0">
                <a:solidFill>
                  <a:srgbClr val="0070C0"/>
                </a:solidFill>
                <a:latin typeface="Times New Roman" panose="02020603050405020304" pitchFamily="18" charset="0"/>
                <a:cs typeface="Times New Roman" panose="02020603050405020304" pitchFamily="18" charset="0"/>
              </a:rPr>
              <a:t> 0,4A. </a:t>
            </a:r>
            <a:r>
              <a:rPr lang="en-US" altLang="en-US" sz="2800" b="1" i="1" dirty="0" err="1">
                <a:solidFill>
                  <a:srgbClr val="0070C0"/>
                </a:solidFill>
                <a:latin typeface="Times New Roman" panose="02020603050405020304" pitchFamily="18" charset="0"/>
                <a:cs typeface="Times New Roman" panose="02020603050405020304" pitchFamily="18" charset="0"/>
              </a:rPr>
              <a:t>Tính</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công</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suất</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điện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của</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bóng</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đèn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này</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và</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điện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trở</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của</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bóng</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đèn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khi</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đó</a:t>
            </a:r>
            <a:r>
              <a:rPr lang="en-US" altLang="en-US" sz="2800" b="1" i="1" dirty="0">
                <a:solidFill>
                  <a:srgbClr val="0070C0"/>
                </a:solidFill>
                <a:latin typeface="Times New Roman" panose="02020603050405020304" pitchFamily="18" charset="0"/>
                <a:cs typeface="Times New Roman" panose="02020603050405020304" pitchFamily="18" charset="0"/>
              </a:rPr>
              <a:t>?</a:t>
            </a:r>
          </a:p>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A . 30W		B. 4,8W		C. 1,92W  		D. 57,6W</a:t>
            </a:r>
          </a:p>
        </p:txBody>
      </p:sp>
      <p:sp>
        <p:nvSpPr>
          <p:cNvPr id="32" name="Rectangle 8"/>
          <p:cNvSpPr>
            <a:spLocks noChangeArrowheads="1"/>
          </p:cNvSpPr>
          <p:nvPr/>
        </p:nvSpPr>
        <p:spPr bwMode="auto">
          <a:xfrm>
            <a:off x="2708303" y="4319025"/>
            <a:ext cx="520699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công</a:t>
            </a:r>
            <a:r>
              <a:rPr lang="en-US" altLang="en-US" sz="2400" b="1" dirty="0"/>
              <a:t> </a:t>
            </a:r>
            <a:r>
              <a:rPr lang="en-US" altLang="en-US" sz="2400" b="1" dirty="0" err="1"/>
              <a:t>suất</a:t>
            </a:r>
            <a:r>
              <a:rPr lang="en-US" altLang="en-US" sz="2400" b="1" dirty="0"/>
              <a:t>: </a:t>
            </a:r>
          </a:p>
        </p:txBody>
      </p:sp>
      <p:cxnSp>
        <p:nvCxnSpPr>
          <p:cNvPr id="7" name="Straight Connector 6"/>
          <p:cNvCxnSpPr/>
          <p:nvPr/>
        </p:nvCxnSpPr>
        <p:spPr bwMode="auto">
          <a:xfrm flipH="1">
            <a:off x="2234286" y="4032135"/>
            <a:ext cx="11786" cy="2104775"/>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41" name="Rectangle 206"/>
          <p:cNvSpPr>
            <a:spLocks noChangeArrowheads="1"/>
          </p:cNvSpPr>
          <p:nvPr/>
        </p:nvSpPr>
        <p:spPr bwMode="auto">
          <a:xfrm>
            <a:off x="3183621" y="4861079"/>
            <a:ext cx="3906074"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altLang="en-US" sz="2400" dirty="0">
                <a:solidFill>
                  <a:srgbClr val="0000CC"/>
                </a:solidFill>
                <a:latin typeface="VNI-Commerce" pitchFamily="2" charset="0"/>
              </a:rPr>
              <a:t>Ƥ</a:t>
            </a:r>
            <a:r>
              <a:rPr lang="de-DE" altLang="en-US" sz="2400" dirty="0">
                <a:solidFill>
                  <a:srgbClr val="0000CC"/>
                </a:solidFill>
                <a:cs typeface="Times New Roman" panose="02020603050405020304" pitchFamily="18" charset="0"/>
              </a:rPr>
              <a:t>= U.I = 12.0,4 = 4,8(W)</a:t>
            </a:r>
            <a:endParaRPr lang="en-US" altLang="en-US" sz="2400" dirty="0">
              <a:solidFill>
                <a:srgbClr val="0000CC"/>
              </a:solidFill>
              <a:cs typeface="Times New Roman" panose="02020603050405020304" pitchFamily="18" charset="0"/>
              <a:sym typeface="Wingdings" panose="05000000000000000000" pitchFamily="2" charset="2"/>
            </a:endParaRPr>
          </a:p>
        </p:txBody>
      </p:sp>
      <p:sp>
        <p:nvSpPr>
          <p:cNvPr id="14" name="Rectangle 77"/>
          <p:cNvSpPr>
            <a:spLocks noChangeArrowheads="1"/>
          </p:cNvSpPr>
          <p:nvPr/>
        </p:nvSpPr>
        <p:spPr bwMode="auto">
          <a:xfrm>
            <a:off x="107847" y="121374"/>
            <a:ext cx="307577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III. VẬN DỤNG</a:t>
            </a:r>
          </a:p>
        </p:txBody>
      </p:sp>
    </p:spTree>
    <p:extLst>
      <p:ext uri="{BB962C8B-B14F-4D97-AF65-F5344CB8AC3E}">
        <p14:creationId xmlns:p14="http://schemas.microsoft.com/office/powerpoint/2010/main" val="213905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4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48641" y="1372326"/>
            <a:ext cx="83079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3600">
                <a:solidFill>
                  <a:srgbClr val="0000CC"/>
                </a:solidFill>
                <a:latin typeface="Times New Roman" pitchFamily="18" charset="0"/>
                <a:cs typeface="Times New Roman" pitchFamily="18" charset="0"/>
              </a:rPr>
              <a:t>Khi sử dụng đèn điện, có đèn sáng mạnh sáng yếu, ngay cả khi các đèn này được dùng cùng một hiệu điện thế. Tương tự như vậy, các dụng cụ điện như quạt điện, nồi cơm điện, bếp điện… cũng có thể hoạt động mạnh, yếu khác nhau. Vậy ta căn cứ vào đâu để xác định được mức độ hoạt động mạnh, yếu khác nhau này?</a:t>
            </a:r>
          </a:p>
        </p:txBody>
      </p:sp>
      <p:sp>
        <p:nvSpPr>
          <p:cNvPr id="4" name="TextBox 3"/>
          <p:cNvSpPr txBox="1"/>
          <p:nvPr/>
        </p:nvSpPr>
        <p:spPr>
          <a:xfrm>
            <a:off x="339634" y="600891"/>
            <a:ext cx="7837715" cy="769441"/>
          </a:xfrm>
          <a:prstGeom prst="rect">
            <a:avLst/>
          </a:prstGeom>
          <a:noFill/>
        </p:spPr>
        <p:txBody>
          <a:bodyPr wrap="square" rtlCol="0">
            <a:spAutoFit/>
          </a:bodyPr>
          <a:lstStyle/>
          <a:p>
            <a:r>
              <a:rPr lang="en-US" sz="4400" dirty="0"/>
              <a:t>	             </a:t>
            </a:r>
            <a:r>
              <a:rPr lang="en-US" sz="4400" b="1" dirty="0">
                <a:solidFill>
                  <a:srgbClr val="FF0000"/>
                </a:solidFill>
                <a:latin typeface="Times New Roman" pitchFamily="18" charset="0"/>
                <a:cs typeface="Times New Roman" pitchFamily="18" charset="0"/>
              </a:rPr>
              <a:t>MỞ  ĐẦU</a:t>
            </a:r>
          </a:p>
        </p:txBody>
      </p:sp>
    </p:spTree>
    <p:extLst>
      <p:ext uri="{BB962C8B-B14F-4D97-AF65-F5344CB8AC3E}">
        <p14:creationId xmlns:p14="http://schemas.microsoft.com/office/powerpoint/2010/main" val="29861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302511" y="3431871"/>
            <a:ext cx="1560947" cy="169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=220V; </a:t>
            </a:r>
          </a:p>
          <a:p>
            <a:pPr>
              <a:lnSpc>
                <a:spcPct val="80000"/>
              </a:lnSpc>
              <a:buNone/>
            </a:pPr>
            <a:r>
              <a:rPr lang="it-IT" altLang="en-US" sz="2400" dirty="0">
                <a:solidFill>
                  <a:srgbClr val="0000CC"/>
                </a:solidFill>
                <a:cs typeface="Times New Roman" panose="02020603050405020304" pitchFamily="18" charset="0"/>
              </a:rPr>
              <a:t>R=</a:t>
            </a:r>
            <a:r>
              <a:rPr lang="en-US" altLang="en-US" sz="2400" dirty="0">
                <a:solidFill>
                  <a:srgbClr val="0000CC"/>
                </a:solidFill>
                <a:cs typeface="Times New Roman" panose="02020603050405020304" pitchFamily="18" charset="0"/>
              </a:rPr>
              <a:t>48,4</a:t>
            </a:r>
            <a:r>
              <a:rPr lang="el-GR" altLang="en-US" sz="2400" dirty="0">
                <a:solidFill>
                  <a:srgbClr val="0000CC"/>
                </a:solidFill>
                <a:cs typeface="Times New Roman" panose="02020603050405020304" pitchFamily="18" charset="0"/>
              </a:rPr>
              <a:t>Ω</a:t>
            </a:r>
            <a:endParaRPr lang="it-IT" altLang="en-US" sz="2400" dirty="0">
              <a:solidFill>
                <a:srgbClr val="0000CC"/>
              </a:solidFill>
              <a:cs typeface="Times New Roman" panose="02020603050405020304" pitchFamily="18" charset="0"/>
            </a:endParaRP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386929" y="748943"/>
            <a:ext cx="8752031" cy="1801103"/>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err="1">
                <a:solidFill>
                  <a:srgbClr val="0000FF"/>
                </a:solidFill>
                <a:latin typeface="Times New Roman" panose="02020603050405020304" pitchFamily="18" charset="0"/>
                <a:cs typeface="Times New Roman" panose="02020603050405020304" pitchFamily="18" charset="0"/>
              </a:rPr>
              <a:t>Một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bếp</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điện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hoạt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động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bình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thường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khi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được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mắc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với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hiệu</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điện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thế</a:t>
            </a:r>
            <a:r>
              <a:rPr lang="en-US" altLang="en-US" sz="2800" b="1" i="1" dirty="0">
                <a:solidFill>
                  <a:srgbClr val="0000FF"/>
                </a:solidFill>
                <a:latin typeface="Times New Roman" panose="02020603050405020304" pitchFamily="18" charset="0"/>
                <a:cs typeface="Times New Roman" panose="02020603050405020304" pitchFamily="18" charset="0"/>
              </a:rPr>
              <a:t> 220V </a:t>
            </a:r>
            <a:r>
              <a:rPr lang="en-US" altLang="en-US" sz="2800" b="1" i="1" dirty="0" err="1">
                <a:solidFill>
                  <a:srgbClr val="0000FF"/>
                </a:solidFill>
                <a:latin typeface="Times New Roman" panose="02020603050405020304" pitchFamily="18" charset="0"/>
                <a:cs typeface="Times New Roman" panose="02020603050405020304" pitchFamily="18" charset="0"/>
              </a:rPr>
              <a:t>khi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đó</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bếp</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có</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điện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trở</a:t>
            </a:r>
            <a:r>
              <a:rPr lang="en-US" altLang="en-US" sz="2800" b="1" i="1" dirty="0">
                <a:solidFill>
                  <a:srgbClr val="0000FF"/>
                </a:solidFill>
                <a:latin typeface="Times New Roman" panose="02020603050405020304" pitchFamily="18" charset="0"/>
                <a:cs typeface="Times New Roman" panose="02020603050405020304" pitchFamily="18" charset="0"/>
              </a:rPr>
              <a:t> 48,4</a:t>
            </a:r>
            <a:r>
              <a:rPr lang="el-GR" altLang="en-US" sz="2800" b="1" i="1" dirty="0">
                <a:solidFill>
                  <a:srgbClr val="0000FF"/>
                </a:solidFill>
                <a:latin typeface="Times New Roman" panose="02020603050405020304" pitchFamily="18" charset="0"/>
                <a:cs typeface="Times New Roman" panose="02020603050405020304" pitchFamily="18" charset="0"/>
              </a:rPr>
              <a:t>Ω</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Tính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công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suất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điện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của</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bếp</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này</a:t>
            </a:r>
            <a:r>
              <a:rPr lang="en-US" altLang="en-US" sz="2800" b="1" i="1" dirty="0">
                <a:solidFill>
                  <a:srgbClr val="0000FF"/>
                </a:solidFill>
                <a:latin typeface="Times New Roman" panose="02020603050405020304" pitchFamily="18" charset="0"/>
                <a:cs typeface="Times New Roman" panose="02020603050405020304" pitchFamily="18" charset="0"/>
              </a:rPr>
              <a:t>?</a:t>
            </a:r>
          </a:p>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A. 1000W 	    B. 10648W 		C. 0,22W       D. 100W</a:t>
            </a:r>
          </a:p>
        </p:txBody>
      </p:sp>
      <p:cxnSp>
        <p:nvCxnSpPr>
          <p:cNvPr id="7" name="Straight Connector 6"/>
          <p:cNvCxnSpPr/>
          <p:nvPr/>
        </p:nvCxnSpPr>
        <p:spPr bwMode="auto">
          <a:xfrm>
            <a:off x="1982994" y="3616537"/>
            <a:ext cx="0" cy="1781884"/>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graphicFrame>
        <p:nvGraphicFramePr>
          <p:cNvPr id="33" name="Object 32"/>
          <p:cNvGraphicFramePr>
            <a:graphicFrameLocks noChangeAspect="1"/>
          </p:cNvGraphicFramePr>
          <p:nvPr>
            <p:extLst>
              <p:ext uri="{D42A27DB-BD31-4B8C-83A1-F6EECF244321}">
                <p14:modId xmlns:p14="http://schemas.microsoft.com/office/powerpoint/2010/main" val="3704580971"/>
              </p:ext>
            </p:extLst>
          </p:nvPr>
        </p:nvGraphicFramePr>
        <p:xfrm>
          <a:off x="3425984" y="3927247"/>
          <a:ext cx="3732212" cy="1160463"/>
        </p:xfrm>
        <a:graphic>
          <a:graphicData uri="http://schemas.openxmlformats.org/presentationml/2006/ole">
            <mc:AlternateContent xmlns:mc="http://schemas.openxmlformats.org/markup-compatibility/2006">
              <mc:Choice xmlns:v="urn:schemas-microsoft-com:vml" Requires="v">
                <p:oleObj spid="_x0000_s6213" name="Equation" r:id="rId3" imgW="1536480" imgH="444240" progId="Equation.DSMT4">
                  <p:embed/>
                </p:oleObj>
              </mc:Choice>
              <mc:Fallback>
                <p:oleObj name="Equation" r:id="rId3" imgW="1536480" imgH="444240" progId="Equation.DSMT4">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984" y="3927247"/>
                        <a:ext cx="3732212"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2994835" y="3177650"/>
            <a:ext cx="56213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dirty="0" err="1">
                <a:solidFill>
                  <a:srgbClr val="0000CC"/>
                </a:solidFill>
              </a:rPr>
              <a:t>Công</a:t>
            </a:r>
            <a:r>
              <a:rPr lang="en-US" altLang="en-US" sz="2800" dirty="0">
                <a:solidFill>
                  <a:srgbClr val="0000CC"/>
                </a:solidFill>
              </a:rPr>
              <a:t> </a:t>
            </a:r>
            <a:r>
              <a:rPr lang="en-US" altLang="en-US" sz="2800" dirty="0" err="1">
                <a:solidFill>
                  <a:srgbClr val="0000CC"/>
                </a:solidFill>
              </a:rPr>
              <a:t>suất</a:t>
            </a:r>
            <a:r>
              <a:rPr lang="en-US" altLang="en-US" sz="2800" dirty="0">
                <a:solidFill>
                  <a:srgbClr val="0000CC"/>
                </a:solidFill>
              </a:rPr>
              <a:t> </a:t>
            </a:r>
            <a:r>
              <a:rPr lang="en-US" altLang="en-US" sz="2800" dirty="0" err="1">
                <a:solidFill>
                  <a:srgbClr val="0000CC"/>
                </a:solidFill>
              </a:rPr>
              <a:t>của</a:t>
            </a:r>
            <a:r>
              <a:rPr lang="en-US" altLang="en-US" sz="2800" dirty="0">
                <a:solidFill>
                  <a:srgbClr val="0000CC"/>
                </a:solidFill>
              </a:rPr>
              <a:t> </a:t>
            </a:r>
            <a:r>
              <a:rPr lang="en-US" altLang="en-US" sz="2800" dirty="0" err="1">
                <a:solidFill>
                  <a:srgbClr val="0000CC"/>
                </a:solidFill>
              </a:rPr>
              <a:t>bếp</a:t>
            </a:r>
            <a:r>
              <a:rPr lang="en-US" altLang="en-US" sz="2800" dirty="0">
                <a:solidFill>
                  <a:srgbClr val="0000CC"/>
                </a:solidFill>
              </a:rPr>
              <a:t>:</a:t>
            </a:r>
            <a:r>
              <a:rPr lang="en-US" altLang="en-US" sz="2400" dirty="0">
                <a:solidFill>
                  <a:srgbClr val="0000CC"/>
                </a:solidFill>
              </a:rPr>
              <a:t> </a:t>
            </a:r>
          </a:p>
        </p:txBody>
      </p:sp>
      <p:pic>
        <p:nvPicPr>
          <p:cNvPr id="6204"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 y="102830"/>
            <a:ext cx="3182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78666" y="4278561"/>
            <a:ext cx="631540" cy="523220"/>
          </a:xfrm>
          <a:prstGeom prst="rect">
            <a:avLst/>
          </a:prstGeom>
          <a:noFill/>
        </p:spPr>
        <p:txBody>
          <a:bodyPr wrap="square" rtlCol="0">
            <a:spAutoFit/>
          </a:bodyPr>
          <a:lstStyle/>
          <a:p>
            <a:r>
              <a:rPr lang="en-US" sz="2800" b="1" dirty="0">
                <a:solidFill>
                  <a:srgbClr val="0000FF"/>
                </a:solidFill>
                <a:latin typeface="Times New Roman"/>
                <a:cs typeface="Times New Roman"/>
              </a:rPr>
              <a:t>Ƥ</a:t>
            </a:r>
            <a:endParaRPr lang="en-US" sz="2800" b="1" dirty="0">
              <a:solidFill>
                <a:srgbClr val="0000FF"/>
              </a:solidFill>
            </a:endParaRPr>
          </a:p>
        </p:txBody>
      </p:sp>
    </p:spTree>
    <p:extLst>
      <p:ext uri="{BB962C8B-B14F-4D97-AF65-F5344CB8AC3E}">
        <p14:creationId xmlns:p14="http://schemas.microsoft.com/office/powerpoint/2010/main" val="1951971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214174" y="565203"/>
            <a:ext cx="8924787" cy="1554882"/>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0"/>
              </a:spcBef>
              <a:buClrTx/>
              <a:buFontTx/>
              <a:buNone/>
            </a:pPr>
            <a:r>
              <a:rPr lang="en-US" altLang="en-US" sz="2400" b="1" i="1" dirty="0" err="1">
                <a:solidFill>
                  <a:srgbClr val="0000FF"/>
                </a:solidFill>
                <a:latin typeface="Times New Roman" panose="02020603050405020304" pitchFamily="18" charset="0"/>
                <a:cs typeface="Times New Roman" panose="02020603050405020304" pitchFamily="18" charset="0"/>
              </a:rPr>
              <a:t>Trên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một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ghi</a:t>
            </a:r>
            <a:r>
              <a:rPr lang="en-US" altLang="en-US" sz="2400" b="1" i="1" dirty="0">
                <a:solidFill>
                  <a:srgbClr val="0000FF"/>
                </a:solidFill>
                <a:latin typeface="Times New Roman" panose="02020603050405020304" pitchFamily="18" charset="0"/>
                <a:cs typeface="Times New Roman" panose="02020603050405020304" pitchFamily="18" charset="0"/>
              </a:rPr>
              <a:t> 220V-75W.   </a:t>
            </a:r>
          </a:p>
          <a:p>
            <a:pPr algn="just">
              <a:spcBef>
                <a:spcPct val="0"/>
              </a:spcBef>
            </a:pPr>
            <a:r>
              <a:rPr lang="en-US" altLang="en-US" sz="2400" b="1" i="1" dirty="0" err="1">
                <a:solidFill>
                  <a:srgbClr val="0000FF"/>
                </a:solidFill>
                <a:latin typeface="Times New Roman" panose="02020603050405020304" pitchFamily="18" charset="0"/>
                <a:cs typeface="Times New Roman" panose="02020603050405020304" pitchFamily="18" charset="0"/>
              </a:rPr>
              <a:t>Cường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độ</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dòng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điện</a:t>
            </a:r>
            <a:r>
              <a:rPr lang="en-US" altLang="en-US" sz="2400" b="1" i="1" dirty="0">
                <a:solidFill>
                  <a:srgbClr val="0000FF"/>
                </a:solidFill>
                <a:latin typeface="Times New Roman" panose="02020603050405020304" pitchFamily="18" charset="0"/>
                <a:cs typeface="Times New Roman" panose="02020603050405020304" pitchFamily="18" charset="0"/>
              </a:rPr>
              <a:t> qua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và</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điện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trở</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của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thường</a:t>
            </a:r>
            <a:r>
              <a:rPr lang="en-US" altLang="en-US" sz="2400" b="1" i="1" dirty="0">
                <a:solidFill>
                  <a:srgbClr val="0000FF"/>
                </a:solidFill>
                <a:latin typeface="Times New Roman" panose="02020603050405020304" pitchFamily="18" charset="0"/>
                <a:cs typeface="Times New Roman" panose="02020603050405020304" pitchFamily="18" charset="0"/>
              </a:rPr>
              <a:t>?</a:t>
            </a:r>
          </a:p>
          <a:p>
            <a:pPr algn="just">
              <a:spcBef>
                <a:spcPct val="0"/>
              </a:spcBef>
            </a:pPr>
            <a:r>
              <a:rPr lang="en-US" altLang="en-US" sz="2400" b="1" i="1" dirty="0">
                <a:solidFill>
                  <a:srgbClr val="0000FF"/>
                </a:solidFill>
                <a:latin typeface="Times New Roman" panose="02020603050405020304" pitchFamily="18" charset="0"/>
                <a:cs typeface="Times New Roman" panose="02020603050405020304" pitchFamily="18" charset="0"/>
              </a:rPr>
              <a:t>A. 2,93A		B. 645,3A		C. 0, 341A      D. 25.6A</a:t>
            </a:r>
          </a:p>
        </p:txBody>
      </p:sp>
      <p:sp>
        <p:nvSpPr>
          <p:cNvPr id="31" name="Rectangle 77"/>
          <p:cNvSpPr>
            <a:spLocks noChangeArrowheads="1"/>
          </p:cNvSpPr>
          <p:nvPr/>
        </p:nvSpPr>
        <p:spPr bwMode="auto">
          <a:xfrm>
            <a:off x="107847" y="121374"/>
            <a:ext cx="307577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III. VẬN DỤNG</a:t>
            </a:r>
          </a:p>
        </p:txBody>
      </p:sp>
      <p:sp>
        <p:nvSpPr>
          <p:cNvPr id="32" name="Rectangle 8"/>
          <p:cNvSpPr>
            <a:spLocks noChangeArrowheads="1"/>
          </p:cNvSpPr>
          <p:nvPr/>
        </p:nvSpPr>
        <p:spPr bwMode="auto">
          <a:xfrm>
            <a:off x="2152861" y="2561641"/>
            <a:ext cx="545342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200" b="1" i="1" dirty="0"/>
              <a:t>- </a:t>
            </a:r>
            <a:r>
              <a:rPr lang="en-US" altLang="en-US" sz="2400" b="1" i="1" dirty="0" err="1"/>
              <a:t>Cường</a:t>
            </a:r>
            <a:r>
              <a:rPr lang="en-US" altLang="en-US" sz="2400" b="1" i="1" dirty="0"/>
              <a:t> </a:t>
            </a:r>
            <a:r>
              <a:rPr lang="en-US" altLang="en-US" sz="2400" b="1" i="1" dirty="0" err="1"/>
              <a:t>độ</a:t>
            </a:r>
            <a:r>
              <a:rPr lang="en-US" altLang="en-US" sz="2400" b="1" i="1" dirty="0"/>
              <a:t> </a:t>
            </a:r>
            <a:r>
              <a:rPr lang="en-US" altLang="en-US" sz="2400" b="1" i="1" dirty="0" err="1"/>
              <a:t>dòng</a:t>
            </a:r>
            <a:r>
              <a:rPr lang="en-US" altLang="en-US" sz="2400" b="1" i="1" dirty="0"/>
              <a:t> </a:t>
            </a:r>
            <a:r>
              <a:rPr lang="en-US" altLang="en-US" sz="2400" b="1" i="1" dirty="0" err="1"/>
              <a:t>điện</a:t>
            </a:r>
            <a:r>
              <a:rPr lang="en-US" altLang="en-US" sz="2400" b="1" i="1" dirty="0"/>
              <a:t> qua </a:t>
            </a:r>
            <a:r>
              <a:rPr lang="en-US" altLang="en-US" sz="2400" b="1" i="1" dirty="0" err="1"/>
              <a:t>bóng</a:t>
            </a:r>
            <a:r>
              <a:rPr lang="en-US" altLang="en-US" sz="2400" b="1" i="1" dirty="0"/>
              <a:t> </a:t>
            </a:r>
            <a:r>
              <a:rPr lang="en-US" altLang="en-US" sz="2400" b="1" i="1" dirty="0" err="1"/>
              <a:t>đèn</a:t>
            </a:r>
            <a:r>
              <a:rPr lang="en-US" altLang="en-US" sz="2400" b="1" i="1" dirty="0"/>
              <a:t>: </a:t>
            </a:r>
          </a:p>
        </p:txBody>
      </p:sp>
      <p:sp>
        <p:nvSpPr>
          <p:cNvPr id="33" name="Text Box 51"/>
          <p:cNvSpPr txBox="1">
            <a:spLocks noChangeArrowheads="1"/>
          </p:cNvSpPr>
          <p:nvPr/>
        </p:nvSpPr>
        <p:spPr bwMode="auto">
          <a:xfrm>
            <a:off x="239965" y="2559584"/>
            <a:ext cx="1314450" cy="19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dirty="0">
                <a:solidFill>
                  <a:srgbClr val="0000CC"/>
                </a:solidFill>
                <a:cs typeface="Arial" panose="020B0604020202020204" pitchFamily="34" charset="0"/>
              </a:rPr>
              <a:t> </a:t>
            </a:r>
            <a:r>
              <a:rPr lang="en-US" altLang="en-US" sz="2000" b="1" dirty="0" err="1">
                <a:solidFill>
                  <a:srgbClr val="0000CC"/>
                </a:solidFill>
                <a:cs typeface="Arial" panose="020B0604020202020204" pitchFamily="34" charset="0"/>
              </a:rPr>
              <a:t>Tóm</a:t>
            </a:r>
            <a:r>
              <a:rPr lang="en-US" altLang="en-US" sz="2000" b="1" dirty="0">
                <a:solidFill>
                  <a:srgbClr val="0000CC"/>
                </a:solidFill>
                <a:cs typeface="Arial" panose="020B0604020202020204" pitchFamily="34" charset="0"/>
              </a:rPr>
              <a:t> </a:t>
            </a:r>
            <a:r>
              <a:rPr lang="en-US" altLang="en-US" sz="2000" b="1" dirty="0" err="1">
                <a:solidFill>
                  <a:srgbClr val="0000CC"/>
                </a:solidFill>
                <a:cs typeface="Arial" panose="020B0604020202020204" pitchFamily="34" charset="0"/>
              </a:rPr>
              <a:t>tắt</a:t>
            </a:r>
            <a:r>
              <a:rPr lang="en-US" altLang="en-US" sz="2000" b="1" dirty="0">
                <a:solidFill>
                  <a:srgbClr val="0000CC"/>
                </a:solidFill>
                <a:cs typeface="Arial" panose="020B0604020202020204" pitchFamily="34" charset="0"/>
              </a:rPr>
              <a:t>:</a:t>
            </a:r>
          </a:p>
          <a:p>
            <a:pPr>
              <a:spcBef>
                <a:spcPct val="50000"/>
              </a:spcBef>
              <a:buClrTx/>
              <a:buNone/>
            </a:pPr>
            <a:r>
              <a:rPr lang="en-US" altLang="en-US" sz="2000" dirty="0">
                <a:solidFill>
                  <a:srgbClr val="0000CC"/>
                </a:solidFill>
                <a:cs typeface="Arial" panose="020B0604020202020204" pitchFamily="34" charset="0"/>
              </a:rPr>
              <a:t>U = 220V</a:t>
            </a:r>
            <a:br>
              <a:rPr lang="en-US" altLang="en-US" sz="2000" dirty="0">
                <a:solidFill>
                  <a:srgbClr val="0000CC"/>
                </a:solidFill>
                <a:cs typeface="Arial" panose="020B0604020202020204" pitchFamily="34" charset="0"/>
              </a:rPr>
            </a:br>
            <a:r>
              <a:rPr lang="en-US" sz="2000" b="1" dirty="0">
                <a:solidFill>
                  <a:srgbClr val="0000CC"/>
                </a:solidFill>
                <a:latin typeface="VNI-Commerce" pitchFamily="2" charset="0"/>
              </a:rPr>
              <a:t>P</a:t>
            </a:r>
            <a:r>
              <a:rPr lang="en-US" sz="2000" b="1" baseline="-25000" dirty="0">
                <a:solidFill>
                  <a:srgbClr val="0000CC"/>
                </a:solidFill>
                <a:latin typeface="VNI-Commerce" pitchFamily="2" charset="0"/>
              </a:rPr>
              <a:t> </a:t>
            </a:r>
            <a:r>
              <a:rPr lang="en-US" altLang="en-US" sz="2000" dirty="0">
                <a:solidFill>
                  <a:srgbClr val="0000CC"/>
                </a:solidFill>
                <a:cs typeface="Arial" panose="020B0604020202020204" pitchFamily="34" charset="0"/>
              </a:rPr>
              <a:t>=  75 W</a:t>
            </a:r>
          </a:p>
          <a:p>
            <a:pPr eaLnBrk="1" hangingPunct="1">
              <a:spcBef>
                <a:spcPct val="50000"/>
              </a:spcBef>
              <a:buClrTx/>
              <a:buFontTx/>
              <a:buNone/>
            </a:pPr>
            <a:r>
              <a:rPr lang="en-US" altLang="en-US" sz="2000" dirty="0">
                <a:solidFill>
                  <a:srgbClr val="0000CC"/>
                </a:solidFill>
                <a:cs typeface="Arial" panose="020B0604020202020204" pitchFamily="34" charset="0"/>
              </a:rPr>
              <a:t>  I = ?(A)</a:t>
            </a:r>
            <a:br>
              <a:rPr lang="en-US" altLang="en-US" sz="2000" dirty="0">
                <a:solidFill>
                  <a:srgbClr val="0000CC"/>
                </a:solidFill>
                <a:cs typeface="Arial" panose="020B0604020202020204" pitchFamily="34" charset="0"/>
              </a:rPr>
            </a:br>
            <a:r>
              <a:rPr lang="en-US" altLang="en-US" sz="2000" dirty="0">
                <a:solidFill>
                  <a:srgbClr val="0000CC"/>
                </a:solidFill>
                <a:cs typeface="Arial" panose="020B0604020202020204" pitchFamily="34" charset="0"/>
              </a:rPr>
              <a:t>  R = ?</a:t>
            </a:r>
          </a:p>
        </p:txBody>
      </p:sp>
      <p:cxnSp>
        <p:nvCxnSpPr>
          <p:cNvPr id="5" name="Straight Connector 4"/>
          <p:cNvCxnSpPr/>
          <p:nvPr/>
        </p:nvCxnSpPr>
        <p:spPr bwMode="auto">
          <a:xfrm>
            <a:off x="170493" y="4149671"/>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504569" y="2941994"/>
            <a:ext cx="0" cy="1541803"/>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4750014" y="2112231"/>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mc:AlternateContent xmlns:mc="http://schemas.openxmlformats.org/markup-compatibility/2006" xmlns:a14="http://schemas.microsoft.com/office/drawing/2010/main">
        <mc:Choice Requires="a14">
          <p:sp>
            <p:nvSpPr>
              <p:cNvPr id="41" name="Rectangle 206"/>
              <p:cNvSpPr>
                <a:spLocks noChangeArrowheads="1"/>
              </p:cNvSpPr>
              <p:nvPr/>
            </p:nvSpPr>
            <p:spPr bwMode="auto">
              <a:xfrm>
                <a:off x="2783393" y="3017276"/>
                <a:ext cx="5559494" cy="727027"/>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dirty="0">
                    <a:solidFill>
                      <a:srgbClr val="0000CC"/>
                    </a:solidFill>
                    <a:latin typeface="Times New Roman"/>
                    <a:cs typeface="Times New Roman" pitchFamily="18" charset="0"/>
                  </a:rPr>
                  <a:t>Ƥ</a:t>
                </a:r>
                <a:r>
                  <a:rPr lang="de-DE" altLang="en-US" sz="2400" b="1" dirty="0">
                    <a:solidFill>
                      <a:srgbClr val="0000CC"/>
                    </a:solidFill>
                    <a:cs typeface="Times New Roman" pitchFamily="18" charset="0"/>
                  </a:rPr>
                  <a:t>= U.I =&gt;I =</a:t>
                </a:r>
                <a14:m>
                  <m:oMath xmlns:m="http://schemas.openxmlformats.org/officeDocument/2006/math">
                    <m:f>
                      <m:fPr>
                        <m:ctrlPr>
                          <a:rPr lang="en-US" sz="2800" b="1" i="1" smtClean="0">
                            <a:solidFill>
                              <a:srgbClr val="0000CC"/>
                            </a:solidFill>
                            <a:latin typeface="Cambria Math" panose="02040503050406030204" pitchFamily="18" charset="0"/>
                            <a:cs typeface="Times New Roman" pitchFamily="18" charset="0"/>
                          </a:rPr>
                        </m:ctrlPr>
                      </m:fPr>
                      <m:num>
                        <m:r>
                          <a:rPr lang="en-US" sz="2800" b="1" i="1" smtClean="0">
                            <a:solidFill>
                              <a:srgbClr val="0000CC"/>
                            </a:solidFill>
                            <a:latin typeface="Cambria Math"/>
                            <a:cs typeface="Times New Roman" pitchFamily="18" charset="0"/>
                          </a:rPr>
                          <m:t>Ƥ</m:t>
                        </m:r>
                      </m:num>
                      <m:den>
                        <m:r>
                          <a:rPr lang="en-US" sz="2800" b="1" i="1" smtClean="0">
                            <a:solidFill>
                              <a:srgbClr val="0000CC"/>
                            </a:solidFill>
                            <a:latin typeface="Cambria Math"/>
                            <a:cs typeface="Times New Roman" pitchFamily="18" charset="0"/>
                          </a:rPr>
                          <m:t>𝑼</m:t>
                        </m:r>
                      </m:den>
                    </m:f>
                  </m:oMath>
                </a14:m>
                <a:r>
                  <a:rPr lang="de-DE" altLang="en-US" sz="2400" b="1" dirty="0">
                    <a:solidFill>
                      <a:srgbClr val="0000CC"/>
                    </a:solidFill>
                    <a:cs typeface="Times New Roman" pitchFamily="18" charset="0"/>
                  </a:rPr>
                  <a:t>= </a:t>
                </a:r>
                <a14:m>
                  <m:oMath xmlns:m="http://schemas.openxmlformats.org/officeDocument/2006/math">
                    <m:f>
                      <m:fPr>
                        <m:ctrlPr>
                          <a:rPr lang="de-DE" altLang="en-US" sz="2800" b="1" i="1" smtClean="0">
                            <a:solidFill>
                              <a:srgbClr val="0000CC"/>
                            </a:solidFill>
                            <a:latin typeface="Cambria Math" panose="02040503050406030204" pitchFamily="18" charset="0"/>
                            <a:cs typeface="Times New Roman" pitchFamily="18" charset="0"/>
                          </a:rPr>
                        </m:ctrlPr>
                      </m:fPr>
                      <m:num>
                        <m:r>
                          <a:rPr lang="en-US" altLang="en-US" sz="2800" b="1" i="1" smtClean="0">
                            <a:solidFill>
                              <a:srgbClr val="0000CC"/>
                            </a:solidFill>
                            <a:latin typeface="Cambria Math"/>
                            <a:cs typeface="Times New Roman" pitchFamily="18" charset="0"/>
                          </a:rPr>
                          <m:t>𝟕𝟓</m:t>
                        </m:r>
                      </m:num>
                      <m:den>
                        <m:r>
                          <a:rPr lang="en-US" altLang="en-US" sz="2800" b="1" i="1" smtClean="0">
                            <a:solidFill>
                              <a:srgbClr val="0000CC"/>
                            </a:solidFill>
                            <a:latin typeface="Cambria Math"/>
                            <a:cs typeface="Times New Roman" pitchFamily="18" charset="0"/>
                          </a:rPr>
                          <m:t>𝟐𝟐𝟎</m:t>
                        </m:r>
                      </m:den>
                    </m:f>
                  </m:oMath>
                </a14:m>
                <a:r>
                  <a:rPr lang="de-DE" altLang="en-US" sz="2400" b="1" dirty="0">
                    <a:solidFill>
                      <a:srgbClr val="0000CC"/>
                    </a:solidFill>
                    <a:cs typeface="Times New Roman" pitchFamily="18" charset="0"/>
                  </a:rPr>
                  <a:t> = 0,341(A)</a:t>
                </a:r>
                <a:endParaRPr lang="en-US" altLang="en-US" sz="2400" b="1" dirty="0">
                  <a:solidFill>
                    <a:srgbClr val="0000CC"/>
                  </a:solidFill>
                  <a:cs typeface="Times New Roman" pitchFamily="18" charset="0"/>
                  <a:sym typeface="Wingdings" panose="05000000000000000000" pitchFamily="2" charset="2"/>
                </a:endParaRPr>
              </a:p>
            </p:txBody>
          </p:sp>
        </mc:Choice>
        <mc:Fallback xmlns="">
          <p:sp>
            <p:nvSpPr>
              <p:cNvPr id="41" name="Rectangle 206"/>
              <p:cNvSpPr>
                <a:spLocks noRot="1" noChangeAspect="1" noMove="1" noResize="1" noEditPoints="1" noAdjustHandles="1" noChangeArrowheads="1" noChangeShapeType="1" noTextEdit="1"/>
              </p:cNvSpPr>
              <p:nvPr/>
            </p:nvSpPr>
            <p:spPr bwMode="auto">
              <a:xfrm>
                <a:off x="2783393" y="3017276"/>
                <a:ext cx="5559494" cy="727027"/>
              </a:xfrm>
              <a:prstGeom prst="rect">
                <a:avLst/>
              </a:prstGeom>
              <a:blipFill rotWithShape="1">
                <a:blip r:embed="rId2"/>
                <a:stretch>
                  <a:fillRect l="-1974" b="-168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2453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p:bldP spid="32" grpId="0"/>
      <p:bldP spid="33" grpId="0"/>
      <p:bldP spid="39" grpId="0"/>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2890" y="1390918"/>
            <a:ext cx="5988676" cy="1661993"/>
          </a:xfrm>
          <a:prstGeom prst="rect">
            <a:avLst/>
          </a:prstGeom>
          <a:noFill/>
        </p:spPr>
        <p:txBody>
          <a:bodyPr wrap="square" rtlCol="0">
            <a:spAutoFit/>
          </a:bodyPr>
          <a:lstStyle/>
          <a:p>
            <a:pPr algn="ctr"/>
            <a:r>
              <a:rPr lang="en-US" sz="2800" b="1" u="sng" dirty="0" err="1">
                <a:latin typeface="Times New Roman" pitchFamily="18" charset="0"/>
                <a:cs typeface="Times New Roman" pitchFamily="18" charset="0"/>
              </a:rPr>
              <a:t>Tiết</a:t>
            </a:r>
            <a:r>
              <a:rPr lang="en-US" sz="2800" b="1" u="sng" dirty="0">
                <a:latin typeface="Times New Roman" pitchFamily="18" charset="0"/>
                <a:cs typeface="Times New Roman" pitchFamily="18" charset="0"/>
              </a:rPr>
              <a:t> 15</a:t>
            </a:r>
            <a:r>
              <a:rPr lang="en-US" sz="2800"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12</a:t>
            </a:r>
          </a:p>
          <a:p>
            <a:endParaRPr lang="en-US" dirty="0"/>
          </a:p>
          <a:p>
            <a:endParaRPr lang="en-US" dirty="0"/>
          </a:p>
          <a:p>
            <a:pPr algn="ctr"/>
            <a:r>
              <a:rPr lang="en-US" sz="4400" dirty="0">
                <a:solidFill>
                  <a:srgbClr val="FF0000"/>
                </a:solidFill>
                <a:latin typeface="Times New Roman" pitchFamily="18" charset="0"/>
                <a:cs typeface="Times New Roman" pitchFamily="18" charset="0"/>
              </a:rPr>
              <a:t>CÔNG SUẤT ĐIỆN</a:t>
            </a:r>
          </a:p>
        </p:txBody>
      </p:sp>
    </p:spTree>
    <p:extLst>
      <p:ext uri="{BB962C8B-B14F-4D97-AF65-F5344CB8AC3E}">
        <p14:creationId xmlns:p14="http://schemas.microsoft.com/office/powerpoint/2010/main" val="66682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0" name="Text Box 6"/>
          <p:cNvSpPr txBox="1">
            <a:spLocks noChangeArrowheads="1"/>
          </p:cNvSpPr>
          <p:nvPr/>
        </p:nvSpPr>
        <p:spPr bwMode="auto">
          <a:xfrm>
            <a:off x="161576" y="305740"/>
            <a:ext cx="8334724" cy="4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dirty="0">
                <a:solidFill>
                  <a:srgbClr val="0000FF"/>
                </a:solidFill>
                <a:latin typeface="Times New Roman" panose="02020603050405020304" pitchFamily="18" charset="0"/>
              </a:rPr>
              <a:t>I. CÔNG SUẤT ĐỊNH MỨC CỦA CÁC DỤNG CỤ ĐIỆN</a:t>
            </a:r>
          </a:p>
        </p:txBody>
      </p:sp>
      <p:sp>
        <p:nvSpPr>
          <p:cNvPr id="200729" name="Text Box 25"/>
          <p:cNvSpPr txBox="1">
            <a:spLocks noChangeArrowheads="1"/>
          </p:cNvSpPr>
          <p:nvPr/>
        </p:nvSpPr>
        <p:spPr bwMode="auto">
          <a:xfrm>
            <a:off x="291947" y="830817"/>
            <a:ext cx="6701269" cy="446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2400" b="1" i="1" dirty="0">
                <a:solidFill>
                  <a:srgbClr val="FF0000"/>
                </a:solidFill>
                <a:latin typeface="Times New Roman" panose="02020603050405020304" pitchFamily="18" charset="0"/>
              </a:rPr>
              <a:t>1.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vôn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và</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oat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các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2" name="AutoShape 6"/>
          <p:cNvSpPr>
            <a:spLocks noChangeArrowheads="1"/>
          </p:cNvSpPr>
          <p:nvPr/>
        </p:nvSpPr>
        <p:spPr bwMode="auto">
          <a:xfrm>
            <a:off x="325916" y="2184002"/>
            <a:ext cx="3808555" cy="3469822"/>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Em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hãy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đọc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số</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này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trên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một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vài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quạt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nồi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cơm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grpSp>
        <p:nvGrpSpPr>
          <p:cNvPr id="15" name="Group 18"/>
          <p:cNvGrpSpPr>
            <a:grpSpLocks/>
          </p:cNvGrpSpPr>
          <p:nvPr/>
        </p:nvGrpSpPr>
        <p:grpSpPr bwMode="auto">
          <a:xfrm>
            <a:off x="4300557" y="2165838"/>
            <a:ext cx="1961147" cy="1859009"/>
            <a:chOff x="2352" y="1152"/>
            <a:chExt cx="624" cy="830"/>
          </a:xfrm>
        </p:grpSpPr>
        <p:pic>
          <p:nvPicPr>
            <p:cNvPr id="1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0"/>
            <p:cNvSpPr txBox="1">
              <a:spLocks noChangeArrowheads="1"/>
            </p:cNvSpPr>
            <p:nvPr/>
          </p:nvSpPr>
          <p:spPr bwMode="auto">
            <a:xfrm>
              <a:off x="2352" y="1824"/>
              <a:ext cx="624" cy="1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220V-75W</a:t>
              </a:r>
            </a:p>
          </p:txBody>
        </p:sp>
      </p:grpSp>
      <p:grpSp>
        <p:nvGrpSpPr>
          <p:cNvPr id="18" name="Group 21"/>
          <p:cNvGrpSpPr>
            <a:grpSpLocks/>
          </p:cNvGrpSpPr>
          <p:nvPr/>
        </p:nvGrpSpPr>
        <p:grpSpPr bwMode="auto">
          <a:xfrm>
            <a:off x="6886441" y="2168640"/>
            <a:ext cx="1961147" cy="1841860"/>
            <a:chOff x="3216" y="912"/>
            <a:chExt cx="768" cy="1103"/>
          </a:xfrm>
        </p:grpSpPr>
        <p:pic>
          <p:nvPicPr>
            <p:cNvPr id="19" name="Picture 22" descr="Den3bong230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912"/>
              <a:ext cx="762"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3"/>
            <p:cNvSpPr txBox="1">
              <a:spLocks noChangeArrowheads="1"/>
            </p:cNvSpPr>
            <p:nvPr/>
          </p:nvSpPr>
          <p:spPr bwMode="auto">
            <a:xfrm>
              <a:off x="3216" y="1803"/>
              <a:ext cx="768" cy="2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220V-25W</a:t>
              </a:r>
            </a:p>
          </p:txBody>
        </p:sp>
      </p:grpSp>
      <p:grpSp>
        <p:nvGrpSpPr>
          <p:cNvPr id="21" name="Group 24"/>
          <p:cNvGrpSpPr>
            <a:grpSpLocks/>
          </p:cNvGrpSpPr>
          <p:nvPr/>
        </p:nvGrpSpPr>
        <p:grpSpPr bwMode="auto">
          <a:xfrm>
            <a:off x="6868150" y="4502970"/>
            <a:ext cx="1951502" cy="1893458"/>
            <a:chOff x="4896" y="960"/>
            <a:chExt cx="864" cy="1003"/>
          </a:xfrm>
        </p:grpSpPr>
        <p:pic>
          <p:nvPicPr>
            <p:cNvPr id="22" name="Picture 2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 y="960"/>
              <a:ext cx="86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5046" y="1776"/>
              <a:ext cx="624" cy="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220V-660W</a:t>
              </a:r>
            </a:p>
          </p:txBody>
        </p:sp>
      </p:grpSp>
      <p:grpSp>
        <p:nvGrpSpPr>
          <p:cNvPr id="24" name="Group 27"/>
          <p:cNvGrpSpPr>
            <a:grpSpLocks/>
          </p:cNvGrpSpPr>
          <p:nvPr/>
        </p:nvGrpSpPr>
        <p:grpSpPr bwMode="auto">
          <a:xfrm>
            <a:off x="4318843" y="4484714"/>
            <a:ext cx="1961147" cy="2158296"/>
            <a:chOff x="4077" y="960"/>
            <a:chExt cx="675" cy="1034"/>
          </a:xfrm>
        </p:grpSpPr>
        <p:pic>
          <p:nvPicPr>
            <p:cNvPr id="25" name="Picture 2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960"/>
              <a:ext cx="6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9"/>
            <p:cNvSpPr txBox="1">
              <a:spLocks noChangeArrowheads="1"/>
            </p:cNvSpPr>
            <p:nvPr/>
          </p:nvSpPr>
          <p:spPr bwMode="auto">
            <a:xfrm>
              <a:off x="4077" y="1824"/>
              <a:ext cx="672" cy="17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220V-55W</a:t>
              </a:r>
            </a:p>
          </p:txBody>
        </p:sp>
      </p:grpSp>
      <p:sp>
        <p:nvSpPr>
          <p:cNvPr id="27" name="Rectangle 26"/>
          <p:cNvSpPr/>
          <p:nvPr/>
        </p:nvSpPr>
        <p:spPr>
          <a:xfrm>
            <a:off x="286252" y="1383623"/>
            <a:ext cx="6811698" cy="400732"/>
          </a:xfrm>
          <a:prstGeom prst="rect">
            <a:avLst/>
          </a:prstGeom>
        </p:spPr>
        <p:txBody>
          <a:bodyPr wrap="none" lIns="61576" tIns="30788" rIns="61576" bIns="30788">
            <a:spAutoFit/>
          </a:bodyPr>
          <a:lstStyle/>
          <a:p>
            <a:r>
              <a:rPr lang="en-US" altLang="en-US" sz="2200" b="1">
                <a:solidFill>
                  <a:srgbClr val="0000FF"/>
                </a:solidFill>
                <a:latin typeface="Times New Roman" panose="02020603050405020304" pitchFamily="18" charset="0"/>
                <a:cs typeface="Times New Roman" panose="02020603050405020304" pitchFamily="18" charset="0"/>
              </a:rPr>
              <a:t>a. Trên các dụng cụ điện thường có ghi số vôn và số oát.</a:t>
            </a:r>
            <a:endParaRPr lang="en-US" sz="1900"/>
          </a:p>
        </p:txBody>
      </p:sp>
    </p:spTree>
    <p:extLst>
      <p:ext uri="{BB962C8B-B14F-4D97-AF65-F5344CB8AC3E}">
        <p14:creationId xmlns:p14="http://schemas.microsoft.com/office/powerpoint/2010/main" val="73619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par>
                                <p:cTn id="10" presetID="4"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par>
                                <p:cTn id="16" presetID="4" presetClass="entr" presetSubtype="16"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ox(in)">
                                      <p:cBhvr>
                                        <p:cTn id="18" dur="500"/>
                                        <p:tgtEl>
                                          <p:spTgt spid="24"/>
                                        </p:tgtEl>
                                      </p:cBhvr>
                                    </p:animEffect>
                                  </p:childTnLst>
                                </p:cTn>
                              </p:par>
                              <p:par>
                                <p:cTn id="19" presetID="4"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0710"/>
                                        </p:tgtEl>
                                        <p:attrNameLst>
                                          <p:attrName>style.visibility</p:attrName>
                                        </p:attrNameLst>
                                      </p:cBhvr>
                                      <p:to>
                                        <p:strVal val="visible"/>
                                      </p:to>
                                    </p:set>
                                    <p:animEffect transition="in" filter="blinds(horizontal)">
                                      <p:cBhvr>
                                        <p:cTn id="26" dur="500"/>
                                        <p:tgtEl>
                                          <p:spTgt spid="2007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00729"/>
                                        </p:tgtEl>
                                        <p:attrNameLst>
                                          <p:attrName>style.visibility</p:attrName>
                                        </p:attrNameLst>
                                      </p:cBhvr>
                                      <p:to>
                                        <p:strVal val="visible"/>
                                      </p:to>
                                    </p:set>
                                    <p:animEffect transition="in" filter="box(in)">
                                      <p:cBhvr>
                                        <p:cTn id="31" dur="500"/>
                                        <p:tgtEl>
                                          <p:spTgt spid="2007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200729" grpId="0"/>
      <p:bldP spid="12"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195549" y="251083"/>
            <a:ext cx="8799720"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   Quan </a:t>
            </a:r>
            <a:r>
              <a:rPr lang="en-US" altLang="en-US" sz="2400" b="1" dirty="0" err="1">
                <a:solidFill>
                  <a:srgbClr val="0000CC"/>
                </a:solidFill>
                <a:latin typeface="Times New Roman" panose="02020603050405020304" pitchFamily="18" charset="0"/>
                <a:cs typeface="Times New Roman" panose="02020603050405020304" pitchFamily="18" charset="0"/>
              </a:rPr>
              <a:t>sát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độ</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hai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mắc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đồ</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hình</a:t>
            </a:r>
            <a:r>
              <a:rPr lang="en-US" altLang="en-US" sz="2400" b="1" dirty="0">
                <a:solidFill>
                  <a:srgbClr val="0000CC"/>
                </a:solidFill>
                <a:latin typeface="Times New Roman" panose="02020603050405020304" pitchFamily="18" charset="0"/>
                <a:cs typeface="Times New Roman" panose="02020603050405020304" pitchFamily="18" charset="0"/>
              </a:rPr>
              <a:t> 12.1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tắc</a:t>
            </a:r>
            <a:r>
              <a:rPr lang="en-US" altLang="en-US" sz="2400" b="1" dirty="0">
                <a:solidFill>
                  <a:srgbClr val="0000CC"/>
                </a:solidFill>
                <a:latin typeface="Times New Roman" panose="02020603050405020304" pitchFamily="18" charset="0"/>
                <a:cs typeface="Times New Roman" panose="02020603050405020304" pitchFamily="18" charset="0"/>
              </a:rPr>
              <a:t> K </a:t>
            </a:r>
            <a:r>
              <a:rPr lang="en-US" altLang="en-US" sz="2400" b="1" dirty="0" err="1">
                <a:solidFill>
                  <a:srgbClr val="0000CC"/>
                </a:solidFill>
                <a:latin typeface="Times New Roman" panose="02020603050405020304" pitchFamily="18" charset="0"/>
                <a:cs typeface="Times New Roman" panose="02020603050405020304" pitchFamily="18" charset="0"/>
              </a:rPr>
              <a:t>đóng</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7" name="Rectangle 2"/>
          <p:cNvSpPr>
            <a:spLocks noChangeArrowheads="1"/>
          </p:cNvSpPr>
          <p:nvPr/>
        </p:nvSpPr>
        <p:spPr bwMode="auto">
          <a:xfrm rot="5400000">
            <a:off x="6006856" y="3812159"/>
            <a:ext cx="1095375"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3" tIns="38402" rIns="76803" bIns="38402"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84" y="2988552"/>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389" y="3063345"/>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71" y="2707721"/>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7347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9"/>
          <p:cNvSpPr>
            <a:spLocks noChangeShapeType="1"/>
          </p:cNvSpPr>
          <p:nvPr/>
        </p:nvSpPr>
        <p:spPr bwMode="auto">
          <a:xfrm>
            <a:off x="734357" y="3217151"/>
            <a:ext cx="4572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3" name="Line 10"/>
          <p:cNvSpPr>
            <a:spLocks noChangeShapeType="1"/>
          </p:cNvSpPr>
          <p:nvPr/>
        </p:nvSpPr>
        <p:spPr bwMode="auto">
          <a:xfrm>
            <a:off x="734357" y="1616951"/>
            <a:ext cx="280035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4" name="Line 11"/>
          <p:cNvSpPr>
            <a:spLocks noChangeShapeType="1"/>
          </p:cNvSpPr>
          <p:nvPr/>
        </p:nvSpPr>
        <p:spPr bwMode="auto">
          <a:xfrm>
            <a:off x="734357" y="1616951"/>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5" name="Line 12"/>
          <p:cNvSpPr>
            <a:spLocks noChangeShapeType="1"/>
          </p:cNvSpPr>
          <p:nvPr/>
        </p:nvSpPr>
        <p:spPr bwMode="auto">
          <a:xfrm>
            <a:off x="734357" y="2455152"/>
            <a:ext cx="0" cy="757237"/>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6" name="Line 13"/>
          <p:cNvSpPr>
            <a:spLocks noChangeShapeType="1"/>
          </p:cNvSpPr>
          <p:nvPr/>
        </p:nvSpPr>
        <p:spPr bwMode="auto">
          <a:xfrm>
            <a:off x="3534707" y="1616951"/>
            <a:ext cx="0" cy="6858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37" name="Group 14"/>
          <p:cNvGrpSpPr>
            <a:grpSpLocks/>
          </p:cNvGrpSpPr>
          <p:nvPr/>
        </p:nvGrpSpPr>
        <p:grpSpPr bwMode="auto">
          <a:xfrm>
            <a:off x="2791757" y="2150351"/>
            <a:ext cx="807244" cy="565150"/>
            <a:chOff x="4320" y="1440"/>
            <a:chExt cx="678" cy="356"/>
          </a:xfrm>
        </p:grpSpPr>
        <p:pic>
          <p:nvPicPr>
            <p:cNvPr id="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6"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40" name="Line 17"/>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1" name="Line 18"/>
          <p:cNvSpPr>
            <a:spLocks noChangeShapeType="1"/>
          </p:cNvSpPr>
          <p:nvPr/>
        </p:nvSpPr>
        <p:spPr bwMode="auto">
          <a:xfrm>
            <a:off x="3534707" y="2531351"/>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2" name="Line 19"/>
          <p:cNvSpPr>
            <a:spLocks noChangeShapeType="1"/>
          </p:cNvSpPr>
          <p:nvPr/>
        </p:nvSpPr>
        <p:spPr bwMode="auto">
          <a:xfrm>
            <a:off x="4712052" y="3306233"/>
            <a:ext cx="528638"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3" name="Line 20"/>
          <p:cNvSpPr>
            <a:spLocks noChangeShapeType="1"/>
          </p:cNvSpPr>
          <p:nvPr/>
        </p:nvSpPr>
        <p:spPr bwMode="auto">
          <a:xfrm>
            <a:off x="4704908" y="2744258"/>
            <a:ext cx="0" cy="533400"/>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4" name="Line 21"/>
          <p:cNvSpPr>
            <a:spLocks noChangeShapeType="1"/>
          </p:cNvSpPr>
          <p:nvPr/>
        </p:nvSpPr>
        <p:spPr bwMode="auto">
          <a:xfrm>
            <a:off x="4726339" y="1620308"/>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5" name="Line 22"/>
          <p:cNvSpPr>
            <a:spLocks noChangeShapeType="1"/>
          </p:cNvSpPr>
          <p:nvPr/>
        </p:nvSpPr>
        <p:spPr bwMode="auto">
          <a:xfrm>
            <a:off x="4701337" y="1606020"/>
            <a:ext cx="2861072"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6" name="Oval 23"/>
          <p:cNvSpPr>
            <a:spLocks noChangeArrowheads="1"/>
          </p:cNvSpPr>
          <p:nvPr/>
        </p:nvSpPr>
        <p:spPr bwMode="auto">
          <a:xfrm>
            <a:off x="1256370" y="1301240"/>
            <a:ext cx="2228850" cy="2362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47" name="Line 24"/>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8" name="Line 25"/>
          <p:cNvSpPr>
            <a:spLocks noChangeShapeType="1"/>
          </p:cNvSpPr>
          <p:nvPr/>
        </p:nvSpPr>
        <p:spPr bwMode="auto">
          <a:xfrm flipV="1">
            <a:off x="5997927" y="3191934"/>
            <a:ext cx="1585913" cy="9525"/>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49" name="Group 26"/>
          <p:cNvGrpSpPr>
            <a:grpSpLocks/>
          </p:cNvGrpSpPr>
          <p:nvPr/>
        </p:nvGrpSpPr>
        <p:grpSpPr bwMode="auto">
          <a:xfrm>
            <a:off x="6783740" y="2106083"/>
            <a:ext cx="807244" cy="565150"/>
            <a:chOff x="4320" y="1440"/>
            <a:chExt cx="678" cy="356"/>
          </a:xfrm>
        </p:grpSpPr>
        <p:pic>
          <p:nvPicPr>
            <p:cNvPr id="5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28"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2" name="Line 29"/>
          <p:cNvSpPr>
            <a:spLocks noChangeShapeType="1"/>
          </p:cNvSpPr>
          <p:nvPr/>
        </p:nvSpPr>
        <p:spPr bwMode="auto">
          <a:xfrm>
            <a:off x="7558836" y="1591733"/>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3" name="Line 30"/>
          <p:cNvSpPr>
            <a:spLocks noChangeShapeType="1"/>
          </p:cNvSpPr>
          <p:nvPr/>
        </p:nvSpPr>
        <p:spPr bwMode="auto">
          <a:xfrm>
            <a:off x="7548121" y="2401359"/>
            <a:ext cx="10716" cy="814387"/>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4" name="Oval 31"/>
          <p:cNvSpPr>
            <a:spLocks noChangeArrowheads="1"/>
          </p:cNvSpPr>
          <p:nvPr/>
        </p:nvSpPr>
        <p:spPr bwMode="auto">
          <a:xfrm>
            <a:off x="6244386" y="1591733"/>
            <a:ext cx="1371600" cy="1600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55" name="Text Box 32"/>
          <p:cNvSpPr txBox="1">
            <a:spLocks noChangeArrowheads="1"/>
          </p:cNvSpPr>
          <p:nvPr/>
        </p:nvSpPr>
        <p:spPr bwMode="auto">
          <a:xfrm>
            <a:off x="791506" y="1997951"/>
            <a:ext cx="856989"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dirty="0">
                <a:latin typeface=".VnTime" panose="020B7200000000000000" pitchFamily="34" charset="0"/>
              </a:rPr>
              <a:t> 220V</a:t>
            </a:r>
          </a:p>
        </p:txBody>
      </p:sp>
      <p:grpSp>
        <p:nvGrpSpPr>
          <p:cNvPr id="56" name="Group 33"/>
          <p:cNvGrpSpPr>
            <a:grpSpLocks/>
          </p:cNvGrpSpPr>
          <p:nvPr/>
        </p:nvGrpSpPr>
        <p:grpSpPr bwMode="auto">
          <a:xfrm>
            <a:off x="412889" y="1677634"/>
            <a:ext cx="571500" cy="1095375"/>
            <a:chOff x="0" y="1728"/>
            <a:chExt cx="838" cy="1344"/>
          </a:xfrm>
        </p:grpSpPr>
        <p:grpSp>
          <p:nvGrpSpPr>
            <p:cNvPr id="57" name="Group 34"/>
            <p:cNvGrpSpPr>
              <a:grpSpLocks/>
            </p:cNvGrpSpPr>
            <p:nvPr/>
          </p:nvGrpSpPr>
          <p:grpSpPr bwMode="auto">
            <a:xfrm rot="5400000">
              <a:off x="-205" y="2029"/>
              <a:ext cx="1344" cy="742"/>
              <a:chOff x="1257" y="3277"/>
              <a:chExt cx="1344" cy="742"/>
            </a:xfrm>
          </p:grpSpPr>
          <p:sp>
            <p:nvSpPr>
              <p:cNvPr id="60" name="Rectangle 35"/>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1" name="Oval 36"/>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62" name="Oval 37"/>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8" name="Freeform 38"/>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59" name="Text Box 39"/>
            <p:cNvSpPr txBox="1">
              <a:spLocks noChangeArrowheads="1"/>
            </p:cNvSpPr>
            <p:nvPr/>
          </p:nvSpPr>
          <p:spPr bwMode="auto">
            <a:xfrm>
              <a:off x="0" y="2254"/>
              <a:ext cx="335"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sp>
        <p:nvSpPr>
          <p:cNvPr id="63" name="Text Box 40"/>
          <p:cNvSpPr txBox="1">
            <a:spLocks noChangeArrowheads="1"/>
          </p:cNvSpPr>
          <p:nvPr/>
        </p:nvSpPr>
        <p:spPr bwMode="auto">
          <a:xfrm>
            <a:off x="4758486" y="2258483"/>
            <a:ext cx="914400" cy="4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sp>
        <p:nvSpPr>
          <p:cNvPr id="64" name="Text Box 41"/>
          <p:cNvSpPr txBox="1">
            <a:spLocks noChangeArrowheads="1"/>
          </p:cNvSpPr>
          <p:nvPr/>
        </p:nvSpPr>
        <p:spPr bwMode="auto">
          <a:xfrm>
            <a:off x="2277407" y="1769351"/>
            <a:ext cx="12001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dirty="0">
                <a:latin typeface=".VnTime" panose="020B7200000000000000" pitchFamily="34" charset="0"/>
              </a:rPr>
              <a:t>  (220V-100W)</a:t>
            </a:r>
          </a:p>
        </p:txBody>
      </p:sp>
      <p:grpSp>
        <p:nvGrpSpPr>
          <p:cNvPr id="65" name="Group 45"/>
          <p:cNvGrpSpPr>
            <a:grpSpLocks/>
          </p:cNvGrpSpPr>
          <p:nvPr/>
        </p:nvGrpSpPr>
        <p:grpSpPr bwMode="auto">
          <a:xfrm>
            <a:off x="4387650" y="1589430"/>
            <a:ext cx="571500" cy="1524000"/>
            <a:chOff x="0" y="1728"/>
            <a:chExt cx="838" cy="1344"/>
          </a:xfrm>
        </p:grpSpPr>
        <p:grpSp>
          <p:nvGrpSpPr>
            <p:cNvPr id="66" name="Group 46"/>
            <p:cNvGrpSpPr>
              <a:grpSpLocks/>
            </p:cNvGrpSpPr>
            <p:nvPr/>
          </p:nvGrpSpPr>
          <p:grpSpPr bwMode="auto">
            <a:xfrm rot="5400000">
              <a:off x="-205" y="2029"/>
              <a:ext cx="1344" cy="742"/>
              <a:chOff x="1257" y="3277"/>
              <a:chExt cx="1344" cy="742"/>
            </a:xfrm>
          </p:grpSpPr>
          <p:sp>
            <p:nvSpPr>
              <p:cNvPr id="69" name="Rectangle 47"/>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70" name="Oval 48"/>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71" name="Oval 49"/>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67" name="Freeform 50"/>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8" name="Text Box 51"/>
            <p:cNvSpPr txBox="1">
              <a:spLocks noChangeArrowheads="1"/>
            </p:cNvSpPr>
            <p:nvPr/>
          </p:nvSpPr>
          <p:spPr bwMode="auto">
            <a:xfrm>
              <a:off x="0" y="2254"/>
              <a:ext cx="33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pic>
        <p:nvPicPr>
          <p:cNvPr id="7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8109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57"/>
          <p:cNvSpPr txBox="1">
            <a:spLocks noChangeArrowheads="1"/>
          </p:cNvSpPr>
          <p:nvPr/>
        </p:nvSpPr>
        <p:spPr bwMode="auto">
          <a:xfrm>
            <a:off x="6244386" y="1744133"/>
            <a:ext cx="13144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(220V- 25W)</a:t>
            </a:r>
          </a:p>
        </p:txBody>
      </p:sp>
      <p:sp>
        <p:nvSpPr>
          <p:cNvPr id="74" name="Rectangle 73"/>
          <p:cNvSpPr/>
          <p:nvPr/>
        </p:nvSpPr>
        <p:spPr>
          <a:xfrm>
            <a:off x="209388" y="5125630"/>
            <a:ext cx="8618264" cy="800841"/>
          </a:xfrm>
          <a:prstGeom prst="rect">
            <a:avLst/>
          </a:prstGeom>
        </p:spPr>
        <p:txBody>
          <a:bodyPr wrap="square" lIns="61576" tIns="30788" rIns="61576" bIns="30788">
            <a:spAutoFit/>
          </a:bodyPr>
          <a:lstStyle/>
          <a:p>
            <a:pPr algn="just"/>
            <a:r>
              <a:rPr lang="en-US" altLang="en-US" sz="2400" b="1" i="1">
                <a:solidFill>
                  <a:srgbClr val="FF0000"/>
                </a:solidFill>
                <a:latin typeface="Times New Roman" pitchFamily="18" charset="0"/>
                <a:cs typeface="Times New Roman" pitchFamily="18" charset="0"/>
              </a:rPr>
              <a:t>Trả lời : </a:t>
            </a:r>
            <a:r>
              <a:rPr lang="en-US" altLang="en-US" sz="2400" b="1" i="1">
                <a:solidFill>
                  <a:srgbClr val="0000FF"/>
                </a:solidFill>
                <a:latin typeface="Times New Roman" pitchFamily="18" charset="0"/>
                <a:cs typeface="Times New Roman" pitchFamily="18" charset="0"/>
              </a:rPr>
              <a:t>Với cùng một </a:t>
            </a:r>
            <a:r>
              <a:rPr lang="en-US" altLang="en-US" sz="2400" b="1" i="1">
                <a:solidFill>
                  <a:srgbClr val="FF0000"/>
                </a:solidFill>
                <a:latin typeface="Times New Roman" pitchFamily="18" charset="0"/>
                <a:cs typeface="Times New Roman" pitchFamily="18" charset="0"/>
              </a:rPr>
              <a:t>hiệu điện thế</a:t>
            </a:r>
            <a:r>
              <a:rPr lang="en-US" altLang="en-US" sz="2400" b="1" i="1">
                <a:solidFill>
                  <a:srgbClr val="0000FF"/>
                </a:solidFill>
                <a:latin typeface="Times New Roman" pitchFamily="18" charset="0"/>
                <a:cs typeface="Times New Roman" pitchFamily="18" charset="0"/>
              </a:rPr>
              <a:t>, đèn có </a:t>
            </a:r>
            <a:r>
              <a:rPr lang="en-US" altLang="en-US" sz="2400" b="1" i="1">
                <a:solidFill>
                  <a:srgbClr val="FF0000"/>
                </a:solidFill>
                <a:latin typeface="Times New Roman" pitchFamily="18" charset="0"/>
                <a:cs typeface="Times New Roman" pitchFamily="18" charset="0"/>
              </a:rPr>
              <a:t>số oát lớn hơn</a:t>
            </a:r>
            <a:r>
              <a:rPr lang="en-US" altLang="en-US" sz="2400" b="1" i="1">
                <a:solidFill>
                  <a:srgbClr val="0000FF"/>
                </a:solidFill>
                <a:latin typeface="Times New Roman" pitchFamily="18" charset="0"/>
                <a:cs typeface="Times New Roman" pitchFamily="18" charset="0"/>
              </a:rPr>
              <a:t> thì sáng mạnh hơn, đèn </a:t>
            </a:r>
            <a:r>
              <a:rPr lang="en-US" altLang="en-US" sz="2400" b="1" i="1">
                <a:solidFill>
                  <a:srgbClr val="FF0000"/>
                </a:solidFill>
                <a:latin typeface="Times New Roman" pitchFamily="18" charset="0"/>
                <a:cs typeface="Times New Roman" pitchFamily="18" charset="0"/>
              </a:rPr>
              <a:t>có số oát nhỏ</a:t>
            </a:r>
            <a:r>
              <a:rPr lang="en-US" altLang="en-US" sz="2400" b="1" i="1">
                <a:solidFill>
                  <a:srgbClr val="0000FF"/>
                </a:solidFill>
                <a:latin typeface="Times New Roman" pitchFamily="18" charset="0"/>
                <a:cs typeface="Times New Roman" pitchFamily="18" charset="0"/>
              </a:rPr>
              <a:t> hơn thì sáng yếu hơn.</a:t>
            </a:r>
            <a:endParaRPr lang="en-US" altLang="en-US" sz="2400" b="1" i="1" dirty="0">
              <a:solidFill>
                <a:srgbClr val="0000FF"/>
              </a:solidFill>
              <a:latin typeface="Times New Roman" pitchFamily="18" charset="0"/>
              <a:cs typeface="Times New Roman" pitchFamily="18" charset="0"/>
            </a:endParaRPr>
          </a:p>
        </p:txBody>
      </p:sp>
      <p:sp>
        <p:nvSpPr>
          <p:cNvPr id="76" name="Rectangle 75"/>
          <p:cNvSpPr/>
          <p:nvPr/>
        </p:nvSpPr>
        <p:spPr>
          <a:xfrm>
            <a:off x="228013" y="3920571"/>
            <a:ext cx="8674137" cy="800841"/>
          </a:xfrm>
          <a:prstGeom prst="rect">
            <a:avLst/>
          </a:prstGeom>
        </p:spPr>
        <p:txBody>
          <a:bodyPr wrap="square" lIns="61576" tIns="30788" rIns="61576" bIns="30788">
            <a:spAutoFit/>
          </a:bodyPr>
          <a:lstStyle/>
          <a:p>
            <a:pPr>
              <a:spcBef>
                <a:spcPct val="50000"/>
              </a:spcBef>
            </a:pPr>
            <a:r>
              <a:rPr lang="en-US" altLang="en-US" sz="16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Nhận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xét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quan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hệ</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giữa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oát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ghi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trên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độ</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yếu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chúng</a:t>
            </a:r>
            <a:r>
              <a:rPr lang="en-US" altLang="en-US" sz="2400" b="1" i="1"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414880" y="2414880"/>
              <a:ext cx="4426200" cy="77760"/>
            </p14:xfrm>
          </p:contentPart>
        </mc:Choice>
        <mc:Fallback xmlns="">
          <p:pic>
            <p:nvPicPr>
              <p:cNvPr id="2" name="Ink 1"/>
              <p:cNvPicPr/>
              <p:nvPr/>
            </p:nvPicPr>
            <p:blipFill>
              <a:blip r:embed="rId6"/>
              <a:stretch>
                <a:fillRect/>
              </a:stretch>
            </p:blipFill>
            <p:spPr>
              <a:xfrm>
                <a:off x="2405520" y="2405520"/>
                <a:ext cx="4444920" cy="96480"/>
              </a:xfrm>
              <a:prstGeom prst="rect">
                <a:avLst/>
              </a:prstGeom>
            </p:spPr>
          </p:pic>
        </mc:Fallback>
      </mc:AlternateContent>
    </p:spTree>
    <p:extLst>
      <p:ext uri="{BB962C8B-B14F-4D97-AF65-F5344CB8AC3E}">
        <p14:creationId xmlns:p14="http://schemas.microsoft.com/office/powerpoint/2010/main" val="3817762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30"/>
                                        </p:tgtEl>
                                      </p:cBhvr>
                                    </p:animEffect>
                                    <p:set>
                                      <p:cBhvr>
                                        <p:cTn id="11" dur="1" fill="hold">
                                          <p:stCondLst>
                                            <p:cond delay="999"/>
                                          </p:stCondLst>
                                        </p:cTn>
                                        <p:tgtEl>
                                          <p:spTgt spid="30"/>
                                        </p:tgtEl>
                                        <p:attrNameLst>
                                          <p:attrName>style.visibility</p:attrName>
                                        </p:attrNameLst>
                                      </p:cBhvr>
                                      <p:to>
                                        <p:strVal val="hidden"/>
                                      </p:to>
                                    </p:set>
                                  </p:childTnLst>
                                </p:cTn>
                              </p:par>
                              <p:par>
                                <p:cTn id="12" presetID="55"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1000" fill="hold"/>
                                        <p:tgtEl>
                                          <p:spTgt spid="46"/>
                                        </p:tgtEl>
                                        <p:attrNameLst>
                                          <p:attrName>ppt_w</p:attrName>
                                        </p:attrNameLst>
                                      </p:cBhvr>
                                      <p:tavLst>
                                        <p:tav tm="0">
                                          <p:val>
                                            <p:strVal val="#ppt_w*0.70"/>
                                          </p:val>
                                        </p:tav>
                                        <p:tav tm="100000">
                                          <p:val>
                                            <p:strVal val="#ppt_w"/>
                                          </p:val>
                                        </p:tav>
                                      </p:tavLst>
                                    </p:anim>
                                    <p:anim calcmode="lin" valueType="num">
                                      <p:cBhvr>
                                        <p:cTn id="15" dur="1000" fill="hold"/>
                                        <p:tgtEl>
                                          <p:spTgt spid="46"/>
                                        </p:tgtEl>
                                        <p:attrNameLst>
                                          <p:attrName>ppt_h</p:attrName>
                                        </p:attrNameLst>
                                      </p:cBhvr>
                                      <p:tavLst>
                                        <p:tav tm="0">
                                          <p:val>
                                            <p:strVal val="#ppt_h"/>
                                          </p:val>
                                        </p:tav>
                                        <p:tav tm="100000">
                                          <p:val>
                                            <p:strVal val="#ppt_h"/>
                                          </p:val>
                                        </p:tav>
                                      </p:tavLst>
                                    </p:anim>
                                    <p:animEffect transition="in" filter="fade">
                                      <p:cBhvr>
                                        <p:cTn id="16" dur="1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1000"/>
                                        <p:tgtEl>
                                          <p:spTgt spid="72"/>
                                        </p:tgtEl>
                                      </p:cBhvr>
                                    </p:animEffect>
                                    <p:set>
                                      <p:cBhvr>
                                        <p:cTn id="25" dur="1" fill="hold">
                                          <p:stCondLst>
                                            <p:cond delay="999"/>
                                          </p:stCondLst>
                                        </p:cTn>
                                        <p:tgtEl>
                                          <p:spTgt spid="7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par>
                                <p:cTn id="30" presetID="55"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strVal val="#ppt_w*0.70"/>
                                          </p:val>
                                        </p:tav>
                                        <p:tav tm="100000">
                                          <p:val>
                                            <p:strVal val="#ppt_w"/>
                                          </p:val>
                                        </p:tav>
                                      </p:tavLst>
                                    </p:anim>
                                    <p:anim calcmode="lin" valueType="num">
                                      <p:cBhvr>
                                        <p:cTn id="33" dur="1000" fill="hold"/>
                                        <p:tgtEl>
                                          <p:spTgt spid="54"/>
                                        </p:tgtEl>
                                        <p:attrNameLst>
                                          <p:attrName>ppt_h</p:attrName>
                                        </p:attrNameLst>
                                      </p:cBhvr>
                                      <p:tavLst>
                                        <p:tav tm="0">
                                          <p:val>
                                            <p:strVal val="#ppt_h"/>
                                          </p:val>
                                        </p:tav>
                                        <p:tav tm="100000">
                                          <p:val>
                                            <p:strVal val="#ppt_h"/>
                                          </p:val>
                                        </p:tav>
                                      </p:tavLst>
                                    </p:anim>
                                    <p:animEffect transition="in" filter="fade">
                                      <p:cBhvr>
                                        <p:cTn id="34" dur="1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linds(horizont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4" name="Rectangle 13"/>
          <p:cNvSpPr>
            <a:spLocks noChangeArrowheads="1"/>
          </p:cNvSpPr>
          <p:nvPr/>
        </p:nvSpPr>
        <p:spPr bwMode="auto">
          <a:xfrm>
            <a:off x="431628" y="2025802"/>
            <a:ext cx="739157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buFont typeface="Calibri" panose="020F0502020204030204" pitchFamily="34" charset="0"/>
              <a:buNone/>
            </a:pPr>
            <a:r>
              <a:rPr lang="en-US" altLang="en-US" sz="2400" b="1" i="1" dirty="0">
                <a:solidFill>
                  <a:srgbClr val="FF0000"/>
                </a:solidFill>
                <a:cs typeface="Times New Roman" panose="02020603050405020304" pitchFamily="18" charset="0"/>
              </a:rPr>
              <a:t>2. Ý </a:t>
            </a:r>
            <a:r>
              <a:rPr lang="en-US" altLang="en-US" sz="2400" b="1" i="1" dirty="0" err="1">
                <a:solidFill>
                  <a:srgbClr val="FF0000"/>
                </a:solidFill>
                <a:cs typeface="Times New Roman" panose="02020603050405020304" pitchFamily="18" charset="0"/>
              </a:rPr>
              <a:t>nghĩa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của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sô</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oát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ghi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trên</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mỗi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dụng</a:t>
            </a:r>
            <a:r>
              <a:rPr lang="en-US" altLang="en-US" sz="2400" b="1" i="1" dirty="0">
                <a:solidFill>
                  <a:srgbClr val="FF0000"/>
                </a:solidFill>
                <a:cs typeface="Times New Roman" panose="02020603050405020304" pitchFamily="18" charset="0"/>
              </a:rPr>
              <a:t> cụ </a:t>
            </a:r>
            <a:r>
              <a:rPr lang="en-US" altLang="en-US" sz="2400" b="1" i="1" dirty="0" err="1">
                <a:solidFill>
                  <a:srgbClr val="FF0000"/>
                </a:solidFill>
                <a:cs typeface="Times New Roman" panose="02020603050405020304" pitchFamily="18" charset="0"/>
              </a:rPr>
              <a:t>điện</a:t>
            </a:r>
            <a:r>
              <a:rPr lang="en-US" altLang="en-US" sz="2400" b="1" i="1" dirty="0">
                <a:solidFill>
                  <a:srgbClr val="FF0000"/>
                </a:solidFill>
                <a:cs typeface="Times New Roman" panose="02020603050405020304" pitchFamily="18" charset="0"/>
              </a:rPr>
              <a:t>: </a:t>
            </a:r>
          </a:p>
        </p:txBody>
      </p:sp>
      <p:sp>
        <p:nvSpPr>
          <p:cNvPr id="15" name="Rectangle 14"/>
          <p:cNvSpPr/>
          <p:nvPr/>
        </p:nvSpPr>
        <p:spPr>
          <a:xfrm>
            <a:off x="293198" y="2695165"/>
            <a:ext cx="8711382" cy="1924226"/>
          </a:xfrm>
          <a:prstGeom prst="rect">
            <a:avLst/>
          </a:prstGeom>
        </p:spPr>
        <p:txBody>
          <a:bodyPr wrap="square" lIns="61576" tIns="30788" rIns="61576" bIns="30788">
            <a:spAutoFit/>
          </a:bodyPr>
          <a:lstStyle/>
          <a:p>
            <a:pPr algn="just">
              <a:spcBef>
                <a:spcPct val="50000"/>
              </a:spcBef>
            </a:pPr>
            <a:r>
              <a:rPr lang="en-US" altLang="en-US" sz="1600" b="1">
                <a:solidFill>
                  <a:srgbClr val="0000CC"/>
                </a:solidFill>
                <a:latin typeface="Times New Roman" panose="02020603050405020304" pitchFamily="18" charset="0"/>
                <a:cs typeface="Times New Roman" panose="02020603050405020304" pitchFamily="18" charset="0"/>
              </a:rPr>
              <a:t>    </a:t>
            </a:r>
            <a:r>
              <a:rPr lang="en-US" altLang="en-US" sz="2200" b="1">
                <a:solidFill>
                  <a:srgbClr val="0000CC"/>
                </a:solidFill>
                <a:latin typeface="Times New Roman" panose="02020603050405020304" pitchFamily="18" charset="0"/>
                <a:cs typeface="Times New Roman" panose="02020603050405020304" pitchFamily="18" charset="0"/>
              </a:rPr>
              <a:t>Mỗi dụng cụ điện khi được sử dụng với hiệu điện thế bằng hiệu điện thế định mức, thì tiêu thụ </a:t>
            </a:r>
            <a:r>
              <a:rPr lang="en-US" altLang="en-US" sz="2200" b="1">
                <a:solidFill>
                  <a:srgbClr val="FF0000"/>
                </a:solidFill>
                <a:latin typeface="Times New Roman" panose="02020603050405020304" pitchFamily="18" charset="0"/>
                <a:cs typeface="Times New Roman" panose="02020603050405020304" pitchFamily="18" charset="0"/>
              </a:rPr>
              <a:t>công suất điện</a:t>
            </a:r>
            <a:r>
              <a:rPr lang="en-US" altLang="en-US" sz="2200" b="1">
                <a:solidFill>
                  <a:srgbClr val="0000CC"/>
                </a:solidFill>
                <a:latin typeface="Times New Roman" panose="02020603050405020304" pitchFamily="18" charset="0"/>
                <a:cs typeface="Times New Roman" panose="02020603050405020304" pitchFamily="18" charset="0"/>
              </a:rPr>
              <a:t> (gọi tắt là </a:t>
            </a:r>
            <a:r>
              <a:rPr lang="en-US" altLang="en-US" sz="2200" b="1">
                <a:solidFill>
                  <a:srgbClr val="FF0000"/>
                </a:solidFill>
                <a:latin typeface="Times New Roman" panose="02020603050405020304" pitchFamily="18" charset="0"/>
                <a:cs typeface="Times New Roman" panose="02020603050405020304" pitchFamily="18" charset="0"/>
              </a:rPr>
              <a:t>công suất</a:t>
            </a:r>
            <a:r>
              <a:rPr lang="en-US" altLang="en-US" sz="2200" b="1">
                <a:solidFill>
                  <a:srgbClr val="0000CC"/>
                </a:solidFill>
                <a:latin typeface="Times New Roman" panose="02020603050405020304" pitchFamily="18" charset="0"/>
                <a:cs typeface="Times New Roman" panose="02020603050405020304" pitchFamily="18" charset="0"/>
              </a:rPr>
              <a:t>) bằng số oát ghi trên dụng cụ đó và được gọi là </a:t>
            </a:r>
            <a:r>
              <a:rPr lang="en-US" altLang="en-US" sz="2200" b="1">
                <a:solidFill>
                  <a:srgbClr val="FF0000"/>
                </a:solidFill>
                <a:latin typeface="Times New Roman" panose="02020603050405020304" pitchFamily="18" charset="0"/>
                <a:cs typeface="Times New Roman" panose="02020603050405020304" pitchFamily="18" charset="0"/>
              </a:rPr>
              <a:t>công suất định mức.</a:t>
            </a:r>
            <a:r>
              <a:rPr lang="en-US" altLang="en-US" sz="2200" b="1">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200" b="1">
                <a:solidFill>
                  <a:srgbClr val="0000CC"/>
                </a:solidFill>
                <a:latin typeface="Times New Roman" panose="02020603050405020304" pitchFamily="18" charset="0"/>
                <a:cs typeface="Times New Roman" panose="02020603050405020304" pitchFamily="18" charset="0"/>
              </a:rPr>
              <a:t>   Công suất định mức của mỗi dụng cụ điện cho biết công suất mà dụng cụ đó tiêu thụ khi hoạt động bình thường.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121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6" name="Rectangle 12"/>
          <p:cNvSpPr>
            <a:spLocks noChangeArrowheads="1"/>
          </p:cNvSpPr>
          <p:nvPr/>
        </p:nvSpPr>
        <p:spPr bwMode="auto">
          <a:xfrm>
            <a:off x="229409" y="1637351"/>
            <a:ext cx="3389522" cy="2662877"/>
          </a:xfrm>
          <a:prstGeom prst="rect">
            <a:avLst/>
          </a:prstGeom>
          <a:noFill/>
          <a:ln w="9525">
            <a:noFill/>
            <a:miter lim="800000"/>
            <a:headEnd/>
            <a:tailEnd/>
          </a:ln>
        </p:spPr>
        <p:txBody>
          <a:bodyPr wrap="square" lIns="76803" tIns="38402" rIns="76803" bIns="38402">
            <a:spAutoFit/>
          </a:bodyPr>
          <a:lstStyle/>
          <a:p>
            <a:pPr>
              <a:defRPr/>
            </a:pPr>
            <a:r>
              <a:rPr lang="en-US" sz="1700">
                <a:solidFill>
                  <a:srgbClr val="0000CC"/>
                </a:solidFill>
                <a:latin typeface="Times New Roman" panose="02020603050405020304" pitchFamily="18" charset="0"/>
                <a:cs typeface="Times New Roman" panose="02020603050405020304" pitchFamily="18" charset="0"/>
              </a:rPr>
              <a:t>  </a:t>
            </a:r>
            <a:r>
              <a:rPr lang="en-US" sz="2400" b="1">
                <a:solidFill>
                  <a:srgbClr val="0000CC"/>
                </a:solidFill>
                <a:latin typeface="Times New Roman" pitchFamily="18" charset="0"/>
                <a:cs typeface="Times New Roman" pitchFamily="18" charset="0"/>
              </a:rPr>
              <a:t>Số </a:t>
            </a:r>
            <a:r>
              <a:rPr lang="en-US" sz="2400" b="1" dirty="0" err="1">
                <a:solidFill>
                  <a:srgbClr val="0000CC"/>
                </a:solidFill>
                <a:latin typeface="Times New Roman" pitchFamily="18" charset="0"/>
                <a:cs typeface="Times New Roman" pitchFamily="18" charset="0"/>
              </a:rPr>
              <a:t>Oát</a:t>
            </a:r>
            <a:r>
              <a:rPr lang="en-US" sz="2400" b="1" dirty="0">
                <a:solidFill>
                  <a:srgbClr val="0000CC"/>
                </a:solidFill>
                <a:latin typeface="Times New Roman" pitchFamily="18" charset="0"/>
                <a:cs typeface="Times New Roman" pitchFamily="18" charset="0"/>
              </a:rPr>
              <a:t> (W) </a:t>
            </a:r>
            <a:r>
              <a:rPr lang="en-US" sz="2400" b="1" dirty="0" err="1">
                <a:solidFill>
                  <a:srgbClr val="0000CC"/>
                </a:solidFill>
                <a:latin typeface="Times New Roman" pitchFamily="18" charset="0"/>
                <a:cs typeface="Times New Roman" pitchFamily="18" charset="0"/>
              </a:rPr>
              <a:t>ghi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trên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mỗi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cụ</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điện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định</a:t>
            </a:r>
            <a:r>
              <a:rPr lang="en-US" sz="2400" b="1" dirty="0">
                <a:solidFill>
                  <a:srgbClr val="0000CC"/>
                </a:solidFill>
                <a:latin typeface="Times New Roman" pitchFamily="18" charset="0"/>
                <a:cs typeface="Times New Roman" pitchFamily="18" charset="0"/>
              </a:rPr>
              <a:t> </a:t>
            </a:r>
            <a:r>
              <a:rPr lang="en-US" sz="2400" b="1" err="1">
                <a:solidFill>
                  <a:srgbClr val="0000CC"/>
                </a:solidFill>
                <a:latin typeface="Times New Roman" pitchFamily="18" charset="0"/>
                <a:cs typeface="Times New Roman" pitchFamily="18" charset="0"/>
              </a:rPr>
              <a:t>mức</a:t>
            </a:r>
            <a:r>
              <a:rPr lang="en-US" sz="2400" b="1">
                <a:solidFill>
                  <a:srgbClr val="0000CC"/>
                </a:solidFill>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a:t>
            </a:r>
            <a:r>
              <a:rPr lang="en-US" sz="2400" b="1">
                <a:solidFill>
                  <a:srgbClr val="FF0000"/>
                </a:solidFill>
                <a:latin typeface="Times New Roman" pitchFamily="18" charset="0"/>
                <a:cs typeface="Times New Roman" pitchFamily="18" charset="0"/>
              </a:rPr>
              <a:t>P</a:t>
            </a:r>
            <a:r>
              <a:rPr lang="en-US" sz="2400" b="1" baseline="-25000">
                <a:solidFill>
                  <a:srgbClr val="FF0000"/>
                </a:solidFill>
                <a:latin typeface="Times New Roman" pitchFamily="18" charset="0"/>
                <a:cs typeface="Times New Roman" pitchFamily="18" charset="0"/>
              </a:rPr>
              <a:t>đm</a:t>
            </a:r>
            <a:r>
              <a:rPr lang="en-US" altLang="en-US" sz="2400" b="1">
                <a:solidFill>
                  <a:srgbClr val="FF0000"/>
                </a:solidFill>
                <a:latin typeface="Times New Roman" pitchFamily="18" charset="0"/>
                <a:cs typeface="Times New Roman" pitchFamily="18" charset="0"/>
              </a:rPr>
              <a:t>) </a:t>
            </a:r>
            <a:r>
              <a:rPr lang="en-US" sz="2400" b="1">
                <a:solidFill>
                  <a:srgbClr val="0000CC"/>
                </a:solidFill>
                <a:latin typeface="Times New Roman" pitchFamily="18" charset="0"/>
                <a:cs typeface="Times New Roman" pitchFamily="18" charset="0"/>
              </a:rPr>
              <a:t>của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err="1">
                <a:solidFill>
                  <a:srgbClr val="0000CC"/>
                </a:solidFill>
                <a:latin typeface="Times New Roman" pitchFamily="18" charset="0"/>
                <a:cs typeface="Times New Roman" pitchFamily="18" charset="0"/>
              </a:rPr>
              <a:t>cụ</a:t>
            </a:r>
            <a:r>
              <a:rPr lang="en-US" sz="2400" b="1">
                <a:solidFill>
                  <a:srgbClr val="0000CC"/>
                </a:solidFill>
                <a:latin typeface="Times New Roman" pitchFamily="18" charset="0"/>
                <a:cs typeface="Times New Roman" pitchFamily="18" charset="0"/>
              </a:rPr>
              <a:t> đó, </a:t>
            </a:r>
            <a:r>
              <a:rPr lang="en-US" sz="2400" b="1" dirty="0" err="1">
                <a:solidFill>
                  <a:srgbClr val="0000CC"/>
                </a:solidFill>
                <a:latin typeface="Times New Roman" pitchFamily="18" charset="0"/>
                <a:cs typeface="Times New Roman" pitchFamily="18" charset="0"/>
              </a:rPr>
              <a:t>nghĩa</a:t>
            </a:r>
            <a:r>
              <a:rPr lang="en-US" sz="2400" b="1" dirty="0">
                <a:solidFill>
                  <a:srgbClr val="0000CC"/>
                </a:solidFill>
                <a:latin typeface="Times New Roman" pitchFamily="18" charset="0"/>
                <a:cs typeface="Times New Roman" pitchFamily="18" charset="0"/>
              </a:rPr>
              <a:t> là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suất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điện</a:t>
            </a:r>
            <a:r>
              <a:rPr lang="en-US" sz="2400" b="1" dirty="0">
                <a:solidFill>
                  <a:srgbClr val="0000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P </a:t>
            </a:r>
            <a:r>
              <a:rPr lang="en-US" sz="2400" b="1" dirty="0" err="1">
                <a:solidFill>
                  <a:srgbClr val="0000CC"/>
                </a:solidFill>
                <a:latin typeface="Times New Roman" pitchFamily="18" charset="0"/>
                <a:cs typeface="Times New Roman" pitchFamily="18" charset="0"/>
              </a:rPr>
              <a:t>của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dụng</a:t>
            </a:r>
            <a:r>
              <a:rPr lang="en-US" sz="2400" b="1" dirty="0">
                <a:solidFill>
                  <a:srgbClr val="0000CC"/>
                </a:solidFill>
                <a:latin typeface="Times New Roman" pitchFamily="18" charset="0"/>
                <a:cs typeface="Times New Roman" pitchFamily="18" charset="0"/>
              </a:rPr>
              <a:t> cụ </a:t>
            </a:r>
            <a:r>
              <a:rPr lang="en-US" sz="2400" b="1" dirty="0" err="1">
                <a:solidFill>
                  <a:srgbClr val="0000CC"/>
                </a:solidFill>
                <a:latin typeface="Times New Roman" pitchFamily="18" charset="0"/>
                <a:cs typeface="Times New Roman" pitchFamily="18" charset="0"/>
              </a:rPr>
              <a:t>này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khi</a:t>
            </a:r>
            <a:r>
              <a:rPr lang="en-US" sz="2400" b="1" dirty="0">
                <a:solidFill>
                  <a:srgbClr val="0000CC"/>
                </a:solidFill>
                <a:latin typeface="Times New Roman" pitchFamily="18" charset="0"/>
                <a:cs typeface="Times New Roman" pitchFamily="18" charset="0"/>
              </a:rPr>
              <a:t> nó </a:t>
            </a:r>
            <a:r>
              <a:rPr lang="en-US" sz="2400" b="1" dirty="0" err="1">
                <a:solidFill>
                  <a:srgbClr val="0000CC"/>
                </a:solidFill>
                <a:latin typeface="Times New Roman" pitchFamily="18" charset="0"/>
                <a:cs typeface="Times New Roman" pitchFamily="18" charset="0"/>
              </a:rPr>
              <a:t>hoạt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thường</a:t>
            </a:r>
            <a:r>
              <a:rPr lang="en-US" sz="2400" b="1" dirty="0">
                <a:solidFill>
                  <a:srgbClr val="0000CC"/>
                </a:solidFill>
                <a:latin typeface="Times New Roman" pitchFamily="18" charset="0"/>
                <a:cs typeface="Times New Roman" pitchFamily="18" charset="0"/>
              </a:rPr>
              <a:t>.</a:t>
            </a:r>
          </a:p>
        </p:txBody>
      </p:sp>
      <p:sp>
        <p:nvSpPr>
          <p:cNvPr id="17" name="AutoShape 6"/>
          <p:cNvSpPr>
            <a:spLocks noChangeArrowheads="1"/>
          </p:cNvSpPr>
          <p:nvPr/>
        </p:nvSpPr>
        <p:spPr bwMode="auto">
          <a:xfrm>
            <a:off x="187717" y="64211"/>
            <a:ext cx="6657583" cy="1256589"/>
          </a:xfrm>
          <a:prstGeom prst="cloudCallout">
            <a:avLst>
              <a:gd name="adj1" fmla="val -61239"/>
              <a:gd name="adj2" fmla="val 7021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n-US" altLang="en-US" sz="2400" b="1" i="1" dirty="0" err="1">
                <a:solidFill>
                  <a:srgbClr val="FF0000"/>
                </a:solidFill>
                <a:latin typeface="Times New Roman" panose="02020603050405020304" pitchFamily="18" charset="0"/>
              </a:rPr>
              <a:t>Vậy</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Mỗi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oát</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được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ghi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mỗi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có</a:t>
            </a:r>
            <a:r>
              <a:rPr lang="en-US" altLang="en-US" sz="2400" b="1" i="1" dirty="0">
                <a:solidFill>
                  <a:srgbClr val="FF0000"/>
                </a:solidFill>
                <a:latin typeface="Times New Roman" panose="02020603050405020304" pitchFamily="18" charset="0"/>
              </a:rPr>
              <a:t> ý </a:t>
            </a:r>
            <a:r>
              <a:rPr lang="en-US" altLang="en-US" sz="2400" b="1" i="1" dirty="0" err="1">
                <a:solidFill>
                  <a:srgbClr val="FF0000"/>
                </a:solidFill>
                <a:latin typeface="Times New Roman" panose="02020603050405020304" pitchFamily="18" charset="0"/>
              </a:rPr>
              <a:t>nghĩa</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như</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thế</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nào</a:t>
            </a:r>
            <a:r>
              <a:rPr lang="en-US" altLang="en-US" sz="2400" b="1" i="1" dirty="0">
                <a:solidFill>
                  <a:srgbClr val="FF0000"/>
                </a:solidFill>
                <a:latin typeface="Times New Roman" panose="02020603050405020304" pitchFamily="18" charset="0"/>
              </a:rPr>
              <a:t>?</a:t>
            </a:r>
          </a:p>
        </p:txBody>
      </p:sp>
      <p:sp>
        <p:nvSpPr>
          <p:cNvPr id="19" name="Rectangle 43"/>
          <p:cNvSpPr>
            <a:spLocks noChangeArrowheads="1"/>
          </p:cNvSpPr>
          <p:nvPr/>
        </p:nvSpPr>
        <p:spPr bwMode="auto">
          <a:xfrm>
            <a:off x="3781188" y="1480178"/>
            <a:ext cx="5235812" cy="816218"/>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2400" b="1" dirty="0" err="1">
                <a:solidFill>
                  <a:srgbClr val="0000CC"/>
                </a:solidFill>
              </a:rPr>
              <a:t>Bảng</a:t>
            </a:r>
            <a:r>
              <a:rPr lang="en-US" altLang="en-US" sz="2400" b="1" dirty="0">
                <a:solidFill>
                  <a:srgbClr val="0000CC"/>
                </a:solidFill>
              </a:rPr>
              <a:t> 1: </a:t>
            </a:r>
            <a:r>
              <a:rPr lang="en-US" altLang="en-US" sz="2400" b="1" dirty="0" err="1">
                <a:solidFill>
                  <a:srgbClr val="0000CC"/>
                </a:solidFill>
              </a:rPr>
              <a:t>Công</a:t>
            </a:r>
            <a:r>
              <a:rPr lang="en-US" altLang="en-US" sz="2400" b="1" dirty="0">
                <a:solidFill>
                  <a:srgbClr val="0000CC"/>
                </a:solidFill>
              </a:rPr>
              <a:t> </a:t>
            </a:r>
            <a:r>
              <a:rPr lang="en-US" altLang="en-US" sz="2400" b="1" dirty="0" err="1">
                <a:solidFill>
                  <a:srgbClr val="0000CC"/>
                </a:solidFill>
              </a:rPr>
              <a:t>suất</a:t>
            </a:r>
            <a:r>
              <a:rPr lang="en-US" altLang="en-US" sz="2400" b="1" dirty="0">
                <a:solidFill>
                  <a:srgbClr val="0000CC"/>
                </a:solidFill>
              </a:rPr>
              <a:t> </a:t>
            </a:r>
            <a:r>
              <a:rPr lang="en-US" altLang="en-US" sz="2400" b="1" dirty="0" err="1">
                <a:solidFill>
                  <a:srgbClr val="0000CC"/>
                </a:solidFill>
              </a:rPr>
              <a:t>của</a:t>
            </a:r>
            <a:r>
              <a:rPr lang="en-US" altLang="en-US" sz="2400" b="1" dirty="0">
                <a:solidFill>
                  <a:srgbClr val="0000CC"/>
                </a:solidFill>
              </a:rPr>
              <a:t> </a:t>
            </a:r>
            <a:r>
              <a:rPr lang="en-US" altLang="en-US" sz="2400" b="1" dirty="0" err="1">
                <a:solidFill>
                  <a:srgbClr val="0000CC"/>
                </a:solidFill>
              </a:rPr>
              <a:t>một</a:t>
            </a:r>
            <a:r>
              <a:rPr lang="en-US" altLang="en-US" sz="2400" b="1" dirty="0">
                <a:solidFill>
                  <a:srgbClr val="0000CC"/>
                </a:solidFill>
              </a:rPr>
              <a:t> </a:t>
            </a:r>
            <a:r>
              <a:rPr lang="en-US" altLang="en-US" sz="2400" b="1" dirty="0" err="1">
                <a:solidFill>
                  <a:srgbClr val="0000CC"/>
                </a:solidFill>
              </a:rPr>
              <a:t>số</a:t>
            </a:r>
            <a:r>
              <a:rPr lang="en-US" altLang="en-US" sz="2400" b="1" dirty="0">
                <a:solidFill>
                  <a:srgbClr val="0000CC"/>
                </a:solidFill>
              </a:rPr>
              <a:t> </a:t>
            </a:r>
            <a:r>
              <a:rPr lang="en-US" altLang="en-US" sz="2400" b="1" dirty="0" err="1">
                <a:solidFill>
                  <a:srgbClr val="0000CC"/>
                </a:solidFill>
              </a:rPr>
              <a:t>dụng</a:t>
            </a:r>
            <a:r>
              <a:rPr lang="en-US" altLang="en-US" sz="2400" b="1" dirty="0">
                <a:solidFill>
                  <a:srgbClr val="0000CC"/>
                </a:solidFill>
              </a:rPr>
              <a:t> </a:t>
            </a:r>
            <a:r>
              <a:rPr lang="en-US" altLang="en-US" sz="2400" b="1" dirty="0" err="1">
                <a:solidFill>
                  <a:srgbClr val="0000CC"/>
                </a:solidFill>
              </a:rPr>
              <a:t>cụ</a:t>
            </a:r>
            <a:r>
              <a:rPr lang="en-US" altLang="en-US" sz="2400" b="1" dirty="0">
                <a:solidFill>
                  <a:srgbClr val="0000CC"/>
                </a:solidFill>
              </a:rPr>
              <a:t> </a:t>
            </a:r>
            <a:r>
              <a:rPr lang="en-US" altLang="en-US" sz="2400" b="1" dirty="0" err="1">
                <a:solidFill>
                  <a:srgbClr val="0000CC"/>
                </a:solidFill>
              </a:rPr>
              <a:t>điện</a:t>
            </a:r>
            <a:r>
              <a:rPr lang="en-US" altLang="en-US" sz="2400" b="1" dirty="0">
                <a:solidFill>
                  <a:srgbClr val="0000CC"/>
                </a:solidFill>
              </a:rPr>
              <a:t> </a:t>
            </a:r>
            <a:r>
              <a:rPr lang="en-US" altLang="en-US" sz="2400" b="1" dirty="0" err="1">
                <a:solidFill>
                  <a:srgbClr val="0000CC"/>
                </a:solidFill>
              </a:rPr>
              <a:t>thường</a:t>
            </a:r>
            <a:r>
              <a:rPr lang="en-US" altLang="en-US" sz="2400" b="1" dirty="0">
                <a:solidFill>
                  <a:srgbClr val="0000CC"/>
                </a:solidFill>
              </a:rPr>
              <a:t> </a:t>
            </a:r>
            <a:r>
              <a:rPr lang="en-US" altLang="en-US" sz="2400" b="1" dirty="0" err="1">
                <a:solidFill>
                  <a:srgbClr val="0000CC"/>
                </a:solidFill>
              </a:rPr>
              <a:t>dùng</a:t>
            </a:r>
            <a:r>
              <a:rPr lang="en-US" altLang="en-US" sz="2400" b="1" dirty="0">
                <a:solidFill>
                  <a:srgbClr val="0000CC"/>
                </a:solidFill>
              </a:rPr>
              <a:t> </a:t>
            </a:r>
          </a:p>
        </p:txBody>
      </p:sp>
      <p:graphicFrame>
        <p:nvGraphicFramePr>
          <p:cNvPr id="20" name="Table 19"/>
          <p:cNvGraphicFramePr>
            <a:graphicFrameLocks noGrp="1"/>
          </p:cNvGraphicFramePr>
          <p:nvPr>
            <p:extLst>
              <p:ext uri="{D42A27DB-BD31-4B8C-83A1-F6EECF244321}">
                <p14:modId xmlns:p14="http://schemas.microsoft.com/office/powerpoint/2010/main" val="26082398"/>
              </p:ext>
            </p:extLst>
          </p:nvPr>
        </p:nvGraphicFramePr>
        <p:xfrm>
          <a:off x="3784009" y="2382111"/>
          <a:ext cx="5223968" cy="4345109"/>
        </p:xfrm>
        <a:graphic>
          <a:graphicData uri="http://schemas.openxmlformats.org/drawingml/2006/table">
            <a:tbl>
              <a:tblPr/>
              <a:tblGrid>
                <a:gridCol w="3510584">
                  <a:extLst>
                    <a:ext uri="{9D8B030D-6E8A-4147-A177-3AD203B41FA5}">
                      <a16:colId xmlns:a16="http://schemas.microsoft.com/office/drawing/2014/main" val="20000"/>
                    </a:ext>
                  </a:extLst>
                </a:gridCol>
                <a:gridCol w="1713384">
                  <a:extLst>
                    <a:ext uri="{9D8B030D-6E8A-4147-A177-3AD203B41FA5}">
                      <a16:colId xmlns:a16="http://schemas.microsoft.com/office/drawing/2014/main" val="20001"/>
                    </a:ext>
                  </a:extLst>
                </a:gridCol>
              </a:tblGrid>
              <a:tr h="7439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Dụng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cụ</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Công suất (W)</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824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Bóng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đèn</a:t>
                      </a:r>
                      <a:r>
                        <a:rPr kumimoji="0" lang="en-US" sz="2400" b="1" i="0" u="none" strike="noStrike" cap="none" normalizeH="0" baseline="0" dirty="0">
                          <a:ln>
                            <a:noFill/>
                          </a:ln>
                          <a:solidFill>
                            <a:srgbClr val="0000CC"/>
                          </a:solidFill>
                          <a:effectLst/>
                          <a:latin typeface="Times New Roman" pitchFamily="18" charset="0"/>
                        </a:rPr>
                        <a:t> pin</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1</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149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Bóng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đèn</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thắp</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sáng</a:t>
                      </a:r>
                      <a:r>
                        <a:rPr kumimoji="0" lang="en-US" sz="2400" b="1" i="0" u="none" strike="noStrike" cap="none" normalizeH="0" baseline="0" dirty="0">
                          <a:ln>
                            <a:noFill/>
                          </a:ln>
                          <a:solidFill>
                            <a:srgbClr val="0000CC"/>
                          </a:solidFill>
                          <a:effectLst/>
                          <a:latin typeface="Times New Roman" pitchFamily="18" charset="0"/>
                        </a:rPr>
                        <a:t> ở </a:t>
                      </a:r>
                      <a:r>
                        <a:rPr kumimoji="0" lang="en-US" sz="2400" b="1" i="0" u="none" strike="noStrike" cap="none" normalizeH="0" baseline="0" dirty="0" err="1">
                          <a:ln>
                            <a:noFill/>
                          </a:ln>
                          <a:solidFill>
                            <a:srgbClr val="0000CC"/>
                          </a:solidFill>
                          <a:effectLst/>
                          <a:latin typeface="Times New Roman" pitchFamily="18" charset="0"/>
                        </a:rPr>
                        <a:t>gia</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đình</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15 - 200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Quạt</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25 - 100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Tivi</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60 - 160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Bàn</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là</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250 - 1000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4142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Nồi</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cơm</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300 - 1000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9560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8139F37-0A4B-4756-B1A6-1684FB5098C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F8E9E7D-82BA-4E92-90EA-EE7C2C241A0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22455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pic>
        <p:nvPicPr>
          <p:cNvPr id="19" name="Picture 13" descr="C:\Users\Admin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52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28870PHOTO" val="/9j/4AAQSkZJRgABAQAAAQABAAD/2wBDAAMCAgMCAgMDAwMEAwMEBQgFBQQEBQoHBwYIDAoMDAsKCwsNDhIQDQ4RDgsLEBYQERMUFRUVDA8XGBYUGBIUFRT/2wBDAQMEBAUEBQkFBQkUDQsNFBQUFBQUFBQUFBQUFBQUFBQUFBQUFBQUFBQUFBQUFBQUFBQUFBQUFBQUFBQUFBQUFBT/wAARCAzrCT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koVaFWnuAtFFL/tUxIGWjbTqZSsNsXbTtntT6ikkWL71CAlpn+zVea+W1j8yT5Iv78nyVyusfFjw1okm281K0R/+mb7/wCVZTqwpq83ZHVTw9au7U4t+iudsy0leMap+054Vsnkjt/tV7/1zTYlQ2v7T3hppP3kc8Fcf9o4VO3Or+p6n9iZhy83snb0PbttLXHeF/ix4Y8UJG1nrVpuf/lhO/lP+TV2SsrpGy/OrfckjrrhVhUV4O6PLrYerQlarFxfmrCUv3qcy05elamBFU1M2/vN1PoaAKftpqrTl60FdRrU5etOooDYKfTKcvSqBIWnUi05VoLEp6dqZUq9KBMG6UtI3Sn0ylqhFrofh8v/ABX/AIb/AOwjbf8Ao9K5+ug+H/8AyUDw3/2Erb/0clY4j+DP0Z04P/eIeq/M97/a/wD+Sc6X/wBhRP8A0TNXyL96vrv9r0Z+Hmlf9hRP/RE1fI2z2rw8lX+y/Nn0HFH+/wDyQyl/2qNtC9a95I+OuG2hVp1CdqYiNqSnUn3KnYe43bRtpzUbatCBlpaVVpKYmKvWhVpyrQ/elYY3bTtntQnan0wGL8tD96jab95tX79UdS8RWelpuup4IP8AfdUqXJR1ZtCEpvlitTSj+enba831T48eDtLjkWTUkeVP4IPnrl5P2pPDnn7Y7S7dP+eklcU8fhoO0pr7z1qeTY6srxpSt6f5nuCrTtu2vH9J/aU8J3k8cdxPPao//LSRN6JXp2h+KNK8QRxtp+pWl7/1wnV6uniaNXSE0/mjlr5fisL/ABabS72dvvNOin7f4aZXUeehdtOTtTm6U1V2UDH0q0lL9ygdx22mrUlFA2gTtRRs9qKoB9FFOobLSEWnL1pKVetAmSL0ptS0xelUhp9Baf8A7NJSLTB7n0T+yJ/rPFP0tf8A2tXkf7RzY+NPiP8A7d//AEnjr1v9kX/WeKvpa/8AtWvJP2kF/wCLz+IfrB/6Tx18vR/5GtV+X+R9pjP+Seof4n/7ceZ0U/Z7U1utfRnwjDbQy0lFNCF201qc3Wm7aQCUm2n0iruoAFX+GhaNtO21QCUu2jbTk7UCQyl20lTUmrDGbPanL0prNt+aoftGz5l+7TLimyZ+9O2/u65nWPiFoeiR7r6+tIET/npOtcXrH7SHhDTvlhnnvX/6YJXJVxVCl8c0j0aOW4uv/Dpt/I9bpVXdXhcP7UXhx/vQXcH+/XYeF/jt4T8QP5a6tHZXH/PO7+Tf9G6VnDHYappGav6m1XJ8dRXNKlK3oejbaF61Ha3kF/B51vIk8X9+B99Tfwbq61Lm2PJknHSQ3/Zo+7Tk7UMu+qEOXpS0i9Kcq1NilsCrTttC9adVDWqGr1p1FFNCBO1PpF6UtMpKwU6k205utA7WHJ2pzf6ump2qRqBJ2EpU/wBqhaWrBi7d/wA1fYVz/wAm2yf9iu3/AKS18e/wV9iTf8m2v/2LH/trXzGdb0vU+34Z2xH+E+GqKfs9qNntX0CWh8K9xv3qSlXrSVRmLtpKev36jahoBKTbTttLQAzbTttG2hVqgFpF+alp+z2oEhu2jbTn70J2pWGN207Z7U+opJlT5aZSVyWmJ2qrdapFYJ5lxIkCf7b7P51yOrfGLwro0nl3WrQI/wDsPv8A5VjOtTp6zdvU66OFr12vZxcvQ7plpa8S1D9qDwvA/l28F1df9NNmxKks/wBpzwvK/wC88+Bf9yuJZjhb29or+p6LyTMLc/snb0PattLXNeG/iR4c8Sxxtp+tWk+//lm77Jf++WrqK7YVI1FzQd0eVVo1aT5akWn2asMpdu+hlqWtDEYnan0xV/ip9DQBT9tN205etBa1GtTlanUbPagQU+mU+qBLUKVaFpyrQWC9akXpUa9akXpQK4N0paKdQO90Iteifs/Lt+Lug/70/wD6IkrzyvQvgB/yWDw/9Z//AEnkrlxzthan+F/kejlf+/Uf8S/NHbftn/e8I/7t3/7Rr5nr6a/bNGX8I/S7/wDaNfNGz2rzspV8JH5/mz0OI/8AkaVfl+SGUUrLSV7J8vcXbRtp1H8FAiNqSl20fcoHuN20Kuyn0jLTQg2/PS0qrSUxMVVo205O1D96kY3bTtntQnan0AMTtQ/eo/tG/wC789ZeqeKtP0hP9Mu4IP8AfnVKHOMNWbwpzq+7FXZtR/PRtrzHVv2gvB2lx7vt/nuv/LOBN9c3/wANSeHHn/49LtE/56PXBLH4aDs5r7z1oZLjqq5o0pfdb8z3JVqTbsryXQf2jPCGqTxwzX72Tv8AcedPk/GvTNJ1yx1xN1jf2l6n/TCdXraliKVX4JJ/M462BxOF/i02vVMu0U9fmoTtXScI3bTk7UMv8NCrsoAfSrSU6goXbTVqSigbWoUJ2ooTtVCH0UU6hstIRacvWhutOTtQJjl6U2paYvSgaYL0qT71JSr1qxM+pv2U/wDkQNR/7CL/APoqKvl34lN/xcTxR/2Fbr/0e9fUP7Kf/Ih6n/2En/8ARMVfL/xKX/i4nij/ALCl1/6OevlcFrmFdn22a/8AInwqOa+592kp+z2plfSnwbCl20lFNCF21G3SpJKbtpFbuwlJtp9Iq0Egq0tJtp22qASlZaNtOoGhlLtpKmqRDNntT6Y0ixJuqGS6WKPc33KbKipMm3+9O21yOtfE7w/oPzX2pWqf9t1f+Vcbq37S3hOwk8u3kur3/rgnyVyVMXQp/HNL5nqUcsxlfWnSk/kew0qrurw23/ag8OP96CeCu48K/Gjwn4l+W31qCCX/AJ4XX7p/wzwazhjcPV0jUT+ZVbKcbQV505Jeh3m2kpIZkng8yORJ4m/5aJ89SP3rtTueS047jfvUfdpydqGXfJupjH0Ui9Kcq0FBtpzLQvWnUBuhq9ac/eiimgBO1PpF6U+mUlYbTqTbS0DtYenanN0oXpQ3SgSdhaVP9qloqwYu3+KvsH9pD/kiWvf9u3/pRFXx8y19hftIf8kV13/t2/8AR8dfM5rricOvP9UfbZDpgcb/AIf0kfDv3qSn7PajZ7V79j4UZS7aF60lUQLtobrTk7VG1DQCUm2nfcoagBu3+KnMtG2nKtUAlKvWkp6rsoEhu2jbTn70J2pWGGz2oVdlPqKSZVfb/HTKSuSN0pqVRvtag05N11IkH/XR1T+dcfqnxu8IaTJJHcatB5qf88PnrGpXp0vjlY7aOExFd/u4N+iuegMtLXiF1+1F4aSTbDBfTp/z0+5VrT/2mfCsskfnSTwJ/wA9PL31xxzHCvRVF953yyTMIrmdJ29D2bbS1ieH/HGh+I4420/WrG93/wDPN/n/AO+etb23+GuyM4zV4u6PJqUqlKVppp9mrDKXbSVNWhkMTtT6Yq7KfQ0Ai9Kk2037lSUFLUj/AOWlSJ2oo2e1ABT6ZT6oEtQpVWlpV60FgvWpF6VGvWploFcSiinUFXuFeyfsrrt+Id//ANg2T/0bHXjS17L+yx/yUa//AOwbJ/6Oirzs0/3Oa8j2sk/5GFL1/Q+saWiivzM/dQooooAKKKKACiiigAooooAKKKKAPzO201O1DLRX65Y/moNntRT6ibrTJ2EpfvUbaNuyi1xCUUu2koFcKKKXbVgw/gp1FMoJHs1NZqz9c17T/Dmmyahql3HZWkX8cn9K+dfiF+0hdalvtdBj+xW7f8t3/wBa/wD8TXm4zHUMFG9R69up7uW5Risyny0Y+71k9l/mz27xl8StD8FQSNfXaPL/AM8I/nevD/En7Qmuaj5n9lwR6XE/3JJE3v8AgK8hbUGurvzppJLq4f8A5aT1TvtaVfMWH9//ANNK+Fxed4iv7tL3Y+W/3n6xl3C+Cwi5qy55ee33I1fEXiTV9bn8zUNWu7p/9t/6VzTXMSyfN871RuppbqoY7OeWvEdSdR81SVz6yFKnSXJSikvLQ0mvlf7saU37U2/bTYdNnb/lnvq5Dpsv/PCSsbxNrS7DVuG2fvI66Twv8TvEvgueNtJ1q7giT/lhI/mxf98tWXHpM8Ue7y/k/wCedQzWfybvL2P/AM861p4h0pc0JWZjWwsa8OWrFNdnqfUHwp/aOg8W3cem69Gmnag3+pnj/wBS/wD8TXty3EWzd/BX5zq0tv8AN9x1+5XeaT8fPF+kwQQ2t+myJNn79N9fYYPPFGHLX1a6r9T82zPhP2lT2mDtFPo9vkz7eWRakXpXy74b/ag1xHjXVLC1uov+mHyPXsXhP4zaD4oT93d/Zbj/AJ4XfyV71HM8NXdoz17PQ+PxXD+Pwqcpwuu61PQ6VetV7W+juk3R1YXrXqrXVHgyi46Mds9qE7U7bvo21pYkG6UtM2e1S0WBDadSqtJUbmwU+nN0prNVx1RnLQfTqbSq1aGaZJW/8Pvm8eeGj/1EbX/0elc8vWuh+Hy/8V/4b/7CVt/6OSuTEX9jO/Z/kd2Et9Yp27r80e9/te/8k80v/sKR/wDomWvkV+9fXX7Xf/JPNL/7Ckf/AKJlr5Frxck/3X5s+g4of/Ch8l+QbPajZ7U771Nr3z5EZS7tlG2jbQQDdaF60baNuynYVxKKVutJTQ73Cl/jpKfTIBO1N3Ubq4f4hfFjRfh9H5NxP9q1NvuWMH3/APgf92sKtSFGDnUdku510MNWxVRU6UXKT6I7S4uIreOSSSREiT+OSvKfHHx+0jQZPsel/wDE0vv+mH3Erwvx18YNa8dTyRzT/ZbH/nhB9yuRjvooIH/gT/x96+Kxmfy1hhlbzf8AkfqGWcIRjapjXd/yrb5vqeg+JvjJ4q1tJI11L+y7f+5Y/wDxVeZahfTyu8lxdyT/AO+++qt9rEsvyrHsSseRZZX3V8vUxVeu71Jtn39HBYXCxtRppeiX+Rp/bIk+7HTPtm77vl1Th0+er0elz/e8h65rxW52LmfQIbiX7y1ajvpbd/Mj3wTJ/HA+x6dDpMsv3YPnq22nyxfLJHvo9pGOqYey51aSO58G/tEeL/CvlwzX/wDbdkn/ACwvvnf8H619QfDv4naR8Q9KjuLOTyLhf9daP99Gr4ZuLVon+WPfV7QfFWoeEtRS80+TyJVr6PL84qUGo1XzR/E+NzbhuhjIudGKjPutE/U/Qhpl+7TlkVq+M9J/aS8Z2sm1p7WeJf8AlnOleneFf2nEutkeuWGz+/Pafc/Kvqaec4Wejlb1R+f1uF8xpK8YqXoz6CWlrnNB8daVr0cclndwTo3/AH2n4V0SyK9exCpGorxd0fNVMPUoPlqqzHL1p33KE7U7bW9jAWik20L0pALSL0p9Kq0NmiQlPoX79H8dCQMfTqi3fvKcrVsZXHKtSU3dTtntSYz6H/ZIGH8VfS2/9q15H+0Z/wAlm8Q/W3/9J469a/ZE+/4q+lt/7VryX9o7/ks3iL62/wD6Tx18rSX/AArVfT/5E+2xf/JPUP8AE/zkeaJ2o2e1Cdqd92vpT4bcbTKe/em7aCQ3UN1o20bd9HKAlFFFVYBV60lFPpkDV605mplJNMsUckkkiJEnzu8n3EqWWk3sO3Vk+IPFGmeGrSS41C7S1T/ppXkfxE/aOsdO8+z8O+Xeyp8j3z/c/wCAf3q+f9Y8UXnia+kvNSu576Vv+Wb/AHK+Zx2dUsO+Sl70l93/AAT7rKuFq+MSqYn3IvpbV/Loe3eKv2jpbqR49BtP3Sf8vd19yvJfFHjzxH4j+bUNandP+eCP5SflXP3mrLbx/L883/PNP4K5+8vpbj/4iOviq+Y4rEv3pu3ZaL8D9RweTYHBpclNXXV6v8S1cXSrJ++k3v8A79R/bl/hjjrNW1llq1Dps7/8s99cd3u2eslbZE/2r2qaO4b+KPelJHpsq/8ALCSr1vo8/wB5Y9iVnzwL5JdibR/FWq+HJ/tGk6ld6XL/ANMJ2T9Ole3fD/8Aakvvt0Fn4ojjurd/k+3QJsdP95ehrw1rFm+9HseqPltFJ/q/kr0cJmFXDyvTlp26HjY7J8NjYtVYJt9eq+Z+iGm6pbapaR3VrPHPFKm9JI6tLMv3q+D/AAz8XPEfhK1+y6bd7Ilfem/5677w/wDtPeKonj+3R2N6n8fybHr7OlnmHklz3R+Y1+EsZBv2TUl01sz62Vt9PryLwf8AtBaLr3lw3nmaXdt/z0+5+denabrVtqUe6GRJN/8AGj/JXs0cXRrq9OVz5nE5disI+WtBr+u5fp+z2pu6nJ2rtS0PN2Cn0nl01lqrAOXpS0q0bakpK4LTl60lPX7lSXYE7U5elN3+9Cdq1MZMlpVWmq1LVjH/AH6+wLn/AJNuf/sV2/8ASWvj9lr7Bl/5Ntf/ALFg/wDpLXyudf8ALr1Pt+GXf6x/hPh5vuUbPah+9Pr6JLQ+He4zZ7Uypqi21RmH3aPvUbaNtFrgJRS7aSgVwopV60basGDdacnaim/dpMEDNQzVh+LPGGleC9KkvtWu0tYv4I/43b/ZFfN/xC/aE1PxH5lnpf8AxK7J/wC5/rX+teXjcwoYOPvu8uiX9aHv5ZkuKzOX7tWh1k9vl3PcPHHxe0HwWkiyXf2q7/ggg+d68V8SfHrxLqnmLY+XpCN/y02b5f8A61eUw3i+Z5jSb3b788nz1Rvta/1iw/On9+SvhcXnOJru0Hyrsv8AM/WMv4ZwODV5x55d3/lsXtc1rU9UnkmvNSurp2++889YjXkX+/VC4kluv9umx2M7fNXjOc5O83dn1MKdOmuWnGyNBrxX+7HHQtwzSfLTYdLnf/lg71bh02Vv+WFZ3ga2l2E+0N/FH89dd4R+MXirwW8f2HWp3tP+fS7/AHsX/j3SufXS54E+aP8A7Z1XuLPZHuWOtaWKlRlzU5WZzV8JCvHlqwUl2aufXHwn+Pdj4/8A9D1CNNO1X/nnv+Sb/dr1jzl2V+ddvdT6c8c0P7iVX+SvQNP/AGiPGdh5aw3cDp/zzdN9fZYTPIqmliNX3R+a5jwlKVXnwbUYvo+nzPtbenpUy18y+Gf2otT+7rFhBOn/AD0tfkr2Twv8VtD8UQRta3caS/8APCf5Hr3aGZYau7RnqfI4rIsdhE5Thp3Wq/A7elXrUcN0s8e6P7lSL1r04+8eFJcujHbPanL0o20baoQN0paYq1LVWBajadSqtJUbmwVNTH70M1XHVGUtB9KtJT91aE3Hfcr0H9n9f+Lu6C3+1P8A+iJK8+TtXoHwB/5K/oX+9P8A+iJK4Mb/ALtV/wAL/I9PLWljqFv5l+aO3/bO/wBZ4R+l3/7Rr5ob79fS/wC2b/rPCH0u/wD2jXzQnavOyhf7HD5/mz0uJP8AkZ1Pl+SDZ7UbPan0yvaPlhlLu/ho20baAButC9aNtG3ZTsK4lFK3Wj71NBcSil+7TqZIbv3dN3Uf7Nea/Eb43aL4Ikks4ZI9R1VfvwR/ch/32rmrVqeHhz1ZWR3YbCV8ZNUqEbyf9a9kehX2oQWEEk1xOkES/wAbvXj/AIy/aIsbCeSz0OCTVLhfvyfcSvCfGHxM1fxzdbr67f7P/BBB8iVgtqEVvB/cT+BP79fE4zP6krww6su73/4B+p5bwhSpWqYx80uy2+/qdp4o+LHirxAkkcmrPZW//PCx+RP++q85vLpmk3XE7v8A9dH31XvtWln/AOmdZbQyyv8A79fNVK9evrUm2feUcJh8MuWjTS9Eaf2yJPux0z7V/dqrDp89Xo9NlX/lhJXPdJnSlJ9AhuJf4atWuqT2E/nWs89lcJ/y0gdkf9Kdb6PPL92P56sSWLJ8skfyf89KFVUdUxOjzq0lp5npXgv9pjxR4f8ALt9Uk/t6yX/nv8k23/f/AMa+oPBvjjSvG+lQX2mz70f76fxo3oa+CLi3aJ/lj31r+G/HWq+DbqSTTZ/I3JsevpsBnM6Pu1nzR/FHw+b8NUcWufDxUJ+WifyP0A85fu05ZFavjrRf2lvGdq+2SSxukT+/HXqfhP8AaYsb+SOPWLR7J/8AnvB86V9NSzjC1HZyt6nwlfhjMaOsYqS8n+h7stLWJo/izT9Zj8y1u4LpH/uP/Otrdur2ITjNXi7o+cqUJ0W41FZkirRQnanba3sYC0UjLQvSiwC0i9KfSqtQzVREp6dqE7Ufx01qJj6KYnanK1bGVyRVp1N3U7Z7UFbH1L+ysu3wFqX/AGEX/wDRUVfL/wASf+Sh+KP+wpdf+jnr6f8A2Vf+RC1P/sJP/wCioq+X/iV/yUPxR/2FLr/0c9fJ4LXMK59vm3/InwpzadqNntRTvu19MfCjaZT3703bQQG7fSUu3ZRto5QEopV60lACr1pKXbTqsgZT2amVBfahbadaSXV5PHa2kXzvPI/yJSfu6yNIxlJ8sSxurn/FXjjSPCVr52pX6Qf9M/4/yrxn4hftKL+8tfDcfyfc+3T/AH3/AN1a8NvNan1a6kur6d724Z/+Wj18pjc9p0G4UVzPv0/4J+gZXwnWxKVXFvli+nX59j2jxJ+0Zqd+8n9i2kdrF/BPd/0WvJ/E3jDXvEEm7UNau7p/7m/Yn/fNYt9rCxfLH+/esG6upbr/AOwr42tj8ViH703btsvwP0zCZTgsGl7Omr93q/xLU10qyfvJN701r5f4Y0rNjs55auQ6bO//ACz31xtrqz1Un9lEn2pqsLcN/FHvSiPTZfu+Q9XodHnT955fyVHPBFqnJ9C54d8da94Snjm0fVrrTv8AYjf5PxQ8V718M/2nm1S+j0/xRHHA7fIl9B8ibv8AaWvneSxZ4/mj2PVNVaL/AJZ16uFzKrh5Lllp26Hg5hkuGx8GqsFzd1v95+i1vdRXEHmRyb0f+OOpFmX71fC/h/42eKvDljBa2N3+6i+55nz133h39qDxHE8a6lBaXsX8fl/I9fZU87w0rc10fmVfhPHQv7K0l62f4n1cvz0+vMPCPx00HxL5cckn9nXf/PO7+5+dejWOpQXqbo5I3/65169HE0cQr05XR81iMvxOElatBp+ZZp+z2pq9ad9+uxI8/YKfSeXTWWqsA+ilWhVqXoUhaVetJUv8FK3QtrQananL0pu793Qv3K1RiyWl201Wpy9aHfoMd9+vsD9o/wD5Itr3/bv/AOlEVfHrLX2D+0b/AMkU17/t3/8ASiOvmM1/3nDPz/VH3GQP/Ycav7v6SPiB+9G3dRTvvV9GfCjdntTKfTdtBAbtlJS7aNtFrgJRS7dlJQK4rdaSlXrRtqwYN89OTtRTKAQu6mySKvzN8iVzPjr4iaL4BsfO1Kf/AEh/9TaJ88z/AP1q+afiB8dNX8YPJawyf2dp/wDzwg+/+JrxsdmdDBKzd5dl+vY+lyrIcVmb5orlh/M/0XU908dfHDQ/CXmW9vJ/aOofwQQfPXjPiT44eKtW8yO1u49Iif8A5ZwfPL/31XmcN5FF5jfc/vyfx1m32tM3yxx/J/z0evhsVnOKxDtF8q8v8z9XwHDeAwcffjzy7v8Ay2LmraleXk8kl1fTzs/35JJ99ZP2yJf9uqE3m3D7vv06OxnevJ5pPWTuz6WMIU/dgrIvfa9/3dlEdwzfdpkelz/88HerkOlyy/L5FZ80DS0uw1bpk+by9jf89I67zwf8dvF/g1/Lj1Z9Rsv+fW+/ep+DfeFci2mzwR7Wj31VurPb8y1vRxcqMr05WZx4nBUsTDlrQTXmj7Q+Fvxm0z4jWO1v9C1Nf9daO/6rXojTLX536brV54euoLy1k8i4iffXoGm/tHeM7Wfat3A8X/PN0r7PC55B00q61XVH5pj+EantXLBtcr6PofaXmL92pFr5x8L/ALUE8vlrrmmo/wD03tf8K9i8O/EjRfEcEclnfo+/+CT5H/KvaoZhh6+kZ69j5LFZJjsIuapDTutV+B1tKvWo45llj3L9ypF616cfePFa5dGO27acrUbaNtUIWimKtS1WwLUbTqVVpydqjc2toMqamP3oZvnq0ZS0H0q/NTd1Sbq0EO+5XsX7K4x8Q7//ALB0n/o2OvHU7V7F+yx/yUS+/wCwdJ/6Njrycy/3Op6fqj3cla/tGjbv+h9Y0UUV+ZH7sFFFFABRRRQAUUUUAFFFFABRRRQB+Z33qbTvu0fer9dP5nHbd1LTPu0N89VYL3Ybabv96kb5aj3bqYBRQq0VADKVutOprfJVJ3EwZqw/GXjDT/BGhyalqUmyFPuJ/G7egqbxN4ksfCWjT6lqU6QWsSf99t/dFfFfxU+K2ofEnXPtU37iyi+S3tf4EX3/ANqvGzLMo4KnaOs3sv1Z9TkWSzzSteWlOO77+SJPid8VtQ8earJcXkmy3T/j3tY/uIv+NcbbxtP80kn3vuVRWNl/eSfP/cStCztWnk+b/gf+FfmVatOrJ1Kju2fumGwtPDwVKlG0VshzSbk+X/U/+h1Ys9FudS8uNY/vV1Hh3wXPqz+ZJ8kVfSXwp+DtskEd1NHvlf8A8cr5/F5jTwy01Z9JhMtnX96WiPB/D/wL1fWfLZYHRP8AnpJXoWi/szyp5bNHI719VaP4Xgsk/wBR8ldBb6fFF/q46+YqZxWlrF6H0VPLaEPs3Z8z2v7Pa26fvLTY/wDfStKx+BttL+7mtK+kI9PZqP7LVfm/jrheYVn1Or6nDoj5/wD+FA2zQSfu/wDcrkdc/Z/bZ/qPn/v19afZd6VXmsYn+VqSzCvF3uN4OD0aPhHWPhOth+5vo3RP76JvrkfEHwhlt/8ASNP3z2//ADz2fPX35qnhWzv/AJZIEesW68B2aQbY4/kr0qWc1Y77nnVMsoy0sfnbJpc9hP8AL9/+4/yPViz1KWCTa3yP/t19gePvgHpXiOCSSGP7Ld/30r5T8deCdV8Fal9lvI5PK/gk/gr6bB5lTxXu397sfPYvLZ0E5rWJ6Z8O/jFeaC8dvdSO9v8A9NH3/LX0t4f16z16xjureTfFL/y0r4Fsb7yvL/gr1X4U/EyXwvrMcc0n+hTvseD+or9ByvNZUpKlWfu7X7H5bnuQwxUHXw6tLt3/AOCfXdO3Vn6TqkWqWkc0Mm9Gq8/ev0KL5ldH49KDg3F7jl+enLTWahelW9iBytTl60bacq0kjRjl6UfL70bqNtWkZN2Q+k20baWqIeoqrXR/D/8A5Hzw3/2EbX/0elc4vWui+H3/ACPnhr/sJW3/AKOSsMTpQn6M68F/vNP1X5o96/a9/wCSeaX/ANhSP/0TLXyRX1v+14u74d6X/wBhRP8A0TLXyRXgZJ/uvzZ9JxT/AMjD5L8hI6dtpu2jdt+Va94+PFpGXbRt/eUM2yrAbv8Aeij79H3UpMAfvTV606h+9JbgN3Ubqbury340fGaD4c6d9js9k+u3CfJH/wA8V/vNWdevTw8HUm7JHXhcJVxtaNGirt/1d+RD8ZvjZF4Ggk03S5En1tk+d/4Lb/7KvkfVNaudWvpJJLiSe4lfe8kn33aq+qaleatdyXE0jz3Fw+93f771Xhj8r92v3/45K/L8fjqmNqNydorZH7zlOUUcroqMVeT3ff8A4BejjWBNzfO//s1DRyyv/ferWm6a1x/q/vv9z/Yr0zwT8MWvLqCOT77f+OV83XxMKEbtn1+Hwk8Q7RRweh+B77Xp9sMEj16Vof7Oep3v7y4j8hK+mvA/wts9GtY1jgr0ix0OCCPa0dfKVs6qSdqeiPqKOVUoL31dny7ov7NzRf8ALDf/AL9dBH8BYrf5o7TZ/fj+/X0tHZ/3am/svfHXlyzOvLVs7lgqS0UT53t/gTZ3HzLBsem6t+z/ABbI/Jj+f+OvoyGxWL7tSSWa1k8fWevMaLCQ7Hxj4g+A8tq/mQwbNn/LOuHvvhXY3TyQyeelx/B8lfe11psEqfN89czdeB9Pup/MaBEeu2lm1WOjOWrl9J9D8+dc+G99oMm6SN/K/v1ixx3Nr/tp/sV+g2sfDuxvEkhmgSeJq8D+KX7Ov2VJL7Q/v/8APCvcwudQm+WroeLiMoaXNS37Hifh/wASXmm3cc1vJslT/b2PX0Z8MfjJFqzx2OpSeRL9xJHr5UuobmwvpIbpNkqPsfzK1dN1Z4vuyf8Axdfc4HH1MLJSg7rt0Pgczyqjjqbp1VaS2fVH39DMsqblqRO1eJ/BX4pLq1rHpt9PvuIvuPJ9919K9qjk3/Mv3K/T8JiYYqmqkXofhuYYGpgKzpVFqvxXckZqNtNX79OZq9A8sc1LSLTttZbmielxydqd8vvTU7U5Wq7GbYLtp22mqtPrQhu4i1Ivy01utOTtQZt6n0P+yT9/xV9LX/2rXkn7R3/JZ/EP1g/9Jo69b/ZJ+/4q+lr/AO1a8l/aOX/i8/iFveD/ANJ46+Upf8jar/hX/tp95i/+Sdw/+L9ZHmT96k/g203dRtr6PqfCjvuU3bvp27dTVWrAG6U3f70M1Gz2oAP96mt1pz96KjYdgplK3Wo5plgjkmk+SJPneR/4Fqw5eZ6Dby8gs7WS4uJEgt4k3vJJ9xK+T/jR8dJ/Fskml6bJ9l0RX/4Hc/73+zTvjx8cm8VzyaDo8mzR4n+d0/5em/8AiK8QZWn+ZvuLXwebZrzt0KD93q118l5H63w5w97GKxWKj726Xbzt3LKyNePuaTZFVn/Vfu4/v/xv/cqpbxtL5e35P7ldNovhefVJI4YY/wB1/fr4qpOMFeR+nUqUqjtFXZh29jPdSbY/uV2nhv4Q6rr0cbRwP89eufCv4PwX88ck0e9E/wDH6+lNB8EwaakarB9yvl8XnHs5OFJH0+GyhJc1U+VdF/Znun+a437/APnnHXdab+zqsEf7603p/v8Az19NW+lwRfdj+ery2O6vDqZriJP4j144CjHaJ812/wADYopPLkt/krWt/gDZv8q2/wAn9yvoBtJX7zVNHar92ud4+q+posJBbI+W9a/Z/wD9Ztg3p/BXnutfBuXSfM86OT7P/wBM/nr7gmsV/irH1LQba6j2tGj1pSzOtB6sipgKcl8J8D6t8IYryDzNNkkeX+P5NlcLfeGbnSZPLkj8mVf4Hr9FG8A2KxyeXHsrjfFXwd0rxHaSR3UGxv4Hjr2KOdyi0prQ8mtlNOesdGfDsN5PayfNvrvvAvxI1DwvPG0cm+3/AOee/wCT8qPil8H9T8BvJNbxvPp/9+OvObW68r73yV9jg8Yp2q0ZHyONwHKnSrxumfc3gPx9Z+L7Hzo5P3q/62P+5XZbv7tfDfhHxpc+HNSgvLefY8X/AHw/1r6+8E+MLbxVpUdxbyffT54/7jV+m5VmSxceSekl+Pmj8Sz7JXl8/a0tYP8ADyZ1C9KFbfTd/vTl6V9GfGDvuUfcqNWqTbSZcRaenamqtOqrENjm205aa3z05Vq7Et2BlpyrQvWkpmbJq+vLn/k26T/sWG/9Ja+Q6+v7j/k3GT/sWW/9Ja+Vzz/l16n3XC+qxH+E+IKRelH3aWvolsfDvcXbSUi/JQy76qwg203f705vkpv36YBRQq7KKgBq9aSn1GzVYmO3VyfxG+I2n/DzR/tl18923/Hva/xu3/xNTePvHmn/AA+0OTUtQk+f/ljB/HM3oK+J/Hnj7U/H2uT6pfPvd/kRI/uQr/dFeBmmZRwcOWm7ye3l5s+wyDIp5lV9rVVqcd/N9kTeOviFqHjLWJNQ1Cfz5W+4n8CL6LWDbw/xTSf7dUY42ik3N88rfcrSsbPz5Pm+f/2dq/NK1WU25zd2z9wo0YUoxp042itEkNkZpY/9j+BKuab4dvNWkjjjjkfdXXeGfAc+pOk038f3K+nvhj8H7awtI7iSPfK/z76+exeZww6stWfR4XK51veqaI+e/D/wB1jVPLZoPIT/AKaV6Bov7NLJ5beXJPX1RpfhuC1Ta0FbkNiqfLHHXzVTN60tU7H0MMtow2ifNMP7PsUCf8emyX/xytCz+BtnPHtmg+dK+jl0/dQumrFJurjeYVn1Oj6nDoj59uPgDA9p8sf72uL174Ats+WDY/8Az0r68a1V46q3GnxP96iOYVou9xywdOSs4nwfqnwrgt5/J1DzE/3ErjfEHwludO/0i3jknt6+/tU8I2N+/wC8gSsm+8B2nl7Vj+T/AJ516dLOakdbHnVcro1NLH52/YZ7OT5f/s60NN1ae3kjX7jr/fr6m+I37POn6zBJcafH9lu/v/7FfLPirw3qfhXVZLPUIJEdPueZX0+DzGnidE7S7HzeMy6eHV0rx7nt3w1+NU+nPHZ6k8nk/wB9/nr6M0vUoNRtI5oZN6Mm9JP79fn/AKfqHlSf+yV7V8Gfik2jX0em3k/+hS/c3/wNX6HlWbOMlRrPTo/8z8pz3II1YPEYZe8tWu/ofUVOZtlVbO8W9gjkj+41WK++T5kfkzVtByrup9MZqF6VT2JWg7dTl60bacq0ki2OXpR8vvQrUbapIybsh22jbS0VZm2Kq16L8Av+SuaD/vT/APoiSvOl616J8Af+St6F/vT/APpPJXHjv91q/wCF/kellf8Av1Ff3l+aO1/bM/1nhH6Xn/tGvmuvpT9s5d0nhH6Xf/tGvmrdXlZP/ucPn+bPW4l/5GlT5fkhy0bdtN207f8Aw17J8u2N+9Qy7aFWms1WAb/ej/eo2e1FJgD96E7UUP3qUw6DKXdTfmb7teH/AB4+OS+FIJ9B0WdH1WVNlxOn/Lqvp/v1hicTTwtN1JvRfid+BwNbH11Roq7f3Jd2Q/G748f2H5+g6DOn2v7lxfJ/B/sr718v3F9Lfz7Vk3u335Kr3Ek96/8AttRCv/LNfufx1+W43G1cZU55vToux++ZZllDLKKhTWvV9Wy4qrbx/L87t9yjyZbif5fnf+/Whpejy3vlrH88rf5xXrXw/wDhT/aN9BDJ/wADr5+vi6eHV5M+qw2DqYh6LQ838O/DvUNef9zBI9emaH+zbqE/lyXXyf8ATOOvqDwj8N7bSbWNY4K7yz0WCJP9X89fJVs5qyl+70R9RSyqjBe8rs+X9F/Zva3j+a03p/t1uR/AmK18vbB+6/26+lo7P+7UjaXu+9XnPMq8tWzsWCpLRRPnu3+A9nL8ywbH/wDHKq6x+z/En+pg+T+NK+kIbFYvlWnSWa1l9frXvc0WEhs0fFeufA2WwfzI4/k/jSuJvvhTaX8cixyOl3/zz2V98XmkwSp8yb65ubwHYyz+Z5CI/wDsV30s3qx0ZyVcupS6H556x4BvNBfbcRyJ/ck/gqhG1za/7a/7FffeufDPT9UgkhuoI3R6+c/it+z7c6D5l9ofmTRffeP+OvewucwqvkqaHh4nKXFc1PXyPN/C/i6+0a6juLWR9/8Azzjevpb4Y/FqDxQkdrdSbLv+D/br48VpYJ9skfz/AMdbuk65LayRyQyPvV/9Z/HX3WAzCphZXjrHqv8AI/Ps1yejj4NS0l0Z99RyK0e5acnavLfhH8TIvFGnJDdSf6bF8j/7fvXqCtX6bhq8MRTVSDumfhuMwtTBVpUqis0SbqNuymp2o3fvK7jhJGpaRfmpyrWJonpccnan0ynferSxnzXBdtOZaaq05a0M27i09O1NbrTk7UE3PqX9lT/kQ9T/AOwi/wD6Jir5f+JX/JQ/FH/YVuv/AEc9fUH7Kv8AyIep/wDYRf8A9ExV8v8AxIXHxG8UN/1FLr/0a9fJYH/kY1z7zNv+RPhTmqk+/TfvUfc+avpep8J0Hfcpu3fR96jb+7qwG0UM1CrSYBTKfRU7DsD96buob5Kp6lqUGk2M95eSJBaRJved/wCCqbtqxxg6j5Vuxuua5aeHtKn1DUJ/ItIE3vJJXx78XvjReePL7yV/0XR4n/c2n9//AGm96b8aPjNc/EPUvstr5kGiWr/uoP7/AP00avK2jZ/30n3K/Ps2zV4iTo0X7q38z9j4eyBYOKxGIjefTy/4Jch3XUnmNJ8lWWb+GP7iffeoLWFriT5vk/8AZFrqtB8Iz6vJH+72W618dUqKHvSP0WlSnVfLFanO2umz3nyrHXe+Hfgrq+uJG0cEmx/79e0/Cf4OwXHl3U0e/Z9yOvoTRfCMFhHGqwfItfL4rOmpctNH1OGyiKinV1Z8q6L+zPP/AMtvMd67ix/Z3SJI/OtP+BpX0xb6bBF/q46tR2O+vEnmleT1Z6sMBShpGJ822fwNg8zy5oK1o/gDZum3y/kr35tJX7zVMtr8lYPH1X1NVhILZHynrX7P/wAkn7jf/ckrzvWvhD/ZHmLdRyeV/fjj3191TWKt96sHVPDdnf8AytAj1pSzStF6sxqYGnPXlPgfXPg/5qedpe+dP7jx7K4q60OfTZ9v3HX+CSv0Tm8B2aQSeXHXA+NPgfpHiW1k8yDyLjZ99K9qhnbi0qi0PJrZRGSvDRnxbb309q+1t9enfD/4rX3heSNWk32/+/8AJXL/ABI+Guq+A7uRZI5JLJ/uSfwVydneeV/sV9jhMbtVoSPjsdl8ZJ0a8dGfeXhHxdY+KNNjureTen8f+w1dFXxb8PfiFc+FNZjuI5P3T/JMn8DrX114b8QW2vadHcWsm9Gr9QyzMY42NnpJbo/D88yeeXVOaOsHs/0Zt0i/PTad9yOvePlB9FMXpUm2lLRlxGrUy9KjVadVWIbHfL70+mN89O21diebUNtOVaSlX/WUzNktfXv7R3/JFdd/7d//AEoir5BVa+vv2jv+SK6/9Lb/ANHx18vm/wDvOG9f1R95w/8A7jjf8P6SPiKkjoX5KWvoD4QXbSUm7ZRtqrADLTd/vTm+Sm/fpgFFC/LRUANXrSU+o91WnoJjt1ee/Fj4tWfw3sfLj8ufWJU/cwf3P9pqsfFT4qWfw00bzpPLn1OX/j3tf7/+0f8AZr4r8TeJtQ8V6rPqV9P593O/zyf4V83m2ZrCx9lTfvP8PM+44eyJ4+ar11+7X4v/ACJvE3i6+8S6rPeXk8l1d3D/ADyPVGGFIo/Mmk+dfv1Rjja3fb/y1etbTbFpfmX53/gT+tfnFSo3eU3ds/aqVFRShBWS2RFJ5sv/AMRWnpPhO+1meOOOOR3rtPCPw7lvZ42m++1fUnw7+Etno1rG3kb3/jevncXmkMPpHVn0mEyuVT3qmx836D+zzqupeW00fkJXoGh/s1tF83kPP/10r6m03w/BBHtaOtaGxVP9XHXzdTN68tLnvwy6hDVRPmmP4AxW6fLabGrUtfgZaTpuaD5/9ivopdN3R0R6esT/AC1yPMazW50fVILZHzzqX7P8T2n7uP8Ae1w/iD4Byr+8jg2PX2JJZq9UbjT4pfvURzGtB7jlgqclZo+DdQ+Ftm8/k3m+CX/c/irite+Ft9o377y3e3/v1+geoeC7G/fc0EdZOqeAbSX920COn/POvUpZ1VhrY8urldKemx+eK289l8q/On/TOtbR9cntZ42jk2Sp/wAAr6M+Jn7OdtPBJeaP+4uP7lfMesabfaHqUlrfRuksX9+vqcHmFPEr3X73Y+axmAlh91eLPo74Z/Grc8djq0mxPueY9e+Wd1FdR7l/36/P7TdS8r7v/fFe/wDwR+Kmz/iT6hPvT/ljJJ/B7V+jZVmrbVCs/R/oz8jz/II8rxOGWvVfqj6IpzNsqGGZZY/MX7jVJ/HX3C1R+Wv3R22n0xm/u05ap7Atw3U5etG2nJ2pJFNjl6UL0oVqFWqSM7jttC0tFWQ31Hqteyfss/8AJQ7/AP7B0n/o2OvG07V7H+yz/wAlBvP+wbJ/6NhrzM0/3Op6fqj28i/5GNL1/Rn1hRRRX5afvgUUUUAFFFFABRRRQAUUUUAFFFFAH5obaSlVqb/vV+vo/mZi06iimNrqJupvyJT6ZuoAN1Nb5aKb96kgDdUN5cLawSTNJsRU+/U26vHf2kPiEvhfwrHpdvJ/xMNS+RP9he5rDEVo4elKrLZHfgsJLGYiFCG8n93d/I8T+OHxIufHmuSWcc//ABLLV/k/xrzFY1l+Zf8AVJ/4/VhYftUkcLSfe++9R3l1F5/k2vzwr8m/+/X5HisTPE1XOW7P6JwOCp4KhGlTWkfx8ya1t1l/eN/wCu68L+Ff3CSNHvlauc8P2qvPHu+f/Yr6L+F/gOe6eO6vI/IRPuQf36+dx2LVCDuz6vL8G68uZo2PCPw/WCC33R/JAm95P9qvobwbo/2fSreOODZ8lZOg6HF5cdqsf3Pnm/wr0axj8pNq1+fVq0qsuZn3MIKK5bDYbHYlSLbrV5fmp3lJWNrmhTW3pzQ1eWOmtb0crAy5I1qvJGqVrSW6/eqncLUctgMuRd1V2VfLq5N8lUX71F7ClEz7y3315z8TPh3Y+LdKnt7qDf8A3Hr06as+6j81PmralUcJKUdGjGVNNcr2Z+c/i7wreeBfEEljfR77ff8AJ/trWXNIsUkbQyb4q+xPjV8NYPF+hztHH/pcXzpJXxfeW8tndz2s3ySxPsr9Jy3HLFU9fiW58DmWB+rTvH4Xt/kfTH7O/wAQmuv+JPdT73/g8yvoKNt1fAfgHXG0TxBaXCybNj190eFdYi17Q7TUofuTpX65kmLdel7Ob1j+R+CcU5csNWWIgtJb+psbqdu201etCrX017nwhMrUbt0lR1LWsVYW4U+mVL96qMRaVacsa07Z7UA1YE7V0Pw//wCR88N/9hG1/wDR6Vgba6D4fL/xXfhr/sI23/o5K58T/Bn6M7MF/vNP1X5o94/a7/5J5pf/AGFE/wDRMtfJFfW/7Xf/ACTzS/8AsKR/+iZa+SWavCyT/dfmz6fipf7f8l+Q1elC9Kcu2lr6BM+OtcKRvmpaY3yUALTPv05ulNfvSQBv96bupKVmpgcb8TvHUXgPw5PeeZsuPuQp/faviPXtYude1WfUtQk8+4nff5dejfHr4gL4y8aT2trJ/wAS/Tt0P++3evNYVgVJLy4k+58kKfxvX5rnOP8Ab1nTg/dj+LP3HhnKVg8Oq0178tXfouiK6xsv3v8AWvWppujrdSR28f8AwOsu1ka6n+avRvA+ky391HHawefLXyNar7KN2z9Aw9B1ppLY6zwL4JiutRgj8v8AdRfO9fQHgXwb9jvoGkj+d337Kr/DnwKul2kck0m+X78z/wAFe0eHdLXzPtXl7N3yJ/u1+e47FuvNqL0P0DC4dUIKNtTU0/TW2R/u9iVpfZdtWoelWNqtXmHfZFFbepFhq55arTvJ30crAz2h21XkjWtRrf8AvVXmhValxsBlyKq1TkWtK4Ws+Zv4azE4oq3Eat92sW809Z96tW1JVWb+9TTM+VHzD8fPguurQSappsey9i+d9n8dfMtuypJJb3X7i4X5PM/oa/R7WrNZ49rR70avkH9oj4Z/2Hff21Yx/um/12yvssnzBq1Cq9Ht/kfM5pgOeLrU1qt/8zy3Qdcn0PVY7iGTY8T19qfDnxdF4t8OQXUcm91+R6+C92/5lr3z9nHxothqX9nzSfJcPs/4FX6vk2MdGt7N/DL8z8b4ly5YvCurFe9HX5dT6mVqdupqrt+Vqc3Wv0i5+JjlkqTdUO2pF6VSAkXrQvWkp6tWhlIduoXpQq73qbatBNtLjV606hVp22gR9C/sk/6zxV9LX/2rXkv7Rq/8Xn8Q/WD/ANJ469b/AGS/9Z4p+lr/AO1a8l/aNb/i8/iH6wf+k8dfJ0v+RvV9F+h99i1/xj2H/wAX/wAkeaUn8FPpE/2a+nPhIq4LRupaKAGfIlDNRuptJgH+1Td1DdaSmK4rNXzn+0Z8Up4vM8N6bP8Ae/4+Nn8q9m+InjC28EeEb/Vrj7kSbE/22bpXwvqWqXOr3099cSb7i4dn/wC+q+XzvGvDUlSg/el+C/4J+gcK5UsXWeJqL3Y7eb/4BR8v/lnH87/xyVNDbrLJ5bf6pPv068aDTYI4YX33H33/ANj/AOvVjSYfNePdX5vKd1zM/ao0/sLc6Dwz4dS/n+0SfcX7le5fD/wD59jHIsfz3D/98LXO/DXwfda3JB+78iy/jf8Awr6e8K+H4tLgjjjj+dvkSvjMzx//AC7iz7TLsF7Ne0aLnw38PrZwSeXB/Hsr0q109l+9VfQ9PWwtI41+TZW5HXy3NfVn0aRT+y7actvV7yVanLHRytgU2hqGSOtJreo2t1aocWBktGtV5K1JlVfu1nzLtrMLXKLKv7xao3kO+rkjb6hkp3sRKOpyPibw3a6zYyQ3EaPEyV8U/GL4Xz+AdZkvLOP/AIl8r/8AfFfe0y/w1wfjrwnbeJtKntbiNH3JXr5fjpYWpf7L3PNxeDhiabi9+jPglpIng8y3+R/40/uV6Z8EfiA3hzXI7eaT/RJfkrgfHHhefwb4juNPm+7/AASf7NY+n3DWV1HIv8NfqeDxXJONakz8vzDBRrQnh6q30P0Ut7hZ445F+41WFavO/gv4qXxR4Zjj8zfcWu1H/wB2vRF61+v0K0a1KNSOzP51xmHlhK86M94uwbqkWSo9tOrpOMk3UtMXpUi9a0REthydqfTP4KkjX+9TM0ri0U/Z7U5VoENr7Cuf+TcZP+xYb/0lr5BVa+vrr/k3KT/sWW/9Ja+Wzz/lz6n3vC+2I/wnxDtpKXdQn+1X0cdj4aSsxKdRRTE1qI3zU35Pu05qSgBN1N+5RTKSAXdVHWtUi0bTZ7yaTZFEm93kq8zV89/tRfEBbWCDwvZyf6XL++uP9ha48ZiI4ahKrLoerlmCnmGKhQh138l1Z4z8VPHl58QfEcl1cT/6FF8kP+7XGqu7955eyL+CrcNvFdT7ZJNkSfO8lVprpbifbD/qv4K/Ja+InXqOct2f0RhcLTwtGNOmrRWxds7Pzfm/5av8iV6H4V8G7vIjWPfLLXM+GbPzZ0VY98v8CV9LfC/4fybPtV5Hsl+4kH9z6185j8YqMHrqfU5dgfayU5LQ0vDPgVbfy5PL/dRbUT/br6E8O6T5VjHGsexdlY/h/R4pZII1j/c2/wB//ervrVdiV8BUquo7s+3jFJWsRx2eyOnLbrV5V3U7ykrO1yymtvQ0NaHl76a1vspcjAy5I6ryKq1rSQqnzVRuFqOWwGbIv+sqvIqulWpm21TfvU3sKUTLurXc/wA1eS/GD4V2fjLSpFaPZdr/AKl69km6Vm6hD5qV0UasqU1ODs0c86cZLlkrpn5v6po8/hfWZ9N1KP7j/wCSKh+0NazxtHJ8n30kr6i/aA+F8WvaVJqVnB/pdv8APXyY27/Vt99a/TMvxscXSUuvU/PcwwTw1Sy+F7H138A/iB/wkOlf2fcSb7uJK9ijavhn4S+Km8NeI4LhpNiLX3Bptwt7YwXUf7yKdFdP+BV+u5LjHiKHJP4on4BxLlyweJ9rBe7L8+pa3U5ZNlMpVWvoL3PjibdTlbdUNS1rFWFuFPplS/erTcxFpVp2xPWnKtSDVgTtXoXwA/5K34e/3p//AEnkrz/bXonwB/5KzoX+9P8A+iJK4sb/ALrV/wAL/I9PK/8AfqP+KP5o7H9sz7/hH/du/wD2jXzU3SvpX9sv/WeEfpd/+0K+bGavNyj/AHOPz/M9biVf8KdX5fkhq9KctC0te0mfMWuFMb+9T6Y3yUAG6m/fpzdKa/ekgDf703dR92o7q6itYJJpPkhiRnd/9mnsOK5nZHm/xq+JTeA9AkW1k/4mE/yQx/x18a3lxLdXUlxcSefdzvv/APr113xQ8dN488XX+oLJ/oMT+Tb/AO6tcqqwWtrJdTSb7iX7kdfl+bY94ms1F+6tF/mfvfD2UrAYZOStOWr/AMvkV1hZf3a/fet3RdDW/uo4Y/8AVLWNY7rh9zV6l4B0G51SeOOzg3/35P4K+Vr1lSjd6H3GFw7rzSjqdZ8P/BK3F3JIsfyW6fJ/ttX0F8O/CK6dfRq0e99m9/8AgVQ+A/BsGiWqM3z7Pvyf32r1zw3pqweZM0eyWX56/PMZinXm7PQ/QMNQVGHKkaVnp7fu2aPZV77Ltq1DU3lq9cG52WRRW3/u1J5PyVcWOnNb7qXIBmtHsqu0dazW6/xVXmjVfu1LjYDJkVaqyLskrQmWs+Zt9ZicUVbqPd92sPUNLW6gkVq3pKpzdapSMnFHyD8fvgz5EkmtaTBsdPnmSOvB7eaKVNrfJcJ/4/X6KeINNiv4Hjkj3o1fFfx0+HbeDdckvLeP/Qp3/wDHq+3yfMOf9xUfofKZrgNPb016nN+B/FU/hrXILqOT7r/P/u19teFfEEXiDQ7S+hk3q6V+fKt+83LX05+zX4yWeD+xZH+eXds/3lr9XyPGOnV9jJ6S/M/F+KcuVfD/AFiK96O/ofQytRupq05utfoVz8dJFkp26o9ntTl6VSAfSr1oXrTk7VoZPcfRSRr/AHqm2rQTayuMp9Gz2p22gR9R/srf8iJqn/YRf/0VFXzD8R1/4uJ4p/7Clz/6PevqH9ln/kRdR/7CL/8AoqKvl74jt/xcTxT/ANhS5/8AR718jgv+RhXPvs1X/CNhTm6KT/ep9fUnwaVwpN1LRQMZ8iUbtlG6m0mAP3pu6nfx03dVWBajZG2x7v7tfKf7Q3xQn8Q6jJ4fsZ/9Cgf99s/javbPjZ4+i8C+C55v+X26/wBHt0/2mr4tkaS6f95Jvllf56+PzzHexj9Xg9Xv6H6TwllPtpvGVFdLSPr1fyK6xrL8sf3F++/9+rFvCssm6T/VJ9ym300Fr5dvayb9v35P8K0tFt1Z4933K/PZT05mfsNOk2+RHReF/DPmx/aJo/n/AOede9eB/h7/AKDaK0f3/wB7NWD8L/A8+rvBNcR+RaL86f33r6U8O6CsFr9lWP55f/HFr4rM8fzPkTPuMvwfsY87RofD3RVtdNj8uD79d5b6ft+9TdLtVtYI44/kRK1o6+Zvfc94orb1ItvVxYVpyx0uVgU2hqGRa0mt/wCKo5LdalxYGTJGtVZF31qTLWfN8lZha5RZVrPvLffWg396q8lVczcdTg/HHguz8R6VcWt1Ak8TpXxH8SPAN58PNfkjaPfp8r/J/hX6FXC749rV5f8AFLwHbeMNDu7eSOPzdnyPXt5bj5YSpr8L3/zPLx2CjiqbX2ls/wBD4fmkiRPMt5Pk/wCeb17Z+z78RG03Uo9Lup/3Uv3PMrxHXtJn8ParPp91+7eJ9lO8O6g2l6rBN5mzY61+qYHFOjUjWht+aPyvM8DHFUZ4eotXp6M/Q6Nt1Sbq5X4c+Il8UeGYLyOT51/cv/vLXVL1r9bpVFUgpx2Z/PFejLD1JUpbxdmO3+9OWSo9tOrdanOSbqc3WmrTl61qRLQcnan0z7yVMsa0GaVxq1InajZ7U7bQIbX2B+0h/wAkV176Wv8A6Pjr5DVa+vP2j/8Aki+v/S2/9Hx18vm/+84b1/VH3nD6/wBhx3+H9JHxHtpKXdQtfRLY+FtqJTqKKYWEb5qb8vvTm+WkpMYm7f8ALTaKZQgF3Vg+MvFEHhLQ7vUriTYkSf8ALSt5mr5Z/aY+IC6vr8fhuzk/c2fz3H+96V52PxccJQlUe+y9T3Mny6WZYuNFfDvJ9kjyjxx4qvPGniCfVtSk37vuR/7PpWGsez940ez+5HU9vDBK8k1xJ5dvFVVbj7VP/sfwV+T1K060nKTu3uz+hcPh4UKcYQ0S0SNKx0/z/LjX/Wy/fr1Dwf4JWe7tLVY/v/O8n+zXK+D9Na6u444Y/PuG+4iV9QfDPwC1rBHcXX/Hw/34/wCBK+azDGqlFq+p9TluB57TktC54T8FrBPHM0H3n2In+zXv2k6a3kRqsexKx/D+lxyzxzeX+6iTYldxbrtjr4SdRzd2faRikiv9j2x05bda0Nu+jyVWotcoqrb01odtaHk76j+z7fvUuRgZckatVeRVWtaaFVqjcLUWGkZsi/JVeZVerVw38NVX70r2JlEx7qz8371eG/HD4O23iuxkurePZqEX3JK+gJulZOqW6yx100a06E1Ug7NHNUpQqRcJq6Z+brW7aXfSWOoRvDLF8nmf3Kda6hLp19HJHJsdPuV79+0Z8L18j+3LGD54v9ds/u1817t3+/X6fgcYsTTVSO/XyZ+dY/BvDVHB7dPQ+3Pg344Txb4cjVpP9Ii+/Xo0bV8a/AfxovhzxBGs0n7qXaj/APAq+yI/9X/sNX69lOL+tUFzfFHRn898QZf9Sxb5V7stV+qJN1OWSmUqrXt7ny5MrU5etQp2qWtUJhT9/vRv96cq73q9zAWnr1o2JTtntUjaswTtXsn7LP8AyUO//wCwdJ/6Njrx3bXsn7Lf/I/3n/YOk/8ARkVeXmn+6VPT9Ue9kP8AyMaXr+jPq2iiivy4/fAooooAKKKKACiiigAooooAKKKKAPzO/wBqjdS0jdK/X0fzRLYFk+enb/4qjofvVom4771N27aI1apGpho9yN+9Rs1LTG6UWsF7ohvLqK1jkkkk2In35K+Ifi542/4Tfx3f6l5m+yt/9Ht0/wBle/419VfGDXm0H4e67dR/fW2ZE/3m4r4Ubds218XxBiGoxoRej1f6H6hwdg4tzxclqtF+bJZLiWfzFj++9bnhvwzc6tdxwwx75Xq34B8H3PijVYLO1/i++/8AcWvsv4b/AAf0rw5Yx+XBvl/jeSvyjMcyhhFyx1Z+6Zdlzr2qVH7p538LfguuneXdXUHn3H+5vr37w/ocqx/Z7WDY/wDHO9bljoa/db5Iq6K3t1i8tY49iV+e18VUxEuaoz7mlShTgowVkWNJ0uKzgjjX/gb1uW8PyfLVG13JWhDI1ZwVzbZk0ceyplhohXf96rUca13QhdEtkMcNElu38NWlVl+7Ucm771W4IVyq0P8AeqjcRqqbq0pGas+4Xf8AerGcdBmLdN5sn+xVHala021nrPkhrikrFtXRXkjXZVGaOr03yVVaPfUmb2MPVtPV4JK+F/j94d/sbxpJNHHsWX56+9tSXbaSV8b/ALRlr5upeY38NfQ5NNxr6dTxs0pqphpX6Hiat5tp5y/fWvsb9nXXv7Z8F+TJJ89u/wBz/er5F8PwrK8kMn3Hr3j9l+8+y6jd2bSfvdmzZX7HktZwxSj0Z+IcT4dVsvnLrGzR9MbdtFD96K/T0fhbY5m3U1Wo2e1FaCuyTdTlkqGpFWgkmWTdUiyVVWpl6VSEybf710Hw++bx34a/7CNt/wCj0rn07V0Pw/8A+R88N/8AYRtf/R6VyYn+BP0Z24L/AHmn6r80e8/td/8AJPNL/wCwon/omWvkf7tfXH7Xv/JO9M/7Ckf/AKJlr5Irwsk0wvzZ9LxT/v8A8kJu2U5WqOivomfGp2JN22m7f71Nb5qkWqBEdNZqc9MqbCvYTdXA/F/x8ngjwXf3Ucn+myp5Nun+01d1I2z5mr5b/ay1xrjVdF0lfuRI1y//AAKvNzGu8NhZ1IvXZer0PfyLCLG46nSkrrd+i1PC5rjyo33Sb5Zfnd6hWOW/f+5EtRrG1xP81e4fBf4Q/wDCVTx3l9Hssk+4n9+vxvF4mGHp+0mz+ksFhZ4iXJE5fwH8M7zxLPHtgkS3r6m8B/DW28OWKKto6J/G+z79d14Z8D2ehwRx2sCJXaabpMUUnmSfO/8AB/sV+c43MqmJdtkfoODwdPDK0d+rKOg6HLdPG00fkW6/cgrtrW3Vao26tWpbtXkx1PSasXFhqZY99NjZqtRx12wgS2N8hKkWGpvLp3z10ciRNym1vLUM0KtVyTctV7jc9Q4Kw7mTebYqx5v7zffrautv3v46zZl31wzWpa1KO1KhuI6tSR7Kq3FYkmfNb+b8tec/Fjw7Fqnhm/t2j370avTmjrjfiF/yCp9v9xq6aLcakWjGUU4tM/O24t20vVZIW/gdkrpPBepNoPi6wuI/ub6q+OLX7P4gn/23pyw/6DBdL/rYn/8AHa/XMNWa5Zrc/KsZRXv03s7r7z760u4W/wBOguFk3+bCr+Z/vVari/hDfLe+B7Dy5N6Imyuxr9moS56cZd0j+acVT9jWnT7NolVttNfvR9+iu04bjlanbqjp9AiVZqk8z+Kq605etAFrf705WqFakoIPoj9kv7/in6W3/tWvI/2jlz8Z/EP1g/8ASeOvXP2S/wDWeKfpa/8AtWvI/wBo3/ks3ib62/8A6Tx18nR/5G9X0X6H3+L/AOSew/8Aif8A7cea7qPMobpTa+nWqPgvhZIzLTd2+lpi76aE3dhs9qKk21CzfPVDbsDNUc0mxKfVK8uFgR2b+FN9S9Bpc0rI+Zf2oPHS6zqtp4btZ99va/vrjy/45ey14PNffP8Au/4fuVo+MtYl1zxVrOoN9+e4kqloOlyX93HHHH58rvsSOvyLMcR7evOrN6dPRH9G5NgvqmFp0Ka1tr6vVjtL0me6njVo97v/AAV7t8M/grLevHdX0D7Pv+XXoXwf+BtnptrBeahH9qvX+d/7iV75pfh9bWOOOGPYtfmuY5s5N06W3c/UMBlkKKU6msjmfDPhtdI8uOG0/e7NiR7PkSvStB0X7KnmTfPcNTrGxitYNscfz/8APSta13LXyl3OV2fSWL1rbrVxY9lQwyNVyH566IRuFwWGpFhqaGOplXb92uxQ0I5kV2t2/hqHyWX71XJNz1CzNS5EO5nzQrWTeNv+Va2JulZtxtT5VrknGw0zHZV301lV6tTQ7qqyLsrlKe5RuI6z7yzWWPdWpIu+oZl2x/NVIyaPkX9qbwuvlwagsfzo9fPVj+9jkjb+D7lfWv7RkP2rSpF/gr5NsV8rUa/Rsnm3h7PofDZxTtX5u6PfP2V/EDRajPpskmzejbP9vbX09t218W/CuRdG+I1p+82RO6ulfaEbboI2r9lyGq6mG5X0Z/O/FlD2WO9ovtJMdTt38NRU9lr6lI+F5rBTt1NoqiSZZKkjkqvtp9AFlZKdv96rp2qZetBBIrb6+wLj/k3GT/sWW/8ASWvj9elfYFx/ybjJ/wBiy3/pLXyuef8ALr1PveF9sR/hPh/7tCtS0V9HHY+FluIsn96nbv7tR7Pah+9WhXHfepuz2py7qJKoWnUjbrTd1LTG6UWsF7oz9c1q20axnvLqTyLeBGd5P92vhHxl4ql8VeJtS1y6k+e6mbZH/cX+EV9QftKa82l/DW7jh+/eutv/AI18byK7/L/BXwnEGIvONBbLVn63wdg4xoyxbXvN2XorXJPMluv3cf3P466jwn4NvNenjht49/8AfetT4Y/D2fxlqsdvH8lv/wAtp6+zPAvwt0zw5Yxrb2n3f46/KsyzKOGXJD4j9uy7LPbWqVX7p578L/g/Foccc0kG+4/v7N+yvcvD+htLHHb28fkW/wDHI/33rYsdFVv9Z9z+5XQQx7Pljj2JXwFbEVK8uabPtqcIwjywVkWtP0+K3jjjX5EWtiGH938tUbVmStCGRtlTBamuzJljqRYadGu/71WFjXy674Q0IbsRxw02S3l/hq18yVHJuT5qpwQXKckP96qNwqxR7q0pmbZWfcKr/erCcdBmHdfP81VdqVpTfPVOSGuOSsi2tCrNHVGaPfV6bpVdo6SM2cz4i0tZbF1/vJXwD8VND/4R7xrfxxx7EZ96V+h2vfJYyV8O/Hi13eI5Jmr6fJJ8lVrujwM3pqeHu+jPOVk8ryLqP7+9a+4vg/rH9ueB7CRpPnT5HT+5XxTo9ut5Yzwt/c+Svpb9l/UFfRru38z97v8AnT/dr9iyGs44jk6NH4ZxZh1UwPtOsWvx3Pdk7U+om60779fpSPxVsczbqarUbPahO1WS2yTdTlkqGpFWgRYWTfUiyVVXrUi9KpCZNv8AevQvgD/yVvQvrP8A+iJK89TtXonwB/5KvoP+9P8A+iJK8/G/7rU/wv8AI9TK/wDfqP8AiX5o7P8AbM/1vhH6Xn/tGvmpm2V9Lftmf63wj9Lv/wBo181V52Uf7nH5/merxL/yMqvy/JCbtlOVlaOo/v0+vbZ8snYTdQy037z1ItUCI6buokpKmwkxN22vH/2iPH3/AAjXguTTbWfZqGpfuU/2Iv4jXrUzeVHuavjv9pzWpdU+I32P/llYW6p/wJq8fNsQ8PhZSi9Xp9//AAD6nhzBRxmOhGorxjq/lt+J5XNMsEccK0kNvPfz+ZJ9yorWFp7r5q+ivgn8FV1mOPUtUj/df8sYP61+P4zFU8LT55H9F4LBzxc7LY4/4e/Ce88RzxySQSJb19SeC/Adr4fsY1W0k2L/AAbPvtXZaD4Rg0uCOO3gRK67TdLit/3jfPL/AOgV+cYzMKuKlroj9CwuFpYaPLTWvVlXQdDlZ/tF1Hs2fcg/uV2VrbrWfaqyVrQyV5cFc7ti0sNTLHvqONmerkcdd0IEtkawrU3k1J5f92nNuro5UTcptDKn3vuVXmhWrzb0+WqtxWcoKw7mPeMsXy/x1kzLW1cbU+b+Os+aPfXDNami1Ke1Kq3EdWpI9tVZPnrMgz5rfzY68Z+P3hddW8JXa+X86Jvr3Bo681+Li7tDu1X+41dmGk41oyXRnNWgpQlF7NM+A7Vfs935Lfc+5XoHwf1xvD3ju0b7kTuu+SuL1y3+z6y6/wC3W1bqtvdWF5/wB6/XcLW9nOFSO5+T43DqpSnSls9D76X503U6sXwfeLeeHLCRZN6eSv7ythetfs1P3oJo/mqqnCbi90SK22mv3ooroOe7HK1O8yo6fQSSrNUiyVX+5UidqAepY3+9OVqhWp6CUz6k/ZY/5EXVP+wk/wD6Kir5d+JK/wDFw/FP/YUuv/R719Rfssf8iLqn/YSf/wBFRV8vfEf/AJKH4o/7C11/6OevksD/AMjGuffZt/yJ8Kc3uo8yhulN/wBqvqVqfBfCyRmpv3qa/eiNWoRIbdtD96kaq+6qtcb0BmqO4mVEqRqw/FWqf2Tod/df8+9uz/8AjtZytCN2aU6bqz5UtWfKv7Q3jhfF/jT7HDPv0zS02J/ty/xGvJprxmeTyfvtTLy6lvJ57hvv3Ds7/wDAq1vCfh+fXL6C3tY98sr7K/H8difa1J16nXX5H9K5Xg1h6NPC0Vskvn1ZHoegz388cax75Wr6E+F/wT2vHdX0Ek7/APPPZXo3wr+Cen6DYxzSR/arv+OevaNN0PykjjX5Er83zDNpVG6dLRH6XgMtp0FzT1kc/wCHdBay/c29v/pH9+T7iV6NoujrYQf35X++9NtbOK1jjjhj2JWpa7lr5ZScndnv2NC1hq1HHsqGGRqtQ/P96uqEebQLjlhqSOH+7U0ca1Iq7fu11qGhFyvJbt/DULQsv+sq5JuqvIzUuRDuZ80K1j3jeb8q/drauF+T5qzbjbv2rXHUjYqOpk7V8ymtGrx1Ykh3VVk+WOuYctyjNHWbqFirJI1azLuqvdLtSTdVIye58S/tOeGVstfgvo4/vffrx21/0i0/20r6Q/aUt/Pj/wByvnfQ1X7dtb7j1+l5VUbw0U+mh8Bm1PlxDa6n05+yz4ga90aexkk+eL59n9+vetu2vkn9nu4XSfHclu0mz72z/b3V9bP3r9nyWq62EjfpofznxPQVDMJNL4kmFO3U2hlr6I+P5rArVJuqOiqJJlkqRZKrqtPoAsrJTt/vUK9KkXrVMgkX56+vv2jv+SK67/27/wDpRFXyCvSvr79o7/kiuv8A0tv/AEfHXyub/wC84b1/VH33D/8AuGN/w/pI+Ifu0bqfTa+iR8I9xVk/vUbttRqtD96pCbuO27vvU2nL0pr1QMa3Wm7qWmSf3qmxN7nO+OPF1t4N8OX+qXEmzyEZ0j/vt2r4R1LVJb++u9QupN93eu0zyf71fR37WGvNF4Y03TY/+Xq43v8A7q18tsrSvGrfcr8/z7Ee0rRo9I/mz9m4RwapYV4i3vTdvkv+CSfvbzy41/1S123gvwDeeI5447eOTZ/HJW98IfhbL40vo/O/cafF9+T+/wC1fYng/wCHen+H7SOO1tI02V+W5lmaw96dPc/aMuyv2lq1V6djgfhv8KYPD1pG3kP5uz55Nle0eH9Da6jjVY/ston/AH29aWn6OvmRtN8+z7kdb0MbeZ8tfB1a060nKbPs4RUY8sVZFyzs1iTavyItakcP7uqdu22tCORqILUokWOpPKSnRrvq0sa13QhoTchWGo5LeT+GSrnz1HJuSqcEO5TmhX+Ks+6VYvmrSm3Vn3Cr95q55x7DMO4+b5mqvtStCZd9U5Ia5JKyLa0K80dZ8kO/5avTNUPl/WkjJnD+ONFW80e7hb596NX5++KNNbQfEd3br/DNX6MeLP8AkHSV8G/Fq12+Jp5P7z19dkVRxnKPRnzedU1KkpdUzn9Num03VbC6j/v195eCdQXWfDOm3Xmb98K18JWdv9q0qT/nrF86V9a/s86gt54KjjWTftdvk/uV+xcP1rVpU+jV/uPwnjDDqeGjV6xdvkz1SnL0qKn/AH6/Q0fjzY5ulCtTVWhO1WS2yTdTlkplKtAix5lSLJVVetTLQJkitXs37Lv/ACUK8/7Bkn/o2KvGa9m/Zd/5KFef9gyT/wBGxV5eaf7pU9P1R7+Q/wDIxpev6M+raKKK/Lj96CiiigAooooAKKKKACiiigAooooA/NJutNWnbqN2+v2A/mjrcNtCrvpvmbaFakgbHLHTWoaRnprbqpE3G7dtRtTpGqrMzUmxnkP7TEm3wB5a/caZUeOvkdY/NnjVa+lv2pJGXQ7CFfu+dXzvoO19RjZvuLX5rn874lrskfufCdLkwEb9ZM+ov2dfCcVvp3nNH+9f7719QaXY/JGrfwV4z+z/AKf5vhyO4/gb7le7Wv7pK/DMdJ1cRJn79ho+zpRj5E0dv/FWla27feauZ17xtZ6Inlx/v7j/AJ5pWTH8Svk/ffuErkhQbNZVlE9MjtVq0tvsrz3RfH1ndT7fPj/77rvLPUoLr7s8ddSw4RxCLUe6rUbU1Y1+8r05V/efLXVGDiXzqRYj/u02Rad5bLUe7fTexRCy1TuI/wC7Wo0f8LUNa76xdNyQ+dI5ma1/iqjJCyV0F9+6+9XO32qRW71yug0J1l3Ks0e6oY12VH/wkFn5m2SSNKmkuIpY90PzpXP7NxFzp7GXq214JK+Rfj9a77qRq+sNUm2xyV82/HSxVo5G/javWyz3a6bOLHa4eR826bI1lfQM38T1658Ebh7D4hyeX/cXf/c+avLdSs2SCCT+69esfCOFZ/H8fl/ca2XfX6xlT/2un6n5DnUf9hq37H1hu3UJ2o3bqK/YY6n84thRRv8Aejf71oQ3dj6VVprNTlagNmLT07VHuoVqVh7lpWrpfh5/yP3hr/sI23/oaVyytXT/AA//AOR88N/9hG1/9HpXLif4M/RnbgtMTT9V+aPe/wBrn/knml/9hRP/AETLXyO1fXH7XP8AyTzS/wDsKJ/6Jlr5J3V4WSf7r82fS8U/8jD5L8hq05lo/wBqm+Zur39z4/pYd5e+hloWT5KbuemIbIu6o2+Snb/eoW3VYkNn+581fGv7RUjS/Ea78z59sK7K+wLrc6Pur4h+MUzS+P8AVpG/vrXyufz/ANmSXVo/QeD6d8ZKfaL/ABsY/gvSf7U1iCNo/k3/AD196fDXw/Fp2lWiwxom1K+L/hTGr6raR/xyzV9+eEdP+y2MCt97ZX4NntRucYLY/pfJYctJy7nSW9rsj/22q9Dbsj7VqFbqK1j8ySRI0T+/XM6h8Soorvy7OPzk/wCelfKqk5H0LmonoFva/wALVchtVrzFfiVB/wAtp9j/ANyus8N+LrPUY/8AXx7/APfrpjh9DP6wmdR5eyrCVHazQXX3ZI6seWq/8tN9dUKLiae2iySNqsVXhjZqkZdtWyyORaryLVyNd9Cxq1RyOQ+ZIxbqHfWbNa/u66i4tdse6sO+mWLzN1csqDbD2qRjyRsny1Rmj+fdU15rUUX3qhh1qxuvl8yPfXM6TQlUTCTaiVwvj6PfpU+3+5XbXkn7v5a4vxV+/tHjaqgrTQPY+F/iFasmuSf79Z+it59rd27fPsrtPiVY/wDE8k8v7m+uR0W38jXLuOT+OKv0zCu9KJ+b42Nqsj6g/Zxvml8FwRt93ZvTfXrleQ/s5x+V4Sjk/wB5E/76r17f71+35brhYeiP5ozpKOPqq/Vj6Zv96Fajf716p4A5elCrTU7U7+OgCTbSUm6lpWKuSr0qwvz1TjarEbUIGfRX7Jf+s8U/S1/9q15P+0b/AMll8RfWD/0njr1f9kr7/ir6W3/tWvJ/2jP+S0eIvrB/6Tx18nQ/5G1X0/8AkT73F/8AJPYf/E//AG48zp6rRuprNtr6I+DWg7b+8oWOm7vnoaRqselhzLsqHy/4qc26o5Gqybg3Wub8cSNB4Z1Jo5Nj/Z2/9BremZq8/wDjBI0HgfVmX77wtXJXlyU5Pyf5HoYGn7TEQj3a/M+Jbpfn+X+KvbP2efC8V7rEdxNHv/uV4nH/AK+Nf71fU37Ntn9svpNv3Iq/B82qclCTXU/qvJ6alWTPprw7pvlWscf3ErpIbX+H+7VHS4/IgqxqHiKz0S18y4kTf/BH/HX5qoczPv8Amtqalrbs3+5WlDbq/wA1eax/Exn+by/IT/bq5Z/EazlnjX7XHW8MP1MnXR6VHa1JGu2s3S9ctbyCNlnj/wC+62oY4pY9yyJXTGg47GirRa1Y6NtlWI2qvtqwsLferfl5Rp3HSLVdlqRm2U7y/kqGrlXsZ80dZtxb7q6L7OrVTvo/KrCpRk9R+0iczcW/92qsy76vahfRRVi3HiC2ST5vLSuWVFoXtkxyx7XqvfMuyrS31tdJuhffWbqEmyslFofNc8F+PVvusZNtfIt1G1vPO33NtfaHxet1n0qeSSvkvVNPb/S6+4yZ/urHyGcxvNWNLQ5m/tzQriP77TL/AKuvtrR7r7VpUEjffdK+JfCa7/7C2/61Lha+2NDXyNKtI/7qV+xcNfBL1/Q/AuNF79N9bP8AM0KfTN/vQnavubH5hcKfTN/vT6ZmKq0tMXpTt1ADl61NG1V91TK1LYrcsL/er7AuP+TdJP8AsWj/AOktfHqV9hzf8m5P/wBiyf8A0lr5XPNHR9T7rhjVYj/CfEElC07dR96volsfEN+8G2jbvpvmfw0RtsoQbsd5f7uo5F3U7czU1mqkTddhu3bUMnz05mqrNub5aTYHz/8AtWSb9N0mH/ll5zf+O1832dq15fRxrHv317h+1JIzarpsf8Cbq8j8Jsv9peY38Ffl2ezvi5vsl+R+/wDC9LlwFOL63f3s+uvgL4Vgs9DgZY03v9+voTT7P5NzV5n8HdN8rwzaSN/ElesQssSV+G4lupVlI/dKKUIRh2RNHb7fmrStbXZ96uP17x9baXJ5Nv8A6VL/ANM/4Kor8Sl/5eJPIrKFBst1uU9OjtVqx9n21wvh/wAdWd7Pt89P++67i1voLr7siV1LDjjXXcsR1Yjb+Gm+WqfMsm+nRx/vPlrqjBxK51JliP56jmWpPLZajX56UtSiuy1TuI61vL/hoa13JurOdJtD9ojl5rWqMkLJW9fMkT/NXO3mrRRVxug0J1kV5o91Rr8qVHH4gs3fbJJHUlxNEybo/uVjycuoc6ktDD8QKrWj18W/HK3b+0ZGr7M1iT91ItfKvxy09ftUm379e3lL5a6PMzNXw7PEdDkaDUo42/5apXuX7Nt01n4j1KFf9Vv2PXis1r5GpWEjfc317h+z/b/8VbqW3/VI8b1+s5M7YyB+N8RR/wCE6pc+lPv0J2pu7fTq/XVqfz02FFG/3o3+9UHUfSqtNZqcrUC2YtPTtTKWNqVh7lpO1eifAL/krehfWf8A9ESV5urV6N8Af+Su6D/vT/8AoiSuHHf7rV/wv8j1Mr/36h/iX5o7f9sn/W+Evpd/+0a+aa+lv2yf9b4S+l3/AO0a+bN1eblH+5w+f5s9TiT/AJGlT5fkhqrTmWm7tvzUNJvr2Nz5m47y+N1DLso8z603c9MGRtHvprdaczVCzNVkohuvubq+F/i1I0vj/WpJPv8AnbK+2tWZksZ5G/gSvg3xlIzeKtWkk++1w1fH8QT/AHUIrv8AofpXBlO9apU8kvxRs/C/QV1fX4PMj8yLfX3r4H0dbK0gWOPZ8myvjn4G2/n65YW6/eZ6+6vD9mtrBGtfg2dTcqqj0P6UymChQv3Ni3s9ke3+/V63t237VqrJqUFgkk1xJGiL/frl5viYv2qRbeOTyl/5aV82qTke3Koono0Nqv3auQ2q15jH8SrZ/wDWTpvrtPD/AIos7+Dcs8f/AH3XUsP5Gf1hM6BY9tTL8tNt2iuPmWSOpmjRPlWTfXTCi4mvtYsmVv4qmqGGNnjp0ny1bKIZFqGZauKu/wCahYVeo5HIfMkYd1b7/lrNuLeuourfykrn766SJPmrklQd9Q9qkZcitVOSH95TrzXIIvvU2HVrO6+VZE31zuk0L2iew242+XtrzH4qR7tGn216RfSf3a8/8cL9q06dWrSirTTZMtUz4X8VWr/2xJ/v0tnN5+hyN/z710Xi6x/4n8nl/crA0OFVg1aGSv06g/cifmuKjackfYnwdvGn8FWiyfwov/fNd1XB/BlWi8F2jN99oVrvN/vX7lhF+4h6L8j+YszssXUt3f5j6Zv96Fajf713HlDl6UbaFahelAEm2kpN1DUrATRtVhfnqqrVNG1CKPqj9ln/AJEPUf8AsIyf+ioq+Y/iV/yUHxT/ANhS6/8AR719O/sr/wDIian/ANhJ/wD0TFXzF8SP+Sh+KP8AsK3P/o96+QwP/Ixrn3mbf8ibCnMU9Vo3b6b5m2vptz4RabjlWhY6arfPQ0jVQ9LA1R+XspzM1RyNVk3GtXnfxumaD4c615b/APLH5676Zm/hrx/9oyRovAd3Gv8AFt3/APfVefjJ8mHqPyf5HsZTT9pjaUf7y/NHyLJH8+1a+kP2cfCcW/7VJH+9r530/wCe+jVvub6+wv2b7H7VYyXH8CPX4LnFTkoNdz+q8mhzVubsj6A0PT9sEcf8Fb0dv/47VWxXyoKj1jxZZ6HB80m+4/55p9+vztQufb81jctbdm+ZvuVpR2q15nD8TGZN0n7hP+mlaGl/EKzuJ9vnp/20rohh9DJ10ekLa1JHuqjY6xbXUce2eP5v9utZY4nj3LJHXTGg1saKtFrVhG1WI2/hqvt/u1aWFkroSsNO4SLVVlqZm/hpzR/3qz5eZlp2M2aOs2a33/NXSfZ1as++XyqxqUZPUXtUjm5rdkk+Wqs0e+rl9qEVvJWTJ4gtln2ySRpXHKj0F7VMdGuyqepbWSr32qCePdDJvWsfUJtvmVnytDUrnzT+0Fb7o5NtfMys1rP539x6+tfjZZrLYySN9+vl3VNPb7DP/sPX3uUP9xY+NzeN62h2nw/uGsviHps0f32TfX2ZbyebBG399K+N/h7H5virw80f33Rkevsa1+S0gj/uItfsfDjvQfqfz5xol9Zg/L9SZO1PqLdTt/vX2h+chT6Zv96d/BQQOVaWkWjdQVccvWrEbVVVqmVqWwWLS19fftGf8kX13/t3/wDSiOvj+OvsD9oz/ki+u/8Abv8A+lEdfK5v/vOG9f1R93w9/uGN/wAP6SPiGShadupK+jPhutxWX93R5e+m+ZQsmyklYGO8v61HIu6nbnpu7ZVIWnUjZdlRzfN96nM1U5tz/LSbBany/wDtUSeb4j02NvnRYWdK8X0HT31HUo41j+89ek/tGTNL47+b7iQ/JXKeAdv9pRs333dUr8lzmp/tFSSP6L4co8uDoQ8j7M+DvhmCw0O08mNE+TfXs1na7E3fx1xfw7037Lo9pu+/sWu+jmWL733K/E67dSo5H7XC0YqJNHb7fu1qW9rt+Vq4XWPiNBZz+TZx+f8A33j+5UK/EqL7txPs/wBilChdidflPTIbVaseTsrj/DfjSzv5Nvnpv/367K1uoLr7skddSw5Ua67kkdWo2303y1T/AJab6dDHvrqUHFFc6lsWF+aoZlqRl2U2P97UvUoqyLVG4jrY8vdTZLX5N1ZToykh+0Ry81rVGSNkrcvpFi8zdXP3msRRferkdBoTrIrzR76b92Omw69Yy/K0kdF1Irp8tYcjjqHNc5nxYqtYz/7lfD3xctWXWZG/26+3dek82CRa+RfjFp6Jqsnl/wB+vocmdqp4+aq9A8x8Pt+/ntW/jSvor9mG8ZLG7t/+WXnN/wCO18+2dv8AZfEdozfcZK+hP2a4dsd+38C3Emz/AIFX63kD/wBsXoz8W4oiv7Nlfuj3r79CdqN/vRv96/VT8EuFCdqN/vRv96skfT1Wo937ynbqAFp6dqjanRtSsVuWl+avZf2W/wDkol//ANg5/wD0ZFXiytXtH7LP/JQr3/sGyf8Ao2GvKzT/AHOp6fqj38i/5GNH1/Rn1fRRRX5afvQUUUUAFFFFABRRRQAUUUUAFFFFAH5qbd1R7f7tSb/emV+vM/mcXbTWapNntTWWkPcarU1ulOb5ajfvVrQTZDJUMjb6kmqvI3yUFJ2PB/2oLNm8IwTLH8iXa75P9nbXzLpc3lT19hfHjT21T4ealHH/AK35X/75r45t4W31+ecQU7V1Lul+B+2cJV+fB27Sf6H6JfBu3Ww8AaTt/wCeKvXQeJNUvGg8u3k2Vg/CWTz/AIbaEy/xW610zaO11PGzV+F14qNRpn7/AEm5wTRwraPfT+Z5fmb2/jqjceB9X1J9scfz/wDTR69i0/T1gkrSjhVZN1KnVNPYuR4Lb/C/WbeST+//AM899b3hvS9X0af/AEjemyvbpo4mg3SVj3FrBP8ALG//AH3XQ6jRKo6WLnhvXN8EatJ/38rrtPul+9XntnD5Em2ug02Zt9KNVS3HGk4s7SG482iSSKJ9y1l28jLHUdxI33qnmTOgsXGpLFJJu+/XM6p4ong8xo5NiU7ULr5652+sWvflrRVEkctSMpPQ53xN481CKDdHdyPcM/yR7PufWvO9Q8aeLPPjkaBHi/6af/Wr2K38B2d0+6aPe9XJvAumRfegoUo2u0Yezlex4f8A21Pf/wDHxBPA7/3H31saP4i1PS/9XJ56f885K9C1Dwbp7R/6vZXH6h4djifbHvSspShPodMackalr4gi1mD+5L/zzevD/wBoZWtbSCavWtP0lrP5q81/aKt2l8Ixzf3XqsIlHEQt3JxF/YTT7Hzat0t7+7/gr1r9n+13fEKOb79v9kZH/pXidizRRyV7p+zOrS6xqUjf6pYV/wC+q/V8ohfGw9T8a4gqcmXVm+x9LL81OVahjapt1fsS2P5xEpV605v9mmUyiakXdTd/vT6AFWlopFoEiaNq6f4e/wDI/eGv+wla/wDoxK5hVrpvh3/yPvhv/sJWv/oxK5sT/An6M9DBf7zT9V+aPfP2uv8Aknul/wDYTj/9FS18ktHX1t+1x/yTzS/+wnH/AOipa+S9/vXz+Sf7r82fS8U/8jD5L8iPbS0Uu2vePkNxrNQ1G2mt/dqrWFca9V2bZUzdaqyU3qIq6gu+0kX+/XxT8eLdrP4k6srR7Ebbs/3dtfbFw1fJv7Tmlsvi6C8X/VNDs/4FXzueU+fC37NH3PClbkxvJ3T/AMzN/Z/j+3/EPSYW+5v3199Q3X2WOvgP9ndvs/xU0Xd9xn2V97SRtLJJX4HnMLVrvsj+nconfD2XdnK+IJr7VLva0n7r+5HWLN4f1OX5o9+z/nnHXoFjoOyTc1dBa2qpBtrwYVOU9v2TkeGyfDPWb1PM/g/56fx1JH8P9csE8yP5/wDcevoDT49j7VovobZfvfI9dftbxF7Fo898H3V5pflrcSSV6tpurfaIPmk3vXJ3Gnq37yPy3q1Zt5Ufy1Ma+tmT7B3uj0K3ulSCriyK6fNXK6bIzJWt5zeXTck2dKVi5NdLFHJtrHvtaSKD5fv1HdTMqSbq52+k835acJqLM6ibWhV1rxheQJ5cc+z/AKaV5r4k8fa488kenySXSf35Nvz13Enh/wC3z/N9yrln8PdPT5lTfT50zkcJdTw9fF3iF3khvrRHT/rpsep4b6Wf95D58D/+OV7TceC9Mi/5YVzuseEbGL5o46mVSG1jSNOSOf03xpeW6Rx3X7+L/npH9+tK+uIr+18yOTejpWHN4f3v+737K0re3a1SOOuapGO6OqKa3PkX4nXTWfia7jb+/XN2LfaJ/Ob77103x+s2i8azr/erh45v3ca/3q++wavRg/I+Bx7tiJ+p9dfAG3a1+HNos3+t86T/AL53cV6Rt3VwvwlVovAmktJ8jtCrvXdLX7rgI8mGpryX5H8s5tP2mNqy7yf5jlWhutCtQ3WvQPJuOTtTm6U1O1O3UDFpVpKVqAHL1qxHVdetTLQWtNT6L/ZK+/4q+lt/7Vryf9otd3xn8Q/WD/0njr1j9kj/AFnir/t1/wDateT/ALRjY+M3iH6wf+k8dfJUtc3q+i/9tPu8Z/yT2H/xP/248227KbtpaenavonqfCDKTdTttN207XHsDVXkqZmqGSrtYRCzVw/xSs2vPCOrLHHvf7JJsrtGasfXo/tGnXcbfxQt/wCg1hVhzU3F9TtwtR0q8ZLo0fn7DJtnr7I/ZHt9/hy/uv42m2V8h6tp8thrF3byffimavrz9j2T/iitSj++63H/AKFX4NnVK1Jp9Gf1ZkdS8011R75qWqTxWu23+/XB3FjfXs/mSSSPK/8AHXbXGnteJtq9Y6SsHl18Apcr2PuOVyR5XdeE9Xuk8tfMd/4N7/JVP/hVetJPGzfJ/wAD+Svevs6VqW8aywfvPuLXZTq3JdCx4Hp/hfXNGvk8zekX+/XrXhPWJYkjjkkk3/8ATStC6htnfatZ62f2eel7ZpidC53lnfLPJu8ythbzf8tcHZzNvRVrpLWRqp1VJG0IOO5uTNF96qd1qCo/zfcqrNIzx1k6lcbaSaRUldBqniJon/dybNn364XXvHV4vns126In3I0T77VrX0bXHmVnw+C4L/8A4+Pnq3NS0OKUJbs8r1jxx4qn+aGPei/36or4m1C9jj+3Wmx/78D17ovgHT4oPmgqjdeDdM8vb5EaVLlBdAjTb1R5PpuqX1hPHJbzyIn9x66zT/F32/8Ac3UfkS/3/wCCm6t4ZtoH/d76y7XQ2in8zzKwkqc9TpjGSMX4uQs3hi7Za+R5tS82eSP+N6+yPHFu0/hXUo/7kLV8RyKyarJ/v7K+iyZXjJHz+dP4DrvCtq0usaSsP31u432f8Cr7YXavyx/cr4v+E7NdeP8ASVX50875/wDd219lW7fJtr9p4ahajJ93+h/OvG1S+IpxXRP8yxtqT7lMp+7dX2p+ZoZUq9Kip6dqBj6RelLSrQAbakTtTKeq0DWpYSvsOf8A5N0k/wCxZP8A6S18dR/JX2LP/wAm5P8A9iyf/SWvk88d/Y+p97wxtiP8J8RNHu+am7f7tSb/AHplfRHwr3Yu2ms1SbPamstIQ1aa3z05vlqN+9WtAbIW6VXmbdU01V5moGnY+Zf2prNov7Fm8v5N8m968T8Myf6dBH/fdUr6U/ac01r/AMHQSR/8u8296+ZdFXyr60b+5Mr/APj1fmefUuXETb6o/eeFK3tMHT8m0fpR4NjXTvDmmxr/AAQrVfxRqF9dfuYZNkVWNBbzdA01l+41uv8A6DVpdF+0T+Y1fiNRcs7NH7tBuSujg20O+nj2w70rPm+H+tao/wC7j/77f569o0+xW3/551oW8KxPuWrhVsP2FzwW1+GetWvmbfndf9v566bwrb6rpL/6VvSvYrqGDy90lYtxZxTp+7k/77raVRpk+xubWg615sEe6Suo0+6VPmrz2xj8iug0uZnoVVSQ4UnF2OyhmWX71NaaKKT5azY5GVKr3Ejfeqbo6Ca41RYvM/v1y+reLLm1jkaN/wDcqTULjf5irXO3mltevtrT2qRyThJvQ5fxN481OKNFt7uSe4b7/wAnyJXA3HjTxUl3uuII3if/AJ6V7Va/D+xlk8xo971Ym8D6ZF96D56OaKV2jJU2zw9dUlvPvRzwS/8ATP563tH8Vahpce1pPtUX/PN67jVPBun+XuWP564++8Pqkm2PzErFuE+h0RpyRtR6xBq0G6P5H/uPXzf+0EzWWqxyfwPXvljp7WCV4j+09at9ksJv79dGASjiY2Mca/8AZpo8PjmW98v+4le7fs12+zXNdmk/1Twx7H/2lr53s5Hggr6Q/ZnVv7H1KRvued8n/fNfrORwvjY+V/yPxPiapy5ZU87L8T3hfmpyrUcbVIrV+uH8+3EpV60lKrUDJG6UfN70bqWgBVpaKVetALUkjavSvgD/AMlc0L/en/8AREleaxrXpP7P7f8AF3NB/wB6f/0RJXBjv91q/wCF/kevla/26j/ij+aO3/bK/wBb4S/3bv8A9o181tHtr6T/AGyv9b4R/wB27/8AaNfNz968zJ/9zj8/zZ6fEf8AyNKvy/JEe3+9S0UrLXrnzO43dQzUbaa3SqSsDehHJVdm21Ykqq/+sNMRR1OP7RB5f996+DfiFDLa+NNajkj2P9rkr70uu1fGPx60trX4jX838E+10r5fPqfNQjJdGfofCFblxEqb6r8mdt+yrD9s8cfN/wAsod9faTXzWsEir9+vi39kWTyviNJG38Vu3/jtfZUlu0/mLX4Jm8LV2z+mcsk5YeKXmcfrC32qXcjSSb0/551l3Hh3U5/u+ZsavRtP0NYvmrehtV8jbXjQqcp6vsnI8Jk+F+uXCeY3yJ/z0jqxH4F1zTfLZd+z/noj19AWMf8Ayz/gqG+jtk/2Hrs9ppcXsWjj/B+oXNh5cc0jpXp1jqSzpH+8+euLuNPVX8xfLdK0LORl+7URr62ZKoNbHoUN5sSNasMyvH81czp8jOlaDTNs203JNnUlYuXF4sUfy/crF1TXPKj2xyfPTbybbHtaubvmaerVRRRjVTa0KeueMrxP3a3fkJ/frzHXvHniG4nkWx8yaL+DzNtehf8ACMrfySed9yr1r8PdPij/ANR8tLnTOR05Lc8Lh8Xa5cJ5eoWm/wD20fY9Wre+n8zzreSeD/fr2S48G6YnyrBXM6x4TsYPmjqZThtY2jTkjN0/xtP+7hvo96f89I6d4g23WnTtH8/yVmt4fbz9yySbK0vJZYPJ/wBiuWUY3vE6oXjufF/iy++y65PG38DtVO1h83z/AO/KlTfFK3a38aX6/wByZqyoZm8+NV/1tfouGXNTj6H5zjHarP1PtP4Xx/Z/AGhRyfJcLbqj11W2sPwqvkaHYL/0yWtxa/dcNHkpRXkj+V8bPnxFSXdv8xy9aG605WpldRxkq9KG6U1O1O3UALTqRaWgWwq9asR1XXrU0dBolY+qv2Wf+RD1H/sIyf8AoqKvmL4jru+Inij/ALCl1/6Pevp39lj/AJEPUf8AsIyf+ioq+YviO3/FxPFP/YUuv/R718fgtcxrn3ebf8ibCnNMtO20lP2e1fSvU+EGUitTttN27adrj2Gt0qGSpH71DN1qhEMjV5L+0FZtP8PNWaOPe6pH/wChV6wzfJXH/Eez/tHwdq1uv32t22Vy4inz0Zx7p/kepltX2WLpzXSS/M+F7Obbd7q+7P2Z7fyPhzBcfxyvvr4WW1aKeSNvvp8lfdf7M8nm/CSwVfvo7JX4HnUP3a9f0P6sySfvtLt/kena5q1ytrtt5Nj/APPSuFk0u+uH3eZI8rfx13E2lte/erWsdLWCvh1Ll6H2PK5I8juvBur3/wC7Xe7/APTR6rx/CvWop/m+T/Y3170tuvmbq0ljV4N0ldkKl0J0WjwnRdB1nRr7995iJ/v17B4V1pvLjWST/vui4t4JZNsdU4bXyHo9tZ6kuhfU9AsbxZZN1a0d1veuHsZm3/LXRWsjU3UTN4RsjYmaJfmqjdagqSfNVW4kZ6x9SuqIySY5K6G6p4klgfdHJ8lcD4i8eX0UE8n2t3f+CBK3NQt2uk2/36qw+B7a88trj53p+0UnY4nCR5Hq3jbxZLJ5kce+L/ppVf8A4SC5v/mvLSSB2/54Pvr3RvAenxR/NBWbfeDdMdP9Xsoc4LoONOR5jpOtahpcm6Gd9n9x66qx8ULq6eXNH5Fx/wCOVT1Tw3BbybY99U7HRWtX3eZXNNQkr9TpjGUTh/jxGy+H/MX+Cvl/7d9q8yP+9X1l8ZrdrjwHft/cr45td0V3I1fT5Ov3L8mfM5y7VI+h6h8JbVm8f+HmX54opm3/AO7tr68Xb91a+Sf2fd1147j/AOeXktv/ANivrCFq/bOHI8uFb83+h/N/GlS+OjFdEibbUlN3U5+9fXH58hq9alqGnp2oGPpVpKVaAHbacnao1qRVoAtL0r7B/aM/5Ixrn0t//R8dfHkf92vsP9oz/kjGufS3/wDR8dfKZv8A71hvX9Ufe5B/uOO/w/pI+Imj/ipv/oNSb/emV9Ez4UXb/DTWapGWmstK1wEqJvmpzfJ8tNfvVLQdyuzbKqz/AOrerEjVXuGpWHHRnyL+0xZta+MbRvL+RrRf+BturkPhj/pXirSbf+9cLXrH7VGmtKmk3i/di3I//Aq8i+GrfZ/GmhSf3bha/Ks+pONar5q/4H9C8LV1UwtGT3Wn4n6OabJ9itYF/wBiud8TXl9fz+WsmyL+5HXQbWdI9v8AcqO30PdP5jV+MzShI/ao3kcDJoOoSx/ufMTZ/AlZ8nw51rUfMZY/k/8AH69usbNYo60LGPypPlreFUToPc8Bt/h1rlqm6P53X+4/z12XhH+0NJ8tbqSTfXql9DbKn7z79YtxYrcR7o/LrSVRoXsbnSaPrHmwfNJvrpLO6VErz2x/dV0WmzM9NVlJFQpOJ1kcyyx/NUbXCxeZtrPWZlSqtxMy+Y1RdG5NdawsUe6uR1jxdeWsG2OfY9TX03m/KtYNxo7X8/zfcrT2qSsccoSb0OP8UePtXWTy7GeS6fZ877F2bq4lvGXiX7VJHeWiPE3/AACvbrP4e6e/zeXvepLjwTpkX/LD56OaK3RnGDZ4jHqEt18y+fBL/wB910mk+ML6wgjjm/0qL/x+us1bwfp6R7lj+euRuvD/AM+2PzKwk4TOmMJo3pNQi1S08yOvlL43TNYeJ5N33Hr6bs7NrOPbXzb+01ZtFrkDf3krsyxWxKXQ48yf+zS+R5rayfap45m/hr6O/Zrt/I0DVmk/ju98P/fNfLtvN5UEa/8AAK+rv2fY2XwJBJJ95nb/AL53V+v8PU74u/ZM/DeLanLlrXdo9Y+/TlWo42qRWr9TPwi4N1pyUylXrQMkbpR83vRupaAFWnL1pKVetARVyaOvaP2WP+ShX/8A2DpP/RsNeKx17V+y1/yUG8/7Bsn/AKOiryc0/wBzqen6o+hyL/kYUfX9GfV9FFFflp+9BRRRQAUUUUAFFFFABRRRQAUUUUAfmjRSMtDV+xn8yBupabSMvyVNik7A3SoWapH71C3z1RJDI2+oZG3VMy1VmXfUFmD4osVvbGRZPuf3K+K/Emm/2d4nv7df9UlwyJX21qGnz3T7YY/P/wCmH9+vmHWvDbXWq6tbzQfvYpvO3/8AAua/POJcfShUjh2ve3+T0P3HgfJ69bC1MbGXuXsl52uz7A+BNr/xavw9u/5967y4byo/lrB+ENj5HgTRYV+59nWuwvNP835a/DMZLmqyP37CR/dRucXrHiiDQ4JJJpPuV5i3xs8VeLdf/sXwfpsDy/x3U/zolesat4DttSjkWb591Zel/DmDw08cml/uJVrOj7OOsldndNNq0XY+dfiF4u8f6b8Qn8P6x8RX8NWUSK82opas6Ju9EX5mrQ+Afjjx/wCI9R121bVv+EltNL/fb3TY8y7sfL6Z9K9q+JHwt0/4lyWk2uQbLuBNn2u0+R3X0ajwj4dX4aabJY+HbSODzX3u8/zvNt6bjXtSr0HR5ORX8keNDDV1WU+d27X0Oi8N+Jl1mCNl/d/30f76NXdaS1cj4f0m+vNYvtUvo7SD7V87wWibET6Cuqs5Fik+WvBqNQemx7erOsht/NSs3UJPIqa3uv3FY+qXDtUuorE8rMu8vl8yuX1rxpFo3lr5bvcSvshgT77t6Cukjt1ln+b7lcnHby6Nr8+qXGi/artH2Wkjz/JCvfA961pJSfvPQibtojzO+/aQ8UWvjTUvDtj4TtEuNORnuH1HVFt/u/wj/b9Fq14H/ayn8c2s7f8ACJ3yfZUV5vIdZditUPxg+DNr8XPE39vQ/wDEo1OXb52+PzUdl/i9jXQfCn4dwfC3Q7uxtYPtupXj77i+f7ny9AvtXsVPqnslZa+rPIgsUqru1b0L2i/F7QfGW9dPv/3qffgn+R0/A1ofapZZ9vl70rmbz4N2t7qX9oRx+Rds+95I67bSfDdzZJHG3zpXkVFDeB6yv1JvsfmwfLHXlv7QWm7fAE7N/C617dHb+VHXmPx2hW48B36/7a1tg5XrR9ThxTtRl6HwvqEn2eCRf43evoD9mdki06//AL87q/8A3zXhupab599IrV7d+zjMr6bd2rR7JbeXZvr9myFxeKTv0Pw7iuE1l09NG0fQ1vVhap29Xa/U47H4AFKvWnJ2oqwCn0ynL8lADlpytTKVaCiZeldN8PP+R78N/wDYRtv/AEelcunauo+HTf8AFe+Gv+wja/8AoxK5MT/Bn6M9HBf7zT9V+Z73+15/yTzSv+wmn/omWvkmvrf9rr/knul/9hOP/wBFS18j7a8PI/8Adfmz6Hir/kYfJfkLRTH/ANZS19EfGirUb96cy/vKjkagCORttV2appF3feqGSpZSK83z14n8ftDiuvDF3N9+WLa6f99V7NcR74/9ZXmvxc0e8uPCV3Isck8W/wC//u/w14GdYung8JOdRXT0Xq9EfccJ5dVzPM4UqErNXb9Fq/8AI8J+AsLP8VPDy/x/aK/Q6O32fNXxf8E/Dq/8LN0W+8vyPN+fZ/tLX3Fa2++Cv5+zeqqkk4n9SZZh3Q5qcujMO+m8r/YSuF8YfFiz8JWkkn+vda9G1DQ/tke1pPkrkdW+FemapPG1xHv2185BR5rz2Po1pE81t/HXxN8b+HNS1zT/ACPD2lWtvJND+43yzbVrwi++J3jh9An1qT4oT/2qsy+ToH2Vt7xbuW3/AHVx6V9q6Ho954aj8mz8t7T+OB0+R91eZ6h+zv4Xl1ifUpLSdHZ9/wBkjf8AdV7+Gr0IX5or7jx8Vh61R3hNr0/yLHw98YeJYvCui6t4gj8+31GHel3GmzY27Hzj3r1rSb77Um6ud/tDV7ixn0m3tLH7FLCtukbp/qVX+5XUaHpLaXo8C3HzyomyvMrezbcoaHp0uaMVGTuzrNL+f5a1prfZHurn9NuNtal1dfJtrkjUsauJl6ldba5u61JYk3VoahJ5r/NWTrGnz3GjT/ZY9923yJ/se9EXzOwmuVHF+LPixJ4f0rVrzT9NfVE0uHzrjy32JCv+01eax/tfeIdL0Ow1q+8H2P8AZl5N5UKQaor3Cd8vH/Cpr2LTbiDS/D93oLeHtlle2/k3f7/e8zN95ua8F/4ZRs5dVkuF1KT+zHm+eDyP3u3+7ur3MOsMotVNX8zyMQsQ5p03ZfJnp0f7SFjLpVpqGsaTqWi2l4ivDO6b4fm/2lroLXxVZ69a/aNPu47pG/uPRq3h+DXtAg0WPTY7XTLeFYUT/ZWsPw/8JV8PXXmWcmxP7lcFRUndxdmd1L2nKuex0Wns1xJ+8jq9Np/z7lq9pukywf6yr1xGqwVyJ6lz3Pi39pKx8rxxt/i8la8dWT7VqscK/InypX0F+01a+b4m8xf+eK14Hb2f2WeO8X/lk67/APdr9Gy1xVOCkfneZRnKpOUPN/cfa3geZZfDlht+TbCqV1Uf+rrj/A7LLodpJH8iPEv7uuwt2r95w/8ADR/KeLX7+T83+ZItLSr1p1dBxgnan0yjZ7UAPp1NpF6UFEi9amWoV61JG1JlI+jP2SDmTxT9LX/2rXk37R3/ACWfxD9YP/SeOvWf2Sf9b4q+lr/7Vryf9o4bvjJ4h+sH/pPHXydD/kb1f8P+R93jVfh3D/4v/kjzaiim19Mj4ITdTmpqrTaLFjW61XkapmaoWWqEiFmrN1KHzYJFrQmWsvULdpU2xybHaspy5YuR00Yc9RRW58l/HDR107xdHJCnySw73r3z9jG3Z/DmtN/B9oX/ANBrzv4raDP/AMJpHHcWmxJYfJ2ff2V7V+yfo/8AZfhW/j/6eNj1+BZzjqWL9rOmtG9PyP60yjKa2WRpU6zu7Wb87J/qe1MvlR1j6hqy2H7yaSusms9yVz+peE4r/wCab56/O/iep+gwSR5D4s+Pl5pt9Hpug2H9o6hL8iRyVxfxg8VfFbwvp2izXniRNIfVHZPLtYPkh+rV7VH8J9MtbuS6hj2XDfPvq94s8J/8Jl4Zk0XWoEvbTfvSf/lrC3qrV6uHnRptJxv6nJiKdSovdlY+W/Bfjrxt/wALQ0nQ9L8fP4ytL9F/0p7VkRGb7y7X5+X1r6e8P+KLx55NP1CD7LqFv/rkk/j/ANpfauX8F/CvSPhjfSX2i2kj6hs2JPdfO6f7vSu2t4da8S6lptxdR2sH2PcnmQIyPMv+3WuMnRrO8I8voY4OlWoxtUlzep2Glyb33V11jH5qVysca2r7V/gre0+6+SvHjPlZ6NmyxfL5FczqF9/erY1O6aubmXzXolO70Dl7mTq3iSDSIJJppNiL/HJXlPj79obXPBupaLa2Phf7U+r/AD2k99dfZ0dd33v9la9I8UaL5+q2klxpv9o6ZF87wb9nnN23fSuV+L3hW2+Mnhy0sb6w/s67s9yW91H86IrdVI9K9LDRo8ydXY4q/tXD93v33OZ0v9rLVZfFUnhe+8J79SV9m/Sr5biJ/l3fI38XFdRa/HTQ9U1L+zbiSfS9T/59L5Nj/wCFcn8KfgXbfC/xB/bF1J/bd7Enk2kaJsSHd3rqvFXw1g8ZX32y8gRLj+B4/wCCtcQsNz2hdL7zHDfWFG1Rpm1cag0vzQ/v0rQs7fz4Pmj+esvw74JudDgjhV96L/z0rsLOx8qP5q8qT5Xoeg3dHH+JtL36Bfq3/PFv/Qa+DdW22t9dyf7bbK/RDxIq/wBm3a/9MWr4C8YWP/EykX/bavqcnekm+p8pm95cqRt/s+ybPGMFw38KMn/fVfX1q2+Ovkf4Iqum+NPsske/zU3p/sV9ZWK7Ejr9zyFr6qnHufzVxjGSx1pbpI1aKRacvWvqz4ASn0P3ooHsPpF6UKtLQCF3VInao1py9aC0Wkr7DuP+Tc5P+xZP/pNXx1G1fYtx/wAm5yf9iyf/AEmr5PO/+XPqfecMfDiP8LPh+nUjLQ1fTLY+DasLRTaRlalYd7IJKhZqkZqhb56ogrs1QyfNVhlqnNHvqDRHI+PNJi1TSp45vnRkb5K+M4bV4NR8v+4//s1fbGvabc3Vjd+TG8+2Fv3f9z3r5nt/Df2qePzINj2txs3/AN9a/M+JMfSVdYe3vRV389j974NyfEPAPHc14SdkvTc+6vBdr/xSuk7v+fSP/wBBrWupNsdSeFbXbo1pH/chX/0Grl9pv2j5a/EMQ3KbP3fDx9yJw+veNrbw/BJJNJv2V53pPxa8cfEnWZNN8J2kFlaK/wC+1G6Tfs+leoa18ObTVI5I7j59336h0XwT/wAIu8baT/otOi6cNZK7OionJWjKx8teIvHHjifxjrWl6x8UH8LxWDyQo/2Vn86VfuqFT19a7f8AZ/8AHXjrxH4Zv9U1Kd9XtLCZYZvk/e/N3B/ixXpXxC+Dei/EHXP7W1a0eC7/AOWz2Pyed7tWx4Vt5/AOm2mm+H7C0jtLd9/lzozpM3q9e1Vr0J0uTkSfkePSw9eFbn5212ex0Hh/Xl1aCOSP50f7ldtpLVx/hHQbm1+13F55Cea7TbIPuJu9K6ixmVa8CTUXoe58Wx1S2++PdWTqE3lJVxbr9xXP6pMz/LSlUEombeXyeZXM6p40azuoLOzgkvdQn+SG0g++9dJHarL5m7565fQZp/CupSahJovn6rLN/wAfck/3Iv8Anmo9q2pWk7ydkZzvslqeRw/tWeJXn12a18J2P2LRt32j7XqixSvt6+Wv8bV0Xhf9qT/hLdGk1KbwvqNrZW77Jp4NsqJ3rm/iJ+zvZ+PPFt3rmmz/ANkS3TtM8Eib0Rm+9tNeheBfBtt4F8HR+HdNtN+/c9xdz/fmZupr1631VU1yrX1Z5FJYpVHzNW9NibR/idovjSDztLv45/8Apn9x/wAjVyG4llu9rR/JXL2/wXtrXUvtlrH9lf777K7zS9BntfLWT50rx5qC+A9dN9QksfNT5a8L/ag0/wArQLCRv+ezJX0h5O1K8R/aShW48MWn+zNXZl8r14nmY7+BP0Pja+m8pEjX+/vevqH9nlli8HRw/wAe/fv/AN6vmi60v7VPIv8AHX0n8Abhb3wrAyx7HV2R/wDb21+z8POLxDtukfg/F8JxwCutGz2iHpUy1Vt2q3X6enc/DLBSr1pydqKYgp9Mp33aAHLTlao/u05aCyZelelfAH/krmhf70//AKIkrzNO1ek/s/tn4uaF9Z//AERJXnY3/dan+F/kevlf+/Uf8S/NHbftl/6zwl9Lv/2jXzbX0p+2T/rPCX+7d/zhr5qX5a4cn/3KHz/M9HiT/kaVPl+SFpN1JSL0r2j5YfUDdak27ZKhZqAI5GquzVYkX+9VeRallIr3C7kr51/aK0OP+zYLqP8A1qzf6z+P5q+hLqHdH/rK8h+Nmj3a6NaTNBvRZt/mf36+Yz/GU8HhH7RX5nZerP0TgzLa2Y5hy0ZWUU29Oisjif2TYWb4oQf9e8lfcyw+VXyj+zT4dWw+I09wsfl77fen/Aq+wI7XfBur8Bzaop1E49j+nMsoulBwnumc7fXX2f5mk2JXnfjb41QeEIJPJj+1XH8Edeoal4f+3/6z7lcjffCfTL26+0SQfvU+5Xh0uTm9/Y+g2jo9Ty3xJ40+K154A1LxV58Gg2USK8MEEG+V1ZsZJrxbUPid420ux03Vo/ibPq+py3Gy40P7K3+jK3Qs5+VvoK+07PSbmw0qfTWjS90yVGhe1nTem1q8zsf2ffC+g6xHqS2k91Ks3nJBO++L6V7+Hr0YxfNBfceLXw1ec7wm0vJnReG/EmvaXBYQ+II/3t5DHNDdonyPuXO32avSNLuvtHltXK3l1rniOxn01oLH7PK6uk+z96m3+7XZWdj9gtIFk/11eRV5PijoetDmikp7nUab8/y1cuofKTdWTpt1Vq+um8uudVNC3EydSvNvytXO3mqLAm5q0L5vNesPxVpNze6P5dnHvdvv+W+x0WnH3mJrlOD8ffHC58G+HL/WrHRX1e0tZlt3n37IfNb+HNcbcfte694Zj02TWvCdr5Woo00P9naosrpt7SL/AAN/s16trEdjrPg6/wDCM3h77Fo9wmxEjn3ujL0bnvXifh/9lmz0vWIL6+v/ALbpkU3nPaxwbHdvevcoLCqm1PV97s8essTzpwdl20dz064/aC0y1kgj1ywvtBln+490nyPu/wBpa2v7ej1SDzrOeO6Rv7j1H4u8MxeObVLe6sES0X7iVm+Gfhi3hyTbbvJsrzKipbx3PRpudveN7Td11/rI6sTaf/rK1NP01oI/3n36sXiqiVzqWthSPg/41WaweP8AUl/uzfPXE+G2+2+JoF/1aecr/wDfNepfH6z/AOK01Jv7715r4bhXS9c026aPfE8yo8dfpuWOFqcZeX5n5pmkZuNacV3f4H25os32ixgkX5PkWthelc/oK/6DGy/crehr9you8D+V6qtUaRItLSr1p1bmNgTtT6YnajZ7UCH06m0itQUTJ2qSOoV61JG1Jmi1Pqz9lf8A5EPUf+wi/wD6Jir5g+JP/JQ/FP8A2FLn/wBHPX0/+yx/yIWo/wDYRf8A9FxV8wfElf8Ai4Xij/sKXX/o56+RwH/Ixr/12Pus3X/CPhUc7SbqH/1ZpK+nPgRd1NbpRt/d02nYq5G1V5G31YZqrstUCIWasfXLVZ7GRW+5WtMtZOoWcs7+XD87t/B/frmrTVOm5y2Wv3Hdg6Uq1eFOHxNpL1bsvzPjf4maSul+OL9Y49kTur/u/wDar68/ZPtWb4Vwbv8An4kr598eeHZbrxjq1rcWmx5fnT/Y219Tfs26b9g+HNhGv3N7V/P+b4yGLhKcFZN3sf1zleWVculCjVd2lZvzR6JJ+6j+WsHVNei0lJJJpK7C6sd0e2ub1TwXBf8Amed8+6vgrcz1Pt4JLU8h1j48a5eaxHovhPTUvb2X/lpP9xPrXCfF7xV8TfDPiDTdJ1Lxv/YqXkX2ia6gtf3UK9/9psV7zY/C+x0af7RYx+Rcb9+//ao+IXgGD4jaPaWOuQb3tf8AU3UHySp7Zr2MPUpU2ly/ecWJp1KitCVvTQ+fPhJ408dap8Sb/wAO2Pi//hLtPVGmhvp7VokmVVz0b5kr6R8N+KpdR/dzRvBcRfJNA/30auZ8G+A7H4Xpd/8ACP2my4nTY93P877f7vau00ux1XXvEEeqX0Fpa/uVhdLVNiPt7n/aoxc6NWblBWFhKdWjT5akub1ep12kybvmrrLWHzY65OFlt59q/wANdBZ3X7ivKU7M7rNhff6PXM319+8rW1S4YVz/AJfmz/NUufM9B8tjD1zxdBokEk00mxFry3xR+0N4l0HxxaeGbPwnAl3PEtx5mq3y2iIrdCx/hr0jVtLa38R/brrSf7Rt4E/0SPz9iJL/AM9D71w/xs+G9t8bpLC6uIP7L1W3RYXn2eajr2yPavVwsaKkva6r5o8/E+1cLUnZ97XM3wn+1pfeKNVu9Hm8H3Ud7a+Z5v2G6WVPkbDba6rS/jV4e8UXUlnHdyWt6n37S7TynrD+EPwlg+FE9/dNH/a+sXSeT5+zYiL7Ve174S23iPUpNQkg8m9Z/vx0YhYZztC6X3ioe35ffaZ0E19LK8e350rUhtfNg/1fz1T0Pwnc6XBHH5nmItdRb2vlR/NXmN8ux2S1PM/itpv/ABQmrbv4Id9fDd832VJ2/ib5Er9AvidGsvg7Vl/6d2r4N17T9195dfX5NpBnyGbpynFI9M/ZnkWLWLuZvneWHZX1Ba18v/s87bXWL+xaP51+dJP9mvpy1+Wv3bJLLCQ5dtfzP5i4rUlmMufdW/Iv0UUq9a+jPjRKfRRQPYfSL0oVaWgEP3VIvSoVqRO1JlosJX2D+0f/AMkW13/t3/8AR8dfHkLV9h/tF/8AJGNe+lt/6Pjr5XN/95w3r+qPvMh1wOOX939JHxHRSbaGr6Y+BtZC0i0lIy1Ni72Q16hkbbUkjVC3zVRBCzVDJ81TMtU5o99Qao83+MGhxal4cv8AzPnfyW2V8v8AgmFv+Eq01f4/tEf/AKFX1p480e5vfDOpNHG86eTs3/3K8Q8D+G1uvFXh66aDyHW4VH/76r8q4ix9KeJdBLWK1+ep/Q/CGT16eWxxkneMndLsk7H3Xa2+2BG/2KbeSbf9itTTbfdBUN9pP2pNtfi1VuU2fttGPuo8/wDE3xGs/C9pJJJJvda4nw/8RPiJ8Up5/wDhH47XRNKi3f6dOm93/wB2vSNa+GOn6t+7uI96VY0HwzP4Uk/4lcnkL/c/grooOnD4ldmlVOStGVj45vPiR441KDWrq++KM+kXdru+yaV9lZ3vWX+HK8J/vGvbPgz448Y6l4EsPEGuf8TDT3maF50TY6bf4j6rW94u+AvhzxRr8+sXlo9rcT/O8Fo+yLd64rstHutQ8PWNvpek2FimnxQtbpazozp83f616lerQqUlFRV+6R5eHoV6dRzlNtdmzoNF1T7fHHJ/frstJb+9XH+E9Bl0nStt1sd0rptPuFT5a8CT5Xuez8Wx00lv+73Vh6ldeVWhJdfJXO6lMzSbacpoSiZt5qCr5jVyesfECWyee30+wfVLuKFrh4IP4FXqzHtXVTWrS2M7QxpPcbPkST+9XO+GbxvCHmL/AGFvu5932u6ef55t3/2NdFFRb5psxqOVnyLU8Zs/2vPEaaBd69/widj/AGPBMsOz+1F+1vubG5Y+6/7VdlpP7TUGs6BHrWoaFqOnafLuT7XH+9RNv+7Xn/iD9luz1nX7vUNNv/7OtJX3+RJBvdFbnaGr2DTfDNtpvg608M6fpvkaZbw+Tvk++/qa9Wv9V5FyLX1PMoLEqb55K3oO03x5pviu0+1aXfpdI/8AcerFnNLcT7ZI/krl9J+DcGjX32iz/cJ/cSvQNN0eeD/WfPXjVFCPwO6PVTdtd/Ihm0/d92vmn9qSx8q+01v4mRq+spIVSOvm/wDagt1l/s1v7qNXo5Y710zx8x/3do+VbqbZdQRr91K+xPg6yxeC9Nt1/wCWSbPMr5Ek03dvmX70Xz19a/CG4ivfCthNH8m+H/VyV+18OuLqza3svzPwHjSM44aCktG/0PTIf9XUi1DbtU9fo6dz8WClXrTqKYD6KZ9+nf7tADlpy9aZT160FEy17P8AstNn4hXn/YNl/wDRsVeLL0r2n9lg/wDFw7//ALB0v/o6KvIzT/dKnp+qPoci/wCRjS9f0PrCiiivy4/egooooAKKKKACiiigAooooAKKKKAPzRpGalpG+av2A/mQbup9FI1aWEmRt/dqNvlqeoJKQ09SuzVX/wCWlWGXbTW6VOxW5a8N/wDIY2t/cavPfEnguKK1k1JY/nleZJv6V3mkzeVqUDf7eyq/iLTfPnu9Nb7jPvr8S42puljqdZ7SVvuep/VPhbiY1snrYdP3oSb+TSO48Ax/ZfDmmx/3Lda65V3Vyugr5VpBH/cRUrqrVq/LqyvNs/UMPG0BzW6tUf8AZ6NVxVpyxtSjE6DPbS6qtosTv8tbnlPQse2t+ZLYnk7mP9laJNq0R2u2TdWlcKsUe5vkrNa481/3dcctzojbZGh537v5ao3DebUkatVO4bY9ZFuFiaGzb+GppLHd/rPnSobG83fLW1G396uqk0tjlklNWZRh0OD+GmyaKtaywqn3am+98rV0ycZGSg0YK6aqU5rVVrUkXZVO4rnaNOQw9WuIrCCSaT7i15T8Yv3vg6/2/wCzXq2qMrfLXmPxItftWjx2/wDz1uI0/wDHq6cJaM0zz8THmXL3PAbX4I3mufZN37h5dr+ZH/Bur0rwX8O7bwA93YwySPufe7yff3V7Ja6OthPYW6xpsdF/8drj9U2y6/d/79fp/BlaVbFz59kvu1R+XeJVOnh8qpKmrNys/Oy/zLlnV5V3VTte9XFav2uOx/Lo5fkpKKenaqGlcfRSK1LQNi7aWk3U5etBSHJXT/Dtf+K98Nf9hK1/9GJXORrXT/Dz/kfvDX/YRtv/AENK5cSv3E/Rnfg/95p+q/NHvH7Xn/JPNL/7Ccf/AKJlr5Jr62/a6/5J5pn/AGE0/wDRMtfJW7ZXgZJ/uvzZ9DxT/wAjD5L8hrU3dTv9qlr6RI+N1QjVC3z1I3Smv3oBu6K8jfJUMjVMy1GyqlBd7qxXZfkqbVNPXVvByW8kfyfaF3x/7NRyVpWMf2rQ7+HzPni+evhuL6MquVzlH7LT/Gx+q+GuKjh8/hCTtzxa+drr8jh/DPhVdB+INpbrGmyCaTZ/u19AWMm6CvKdFs/tXiOPUm++iMlemae1fz/XlzxTP6lnG1d/I2FjprWavU0f+rFSeXvrmUbm9in/AGb9ahm0lX+9WosbU5oWrdWRLVzFj0dYvmWnNbs9bHl1RvJlt/l/jeueq7o0glH1I7WP7PViaaqKs0tSSbkSuc3UeYhaHzamhs28uqP2jynrWs7jzY62itTCXYhXS4pZP3kdWP7DXZ8tXo1WX5WqZV8r7td3NpZnL7Np3Rito6rTo9PVK2mXdVW4rCUdTTlZlzQqtc/q11F5/wBl/wCWuzfXTXTbI65fVF3/AO/UQWplUVos+d/jB4fn8S+OLSzt/wCKHf8A981zej/s8/b/ALXdXk88FvF8/lx/cevctF0f+1PiTdyN/wAu9uqJ/wACrpL6NYvDl+3l7NvyV9Vga8/rdGktnJL8TxcVh6ay3EVZRvLlk0+1k7HE6DZrZ2sEa/8ALJFT/vmukt/9XWPp6/u91bEX+rr+lqStGyP4iqycptsm20tIrUtbGTHp2p9FFA7WQ6kVdtNXpT6BIKnjXfUK/PViOg0Pon9kj/WeKv8At1/9q15L+0Z/yWbxD9YP/SeOvXP2Svv+Kfpbf+1a8j/aP/5LP4g+sH/pPHXyVH/kb1f8K/8AbT7rF/8AJPYf/E//AG4843UylZt1H3K+nR8E2C01ulPptVbULkDfLUMjVYkWq7LupAmV5Pmemx/LdQf79TN0qFm21jUjzwlF9TpoT9jVjNdGn9xR8feEYtb1W+ulT97BDHNC71tfBe1Wz0q72/ca7arHiD5fIuF+dLiLY9XvAunrpeneSv8AfZ/++q/litGVKU6MtHG6fyZ/ec6kMRh6WIg7qVmvRo9Ej/e1J5NVbFq0Frx0joS0KrWKvQ2l1c8t/SpFhat4pR3JaujFk0eJ6dHY/Zfu1reT/eokjpzldDjFdTH+y7vmrQhbbHtqnNdKz7Y6dGrVw2sdCXMx11JuqvHa733LRdMyVHa3myTbTsRNcpc+xs8fzVJDosDf79XLeTd81WFhVvmr0KbtGxyyhzO6M2TRVqFdLVK3l/utTZI6UkmOMWY/2NUjqrdKqR7q1pttZOoNtSudoOWyON1q6ivLGeSP7jI1fKsfw1ufFEd3deX+6aZkT+/X1R4iXZp12y/3GrH8B6H/AGb4HsLjy97s+/8A76r1qNV0KN4bs4KdGFaveorpdDyXwj8F4vA19aalJPJPdyw/8tP4FavUrFdvlr/BV7xtGsV9YR/3YVqnars+Wv6E4bfNltGb3a1+8/k/jp2z3EQjpGLSS7aJ2NJelSL8lRr0p9fXH56FPTtTV61IrUFIWlX5qa3SnK1AC09O1RrUy9KCkSRrX2LP/wAm6Sf9iyf/AElr4+jr7Bn/AOTdJP8AsWT/AOktfKZ5p7H1Pu+GNsR/hPiGkZqd92m/fr6JbHwj3Y1Wp3+9S0jVrYnmI2+aoW6VNUMi0gW5CzVX21YZdtRvQWXNDXzYNSj/AL9u1ea654Ki06O0mjjjRLpF3/726vTPDrL/AGl5bSbPNTZWTfab9vnjs2/5d5t6f8BavwbjCnKjmntHtKK/DRn9b+HGIjieHvZX1g5Jr11X4HqmgtttI1/2FrYWPfXP6W37uOuitW+SvzeqvfZ+h0F7gNbq1R/2arVcVd9OWNqcY9zYzZNLX+Kq/wDYq+Z8tbnlPQse2tb6aCUO5jtbsn7unW9v5T7qvXTLBHuas/zmlf5a4pLU3j2RoNN+7+Ws+b969TKrbKozSbZPmqC5R5S1b2bVI2nrL/rKNPvPN+WtSP5vlauyl7uqOWSU9ynHocWz93UMmiqtbCw7fu1N9+t5OMjKMGjBXTVSnSW6rWpMuyqM3WuWUbIvkuc/q11HZonmfxPsrxX48W7XWgQRx/fa42V7VqzLLXmfjbT/AO0dY0K1b7jXG/8A75ruwbUZc3Y87Ew5/wB33PDbP4A3Os6jBDJJJBv++8FemeCfCNt4Psf7Nt9/lRO3+sr2C309bXVZI/Lj2Im//wAdrgY/nup2/wBuv1fgmrKvUrOp0St5as/IPFCEKGFw0aUbczd/OyRrWverirVW1q0rV+wR2P5tFp9Mp6dqoB9FKtJQUxdtLSM1OX+7QUiRfnr0n4Arj4t6D/vT/wDoiSvOI1r0j4Bf8lb0D/en/wDRElcGO/3Wr/hf5Hq5Z/v1D/FH80dt+2T/AK3wl/u3f/tGvmqvpT9sz/W+Efpd/wDtGvmzdXm5PrgoL1/NnpcSf8jSr8vyRGzU5aWivcPlr2GN0qNutSN0pr96AbuivI1V5mqZl3U1qCt0VZF+SrHiTQYPEelaFazR70Z2R0qOStL/AFvhyOZZPntZq/PONaLnl0aq+zJP79D9n8LMTGlnMqMnbng0vVNP8kcj8L9D/sjxjIrffgt2R/8AvqverVt8e2vLfCdikWsXd9/HcJsr0rT2r8IrvmSZ/Sbj++n/AF0RpeTTWs1erC07y/rXPGNzosU/7N+tQzaSr/erUWNqGhauhOxDVzHj0vyPmWnNbtLWw0dZ91cLF+7X79c1V3NopLoOtV+z064mqnHuf5qdcb/LrnNuW5D9n816tR2beXWfHdeVJW1azebH8tbQWt0c8tdGVY9Jilk/eR/PVhtDVfu1oKqy1JH+6ru5k1qc3s7PQw20lVqRbFVrakj3VTm21zyWpfKZs0KrXM6peRSySQr9+L79dReNtjrl9UXc+6imrySMay5Y6HzP8QPCM/ivx/qUMPzpEm96q6D+z7FFB/al5PPsilXZB/BXtngnQ/tuv+Jbxvn2vs/75rc8RKqeGNzfJvmr7HKa85ZjRpfZutO581nFCFPI8TWt7yi2n2djm9Nj8pP9utyGsmxXYlayV/R8Nj+LZu7JNtO+9SUVoQx6dqfSK1DdKBtWQL0qT7tNWloAKnjWo1+arCVBZ9Tfssf8iFqX/YRk/wDRUdfMXxI/5KJ4o/7Ctz/6Pevp79lj/kQdR/7CMn/oqOvl/wCJH/JRPFP/AGFLr/0e9fJ4H/kY1z7rNv8AkT4U55mplK3zUtfVJHwTCon71LTaAuQN8tQyNU0i1Cy/xUDTK7fO9TaT8msWjf7dNbpTbeT7Pdxt/ceuLF0/a4edNdU196Z6WW11hcbRrvaM4v7mmc74w8GxXV9qWqLH+9iu/vv/AHWWu++ENv8AY/CVjH/vP/49Wb4ot/8ASp4fvpdIr10Hg+1+waVaWq/8sk2V/LNS8YyhLdH924m03CotU9V87HdRrvp32dWqGzaryrvrzUi0in/Z6NTW0uryxtUnlPXTBKO4WuYsmjxPTls/I+Va2Fh2/eqOaNfL3NU1JXQ4xS3MtbP95uq9HJsT5aoyXXmyfu6kjVq4joUebULht1Qx2e/7tNum206zvP3m2rS1M5LlLDWLN9756kh0WB/u1eharCwr95a74PQ5ZU7u6MuTRVqFdLVK6Bf7rVDIuyolZjUGZLWqrVHUGW1gkkb7iJWxNtrH1Jl+7WDQ3GyPPfH0y3XhnUpI/uPbs6V802/wlvPEFjHcN8nnv8kiffr6S+IEezw5fbf4k2VoaJoa6X4f0mNY/vIqV7FOtKhSXJpdnBh6EK1dyqRurWseQ+D/AITwfDu+k2zvPcXEK+c716RZ/J8tSeLFX/hI5FX+HbTbX+7X9G5Frl9CT3aTfzVz+PuLn/ws4mK2Uml5JOyReXpUi/JUa9KfX0Z8aFSr0pqdqcrUFpC0u3dSUu6glC09O1RrU0a0Gq0RNGtfYX7Rf/JF9e+tv/6Pjr5BWvr/APaM/wCSMa79Lf8A9Hx18pm6/wBpw3r+qPuMg/3HG/4f0kfENI1O3bKb/tV9GfBjd1OalpjdK0sHNpYjb56jZqmqvItIEyGRqh21YZdtRvUF9bkn2dbrwlq0P9+uHbwbFonirTY4Y08p7iGZP616JoKrdR3dq0n34aybWx+36xYTN9+1ev5+4opyoZtUb2nZr7kj+w+BsRHF8M0kn8HMmvR3/Jo9a02T93WksdYemtW9b/6uvgZL3rH3NJe7ca1qr0z+zEq35e+nLG1XFdzQzZNLX+Kq66OqSblrcaFqPL2Vq5aaCUO5jtbs3y1Jaw+RJuarV1Itr8zffqisjS/drhe50R7IvSTVnyL5slWG3JHWfJNskqByjyl63s2Wnf2asv8ArKdY3Xm1qR7W+Vq7aT5djllHmKP9hxbPlqGTR1StpY/K+7TmXdWs2pGcYNGGumqlEkKrWpN8lUbhq55KyK5TndWuoreSOFvvy/crwP47aXLrN1otnD9+V2SvetW2S153faT/AGt8RtGjb7sSM9d2Efs25roefXp+1moPZnh+l/s9yazfSfaJHtYkTe/l/wAdeqeEdDi0HSoLGH/VW6bEr05bVbdNSXy/9VC1cPp6/wAVfsHBFWVeFaU9WmvyPxHxTjCi8NTpqyad/OzVmbFv9yrW2q9v9w1YWv1g/nwd/s06mU+gB9FL9+mr0oGx23bS0jU5etBaJFXdXtX7LX/JQrz/ALBsv/o2KvGY69n/AGWv+Sh3/wD2DpP/AEZDXk5ov9jqen6o9/I/+RlR9f0Z9XUUUV+Wn70FFFFABRRRQAUUUUAFFFFABRRRQB+aTNTdtO20lfsp/MbEVaGoWhqA6Eb96jmWpm6VHJQIrt1qFl2VM3+sqORqk0e1yFm2vu/uVuXS/atZsJP4JYf9Z/tVgt0rc01f7S03yVk/0iD50r8542wMq+BjXiruDu/R7n7P4W5pDCZnUwdR2VWOnqtV951Wmrs+Wuis2+SuV0eZnT5vvV01jJX4LVd5H9J09FY1o42erEdq1Q28laEbVUZXNrjfs9FxHFax+ZJVyNV+9WD4mm/0SSteVIZh3Uk+tz7YfkiWtbTdH2QfNWW3irSvC+jyX2pTxwWlum93rkPBv7UngL4garJpOl615GoK/wAkF3A1u7/7u6ojSc05pXtuXKcKTUW9Wep2+iyzxyMtYepaeyVsW+uLFH/rK5vxJ440jw/A99rGpWun2q/fe6nVE/WoUE3aJTq2Wpm3EM8EnmQ10Hh3Vlv4/Jk+SVayfDnjzwd49gkbw/rmnam8X3/ss6vVeO4ii1z9zvTY+ym4Om7NGfNGceaLujvvJ2/LTWX5KuWsiy2nzffqORVrVqyJuZ81UbhvkrQuOtZd437uSsJE8xg6lMtcbrkK3t1YW7fOj3C112oLWHb+Ul9HcSfP5X3K0ovl5pHLK06kUbWtXCwa5Gq/cit681jk8+7nk/vvXWeJNUktbGe8uP8Aj4n+RE/2a43Tfn+9X6/wJhpKFbEyWkmkvlqz8Q8VsbTcsNgYSvKKcn5X2Ny1q4vSq9uvyVNX7Aj+diWnp2qP5KcvWqGh1O20L0p0dAg27adtpu6nK1BorEkddT8O1/4rnw3/ANhK1/8AQ0rmI66X4e/8j94a/wCwla/+jErmxP8AAn6M68F/vNP1X5o96/a5/wCSe6X/ANhNP/RUtfJNfW37Xn/JPNL/AOwnH/6Jlr5K214WR/7rfzZ9JxV/yMPkhKTZ/FQ1OVa+jPjluRt0ptS0xulBJXZahkXfViSq/wBypNI7ELdaveH5tt9JG3/LVGSqMlNhm+zzxyL99Hrgx+GWKwtWh/NFr8P8z1snxry3MaGLX2JJ/K+v4G94dt9qSbvkdZtldpp/WuVWPZdx3kP+quPv/wC9XTWMn+rr+Va8J0m6dRWlFtNeaP7ldaniJqtSd4ySafdPY6CH5vu1ejhZ6z7OSta3aueLNeZjo7b+9Uy2u+pI/nqaRkijroUbq4zD1q+i02D5fnlasG3025vJ/Om/iqbVrhV1WPzK5/4gfHzwh8KbWBtau3R5f4IIGlf/AMdqfZupLlSLTjCDnLY7hdL2pGtTXmiyxWm7+/XK+DPiz4c+IunR6loGrQahB/Hs+R0/3lrqLzXl8jbUOCi7S3HGrdJxd0czfWbJWfDdXOlz7m+eKmav8X/BXhi+js9d8SaVp1w3/LCe6VHrXvr7StS0r+0LGeO9tGTej2r79/0xR7Jpc1ieeE2431Oi0+aO/gjmhq15dcv4Juv3kka/c3120yq33a0Surmd9TNk+Sqcv+srSm21m3HWs3oLmM3UJFSOuZvpK6DUG3VzOpfLSiryTMasvd1Kvge3ibX9ZvG++kOzzKz9evtnhzb/AByzVrabI1laz29r/wAfF19+SuT8WXy/a4LGH7lv9/8A3q+s4doTxmbUlFaQd36L/gny/FWMp5fw/XlJ2c48q9Xp+RHZ/crWi/1dZOnr8la0df0pDY/i2W5PRTF6U7dWhJJv96cvSm05ulBQKtPpN1G6ga0JNntU0dQq1TR0A9dj6L/ZK+/4p+lt/wC1a8k/aP8A+SyeIfrB/wCk8det/sl/6zxT9LX/ANq15H+0Yv8AxefxF9YP/SeOvkqP/I3q+i/9tPu8Y/8AjHcP/if/ALcebf7VLS7aSvqj4ET7lNZac1LQD3IJF/d1C/erD96ryLQNELLUMlWGaq7VJUtjSmk+0eH4GWP54Jtj/wC7XUabCsXlqtcvoMyNJJayf6qf/wBCre0dZbWTyZvvrX868VYN4PM6jt7s9V89/wAT+xODc0jmPD+HXNedP3ZfLb70dhYtWpCrVi2MlblvJXwsXZn3nMWI7dnqwtvtp0MlWo1Vq6Y6juV/sq+XuauZ1jUGup/str/wOSuk1ST9w6rXK6TfW1r5kk33P43omlayNIq71LGk6Gy/6ytiHSWlk2rXk95+1r8OdO8S/wDCPza09rcb9nnz2siRbv8AfxivUNN8QQXEcc0M8c8TfOjxv9+k6Lppc6tcFVi21F7EOqaW0Em1q5u8s5f+WfyPXQa14igijkmmnSCJPvvI+xK5jQfi/wCAfE+oDTLHxPpV1qX3PIguld6Spc12lsEqsdFJmjoOseVP9nuv4q7BYdqblrg/EDQWt3Gq/e+/v/gruPDtx5tjH5lEF0Jbs9CTbVeRq0pFX71UbjbVSVmRcz5GrD1SZTW1cNXP33z1hLUly01OV8RSf6DP/cdK1I7ddO8HaLbx/wAbrWffRrO/lt9yr15fefBHM3yWVqnyV1u8oxpx1bJw3JFyqTdkv0OT8TXX2rX5P9lNlOtaxftTX99JcN/G9blqtf1BlVB4XB0qL3UUn621/E/iTiHGRx+Z4jEx2lJtel9PwLy9KfUVSLXuHzY5etOpq9akXbQUG2nKtNT/AFlO3UAkOVadGtN3VIrUFuzV0WI1r7AuP+Tc5P8AsWW/9Ja+P16V9gXH/Jucn/Ysn/0lr5TPP+XPqfc8L7Yj/CfEVJtp22kr6dbHwctxFWhqFoamT0uR1DItWG6VHJ89AFeSoWXZUtRSNvqTV6K4Ws32W6gk/uPW0tvu8Rz/AMCOm9K59uldBb7r+xguI/8Aj4t/kf8A3a/LuOsFKdCli4L4HZ+j2/E/d/CrM40a+Iy+btzpOPqtH96Oq035a6K1+dK5nS5N6V0VnJX4jUfvH9BUfgRpRxs9Wo7Wo7eSr0bU4u5tcj+z/wANR3zRWEEkklaC7VTdXL+KJv3fzfc31rZJDMuRbnWZ/M+5FW5Z6P5UHzVg658QtB8A+H5NS1if7Lbxf3EZ3/75WsLwF+0d4K+Kjvb6JqqfbYvv2t2jRS/98tUqjJxdS2hcpxpyUG9WejrocrQSSL9yuf1CxZa3l15YoP8AWVyPiX4ieHvCi/aNe1mx0y3f+O6nVKzUFJ2ihurZNyKciz2cnmR/crrNB1KLVINv/LVPv1j6N4p8MeONO+16Dq1jqlun8drOr/yqjod4qazuh8xEf/np8lPkdOVmZ3i1eJ3jR02T5KvKyywR/wB+oZlWtWrIVzNuOlUbpvkrQuKybxvkrCWxPMc/qE1cytut/wCLdJjk/wCWT766LUtq1l6bMtlffbPvyr8iVtSfJFs57KdVF7Wr7yNR1aT+BE2V5/Y/P839+ug8WXzWVjJHJ/x93T73rn9NWv2ngbCzp4SdeSspPTzS/wCCz+ffFTGwqYyjhIO7gm35Nv8AyRtW/WrC9KhhX5Knr9VR+Djqenao/kqRO1MaH0m2lpVoDcNtO203dTlagtWJo69J+AC4+LOg/WX/ANJ5K82jr0f4A/8AJW9C/wB6f/0RJXDjf91q/wCF/kellf8Av1H/ABR/NHb/ALZX+s8I/wC7d/8AtGvmqvpP9sj/AFvhH6Xf84a+bdtedk/+5Q+f5nqcSv8A4VKvy/JCUmz+Khqdtr3D5UjbpTWX+7UtMbpQBV+5ULLVibrULfLUmkdiFutaGit5sF/a/wB9N6VnyVJpt19lvo5K8fN8H9dwFWgt3F29d1+R9Jw1mKyrOMPi5P3VJX9Ho/zOg8Nx/wCgwSfx12VjXI28LWV9uj/495fnSuosZK/lqqnD3WrNafcf2xKcZ1XOLunZpnQQrv8Au1ajt2eqdrJWpbyVEZGlwjt9tTLa76kj+epLhliTbW6WlxnP65qS2X7mH55WrJsdHnln8yb77U6S4VdYkaSuX8fftLeB/hffQWOsX86XDff8i1aXZ9SorNU3VnaKuU5RhDnk9D0RdL/hWjUtFlgT5v46x/C/xB0jxjp8GqaPqUGoWUv3HgetbUteV49tS4KLtIpVNNDmb6zb/gdV7HUp9Lu41m/1VVLj4y+A9L1T+zNU8T6Pa3//ADwkul31r65JY/YY7iGTz4pfuPB8/wB6m6TilJ9SeeE7pPY6y123EHnR/cqTbWH4Hut0G1vuV1EyrvrRJMi5nyVTkrQm21m3DVm9CeYy9SkWuXvpK6LUPmrmdS/u0qS9+5zVpXiQ+CYYoNH128X78rtWT4quv+JbYW//AAOty1Zl03+zbX5Eb55pK4vxFqH2zWfLj/1UHyV9twrQni81jUS92F2/usj43jnGU8Dw9Ug3707RS763f4E1rWslZdivyR1qJ2r+iobH8dS3JaRWpq9KctaEkm/3p22m05ulBQ5VpaTdRuoKVkSKtWEqurVYSgT3Pqb9lz/kQ9R/7CL/APouKvmH4k/8lE8U/wDYVuf/AEe9fT/7LP8AyIOo/wDYRk/9Fx18w/Edd3xE8Uf9hS6/9HPXyWB/5GVf+ux93m3/ACJsKc01LSbaWvqj4EKYy05qWgHuQSLVdutWn71VZfnpMpELLUMi1Ykaq7dKXKU3Y2LxvtUGkzfwfceuq02Pyn21yui7by1ksW+/99P96ug0WSXy9s331r+aOIsE8DmNaDVot3Xo9T+0uG8zjmuSYWspXlFKMvVWX5HXWbVpQxtWPYyVtW8lfJxdmfXX7FiO1Z6sLDTo2qxGq10xXMFyu1usUfmNXJ6leS6pPJDa/wCqT/lpXRa9N/okm2ud03WLHS7GS4upESKL53kqZx6GkY3Ze0vRWSP5q1LfR2nk+WvJtJ/az+HeueI5NAh1r7Le79ifa7WSJHb/AGWYV6nZ65Ese7zN/wDuU50vZtKasKNWLvyO9jP1TTWieSudurWVH3R/wVteIPFljpsEl1fXcFlaL87zzuqJ+tY/hr4neCPHEj2ujeJNKv7pfvx210rv+VSqXNqkN1Y3Sb1NTw7rHmv9luPkl/grqPJ2VwOpTQW+qxrHv3q6/P8A4V6Jpc32ix/effpwV9CHvpsQsu2q8v3a0JFWqNxtoloybmfI37uuf1KZa3Lpq5++WsZakuWmpx/irbPYyQt9yV1Suo1RVsv7Ft1+4sNYskcUt3G0n3FffVjWNUbyJNSuPkVU2Qx13RjOq4UaavJ2SXqRQnToU516krRjdtvstTkdSuPtmuXcn+3Vy27Vh2cjTyeY38VdBarX9TYKj7ChCkvspL7lY/hjNcT9cxlXEfzSb+9tlpelPqKpa9M8gVetOpq9akXbQOwbacq01elO3UDSHKtSR1GrVJG1BTLUa19fftG/8kX1362//o+Kvj9elfX/AO0d/wAkW17623/o+Kvlc4/3rDev6o+54f8A9wx3+H9JHxHRS7aa1fTI+DYKtDfNQtLTERVDIvz/ADVYbpUMnzUAtyvJ81QstT1FJ89SavRXJtHuPsuqwM38XyVqaXa7dRv1b5Nj/JXP7tr/AC103zTxwX0P3/uS1+R8d4KX7nGRWi0f5o/oXwrzOLo4rLZy1fvR+6z/ACR1Wn9K3rf54653T5P3cddBZyV+MydpH7rTfuI0I4WerEdrTbeSrkbb60i7mtyNbff8tVdUuItLgkZvv1rfLEm6uR8RTL9rg3fc31o1ZaFLV2KK2dzqk/nSfIn/ADzreh0nyoP9uuV8afF7w18L9H/tDXJ3gT+BIIGlf8lqHwD8dvCfxVtftHh3Vo7p4vvwOnlSp9VapVGXJ7S11tccqkYTUL6s7qTQ5VtfM/grm9QsWSuik15Vg21xPiL4p+E/CM8f/CRa7p2meb9yO6nVH/KpVNSdorUqVWyvN6EfmXOnSeYvzpXZaPeRapBHJH9+sOHW9B8S6P8A2lpN/a6hZMm/fausqfpVfwjebdSk8v5EahR5JWM5NW5onaNHTZPkrQk2tHHVWZVrRqxNzNuKz75l8utK46Vj3zVhJ3QuY5/UJN1Y/hu3W68dxzN9+CGtTUtqVT0m4/s155oY993cfIlb05ckGznglOskQ61feVpurN/ffZXJ2Pyx1oeLrz7LBBp6yeZKz75qz9PWv3XgnCzoZf7Was5ybXorJH82+J+OhiM2jQpu6pxSfq3e33WNi3+4anqKNdsdSL0r9KPxcfT9/vTKenagaH0m2j+CnLQG4tLtpu6pFagtWJo69o/ZbGPH95/2DpP/AEZFXi8de0fsuf8AJQbz/sGyf+jIq8rNP9zqen6o9vItMyo+v6H1bRRRX5YfvwUUUUAFFFFABRRRQAUUUUAFFFFAH5qK2yms1G3+Kkr9kR/MbEWnN1pKKYhPv1HJHUm6o370D0tYrv3qFlqZ6jZaTGVZKsaTI0V9Aq/xfJVeSmxyNA8ci/fWubE0lWoTpNXTTXlqjtwGIeFxVOum1yyT030aO+s1a1nkjaugtZNlcjpusLq8kcn3JU+R66i3+av5SzDCVcHWdKsrNbn9vYDGUMdQWIw8uaMtU1/X3m9ayVpQyVi2rbK0oZq4YSsz1TSabbHtWsfUo/tUEi1NJeVTkvNibq1lPXQpWW5ysfhdWnkWb9/F/BG9SR+BdKup/Ok0213/APPR4Fraa8VPmotbhpZNv8FXGajoipVG9EZv/CIzxJttZ5IIv+eclZd18NdFv4JIdUsE1Tzfv/avnrrri6b+GSqd0suzd5nz1pZR95GPvNHO6X8PfDXheDboujWuly/34IFT+VWtJ0eWLUftE0m/+5Vz7Y0X3qmtbjfJWVSfNqzSLVrI6qzuP4akmase1m2fNVprrd81ZKd9yZKzC4ase+mrQkk31k3lQ3cybMe+b93WPYwtPJIyx70WtDVpPkrB1LxxY+HNHkhjkjnvpd2xE/rXpYPC1cZJUaMbuX9annYnFUcHGVavNRjFXu/61focj4m8QSa3rki/8soPkSOrGmrvrm9P3M+5vvvXVaevyV/TuX4WGDoQoU1blVj+Nc5x1TMcXUxNV3bbfy2S9LbGxb/cqaoYWqReteyj50kXpUn3ajXpRupgTJ2p9Q0/f70FEi/NS0zdS0DaJ1bbXS/Dtv8AivPDf/YStf8A0NK5qOul+Hv/ACP3hr/sI23/AKNSsMR/AqejOzBr/aafqvzR77+1z/yT3S/+wpH/AOipa+S9/vX1p+11/wAk90v/ALCcf/oqWvknbsrwciX+yfNn0vFV/r+nZfkJSq1DdaSvoj4sRqbtp26hmoGt7leRahbrViSq1AIikWq796tSLVV+9AM6Dw6stxBOv/PL566rT5NyR1wei61/ZM+778TfI9dpo83mx7l+5X8/cZ5fUo46WIcbQlazXV21v56H9VcBZpSxWV08Nz3qU7pp7pN6P0OktZq2LeSuftf9ZurYt5K/N07H6ubEMi026m3VV+0bEqGa8311c65QMfxJpf29N33HX/lpWOvhe2aD/SII53f77vHvrpLi8X7tVZLxfurThKz5jZVLLlRk2/gHT7dP9FtILWX+/Amx/wBKLrwbPdR+XcXcn2f/AJ5p8m+ugtZm8vzG+/UbTSyybfMrXSWrMLybONvvhD4O1GeObUPD1jdPF9yR4Fd/1q9N4ftrKD7PpMEdlbr/AMs0+RK1rppVk+Woft38NTKba5XsELJ6oueF7FdLg8v+OuqjuN8dcva3G6tS3utkdc6nZ2NJLqXJGWs+4bbUkk1VbhqUmZGXfSbq5vVpNtb118tczqE0SXUbTSIkSv8APvrSkuaasrnLVklG8iPVNQbw5o0940fzsmxK85s7iW6n86T53b53ra+IXjS28QeRp9j89vE+95P79Y+lx1+8cIZZLBYR1a0LTk7+duh/N3H+cRx2NjhqNTmpwXTVXe/rY6KxX5K1F61n2taG6v0iGx+OS3HJ2qRP9qo07U7dVkkn+zTk7VHupy/3qCiWl/2qjVqfQaWHr1qaNqrx1YWgzPov9kg/P4q+lt/7Vryf9ov5fjP4g+sH/pPHXq37Iv3/ABV9LX/2rXlP7RS7vjL4i+tv/wCk8dfK0lfOK3+H9In3mKVuHcP/AIn+cjzZm30lFI1fTnwTd2LRRSbttAhrR/3aqvVpvnqvJQUQsu6q8ny1abrVeSpEyFWZH3LXbWu6LyJm/wCWtcO3Wuk0nXvPgjs5Pvp9ySvz7jPAVMVg41aMbuDbfe1tbH674c5nSweNqYetPlVRJRvs2novV9DtrOTZ81bFnJXP2bfu62LP5a/nlqzP6gg7o3LeSr0cyrHWTbyVNJdbPlWuiE0kaDrpt9cXqHh3zb7d5nyN99K6iS6qnJeLv3NSTvuawmobHPyeC9MvHjjm02B9v3PMgV6tL4NW3/5B/wDoX+xH9z8q0FvGef5auSTeUm1ZK6ebn0ZlKUmzl7jwHBdPu1T/AImP/TOT7n5Vn6f8J/BmiXT3Vr4a06C9b5/PSBd9dczSywSM0lZ7XDRSfNRzcmi2IejTkjNk0OW4uo90n+jq/wByu40uZYEjWubjvNz1qW81cspWZvpI6CaTf96qczVH9q3JtqGSTf8AepuSZi9CreSbawbpt1a15WHqEm1JKxMpO5isvn33lrXN+Ptclt/I0mP5P43roI/EWn+H/PurydEf+BP468x1TVm8Qa5PfN8nmv8AIn9xa/S+E8rliMYsRVh7kVpfv0t3Py/jbOI4TLXhqNS1Sbs0t7db9rmppq7tldFarWHpq1vW/Sv3mmup/LVXqy1Tl6VHupytW5iSLtpaZup9A7k1OqJflpytQMds/hqRflqKpUoKsWI2r7Cuf+TdJP8AsWT/AOktfHa9a+xJv+Tcm/7Fn/21r5XPd6Pqfc8L7Yn/AAnxLu21G1O2/wAVJX0sdj4WbuxVahutJRVECbd33qhkXbU26o370D0KrdajZamfvUci0mMpv3rS8P8AmtfeSv8AFWfJTrO8ewu45l++tefmGH+tYSpRsm5RaV+9tPxPYyXGLA5hRxMm0oyTdt7X1t8jvtN/dPJG330retZNtcrpepLqk/nL8m+ukh+ev5VxmHqYWrKlVVpLdH9s4PEUsVSVajLmjLVNdUb1vJWlDJWLbyVoQzbUrlhKzO80ppv3e2sHWLVb+0kjarUl5VWa82R1rKeuhS0OVtfC8X3riP7Vt+5vqS38B6UzyTf2baIzf8tPIXf+dbTXirTrOZpfvfcrWEklyoc5uWxkt4RufL8uG7kSL/x+sm++FfhzVIPJ1TSYNUT+N7pPNf8AWuwuLqVvuyVTvFlX/lp89V8HvR3MndrUwbPwXofh608nQ9Ng0v8A64Js/lV7w7pbWV1JNNJvdqm+2MnytVi1uN9Yzlze91NotONjqrW4/d7aJGrLtbjZ81TSXG75qjnvuZyVmFw38VYt9NWlM26se8/vViZNmLqTbI6z7FWWOS68v5IvnqxrEn8Nc74q8dWNhocml2Mnn3cqbH8v+Cvay/BVcdUhSpRvdq/kurZ4+Ox1HL6M8RXko2Te+76Jd2cjqGtS69qslw33N+xE/wBmtbT1rm9LjrqrFfkr+ncJRhhqcaVNWjFJJeh/GeY4upja869Z3lJtt+prW9SVHG37unL1r00eMSL0qT/dplJupgTJ2p9RL1p2/wB6CiRfmoWm7qF6UDaLEbbK9I+ADf8AF3NC/wB6f/0RJXm8dej/ALP3/JW9B+s//oiSuLHf7rV/wv8AI9PK/wDfqH+KP5o7n9sn/WeEv927/wDaNfNrNX0l+2T/AKzwl/u3f/tGvmv7tebk3+5Q+f5s9biX/kaVPl+SEpV60N1pK9w+TEamstO3UM26gaK8i1XarUlVqTBEEi1C3+zViRarv3piOm0NZZ9O8xvuRV1VjJuSNq4PQ9c/s7zLeT/VS12mlt8lfzjxbl9TDY+dWUbQk7xt6K/zuf13wVmlHH5XRpwnecFaSe6aenyaOitZq1reSsGz/vVrW8lfCxdj9GsbEMi1DdTb6rtdbUqvJdb3roc9LIZg+ItH+2z+Ysmx6z28I2MsHlzWiT7vv70310VxeK/y1Vkvf7tVCVtWbKppyozYfAtnap/ocEdk/wDfgTZUd14Llvf+P67eeL+4nyb/AK10kc22Dd/HVfzJZX/1nyVrZTV2c6cmcfJ8IvBk98l9deGtOnuE/jeBXerl5oe1PJsf9Ft/+ecf8Fa00ksUlR/bt3/AKmU3JJdioPl3RreHYVsLWONf4a6Dzt8e6uZt5t1akN1sTbWCqFSVtS1Iy1m3UmypmmqndNUNmOxk3km+Sub1ST95treum2Vzc15bWV9HcXUiJEn9+t6Kc5Wgrs5qkoxXNJ2RT8VatL4c0OTbH+9n+RK4XT2Zvmb+KrXjrxdF4q1GNbX/AI9Lf7j/AN9qh0uOv6B4Vy14DAxc48s5avv5Jn8wcd5wsyzBwpT5qcFaPa/Vo6KxXb5daC9ap2vy1c3V97HY/K3uS0qrUatTt1WSPp6dqZSr1oKJadTFaloKsPXrU0bVDHUy0CaPqr9lf/kQ9R/7CL/+iYq+YviM234h+KP+wpdf+j3r6c/ZV/5EXVP+wi//AKKir5j+I67viH4p/wCwpdf+j3r5LA/8jKv/AF2PvM2/5EuFOcZt9JRRX1R8C3dhSffpaTdtoERtH/dqu9Wm+eq8lA0QstVZKuN1qrJUgwtZGinRl/v13FqrWs8e7+KuB+6+6us0vXP7S8iOT/WxV+Zcb5fUr0YYilG6jfm72ex+2eG2Z0cPVq4OtOznZxXRtb/N6HYWcm2ti1krBt/uGta1bbX4Nsz+k4u5uW8lXPO2J8tZdvJTpLzb8tbwmkigvP3sci1xcnhlZbqTd88TfwV1Ul1/FVOS8X71Cd9zWE1DYwW8E6VeT7ptNtXdP78CvVr/AIQ9rf5bGT7Kn/PP+CtCG6aWfav3KuTXDJHtWSuhS59DGUpM5O4+Hun3Xmf2pAmqO33/ALV86flVfSfhj4Q8M+ZJpfh6xsrt/wCOCBUeuom81oNzSVR+1NF96hy5FyrYTdnzSRn2uiyvqMc00m9F+5XeWNwqRxrXLw3W561LeauVy5TV66m5M396qdw1Na631Xkk3feocjJ6FO8mrBvG/dyVsXlc/qUn7uoRjLYy7eNrq6kVfnrj/HHiCW91WPT1+SKD7/8AvV1B8Xaf4XsZ5JpN92/3II/v15etw2pX091J9+V971+qcH5XKpiZYutD3Yr3W+/deiPyHjzOI0MDHBUKnvyfvJPp59vQ6DTV3eXXQW6/u6xdNWtq3av26Gx/NFTV3LFOXpUVSq1bmQ75UpaZup9A7k1L9/5ajpytQMfT1+WoqlSgCxG1fYX7Rn/JF9d/7d//AEfHXx2vWvsT9oz/AJIvrv8A27/+j4q+Vzf/AHnDev6o+74e0wOO/wAP6SPiXf70yl27KSvpz4SV+oqtTWpaKCegm2oZF21NuqGSgehXbrUMi1YfvUMi1Iyq/etjwystxPJCv+/WTJU2k6o2kXccy/P/AH68jOcLLGYCrRik5NO1++6PpeGsfHLc0oYipJqCkuZrs9Gd9psnybf7lb1rJXL6PdLefvo/uNXQW9fy1iqUqNSUJq0lo12P7Qw9WnXpqpSleL1TWzT6o6C3krQhasW3krQWbalYQlY6y9cTfu65vxBp66jBtrQmvKq3F5srVzu7Fr3Xc5m38MxeXuuI47p/+mlOtfAOlLH5kdhBA7f8tI0VH/MVsSXipHtWrFnMzpuatYzSXL0CdRy2MObwjeSp5bX8iW//AI/WPqHwl8J6ska6loVrqO3/AJaTpvf9a7Ka4ld9qyVTvPNWT5ZKpP2b5o7mLu1qY6+F9M0a1+z6LaQadEn/ACzgTYn6VpeF9N/s35pJN8rffpv27+FqtWtxvrCcvtdTdNNaHVQ3G6PbUcjVn29x5VSSXFTzpoyY24bbWHfTVqTNWPeViZtmHq0mxKorcf2Xp0moNH8iJUmrSL5nzfc/jrl/Hnji0utN/sfT5N+7/XPH9xPavocpy6pmGIp0oRum7y7Jdbnz+bZnRyvC1cROVmk+XzdtLLrqcyuoS6tfSXU332eug09fkrm9JjrqLNfkr+msPTjSgoQVktEvQ/jTGV6mIqyq1HeUndt9W9zUjpydqjVvkpy9a9A80mT/AGqWmbqcrUASJ2p9RL1pytQUSf7VC0lKtA2iaNq9p/ZabPxDu/8AsGy/+jYq8YWvZf2V/wDkoV3/ANg2X/0bHXl5p/uVT0/VHuZH/wAjGj6/oz6yooor8rP34KKKKACiiigAooooAKKKKACiiigD81KavWkp9fsp/Me4yilb56SgQxulNfvTm6U2gCu9RtUj1G1Ba0Ks3WoWqaRqjbrTINLwrNtvtv8Aer0qzXfXk+lzeRqMDf8AAK9U0uRZY6/A+O8N7LHxrdJr8nb/ACP6g8NsWq2VyoX1hJ/c7P8AM1rerS/JWfHJ+821c8zd8tfmB+w3KN5eMkm1fv1Xkm2R/N9+rlwyxeY3l/PXnvjK18S3UEjabOlr/wBdE31pF30M7Ny1OmutUtrJPMup40rNXxssEnmRweZF/wBNH2V4yuj+KPtfmalfyeb/ALldBp/h3UJ5I1ku3RP9yuqNFN6u56MIJHrFr4q0q6j8ySd4Nnz+W9ZuoePFnn228H7pP45HrzHXPh7r1xPG1j4lngT/AJ57FqaPwfrml2PmXmpfan/v7FreVBW3BJLVI9Kh8TWd/wDu1k2S/wByStC1k/eV4XqFrqb/AHbj5/8Acrc8Dw+MZZ42m1JPsUX3I5E+/XNOnbVMwqU7ao9ut7rYnzVYW43Vn6fulgj8779XGj2fdrlZyK/UsSSfJWbeNuq00nyVm3Un7upBmDrk3lJI1eCtJ9ovp5v77tXrnjrUvsej3cn+xsT/AIFXkenx76/ZeCcK406ld9Wl92rPw3xDxa5qOGT2Tb+eiOg0ta6qxj2JXP6XHXTWseyOv12CP5/rPUvR0+mL0pa6DlJacvSo/wCCnb/equBLT1bfUatTl60zUcnapFqCnp2pMgsRtXSfD3/ke/Df/YStf/R6VzK9a6b4e/8AI9+G/wDsJWv/AKPSscR/AqejOzCf7zT9V+aPf/2uf+Se6X/2E0/9FS18lN1r61/a8/5J5pf/AGE4/wD0TLXyUvWvCyH/AHX5s+k4q/5GHyX5A3Wkp9Mr6E+NEakpWqN+9ADZKrt1qw3Wq7daAI26VTbrVqaq7ffoKluQyV3HhGbzbGOuHkWum8E3WzzI2/gr4PjTD+2yuVRfZaf9fefqHh3i1h84VKT0mmvmrNHoVutXkqjbt+73Vat5P4q/nF7n9WRehNNJsSstrxpZPl+7WlI2771ZOrSSpB5drH89NOwTu9hs1x/drJvvEVnYP5fmefcf3ErzfxtpfjV3/wBFv0S3b78aJ89YOm6Lq6/LJdyb/wDcrpjT5lds66UE1dnsVv44iT9zcQbE/vxvvetCbxdplhB50cnnu/3I68ttfCd9ewSbtSkgl/3Kx4fhz4oS+/d+KJ50/wCebwLXYqKtubOMb7HqEfjZXfdcQbE/6ZvVyHVIL/5oZN6V5fqGj6np37trve/+5XPyQ+IIp420+7kSXf8A886xdFJ6MmULn0JaybK1Fuq878Cw+I4II21i7junb/Y2bK9AhjWVP9uuRrl0uefK9yxHNTZpNtQr+6eo7qSsgKN43+sry/4oXnlaV5K/8tXr0bUptqV438Sr7zdStLVf4fnevreGsM8RmNPTRO/3HxnFOKWFyqtLq1ZfNpHO2K/vI66zTY65vT4667TY6/pCmj+SsRLmZsW67Ku1WhXbU9diVjynuPXrTqjWpK0AkWnbtlRq1PoKHs1OXpUVLupXKZMtWFaq61NHTJZ9G/sjfe8VfS2/9q15P+0X/wAln8RfWD/0njr1b9kY/P4r+lr/AO1a8n/aM/5LN4h+sH/pPHXytD/kcVf8K/KJ93i/+Scw/wDi/wDkjzekapKa3Wvpz4O2glMbpT6RqBDdtV5KmqOSgCu1QzdKnqtJQU9iu1SWMnlX0bf7dN+9ULNtfdWOIpqtSlSe0k1951YOs8PiIVY7xaf3O56xpvzJHWxCuyub8O3Sz2kbV0W7ZX8jYqlKjVlTlum19x/dGFqxrUoVI7SSf3q5eWqt9dfZ6mjk2pTZtv3mjrlW52SdkZv2hvvNVWa8WL5pJI0iT/lo9ZviZdVvUkXT9kD/APPR68Z1bR/GMt9/xML/AH26/c8tPkraMefrYdKCb1PYJPF0Cv8A6LH5yJ/y0+4lXrPxlY3/AMtx/or/APfaV5DY6HqUvl/6W9XtW8B6rdWv+h67Pav/ALCLXZToLodzikrM9K1TxxbRf6PZx+f/ANNHf5Kqw+LraX93N+4lf/vivNdL8B+I7WDzLrXXvUX+/GqPVPULXUF+Xz/u/wCxSnRSe4nG6sj2SG4WX5l+5/0zrYtbjZXz/wCH7fxi195Nnf8AkW+/5/MSvbPD/wBsS08u82O//PSOuWcOTrc4qq5NEb32rd92pvM31XaFfL3LQsm2OsG7syTuiO6k+SsHUm/d/NWtcSVzetXW1JN33ErWlHnnZIxnLljdnj3ja4+1eJp/+mXyVFpa1m3Fx9v1Ke4/vO1bmlx1/UOVYf6vhadLsl+R/H+fYv63jqtZvRydvS+h0mmx1sQrWfp8f7utJO1fQQ2PjJ7ktPTtUVPXrWxA5O1SLUatUitUFR3HK1OplFWVuSr0qZKrq1TL1oJLC9a+xJf+Tcn/AOxZ/wDbWvjla+xpf+Tcn/7Fn/21r5XPf+XPr/kfdcLbYn/D/mfEVFFPr6dbHwr1YyilbrSUEjaZJ/q6c3Sm0AV3qFulTPULdKDS5Xkqu3SppGqNloI6m94Nm/fyR16Farujry3w3cfZ9VRf79eoaeyvHX87ca4f2GZOfSaT/Rn9YeH2LWJyaEL6wbX43X4GpD0qx92OqMMnz1a8zfX58fqC2M+4vG3+WtV5rjan+3Vy8byo5PLT53rzHxtZ+LLiOSTS7tLX/Y2fO9axd9NjNJt6nZXmtWdgm64n+f8A55/x1nw+OFtX3eRvif8A2/nrxq10XxCk+6+v383+P5K6PT/DeoXUm2S+kRP9yuqNFX3PSjBJXZ6tD4q0ryPtDTv8v8D/AH6x7rx0txPuWD91/v8Az15jqnw78RtfbrXxROif3Ni7KuTeF9a0m1j+1X/ny/8APTYtbSoJdRWS0SPSofEFtqP+rk+f/nnJWhayV4LqFvqu/dDO/m/7Fdh4Dh8Xt++1C/Se3X7kEifPXLKly6pmFWny6o9ihuv3fzVJHcb6p2v72P8AeffqZo/Kf5a5pM5FfqWJJP4qzbxqtTSfJWXeSfu6SFJ2OX8WXX2XTruT+6jV4ja/M+7+9XpXxK1L7Po8kf8AHO+yvO9Pjr9w4Lw3s8LKq18T/I/n/wAQcUp4mnh0/hV/vf8AkdFpa11FnHtjjrB0uP8A1ddJbx7a/UoH4ZV3ZaXpTlpq9KWulHOS05elRU/f70XAm3bKdu3x1Hupy9aZqOTtUi1DuqRelBBYjavR/wBn/wD5K74e/wB6f/0RJXmydq9I/Z+/5K5oX1n/APSeSuLHf7rV/wAL/I9TLP8AfqH+KP5o7r9sn/WeEv8Adu//AGjXzW3WvpP9sj/WeEfpd/zhr5sXrXnZN/uUPn+bPT4m/wCRpU+X5IG601akfvTK9s+WEakpWqN+9ADZKrt1qxJVdutBRC9VW61amqq3WgHuQt8tejeG5PNtY2rzuRa7LwXdbrXa38HyV+bcc4b2mAjWS+F/mrf5H7B4bYtUsxqUG9Jx/FO/5HcW61ejqjG2yPdVq3k+Sv5+aP6ei7jrqbyo91Zv2ppfm/grSk2y/erD1yS5aDy7NI99NOxMrt6Dprism88UWdu/kwyefL/0z+5Xlvi7SfGzXe1dS/0X+NIEqjpui6rs2tdvv/3K6o009ZM7KUE1c9gtfHEEv7m6j8j/AG4331avvGWn6dBthk+1StXmf/CHahe2Py6s9rK/9xKx9N+HfihLr5vEsl1F/wA854FrrVHTc2cY3PTofGkX/L1Hs/20ffV6G+iuvmhk3p/sV5TqGm6nZfu/P3/8ArFhh8T299H/AGXdujt/sfJWLoq+jMpwvqz6Gs5ttaH2r2ri/Bses2sEa6pPHdS7PneP5K7COFXSuOWiscDvctLJvqGaT+Gmxt5VV7qSsxmffN+7kryP4pXW77Jbr/E7PXqGqTbI68T8dX323xH5a/cgTZX2/CWGdfMYy6RTZ8Bxli1hsqmusml+N3+Bn6evz112lx/6uub02Ous02Ov6Hp6WP5TxDuzWt1q3UEfyVLXYea9R69adUa1InarAkWnbqjVqfQUPZqcvSoqVWpXKZYXrUy/NVdamjpks+q/2Vf+RF1T/sIv/wCioq+Y/iP/AMlC8U/9hS6/9HPX03+yn/yImqf9hJ//AETFXzJ8R/8AkoXin/sKXX/o56+TwH/IyxB95m2mS4U5uin01vnr6k+CtoJTG6U+mN0oELVaSpqhkoGiFqr3FWarSUDexXarmhzeVqUf+1VSkhk+z3Ucn9164MfQ+s4WrS/mi1+B6uU4n6njqNe+0k/xV/wPWrH50rUh+SsPR5llSOtjdtk21/JVWDhNxZ/clGalFSReWqd9eeV8v8dWlm+TbUM21fmaP56yjoaSvYz2mbZ81U7jUIIE8y4kSBF/v1h+LIdcvEk/s2eO1/25K8hutH8WNfbtUv5H/ueWnyVvCPPuzSjC57I3jKKKTzLeDz0X+++ytCz8Xaff/NNJ9lf+49eR2Og6nL5atdybP+udSa58P9auk3WPiGe1/wCuaLXXCiraHY4pKzPTNS8eQPJ5NnBvRf8AlpI9Rw+KrO6/dt+4m/6aV5rZ+CfENha+Zeat9qT+/sWsvULXU2/5b/8AjlKdFX3E4qStY9ut5N0la1rcbUrwfwjb+M5b6OOPUtlkr/P5iV7Vo7SPaRrdff8A+mdck48nW5wVIuOiNhbjdUjSbqrtDs+ZaPM/d/NWBJDdSb0rndUbZHWxcSVyPibUFtbSeZvuRIz114am6tWMIq7ZyVpxpQc5PRXf3HjuuXH2zxBdzf7eytDSVrDtW+0SeY38b766bS46/qTA0vYUYU10SX3H8b5tiPrGIqVn1bf4nRafH+7rWSqNjH+7q8navYjsfLy3Jaenaoqen+rrXYkkXpUi9ahVqkVqkaJFbfQnamr1pKsvclXpUyVXVqmXrSQdCwvWvsT9ov8A5Ivrv/bt/wCj4q+OVr7F/aM/5Ixrv/bt/wCj4q+YzjTFYX1/VH3HDz/2HHP+7+kj4jpf4KSn19KfCbjKKRqWgQ2mPTm6VG3WgCu3Wo26VJJUclBRVeoZKmkao5FoEjqvBc2+Db/cruLdf3e6vNfB915V9JH/AMDr0qzZXjr+auLsN9XzSp2lZ/ev8z+v+CMWsXklB31jeL+T/wAjShqRm2pVW3k+erDSb6+KP0IzZrxpX2rVea421Y1CTyoJFhj+evJ/HGn+MZf3mn36QI/8EafPWsfedtjOMW5anfX2vWem/LJJvl/55pVW38cLbv5ckH7pv+Wm/wCevG9P0XWlf/Srt/N/j+Suk0/wvfXUf7y/kg/4BXVCir7noxgkr9D1L/hLNKgg+0efvf8Aufx1it448+fc1v8Auv8AYf568vuPhz4l+3brfxRPs/uPAuyr15oOq6Sm2a789/8AcWtpUV3BRWyR6dDrVtqPzQvv/wBj+OtC1kr5/vLfWlk3Ws8iS/7FeieA4/FS+XNq12l1v/g2bHrllTcdUzlqQ5NUepR3XyVNHNuqrbqsv3vv07b5Ulc0mcyv1LEkm2sm8ar1xJ8lY99JsjpIUnZHE/EK8+y6Hd7f4vkryWxWu4+KGofuILX+OV9//fNcjp8dfvfB2GdHA+0f2m392h/OXHuL9rj1RT0gl971Oi02OumtV21h6bH/AKuughXZX6PA/F6ru2WF6VIvWmUq10oxJKcvSoqlVqLgSbtlO3fu6j3bqcvWi5ohydqkWod1SL0pklhWr2f9lf8A5KFd/wDYNl/9Gx14sle1fsrn/i4d9/2Dpf8A0bHXl5p/uVT0/VHu5F/yMqPr+jPrGiiivys/fgooooAKKKKACiiigAooooAKKKKAPzUoooZq/ZT+ZWuoyl+9SUUEDG6VG3WpG6VGy1YEL96ZT371XfvUARyLULfJUzVC3WqQEMny/Mv369A8P6p9otY5P++68/erWj6w2lz7ZP8AVNXxfFeUPNcFemrzhql37o/RuCM9hk2YOFd2p1LJvs+jflfc9aW43x7lq5a3C1yun6krf8tPkratZPnr+aakHTlyyVmj+tqc1OKnHZmk372q9xaqybakWSnK2+skzVGPcaLFLH80dU20n7L/AKuOuqjj3feqZY12VvBtPRmqm0cLcLP5nzQVG1jPdR7ZPkSu8ks1l/gqu2n7a1c5PRstVWjj7fw3bRPuaP561rXT1t/mWtCSz2VGvy1i2ZylzFiONUjp3nLsqu0mxKpyXGyoMNi1NNs+7WPfXnyU26vv4a4nxl4yg8OWPmN89xL/AKlP9qvQweGq4qrGlSV29EeZjMVTwtKVWrK0Y6tnK/EzWvtV1Bpsf8PzzVh6bDWNDcS3k8lxNJvllfe8ldPpa1/SmVYCOX4WFBdN33b3Z/KOf5nLM8ZUxL0T2XZLRL9TodNj2Vtw1k2LbY61FZa+iitD4aT7E9P3+9Q+ZTvMrQzLC07dsqGOSnLJuoHYm31Ju21XX5am3Urmlmtxy1Inao1bdTo60ILS/NXR/D3/AJH7w3/2ErX/ANHJXNL8ldL8PW/4rzw3/wBhS2/9HJWGI/gVPRnXgv8AeafqvzR9A/tdf8k90v8A7Ccf/oqWvkuvrb9rf/knul/9hNP/AEVLXyTu214WRf7p83+h9PxUv9v+S/Ia3Wj7tJSt1r6E+LEqJ+9S0zbVICGSoW61M1QyVIEcnz1XZdj1M/eoZPnoKIW/u1a0O8+xalG38D/JVVqhk3fw1z4vDU8ZQnh6m0k0/mduAxc8BiqeKp7waa+X+ex6xp95u+Vq0Fmrzvw74g82PyZP9av/AI/XYWt55qV/K2bZdVyzEyoVlts+jXRo/tPJ80w+b4SGJw8rp/en1T9DolmV46a0avVW1k+SrG+vEue8UbrT1les+48PxPJu8v566BelTLD/AHqtOxqpWORazlt/9XHvSqe2ff8ALB89d95Kv92oZNPR/wDlnXSpzXUr2r6nDyaH9sk3XHzvVq10G2t/lWNK6iaxqrJb+VWTkxym5aENrarF8tXt3lVX+7UdxNWRztFqaZWrPuLjZUM11srJvr7dVwVznnK2hDrWoLBBJJJ8iIm968JvtQbW9YnvG/if5P8Adre+I3jb7ZP/AGTZyfIr/wCkPH/6DXN6avz1+5cJZRLC0niaytKWy7L/AIJ/P/G+dwxc1gqDvGDvJ93/AMA6DSYf4q6yxWsHT1roLVq/TYJH4nWld3NBWpy9ah307zK6DjLC/PT6reZU3mbKBokVqkVt9Qq26nRttpXLStuTbqcvWo91PqtySeOplWq8a1MrbKoTPo39kX73ir6Wv/tWvKf2jP8AksfiH6wf+k8deq/siff8V/8Abr/7Vryz9ooZ+MXiD62//pPHXytD/kcVvT/5E+8xX/JOYf8AxfrI82plPZqZX058G9Bd1NalpjdKrYQ1+9V3qwy1Cy1IELVDIu+pG6VGzUFXXUhfvUMnz1Iy1G3SrJOo8I6l+48lvvrXbW915qV4/b30thPHMv8ADXdaTrS3SRyRyfI1fgHGWSzw2JeMpL3J7+T639T+ouAc/p47BRwNaX7ymrWfVdGu9jsre4/efNVhm3Vi282/5lrUWT5K/Lj9dCS3Xy6zZNJWX70dam7dUiruqzROxy7aCtv80cdQ3Ec6R/6iu0jhWnNbq/8ABXRGUktzT2sjg1t7mf5Vj2JTY/DcDv5kkdds2nqlV5LGhyl1Y/avuYtrpMUX3Y9la1vCuyo/L2/LTvM2Vg3fcwlqWFm2fLUNxIv8NU5Jqp3F9spLUxk7El1dV5v8RvEH2DSpI1/4+J/kSug1zXINLtZ7q4k8uGL79eIax4gn8S6rJdSfJF/yxj/uLX33DGUTxuJjWmvci7vzfRH57xXncMtwsqUX+8mml5J6Nv8AQl02Guu0uHbHXP6StdVp/wAtfv8ATify5iJJm1b/ACpVpWqrCy1IsldiVjym7ljf705elQrJTo5KYiw3Wnb6h8yn0m7F2b2J1ajdUat/epytTTGyZO1TL1quvWplWrJJl6V9kSf8m4P/ANiz/wC2tfG6tX2RJ/ybg/8A2LP/ALa18pnv/Ln1PuuFtsR/hPiWij7lDNX062Ph5KzuMopW60lMzGN0qNutS1Ey1YFdutRt0qZ+9V371A7kMi1HJUzVC3WqQiOORoJ45F++j16No+pLLBHIv3Grzd60tC1z7FP9nm/1Lfcr8/4vyWeZYVV6SvOF9O6e69UfqnAOewyrGPC4iVoVLavZNbX7J7Hqi3FXLeZdlcvY6hu+Vq2LOSv5znHlfKz+qIyTV0aDL5tVbyzVqseZspy9Km5qjDutDjl+9HVVtNa1/wBXHvrqlj3/AHqm8ta2hKSejNVNo4OZZ9/+o+emtpst4n+kfc/uV3Ulmsv/ACzqGSx/d1o5S7lqq0cja+HbaCTd5ab61rWxWD7tXpLPZUa1k2ZydyxtVY6c0yvHVWSb5KpyXG2oMNixcTbax9SvP3dNvL75Ntee+PvGy6Ha/Z7eTfqE6fJ/sL/er1MvwdXHVo0aKu3/AFd+R42YY6lgcPKvXdlH+rLzZyvj7WP7W1z7PH/qrX/0KodLt9/l1z9j+9k3N99q6zS1r+lctwccFh4UI7RX39395/J2c5hPMMVUxMtOZ/cui+46LT462I2rLs22pWgsle7FHx83cnp+/wB6h8yneZWhmWl60K1QrJTlbfQOxMrfw1JuqFfkqTdSuabIctTL0qFWqRK0ILCdq9G+AH/JYPDv1n/9J5K83X5K9H/Z9P8Axd7w79Z//SeSuLHf7rV/wv8AI9PK/wDf6H+KP5o739sn/WeEv927/wDaNfNtfSX7Y/8ArPCP+7d/+0a+bd2z5a87Jv8AcofP82etxKr5pU+X5Ia3Wj7tJSNXtnygtRP3qWomWqQEclV2qw1V5KkCOT56hZdtSM1QvQURt81aXhm++y33lt9yWs1qrszRfMtcGY4OGPws8NPaSt/k/kz1cpzCeV42ni6au4u/qtmvuPXrG83fLV6O4+euB0HxB9qTb9yVfv11VvdLKlfytmGCrZdiJ0K8bNf1deR/aeW4+hmWHhicPK8ZK/8AwH5o6BpNyVG0KNUNvJ+7qbzN9eXc9Yz7jTVlk+as+Tw/Fv3LHXSKrNUywr/FVxepqpOOxxslvPBHtWDfVVVnf/VwbK75oVeoZNPV/m8uunnn3K9q+pw7eH1upN03zvV610W2i8tY49ldFNY/PVdofKesnNhKbkNtbdU+WrXmeU9V1bZUM01ZHO1dlyaRazbi62VDNebKx77UP4qunHm2MJy5VdlHxNrEWnWs9xJ9yJK8Phklv76S4k+/K++tTx14y/4SC++x2sn+hRP9/wDvtVHS1r984VymWBoOtVVpztp2XRfM/nPjPOoY+usPSd4Qvr3fX5LY6DSYdnzV1Vmu2sHT1roLdq/Q4I/HqstblxWqRWquslO8yug5CwvSn1WWT95U3mbKBokVqkVt9QrUkbbKVy4ok3U5etRq1Pq9ySeOpl6VXjWpo2pgfVf7KP8AyIWp/wDYRf8A9FRV8y/Ej/konif/ALClz/6Pevpn9lD/AJELVP8AsJP/AOioq+Z/iMv/ABcLxR/2FLr/ANHPXyWB/wCRlX/rsfe5r/yJsKc7TKezb6ZX1R8C7IXdTWpaY3SrENfvVd+9WGWoWWoAiqCRd9SN0qFmoKuupG3y1Xepm61G3SrEtEdl4X1TzbWNW++vyPXXQ3G9N1eQ6fqjaXdeZ/B/HXeabqyyxxssnyPX86cXZLPAYqVenH93N3T7N7p/of1hwRn9PNcBGhOX72mkmu6Wif8Amdda3FTM26se3m3yVpLJX50fpw2a13JWbNo8UqfNHWtu3yVNHHvq0zROxyraKsH+rjqvcLOn3oK7hYVSmtaq3/LOuiMpJbmntZHC/Zbm6Ta0exKIfDdqj+Y0ddo2n7KqtY7KTlLqx+1drXMu102KL5ljrUhjVY6hVdtO8zYlYHPJXZYWb+Gq9xN/dqrJNWfcX2yhamMnbVEl5eV5T8Ttc2Wsenx/66f53/3a6jxN4ottBsZLq4k/3E/vt6V4ncapPrepSXl1/rWf/vj2r9J4TyieIxCxVSPuR2835eh+Y8Y53HB4WWEg/wB5NdOi6t+ppabDXXaXDs8ta5/SVrqLH5K/dYRWh/M+IkmbEPyx1PVaNl2VIsldaVjzG7ljf71ItV/Mp0clMRY3bKdvqFZN1OWlc0V+hY3UtRb/AHpytvppgyZO1TL1quvWplWrJLC19jftGf8AJF9d/wC3f/0fFXxurV9k/tF/8kZ1z/t3/wDSiKvlc40xOG9f1R93w7/uOO/w/pI+JKH70fcprda+nPg2rCUUrdaSgQxulQyVPUDLVgQt1qNvnqSSoX71A7kLLUcn92pJPnqFqpCHWN19ivo5v4E+/XpWm32+OP8AeV5bJW54d17yv9Fm/wCASV+acaZLPHUVjKKvOG6XVf8AAP2Pw7z+ngK8svxMrRm7xb2Ttaz9T0xZqvRzKyVzNnfebH81a1nJX8/PQ/plMvNH5tUbyxWWriyU5elTc2Rg3GgwS/N5fz1XbT2tf9XHvrrFh3/eqTyV/hreEpLZmim0cHIs/mf6j56bJo7Xn/HxXdSWKv8A8s6rzWNW5S7lKqcra+H7aD7sce+ti1s1i+WrUlr5VMrJszlrqyz/AKqiSZWSqc01VZrjbWVzB6E1xcbKw9UvPkovtQrzH4jeOPsqSaXZyf6XL/rn/uL/AI17uWYCrmNaNCkt/wAF1bPCzPMaWW4eWIrPb8X0SOZ8Uat/b2vySL/qovkSrul2/wA9c5p6112mrX9KYPDQw1GFGC0ikvuP5LzTGTxlepXnvJtv+vwOg09a1Fas+1ar2+vYirI+Vk7ky9adUPmU7zKsktL1oVqh305W30FWuWFbfTt1Qq2ypN1K5drIkXrUi9Kip8a1oQWFWvaP2Vv+SjX3/YNk/wDRsdeKr8le0/sq/wDJSL3/ALBcn/o2OvLzT/c6np+qPcyL/kY0fX9D60ooor8rP38KKKKACiiigAooooAKKKKACiiigD81N/vTKRvmoWv2RH8yMWik+5SUyRG6VGzU5mqNqq4EMjVDI1TSVC9SBFUUjbfmpzNsqFmqkA1mqvN81T7qgZqYGhoepS2vy/fiSu20vWFl+7JvridDj3ySfu/kWtptN/5aR/I9fzbxjCEM2mkrJpPTTof15wLOVbIaTk9U2tddE9PuPQLW8WVKvQ153Z65PYSbbj/vuuu0vxBbXX/LSvhXT6xP0BTa0Z0UPzJU23+7WSt8v8NXI9UWKklymqdzUWOo5o6hj1BW+7UN5qixVqIbNHWbNsTzKrzas0v+xWXq2vQW8e1pPnrNq70Bys7Fy4ulirHutUXP+s+SuV1LxZ/DH89Y7SXOrP8ANJ8n/POtI0lH3pGD5pG5eeIFlnjt7f55ZX2J/c+avGfF1vqtr4qv7fWvM/tCJ9n+xt7bf9mvUJNP+wRx3Tf8snV69U+Mnwdi+IPhXTde0v8A5DEVurp/02Xb901+gcK4ynhq79pFWlpfsfnnGWBq4jCpUpO8dbdz5Z0+Nq6rS1rnbWNrd5IZI3SVX2PG/wB9K6Sx+SOv3el760P5mxPutpm9atV5Zqy4ZNiVN51d9jxHuaiyVIs1ZqzULcU7EmoslTeYtZcdxuqxHNvqHsUmaCyU7zKprNsqZZN9QimWo2qxG1V49tTRtWyMyzXR/Dz/AJH/AMNf9hK1/wDRyVy+/wB66b4dt/xX/hv/ALClt/6OSscR/AqejOzBf7zT9V+aPob9rr/kn2l/9hOP/wBFS18ls1fWf7XLbfh7ph/6iaf+ipa+SP8Aarwci/3X5s+n4q/35+i/IWiiivoj4wKipzNTWagCOSq7NU9QNQBXams1OaoWkoAjZtvy1HJTmao2arArtuR/MX5HWus0nXGXy/tH/fdcrI1dJptr5trH5kfzslflfH0Y/U6c7a3t8mj9v8MJv67XpNu3Kn800rnaafqivW1HIstecrbz2HzQ/c/uVsaT4oVH2zfI9fhLgpaxP6N96G+x3UdXFVaxbXVop4Plkq1DfVkotFqSZrQx1N5dZ8erL92rC3yvHu8yuiOw2wmjrPuo/wB3Ud9rCp8q1ltqX8UklTLcbdia4ZVrNur5VrH1rxRBF92SuPvvE0s77Yf++6UaTluYyldaHWalrEUEe6STy64vxNeavregalJov/Lqm+4/v+V320W+mz3v7yTe713nwbt4oPHcenzf8vtuybJP49tevl1SNHEwlyp2d7M8rMqEqmDnBScW1a63R8w2a7/9uuk0+Nq7744fBmXwBrkmqafHI+izzfOn/Pszf+y1wun/ADV/SeX14YmlGpTej/qx/J+a4aphKsqVVar8fM6TT/ljrat5NiVi2rVoLN/DXtwWh8fVd2zSWbdUyyVlrNUnnVpYxNL7RUiyb6y1uKsLcVI7mgslSb6oxyLUyzfw1mzR6K5aWTdVhWqnG1WlatUZFpelSL1qurVJG1UB9I/sh9fFf0tv/ateV/tF/wDJZvEX1g/9J469U/ZCOX8V/S1/9q15T+0c3/F5vES+8H/pPHXylFf8K9ZeX/yJ99iv+Scw/wDi/WR5vSNR/s0NX1B8CLTG6U7dTd1ADWaoZGqRmqF6q4EMjVC1SPUMjVIDXqHdvp0klQs1WBHN1qTS7qWyu/3f8f30qNmqTT1aW+jVY97vXkZtCNTA1VJXXK/yPoeH6sqWaYecXZ8y282k/wADtNJ1xW+X7j/8866qx1BWrhf7PW4j3LUkN9c6W/zfOlfyc+WT8z+27OK0PRof71XoetcnpPiaC4+XzPnreW+if5lrJwcSlNM1lWrEMe+smHUNvzVcj1RW+7VRZbLUkdU5o6kutQWKP5qw7zWGaT5fkrSWwkya4VEes+4mWKobzWIreDdJJXF6t4sVPM2yVioOWxMpaWR0l1qS1zereIoLXzP3m9/7iVztxqlzqknlr8iVJHorPH81dMUqfqZKDnuzi/ilHrXn6bcXn/IKvIfOtPL+575/2q5mxjr6y8N+BdP+Kfwdk0+6+/azMiP/ABwyrXzTrXhfUPBuuT6TqUey7i/5afwOv94V+98NYynUw0aKSjKPRdfM/m/i3BVqWKniJNyi3u+nl6FrTVrprVq5/Tf71blu1foEFqfkdd6mtHNUyyVmrNUiyV0WOI0lmqRZqy/PNTR3FSBpLJUiyVnrNUyyVEjRF7zKdG1VVm31YjanFWJe5ajarC1Vjapt/vWpJYTtX2Q//Jtr/wDYsf8AtrXxnG1fZj/8m4P/ANiwf/SWvlM8/wCXPqfecLf8xH+E+J9/vTKRvmpa+mjsfDT+JhRRTaogRulRs1OZqjaquBDI1V261YkqvJUgR7qhkbZUjNsqFmqwGnvVWZd1TbqjZqBrQ2ND1WW3TbJ86JXaabqyy/MsnmJXE6DD5sDs0fyb9lajae0UnmQ/I9fzDxPGEM2rQSsr/omf2ZwhKVbJMPOTu7euz0PQre6WVKvR157p/iJrKTbcfJ/00rrtN1yC6j+WSvkXTd7o+wU7aM6CNd1TKvz1kx3yJVyPVFX5WpLQ0TuaXl1DNHTY9QV6p3mrLF/ttWzd0TcJo1/irNm2onzVXk1RpfvSVj614igt49vmb2rGzew3KzsXri8VKx7zVFVNzSbErldS8Wbn2x/vKy1judUfdJJW0afLrI57SmbU2rT6tdR6fpez7bPuSF5Pubq8L1Bb7+1btdS8z7akzJNv+/ur2zS4V0TWdNvJPkRLhf8Ax6uy/aK+CP8AaP8AxVGiwb71Id9xAn/LZf73+8K/SeEsZSoTlGcUubr+h+YcbYGrXpRlSbfLry9/O3dHzrp8bV1WlrXN6f1rpLNtiV+30ldH84Yh9zctZKvLNWTHJsqZZq7rHjvc1FkqT7RWas1C3FFiTWWTfUiyLWbHcVNHNvqHsWmaCyU7zKprNsqaOTdUxTa1FIuK1WEqrHViNq2JJ69H/Z+/5K/4e+s//oiSvM1avS/2ezn4v+HvrP8A+k8lcWO/3Wr/AIX+R6mV/wC/UP8AFH80d/8Atlf6zwj/ALt3/wC0a+bWavpH9sptsnhH/du//aNfNX+9XnZN/uUPn+bPX4mf/CnV+X5IWiik3V7Z8oDVHTt1Rs1ADZKryNUzdKrt0oAhamt0p0jVDJJQBGzfw1HJTmao2arAhjZoJ45I5Nj12Gl65s+Wb5Hrj2auqt7HzY9skfz1+P8AiBGMYUKltbtfgj9+8LpuTxNJt2snv1Oy0/Ut1bEbLL81ebxrc6b80fzp/wA863tJ8VR/dk+R6/FZQUleB+/XcdGdtD0q0q1jw6lFOm5ZKtQ31ZJNFqSZqQx1M0dUY9WV6ma+XZu8yuiOw2xs0dZt1Ht/36jvtY/hWs+TVFT5pJKzluNuxJcSKlZd1qCr/v1h6x4qgX7slcreeIp7r93D8m6iFJvVmE23sdRqmuRwfekrz/x9cavqnhWfUNP+TSopvJu9n3/m/wDZa1LfSZbj5pPnevTPgnpdnq11rug3UaTw3FvveCT+Na+gyitCji4TcU+XWzPEzrDyq4GcFJptWuj5Ts1rpNNjaug+KHwpufhlr+1d76PO7fZ5/wC5/wBMzWNp/Sv6PwdWGIpqpTd0z+T8xoVMNUlTqqzR0Nn8kcdbEMn7usW3aryzfw17EFofKVHeRqLNuqRZqy1mqTzquxmaizU5ZKy1uqsLcVIGkslO31TWSpFm/hrPc1excWTfUytVWNqsJ2rZGRaXpUi9ah3+9OjamB9Y/spf8iFqf/YSf/0VFXzP8R/+SheKf+wpc/8Ao16+lf2T/wDkQtV/7Cb/APoqKvmb4k/P8Q/FK/8AUUuv/R718lgf+RlX/rsff5p/yJcKc7SNS0V9UfABTG6UtMZqAGs1QvUjVG9VcCvI1RVK9QyNUgRyf3qhZt9OZqjZqsCObrVjRbyWznkVfnT/AJ51XZqsaPG0t9tX+5vevneIYRnldfmV/db18j6/hKrKnnWGadryS+T3R22l60sv3ZPn/wCeddRZ3yy1wLabvTdH9+prfVrnTZNs3zp/fr+WWoz9T+zeVx1jsejQ9KuQ/wB2uZ0nxJbXHl/vK2Fvl+8tY8jRSmma23+7ViOOsuPUtlXI9SV/u1pHsWyxJHVGaOpLzUlirDuNYaV/7lOewk9Lk0yqskn9ys+4uFiqvqGtQWsH7yT564nVPFi/dX56zUHJ6ESlpodRdaktcvq3iaCDzNvzvWDJeXmrSbfuJUzaMyQbmrqiowdluZOHMrs8/wDiVa61Z+J/J1j+JFmt9n3PKb+7WTp8dfV3iD4Y2fxa+Emk3UMkaanFD/o8/wDtL/CfY18wyaXc6HqU9jeQPBdwPsmjkr+hOH8ZTxGGjTilGUVqj+YuKMHWw+KnVm3KMne/6Gxpa10lq1c/p/yVtW8m2vt4RvqfmFZ62NZZqmWSstZv4qkWat7HGaizU5Zqy/PNTR3FSBpLItTLJWbHNvqwslZy0aNEXPMqSNqprNvq1Htq0Qy1G1T1WjapN/vWgiwnavsr9oz/AJIvrv8A27/+lEdfGcbV9mftGf8AJF9d/wC3f/0fHXyub/7zhvX9Ufe8O/7jjv8AD+kj4lZqZSN/epa+nPhJbhRRTaCRj96a3WnM1RtVXAhZqrt1qaSoW61IEe6oWbbTmbbULNVgB71TkXdVjdUTdKT1RcHaV0dDoutSxRx+d/38rstN1RW+bzN6VxOi2/m2ke6P5H+5V77HLayeZDJsr+Vs+jCGZV4JWSk9tOp/a/DspVcpw1Ru8nFXvrfQ9EjmWeOrkdcDpfibyH23HyV11jrEF1H8slfOSpu+h9Gp20ZvRqr1JGv7ysmO+WrkOqKnytTTsaXNLy6hmjpseoKyVn32sLF8q/O9bvYQ64j+Ss2ZlT71Qyapvk+aSsHWvEkEXyrJXPZvYlyNK6vlX71YuoatFFHukk2VyuoeKmlfbD89Z8Nnc6i/mTSO9bKmoK8jK0pmhqGoanr0F3Z6D/x+rC0yb/49v933rw+HzZZ5Gm8zzd/z+Z9/dX0R8P410nx3ovmfIk83k/8AfVR/tEfBFtB1GfxJo8H+iM++7gT+Bv8AnoK/VeEcZSo3pTilzPf9D8j43wNWty1KbbUVrH9Uu54zp8bV1Wm/LHXN6f8AN5ddJattSv2WCP56xD1bNy1k2JVpZv4ay45NlTLNXZY8c0lkqT7RWb522nLcUWA1Fk31IslZsdxViOTfWctC0y9vp3mVTWbZViNt9KN+o5blpWqwlVV61YVq2MyZa9q/ZS/5KJf/APYOk/8ARsdeIq1e2/sqHPxIvf8AsFyf+jY68rNf9zqen6o97If+RlR9f0Praiiivyw/fwooooAKKKKACiiigAooooAKKKKAPzRpFZabupu/3r9lP5juOZqj3U2T5abuoEO3VGzUM1Rs1WA2RqhkpzSVCzUARyVE3Slkaq80mygfS45mqKSRVTc1db4T+FfiPxpJG1rYPBav/wAvV2mxPw9a9u8N/s36V4Z8i41b/iaXb/8ALOf7n/fNeHjc4wuDTTleXZa/8MfS5dw9jsxalCHLDu9F8urPP4fCP9g/BPTdQmj2Xeqaj53+35Sr8tZdvDXtXx+t4LDwBoUf3IorvYn/AHzXj9uu2v5y4gxMsXjJVpbs/rHhrCxwWAhhobR0/wCD82Z99p6y1m/2ay/NH8j11EkdZ+3bJXzidj6pq5nw32oWf3ZN6f7dWP8AhMGT5ZoKveWrJUf9mxS/equa5FkQr4yiX/npWbfeNJZf9XWo3hu2lp0fhuzi+9T5hJRRyNxrGoXv3fMrPk028l/10lejfY4LdPljrB1ST95QpNjTOXj0v+Fq6TTbFYk/1dV7OHzZ63I49sdEpXRdjF8RR7tDv1/vW8n/AKDXqn7LPiqfxv8AAy0+0Sb73S3+zv8A7q9K8v8AETf8S272/wBxq6T9hO636P4h0/8AgiuGR4/97kV7eWzspHg5rTUoqXr+h33jb4K+GvFs8l9NBJZX1x8/2q1/vf7QryXXvgL4j8NeZNZ7NXsv+ekH3/xWvqaztftkH2dvvq7JV7S7fz4Ekj+R6/QsDnGKwiSjK67M/Kcx4fwWObc42l3Wj/4J8K3FvPpz+XcQSQS/7aUeZvr7c17wfpGswSR6hYR72/j2b0ryfxN+zrpV15k2mzvZP/sfOn/fPUV9xheJqFTSvHlffdH5zjeDMTTvLCyUl2ej/wAj59WapFkrsNc+C/iXRvMkt4I9Xt0/5aWr/P8AlXE3Uc9hJ5N1BJay/wDPOdNlfU0MXQxKvSmmfE4jL8Tg3bEU2vVfrsWlkqRZqz/MqRZK6mrnn3NKGbdV6OSsWOarUN1RYGbkclWFkrJjuqtR3FMRobq6T4cN/wAV/wCG/wDsKWv/AKOSuVjkrqfhy3/FfeGP+wpa/wDo5K5sT/An6M7cH/vNP1X5o+i/2u/+Sd6V/wBhOP8A9Ey18kv/AKs19bftdf8AJPNK/wCwmn/omWvkdmrw8iX+y/Nn0vFX+/v0Q5mqNmoqHdX0R8aSbqbupu6o2aqQA3WoWanNJUMjUwI371DJUjNVdmpIBd1QM1Ot4Z726jht4JLq4b7kcCb3r1TwT+zjr3iZ45NS/wCJXb/3Pvy//Y1x4nGUMLHmrTSX4/celgsvxWPny4eDf5L57Hm/hvRZfFHiPTdHt/nluplT/gPevUPiRpcWl/EbUrO3+SK3SOFI/wDdWvaPh/8ACvQ/BGox/YbRPtaffu3+d/zryX4qbf8Ahamux/8ALXerv/wJa/FOL81jmEIqkvcj36t9T+ieBclnk8pSqu85726JdDm/s++Osu803fJuroI1/hqG6h/d1+VJn7O1dHPx2c9v80MjpVyPXr6z/wBZH56Vch205rdZarmMrdyr/wAJgv8AFHIlEnjZUTavmVY/seCX70dR/wDCL2zVXMTZIwbrxZcz/wCrrLuJtSv/APnpXcQ6DZxf8s/novI4ok2rHRzFpo87bS5/M3SVa0/S989al02+Srmm2/8AFT57FE0dv5SVxvi7xRP4K8Y+DNYt5Nnlajsm/wBtW61303yx15H8apPKsdNuPv8AkXCy/wDfNdODly1os5sVHmpSR9za9pNnr0Ecdxbx3Wn6lb/ck+4+6vF/En7NulXvmNoM8ml3a/8ALCf54n/wr2Lwrcfavh7oV19/ykX/AL5ataa1VJI5l/jfZX6DgcfXwr5qUrfl9x+W5lluHxt414J/n958d658NfEfhXzI77TX2L/y3g+dKwfO2Ptr70XTfNg2tHHPb/xxyVxfij4U+HPEfmeZYJA/+5sf/voV91hOKGkliIfNf5H5rjuC4zbnhKln2f8Amv1PkHzKkWavYPEX7Octq8jaXqWz+4l99z/vuvOde8AeI/DnzXmkz+V/z3g+dK+uw2a4TFaQmr9no/xPg8ZkWYYLWrTdu61X4GOslTLNsrPWbf8AL/HTlkr1tzw2mtzSWarUMlZKyVNHcbaVidzchkq5HJWLDdVchuqYjUWSnL8tU45qsRyUBofS37H/AN7xV9LX/wBrV5d+0X/yWTxB9YP/AEnjr079jtt0ni36Wv8A7WrzD9o5v+L0eIfrB/6Tx18pR/5HFb0/yPvMV/yTmG/xP/2483Zl301mprNTZK+oPgwZqa1N3U3f70AOZqhZqczVC0lWA2Sq8lSM1V5GpWAazVGzU2Rq0vDvhPWfFs/k6TYT3X9+fZ8if8CrOpUhRjzTdkbU6M601CnFtvolcyWavTvgv4V/tTR/GHiCaP8A0ey06SGF/wDpq1dl4T/ZhWK1S+8QT+ft+fyE+RPz/ir1S+8P2Og/C/xDa2dpHa2n2RvkSvgc9zyjPDTw+Hd29G+nmfqnDPDOIo4uli8UklF3Ud3fpe2iPmnS4f3EdWLqzWWOjSWWW0jkX7j1oNHvr+dpfEf1LH4Ucy2l/vKkha+sv9XO9alxHtkpyqrpT5mHKU18VT2/yzQf98U5fGUX/TRKsNYxS/epreH7aX70dVchpFG+8bO/3axbrxBfXXyx10y+GbZatR6XbWv3Y6nmHeKPPZrXULr5pPM+aoV0tl+9XaaoypWKq+a9WpdykO0fTVi+by61JI9tTWdvtjpt421KjmvIu2hc/ZP8VSt8RvG/hO4k/wBHlm+126f7W3mvYPGHw30Pxra/8Tix8+W3dkSdPkdPxr5n+Al81h+0hOq/I86b0/4DX2ldRrFqt3H/AAS7Xr7nA1501GcJWdkfn+ZYeFSU4VFdNvRnzL4g/Zv1Gw8y48P3aajb/wDPCf5Jf/r157qWi6hoc/l6haT2r/8ATRK+3LOzRJ57f+4//oVTaloNtfwbdQtEuv8Apps+evvsHxJXo2VVcy+5n5bj+EcJibyoNwl96+5/ofCazbqkWTZX0x4q+Aeg6z5kln/osv8A0w+R/wDvmvLde+Aeuab5jabPBqiJ/B9yX8jX2OFz7BYiycuV9n/mfn+N4WzDC6xjzx7r/J6nnayVIslGqaPqegyeXqFhPZP/ALaVTWTf81e/CpCouaLuj5SpSqUZWmmn2asaCzfw1NHNWaslTLJVWM7mxDJV6GSsGO6q9HdVQjYWSpN2+s+O4qxHNQBejavs+T/k21v+xX/9ta+LFkr7TP8AybX/ANyv/wC2tfKZ5vR9T7zhfbE/4T4lpFam7qbv96+nWx8K3qDNTd1Nb5abupkjt1Rs1DNUbNVgNZqryVIzVCzUrARyVFupZGqrI37zbT2C1ySRqhkk2pXeeD/gv4l8ZPG32R9OtG/5b3abP++V617d4X/Z/wBF8ITwSXUH9o6h9/zJ/wCD/gNfP43OsLg7x5uaXZfq9j6vLuG8dmDU+Xlg+r0+5bs858WeD/8AhEPA/gi1k+S7nhkuJv8AeasWGGvVv2jljiuvC6t9/wAlkSvM7da/m3Oa0q+NnUlvLU/rbIaEcNgadCG0VZfIyb7T1lqiuntF80fyPXTTR/u6oquySvFTsfQNXZRj1TULL/lp56f7dWP+Ew/56QSJVxoVao/7Lgl+9Vc1zPQhXxpEv3d++su88ZSy/wCrrWbwzbNUkfh2zi+9T5gSijjbjUNTv/u76z5NNuZfmmr0iS1ggT93HXO6lJ+820KTGjnbfS/njVq6azs1igqrp9vvk3VuLHtSiUro0OJ+JzNF4H1aSH5JUh3o/wDtLzX018KfEzeOfhB4e1yT57jyVhl/3lr5t+In73wrqcf9+Fq9g/Y3uv7R+DUlv/c3J5f+0te9ls/ca8z5vNqfNZlrxh+z/wCGtcup5reN9HvZfn8+D7jt7rXlevfBPxR4U/eeQmoWn/Pe1r6uWNbyx8z+OJN//fNaVnZtKm6P7/8Azz/v1+iYHPMVhUo35o9mflOY8O4LGtylHll3Wn3rZnwfIrWr+XNG8D/885Ep3mV9qeIvAeh68ki3mmojv/sb0ryPxN+zjZv5k2l372X/AJFi/wAVr7bC8S4appXTi/vX4H51jeDcXR97DSU122f+R4Ss1SLJXUa98I/FGg/vPsn9o26f8t7F99cfIzW8nlzRyQS/3JE2V9PRxVGuualNNeTufFYnBYnCPlxFNx9UXFkqRZt1Z/mVIsldRxXNSGbdV6OSsOObZVyG8pWEbkclTLJWXHdVYjuN9MDQVv4q9L/Z2P8Axd/w99Z//REleXRyV6b+zs3/ABePw99Z/wD0nkrix3+61f8AC/yPUyv/AH6h/ij+aPRP2y/9Z4S+l3/7Rr5sZq+k/wBsz/W+Evpd/wDtGvmpmrzsm/3KHz/NnrcS/wDIzq/L8kOZqjZqG+aod1e2fKkjNUbNRuqNmqkAN1qFmpzSVDI1MCN+9V5GqSRqryNSsAM1Rs1Tabp95rN19nsbSe9uH/5ZwJvr17wT+zLq+t/6RrUn2KL/AJ4J9/8AFu1cOKx2HwceatO35/cetgsrxeYS5cPC/nsvvehwvwl8Lt41+I2k6b9+3Sbzrj/dWug1yFf+Eu11V+4t3Js/76r6O+G/gHSPBt1t0u0SB0+R5/43/GvnnWPK/wCEu12OP+G7k3/726vwvi/MlmMouCtGOiv+J/SPA2TvKIShUac5au23oVZLXdHWPcaX+8rpFXfHVW8jr81TP1tq6MWO3ubX5oZJEq1H4kvLX/XR76uQ7ac1qstVzGVu5V/4TCL+KORKbceNl2bY99WP7DtpfvR01fC9t96q5ibRve5z914qvJ/9XWXN/ad58zb67yHRbOD/AJZ1DqG2KP5Y6OYtNHn/APZMu/8AeffrQ0vS037qtTNukrU0+12R0OZdh3k7ErB8P+MJfBv7QPhORZNlrfwtaXH/AAJq6i4+WOvJfHl19j8f+E7xvuxXCp/302K7MDLlrI4sbDnoSR9veLvCen+IPtel6laJdWkvzpHJXiviT9mu2n8ybwzd/ZX/AOfG6+5+DV9BNIzWOi3TfO7J5L0fZViuo2/5+Eb/AMdr9CwOY4jCa05W8uh+V5jleGxyca8L+fX7z4z1rwPr3hd/L1LTZ4Nv8cfzpWSs38NfekmlrcQbZoI7q3/uSV5/4q+DfhrxH5jfZEgl/wC/T/nX3eE4nVksRD5r/I/NsdwW3eWDqfJ/5o+TfMqXzK9V8Qfs731k8jaXqSP/ANMLv5H/AAbpXneueDde8Mv/AMTDSZ4E/vxpvSvrcPmeFxX8Oor9tn+J8Jislx2C1rU3butV96M/zKmWbZWes2/7tSLJXpHjWsaCzVahkrJWSrEdxtosTubkMlWlaseG6q5DdUxGkslSK1UYZqtRyUBofWv7J3/Ihar/ANhN/wD0TFXzR8Rf+SjeJ/8AsKXX/o56+lv2Sv8Akn+qf9hN/wD0VFXzN8SW/wCLieKP+wpdf+jnr5PAL/hSr/12Pv8ANf8AkTYU57clNZqbv96bJX1J8AG6ms1N3U3f70AOZt1Qs1DNUbSVYEclQyVIzVXkalYBjdKYzVHNJW94X8A694yfbpthJJb/APP0/wAkP51nUq06MXOpJJebOijh6mIn7OlFyl2Suc+0n8VepeBfCflfB3xR4imj+e6mjtrd/wDZVua7zwz+zLY6NBHfa9J/aMv/ADw+5F/9eu0+KWm22jfBq/hjjSC0ieP5I/uJ81fm3Eed0sRhZ4bDu993srdUfr3CfDdfCY2njMVZNbLd3fc8Bs4fkjovLFJasWa/u42q00e+vwDqf00tjl/7L2/d+/ViG41Cz+7JvT+5JWhIuySpFVXSq5mLlKa+LpYvlmgpy+Mol/v1YOnxS/epreHbaWquQ0mZt942Zvu1i3Guahe/6vfXWR+GbZatLp9tap8sdTzDvFHnM1jfT/6zzKjXS9v3q7DVJNtZcMfmz1al3LSJtJ09Yk/1dXJl2JVy3h2x1V1CTbG9SpXY7aHTfsa+KJfEPg7xL4dupN8ul3cnk/7rNXeeNPhT4e8aeXealaSJd7Nn2qD5HTb/ADrxP9jG8+y/E3xLZ/c3P53/AAFq+sI7dfPu7VvuJN/6FX3mDxFSladN2eh+c5jhadXmhVipLs1c+X/EH7O+uaH5lxpMiavaL/B9yVPwrg77T7zSZ5I7yCe1f/bjr7i0213fu/uPE7J5n+7TdY8M6fqkci6lYI7/APPTZ/MV97g+JK1OyrR5l9zPzDH8HYaveVCTg/vX+Z8MrJvqRZttfR3ij9nvRtR8ybT3kspf+mH/AMRXluufA3xHpfmNY+Rq8Sf88Pkl/wC+TX2GGz3BYnTm5X2en47H5/jeGcxwl2o88e61/Dc4dZKcslR31neaTP5N9aT2r/8ATdNlQ+Z/FXvRnGorxeh8xKE6T5ZKz7PQ0FmqSOas9ZKkjmp2IvobUclXIZKw4bqr0d1VEmsslSbt9Z8dxVqOSgC5G1faP7Rn/JGNd/7dv/R8VfFSyV9qftH/APJFte/7dv8A0fFXyub/AO9YX/F+qPvOH/8AcMd/h/SR8R/8s6N1NZqbv96+nPgw3+9N3U1m203dQA7dUbNQzVG0myrAazVXkqRmquzUrARyUzdSM1V/mlnjjjjd3b7kcfzvRe240m9EOkamxwy3s8FrD89xO6okf+9XpHgv4B+JfFskcl1A+l2jf890/e/9817h4N+Cuh+CL6PbBHdagvz/AGqf53Svm8dnmFwicYvml2W3zZ9jlnDGNxzjOceWD6vR28lueW/EzwzF4U1nQdJj+TyNLjR/97vWHHb70rvP2gNq/EaBW/1rWi/98rXGwrX81ZnOVTFznLdu/wB5/XOU040sHTpx2SsvkYd5pqv81V1sZYvmhkdK6K4h/d1Tj2rXnXZ6jWpTj1rULP7379Km/wCEwX/lpA6Vaa3WWm/2TBL96Oq5idCu3jSJU+XfWTeeMJ5f9XW03hm2apo/D9nFRzCjyo4m4utTv/8AnpVGTS7lvmmr0a4hit02xx1zN9J8+2hSZoYtnpe+f5q6i3tVijqrptvv+athl2pScrlHnvxW1SfQdDtNUtZNlxZ30MySf7rV9iWN5B4r8K6Lq3lo9vf26+dH/vLzXxr8ZF+0eEp4/wDbV6+pPgLef2t8DNJm/uxLMn9a+ky2fLA+WzanzSu+xyPij9nHQdRkk/smSTRb3/vuJ/w7V5fr3wl8UeEv+Piw+1W//Pe0+dK+upo1lg+1f3Nv/j1akNizJ8saOn8cb/cr9DwWe4rC2i3zLz/zPynMeGsDjnzW5X3Wn3o+C2bypNrfI/8Ackp3mV9leJvhv4f8QpItxYRo/wDtp/7MK8j8Sfs4xReZJpepfZf7iT/PF/31X2uF4kwtbSsnF/evvR+dY3g/G0NcPJTX3P7jxVZt1OWSug174Y+KPD3zTaa91br/AMt7T50rlfM2P5bfI/8Azzk+SvpqWIpYiPNTkmvI+Mr4SvhZcteDi/NWLyzbakWas9ZKmWSt7anLc1IZKuRyVixzbauQ3lMRtRyVMslZcd1VqObfQBeVq9u/ZQ/5KPff9guT/wBGx14bHJXuH7JjbviPff8AYLk/9GxV5Waf7nU9P1R72Rf8jGj6/ofXdFFFflh+/hRRRQAUUUUAFFFFABRRRQAUUUUAfmc3Sod1DSVGzV+yn8xAzVHupzSVCzUD6DmkqP71N3U2NZLqeO3t45J7h/uRom96pvl1YRTk+VahI1VWm216p4f/AGbfG3iOCO4mgg0i1f8Ajun+fb/u16N4X/Zr0OwTzL6SfXrhfvv/AKq3rwMVnuCwt05cz7LU+pwfDWY4yz5OWPd6fhufOfhvw7qHi/UvsekwefL/ABv/AAJ/vNX018Mf2edK8NRx32qWMmvan9/zJ/kt0+mfvV6R4b8J6f4cg8vTbCBP+uabET/GugmaVbWSa8n2RJ/3xXxOYZ7WxacKXuR9dX8z9KyjhfD5fapW9+fmtF6L9SnY2c/+s+REX7nlp8if7tZ9wv2q6kb7+19lXLy81OeOPy4I9Osv+m/zyv8Ah/DUNnHssd39+Za+SnLQ+4grOyPM/wBqTT2uvgtPeQ/63TriO7/75bmvEdNuFvLWOaP7jpvr608WaTBr3gzVtOuI98UqNC//AAKviXwDdS2VrJpd1/x8WEzW7/8AAG218lmlO7Uz7bJ6n7uUPmdsrVDcWu75l+/Ui/PU22vnz6MyV3I+1qtb/epGVW+9Qtv/AHaaICNtlSSTL5fzU1lZKjm3P92qM7FW8uP7tc/dL589blxCvl7m/eVTht/Nk/2Kdy0Gm2daE0eyOrEKpEny1DcfNWb1Yzl/EDbbWRf71WP2Mb5tL+KHiXTf4J7dZk/4C1VfEHzR7az/AIA3DaX8dLTb9y6t5Ia9bAytO3c4cdDmot9j7ShX7PrE6/8ATZXq1a6XBdaHH53mJ5UzfvI32Om1qr3y+VrlbGhru/ta3/uXH/oS5r6yLPgZLVkLQ6nFH5kfkavb/wDfE3/xLVCs1jeSeTN5lld/3LpNn/j1a1rpa+XutZJLV/8Apn9z8qtTXC+R9n1S0Se3/v7N6f8A2NdZy2ObvNB2f6yDf/t/cf8AOuf1jwbba9BJDcWlpqif88LpNkv4NXef2PPZweZos6T2/wDz43b70/4A/VaqrcWepT/ZZo307UP+fW6+T/vlv4qqNScHeLsxTpxqLlkrrz1Pn/xB+znpF/Pt02SfRLv+CCf50rzPxF8EfF/hnzGaw/tGJP47X/Cvsi+02+8vyZoEuof+ecn3/wA6ow6TfSyeTb3ex/8AnhfJv/Jq+gw2f43D6OXMvP8Az3PlMbwvl+L1UOV91p+Gx8FzLLZz+XcQPBKn8Dpsp0c1fa3ibwDZ36bfEGkweU3/AC9RpvT/AOtXm/iT9l/T7pPO0m4kst33Nn72Kvq8LxRh6iSrRcfxR8PjOC8VS97DSUl2ejPneO4q5DeV12vfAvxZoPzR2keqRL/y0tPv/wDfNcLNDPYT+TcQPayp/wAs5E2V9Vh8ZQxKvSmmfE4nLsXg3avTa9Vp9+xuQ3Vdj8M5d3xC8Lj/AKilr/6OSvOoZq7L4Wy7viL4UH/UXs//AEalXif4M/RmOD/3mn6r80fVH7Xv/JPNL/7Ckf8A6Jlr5Dkr65/bAbb8OdKP/UUT/wBEzV8hM1eJkP8AuvzZ9NxV/wAjD5L8gZqazUb/AHqNpK+hPjrBuqOSSms1Rs1UhD6gmatbw14W1zxjdeRo2mz6hL/sfcT/AIFXqGk/ssa5+7uPEGpwaXE//LCD99LXn4nMMNhf4s0n23f3I9jCZTjcfrQptrvsvvZ4fNcKn3q774d/BvV/H88c02/TtKf/AJaSJ+9f/cWvoDw78CfDWg+W39m+e/8Az3vvnf8A75r07T7VrBI4bOBLVP77/fr47G8Sc0XDCxs+7/RH6BlvBvJNVMdK6/lX6vscn4P+GuleAbKOHR9JS1lb799dbXuH/wAK6q4jksLGTdJ5e/8A551Yurj7HPHH5cl7eunyQR/5+Vax7xtQuJP9Okg3s/yQQfwfj/FXw1WrOpJ1Kjuz9No0KdGChSioxXRKw7TYfKnjZv8AZr5l+PFv/Ynx6kZv9Vqlirp/vJxX1My+VPJ/sJHXgf7Y2jtFp2heIoY/3unXa73/AOmT/Kf/AB7bXz2Oj7Sk0fR5XPkrJs4OP+9UjfNVHS7xbq0jb+9WhGu+vjdmfelG4tWi+ZabC1aElV/LVqlPUgarVYWSmrbtRuZPvVZnYbNcKv8Av1j6hcVoTRs/+wlUbqNU+79+ncox4bXdJXQWtrtSobG12fM1aDf6vbUyepRn3n3K8r+Klv8Ab9Kkjr1S8+5XnfjCHz4J63oytJMHHmTR9Sfs96k2vfAjQmb76W+x/wDgPFd9C26xjZv4Zo3rx39ju6a4+F89m3/LrNIn/j1evQr/AMSe/wD9lN//AHzX2dF3jc/PcVHkm0b11pKwarJJa3cllcN/wNH+q1HNJfWX/H9pvnxf897H50/7561qXkMV5HbySR70ZFqaGzubP5rWfen/ADwn/wAa74u6PNktTDjsbbVE3Wc6T/30/j/FTWfcaOsX/LPyH/vwfc/75rqLiHTNZeNbqD7Lep9x0+SX8G71DcLqGl/8fUf9r2X/AD3gTZcJ/vL/ABVewWvueW+JvhLpHiOPzL7RoLr/AKerH5H/ACry/XP2aZ2jkm8O6l5yJ/ywuvv19PQ28WpJ9q0ufft+/wCX99P95azbzT7mV/MkgdLj/nva/I/4jvXqYbNcXhdKdR27PVfieHjMkwGOv7amr91o/vR8S694B8R+F/8AkIaTOif89E+dKwVuK+9v+Ef1O/gkaOS11GL/AJ5umx64nXvg34c8SzyQ3mmx2Wof3P8AVP8A8BP8VfV4bir7OIh81/kfDYzgnRvCVPk/80fIqzbasQ3W169k8Sfsv3lrJI2k3/8A2wuk/wDZq81174c+JfC/mNfaTP5Sf8t4PnT9K+rw2bYPFfBNX7PR/ifEYzIcwwd5Vabt3Wq/Ap295WhDdb652Gar0M1ewtT52zWjPrL9jSTfJ4t/3bT/ANrV5n+0b/yWfxF9bf8A9J469D/Ynfe3jE+1p/7Wrzj9pJv+Lz+Ivrb/APpPHXylD/kb1v8AD/8AIn3eM/5JzD/4n/7ceZs1NZqa/em+Z+7r6g+EBmprSU2RqhZqpDY5m301qjkm2V23hP4LeM/G8Mc1jpvkWr/8t7v5ErGtiKWHjzVJKK8zpw+Fr4uXLQg5PyVzg2k2023jl1G6jtbWN7q7l+4ifO9fQ3h39l22s59uvalJqNwv37Wx+RE+rV6t4X+G+h+Gn3WOkwQP/wA84/nf/gTV8tiuJMNSuqC5n9y/E+2wXB2Mr2liJKC7bv8ADQ8d+F/7Ny3Xl6h4mjnvf40061+5/wADfpX0BpuhrYJHZ2dhaafaRf8ALCD7n41sW8dzL8vmRwQr/AlUZL65lgkXS4I9i/I99P8A6r/gP9+vgcZj8RjqnNVl8uh+q5flmFy2n7PDwt3b3fzK+rK0s8du0nmVX1DTV1TwlrVi3/Le0ZP++lqSxjZ7uRpJN7bG/eVoaeu9Nv8AehWvCqyue9RVmfDfgO4Z9G+zyf8AHxazSW7/APAGxXVL8lYfi6x/4Q34xeIdPWPZaXjrfQ/8D+9/48K2o5FeOvhK9PkqNH6VQmp04yXVDpofNrPaNon+atZVqGT+7XI2dBXjapI2py2/92neWy1oZNDt9Vbi6Xy/lqZmZo9v8dU5Id/3qAMXUG835adptn+8qxJDvk2rHWlZwrEn+3Q2UHk+VHWPqjbI91bk3z1g6x8sclJbged+EbxtD+O/hfUF+5Ld+S//AAKvvbVP+P60k/vpsr8+9a3WfibSbxfvwXcb/wDj1ff00n2jRtMuP76V9XgZXikfK5rT5Z37mlp9mt7d38cn8VvG9TWun3lvB5en3aXUS/8ALC7++n0ejSW265af9NbRk/75atBdNilu5P4Jf78fyV7kGfMSRltdQf6vUrSfTn/56Om+L/voUXGhqyeYuy6i/gk++n/fVdEslzYJtmj+22//AI/+Xeqq6PbXHmXGi3f9nXH8cf34n/3krQzSOPvvD8V0nktGjo3/ACwvk3p/31Xm/ij4B+HtSeSRrSfQbh/+W8D/ALqvbpr5bf8Ac6xaf2dK/wAnnp89u/8AwL+H8adNpt5ap/o/lz27/wDLOT50eumhjK+HfNSm0/66HHicDh8XHlxFNSXmj5F8Sfs7+KNG/eWPl6vb/wAGz5HrznUtL1DRp/L1C0ntX/6aJX3R/Zc8Un7mR9O3/wDLP78X/wBaodY8G3N1B/xMtNg1G3/56QJv/wDHa+qw3E9enZVoqX4M+IxfBmEra4eTi+26/wAz4Vjm31YWavprWv2c/D3iCCS60v8A0X/btP4PqteX+IP2dfEek+Y1jJBqkX9z7j19Zhs/wWI0cuV+f+Z8PjOFcxwusY868v8AJ6nn8N5V6G8rP1TRdT0GfydSsJ7J/wDpumyo4Zq+ghUjUXNB3XlqfJVKU6MnCpFp+asdJDcV9vHn9mr/ALlf/wBta+DYZv71fdwb/jGEH/qVM/8AkpXzGeb0fU+34X2xP+E+JXqHdTmao2avp1sfCPdgzVHupzNULNTDoOkkqP71N3U6xtbzV76O1sYJ724b7iQJvolJQV5bDhCU2ox1bIZmqvJNtSvXtF/Zk8Y6vB9o1LyNFtPvv5773r0bwz+zr4c0uOOS4gfV5f8Anvd/JF+C14GJz3BYbRS5n2Wv4n1eC4XzHF2co8se70/Dc+c/B/gnVfHl95Olwfuv47t/9UlfUnw5+BOjeCII7ptN/tTU/wCO+vvkhT/cTrXfaDoNtoNrHHpthAiL9z5NiJ9BWtdSfZYPOvp96fwRx/xt7CvhswzuvjFyw92Hbq/Vn6blPDeFy1KdT3593svRMr2trOkck0kiJ/002fyrJWPzZ/O+/wDPVrULjU5f9dHHZWn/ADw+/K/17LTrWHZBaL/tt/6DXy83Y+0hueJ/tdWrWvh/wnrUf3LK+VJf91/lrzW1bdHuWvoj45eGf+Ev+Emraese+V7dvJ/66ryv/j1fKvgXWv7U0aCST7+z5/8Aer43M4e+pn3WUzTpOC6HVK1V7i1/iX79WI/nqRl+SvEPdMuPdvqxv96kZVb71C2/92mjNjo5NlEkyp96hlZKhm3N92qIsU764rBkj+0T7q3LiFUj+b56r29rufc33Kdy0SabZ/JVi4XYlWlXZH8tV7hazerGcX4u+bTp4/71d5+wvqDRWPijSW/5ZXaun/Aq4XxIvmo61vfsg3DWHxN1qz/gnhV/++Wr2sBKzseZmML0b9j6o0+P95PD/wBdE/8AHa0l02CfStNumnktXVPknR9myqtquzXJF/262NDj8/w55bfOkU0if98tX1UWfCT1diGaPVYPmkgj1SL/AJ6QfJL/AN81DH9h1F/Ljk+y3f8Azwn/AHT1sWumsqRyWckkH+x99Pyqa6ktrqP7PrFpG6f89P4Pz/hrpOexzN1oPlSfvIPn/vx/I9c7r3gGx8SwSR3mm2urr/tpsuEr0CTTb7To92nyf2pZf8+l2/zp/uSf41Xhaz1l/Jh3wXq/8uk/ySpVwqzpPmg7MmdGFaLjNXT6M+ddc/Ztsb15P7Du59Ou/wDn1u68z8RfCHxb4Z8xrjTZLqJf47X56+ztQ0+8l/d3EH2pF+5J9x0/Gqtvo+oXX7u3u0d/+eF8nz/nX0eG4hxuH0k+Zef+Z8jjeFMvxV5RjyS8tvuZ8EszW7+XJHIjr/A9TLNX2Z4m+Gulav8Aude0mCB3+5Ps+T/voV5r4m/Zcg/1ml3b2X9yN/nSvq8LxNhqulZOL+9Hw+M4NxlFN4eSku2z/wAjwOO421chvK6LXvgz4s8PeYzWH22Jf47X5/061xvzQSeXJHIjr/A9fUUMVQxKvSmpfM+JxOAxOEfLXpuL81+p0EN1Xq/7N8274yeHl95//SeSvFIZq9b/AGZZt/xp8NL73H/pPNUY7/dav+F/kbZX/v1D/FH80etftmf63wl9Lv8A9o18zSV9L/tnttfwh/u3f/tGvmRmrzsm/wByh8/zZ6nE3/I0q/8Abv5IGao2ajdTWkr2z5iweZULSbqGao5JNvzVYhzVXkaui8J+AvEfjl9mi6bPdJ/HPJ8kP/fVenaP+yvqFvJHJ4k1aODf/wAulim93rysTmeFwl1Umr9t3+B7eDyXHY+zo024vq9F97PB5rhV+WvUvhr8BdQ8ZPHdat5+naZ9/wAiNP8ASJvw/h/GvePDfwX8NeHHjaHSY0lT/lpP+9lr0azhngSOG3jS1h/8fr47HcSOcXDCx5fN7/JH6FlnB0KU1Vxsub+6tvm+pzfh3wPY+DrGOx0fSYNLT+OT79w/1NbWpRta2PltJ9//AJZpVq4umtZ5IbWB9Rvdnz/PsRP941jt9rnuo/tkkby7/wCBNiJXxFWpOo3Kbu31Z+lUqVOlFQgrJdEWtFh8i6jVq+Q/GFu2ifGnxhprfcnmW+h/3Xr7Eh+W6k/67bP/AB2vmP8Aau0v+xPH/h7xFHHsS4RrG4f/AMeT/wBmr53MI+0pNdj6bKZ8tZeZgr8tSMvm1Xs7hZYI2q1GtfHH3BnzW7Rfd+5ToWq5N8lQ+Sr0LchoarVYWSmrCyUbnT5WqzOxHNcKv3fv1h6hNvrWkhZ/vSVm3Uab9qx07lGba2u6Sught9iVHY2uz71XHqZO7KMu+/1Yrxv4tK0sEdwv34HV0/4DXsmofJHXl/jm1+0WM9dOGlaaZM480WmfbXhXUP7b+GuhX3963hm/8drorNVlutN3fc85k/76WvOf2e7xtU+CWks3/LK3WH/vnNd9DJ5WmwTf88riN/8Ax7FfZ0n7p+e4iNps1I9Ja1u51sbvyJX+d4J/nif8O1NmuJ7X5dS02RE/572n72H/ABrY1CxiuLqPzI99TQ293YfNDJ9qh/uP9/8ABq7Y7HnNamD/AGXBfweZZyR3UX+x8/5rWbcaOqfL/wAeu/8A4HF/3zXVSWOm6tP5i+Zp2pr/ABwfJL/g1V7ia80v5dUg+1W//QStU/8ARif4VSbjsNxT3PJfFHwZ0PXvMmvNFSB/+f7Tv8K8v179mvU4o/tGg38eo2/9yf5H/OvqiOz8+D7Zpc8bxN/y0T50rLuNNnefzvLktZf457X+q17GFzjGYTSE7rs9fzPn8ZkOX427qU0pPqtH+B8P654R1zwy+3UtNng2fx7N6fnWTHcV97TeGdTv7Tc0drqlu/8AwB68/wBa+BvhrxU8irYfYtQX78cf7qX/AOvX1eG4qg9MRC3mv8j4fGcEyXvYSpddn/mfKKzVYhutteseIv2ZtVsJJG0u+jmT/nhdfI/515vr3gnXvC//ACEtJngT/nvs3p/31X1mHzPCYrSlUTfbZ/ifD4zJMfgrurTdu61X3obb3m6tC3ut1c3DNWhDNXqHg2sfan7Izbvh7qZ/6ij/APoqKvmj4lf8lD8Uf9hW6/8ARz19H/scvv8Ahtqh/wCoo/8A6Ihr5q+Jbf8AFx/FP/YUuv8A0c9fJYD/AJGVc+9zb/kS4Q5zdUbNvoZqa0lfVHwQM1NaSo5GqPdVIbHbt9RyU1pH3+Wvzu//ACzjr0Lwz8APGvi+CO4jsP7OtX/5b33yf+O1z18TRw8earJRXmdmGwWIxkuXD03J+R5u0m2pNJ0+88QajHY6bBJdXb/8s4/619FeGf2Y9Ksn/wCJtdvrdwv344PkiT8a9W8L+BdI8M/8g/TYEf8AuJ9z8W718ri+JaFO8aEXJ99kfcYHgzFVeWWKkorqlq7foeV/C/8AZvtLOOPUPEED61e/fS1T5LdP95j96vbrHTWXy444ILW3i+5BAnyJWkqztBI006QRL/zz+Ss+4vr6eD/iXwJa2n/P1P8Ax/7q18BisbXxlT2lWV/Lp9x+qYLL8Nl9NU8PCy79X6sp6krXF1Ivmb/KSud+MGitrfwd8S2cf+t+zs6f7y810lrH+4u5G/uVoTQrPY38LfOjp/7LXi1nzJo96hpJM+J/B+of2p4fsLj+J4V3/wC9XQK1cfo9u3hXxb4h8PyfIllfSeT/ANcnbcv6GuuVt1fA1Yezm4n6RTkpQTXUbNb+bVHa0Um1q1lWoZF3fK1YmrK6tU0bbKFt/wC7TvLZaszaHNMuz5qo3Vx+7+WrEjM6fLVOaH+JvnqgMO+/0iSrWm2dO8nzX+X7la1vGsUfy1DZQ1o/KjrB1htscldBNueub1z7m2iO4GD+zrePo37REC/wX9vIn9a+1r75NVkb+8i18J+DZm0n4xeGrxfk/wBI2f8AfVfd2qL+/tG/vQrX12ClzQR8fmcOWp6l6102K/g1aOb/AJ+N/wC7/wBqpo7XUEg3Ws6apbr/AMs5/kl/76qTRf8AkM38f/PW3jm/pVq30uJvMaHzIJf76V7MGfOzRl/arOX9zeRvpdx/09J8n/fdNutB/iaNJ0/v/wCDV0jTS2qeTfQR3Vu/8ez+a1VXRViTztBu0gT/AJ9J/nt3/qlaEJHF6l4Zg1RPs8kEF0n/ADwvk/k1eY+JP2edBv3/ANHjn0G7b7n8cT17w19bSyfZdSg/su7b/lnP/qn/ANx6LzTb6BPJaNJ7d/4J/nrsw+OxGGd6U2jgxOXYXGLlxFNP1/z3Pj3xJ8A/Fnh7zGhgTVLf/npB9/8AKvP7y1udLn8m8gntZf7kibK+7o9LuUk8u3nkst33I5/ni/A1n+IvA/2qCT+2tJgurf8AjngTen5da+pw3FFaGleCku60Z8Ri+CsNV1wsnB9nqv8AM+H45t1TR3FfSHiD9mfRdUg+0aTI9qjfckgfen5V5jr37P8A4o0b5rWOPVIl/wCeHyP/AN8mvrMNnuBxOnPyvs9P+AfD4zhfMcLqoc67rX8NziYb6r0N1WTfWN3pF19nvrSeylT+CdNlOhmr6CE4zXNB3R8pOnOnJwmrNdHodJDcV9vftH/8kW17/t2/9HxV8G29x/er7x/aQbb8FdfP/Xt/6Pir5fN/96wvr+qPt+H/APcMd/h/SR8QPULNQzU3d+8r6c+EBmqPdQ0lQs2+mPoOaSmUjNVjRdH1LxLffY9JsJ9RuH/5ZwJSlNQTlJ2SKhTqVZKEFdvZIozNVeS4VU+avZtJ/Zb8UXUcdxrV3a6Lafx/xvXpnhv9n3w1oyRySWD3r/8APe+/olfO4rP8Hh9Iy5n5f5n12D4VzDFazjyR7v8AyWp87+A/hnq/xDnT7LH9l0/f891In/oI/ir6m8B/B/Rfh9axyWek+de/x6jqO3f/AMBWu00nTV0i1jjsbRIE/wCemz+Qq5eTfY/La4kkurh/9TBH99/pXwuYZzXxui92PZfr3P0/KuHsLliUpe/Pu/0XQhjt5bW1kkkk2bv++6ybWH955jfxfPU2oTanP5n2rZBF/BaJ87/8CarHl7fI/wCvdn/8er5qo7H10VqfO/7VVv8A2X8QvCGrf8u91DJYv/vfeWuRh+ZN1ewftYeH21n4XyX0Me+7051vof8AgDfN/wCOV4X4b1RdR06CT++lfF5jC1Xm7n32VzTopLobX3kqrcWu35lq1H89SSfcryG9T2TLharG/wB6d5atTlt2oRkySOSmzTKn3qPmSSq8ys/+5VXsTYo31xWH9n82fdW5dQov+3Udna/vNzU76FomsbPYlOuvkSrn3I/lqndL+7rNMZ578QI/tWlTw17p+xjqDX/wdksZPv2txJD/AFrxPxVH5sci16d+xPcMieIdP/gW487/AL6Wvey+VtDyMzp3pqXY+gLf59KuF/uw/wDoLVvXWlxefBdR3cllcOi7Hj+5+I71k6bHuku4f76Mlb1mq3/hywkkj3p5K19NFnw8kV5v7TtfmuLBL2L/AJ72P3/++DUcMNnqn/HrP+9/54SfI/8A3ya2rfT5bf5rOfZ/sP8AOlF19h1T9zqlpsl/gk/+JeukxSOZuNFWL70Hlv8A89IPk/8AHa5XxF8M9M8TJ/p2k2uqJ/z3g+SVK9KuLXUNL+7/AMTuy/55yfJcJ9D/AB1Xt47bWfMbT5/9IX76fclT6rWkK06UuanJp+TMqtClWjy1YqS7NXPmvXP2a4rrzJPD+pSJKn/Lrd15n4g+GPijwv5n2zSZHi/56QfOlfal9p9zPJ/pEG91+5PB8ktRw6Hqd/HItvPBdIv34LpNj19JhuIsZQ0m+Zee/wB6Pj8ZwngMVeVNOD8tvuZ8D+ds+Vvkeplmr7C8RfCnQ/EM/wBn1bSYLK7b7kknyb/91xXmvib9ltreSRtLv5IH/wCeF386fnX1eG4mwtWyrJxf3r7z4jGcHY6gm6DU19z+48NjuttaEN589aniD4U+KvDPmNcaa88Sf8t7X50rl45GR9v8dfUUcRSxEealJSXkz4rEYLEYSVq8HF+asdFDdb696/ZFk3/Ee/8A+wXJ/wCjY6+cYZq+gP2O5N3xOvh6aRJ/6NhrizT/AHOp6fqj0si/5GNH1/Q+z6KKK/LD9/CiiigAooooAKKKKACiiigAooooA/MTf71G0n8NRv3qOSTbX7KfzEOkaq8lx8/99/7ldd4N+GeueN542t4PsWn/AMd9P9z/AICP4q+lvh38EdG8JJHNa6N/aOof9BHVfuJ/ux14OOzrD4K8b80uy/XsfWZZw3i8ySm1yQ7vr6LRngPw/wDgT4l8b+XdXEH9iaP/AB3V18juv+ytfSHgTwJ4T+Hkca6TYyajqH8d1s3v+fQV2i2tt5/+nTyapcJ9yBP9Un/AambTby6+b/j1i/55x1+fY3OMTjm4t8sey/rU/WMsyDB5ZZxjzT7vf5dENu2ub9N2of6LaJ/y6o+95v8AeqNvISP7RqE8drbr9yOrlxDp+jQRyXk/zv8AIn8bvWC1039sWFxJAjvPMyQo/wA6Wyr/AOz14DVj6ZamkmpT6jBt0nTdkP8Az9aj8if8BXrRHZrF5c2sXcd7KnzxWsEexN3053VX1zVJ2eBWkf53rPjZZfFUH/TKxZ3/AOBNT5lYpRZcvpJ7p7u4uJPup8kH9yo2XZaRr/duI0pzfPY/9dbhU/8AHqsTR7NKu5v+eVwr/wDfLVhJ8zNI7AYfPsdWt/8Arp/6DXxX8StH/wCEV+KH26P5LLXrdb5P+uv8Y/OvuTTV3ardr/eevmH49eDZdR+Hmk6lD893ol3Mj/8AXLca8nGU+em0e3ltb2dZXZx9myypuq95e+ub8P6h59pH+8rorebdXxrVnY+1Ks0ex6bHJtq5JHvqrJCyUbGlx0lw3/POiONpaq+cyU5rxtny0N2CyG3kKp96q8bb5Plprbp3+arlvb7alskmVdiVRum21ekbbHWXdUykc7rHz1V+EumrdfF7Sbhf+XXdK/6L/wCzVY1RtvmN/BXUfAPRftGo+IdY8v5IEtrdJP8AaeTNerg43qI48Y+WhN+R9Pa58us1saCzf2/qUf8Az1hhm/8AZax/EjbdY/4HWtpLbfE1p/08ac3/AI61fWRVkfn0tySPTbyzup7jTbv52fe9rP8APE/0/uVYtfEEF1P9lvI5NOvX+5BP9x/91ujVT1S38rVZJFu5LJ/v79/yVekaC6tI7fWoI7q3f7k8f3P/ALE11rVKxgTTWLWr+ZayfZX/APHPyqG4vra/g+y6xaRun/PT+D8D/DUcml6noybtNf8Atey/59Lp/wB6n+5J3/GrGl6hput+ZCu+1vV/11jdfJKn4fxUN3HsRxw6hoKbrWR9a03/AJ9ZP+PhF/2G/j/3a1rVrPW7H7Rayfarf/x9G/8AZTWesMulvut/ni/jg/8AiabNaxX8/wDaGk3f9n6h/Hs+4/8A10SiwXLn2q5sv3bf6db/APj/AP8AXqqukxN5l1oc6WsrfftZP9U/1X+H8KhbxA1q+3XLT7F/cvoPnt3/APiPxq9NY7/LuIZP9yeCouMz1nsbqb7LfQf2RqH9yT/VP/uPWH4y+HOleJrSS11jTUuk/gn+5Kn0auomvoJ7V7XWIEnt2/j2fJ/9jVVba80uPdZyPq+lf88HffLCv+w38X+7VxqTpyUoOzXVGc6VOrFwqK6ffU+X/Gn7ON5pHmXGg3f2q3/55z/41yXw90u+0T4q+E7fULSS2m/tez4dP+myV9n+XBqkH2qxk3p9x4/6MtZFt4btp9c0pjAj+VdQzJBOM7HVgdyNX1eG4ixCpujWXMnpfqfEYzhPCTqxr4d8jTTtutPXYyf2xP8AknOlf9hRP/RE1fIDNX19+2T/AMk30r/sKp/6Kmr45brX2uRf7p82fnXFf/Iw+SJGk/iqFpNlEayzz+TDG88rfcSP53r1r4e/s+3mvSR3XiLz7W0++ljapvuH+vZK9TFY2hg4c9WVvLq/keFgMtxWY1OTDwv3fRerPJ9Ns77W76Oz020nvbt/uRwJvr3TwB+zT5fl6h43u47VPvpp0D/P/wACr3bwz4Is/Cem+TpemweG7b+OT79w/wDwKtq3t7bZ/oMDz3D/AH7qf56+Ax3ENaveGHXKu/X/AIB+q5XwjhsK1Vxb55dui/zKPhsWOiWKWPh3RvIt1+58nlJ+Zq00bLP5kkiXWoP/AB/wQr/s1ch0Wdn/ANInk/8AQKr6heWlr5lnp7xve/cf+5D7mvkZScneTuz76EYxSjBWSI5L7T9JfbNI97et/wAutqm+X/61OmXWr942jjtNIi/6b7pZf6Cq+g3f2X+0obeNE8qbZ5//AC1m9Sxqvb3zXGoz+ZJvRP8AlnWcWi7Gh+40uCdbOT7Vey/8fF9J/n9KzZIWi8jdJvfYzu9U9B/5FmNv+e80j/8Aj1aVwu+7n/2YY0/76qJyuki4xsNmX95f/wCxDDXM/GTwzF4v8MppM33NSSS3R/7jbd6f+PLXZX0XlT3cf/PW0V/++WrP8YRs2i6bcL/yw1GF/wClck48yOunPlkmj4d8D3UkVpJY3H/Hxau0L/7y8V3Fuv7usn4peGW8EfFfUmj+Sy1F/tEP+833quWN1uTdXxGIp+zqNdD9BpVPaQUkXJoaq7dtaG7dHVea3rmsdCZHHNspskzNJ/q6jkVk+7TVuGWi+hTVyx9n3x1mzKkT/wB+pri6Z/u1DHCz/M1LmCxNarvqxMuyOnQxrFHUNw1JMkzdQk/d1w+vKrQSbq7LUP8AV1xuvSeVBJuremtblnu37IOn/YPCWrSfwXTySp/wFtv/ALLXsWlx+bHdw/8APVJE/wDHa434G6G3hzwrYWbR7H/saOZ/955N1dt4bb/ia7f9uvtMOrU1c/Pca+erJrub1nGus+DrTzPM2ywrv2PseiObU9Ejj+/rdl/z0/5eE/8Ai6PCq+b4Ojjb/lk8kP8A3y1V9JWe3fba38e9t2y1nf7+30rvp9jzZaGpa3Vjr0EjW8iTon30/jT6jtQsl5pz/uZPPi/uP9/8DUcmm6frk/mfvNL1hf8AlvH8j/4PUM19faG+3WLT7bZL/wAxGx/9nj6/lV69RDpLWx1yfzo5H0vVV/5bwfI/4/36sQ6vPYTx2uuRxojfJFqMH+qdvR/7jVN9jsdUtY7i1nS6if7jxvTY7xbeP7PqUcc1o/yeY6fJ/wACpWuO5oXmn+VJ5kb+RL/fT+OqdxcQX8f2fVoI3T+Cf+D/AOxqrHaahokf/Epnj1HT/wDnxun+5/1zf/GpLPVrHVJ3t/3llqH8djdfI/8A9lQCGzWN5pcf7v8A4nen/wBz/l4T/dP8dRw2un6vBJJp8+90+/A/30/3lq59nudNk/0eTYn/ADwf7lQ3ken6zPHI2/TtVT7k6fI//wBmKjYe55X4++BPh7xa8ky2n9kan/z3tPkR/qteC+Kvgz4j8KTybYP7Rt0/jg+//wB819kNeS2T+TrUabG+RNRT/VP/AL4/gNQ6po/7vbJHvi/g/vp/umvoMFnmLwdoqXNHs/06o+XzHh3A5jdyjyzf2lo/n0Z5X+w/w/jVSNrL9j/9rV55+0m2340+JPrB/wCk8NfVfww0SDTLvWbiOODfOId06JsZ8b/vfTNfJ37S3/JbPEn1t/8A0nhr67KcV9ex869rXjt6WR8NxBgf7Nyilhebm5Zb97qT/U82aTZUbNTWatDw/wCGdV8W3f2fSbR7p/43+4ifVq+znUjTi5zdkurPzOlSnXmqdOLcnskrsyZJtkfzV0ngv4b+JfiDdxx6Ppsn2f8Ajup/kiSvdvhv+zvpWneXdataT+JdQ/55/wCqtE/+Kr2qPS4rOOO3vJ0tbdfuWNjHsT/69fGY7iSELxwsbvu9j9Jy3g6pUtVx0uVfyrf5voeV+Afgn4T8ByR3GpSf29rSf7G9Eb/ZUV659svr+18uGP8Asu0/57v9/b/srTvsMtxHts4PsVv/ALnz1NHpdtawSTX0/wAi/fkkevhcRiK2Knz1pXZ+n4bB0MFTVOhBRXl+vcpw28Tp5cf7i0T+N/4/c0Q6xbO/2fSbSTUXT/lv9y3T/gVZuuahHdWk9xDHv0+BN6Rv8n2lvf8A2K0tS1SeLSv+WcCLD9xPkRK4tnY7krjTp95P5n9rX8EFr/HBaoyb/beTTbyRrp4Le1/0Wyi+5H/fWsHVm8/TrCNv9bLdwp5lbzSf6dPJ/BEjU5StcpLqU7Vf9e395JHqxpvyz2n+3brTtFt93kRt/Hb/APoVGntv/s3/AK4sn/fLVxtXRsnY+Yf2o/Dnl31v4kh+R9Ovmsbj/rk/zqa5PSbhLqCNq+ivi34SXxXaeM9Jb/l6tIbiL/eVa+VfCdxLap9juPkuIH2On+0tfL5lS5ZcyPtMrrc9Hl6o7pV3VXuIadazVNIu6vDPbKKttqb7Q2ymyQ7PmqvuZKaLJo90tNurfYnzSVGt1tqrNJLL8tFxWG7l+6taFvH8lV7e3q58qJU3JKtw22ud1Zt1blw1c/qW6qjqyzhda03+1NRtLVfv3FxGn/fTYr7otV2+CtFVf+eP/oNfJPw70X/hI/ihoVv5e9IpmuH/AN1F3V9bW7f8UVpLf9O7P/48a+py+Putny2cS96MfI1LWR1vtCk/6bSQ/wDfS1uappLXGpR3FvdyWV2ifI8f3H/3l71zvmeVp1hN/wA8r6H/AMe4rpPFFqrSRt5kibX++nyV7kPiPlpbELeIJbD93rUH2X/p6g+eJ/8A4ir01jFcf6RHJsf+CeP/ADzVWxupYrX99JHqll9x5E+d0/3hRHoPkR/avDt2kCN9+xn+e3f+qVu7rYgm/tSWCOSG+jjurd/vyeX/AOhLVe30uWy/0jw/dokTffsZ3327/T+5RZ61bS3Udnq0EmkXrfc8998T/wC4/Sr1xprWs/mWsmx//HH+tS9R7E2k6jBrO+Fo/suoRf66xn+//wDZLQyz6bJ/ov3f+eEn9Kq3Ednr/lxzb7LUIP8AVTxvslT/AHT6VHJqmpab8uqQf2paL/y/WifOn++n+FD0BE0lnY6vP50Mj6Xqa/xp9/8AEfx1VuLhbL9zrkCQp/BqMCfun/3v7lXIY7PWbTzrOdLqL+/H99Kkjvp7D5bj/Srf/wAf/wDr1AzH1rwrZ6rY+XcWkGqafL/BJ86P9DXhPjb9mmzl8+68OzyWrff+yz/PX0AunrE8lx4fuERH+d7F/wDVP/8AGzToZINXd4dkllqEXzvav99Pp/eWvQwuYYnBy5qM2vLp9x5eMy3CZhDkxFNNfivRnwrrnhHWvCr7dSsHRP8AnvH86fnX3BBn/hl5P+xTH/pJWfq2gxXXmLNGiM/3/MT90/8AvCul8YWi6d8DtZtYo1hWDw/NGsa/dTbbkYr6SecTzL2cKkUpRad1sfKUsgp5Qq1SjJuMk1Z7r59T4K3+9QtJvptQySbK/UFsfhzV3oOkkqHzvNn8uON55W+5GnzvXeeB/g/rXjR45po5NI0x/wDlu6fO/wDuJX014B+EOkeDYI20vRkS4/j1XVfnl/BO1fO4/PMPg7wXvS7L9WfYZZwzi8wSqTXJDu1q/RfqeA/D/wDZ617xR5d9r3/FPaR/03/1z/QV9HeB/DvhrwJB9n8O6S88v8c6J87/APA2rpIbez8zdJ5mr3qf89PuJ/SrH9k3k8m6STYn9yP5K/P8ZmuJx7am7R7Lb/gn6vluSYPLFelG8+71fy7EN1591JHNqXl/J/qbGP5/m9WpsklnZJ9o1KdE/uR/x/8AAVq1dNp+iIiyPvum+5Anzu9Y9jcSwa/A0kcE93LC0zz/APPFeypXitWR9CtS815qOqQf8S+wjsov+e+o/ff/AIAv+NOht4rKSO4vp/7U1Nf9TGibET6L/WqOpalPLqNvG0j/AMT1T09lfxBrUi/wwwp/wKndJFctyxcLPPHPNcSb3lmVPk/gqaNd8lh/tTN/6DTVXdHYR/3pmf8A8dq1Gu2DTZv+njZ/31xXNLVmkdDM1Z/+KOvpPL3+Qnm/98tXxZrGg/8ACA/ErWtFX/j0lf7Xb/8AXJ/mr7kW1+1aBq1v/eimT+dfLP7RHheXyPC/iqH78Vutvcf0rx8fT56b8j38rr8lXl7mTa7X+arTR7qw9JvPNgjatyGTelfIbOx9iUZI9j06OTZVqSHfVOSNko2NSSS4Zv8AlnRHC0tVfNNOkvG2fLQ3YmxHeQqj/NUNv8703a0r7mq9bw7KlsRIy7UrPvGq9M37v5ay7xqLlI5fWPn8zdXQfsx6bv8AivJfL9yJFh/77b/7Gud1ZtqSbq9U/Zj0PyoP7WaP/j81mO3R/wDZSOvZwMb1EedmD5cPI94kbyvEEjf7dbnhnf5mtW//ADyu2f8A76UNXO3Tf8Tn/vqum8Pt/wAVHrUf96GGb/x3FfVx2PgnuQ2djfaTHI2mz/bYt/z2N2//AKA/arljrVtqk/2WSOS1vf47Wf7/AP8AZVmyQ/ZdSeSO/wDsT/7b/JWpdQ2eo+Xa61AiS/8ALGdP/ZW/hrq9DEc1rLYPutZNn/TN/uVDdTWOs+Xb6pabJV+4/wDGn+69NmtdY0T/AFf/ABPrL+5v2XaL/J6tafcaV4hgka1k3uv+ugn+SVP95aTdxohWXUPD0f8ApTvrWlL/AMt/+XiFff8AvrWw1vbalaR3FvJ51u/zpPHWfC0ukSfL5k9v/c/jSofsO13vtBu47V5f9dav89vN9V/hb6UrWC5ca8lgjkhvI/ttr/z02fP/AMCWqq6S1vH52hzo9u337Gf/AFX/AAE/wU1fEESzxw6tB/ZF2/3H+/FN/uvVqawlgk86GTyH/wCeifcepuMowtp+qT/Z2jfTtQ/59Z/kf/gJ/irk/HXwr0PxbBJHq2mp9o/gvoPklT/Gu2vLix1KD7LrEEf+xP8A/Et/DVdvt2kR/vpH1fTP+e//AC8Qr/7OK0hWnRkpU3ZrqjGrRhXi4VYpxe6aufKPjL9nvV/D7+ZpM/8AaNv/AAJJ9+rH7Nllc6d8d/DdveQSWtwv2n928e3/AJdpq+pprOC9tPtFrIl1aS/98PVTwt4cth4y027RI2eDzNvmf62HMbrwe4r6yhxDXlSlh665uZNX66o+Ir8KYSOIhisM3Bxkny7p2d+uqPPP20jiTwd9Lz/2jXzG0n8VfTP7bH+t8HfS8/8AaNfLzda+5yb/AHKHz/Nn5lxN/wAjSr/27+SJGaq7Sbams7W61S7jt7OCS6uH+5Gib69q+Hf7Ov2x47rxN58/8aaVY/8As711YzH4fBR5qste3Vnn5flOLzOdqELrq+i9WeM6Doeq+Kr5LPRbCfULhv7ifJ+dfQHgP9m/TND8u+8bXcd1d/fTToPuJ/vY5Ne2aP4Xg8OabHb2sFp4b09f+WFp/rX/AN561IbWDy/L0202bvvzz/fr4DHcQV8TeFBcse/V/M/WMr4TwuDaqYj35+a0Xy6kOk3X2Wxjs9F0n7Lbp8ib08qJKI4dkkirJ5923+uuv6LVy10N/wDl6nd//HKp315bXX+g6bP/AB7JbqP7iey/7VfKSfNqz7mKS92INqWn6dP5MMc+qXv/ADwtfn/76btTmh1q6n3NPY6Rbt/c3Syp+PAqvoOosuif6Pbx2sXmsiIn8eO7eprP+3NLY3803zpsk/1n+7URaKsa1w0VnYyWul/x/wCtun+d3aqLQ+Vd7fv7UVP++qj0uPZo+iw/9MVd/wCdWlXzbudv+nhU/wC+VrOcrlxjYbt2yTt/cu//AGWvM/2kvCP/AAl/hm7s4/8Aj7W0a+t5P+msLZ/9BavVLxfKfUo/7lxHN/31Wf4wtVlv/D0jf6pnmt3/AN14646keaNjto1PZ1FJHxX4N1T7fp0DN9/ZXXQr8lcfqGgy+A/HGraS3yW/nM8P+6zV1FrcV8PWh7ObTP0OFRTipLZliaGqf3a0m+aOqs1vWNjRMatwy01pGleoZN0T0LcbKbdkWWJLf9381Zcm2KSpri6lamw2+771TzCsTWq76km+SpI1VUqvcNupJkmTqTfu64PxJGrQSbq7bUv9muN8QRtcR/Z4/nll+RP95uK6aS1KZ9Ofs16f/Z3wdjhb777Zv++/mrvl3f8ACOX3+wnnf98tmqPgfSV0HQNS09Y9iWv2SH/vmCtTR1+0WN/D/et5k/8AHa+1pK0Uj85rvnqSa7nUatYrq2mweZI8G/a6PA+x0qH+0tT0aPbfQf2jaf8AP1An71P99P8ACnW+2/8AB1hI38dutQ6O1zB8tvdx3vyb/ssj/Pt9q7aa0OORoR/Y9ctPOt3S6i/vx/wf4U2O6vNOf/n6i/8AH6h/sex1SeS602eTSNT/AI/L/wDZ06NULatLpb+X4gtPJi/6CNr89v8A8CHVKrXqSSf2faajP9q0ud9I1D+N4PuP/vx96uWOrN9qjsdWjjsr1v8AUzp/qpv909m9qkuNNtp0juLeTfu+dJ4Kja4gng+w6tGjxP8Axyfcf/4lqmw7l66s5LWTzLeTyJf/ABx/rVO6+x6v5cOpW/kS/wAE6f8AsrVXX+19Dj8u3f8AtrT1/wCWE7/6Qi/7LdHqaxvtP1vzI7eT/SF/11rP8kqf8BpMZDcQ3mk/8fkf9r6f/wA94E/0hP8AeX+P8Kj/ALLsdUtfOsZEvbdvvx/f/wC+lq9H9p0t/wBz88X/ADwf+hqvcWtjql39q0+eTS9V/jdP4/8AfXo9Cdthcqe54746/Z50PxHJJcafH/YmoN/yzg/1T/hXg/ib4V+IfCTyedaSXVuv/LeD/wBmWvtb7Z+/js9WgS1u3+RJ0/1U30/ut/s1T1TR/wCGaOT5PuTx/fT/AOKr6PAZ9isH7rfNHs/89z5PMuGsDmF58vJN9V+q2OZ/YuO/4Z6se39ryf8AomGvm74ltj4j+LP+wpdf+jnr7e+Gejw6Nod2sUcEfm3bSsYBtV/lQbv0r4Y+JvHxJ8Wf9he8/wDRz19ZktdYrFVK2ykrnw3EuFeCy+hh278rtfvoc+0n8NQyNTZG2VteFfA+s+NJ/L020/0f+O6n+SJK+vq1oUYOpUdkj86oYepiKip0YuTfRK5z81wq/ertPAfwg8T/ABBnjks7STT9M/jvrr5E/CvfPhz8AdG8PRx3U2mv4h1P/n7vv3Vujf7K969Y+wwRPHHqE/n7PuWlqmyJPwr4rHcSpXhhI3/vP9EfpuW8Gt2q46Vv7q/V9PQ878AfCrwj8PPLkjgk1rV1+/deX5v/AHz/AAivSri4vNSg/ff8S6y/j+f96/t/s05tPubqP9zH9it/+eaJU0lnY6XB9ovp9iJ/HJ89fDV69XEz560rs/S8PhqOEgqdGCil0SKaxwPHukkjsrJP7/yfnRDq32yOSPR7B7pP+fu6/dRfh/E1ZerXnmvHdeQjxLMsNvaT/wC1/wAtHH8hWh4i1SdINqybP4E2Vy7Ox22HLp7vHu1y/ge33/8AHrapsR/rzlqbeTT399ub9xbxJ8kFZN03m6zoUbff86R3/wCArV6Zv3GpSf7GyiUtGhpdSuq7NKn/AOuO+tSzX/Tp42/jRf8A0Go1td9pqUf9yH/2WrFjJ5uopJ/fhjeuRq6N0fG/x40H+xPGOk+JI/kivPMsbj/rrE2B/wCO1Hp8i3CRtXrnxx8FN4m8FeKLaP8A4+7DU2u7f+deC+FdQ821jVvv18pmNLlnzLqfb5dWVSil2Ow8vfVW4j21Nbzbqkkj314x66ZRVttSNcNs/wBXTZIdtV/MZflqx7liNWlqO8t1VPmkpv2pkjqrI0tw9RzDsNVvn2rWlHH8lV7e3qwzbaVySrdNsrmdY+eugumrndS/vfwVUdWWcvpOl/2l470KNfvrcLN/3x839K+5tY+5prL/AM8Vr5L+Duj/ANr+O7u88vemm6dNcb/9pl2ivrLWPktdN/694f8A0EV9ZgFanc+RzeX7xR8jU0mRl8R2P/Te0ZP++Wq9caXOuqyXVjdva3f9x/nif6rWbZybNR8NSf35pIf++lrQ161330bLPJav/wA9I3r2YfEfNS2JI/ESpPHb6pB/Zdw/3JPvxP8A7rVauNP2SedDJ5Ev/PSOoY7hXsdupeRqmny/8t4/nT/gQpv9i3OlwedoN2l1af8APjdP8n/AH/h/Gt22tiSSTUleD7LqkEc9u335Nm9P/rVHDY3mkp52j3H22y/6B10+/wD79v2+lO03VrHUZ/sd1G+l6n/z63f8f+43R6sSWcthP5lr/wADT+B6m1x7FzTbq0161ka3++nyTWs/30b/AGhUfmXOmvth/fxf88JPv/hVO4httbeO4t5307VYv+W8f3/ow/jWo5NcubAbdctP9H/6CNr86f8AA1+8tD0Gib+zba/kkutNn/s69/jj2fI/++lV5Li2ST7Pq9v/AGdcP92dPnt5v+Bfw/jV5rWC/gjurefz0/gngej+0PKjkh1KOO6tW+R5Nm//AL6WoAwfE3gfT9ZsZLXUrCDUbRvueZ9//gLV4D42/Zr+y+ZdeHbt/K/54T/wV9IR2M9gnnaLP9t0/wD6Bzv8n/AG/h+hp0f2bVo5JLXzEuIv9bBJ99P94V6eEzDE4J3ozsu3R/I8jG5Tg8xjy4mF+z2a+a1Pg3VvD+p+Gp/L1K0e1/2/4H+hr7t/aU/5Ij4g/wC3b/0fFWFrXhe21KOSGaCB/N+/BP8A6p/p/dNbn7TI/wCLJeIeMHdbf+lEVfTxzWWaV6CnG0oteju1/kfHyyOGT4TFulPmjOL33Vk/8z4ZZqjaTfTah3fvNq/O7fcjjr9L23PxRK+iHNJ+8qOFZ7y6jt7WB7q4f7iQJvevTPAfwN1XxXJHcatv0vT2/wCWaJvuJvovavpjwX8NdP8ABtpt0fRYNI+T5766/e3D/wCFfMY/PqGFvCn70l22+8+4yvhbFY5KrW9yHmtX6L9TwPwD+zdqGoxx6h4un/sXT/v/AGXf+9f/AAr6J8I6dovhO0jsfDeiuif30TZv/wB52rXt7ezX5oUk1G9/57z1Yj0e5lk3TT/J/cj+SvgMZmWJxz/ey06JaI/V8uyjB5ZG1GHvfzPVsr3CyvP5155c93/yxgj+5D/9eia40/S/Lmvp/MuG+5BGm+V/otTX11Y6R/o8P7+92fJAn82NZui3DWeq38axxvcJCrzXez53Zuw9Frxnoe4lcuTTarqMcbWtpBpcX/T9ueX/AL5X/GnQxxaXJJN5/wDaOsMmzz5PuIv/ALKKzZtQluNV2tJ8ip9yqukt+712Zf4rtkT/AICtacyHy3LEkMvlxtNJ58sszP5n+7UzLvnj/wCvSSiZfngX+5bs9XGj8qewb/nrbyJ/47muV6u5stEYPjazg1HwdHHcR77eV1t5v91/kP8A6FXxToNjL4S8Qat4duv9bYXDQ/8AAe1fcHiK3a6+Ht8q/fWJXT/gLCvlv9oTwy2ifEaDxFb/ACW+qQr53/XVa8TMKV6d10Po8prWm4PqQ2/96ppId9Zem3nmpG1bEcm9K+TsfVmey7adHNtqxJDvqnJGy0bGpJJMzf8ALOnLbsyVX+0N/FTZrxv4aG7MmxHcRrFJ/fotfneoVjaX5mrQhhVKlsQ6RdkdZd9J+7rQuG/u1k33+rFMpHJ60u6OTdXpX7Hum+Rr+tXn8E/7n/vld3/s1ea6w2xJN1e+fsz6L/ZegaLcNHse/wDtt3/wH7q17WAj+8PKzOXLQfmeraS23WJP9t62vDMfn+GZLdv+WTyRP/wFjXP2MmzWf+BrXTeGfua7b/8APK+b/wAe5r6rofDPcjtY9T0SCP7LJJq9l/zwnf8Aep/ut/FVyx1Kx17zI4/9an+utJ02On/Aay7OOW1upPs9/wDZXd9iQTv8jtWlcWen6zJHHqEEllqa/cnR9j/8BaunXoYjvLudOk/0WT5P+eD1HdLp+vP/AKVHJa6gn3J432Sp9G71HcNquifLeQf23Zf8/dp8lwi/7SfxfhV61XTNesfOs50uov8Ax9Pr/dNSPYgXUrzQ9kesf6bp/wBxNRRPnT/rqv8AWte6sVljjmjf/bSeCs+G6fS/luP39p9zzP7n+9UK2E+nfvtBu0+zy/P9hn+eL/gB/gotYNy5Neb4Ps+qQJdW7f8ALTZ8n4iqr6Xdacnmaa6apZf8+M7/AD/9s3/oaLfXLa6n+y3kcmkag3/LCf7j/wC633WqxJZz2EnmW8nkP/zz/geoGU7ePT9W3raySQ3afftZ/klT8K4Hx98G9B8YeY15YpZXv8F9a/J/31Xol82n6ykceoR/Zb1f9TPH8jp/uvUMlxc6R8urf6bZfwaiifOn/XRf61tSrVMPNTpSafkznrYeliYOFaKlF9GfIfjD4D694Znkaz/4mlv/ALH3/wD7Ku5/Y5jlt/itqUMsbwyrpEn7uQbW/wBbDX0DfaWssG6Py7q0l+f/APZNP+Hug29n4onvkjjkkFo0RnKYl5ZDtP5V9XDP61ehLDV1dtWv1Pi3wthsPioYvDSceV3cd18ux6lRRRXnH04UUUUAFFFFABRRRQAUUUUAFFFFAH5peEfButePNR+w6LaPM/8AHP8AwJ9TX0Z4F/Zw0rw/PG2obNe1VfnfzP8Aj3h/D+KvQ9GttJ8NWlho+gQfYrSV2Tz/AC/7vXH+NabXCrdx2tr8luvzv/fdvVq7cxz+vi7wpe7Hy3fqz5rKOFsNgEqlb3593svREmkzWOnSTw2sCXV7BtR32bET2UU6HVpNR1CSG4nd9n8CfIlZvh9f+J54h/6+F/8ARYpq/wCj6xPN/B8tfMKV9z7RQS2NrRdcW6gu5FtEgSK4aFP+A1Xm1y5+yX91JP8AuYt2z/gNZvhORrjw5Hcf8/E0k3/fTU3Uvm8Hakq/xoyf99cUlJ2L5Vck8MrJF4f037R89x5O95H+d/m+ajzN+q6Krfxec/8A47WlMq2tr/uw/wDstZca/wDFR6LH/ct5n/8AQKm9yrakmtLuu4P+BPWXp9xv8T6s3/PK3jT/AL6zW1fR+bff7iVy+h/6RqutSfxtcLD/AN8rVLYR1H3NHgk/uTK//j1XLhf9B1q3/wBiT/0Gq8kbN4Yn2/8ALL5/++atSL5t9Ov/AD8Q7/8Ax2snuPcdo8v+m7v+eqK9cb4g0Nb3R9ds2j3p9rk/9BR66rTZNn9mzf8ATHyf++WqK6h3X3iSP/bjuPzjArGaujWnPkkj4ejs20HWbuxb/l3f/wAd7V0lncb61vjB4f8AsWsQatD8iSv9nm/9lrmbOTbXxmKp+zm4n6Dhqyq00zoI2psi76ht5t0fzVY3JXGdZRZdtNWNWqxMtNjj2VBZH5KUN8tSbWf7sdRyQ/3qBWI2bd92q9xDs+Zq0oYdqVT1T5Y6aQzifEE2xJK+gvg/4XXQfhfaLJH/AKXf6pbzTf8AAmrxPR9DbxL4qsNPX7jzb5v91eTX1lDYra6HoUa/Ij30b/8AfKlv/Za+gy+F7zZ8/mtW0VT+Ya03n6zu/wBtq2NNbZqvhqb+8k0P/jpNYdw3m6r/AN9VrLJ5Wm+Grj/nlqKp/wB9K6178T5GQ7x1b/ao44/+eqND/wB9LVHwvfS3Xhmw3f3PJf8A4C22ug8ZR/6JG3911rm/CPyWOpW//Pvdyf8Aj3zf1rZPQXLc0LW8lstDv5Lf/j4iSTZv+dNy1ct7i28UaBplxfQf6W0KzJdQfJLC23+E/wBKq6Wu57uFv43b/wAeqr4Pk/4pWwX+OLdD/wB8sRTcmw5Ub2l+Jlig8vWPuL9zUUT5H/3/AO41XtS0eK6/eQ/JL/fT5Hrj9c+fwVf/AO41dBdXDRQbvM/gquZEqJNNfXlmnk3kH2q3/jkT+q1Db6HuSSbw3fx2X9+0f57d/wDgPVPwrH1bWL618MxyW8+y4Z4UR/8AekC1sXkf2XzLiH9xcJ/y0SldMdmgj1dXeOz1aP8AsjUG+5G/+qm/3H6NVhdNn0t/Ot/k3f8ALP8Ageq91rEF1o0C61BBPaSuqeXs3o7M2BxU32PUNBT/AIk+zUbJv+YddT/On/XN2/k1BNmtyrcQwX999os5P7L1X+OT+Cb/AHh/H/Oruj3n2jVrW11CBLLUFlV1x/qptrdUP9KWxjs/Etq7Rx7LiJ9k0D/JLC3uKt2MareWNrqEfnIkqvbzv/eVuPxrSmryRnJ2R59+2W/l/DXSj3/tZP8A0TNXgfw5+AuvePI4768/4lGj/wDPef77r/sivsz4g6No+r6fZNrNuLiG1uluIkMe/wDe7XUcf8CNYdrfQai935ybLezm8lLWP7ny/wB6vq451UwWH+r0laWrv69j4mtw7RzDGvF4mV42SUV1t3Zyvg/4YaB4F06S6tbT7Lbom976f57iZfb+7Xbtq/2PTk/s+BLa32b9/wDE9YWuXEt74Y1aaSTfvhkrSZd3h+Pd/wA8V/8AQa+aqVqlWfPUk231bPrqOGp0KahSioxXRKw241pbXQ/7QaOS9l3qief/ALTYrU1TWJbO0k8n5Hb+OuNvpmi03TbH+Oe7hT/x7d/7LXRat/rE/wB9ayc3c35UjP8AEF5cy6loVn57/Pcec/8Auoua0JG/1e2Py98y1XuofP8AF1g3/PK0k/8AHmFWJv8Aj+gj/wBvfRdl2K+htvTUm/6fpP6VmtJ9nS/m/wB6tDwv82lXcn9+7mf/AMerF8UbrXwxfzL9/Y1JAy14fb/iR6LH/wBMVf8A76+atq4j/wBL1Jf+mMb/APfNY+lw/Z47RV+5EkaV0F1G39sbf+e9oyfliolowRHqDebd2G3/AJawyQ/yNVtcXz/BF03/ADyRZf8AvlqlVv8AkGyf3Ztn/fVSPD5vhzWrP+P7PMn/AI6ay3Keh4X+0p4X+26bHfRx/vbV9/8A3z/9jXiuj3X7iOvrb4gWsWo6HaM0fmRXUKv/AOO18k3WjtoOs3emt/y7v8n+63Svm8xpWamfX5XXUoOB0VvJVpqx7ObZWosm+vCPfTuQzR/xVXZa0G2vVNo6mWhaGrCv3qFjWpmXZHTfLekFiNpFT71QsrS1N9nVpKseXtShajOf1BViSud0XQ28VeLrDTf+WTTb5v8AdWug1jrJXZfs++F/tmqz6tNH8ksy28P+6vLV6GEp+0qJHJiqnsqMpdT3a1jW11jVlj+RItOtIU/X/wCJpuhtt1WNv+m1TXHy6lrzf7cMP/fMe7/2aq+k/wCvgb/p4r6+B8BU1udR4V/dWOrW/wDzyvpP1VGri9W/0LxNYXH/ADyu/Jf/AHXrttBbyvEHiGH/AKbQzf8AfUYrkfHkflfb5F+/F5dx/wB8tW0TG1zY1KRn8tpP4XWrF1r1zpuuaLbx7HtLp5Em8z7/AMq5Wo9W+a03L/v1R8QNtTQrr/nlfR/+P/LWnMw5Ua14sdhdf2hpaJZXEr/voP8Al3ufqP4W/wBqtqx1ix1f9y0Elrd7N72s6fP9fdawdQ/g/wCuy1Xb5PGMDf8ATjJ/6ElHNYORM3G0mewnkmsZNif3PvpVe4ms9X/0fWLDZ/ck/g/4C38NV7y8liurRVkk+/UMOoXN74qns5JN9lFaRv5H+0zH/wCJpNoLGhJaazoyJJbyf29p/wDzwk/4+EX/AGW6PToWsfEcci2siTun34JPklRvdeoqFbyfS76CO1/1Tf8ALB/uVJLFpniDVZ45Y/I1eJFf7VB8kqZ6fP3/AN00E2ZMzS2EElvdR/arR/kdH+d//r1Rht59Nj8zSZPtun/x6dI/zp/1zb/2U1YuNW1DSPl1iNL3T1/5isH8H/XRP4f94cVem0Xb5d1ZybHb50eP50ei1xXsa/gie0vYrq4tH+Vtqujja6MueGFfHf7RFjeat8e/ENnp8El1dy/Z9iJ/17Q19leE1t5pL2YQeRdt5a3A91ziuX8Q22jeHfEOs6vb2McmszpG9xPs+4oVEXn6dq+my3Hf2anVau2rL70/0Pk85yv+14Roc3KlJNu13ZJrTzPCvA/7Mn2eOC88VSPPcS/6rSrT+P8A3mr3DR9H0rwu9pp/2SBH2M8NjAmxPl9f7341aupltYI2jkd7u42753/2uy/3az7j/kbtJ/69pv8A2SvOxeYYjGy5qs7rt0R6eX5VhMuhy4eFu76v5/5Gtfa7ctdQQySfZUd9iJBUlvqkUWuSWMdp9y38553+/wDexWbrke++tGX+Hc9Q6LcNeeI9Wk/55Qww/wDs3/s1ee5HrKKNybVrmfUkhjfZEqfcSuf0W4lvNS1q4mk8+J7hYU8z/YX/ABrV0/8A5CU/+4tUvDMOzR/M/wCetxM//fUhpNsaSIfEEzf2Vf8A/bNP/Hq0PEH/AB4yL/wCsnXG83Sp/wDprdwp/wCRBW1rS7/LX++60X1BnM30mzVdCh/6eGf/AL5Wui0/9/8Ab/8Ac/8AZa5fUl/4rGwj/git5Jv5LXVeH4/3k6/30olsBJpcm17CT+/b/wDoNQ2v7qf/AGIruRP++mzTbPctjaM3/LKaSH/x6nMuyS/X/nlcrN/31WBRDr1qr+I93/Pxp3/oLD/4qvkH4neH/wDhHPHE7L+7S6+f/gS19nagqS69ozfwyw3Fv/6Aa8D+O3hv+1LS7mjj/wBLs/3yf8B615uNp+0pvuevltf2dVJs8rsbjdWtDJvrl9Pk+SNl/iretbivj2rM+3i7lyT56pyR7Xq55lRzKtHQop7VeneSlOjj+enN/sx1BZHt202SSpGjbZ83yUW9uqVO4FWSHf8Aerndck2R7VrrLxdqVxuuKzfu4/8AWv8AIn+81dEN7Aekfsy+HVa+1rXpo/uW8lvF/wB8817V9zwrosf/AE6L/wCPc1k/Dfw2vhfwBdw/ceCxbf8A723ca3NSX7PY2kK/w28afyr6/DwVOmkfB42r7Wq5E03/ACLOpf8ATu8c3/fNdZ4w/e6dOy/79c7DD9o0PxDD/wBO7f8AoNdJJIt/4cgk/wCetur/APjtegtzyzifCMzWt1q1qv8Az2W4T/dda3NNk8rVZP4N6b6wdBbyvE+3/n4sf/QG/wDsq2lbZqsf+0lXewcpY0XWP7cg1az1a0guoortovLdP4dvH41NpupPok8lrsn1HTE+5/HLbbv/AENKy9J/ceI/EMP954bj/vpcf+y1etW/067/ANxaEw5UdBNDp+t2nmW/lzxN9x46or/aGkx7Vj+3Rf8APN/vp+NYvhNvK8Px/wCxNN/6MerljqEvmX/7z5FendWHyliPT7HV5/tFjI+kar/G8HyP/wADXo9Dajd6NJJH4gjRIv4NVg/1X/A/+eZrP8OyS6t4csLy++e7lTf5/wDH81amm61eGC7juNk9um5Hkf8Au0LUlpjl0nzf9MtZP9yeCodQa21Hy49Qj8i7i/1N1B8jp+Pam6bp8X2GDUvDMiad5qb/ALI//HvN9V/g/wB4VYsdQTVrr+z9Qsf7O1LZvWCR96TL6xv0ekSV/tk9h5cOsbJ7RvkTUY/uf9tB/D/vdK3PiMoj+D/iRR91dCuP/RDVT+xtpPmLJH59k334H+fZ/wDWrpr/AEuwvvBk+nSp/wAS2Wwa3dP+mRj2/wDoNejg37OfM+mv3Hn4yPtaTprdpr7z4B8CfDbXviRe+TpMHl2n8d3P9xK+jvAn7P8AovhebzPLTV9Qi/1t9dpvihb/AGUrvNPk0+1e00fS4P7O03yfN/dpsd1Xj/gNWobjzb7yYf3FvEmxI0r18fnmIxjcYPlj2W79WfOZVw1hcvSqTXNPu9l6L9SxpeoWcEEjabB58qu0L3T/AN5abY6p/aM8/wBqd5/K/g+4lZfg35tNu/8Ar7m/9Cqr9q/suDUrr+D94/8A3ytfPXuj69xs9DpNF8QfatGgvFgSHzfnRP8AgVY/iDWr5PCt/cNO/msjIn/AuBUmlwtb+GLBW/gt1/8AQah1qP7RoFhD/wA9biH/ANCzWfM2iuVF6FfstjHG3+tihVPM/j+Var2rb9fjVv4LH/2YVc1T91BJ/wB8VRsV3+Krv/plYxp/48aL3K2I75f+JrG391KzdFut8muyf37vZ/3yv/162LiPfdXDf3Urm/Cq+fps8n33uLiZ/wDx7H9K06EnYLHsfSf9p9n/AH0tNmk2aHIv8VvMr/8AfMlSXbbdNsbj/nlcRv8A+PYqO8j/AHGpQ/8AA/61g9CjQ0lf393D/e3f+PV5b428Nrrnw9ks2j37fMT/AL5Z1r07T5P+JjHJ/BPDG/8A47WFeQf8SPVo/wDnhfXCf8BZt1YVI80bG1KfJNNHxVo+6zkkt5PvxPsf/gNdRazbqPiN4f8A7G8Vfao/kt79P/Iq1n2cmyviq8PZzcWfoNGqqsFJdToFaoZI91Nhm3pU25XrmOkosu2mrCr1YmWmqu2OoLI/LWhm21JtZ/ux1HJDv+9QBG3z/dqndRqibmrYjh21l6tTSsBw+vM0r+XH9932J/vNX1Z8OfDsXhfwx4I09fvrcSTP/veWTXz/AOAfD/8AwkHjiDdHvt7P/SH/APZa+rJLVbW68PR/3IZpv/HQP/Z6+ky+Flznzea1VpTRn3Db76Rv9hq6rSW2+Kt3/PfS/wD0FhXJ/enn/wCuP/s1dRC3leIPDUn/AD1t5of/AB1Gr3UfKS3MP4iWvn+eq/faHen/AAFt1XobxtR0eCT76Swq/wD30tXPGEKvPA38G9k/76WsnwnJu8K2i/xxbof++WK1onoHLcmvtaudI8JSXln/AK2JFf5/n/i5ra1aO01Hy7zZ9i1CJN8N9B9//gX99fasGS3+2+GNSt/+mMiVcsbr7V4ctJv+etor/wDjtVzO4cqNrTfEkFwkcOqQfZbhtqJOn+qm3f3T6+1TX2iq0/nWu+CX+/HXK61/yDdJb+5d2/8A6MFbGrXTRWsm2T59lPmQuUsXGoS+X9n1SwSa3f77xpvT/gS02PRby1g87w7fo9v/AM+N0++L/gLdUrL1TVryKTRYYZNn2i7VJv8AbXaWP8qvXzNpsclxZ/uH/j/uPQmmNomh1K11J/sl0n9n6l/HY3X3/wDgPZh9Kmjs7nRvmh/1X/PB/uVDqV9Y6p9gtdatIJ/tD7IY/v8Azbc8d1p0i6voKeXa/wDE+0z/AJ4O/wDpEP8Auk/6z+dIjVFX7Ost3JdaPJ/Z963+utZP9VN/vL/7MK2fCl3Fe6zAk8H2HUoNwe1f/d+8p/iWoLezs/ENlHfWfzr/AH0+R0ZexH8LVo6Eqtq1pHeR+Zdxbmin/v8AynNbU178WZT+Fnh37bTfvPBaqN7t9s2p6/6mvPfh7+ztq/iWCPVPEEn9iaV9/Z/y1evrTxzo2jXmraLfalai6vbXzktE2buX2bv/AEFax7HVIr+x/tKb53R28mD+BNv/AKFX1Us8qYbDRwtDRq936u+h8S+G6GLx0sbiXzJ2tHpokte+xh+HfAeh+AdKjkjsI9Osm2p/fuJt395q6rUNalsLXbbxpZW6f3Pv1zviSSW48ORySSb3a4hf/wAiCtjxBH5ulSf7VfMSrTqT5pu7fVn2NOhTowUKaSS6JWQ641ZbNNNk8v7VLdTLFvn/AIN1XtU1ieKOOG3/AHDu/wDBXMyXDS6xoVn/AHXkm/75X/7Kti6/5CNpu/v1m5u9jblRn6heT3XjGwhZ5PKt7eSZ0/3vlFaG7bPAq/InzVXt4fN8ValN/ct4U/mamaT/AEv/AK5Qs9F2VYr+H23eHIG/66P/AOPGuf1aZrXwzfsv8SNW94fXZ4OsG/6d/wD0KsHxdHt0OCH/AJ7zQp/301JAzorP/j7sIV/5ZIqf98rVjbsku/8Apldq/wD31VPTV/06Nv8Ab2VeuI2W+1aH++kc386iWjBBqTb9Sn/2rdX/AO+WNM8SRrPp+kzf88r6H9flp7fvb60b/nvbyJ/Wm6k+fCTt/HA8L/8AfMiVi9Stj5v/AGkPDf2e+g1ZY/nX7/8Au9K870u4/d7a+oPjBocWrwT2cyfurhP/AEKvlO1tZbB57Wb/AF1u7Qv/AMBr5jMKPLLntufZ5bXUqXK90dVbyb6mbpWbZ3DVoLJvrxj3CvNHULLV5tr1V8vfSe5SG+SlG3bUjLTfLl/3KkLEbSLULRtLViO3XzN1WJI9kdC1Gc3q22KP5ah+Ffh3/hKPiNpqzR77e1dZn/8AZadrX+rkavWP2bfCvkQR6lNH+9vHaZP91fu16eDhz1F5HBjavsqL7s9Wt2/5GFl/j1H/ANBjH+NSeF1/0uNf+eqSVDG221v2/v6jN/4623/2WpvDPy31h/to1fWRR8FPqdB4Xbd4StI/7vmRf98yOK4mzZrPxbaSL/y3SS3/AOBL8wruPCbbLLUrf/nhqNwn5turjdcX7HrFpN/zy1GP/wAf+WuiJna5uXUjfboJJPv7/wDWVah8QXMHir+z5I0eylsWm+dP4lbFVdW+Xy2/uOtV9S/deJ9Bm/56pNb/APju7+lHMw5Uam5dBvvO0mDZby/63Tv+WT+8f9xvbpW5b32ma3BIscex0/10E6bHTd/eFc/L/wAf9p/wKq+lsy+J9a/64w/+z1XNYORM3F0+50t5JLP/AFP/ADwk+dKrzf2frb7dQtHsr1f9TPv2On+69V2vpU1WNVkfZsaodLvJ9U1XWo7r9/aW80aQx/3P3e4/zpNoLGhMutaI6NdD+2tM/wCe6J/pEP8AvL/GPpTo7ez8Qp51nPHeov8Ay0jf50qOz1K8sNS+zwyb4tm/Y/8ABRDZ6Zrd9dzWv/Eu1eCXY99B8j7tufm7SfjQSkya6k22j2eqQfbbRv7/AN+qcf2nSIN0Mkmr6V/zz+/cQr/s/wB8frVg6xeWs6W+vWkEETP5SajA/wC6dv8Aa7xk+9aEmjy6bP51r8j/ANz+B6LXFc3/AAe9vLpMk1rIk1vJKXV06fdFfCHi/QdS8U/FrxRp+j2j3t02r3n+r/g/fv1r7y8KfZnsJ5baLyfMlLSp/t7RmuInh0jwrfak2k2ccdzeag32u62f8tZWLH/er6jL8x/s6DmldtaX2Pkc3ydZxKFOUuWMXd935Hkngf8AZms9Ikgm8QSf2vqTfOljH8kSf75r2jSbfTdDu/sMcEE13bw70gjTZFCtF1Mtq8dvbyPvlf8Aezv996o2f/I63X/XjH/6E9eTisfXxk+erNv8l8j2cFluFwEOTDwt+b9WakmtT3WpR2808ib/AOCCptL1iJtR1K3jtI0S1dU3/wB/cuax75dmueYv8KU3wzN9t/tq6/ge7ZP++V21xOVj0VE2l1e5ur6f95siiT7lYPhWaW602S6m/fPPcSSpv+f5d2B/KtC1k8q01KT+5u/9BqPQbf7H4c01f7lutDbKSK+oSM32D/b1GOrHiBd6Rr/eeqd02+fQl/v32/8A75V60tUj827gX/bqVuHSxg/aP+KtsF/55Wkj/wDfWBWxGvm6NftXNw/P4tv2b/lhbxp/30xrrtLt/N027h/3kolsHUtWbKb6Rf4JYVf81qjosmz7Azf88dn/AHzUljNv/s2b/nrbqn/fNR2a+VBB/wBO9xIlYlGbremrcar4hh/56pG//fSuv/stfHfiLSW8OeMb+1X5Ed/NT/gVfbl5D5viO4X/AJ76erp/wBn/AMa+afjl4f8AN/4m0Mf721m+f/davJx1L2kG+x7uV11Tnyt7nG2Nxv8Au1qRtXN2bba2rW4/vV8m1Zn2MXcsSLvqq0e2rm6oZlpN9TRFVY1aneSlSRx0Mu77sdSMj+5UbNu+7U0kLfxfJTre3VaW4FGaH+Jq5XXptqfLXZaguxK5G80+XWdRtNPh/wBbdTLDXRDWSSE3ZNs9W+A/h3+zfhz4l1aSP/SL+H5P91ele0eIP9fBH/cSNP8AvmsvSdFi0v4eT28fyJvjt/8AgO5ErU1hvN1WNf8ApstfYUYckFE+AxVT2tVyLULbbTRZv+eWqR/+PNtrY8aL/oscn911rDmbb4Su5P8An3u45v8AvmRK6jxYq3GlT/7m+u5bnnnG+C5pbfRriz/59biSH/gPWtrR5PKnu1X7++sfwy2zVdah/v8Ak3H/AH0uP/Za1NPbbqU/+3tq72DlRJoepR+K/DMH9sWkF1LvkR9nyOjK2Mqf4TVzS9cbTfMtdQ33tkr7Evtnzp/11/8AiqxfC/7qDVrf/nhqMn/j2G/rVpfmsdS/291CYcqudJeafZ6vAk0Pz703o6f41Va41DS4/Lkj+2xf+P8A/wBesvw/Nt8OaS3/AE7x/wDoNVbjWLmz8M6lcRyfvYoZHR5P7y07qwcprW+j2t4/2jQ7v+y71vvon3H/AN+P/Cm/2tLZ/wCj+II0064+4l0n/HvN9G/h/wB00Qws9jBNJ/x/eSu+eP7+7bQviBn8PzyapHHPZIjed8m/eq/7NC1Jdy0ukyWsn2q1+R2/jj+49Vb5bbVJ45JN+n6rF9y7g/z8w9jUsemT6TH9o8OyIkTff0qd/wB0/wDuH/lmf0qXT5oPEDz2s1p9l1CL/W2s/wB9Pcf3l/2hSEV47pvPjs9Yjjgll+SG6j/1U3/xDUz9p5gnwP8AEZPrbf8ApTFV9rVbWB7O+j8/T5fk+f8AgrpPHWl6brXhi7tNXQSaexjeVP8AdkVh+qivXwFRUKiqy2i0/uZ5OY0HiqEqMdHJNferHwr8O/g74h+JE/mW8f2LTP476f8A9lr6M8B/BXQ/B8fnWcCXUsX39Vu03v8A9s16V2ltdWl1dSafHH9h0+1RX8hPkd1bpn+7To7prr7W33IVTYiJ9xFVa7cfneJxzcb8sOy/U8bKuHMJliUmuefdr8lsizp+qwRack2kwJ5Uv/L1J996gXWFfSru+uPMuvIRn2P9z5ap+EV/4pKw3f8APGsfULj7B4Yv4/8An4+RP+Bttrwb6H1XLdnbLrTJpUdwsccErRK/+5uWub8UX15Lodpb+fJ5t5cRw+Z/vNz+lampL5Vjt/uotVdWh+0X3h6P+7Mz/wDfMZqeZsvlRaupP3EjLH87VX01t+sa1/seSn/jpqxff8s4/wC89VdD/e6rrsn/AE8Rp/3zGKLlFdvl1WeT+5trP8O3G/w/u/jlu5H/APHsVoX37qC/uP7m6sfwvHs0Cw/64rM//AuafQk66aP/AImUa/3rRkouJt1ppMn92ZU/76Uiprr91faTJ/f3Q/8AfS1RuP3WnSf9MJlf/wAerIotJb/atA1Gzb/nlIleP/Gbw3/wkfgCCRY98q28cyf98g17ZpgVNQu4f4Gf/wBCrjdUt/N8CWO7+CH7O/8AwHiuarHni0dOGqezmmj490G62J81dRazfu6y/FGg/wDCP+Kru3X/AI95/wDSIf8AgXWpLObbXxNaHJNxZ+gUqntEmupu1Wmj3U6ObelSblesTcz2WhYVeppFo27I6gsj8taGbb96pPLZ/ux1G1vvk+agCFv3v3ap3kaxJW0seyOsTVqsDjrqzl1nVYLGH788ypX2N4d0uDQ59CsYfkis9GkT/wAeT/Gvnv4N+G21fxbPqDR74rJPJT/rq9fTV5GsHiCRV/5Zacqf99Sf/YV9LgIWjzvqfK5tV5pqmuhl27f6dJJ/u12Ggnytd8Qx/wB7yZv++leuNh/5bt/tx12Fi3leNJ1/576dG/8A3xI9e2tj5p7nG+Ol+y3Ulwv37WaO4roNUkeW1k3fOifOlVfHVn58k8f/AD1t5EqSzuPt/hy0m/5626v/AOO1qnyk8tybUteudItdJkt/nSW7jhm3/P8AK1XtWjg8/wDtKz/4l+pr/wAt0T5Jv9mRf4vr1rnfEXz+CpJl+/B5c3/fLVuao2+1kb+/QpXK5UbWn69aX/l291B9ivX+TZJ9x/8AcP8AEKhuNFeK786xk8h/9j7n5Vz+pf8AIc8PN/02k/8ARb1e1a8lijj2ySb960+ZMOSxauryK9/0XWrBPs//AD0++n/2NDaZqumwedo8/wDall/z43T/AD7f+mcn/wAVWfdaleS+I9Ns1k/0eWGZ5o/7+3GP/QqtXFxLpMiNZ/Ijvs8j+CkncVmiaG6sde/0dZNl2v8ArrGf5JU/4DViNbnRvl+/b/8APCT+lV76TTNb1GC11S0je9eFnhkT76Kv91x8y064utX0NPLuI/7a01f+XqP/AI+IV/2k/j/3l/KgnVFWG1aDzJtBePb9+bTp/wDVP/u/3D+ldJ4Lu7a+1GeSJHguVi2SwSfeT5hWf/ZcGpWsGoWMm9G+dJ4K1/DXly6qzTW6JfxwMhkH8abhW9GL9ojCo7wZ2FFFFeycAUUUUAFFFFABRRRQAUUUUAFFFFAHk2oL/wAVHpkK/wDLvbyP/wB9cVas4f8Aiayf7lR2arPqupXX911t0/4DVyx/5CM7f7C14Eep6pn+G28271qb+/fMn/fNSXVussGrf7jf+g1D4R/5Bs83/PW4mf8A8exVyFt8Grbv7jf+g1S1Eyr4RkV/CNgq/wAMNF98nhG7/wCA/wDoQqvo8bWGh2G37j26vUmpN/xRU/8AwH/0KmvhF1NjUl32sa/xttSqawr/AMJj/wBcrH/0Jqvap8jwf761Vt23+Lr7/ZsY/wD0Klaw0O/1uoyL/sVzvgeFrp93/P1fTP8A8B3V0G7bd3cn/PKHfVfwDY+VBpLeX923Z/8AvqqE9DW02PzdGu42+f5JP61Vhk+TRpv+etvsq9oPzQTr/feSs2H5tH0Jv7rsn86zkhR3I4/9Hgkj/wCeF3/463NaUUSS+Jpw3/L1p/8A6A1Z918t9qS/3reOX/vnirkMmzWtAuG+7L5lv/30u7/2WsVqy5q0bnjfxC8Nrf2OrabJ/Bu2fzWvA4fNiTa3+ti+R6+wvGFpYz+Kp7Hz4Ptd1ab/ACN679y+1fLfjbSW0bxVPG3yJP8AP/wKvDzGjtM+pymtzLkZDYzfu/mrQWOsexba9b1uu+vnT6mweR/nFN8vb8tXGWo9u96zYyFoaryQq71oPVGSTZRY0UR0aqqVl6pIqx/NV6Sb5Kxb5Zb+eCzj+eWd1RP+BVUddETJWV2dt8FdF8iPUtakj/e3CeTD/u17xND5X/CL27f9Npv++Y8f+zVx/h/Q4tL8P2lrH/fWH+ldz4n/ANH1zQ4/7tvcf+g19jQp+ygonwWMre1qNnOQtv1jb/sSVoXjbPCMbf8APC+jf/vmSs/SVWXXP+2Lf+hCr11G0vg7Wo/+eTs//fLbq60eczrPFyq+mz/991xegt5Ws+IYf+m0L/8AfUYrtNaZbzRpGX/lrDv/APHa5NrP7BrNxeL9y/hhf/vldtbLYSResf3Wqzr/ALr1X8Krt02dV+4t3N/6FTrdtmqyN/0xWjwqv/Ej3f8APV5H/wDHqb0HuV9YX/iir/8A64t/6FWhqU3+g/8AbH/2WsnXJNnge7/3F/8AQhWtfR/6LIv9yGl1H0KOvQ/8U/YL/eu7f/0LNb2tN5VrP/uNWXri7tK0Vf799DWlrnz2l3/uf+zULcfQy/EC/wDEm0lW/jvoUra1Td9knWsXXm32uhR/3r6GtjVJP9EkojuS9ijrV3d2c+iyae6JqUtx5W+T+OJV+ZWr0SNYrzyGKfNvV/8AgS153eL5vi2wj/gsrGSb/gTfLXR+H7xm1pFV8psVP/Hq6acveRz1YaXR03iONXtoC38Mu7/x1q820HdPp08n/PW4km/8ervPHFx9k8PXEuduz/4muXt7dbDSo7f+5D8//fNaV9aljCjpAzda/deCrv8A20VP++mrYuF26VIv92GsnxIv/FMQQ/8APW4hT/x6tbVG22M+3+5XP1sbvYw9ehWDUfD03/Tx/wCy1tap87wbf79Udat/tV14ej/6bM//AHytEkzJPBG38D1a3EXG/wCRqj/68W/9CqxDGr6lI38ESVB/zN3/AHDv/ZqljbbPf/7n/stKwFHwuvleFYG/jl3P/wB9NWP4uVpfDMca/fnuIYf++pK3ND2r4SsP+uP/ALMaz9St1lTw9C38d3v/AO+VoQ2XreH/AEGSRf4LiNK2tQ41HRW/vPIn/fS1T8nyPD27/nrdq/8A49VzVPlfRZP7l2qf99UpK5mYt18mm3f9+1m3/wDfPNadqyvqs8f8E6fzWolh3z6tH/f3f+PLVfSbj/kEyfxPbqn/AHzXM3ZnQtUUNTsPtnw7tZF/11ruX/vhjXzp8WtF8q7tNWj/AIP3M3+7X1VoUETaXrNlK6Ksd3Jv3/wI6hv61434w0ez8Q+DpJLWSC6SLdbu8D70+WubFU/aU2jty+t7Krr3PA7dmV/9ity3bzUrn4VZI9rf62L5H/4DW1prbvlr45q2jP0Ba6ovRwq9Oa3q1DHRItZtIsrrHvprR1ajWo7isy0imsK06b5Epu+q91N+7+WgOUw9Y3XTx28f+tlfYlfRnw10NdItNC0uFPkt03v/ALbN1rxn4d6L/b3ir7Q3+qtdv/fTV9JeDrNB4jk2/cih2f8AfVfR5dTajz99D5jNq2qproU7iRZY9amX+PUWT/vn5f6VR0tv9Fgk/wCnj/2anSTboL//AGtRm/8AQqLFdmgRyL/z2Z//ACJXuR3Pl3sdRpbbfGupL/z1sYX/AO+WxWL8QIfNtNS/68ZP/Ha1rdvK8a2kjf8ALxp0if8AfLA0eILFb+6+y/wXVvND/wB9LVxEZtu32rR4G/vW6v8A+O1T1ht/hyD+/wDaLd/++WFSaSrRWMdq334ofJ/75Wq918+jabb/AN+4jSrHsbmof6y3/wCuy1VuG2+MbT/rxk/9CFWNSb/j0/67VRuG3+NYP9jTm/8ARlUxlhm83VYF/wB6pNNj2eMda/2bS2T+dEce3VYG/wBhqk09f+Kq13/ct0/8dqGBJcNu1W0Vf7jVX0/5vFWtf7MNun/jtTSfJrFo3+w1R6O27xP4hb/rin/jtN9ANBmf+1YGX/ni1L4Lv54vEetWa+X/AGLFLsih/wCeMv8AFj/ZpYfn1X/YSHfWX4TkaLSvtjffuria4f8A76x/StbmUopo9S023SOaeRUxvCj8s1xHxJXMc6L9+e4hT+VdR4MmaXSx5j765/xYq3Xiy0t/+eSNcf8AjuK66v8AARxQVqjKF1Hvngb/AG6huPm8awL/AM8rFn/76ark3z3Vp/v1Th/e+NL9v+eVpGn/AH01cluU6jQuo1l1GD/casfwrtg1XxDD/H9o/wDZa1t2/WYF/wBhqy7G3ZL7Wrhfv/a//ZaZJsaav/Eyn/4DVXw223w5A393zP8A0KpNFk33V21Q6F/yKVv/ANtP/QjVPcCvqlv/AKDpMf8Az1vo3/m1amqN+/gX/bqnqDb5PDy/9Pa/+g1a1Bd19Av+3SYHL3Ss3jG/k/gitI0/4EzE12mnw/ZdVeP/AKYx1zdnardazrUi/wAV3HD/AN8rXVH5fEc6/wDTFaYmZcy7LXVv+mF9v/OiRf8AiYyL/wA/Vp/48tTXSfN4kj/243/8dqO4bZPosn/TZk/76WueWmppT2GzSebb6HdN/wAs76P/AMe+WuX+I+k+Rrb/ALv91Olb19ufwzf7f+XV/N/74bdVr4ky2MFvpl9dTwQr9oVF86TZvV6m100OMuSaPjHVtJ/sHWLuxX7ivvh/3am0+Zl+9XcfGzw7/ZOqx3i/cV9n/AWrgYflfdXxuJpezqNH6HhKntqSkbirvqZbdXqOz+ZK0FX5K4mdxT8nZTvJqZlp2z2rMaVyjND/AA0QxqlSTNtqHzqexdmQ3zVH8PdFXXvHEE0ke+0sH81/97tVPVLrYkjNXqnwj8Orpeh/aJo/3twnnP8A8C6V6GDp+1q3fQ83H1fY0n5noka/8UXrNw3/AC8fuv8AvtgtR+JPlvo4/wDbjStC+j+y/DT/AG5ZY3/76kzWXrTebrMe7/n4jT/x6vq0fCN3ZtaOu+fUof8AnrD/AOymtbwrJ5vgvTW/6d9n/fPFZul/uvEEi/34aueDfl8MRwt9+3mmh/75kNaGZyK/uPE+i/7UN2n/AHzsrauPku7Rv77slU9Q03fJaXy/fsriZP8Avuprht0lo3/Tb/2Wt9wHW/8AyN1+y/x2kP8A46xrQsfn1K7/AOA1n6f+98R6lJ/cSNKvWcm3Urv/AH1qehRn+GZP+Kf/AO3ib/0Yasaf/wAg3UpP9iR/++Vqj4RXf4cg/wBp5P8A0KtC3XZoGrf7MM3/AKDSvoBY8Mr5XhXSV/6d46hhkb+xtSm/upM//fKmrWirt0DSV/6d46o7tvhnVv8ArjJR0Gty94dXytA03b/z7rVe+k+z+GL+ZvvwbpoZP7ku75SKuaP8mh6av/TtH/6DWXritP4ctLVfv3l3HD/wHdWi2ZD3R3fhm6ur/QbT+0vLe/8AK+d0+4/vW9LCqaLJCPurb7P/AB2uG+1Ml1Ascmz99/47XeyHdpjsf4os/wDjtd1B3UvQ86rHlaPMm/e+Lrvb/wAsreOH/vrmr2kx+Vd3bf3XqHRf3sd3efxz3Df+O8VYt28qDU5v97/0GuOK0udXUp+C/m0OOT/nq8j/APj1U/EFusvhXUm/3v8A0KtDwqvleHLD/ah3/wDfXNV9S/e+DtW/293/AKFT6AzQjk83Q42X/nkv/oNV9U+TStJ/6+4/6024VrO18n+DyV/9Bp2qfPY6L/tX0NVbQXU0NQj82eCP+9N/6DVPTV/4qPXZP7nkw/8AjtXrpv8AiZQf8Cqno7b9V8Qt/wBPC/8AoNSNDZJNqX8jfwpv/wC+VrH8B2bf2PYRt9/7I0r/APAqvap8mh61J/sMn/fS4rU8O2P2VJ9sfyRWip/47VEMdcf8idO392JX/wC+WFSXC/8AE12t9y4t1ohXzfCt2v8A07tTXbddabJ/ftF/9BFYzQ47lOxk2Qaa38cTtbv/AMBartvYrdX3iO1b/lr5cv8A30tZzN5X9pL/AM8rtX/76WtfTfk8W/N/y9af/wCgMP8A4qs1qy56K589fErw7/amgTx+X/pFq+9P95a8dhkZo42Wvq/xLYWN7q+u2EM8E9wu258tHVnTd618waxpv9k65f2bfJ8+9P8AgVfP5lSs+c+uyqspR5GXLOTdHtq5HGj1l6e2x9tb1uteCfSWIWt6Fj/hq4y1Gq/3qzYyFoartCnmbqvSVTaTbSNLDvlVKw9YmWKCRmrUmm+Ssu309vEGuWGnr8/mv8/+6vWtYpyaSInaEXKWyPSPg7oP9l+HJ7iSP/S9SmX/AL5r2bUI9uuQQ/x2+mM//fbf/Y1zuh6bFF/ZNvH/ABur/wDAa6DxNN5Xiq7/ANjS1/8ARlfZUYezpqKPz7FVHVqOXcwbH97dXa/3YVre8z/kU5m/hu9n/fS4rF0GNZbu/wD9yP8ArWhM2zw5pNw3/LC+hf8A8exXQjie5veLF3wQf9dlrlfCbf6Dfx/88tRuE/8AHq7DxQv+ibv7rq//AI9XLw2P9jajqUP8E9w1wn/A62WwJFqx2ol/G33F3f8AoNQ6D8vhK0/2LfZTWk+zpqzf7Df+g1Y0+PyPDEa/9O9H2h7kPiD5NH03/r4tv/Qqta5JvSRf9us/xA27StJX+/fQ1oaou6ORv9tf/QqFqxjdUh/4nPhpf+niR/8AvmP/AOvV7Wm/0X/ga1X1Rf8Aif8Ahr/fmf8A8dqTW/8AUf8AbZamO4EOrL/xPPDUbfxTSP8A98rWhqG7yI1/6bLWfqTb/E/h7/ZSZ/8Ax2tK+b54F/vzLVR3FLYrz395Z+MNJSx2B50Z75H/AOWyr0/4F716DDDDLeQTKmCpbn/gNecQ/vfFurTf8+tvDbp/wJtxrrPCl00upzr5nyf3P+A100pe8kc1aG7Ro+MGWKBLhv8AllFI/wD6DXBaTCy+GIF+5sh3/wDfVdb8Rz/xLIYV+9cP5P8A30y1kX0axWkkK/cRNlVX/iMzpaQM3xEuzStNh/563cKVrapte1/4Gv8A6FWf4gXfdeHof+njf/3ytXNWb9xGv+2tZdTV7GTdRra+ONMb+/byVsXXzajaf8Cqjqlr9o8VWjf3LGR//HqkhmZ9SgVv9qmgZYs/+Rg1n/ch/wDQajvvksdauP7sLIn/AHzUmn/8jBr3/bH/ANBNV9Sbb4c1r/camIsW8f2Xw5aRr/DbL/6DWD4oja4n8PQ/3rje/wDwBa6C6+TQ4P8Ar3X/ANBrN1C3WXxBpK/88rSab+lC0Y2aFjDtgsJv700laV0m7X41/wCeti3/AI61QvD5Gn6NH/ts9Wrv5df0lv70Uyf+O5oaMzFWTba2Fw3/ACwuFR/+BfLViSHz9O1mz/2JP8aqzR/8U/fr/c3P/wB8tmtCzk83VZF/57wq/wD30tcr0N9zE8c2v2zwzpOpL/zyj3f8CWvmb4naL/Z3iOO+j+SK6TY/+9X1dDBbz/DiSG4njRbVJInkd9iIyMa8V+Kmhwa94Sg1CzkSdJYd6SJ86blrixlL2lN2PSyyt7OprtseL2cjI9bkLebHXP27eakclb2ntuSvkGrM+9WpajhV6Ps+2rUK0SLWTSepRXWPfTZI6tKtQ3Hy1JaRVjhVKLptiUedVO8uKdw5THuLFtb1WDT4/v3D7H/3a+pvAWnxW99aW8Mey3srdU/75rxH4P6D/aOsT6lJH8m/yU/m1fQ3gmHZPqVx/d+T/vla+my+ly0+Z9T5LNa158i2Rz6ybvDlpN/z3eab/vpiasaG219Jk/vp/wChLWbHJ/xTmmr/ANMWf/x41qWa+Va6Ky/9M/8A0GvYjufOvY6Lwz8uq+JY/wDp7WX/AL6WuV8eL5SX839ya3f/AMiCuo0X914t1qNv+WtvDN/3zlazfE2k/wBr/wBpWf8Az1t1dP8AgDbq0iINU+a1nb+789V9W+a60Jv41u//AEKM02Sb7Rps/wDuU24b7RqOhR/3dz/98rWjKNSX/kI2n/Aqp2bbfFWrf9e8P9atXTf8TK0/3GrPs23eKtd/64wp/wCO1MgLln+91mT/AGUp3htdt94hb/p+/wDQVAqTT4/+JxJ/totN8P8A+s11v72oyUmwJofn1mRV/ghWq/h3559dZf8AoIsn/fK1Ys/k1yT/AHFqv4VbcmrN/f1Gb+lN7gaVuvm6rOrfPFKio6P9x1qf4b6lc3Vrdpc7G09blksf76KrfdNVPtH2dNSuP+feLf8A+O1V8Pq2neGbCP8Aje03/wDAm+atU9TGSTjqeo6bbrAj7f433foK898Wr/xN9PhX+O9kmf8A4Dmu88OSmXS49x3bflri79EufF90R0tEb/vp2rqra0os46atOSIFjZtRgZv4tz1Dp7eb4u1Zv+eSQp/47V6P5tVj/wByqOh/NrOuzf8ATwqf98rXLsdRe8lZdSkX/YWsvwKypo9xH/duZP8A0KtaxbfrM+7+4tYvh+FrXSvOX+O4m/8AQqqxJpRr/wASrVv9yT/0GpLdtvhy0b/p3Wq9vJu0PUm/2JKsR/J4csP+veP/ANBpvcCvdW+3XPD0P93zH/75UVcum/4mMa/71Q3Db/FWk/8AXvNUzL5usRr/ALDVI7HL6XG0viDWpP793HCn/AVFd1o8flajfx/9Nq5nwnZrPOk3l/62+mm/8erptNb/AInF9/12qiGY9uduj2En/PK4ki/8eok+WTUo/wDrncJ/Wnbf+JPOv/PLUW/9Cp118mqx/wDTW0kT/vmuaWhrEtL82uaFN/z1imt//Hd1eZ/EDQVfUdSsZo98Nwn/AI61egPL/omjXTfdgvo9/wDwJtlQeP47GLX9ME88CS3W632SOu9/wqXHmi7lUpclRWPjJrOXTZ57Nvv277P+A1pafN/ere+KWgtonibzP4Jfkf8ApXM2v7p6+Mrw9nNxP0XD1FUpqSNxV3VJ9nVqLdd1XNv7uuRnWU/L2U7yamZfnpz96iw0rlGaHfTo1RKJm21G01GxdmVdQk+T5q0vg7o63niefWpI96WqMkP+81c3q1w2zb/G/wByvbPAfh1fD/hXy/8AlqqfP/vNya9LA0/aVL9jyMxqeypOPV6HdeTt8NabG3/L1qMP/jvz/wDstUdQb/ioI1/6bN/6DW5rkP2XR/C8P/T3H/6Ca51W8/X7Rm/jmb/0GvqUfEN3NJl3+FfEMP8AsM/8jXWXTLdeH42/5626/wDoNc7Yw+bHrVr/AH4f/QlrY0ORbrwjprf9O6p/3yuK2TsQcbpbeV4qnX/nrp0b/wDjz1sL8uqx/wC3DVGSx+z3dhqS/wAdo1o//AWzVrd/xMrRv9hq23BMdov/ACFdd2/x3av/AOQxViPb/Z2pN/10/wDQar+Hfmn1Kb+/dt/47Q0m3RtW/wByb/0Go6FdQ0eTZ4Z01f8Ap3X/ANBqrqke/wACam396Fv/AB5qtaPHu8P6b/17r/6DUerfL4Eu/wDcX/0IVL2A6CT5LSP/AK4r/wCg1z+rN/xQ92395F/8eYV0F4uyDb/dT/2Wud1xv+KHnX+/5af+PU/sjW50jbooNv8A0x/9lrH1uaa08NwT2z7NSieNLSeT+Bmb/wBBravm2QSf7KVj6pH5914atf4Gm+0P/wAAXNaJ6GbSPQLfOo6ci3CR/aGT97s+5WnryeZpUy+u3/0IVxWn3kv9o2m2T7u6uz1+XyNHuZP7ibq7aTvTkcFSPLKKPNtP3T6rrUi/xXCw+Z/urViNvsuh6lN/cST/ANBp2gx+RpUEn8c+6b/vqodUk8jwdqTf7Df+PVxLa50lrw/H5Xhy0X/p3WsXxNCv/COWk3924h/9CroLdfsulQR/3YV/9BrL1qHz/DNhH/eu4f8A0KrG9DW1ZvNsfl/2ahv/APkMaF/vyf8AoNV9QZovMjb7m+rF7/yHNB/7bf8AoNVbQktSR+bqUC/3dz1R8Or8mrTf376T/wAd4rQhbbrH/AKz/DbbtKu2/v3c3/oVSNGf4ikZPCurSL9/ZIn/AH18tTaTZ7dKnVfk8i0jSodcj83w5JH/AM/F3Gn/AJEreit/s+lazJ5f3vk/75qiGTas23TrCT+5cx1VvLffPq1r/fqxrH/Isbv7rxv/AOPVJMuzxHP/ALaLWM0VHcr6dc+bdWM//PWFX/4EtV/7L+2eGtas1+/BdzbPx+YVDYyeVa2n/TK4kh/8erb0GPbrmuwN/wAtfJuNn+yylf8A2WoWuhU/dsz5g+K2h/bNGg1COP8A0i1ff/wHvXm8cn7yNl+41fSniDS7HWNM1m1tZ4Lp7O4ZH8h9/wB6vm1rX7FdT2rfft32f8Br5vMKVp8y6n2mVVeeHJ2Nq1k3R1ajjV6zdNb+Gty3j/u14m571iu1vTlj31akWo41/vVmxkLR1X8ld9XLiqbSUjS3Ykk+VK53XJtif7bfcrYuJv3dV/Del/8ACQeKoI2+eK3/AH03/Aa2pxc5qKMqkvZwc5bI9Y+FPh/+w/Dmm2fl/wCkTzfaJn/2q9G1L/kMa7/0yht4f/Hd3/s1VfDunquuWEK/8skZ3p2sTbNZ8S/9doU/8h19nThyRSR+fYiftKjk92Zdr+9tb9v7s3/stdYkmfGOiyf89bGaL/2auZ0uPfpupf8AXVv/AEEVvM2zUfC9x/ttD/33HW62OR7ljxRH5t1aL/vJ/wCO1z/g2T7R4V0lf+mOyuq1xV+12Dfwecv/AI9XL6HY/wBiQf2a3/LB2T/x6tVrZAkF9tbwlqUbf88ZErUum3aPG395I6x75vK8OX8f959n/fTVsagvlaVt/u7Upr4gIdY+XWfD3/XZv/RdO1BvNuoF/gaZar6w27XPDy/7c3/oNWriP9/aN/01pFA0f/FaWH+xp03/AI8w/wAKtao37+0X+/NUci/8VrB/saW3/oynah/x9Wjf9NqmO4EMi7/GsC/3NOZ//Hq0Lpm+12m376PVFW3+ON393Tv/AGpWhJ8+pWi/71XBky1Q3Rb+5tfHE9va+WmmfZ1mu4P+mrf8tF/rXoFnBGb3zlTH7rbmvMdDbdqWu3zfx3ywp/uotdt4MuGlFwGfK72b/wAerqoS95I5K0dG0dbRRRXsHnhRRRQAUUUUAFFFFABRRRQAUUUUAeSeH5N/9pL/ANP0n9K1rVf39+392sXwivm2s8zf8tbuZ/8Ax6ta3+SDU2/3v/Qa8RKyPTb1KvhWPZ4ZsP8AaRn/AO+mJqS1b/QdWb/eo0FfK8OaT/17rUKt5XhnUpF++yTPTStEWzJo4c+HLD/Zt4//AEGsvUJP+KV8v+/NGn/j1dAse3RoF/u26/8AoNc7qUflaVYR/wB+7h/9Cp9B9TptY/1cbf7a1Rh/5HG7/wBqxj/9Cq5rP/Hp/wADWqf3fGP+9p3/ALUqbAE3z/2kq/8APH/2Wr3gmZPskar99LSP/wAeqnCv+nXat/ElUvhpM0v2rd9/7Cqf98ySLR1Jlszf8L/PayN/ttWPbt/xTmkt/wBNm/8AQnroPCse3TZP99q5/T283QNFjX77v/7NWctAjrINQbbqV+38CWKp/wB9NXn3xK+JPlrY6DoMnmahBKss18n/AC7N0wPf5qg+MHj7UNJnvtD0HY97ePb273X3/JVm2uv+9UOg+AVtfLtV/wCPiV1TzH/g3d6dKi5vU2nJRV2cX4F8Az6RPJrjTz3WtxX0jvdTuzu/tk1ufF7wfBq09pdWP7h71POh3/wNt6V7RD4KsdG03UreznndoH3zef8Axsy9q4vXlW/ntLHy/ntYZH/4C1LGUIyp8qWiNcHiJRqc6Z84x28sE8kNxH5FxE+x466Cxb5K7TWPBNz4o0qPULOw/wCJhB+5eeOdf3231WuHtd0U8kM0fkSr8jxyV8PiMPKi/I+/w2KhiI6brdfqaDMtQzSbflp0irs+Wq7Lvrilqz04ocrVVmt99XI12JtqF+9RbuXsUZI9taHw/wBP+2+Kvtkn/HvYJv8A+BVc8P8Ahe+8W3ckdvHstF/111/An0967zSfCttpcken6fH8lxMqfP8Aff1Nerg8K5NVHseJj8ZCEXTi7yOs0nT2itNJWT77zL/jW14zX/io9NX+7aXFEzW1vrGk2LTokqPv8vf89O8YLv8AE1p/sWM3/jzJX06VkfEzd2c3oX/IYj2/8+7f+hVvaXH9qtdas/76N/48tYeg/Jrlp/01t5E/755roPDrbPEF3H/fRXoWhBc0u4+3+ErCT+9aL/6DWffQ7/Dmm3H/ADy+R6k8Ir/xSMcP/PCaSH/vlqm0nbe+Fb+3b78EzVsmTszDW43yTyf3betDQV2+HLD/AK99/wD31zXN3Vx5Gm6lN/ct2/8AQa6bT226NaL/ANO6/wDoNU2UYviJt/g6T/fX/wBCrqLpf3E/+41cnrXzeB7tv7iK/wD3y1dVdSf6JI399KX2im7qxn65JtsdC/7CNt/6FWlrTbLG7/3P/Zqx9eb/AIlWhL/1EbetbXG/0Gf/AHKS3F0KOrLuk8PK3/P9H/6DWlq3+o2/7a1n6t/rfD3/AF/L/wCi3rS1D5pIF/6bLVR3JZDb/N4uv2b+C0jT/wAe/wDrVc0iRoNQtJv+fi4jRP8Ad3c1T0/974j1pv8AYjT+dSeFrz+1vEclx/y72Uy2kP8AvbvnrSmveRE/hZ0nxWbZ4QuD/wBNUrLum3wTt/sVofFn5/C6RjrLdwp/49WXdLs06euysv3hxUvhKutQ7o/D0P8Aeu43/wC+fmq5rXyWMn/Aah1Rd994eX/p4b/0WadrXzJHH/emWsYrU2lsOul36roSt/D5n/ouqurLtvrf/fq5ef8AIx6Sv8CJM/8AKo9Yh82e0/36kY2xk83xdP8A7Fiv/jzf/Wq5t/0u7X+9DWbo/wA/irUm/uW8KfzrUjXfqsn/AFxoAzdB/wCRS0//AK5N/wChGo7r5brQm/gTzP8A0XR4f+fwlAv/AF0/9CNVdak22OiyL/z8Kn/fXy0dLgdNqUyy+HdNZfuPMr07XG2QaL/1/Q1TgXzfB3h7/cjrQ8SNsj0X/r+j/wDQXpMyRRVtuq6l/wB9/wDjtYsOpWejadpt1fTpa29vbtM8kn93dWlfXEVums3k0kcEUSNveT7n3a8JuNX1X4peJ0tZI/sWhaXaR+VB/flbO5mP/AaxUXN6HVF8quzP+JGval8U5NWFrPdaXorSws8KPs85E+Xc2P8A0Gu48E+EYPD/ANr0Py3TT79G2f7EvrW14b+Htjqkd39q8yHT7WH50g+/NXWeINNTS57S6jk89GTzk+T567XRSg0+piqvvJI+XfF3hGfTtSv7y3TfbxPsuI/7m3+KsvT/AJa9q1TY0n9oRwb7ee7k/cSfJvVu1cL4w8B33hd/tkNg6aY/+35vk/l2r4zGYRpuUFtufcYHHRklTqPXoZ8LbEqRmWq9qyyx/wCsokrxHsfQRGtJvok+ZNtN8vdJuqSSs15m9rGfJb7PmqnfN5UEjVpTSeVHuauq0H4bte2n9oa1HIkTf6m0+47/AO9XTQw8q8rRRyYjFU8PDmky98K9Da10qwVvkuLqX7S/+6vSvaPB1r5Oq3/+xtSuT8F6Xuvp7hv9VaosNdh4LuILyfVri3nSdPO/5Zvvr62jT9nBJdD4LFVPazcn1OLj/wBR838Wozf+jMVNpu7/AIRKP/gT/wDj1Qxr/oMDf37uZ/8AvqR6vaLHu8MyR/8APKaRK2WhxmxcTbdR8L3X8DPJD/31H/8AWq5qny6rYN/02rFvpv8AimdFuv8Anhdwv/Na1PFjfZfLm/55TK//AI9WkdxWM3VF+wazOv8AB9//AL6rPjbdPoUbf89mf/vla3PHCr+4uF/5apXN2sn/ABP9Chb/AJ4zP/47/wDZVd9BnQao2x7T/rtVGP5vHD/9g7/2pVjVpP3lp/12qrH+68cR/wC3pzf+OyUnqUjYkXbfWjf71Q6XJv8AFXiFf9i2/wDQXqSRv9OtP+BVX0tt/i3xC3+xbf8AoJqWCLEzf8Ti0/64tUei/wDIc8Qt/wBNo/8A0XUkn/Idg/64tUej/JrHiH/r4j/9FpVsl7FpZNt3dt/dt6r6Ouzwlpqr/rXT5P8AgXNSTNsTVpP7sP8A7LULakug+EbS8b/llbrs/wB7bVsW52ngiT57+3XlIPLTf6tzmsPxDNs+Ic6/9OK/+hCtv4fwNa2Dxyf8fBSN5f8AeOc1z2sL9o+IupN/BFaQp+fNdz/gROBP99ItKu6+tF/3nqnpce/XNdk/240/75X/AOvV6Nf+JrB/1xqro6/6Vrrf9Pf/ALTSsGjZMkj/AOQ5H/sQ03S41dNWb+/dt/6CKdY/NrM7f3IlSjw/89rfs38V9N/6FRJWYkVdLbyrq7/2Km8Nrv8ACVh/tQs//fTE1XZfs/8AaU3+9/6DVzw6u3wrYL/07r/6DVPcZV1D/mXm/u3a1fuv+P8AtP8AfrO1L/jx0Vv7l9H/AFrQ1D5dRtG/22qetgK/h2RYtVnjb78uot/6Dmtjdu8VXf8AuLXK6bJt8dmP+D7dG/8A31A4/wDZa660j/4qa7b/AHaXQiXxGfdfNfeJV/2If/QTVO4bcmir/wBPCv8A98rVq6m2X3iX/tj/AOi65Xx74w/4Qmx0m4jjS6vdkjpa7/7y8Of9msJ66GtMh8Y/EGx8JaBe2+z7bqF/5kUVr/vcbm9q8VtfBd9438Tyalr1/dajL9hjeGN3+SHa38K9BXSeCfDt9rGm2mva4/2rUr9PtEv/AAKvYPCfgGzsPsk0k8/9pXlu23Yn7pE3Z212UqFlzNEzqKDtE878XaKuveA45rrf9qs/9Hm/21/hP1rxG80W50O6+y3X8XzwyfwOtfS3iL/RdOu7Fo973Uyomz+8rVxupeFf+Ejnv9J+wee8T+dDP56o8NeDmGEVSXu79D6DLsb7FWlseW6b/drW8xfLqjeaXeeHtS+x6hB5Eqfc/wBurW1WSvlJRcG4yWp9nTlGouaLugmkVKhVt1DUQx7axtc6kiG4h82qrQ7avSUWen3ms30djYwefcN/yz/ue5oUOZ2S1JnNRTlJ2SMWPTW1nVbSxj/5av8AP/u19AaLZr9hv5l/1KpsT/gK1yum+B7bwp++aTz71E/fT/0FegLDFoXhGNbqRIHuE/5aPs+Zq+nweGdHR7s+NzHFrEP3NkaniaHyvAVpGv8AHLbp/wCPVy+pfPqv/b3H/Wuw8XR/8UzpsayfI9xb/wDoQrjdUbyruST/AJ5XEb/+PV6Z4B01rJ5XiaDd/EjJVzw7+6fXbX/nlfM//fahqz77/R9csJP9tk/8dq9pvy+Ltdh/56wwzf8Aju2quBHDb+faa1D/AB71dKw1m3eRH/02rpNDkWLxHd27fclhrmbqP7PrHkr/AMsnatkStrF7w+3mz6tJ/wBPOz/vlasQt/pV+v8AH/8AY1n+E5vNtb+T/p+m/wDHeKuWP73Vb9f92p6Frch8Fr/xTNh/wL/0YavM23R9aVf7kn/oNZ/glv8AimbRf7jyJ/3zIauSSbdH1pv+mMn/AKDUrYd7suaC2/QNJb+9aQ/+gisuZv8AikdWb/pjNWh4f+Xw5pK/3beP/wBBrPuPm8Ha1/17zf8AoNV0EtzatV8rRrT/AGLdf/Qazbhd/wDwjUbf8/G//vlc1obv+JVH/wBe6/8AoNU5v+Ql4ej/ALm5/wDx2tPsiNC4ZUvpJv8Allapveu7iZpPDCFvvNa/+yV5xfXX2rX4NJX7nzXdx/ur0/Nq9Glk8vwu8v8AdtC3/kOuzDfa9DixH2Tz3wjJ9o0Ow/7af+jDVi8bZ4c1aT/Ykqv4Nh8rQLDd9/yVf/vqpNSX/ijtW/3JKxS90rqaFjD9n0qwj/u26/8Ajq1l3Xz+Erv/AGv/AIqti6byrT/tj/7LWXqC7PCUar/G8f8A49IKdvdDqXPEEf8AokjVRupP+QFH/wBPav8A98rmtbXI99pJ/uVi3S7dV8PR/wB2Zn/8h0+gzevvlu7Rv9us/R12ar4hX/ptG/8A47V7UP8AXWn/AF2qjp/y+INd/wBvyf8A0GpAq6x8+gatXSafcK+natt/gTZ/47XN3kfm6PrUf8exv/QateD5vtnh7WZP45fLf/vqFKb3Il8NzSs/k8K3bf8ATu3/AKDVPd+70L/r3X/0EVof6rwXdf8AXpJ/6DVP/j4n0mNf4bdf/QaylsVHcz7hlSfVmb92n2iNP/Ha8y+JXxFn8R6ra6L4ZneHyEkhm1GD+PevzKv5darfEbxtqOs6zH4V0XZ9kvdRb7XfJ8++JY8+WvpytbPhj4fxSXFrYRgwvIy75h/BV0aLluaTmoq73OM+F/gtfBsGm6tH588zoyXbu7O8y7vmyaj+LHgNn1//AIlvzy7POh8z+NW/hr3SXwrY6d4c26fI4t4JWh8uf7/3q4fxN/xNJ52jj/e2tosLyf7StxWWNw8alO1tDpwWJlTnzXPnu1X5/m+R1++ldJZt8ldV4o8C3mrWMeuafpux3T99Gk6vv99vrXG2Mm/5W+R6+IrYeVGVnsffYfEwrxut+poblaq80n8NOmX+7ULLvrglqejFdB3/ACzqrNa75Kubf3dQv3otcvYz5F2VufDHTWe+v9Ub+BPs8P8AvNVrwv4LufFX+kSb4NKX78/9/wD3a9A8M+G4Ir6w02zj2W+/ztn+ytezgsK01Ult0Pn8wxsFF0YvXqdhoun+RrOkx/7Df+OrTfFX/Izal/sWMP8A6F/9atLT7i2l8WwW63Efm28Lb49/z1m+Jl3+I9ab+7bwp/6HX0a0SPjZO8jP8N/8fd/t/uR/+g1cm/e+B9SVfvwbn/75bdVXw3/yEbtf79pG/wDStLS4/tGna7a/3kk/8ejprREm1rzfatKeRf4k31k+II9qWF0v8cK1asZPtng6wk/vW6/4U1mW/wDBUEjfft61TF1Od1K4/wCJbq0i/wByuguo/K0qRV/hh2Vx+qTbdDu2/vTRp/30wFddqkn+gz/7lU9xmTrjbo9C/ufboa2r5f8ARJP+A1z+tfLp2izf3b62/wDHq6DVG/0WRanqU9iHUpP+Kj8NL/f+0f8Aos1Y1xtlp/22WqeqNnxH4aX/AG5v/RdWtcb9xH/12WlHcXQjvF3eLtF/697mr143+lWi/wDTaqN1/wAjVov/AF73P/tOr0nz6laf8CeriIr6Tt+3eIZm/wCfhf8Ax1f/AK9a/hZ2t9WsY2+/P5kzf7C7TWNoe101qRv+ftv/AB3FaPw+vf7V1T+0m+7cO0Nv/wBckU/zNbUV76ZjW+Fmn8TZfKOh/wDX8tZ9581rI3951q58Tf3t/wCG4V6tds//AHytU7xf9EjX/pstdVRfvGc1N+4iHUo9/ibRV/55QzP/AOO4/rUmrf8ALBf70y0XS7/F1h/sWMn/AKElF9899YR/9Nt9YRRoyRl3+J4/9ixb/wBCFU5l8rWYP+BVcj+fxdP/ALFiv/jzGobyHdqsDf3EakNsdobebrOut/02jT/x3/69R6su/Q9aj/2Gpvhf57vWm/vXf/oKiprxd1jrS/8ATFv/AEGgCSZt2hwN/wBO8f8A6CKp3kiwa5HI33EsW/8AQqkbc/hm0/6946x/GEjLJabf+Wtpcw/+O7v6ULYaOy15v3+ir/n7tGqtt1zQl/2Jv/RdO1ZfMutJb/Y/9lo1ptviPRv9y4/9BSkzJdDDmbbpWrf9tKqah4ksfCkf27UJ/LSC3j+T+N22/dWk17UotL8K6tfTSIib22b/AONv7orx+3uNT+KnibVtW1KPyNPtZlt7G1j/AIF2g8+rVjGDm9DpTsrswfEY1P4paraSXlxPZaK2rNL/AGcj/L8/r/er0Twz4Xit/Dl/4bk3pEqedaf7H95a6Twz4DsZYJNSvJJ0t7WaNIoIP7y/xNW14gt18Oaq8zfv0iTe/wDutXbKgvZuNtWZQre/ZbHyrrnhufSXkvI4/wDiXyzf9+Wo0/5Hr16401X+wQyWiXVvewsjwSSbPvN8vNef+KPB994Nu/30EiWTfcffv2exIr4fF4SUPfitD7zBYyNRKE3r08xsbbUoZl8vdUdvtZKjavJex7iXUb5m96Jl3fLQkf7zdTpKzXmbbFGS32Vn6k2yD5fv1rSM3+rWPe7fIifxu1dpo/w1+ywQXmrR/wClt88MH9z6114fDSruy27nFicXTw8by37G58OdB+wWOmWf3HihaWb/AHmr1DwrD5Wlas3+3J/6DXO+D7VbeC71KaTZFv2b5P8AZrpPDM0T+Fbu4hkR0bzH/dvvr6ylDkjZHwWIqe0m2zg1/wCQHYf9ejP/AOOk1sbvK0fTW/ueXWatv/xLtJhb+K02f+Q60t3n+DrST/pj/wCg1tHRnKdBu8rxpaN/z9WLJ/3wwP8AWpNv/FRwbvuOkiVTvpP+Jz4XuP77yQ/99qKm1Sb7Frmmzfwebs/76q46iexg3X+hyXcLf7SU6zbf4gsFb+G0Z/5CrXjaFYtSkZf+Wqb6z9Lm3eKpI2/hsV/8eb/7GrvoM2Lptmo2n+41UdF+bxH4h/34f/QTU15Jv1W0X/eqHR/3XirXV/vpbv8A+OmpZSNi3+TWI/8AritVfDLb49a/2dUk/wDQUqa3b/iax/7lVfC7fvNd/wCwpJ/6CKGCLlq3/E/n/wBxar+E1/4lt+3/AE/Tf+hYqxZ/8hy4/wBxai8L/wDIOv8A/sI3P/ow1b3JewzVJNmja63+xsrQmt99jYWsf32hVP8Avlay9W/5FzUv9p9lXPEmpNpdjB5P/H3Ptt4f95qt7k9DuvBdyLjT7gr/AKtbhkX6BRXHLNjxZ4kX/prH/Wuz8GW6WukeRH92J9v/AI6tcTZr5vijxHN/0/bP++Vrtmr0onBD45Glar/xNf8AdhrP8Nx/6Jfyf89b6b/4mtKxXdqs/wDuLWf4Z/5Ae7+9cTf+jDWDWpunoWtPb/ia3f8AsItV9HjV/Dkf+/J/6MNWNJ+ee/k/26b4bXf4YsN38ab6GtRLYy/O8rw5qzf7ElbTR7dAgX+5bx/+g1z+rL5XhnUv9pG/8erpLpf+JVt/6Y02tR9Cjcf8jNorf9O8yf8AjtWv+Yp/wCqd58uueHm/2JP/AEGrDfLrMf8AuNU9QDwLIqi0h/j/AHz/APj1aWi/Pqt+3/TZq5vwPJ/xVMkbf8snu0/8ejb+tdR4dj23d/8A9dmpmTMdm3aVqzf3dRb/ANkovG/4mth/s28zv/3zTfM/4l2pL/e1ORP/AB6uF+MHj+58EQTx6TGl1rDadIqeZ/y7M38bCueSu7HRDYb8RPiJBonhsaNp/wDpWrXW1/3f/Lthtwb/AHq8v0TwBd6r4i1nWdSvrq91XzY7hJ3feyfL2/u11nhvwS1lapcXn+lXsqb3kf8AvNXrei+ALTRknhju531B7eOWWR0/dPt/u1206KiuaRlOqou0Tyj4oeHYvEfh+w1D95BcXG2Gb/YlX+KvGZtPudNupLW8j2XEX/j6+or6S1rbLBaab5fzvcecn/s1cPqHg2XxXYzww2Eb3tk7eTdeeqPt/ula+ax+E9pJuO/5n02XY72UVGe35Hn+nt+7rQ3pWf8AZ59OvpLW8j+y3EX343q4yr5fy18w04uz3PsItTV09Bs0myo42prLvqSGPZWVrnSloVbiHzaqyR7a0G6VNpOh33ia++x2Me//AJ7SfwIvvVxp87UYrUipUjTi5SdkjL8N6X/bPiq0jb54rd/Om/4DXvGn2u/R5Lhv+Ws2/wD76auX0/wjbeGo5I7PzHuJdsLzv/G1ehX0drpOm2GnzSRwSs8abHfZX0+Dw7opRe58TmGLWIneOy0RoeNI9jeG4/8Ap7/9Bjrk7T/kOWH/AF2k/wDQRXYeOF/07Q41/wCe0j/+Q3rj7X5NZsG/6e2T/vpa9FninTaHJ/xP7uNv4kWrHhNv+KZjh/igmmh/75kNU7Vvs/iaP/aharXh1ds/iG3/AOeWoyP/AN9/NVgV2t/N8MT7fvwXDVm28267tP8AY3VveHWWf+2rNv8Af/76WuXt22X0m3+BGrVMSNTwr82leZ/euJH/APHsVXvJP+JBq23+5JTvB827wzYSf30Z/wDvpqhZftGj6sv+xN/6DU9Clua2hr/xJ9N/694//Qaz/EEnleBL/b/Ci/8AoVXPD827w5prf9O8f/oNUfEDf8UJfr/f2p/5EpbB1udNqHyxz/7jf+g1zesfP4Oj3fxPD/6MroL5v3En+43/AKDWDq3zeDo/+u1t/wCjEp9BHQaw2y0uP9xqosu7xNoqt/yytJH/AKVa1Zt0D7qrr83i6Bf7lo3/AKFWnQCSST7PJPdL9xP3UP8Ats1dz42fb4S1Rv7sLV59b3n2/wAQSWq/8e+nJvf/AK6t92u5+Ir+V4I1ll+99mZfzrtw/wAMjgr/ABROW0eTfpVh/sWkf/oNVdcjZ/B3l/8APV1T/vpqvWMPkadGv9yH/wBlqrrC/wDFOWC/9Pdt/wCjKwt7pr1uampfLBP/ALjVn3S/8SrSVb/n7h/9Cq5rjbLW4/3Kr6ou1NCjX/n7j/8AHVNO3ui6jfES7Pm/26a0m/xPoq/3YZn/APHateII/Ng2/wC2tUYf+RutF/uWkn/oQp9Bmw3yarH/ALlZvhldulXa/wBy+m/9CrQm/wCQrB/uNWfoK7INWX/p+kqQK99tfTrD+59uj/8AQq3prhZfCV2y/wATsn/j1cvrUnleFZ5l+/BMr/8AfLVtaem7wTcD+7dzf+jKCZdEWtc+XwdP/wAB/wDQqddf8jH/AL6VJ4k+XwfJ/vx/+jEqG4kVtcnkaRESKHe7v/BWU9h09zDhuIre0864dIIvt0j73/urXjvxR8aX3xGutSsdCnn0/T/sLW73UD7HuVVt3/Aad4i8Uan4+8Qab4Zs9kGiwfabi4nT/l5ZW+U/7vzV2nhP4e22o3Udm37m3iRnleP77rt+6K1o0ObVl1JqCv1Ob+GvhGDwbPaeXG/2K/hjS4/29y8N+dcT8RPAs9nrl3JY/vGtfvp/G69fzFfRmpaFBZ6PpslnJI9vs2QpP99Ntef+JJPt89/qkMf3Jo/++lX5q5cfho1ILTQ7sBiZU58yZ4PY/wB5a6K1b5K3vGXgG8s0/tjT9N8i0l+d4EdZdnuK5uxkWWP/AFlfE1qEqMuWR97h68MRG8C5uVqqySbqkmX+7ULR7q5JbnfFdBzfNHVOS1/iq8y/u6ryNt+ZqGrlbGfcfLHXYfCvR2+wz3TfJLfzLCn+6rUeG/h/Lr0H9oalHJBpn8Ef3Hm/+xr0bwfoa/2rBbwx7Leyh37P7npXtYLCSj+8kvQ+bzHGwlF0oa9zrvDdns8R/wC7b7/++qw9c/5CviFv+ntU/wDIddN4buLa88R3/kzo7xQqnyPXM6x/r9dk/wCn7/0GNK+hPkG7sNFVvsOpf9fElaFxN/xTmi3n/Pvdwv8A+Pbaq+H1+TVo/wC7Nv8A++lp0373wJqS/wAcHz/98yBqpCOg8TfLBG39x1es/wASR/ZdY8xfuSor1c8RfvdG85f44lf/AMdzUfiRlutDsLxfv7K1T6gczeNvsY1/5630af8AfTV0GsN/osjfwb1rl5Jtn9ixt/y1vl/qa6LXJNtjJ/vrT6gU9Qbf4q0L/cm/9BrWvF/1H/XasfUvk8R+Hm/vPMn/AJDrWvm/1C/9NlqI7lMb5m7xxGv/AFC2/wDRiVNqTf6VYf8AXZqqs3/Fdx/7Olt/6M/+tVjUm/06w/67NTjuLoR267vGl3/sadH/AOhVeVv+JxB/soz1Rg/5HG7/AOwdB/6Mer0f/IV3f3YqqIm9Sj4f2xaHdyN99ruZ/wDx7FdR4MZoNT+y/wASW7O/+8WGK5fRLiKy8K/apv8AVK8kz/8AfRNdD8NWadReTH/Sb2Jrhh/dVmG39K3ofxEYVvgbPQqKKK9w8kKKKKACiiigAooooAKKKKACiiigDybwau3w5aN/e3P/AOPVcWbbpWrN/dST/wBBpvhuHb4c03/c/wDZjTVb/iQat/uSV4/Q9Ams/l0OwVf+fdazbqTb4Hv2/jZG/wDHmrS/1WlWn+xbr/6DWHqjMvgeRf721P8Ax6n9kf2jprpvK0qP/riv/oNYfiKP9xosf967jre1j5bWRf8AgFZOvR+bqvh6H/ps03/fK1PQRqas37j/AIGv/oVVdu/xdI3/AE4/+zVJff6iNf8ApstEPz+J7/8A2LeP/wAeoY0RzfLqUn+1DUng/T/7JvoIW/5b2Mj/APkYt/7NVe+/5Cv/AGxraTbFqejt9z/R5l/rQxS2DR5mggu1X53V5K8n8ReMJbjR7DS/Dcn+mxQt5t1H9yH/AGR/tU3x14k1LVdE1nTtHneyiim/0i7T5Hdd3Ra3tP8AC9tp1p5ccexPJ/8AZacKfM9SnaHqcXb+EV07QLCRvnl+1wu88n33bdXpGpWq29pd7fv7GrJ1pf8AimbD+59oh/8AQq6DVl3QXf8AuNXYvdfKjFu+5JZ+ILyeeO3vH8+J4VdP94evrXO6tbywar50fyeajJVq4m+zposn8Dv5P/fVXNUXdHAzfwTbKh+9dMte7sc7p+kz2F3JHbzyRxSor7I65P4heDW1T/TIY9moRf8ALSP+P2au0axubfX7tbeeSB/JWaHy3+/61XuLzU7r/WRx3Uqff+TY/wCY4ryq2GVSLi1dHpUcTKlNTi7M8LtbjzY9rR7HX5HSnb/4q6r4geG0SOTXtLjk3p/x92n8f+9iuPjulnSNlr4vE4d0J8rPv8Jio4impLckkm21a8N6DP4w1X7DbybIk+e4n/uL/jWWsNzqV9b6fYx+fd3D7Ejjr6C8F/D2Dwvo8cNxPs/jm8v+Nv8Aaat8FhXXlzP4V+Jz5jjlh4csfiY2G3sfCmjx2NjHvdE2In36r6DayS6xYeXH/pCzM/8AuKq8/wDoVSX2tW11qMC2NpJ/ZsW7fdp9yZuyr/erN1LXG8OarqWnr/yGLq0j2f8ATFX+8a+n5bWjE+LcnK7e7OP8fWq+KPGM99HJ+6im8mGSP/Zqbwj42voPFV/Z65O91awW8dvbzv8Afh3fMc/3q0IdP8iO0h/3nqHR9BW61XxDJJH924VP++Vrt9muWxz8135HTWsnlXdhNHJvSK4ZN6f3XWui0+TyvFUDf3oWrgWmvNLkk0+ONPsjbXT+/Cyt1Fdh/aFtcXdhqFrPHPEk2x5E/gb0auSUHFj6XNrwyuyPXbf/AJ5ajJ/48qNRoKr5+tW/97d/6DTdDk8rX/EMf/PXybj/AL6j2/8AstGlyeVrOrN/sLSQHA+c1x4K1KT+NrST/wBBrrtHk83R7Rv+mK/+g1zbQ+V4Rnj/AOeunb/++o61vC8nm+HNN/27eP8A9Bq73ZVtCO+j8/wXqUf/AE7yVveZ5ulQSf3oVf8A8drHtV83w5qUf/TGZKtafNu8M2En960j/wDQafUkbr2/+ytC/wCwjD/6C9amuf8AHjcbf8/NWXr27+ytJ/6/ratDWG/0G7/3P/ZqOo+hHqzf8i9/1/L/AOgmr1837+0/67VR1D/WaEv924V//HauX3/H9YL/ALbPWkUSw0Nt+ua1J/txp/47T/Bdiugra2p+b/St7Sf33eSmeF/+PvXW/wCnj/0Fafo7fbfEUCr/AKq3lV/+Bbq0pq8kZVHo0dF8TV82w0Vf72pw/wDoL1mao2y1nre8eR+aNDX/AKicX/oL1z+sLttX/wB9a7quszip/CGoN/xPPDy/7cj/APjtQ6s3zwf9dlqa++bxBou3+GGZ/wDx2quqfNdWi/8ATaueG5uyxM2/xjYL/ctJH/8AHqsXX73UYF/3qo27bvGsn+zp3/oTVpKvm6xGv+xWYMy9D/5GbXW/u+Sn/jtakLf8TWT/AK41k6Cu7UtduP713s/75WtJW/0u/k/u2/8A7LVW0Gyr4bj/AOKYtFb+43/oVQw6f/acem2/9y4jf/vls1e0Nf8Ain7D/ah30nhr/j7tf9+j7IPqye1/5Eu1/vQPs/75kqPxdq1ppdrpNxeyeTard73n/wCAmqmtatBo3hO/mk+5FfSbIE+8/wA3SvPJotS8aeOIJtUd/wCz1sfOt7GP/VJ83X/eqbczsKKVrszdauNQ8ea5b7t9r4f+0NMlr/G/u1dJ4b0OKz8TalHs2J9kh+T862P7Pis57D/fZP8Ax2pLNf8AirdW/wCvSH/0KuyMVBWRLlzFiO6n07VbRrR/JZ4mSrQv5NY0nM/z3X3JX/2lqrdLs1Ww/wCBVHps22+1K3/55Tb/APvqqk7ERSOfbSWvLX7G0mxInbZ/vVat7O5l07y5p/PTZseN0rSurH7U+pQr9/ZvT/vmsuxm1C10q0mt7t/Kf78cm2VEb8cVw1qV3odkKlkeP+MPDLeF777Rbx/8S+V/uf3G/wAKy/M3R/LXsmpR/bIJI9StEeyuP440+T/gS/w14/r2ky+EtY+xyfPaS/Pbz/319K+Rx2CdJ88VZdj7XLMf7Zeym9ehCrbahmuFX5m+7TpJFrY+Hvgu58daxJJ5f/EqtX+d3+47eleVSpSrTUI7s9uvXhQpuc+h0Hw38C/2pJHrmpfJbr89vB/7Mc13WuX32iSOG1t98UXzvJ/tVvXVvpXhqxjkvpPPf7iR/wB/2VK5+za51SC73QPa3D+ZM8cn/LGJV4r6+nQhh6fLE+CrYmWJqOciT7V/Yfg7Xbpf9VK/kw/7bbdteR2VnqHhOO71LTbt7W6iTfvT+8q55FdtNrkXiqx0m3s/+QZaor+Z/wA9pe7Vn6xb79A1qT/Yb/x7iu+lC0bs4pys7Gh4T8TLq3hKwhuv3GqxIsz/APTZm5LL/hXWaK2yTUof4GmWZP8AgS//AFq5WPw2sFjaMseyVIVdP++aveHfEG6687Vp47JPJ8nf/A7K3Bb+7WdSlbWIk7m9cNv+HupL/Hb7n/75bNdJ4sj+0aVO3+xvrm449+m67p7fxRSOn/AlrckuvtnhGCRv4rRX/wDHayXxAZfja4/4kGhSL/HNs/76Wufmk8rxdoX+1Dc/+yVva0v2rR9Chb/ntv8A++YHrm9Sk/4qPw03+3Mn/jtNsDpNWb/Uf9dlqOZdnjHSZP8AnraTJ/48DTdYb9xG3/TZaNSbb4j8PN/e85P/ACHV9ANSZv8AiZQf8CqvpvyeLvEP+5b/APouppG36jAv+9Vezb/iqtd/6423/oND0Att/wAhuD/ri3/oVJpbbNc8Q/8AXxH/AOi6bu36xaf9cW/9Cp2j/PqutN/fuF/9BquoDdQk2WOu/wDXFv8A0GpNU0ldU8P6TDJ/qopoZn/29vaqOrN/xJ9aZf77JXQX0i2ujwM33ERf/Qat7k9EdN4QuRLLer/H+7dv+BZrnbhf+K28Syf9e6f+QxWt8Oo38i6lk/1kvluf1qnPHu8SeJG/6bW//okV6D1pI89fxGQwt/xOY1/6Y1X0lt39tN/evpKsWn/Ic/7ZLVfRV/0G/b+9fSVzyVmbok0dt2q3e7/ZqPwjJv0PzG/juJn/APHqj0ttt9fyf5+7Ung/5fCtp/teY/8A48actxJkOof8gDVpv9iT/wBBq9oq+VoFgv8Adt1/9BrN1pvK8Fak399GT/vpq1o4/sVjHH/zyh2f98rStcNjNvlZrHRV/wCnuP8ArV7Vv9fbt/02qrN/zL0f/Tb/ANBWrWtfcg/67UR+IopRWLQar/aXrfW6f+h//FV0cjeR4jk/20Ws6Tanh6dm+8txG/8A49WL418VT6f4lks9OHmahLDsSf8Agh/+vUGaTcih4y8XW2j3eu2scfn6xcTRpDa/7qj943+zXC6H4bvNRn1LUtYkkvdQl3fvJP4FVe1a3w/8Ns2hwX19I97qE7yeddz/ADu7bq6q1t1ig1aNf+mn/oNb06aS5mNztoiv4PsYrfwxpP8Af+zrWhpuu3thaxxrP/oS3DI6f7J9DUfhlf8AinNJ/wCvdf8A0Kq7K39j6lt++rs//j1dDehmlqTeKofP8u4jj2eU6vWDNps/26PUI59krP8AP5f+1XUNJ9s0rd/eh31h6pZsz6TcLJJAsr+S8kb7NnpXNVhzxTOiE+VmT4y8L/29p3k3nzv99J/uOjV43JDPpd89jdR/vU/8fX1r3q8utVWSS1mn8/8Aueem/wD8eX/CuP8AGHhlfEtp/q/sut2/+p/2/b/aFfP43A+0XMlaX9aH0GXY/wBlJRk/df4Hm7NTWkqvb3TN5kckfkSxPseOT+BqjvrhYI938dfJSVnZn3UZpq6Jo/NvbuCztY993cPsSOvbPB/hWx8Eadumfz7uX55n/vt9OuKy/hT8M57O0j1TUv8ARbudP+Bovp7V1HiLULOzSTT9Lt3ur3/ltPH8/kr6s1fT4HB+zj7Spuz43Mce60/ZQfur8TDvGa/89pINjy/cj/v/AMK1R+Mkf9r/AGDSW+/BD51wn9z0rW1TVLXQZ9J1S63/AGRrhoreP+OZlX5a52bz7z7dqF1891dPvf8Awr1KUeaR4k52Vzl7XXdV8K32haf573WjtN5s1rI/9xeNvp1r0S8uINZS7ks5N6XEO9P76MvrXO3Gj/avE+kxtH8iWkz1oSRz+HJ47izjjdHfZMj/AMa10zpKW25lzdzrL668+0sLr/bjetpfl8cRt/z30tv/AByRK5HTbiK98Px2azo+oQJveD+Pb7e1dBHeebrnhq6X/lrDND/30ob/ANlrk20Yy43+j+KrRv76Mlc7fN/xWmrQ/wACy/8AoSiui1Jv+KgsG/3qwbxd/iDUrj+9cKn/AJDjph1KvgmTda6kv9zUbj/0KtbT2/4nM/8AwGsHwW2yfWl/6iMlbWn/ACa5cL/sLVrZgN8Gr5WjTw/88ruZP/HqtSbm0PWl/wCmM3/ouqfhltqa0v8Ad1GT/wAeUGr0e5tH1b/rlN/6DR0Gtyxobf8AFP6av/TtH/6DVFvm8Hasv/TGarHh9v8AiR6S3/TvH/6DVXd/xSupf7aSJVLYRqNJ/wASONv+ndf/AEGoW+fXNGX+5DJ/Sprr5PD8e7/njGlR26/8VbYf7FpJV9BImj01YPE2pXzSfPdJGn+4qV3GrTeZ4DvJB/Fpkjf+Qq4fWJGlvvsq/fl+/wD7tdvqY2+Abpf+oY//AKKruw+iZw4jWxzGix+Ro1gv/Tuv/oNU9Qk/4o67/wBr/wCOCtKOPytOtP8AZt1/9BrLvvn8Hbf7zr/6FWTVkXsaWsNstJP9iH/2Ws3WG2eHLBV/iuIU/wDHq0PEHywTr/sVl6p/qNCh/vX0NDXugviN7Wm/cOv996x9SX/ip9CX/rs//jta2rNvEa/3plrNvo/N8aWCr/ywsZH/AO+mxU2BGhfN+/tP+u1V9PX/AIn+tN/1x/8AQamm+e6tF/22qPSfmvtab/p4VP8Ax2hgirMv/ISj/v8A/wATWj4X08acmpae38Fvb/8AovbVBl/4mN3/AL61uSzRQaxdsz7F/s+N3f8A3Wpy3JltYpzzhfBd9/17tv8A92vK/HXii68Rx/YfDc7paJbrDcX0f8fslR+JtZ1LxXp2mWVq72WkJfRw3CJ8j3P+9/s11TeH4NO06dY49iKlFOnzPmZTah6nM2PhWDS77w0scez/AEhk8z/tnXaagv2O08yGTY6TK6On+9VfUl/4mXhpv+nv/wBlq5rC/wDEtk/31/8AQq7VpZIybuaEOuXN9Pd298/nuvzxfJs+Vq5W+s2W+u4V+RLhF31rXE3ka5Yf9PELJ/3zzUl5HvvrRm/i3JWT966ZonybGDpem3Nm89vHO/lb96J/BXA/ELwa3nyapZwbLhf9dGn3H/8Asq9AtbW+srrUltbuSCW3m/1aP8jq3sahuLy+n/fSQR3SJ9/y02P+XRq8ivhlVjytXR6dDFSozUkzw+3uFuINy0bttbnjrw7Foc/9sabHv0yd/wB9HH/yxb1rn/OWVN1fF4ijKjPkkfoOGxEK9NTiOkm21reDfCcvje+2tJs0y3/1z/3/APZFY+l6TeeKNcg0vT498sv+uk/uL619DaD4P0/wvo8cdxPGlvAnzonyJ+JruwGE9q/aS+FHn5lj1QXs4fE/wKd9JBpenR2NjB5j/c/d/wAC03wrH5esfaPuJFbyPM/8CL2/9BqH+1F1HVd1raPBZbNlv8mzzmbv/uisXUta+x/2z4dtZN969xsu5P7kW37v419I43dkfHOWmpxOqWMus+J59ajkdJZZmeGSN9j7e1bngXxtc311rVvr0++V5vs8N8/91FwFb/4qtC1sV+3QQr9xU2VR8M6Ct1pU9xJH/rbub/0Ku1wTVjDn11Ou0eTytRsZP78Mlu//AAH5q6Dw+23XL+H+GWFf8K4Oz1C5s76Czm/49LW4WZJ/40XbyK66zvoP7YtLy3nSe0nRkSeOT5K45QcHZj3Nbwmu7wlBH/zyeaH/AL5keqcLbPA+uL/HEkj/APfNWvCsnlWmrWv/ADyvpv8Ax75qz5JPK8MeJf8Acm/9BpLYDkdam3eEvO/6bQv/AORErsrpt1jJu/uVyfjKP7L4V1KFf+WXl/8AjrCumZt1jIv+x/7LVp3ZXRGfrn/Is2kn/PK4tn/8eroNY/1Em2ub1hv+KDu2/uor/wDfLV0GqSfuP++aa3JK+rf8jH4ab/r4/wDQUq1rX+ojb/pstVdW/wCQ74a/35v/AEXU2rN/osf/AF2jojuPoSXzf8VPov8A173H9KtSN/xMbT/caqtx8/ibTf8AYt5qsSf8hiNf7kNaRRLK+iwtdaNrKr8nnzTJ5n+9W34Et49LOlWK/wDLJPJT8FJY1leE/wDkXJG/vTSP/wCPVf8ABbfbPEUc3/LKLcif98nNb0V76MarvFo1PHkfneI/DY/6+G/8dSs6+bakH/XZa2fGMe/xHoR/uw3X/oKVjah8klov/TaumqvfbOWn8CCRt3i6P/Z05v8Ax5qhmb/ia2i/71WGXf4qnZf4bFf/AEKqc3z6zaf7KNWETVlixbf4u1b+4lvClWNvm6rJ/spVPQ23+I/ELf8AXFP/AB01oWfz6jO39xFpIGZfhH/V6tJ/fvpKsXjf6Drv/XFv/Qap+D1b+x/O/wCe9xNN/wCPVY1CTZo+tSf71HQoseX/AMU5Av8A07r/AOg1Qu9ObVXgY/8ALC3mb/yGRWvdR7NG2/3Lf/2Wl8OLuf5v+fdv/QadvdE3a5PcTebpuhXH+xH/AOg1l+MvEVjoOpaddahJsiW3m2f33bj5Vqn4g8RRaJ4V0W48vz33/JB/f6iuF0rTNQ8R+MNavtZne6liSH7PB/yxhVl6KKhLmdhRVldmStnqfjLX4LjUt6afEjPb2P8AAm719667wfo8VrPrq+X9y7/1f/bMVrW9mtrqMG3+OFv/AEKm6Cv+neIV/wCn5f8A0Gu2MVBWRDlzFiHUL7Tr67+wz+S7W6vs++m6rWqTLrmlbv45U+f/AHqhVf8Aief70NQ+H5t9rJG3/LKZoacn7wkrHNzaXLqNjH+82Pbp+5/4DVy+0+XUtKkjuv8ASopU2Ok6VY1KxaXR7/y/9bbvvqNrjUbC0g8m7ee0lRX+dFl+9+VcFWjzSaidsKrjZniPiDQ5fCuo+X+8+xS/6l5P4P8AZqqzb69e1zTYtZtJLHVoNkUv3J0+5u/9lrx2+tbnw9qsmm3n30+5J/fX1r5DHYN0HzRWh9xl2OVePJN+8vxHeZVe4vFiTc1OmkVU3NXWfCvwHc+Krv8Ata4j2afE/wC58z+Nv72K86hQlXmoRPUxOJhh6bnI6L4b+A1sEj1zVvkuGT9zH/zxX/4qui1S8+3322OPZaJ8nmf73Wt7VpNM8OQfvPMvdQl/1MH33f6LXM3TSy+GL+6uP9F+ywtcXckn8G7+H8Fr62FGNCChE+Cq4ieIqOpPcd4imaz+HP2VfkfUZmS3T+PazZrylm1XwRod9caPdyWrt8mz+B93y/dr0K+1b/hKNRgvI49mn2sKpaR/7O371YeuWPm+HP8ArrcQp/49XoU4e5dnG5WZ1Gm69aavY6a0f+i3EG2F4JP6eta2lr/xI57Vv+WDyJ/X+tc7faK2neZcWvyXEXzpJWl4b1pLp5/t0kFlLdbfJT7iO23H5n0rKdJx1Wwk7nQXE27w/wCHrj/nhfW3/jzba0vF0e2COT+5Mv8A6FXO3Em3wlfwt9+zmWbZ/uyBq6TxVJ5ulSN/uvWUdw6GP4+n/wCJrou37ksTf+OsKxbGRk8cTr/f06P/ANGPW54oX7RqOm/9MrSZ/wDx6Oubjk/4ryNv7+nf+gyVTZSOivG/4mVp/wACptivleNdS/6a2ML/APfLEVHqDf6dYN/t07ds8aR/7Wl/+gyVTWgjUhb/AImv/AKp+Gflk13/ALCk1WLVt2q/8AqroLfv9d/7CMn/AKCKlgaFh/yH5/8AcjqHwu3+g3f/AF/Tf+hVJYt/xPJ2/wBiOm+F1/0Gf/bu5nrVbgVdUb/iQTr/AHrhf/RgrU1rTfP1HRbpvuWDs/l/32ZcD8qxb797o1pt/wCWt3H/AOhV0niK6+yp5n/fCf7VV1Jeh2HhGRGsJ1Xqku1/97aua4zSk2XuuP8A3tTm/wDQq6rwHA1tojh/v+cWb/vla56xj/5Czf8AUUuf/Qq9CSvTicC/iSJtNk/4mt3/ALG2s/w63/FOWjf3nkf/AMeq5prf6df/AOf4aq6GvleHLD/cb/0I1g17xstrhps2yx1KT+55n/jq1Y8P/L4Y03/r3WstZPK8P6tJ/sSVrWP7rwzYL/dtF/8AQaUlqC2MXxEu3wjI39/b/wCPMK6C++XTZF/uJWP4kh83w/YW6/8ALe7hT/x6tbUG/wBFn/26CSncLv1zQv8AYST/ANBFTXny6lbt/sNTZPm8Qaav9y0kejVF/wBOtP8AgVJK7LG+H9Paw120uW/5eri4/wDRaf8AxNbmmt5Ws3a/7dVVKrb6I38X20fqprhPGvirUPtXiHTdDfyLtoWd75P4Pl/gpMzScmQeJPGS2trPp+k/v9da+kd/7lt838XvXH2vhOX/AIRXVry+kkutQuEkeaeSuu8F+F4rXR9Nk/ePLLCrzTyffdmq5qEar4O1JV/gRv8A0KuinT5Vd7jcr6I1obOKK0j/ALzQr/6DUmka9fJDptvcT+dZOjJsf7/+zzU0a77SD/riv/oNYs0nkeHIJv8AnlMr/wDj1bSehmlqSeIIWTUYLqP5HV6ybfSZ7K+jmhn2faEbf5f96um1b5rGRv7jq9Yt9Yyrr9o0M72vnws6SRv/ABL2rlqw5kmdFOdtDmfHng/+3rT95/x+xf6mf+P8favJ4ZJYp5Le4j2XET7HSveLi81W4/czSR3Uq/8APdNn/j61wfjrwyuswSalYwSQarAn76D++tfOY7Bc6dSK1/M+ly3H+zfs5v3X+BwrNRJNtqvb3i3UG5ahupm8yOO3j8+4lfYiR/xtXy3K72R9oqiUbsvaXY3PiDUo9Ns/+PiX+P8AuL/er3DQdF0/wRo32WH99L9/5/vu3rVX4b/DNvD2neZfSbLuf55tn3/pn0q9rmqWLzx2emwSPbo/+l30f3E9t3dq+qweE9jDnn8TPisfjfrE+WHwr8TNt4Zby6g3R/6W1xG6J/tbtx/QVzvxet18S+I/s/mb4rBFR/8Arq3Wuk1LXF8MazaXUyf6XeWkj2kH+10yfpXOrZskG6T95LcTb3kr06Mbyv0PIqSfQx9F8Xalofi6xsdQknvdHgt2lRH+d4Wb5cj/AOJrtppon8y4t5PPiimjuEeP+7urnbfRUvPF1+rR/wCqsY//AB5qtTfadD8y3t0R7e6RkeN/51tOknsZc3c7qaTytc02T/b2f99VqaT8virxDH/z1S3l/wDQ1rl/t0F1p0E0N2k8tr5f2hP40+oroLO42+MfMX7l1py/+OSf/ZVyPTRjLGj7YPFU6/3oVrj9NkZr7Ul/55XEif8AfLV1kLbfFW5f+eNc3Zx7J55F/wCWtzc/+jHqhrcb4Bm3eEdN/wBytDT181L+P+/5n/oNYvw9b/ilbRf+uif+PGtzQ/8Aj7u1/wCm1WtmIPCrb/COm/7Fuqf981Dr25vA9/8A8B/9GCm+EZP+KVtP9h5E/wC+ZDTtcZv+EHv2/wBhf/QhR0GtzevPmtH/AOuP/stY+rN/xR0f/XaH/wBGCta4bbBJ/wBcW/8AQaydQ+fwrBH/ABs8f/oVUthG1rDfuJP99f8A0KobNt/i6Rv7lov/AKEak1r/AFcf+3MtR6Kv/FVak3923jSr6IBul2K6RdatNJ8/2i4a4f8A75wq12fxMG/wRqK/3vK/9GJXGXTfatR+yr9z/XP/AEruPiGu7wldL/twf+jkruoL3JHn1viiYNx+6tZF/upVHVG/4lWkr/fu4a0NYXbBd/7jVT1Bd8GhL/09x1i9jRDvETfuJ/8Af/8AZqj1Rv8AiY+Ho1/5+Wf/AL5WjxA37jb/AH3Wo7pv+Km0Jf7qTP8A+O1UtkHU0tS+eeBf9usuNf8AiuP92x/9CatS7+e+tF/22rNt4/N8Y6tJ/wA8reGH/vrmosCNSRv+JrB/uNVPw+vyak39++kq1H8+qwf7KVX8N/Np0jf3riT/ANCoa1BGfdWf2/SruzX/AJauyf8Aj1b1nF5Wh6zbt/yyu5P8azdNX/Tv+3ir+p3kdlb+KGZ9iqyv/wB9LRLcmSvZEXiS+it/CfmXEmy3V4fOeT7iLuryfxtrV9461KS30uSS10J5VSZ/uPc7f/Zam1a81DxzrnhqOZ3tdC3ybLFP42VeC/rXVSaTFYWke2PZtmWrp0+Z8zKb9n6mHo/h2Kw8VaascexPsM3/AKEK6m4ZrG5sZbZ3hZZeXSopl/4rHTf+vGarGqLs+yf9dq646aIylqXodWn1SCeO8+e7idk8z7ny9q5GTT2eS7s2+SJpt9b0c3la/dw/3oVm/pTprVZ9V8tv+WsNYySnFpmsXyvQw9Lsby3tfs/2iR0i3JskTem2vLfHnhFtInk1Szg2RP8A66BPuf7wr1DS11Cy02SS3u5EeKZoZoPldPl9j/jVe8uJ7iOSS6gSe0f5HkjTY/8AwJa8fEYT2sLW0PWw2Llh6nMmeJxzLLHuWhW21oeLtB/4RK+jkt/n0e6/1Mn9xv7tZbSK9fF1qMqM+SW5+gUK0K8FOOzCabZXTfD/AMF/8JbP/aF58mlQP8if89mX/wBlrD8K+Gbzxvr/ANht4/8ARIvnuJP4PpX0Jb6LpXhfSka+nj+z26bEj+4n4DvXp4DB+0ftZ7Hj5njvZL2VN+8ZOtXkXkR2drB56fxv/srTvD8y6XBq2oN8lvFbr5z/AO1ycfrUNlcSa1qMiraSWvn7YrdJPk+XvJiuZuNeTV9H/sWzk3xRXEj30n99lb7v4V9By3lofJt+7qcbZ6TeQaq+qW88lrev++8xH2ferpvAPjKXxB4cnj1h9mqzzSTef9xJv8DVpbfdPdt/zyh/9BWqvhvw2r+GNNZo/neHfXa6cWc6l3Oy0WTZqU/9y6t43/754rS0lfP0rXbP+/u/8eWuR0fWpYtSt/7SkSC3tfMR5/8AZbpu+lddosyxaxJGsiPFdQ70kT7j1yOLhdMrc1LNvtng7TZG+fdYx/8AousfWLjb8OY5F+/E8f8A6FitDwrN/wAUdaQt/wAskaH/AL5bFZt0qy+C47dv+Wt3Cn/kcUkBzurN5X/CPN/0/L/6C9dNrDbrGSuX8TfJBpP+zqMP9a6LVG36a/8AsJVp3YEerf8AH94am/u3ez/vqOtbUP8AWQbf761j6422x0WT+7qMP/j3Fa1837+Bf9uhbgQyf8jxG3/UL/8AahqxqH/H9YN/ttVWb/kdIP8AsHN/6MqxeNvurD/rs3/oNOO4PYdG3/FY3f8A2Do//QjVpZNmozt/chqrb/P4qu2/6dI0/wDHqdcNsn1L++sP/staRWgFW30ttX+Hv2PzNn2hPv8A/Aq7fwbJGt6I1+T/AEf5I/7irsWua0f914RsP4P3K1r/AA73T6jPdP8AxRMif7oYV0UPjTOat8LPQqKKK9k8sKKKKACiiigAooooAKKKKACiiigDzjQ12eFdJZf+feOqMnyeFdWb/Yketaxj8rw/psf923j/APQaw7rd/wAIXqX/AFxkry7aHfHc0r5f+JNH/wBe6/8AoNYuofN4VgX+/NCn/kQV0F0u/Rv+3f8A9lrnbpv+JHpK/wDT3bf+hUfZB7nSax89rJ/wGqd0vm+KtNVv+WFpI/8A31hava18lrJ/sOtUVbd4t+b/AJ8f/Zqlqwyxef6+Bf8AbqGx/wCRn1b/AK94f/Z6muP+QjAv+89V9Pb/AIqPWv8AYSFP/Hc/+zUmNDriPzdZ2/8ATKs/UpJ/Es8lj5fkRadNs3/xuzL/AINWozf8TiP/AK41V0ldmseIf+viP/0WlW1oC3uYOoaLBFputQxx/ch310U372CNv70P/stV2j8++v4/+esOym6XN5+h2kn/AE7/APstNOz0E9UZOtL/AMUdG39143/75at7VF3QXf8AuNWPq3z+BLv/AK4/+zVsXHzQSf7Sf+y0c1pDS0MPWm8rwraTf88poX/8iCtDVP8Ajxk/2HV6y9cbf4Hn/wBnyf8A0YlbWqR+bayMv9ylfUa0M3Xm8rVfD10v33ma3f8A4FGT/MVoWMa/2jtb7kvyPWP4im/4kFhdf8+93bzf+PYra1T/AEO+juF+4j76IvUGro5260FpfE+rQtJsl+zx3Fvv+468q6n2r578fWP/AAgviCSOSOSC0uPnhT+43pX1Nry+V4n0W6X7k6TWj/oy1y+seE9K+Imo2C6paR3Vpp1x52z++y9vpXDjcJDFR00Z6GBxssJO+6fQ5H4N+EryK0k1K3sPtWq3X/L1dfJb2y/3fV29cV6hN4ZgWDzNavpNXl/54f6q3T6Rr97/AIHurQvNcisvLtbeP7vyJBBH/T+GsPVpmSPztUk+y2//ADwj+d3qaVGNGChHYirXniKjnPqYPiDxNBFa7Yf+P3fstII0+T5e/wBK4/wvp8954m8Q6heSefeyyxwu7/7K1qfaP7b8VSSRweRb2sKokf8AtNVrwbb/APIaum/ivpP/AB1QK2iktTNsuW9mv9pRq3z7Upvhvaz67Iv8eoyf+girln/yGJG/uItUfCv/AB437f3764f/AMe2/wBK2e4o6k32dZ9Sk3fwotc34b03bBf3kP3/AO0Zn/75xXWWf/IVu2/g+Wsvwev/ABI5G/vXdz/6MNRLcpGp4f8AEi3Xie7+1bLJ/s8cP+w7K36Vqed5D61I38Fvv/8AHTWDDYxXWpXe7/ZrH8Ltff8ACOXcPmef9tmkTz5H+5F5h/8AZa55wUXoM6DUo9ujRx/9OKp/47R4L+fwzpLf3reP/wBBohja/jnX+Bfk/wC+Vpvgv/kTtF/691T/AL5rFqzNOhoafHvsb+P+95lV9Bm3eC9Jb/pxj/8AQam0ttsd3/vtVPw7/wAiVpq/3LRatfEZmh4gb/iT6S3/AE/W3/oQq7q3/Hjd/wC5WZ4ibboGmt/0923/AKFWpqX/AB43f+5VrcOg1W+0alYL/dhZ/wDx3FWrj59VsF/2GrN0lvN1mf8AuRW8af8AfVaEfza5B/sQtWiEyTwu37jVm/v3cn/oIrPtruTTdU0azt/nurzU49/+6rbn/wDHaueF236VfyL/AB3c3/oWKzvAn/E28Z3mqf6yKCVbG2/4C2ZGq4bpEVPhZ6X4xXdNoI/6iH/tCaud1xfk2/7a11HiWPzX0lv7t3v/APIMlcv4h/5Ybf8AnstehUWp59L4Rt03/FT6av8A07zf0qnq3yarYf77VYuv+Rt03/r0m/8AZKj1xf8AiZab/vtWEdzZhY/N4tv/APYtI/8A0I1oQ/JrG7+7DWfo7b/E+rf9e8P9avL/AMhWRf70NRbQZR8Lrv0qST+OW4mf/wAex/SrUfzx6k3+wyf+O1X8Lf8AIuWn/Av/AEKneZt0rUpF/uSP/wB8rT6Atybw/wD8i5pv/Xov/oNU7e+/sbRpNSWPf9lRn8v/AHavaKvlaHpq/wB23VP/AB2su+Xd4L1Zf+neahbDZVutDa/e71C8/wCW/wC+8uP7n3aLG1W31zTZF/5a2MifyNbjN/xKo/8Aat1/9BrHZvK/sKb/AG2h/wC+lNJe6hE2oL+/sP8ArtUMa7fGN3/01sV/8darGo/8fFp/12qO6/5HGDb/AB6dJ/6EKuUhJBffLqVg3+21V/8AVeLb+P8Av2kcv/jzirGpfLPYN/02qv8A8zx/v6X/AOgyGlKVykWoZNmuf70K/wDjtZOjr5V3rVn/AMsorvf/AMBdQ1aVx+41G0b+9uSq9iq/8JjrUP8Az3tIZv8Avn5am5RcbTf7S0C7t4/kuERkST/erzvxF4PXxH4EtJIfn823V/8AbhnX723/AIF1WvTtBk8i+nt2/i+dKxbO4XRrHUrdvuWWozJ/wFm3LVVIQrR5J9R0qkqMlOL1R8s6O0uuarHoqyeRcb9k0n39i19QeFfCmoWWj2ljp8cfh7TIk+/Onm3c3+1t+7Hn33UeD/BWkeH9Z1LxN9gRNVv/AJ3n/uKvp/drcm1qe/8AMWzj8/8A2/uJ+deLh8FHDN2d338j1sXjpYvl6JfmZuo2um+HP30Mb3V99z7VdP5sv5n7v/Aa878da817p2rW+kzulp9nZLuf+/7V1mvapbaSk8k0n23UET/Vx/chrhbq1li8B3bNH+9uvv8A+87V3Rim9TiTsbnhvRVsNDsIY/kSK3j/APQabrEKxeDtSb+8n/s1dFcQ/ZbSSNf4UrD8QL/xSUcf/PWaFP8AvqQV0bIyRvXi7INv91P/AGWuP8WWMUvhKRW/5avGn/fTV12oNvgnb/YasHxIv/FOWEf967t0/wDIgqDSxajuJfC7zyRwJPbsjb0rY8P6hFeeDoI1k3yrD86fxpVXVFXyJ939yud8SWLRaHaNbyPBK1xCm9P9puaxlFP3uozspJFaTw9H/cSR/wDvmPH9a5fWP+Q/4a/6+JE/8hmtC4uLnz45pI9iWtv5Kf8AAurVX1a326j4amb/AJ/tn/fUb1zspG1qS/6D/wADWo9ab/iceF5P+nuRP++oHqTWPltZKq603+leHv8Ar+/9pvVdB9TY8z/iawf8Cqvat/xVutf9cbf/ANnp3/MWtP8AgVQ27f8AFXasv/Tvb/8As9UQXt23WIP+uLVY0H7kk3/PW4Z/6VRvpPs93byN/BDI9WtB3Jo1gzffZN7/APAua0QGfqTf8U5qTf35m/8AQq6DxBD59rBH/Bv+eufvv+RY/wCut3Gn/fUgrS8cap/Y2hz3S/fRPk/3m+7VX94T2sb3wx1KTUtW1/H/AB625ht0/wB9d5f/ANCWrjR7tc8Qt/08x/8ApNHUfwp0n+w9DFmwzKqq80n9+Vsl/wBatTx7dT1lv71wv/oiOvR/5dI8561GzJsf+QxcN/sLVfQfn0q7/wCvub/0KprHd/bF3/uLUPhX59Kn/wCv64/9GGsGtTRbFfS2/eal/su3/oNWvCq7fCum/wDXHf8A1qjbt5X9tN/d3f8AoNanh9dvhjTV/wCnRf8A0GnJagjN1hd3hy0t/wDnvdxp/wCRK2NSbZBO1ZN83+g6L/cW+X+tamsfLaOv+7SWjGU775NR8PL/ANNm/wDRZqxrX+rt/wDrstQ6h/yHNCX/AG5n/wC+Y8f+zVY1hv3cH/XZaUdxso6tdz7P7DjjR/t8MjvJJ/dXH/xVZ8OgxWF9YbvnlfdvkrSvl/4q7RW/6d7n/wBkp2oN/p1g3+3RZXuNuxR8OwrFo3k/88riZP8Ax6pLGPfPqS/33/8AZaNN+S71K3/u3G//AL6UGrGk/wDIRu/99auMtCLWKPhX/kWNN/2EZP8AvljUmmx+ampR/wB52qHwr/yL8f8AszTJ/wCRDVrSflvruP8A6bUlJ2LS1KPhmb7R4csGb+O32f0qvqy+f4Hu9v37dGmT/eTmpPBq7/CNh/s7k/8AHqsW8f2jTtStW/jSRP8Avpanm0sNoczeb5Fx/uv/AMBaqvizR4n1jRZG8xLS4maF9n8DMp2H/vqnaP8A6f4O0mZfv/Z1T/vmrniKT7Z4L+1L/rbN4bj/AL4kGa0TTjZk7O6PCfjN4bl8P3ceseX8n3LiSP7j/wC1/vVV+Eeh/wDCVarHqjWj6pDB/wAe9qn3Hb/no7fwqK9s8XWcHiWCfQ5o0eK8T5/M/utWxo9rpXgPQLTSdNgSytIEVEj/AI3/AKsa8Spl9NV/a9O3me1DM6n1d0OvfyGx+G76ePzNa1LyIv8Anx0790n/AAKT77fgRWHqmraVoySW6xpa6fEm/wAuBPvt/j9a2L66vL+CSRv9Ct/77/f/APrV5/4ovrXUZ7DTdPjfyXm3vO/8e2u5roefF9Tn7pbzxB4x0KS+k/dWqTTW8H8CLXWXFjtjjVv43WqdratL40j3fct9Ob/x6QVtX3zXdov+3WsUlsJu5TWNf+ExgXy/9Vpzf+PSVY1KPzZ4F/26hj/5HW7b+5Yxp/30x/8AiatXnzX1p/wKhMdrHN3GkxXXjSfb9+LTl/8AHmrWXXpbW60W1uo9iRXG/wA+P+7txRZru8a6s39y0tk/8eepry3We+tF/wB6oaUtyjprqZZdV02ZZN8T7v3kf+7WWzb/ALfJ/f1GT/x35a5vTfP07xrfyQ/v7eC3h2QSP8m5t9amnrOnl28n333TP/vM1czVhrcr+D/mvvEP+zfN/wCPRpW9b/LrG7+/CtZPhmH7PqviWP8A6e43/wC+o0rSVv8Aicf9sahFPUj0Ftt94lX/AKiP/oUcdaVq27StS/3JP/QaydHb/iceIf7jXcf/AKLStCx/5Bepf9tP/Qa0WzJW47w22/w5pP8A16R/+g1Crb9Gkh/56zbP++mp3hdt/hzSf+veP/0GqsLf6XYW6/x3bO//AAFaqIje1j/kGyL/ALa02z/5G2P/AGbT/wBmFN1b54I1/vTLUln83jG7X/nlaR/+PMasSKevXi6M+papJ/yyh+T/AD9a7uTzovhbJ9p/4+F0c+b/AL3k815prH/E58Y2Gmt89vb/AOnXCf7v+rX/AL6r1rVIfO8F3cf8Tae6/wDkOu7D/aOLEW0Rh6hH5Vp8v8MP/stYepfJ4Vg/67R/+hVvaz/x6Sf7lc/rH/IrWn/XW3/9GClJaBHcveKP+PSdqo6h80/h5f8Ap73/APfMZrS8UL/xKrus2Zv+Jr4aX/pq3/oul0sPqa2pLvkgX/pstVYf3/i7UpP+eVvHD/30xP8ASrmpNsktG/6bVT03/kYNa3f9Mf8A0GpasBY+/qMC/wBxGqHQv9frP/X9/wC00qaP/kK/7qVX8Pt+81pv+n6T/wAdwtD3Gh0cfm6rdr/u1l3Hm+Mp47qRPIit3kt/9/a2Dn/vmtqz/wCQxd/8BrP8L/Jp1+v/AE/XP/ow02rscdHcxbrT4rfTd0cf+ovo3/8AHq3NaX/RLv8A3Ko3y7tK1r/Y+f8A755q9fSfaNNkk/vQ76tPldkS9jP1Zdv/AAj0n927j/8AHlq5rS/8S6f/AIDVXxA3/En01v40u7b/ANCq5rC/6DdrQnaQWurlHXG8qfQpv+njyf8AvqM1NqDbPsjf3Zqp+IJP9E0KT+7qMP8A6C9Xtcj2QSSf3X3/APj1QnqWU9Q/0fxjaMv/AC9WkiP/ALyMK0tLt1lnkhb7kqb6zdYk2az4buP+nhof++460t32DWYJP4GfZ/31Ti9SWrnJ/wDCN/bP7etZPnuIrjY6P9yaJ1BWvnXxBHL4S1+TSZPM3s/+jxyff+avrDUF+xeLp/7l5pyv/wACiY/+y1z6+D9I8ZeJ7DxBqFgl0+m7vs+9P4vU/wB6vOx2DhiYpp2Z6mBx0sJJ9U0Ynws8GX2laPu0+0T7bdfPcarff6r/AHY06viu4vPD9jYJ9o1Kd9Xuk+ffdf6pP92JcL+daN54g3P5NvH58v8Acg/zxXP6xNFB+81ST7/3LWP597f1qoU1SgoxWiMJ1JVpucndswde8Tb3t1sZP+Jq770/6YrXK+AdJ32upXUkm+4ur6aZ3k/jrS0uZtU1zUtQ8vYi/uYf91Vq94Ft/K8MQSN9+4eR/wDvqQ1tGKWpm2XNNtVi1GRvv+VtqHwiq/8ACMQbf4nmf/yIauWP37+T/eqr4P8A+RY03/rjv/76bNavcUUC26yyX8jfwbqw/B9i2m6Hpt5a/f8Amf5/9pjXRW/y2t+zf7VV/Cce3wjoyt/z7x1nLVlrY1PCPiCK/vtW8z/RZZZl2Qf7q4NSXjbNA1qNvvvNs/76YCsNbGKWxv5PubPMfzKr+HftkvhXTbWb9/5vl3E07/ffbzXNKNmMufET/kB61/1x/wDQa3rdf9Ej/wBpP/Za53xFG2o+EtWkk/595n/8drooW3WMDf3oV/8AQaz+FmnQydaX/igNSX+7bt/47W1qEn+iRt/sLWLqHz+CtSX+/byJWldNu0qBv9iOtI/ESybWm/4nnhr/AK7Sf+i3qbVm22kbf9Nlqrrzf8TXw1/18yf+izVjVPmsf+BrRHcksQ/vdckb/nlFs/76apN3/E4kb+7brVXRZGuLvVpP+m2xP+ArVq3/AOQjfSf3YVrZCY7w783hL5f4vM/9CNR+GLloPGWg6Xb/AN2a5uf93y3Uf+PtTvD7bfB1pJ9xHh3/ANah+EQ+3anca1J9+/mbyf8AYgRSF/OtqXxoxqfCzu/Ei7vFGjf9e11/7SrA1Bf9OtF/6bV0niCPdrumv/ctrj/0KGub1D/kLWv++1dlT4jjh8IRt/xVV2v/AE6R/wDoVU5P+RgjX/pi1WbX/kbdQ/68Yf8A0J6gvF2+I4P+uLVgjVjtB+bVddb/AKeFT/vmMVcjk8iTUpP7qf8AstVfDPzza63/AE/N/wCgii+ZltdaVf8Ani3/AKDU20GO8Nw+V4c03/rir/8AfXzVV1Zv+KS1aT++jVqaft/sa0ZfueSv/oNZOsf8idd/7af+hNim9hrc3NQX/QZF/wCmNZT6q3h/TYL6OPz2fy4tn++22tW+b/RJP+uNYfiBf+KRj/2Zrb/0YlD2GzPuvDvkQT3Fx8779+z+BNzZq5p9utr4g1JV/wCWtpC//fNamvf8eM6/7FZ8jeVrlo3/AD3tGT/vnFC91IW7CRf+Jxaf7jVDpK+VrniFf+m0b/8AfS1ak/5Ctp/utVe1/wCRq1pV/jht3/nVSkSiT7uuR/8AXGqeltt1XXof7twr/wDfUYq1M23WIG/2Gqvpv/Iz+IV/vfZ3/wDIYqXK5SLljtbUr+NvuP8A+zVi+HV3aH9nb/l3uJrf/vljitSNvs+s7f70NV9BjX7V4lt/7l953/fa5o5tblB4psWvfBV3ND/x8RQ7/wDvjmvP/ip4J+36B9qsfnSJPtFu/wDGit/Cf9mvWvD6rPBd2Mn9/Z/wFq5vS9S+y+GNNWT55V3Wnl/7S/LSrUqdeDhPqXRrToTU4vVHzX4Ph/4TXWI9P8yT7Or/AOkeQm9/+uaj+8a+odJ8M6n9kgt/k8OabEmxIINst3t93Pyp+A/GoPAvg7Rfh7aX91Z2kEF3fzNcXE/+03bP936VqTapc6p8trH+6/57v8if/XrysLhFho933PSxeNlipX2S6GbqC6Z4ffbax7JZfkmupHZ5X+rtzXlfxC1KTxDo93Z2LumjzzRp/wBdm3V2HizVrbTdNu1h33uoOjI8/wDcZu1c7eae0WnaDZ/89b6Hf/6Ea61FN3Zx3tsb39mpBB8vyKqVV1a3VNK0mHy/9bfQ/wDoVbWqL5VjItZutL8/h6P/AKflf/vlSa6DM0tYb9xPXM+JtNiuP7Chb+O+j/8AHa6TVv8Ajyk/4DWbri79V8NL/wBPbP8A98xvUPY0W7Ibq+n0HSr+38jz7edGT/bRm711V1fRX/hyNo5/P2ou/wDv1j6xGr2ki/7a1i69YyxaloS28mzzbht8f99VjNYyinqM7TUGWXWf9zTm/wDHm/8Asa5Vf+R4tF/v6dJ/46yVemup5bue6kj2PL5duif7K/41G1v5XjXSWb78tpcJ/wCPR1zspGxfL89o392ao7htnjjTW/v6dMn/AHy0dJqXWD/rstRXTf8AFW6T/wBelz/6ElXvYNkbFjJ/xNf+AVT0Nv8AS9dX/qIt/wCi0qax/wCQz/2yqrobf6drq/8AT9/7TSmSXo5PK1W7b/pitWtHXytKjb+8jP8A99c1j61M1r9vkX7/ANm+Strb9nsdv92H/wBlrUDNk/5Buir/AHruP/0KtrXofPurRm+4vz1kzLtTw1H/AHrhX/75Umo/iJeSRWMdraybLu9dbSH/AHm6/kKa+IT2O2+FGoy6xo2pXjf8e8uoSfZ/+uaqi/8AoStUNnH/AKHfN/1Ebv8A9HvW14Ds4dO0BLW3G2CBvLT6BRWbFH5Vvdr/ANPdw/8A31O9ei1+6iebvUkZum/M+pN/vVDov73wzprf9Mak0vdsv2/22pvhdd3hXSf+vdawa1uarYx2k2eDtSb/AKYyV0TL5WjRr/diVP8Ax2uXum2+DtSX+9u/9Crrrxf+JdJ/1xptagjL1Jd0/hqFv+fjzv8Avlc1c1L5INv991qncNu1jQt39yT/ANBFXNS/1kC/9NqlDIZP+RutF/6cZP8A0JKdqS7r60/4FUbNu8Yx/wCzYt/49J/9jU183+nWH/AqUUNmfq1xPqkkmgxpsSJI7h5/4/vcY/75qjHocFrdyQ/xvbtvrUj+Txrdt/f06H/0J6dI3/E4j/64tTSSG2V9DX/in9J/2IVT/vms+aHzfDOrR/7ElXtDb/QfL/595pIf++WotVV9H1JW/wCmn/oNaKV4kWJrFvN02wb+/bx/+g1j3S7vBepf7MMj/wDfNaGgtv8AD+kt/wBO8f8A6DVOT5/DGtR/9O9z/wCgmpUtC7Fxm8/Snb/nrDvrP8RSf8SPTb7+OC4hf/gLNtNaGnr9o0OwZf4rdf8A0GsvWP3/AIH1Jf7kO/8AJs1NxtGsq7b6ORv7+x6ydc0Pd4tgjaSREntJPs7/ANyVGB/9BrW1D97YwXUf8cKv/wCO07xRMrwaFqi/8sruPf8A7rqVrTRxsydndHzf8WNHbwbrP9oNH5Fpdff2fc3eq/Wuk+DHhqfUZ/7cWxk1G6/5d43fZFCv/PR39/7teleLvDdj4+STw/qUG+0WZXm/4DXWf2hZ+HrGCxs4EtbeJNkUECf+y14jwFOFd1VtvbzPaeZVJ4dUdntfyKbeGWlg8zXtS+1f9ONr/o9v+nzP+LVzeua9p9haTw+X5EUX7m3ggT5HatzVJp5YJJryT+zrT+Pf9/8A+tXA6xdRat4gsLW1g2WkCNN86ff9K7XG7PPi+pi6fa3ms+O5L7UpPPuItOVE/uIrN2rqmsVS6gVv7++qvh+3aXxVrszf8skhh/8AHSa1m+fVYP8AcraKsS3cq6aq/wDCTa6y/wAENun/AI6akuoVuL6BW/uNUej/AD654hb/AKeI0/75j/8Asqtfe1iP/rjSKOXsdHW41/xDNH99JoU/75Wui0/xIz+I7CO8jS18q3kR50+4+7pVXw+u/UvEsn/T9/6DGlWGtVn1X5v+eNZuKluUdRDIv/CRxt/A0P3/APgVYdm2/SrGT+95j/8AfTVz/h+S8sNR8QtD/pSfaGhh8x/ufux/WtrTYW/d2q/cgRUrmaGtyr4BX/in/wDcuJk/8iPXQaX8uq3f+29YvguPytHnj/55X1yn/kQ1qae3/E1uP+A0LZlFXwm23w5JH/cu7hP/ACO9Ta43/FAX/wD1xaq/hn/kFXa/9P1x/wCjDUmr/wDIi6n/ANcW/wDQqvoStzeuG3o/+5/7LWfC3m2ukw/3nV/++eavL80H/bH/ANlrJ0uTfqWmx/wLbyTf0rRCNrVPnewX/p4p2gt/xP8AWm/ueSn86huvmvrBf+mzVJoLbtV12T+5Mqf98x1TEjH8QXUukWN/JD897eutvbf7zcCvU/HC7/DrJ/euLZf/ACPHXlFmv9s+O5G+/b6Sn/kd/wDBa9e8VxiXSAvpcW7flMld1D4ZHFXfvROZ8Qf6if8A26p6h8r+Hv8Ar4X/ANBNWvEm77JPtqjq/wDx9eHv+vv/ANpvUSQkN8SfJ5f/AF2Wib5/FWkr/ct5n/lUnihf3Ebf9NlqOFt/jG0X+5Yyf+hCh6oe5pTLv1W0/wCBVR0f97qWuzf3rtU/75X/AOvV64bbqto3+9VHw79zUv7/ANukqdhly1/5Csn+ylV/Cn/IHj/6+Zv/AEYasaf8+oz/APAUqr4Rbf4cgb+88j/99SE0PcpBY/K93Iv/ACymZ6yfs8vi1o9YuI/IinhX92n93tmtzS/m+3/77VR8K/L4R0n/AK91pyV2CMu3s4oJ9CmVPuXDJ/30prQ1pf8ARP8AtstVbhvK0eOb/nhdq/8A49ir2sf8en/A1rROzsiGrq5Vvl2eKtGk/vwzJ/47Umsfcgb/AKbLRrX/ACGPDzL/AM9pE/8AIdGsf8esbf3JVqYy1G0V9SbyvFWm/wDTW3mT/vnYasTSbNSsG/3kqvqjf8VN4eZv4/tKf+OpU2pL5UkEn92ZalPUu1yjGvkeKtWhX7ktvHcf+hqa2NNs1uIJ7f8A4GlZ8jKvjiwb/nvYzQ/98tmtDTW+x6x5bfclRkqoSsSzgZvCP9s+FZ7eT9/Ks01vcQf7Ssdsi/7WMV8/yST2euSaC3/IQ37E8z+7/er6wZv7N1jxDG33N8d8n+6ygN+tZeh+DdIvfFsnjC6sUfU/K8qGR0+4v97/AHv9qvMxuBp4jlknZr8j1cFmE8NzR3T/ADKvw/8ABuoaToEFrpcCafE/zzarfJvlmb1SL+W78q6DUNJ0/RE+1TSSapqCf8vV8+90/wB1fup+ArQuvEEt1I8drHJdN/0z+5+LVzesXUFg+7UJPPuPvpap9xPf/wCvWsYqCUUtDldR1JOUnds5/wAReJJHn8vS5JEvdjPcT/3Ny9Kw/h7oa2vhGwVf40aZ5P8AeY06xkll0fWtSkj2PL5j/wDAa6Tw3Z/YPDmmxt9/7PH/AOg1pFKOopSbK6wrFp2rTf8ATGT/ANBq5oa7fDmkr/07x/8AoNUb5vK8JatJ/wBMZK1rNfK020j/ALsKp/3ytaMSRz+rW8TeHNWkb/njJTtBhn8OWthcW8cb7LePfG/+7Rrny+BNW/vfZ5K3PLVbSNf7sP8A7LUS1dmUtibwbrEV/pU6r+4leaR0gf8AgVmqRm/4k2mx/wAb3y/+OsWrkdas/K8HX80MnkXCQtseP+9WxHJcrBYRyR/urLdN5n99tvFc0o2egyn40bZHaMv/AEEYf/RldJeR/wCgzr/sVzfiSFn8PwXDfw3Fu/8A5HSuo1D5YJ/9yoW5o3dGb4ib/in7CT+7fWn/AKMFbF9J/pcH/XasHXm/4piD/r4t/wD0YlbF9/r4G/6bLVR3Mwum/wCK1tP+wdJ/6MSprxtl1Yf9dqq3zbPGlh/14zf+hCrF9/rLBv8AptTjowLWm/vb6/m/21T/AL5Wobhv+Q1J/sf+y03w7I0unSTN/wAtbiR//HsVHeSeVo3iGb/Yb/0GtugGksfm+EbSH+/bx/8AoNWvAd80vjSaxh/49bLT/wB9/wBdXZNo/wC+VqrqV1FpPhhJpPkit7fe/wDwFatfBmylt7Rrq4/4+tQVrub/AIEw2j8BW1H40ctb4Weo0UUV7J5gUUUUAFFFFABRRRQAUUUUAFFFFAHEKv8AxLrRf+mK/wDoNc3qTeV4K1Jv+mMldNu/0GD/AK4r/wCg1zuqLv8AAd9/1xb/ANCrgt7p2J2NSZv+JHG3/Tuv/oNc/qUf+g6Kv9+7hroNSXytH2/9O6p/47WLq0eyDQv+v6GptpYp7m5rjf6DO3+fvVTmXb4m01v+etpIn/fNTas3+gyf8B/9CqO+/wCRj0Xb/wA8Zk/8dpPYaCZv+JrB/uNUeltu8R+If+2P/ouprxf+JlaN/vVV03/kavEP/bF//HTUspFr/mORt/0xqHS/n1zxCv8A02h/9F05/wDkM2//AFxqHR2/4qDxD/12h/8AQTRIESW6/wDE8k/2oaz/AA78/h+Nf7ryJ/3y1aEfya5/2xqj4b/5BU6/3b6ZP/HqiWjKKupfP4Lv1/6Yt/6FWwvzQW//AFxX/wBBrF1Bv+KO1b/YSStpfltIG/6Yr/6DU3uwOd1b/kQ9S/2Iv/QWroFkWW0j/wBqFf8A0GsDV/8AkQ9S/wCvdq3Y12WkH+xCv/oNN7lIwdcXd4Hu/wDYRX/75augutt1a/N/En/stc7rkm3wJf8A/XFq2ryZbW13f3E/9lpfaDcp+JJJbjwrafZ540u4rmOaF5P7y9asaXpc7QbV/wBCt3+f/pq/+FYdvr1tYWMczRyXtwqN/wBckqRo9X8V2P2i6k+y6e/+pgj+RH/D+L/gVJ3bshIvXXiCz0uR7fS4I7q4/jk3/uk+rfxH/ZFcna31543jj1KaSRIm3Im9Nny7sfKvbP510XhHS4rOC7kb94/2hvnk/wBlayfB/wAvhXTd38UO+nyW+LcpTvsSaLp8Vrd3e3+B9lVfCLeb4fjm/wCfi4mm/wC+pDWhpsmyS7k/6bNWf4PjZPCOm/7m/wD8eoZcFoaWnrvvp2/26y/B7eb4fjm/56zTP/31Ia0tL+V7tv8AbrN8Hrt8K6b/ALaN/wChVMty0aGnrvu7j/frN8G/8iraN/fdn/76atLT/le/b+67f+O1n+D1/wCKV03/AHG/9CNZyeozQ0tf9Ou/9+s3wX8/hm0b+88j/wDj1aGmt+/v2/uu3/oNZ/glfK8I6b/uN/6MNZSeo7Gto/yz3f8AvtVXwb/yKOm/7KN/6FTrGTb9vk/22/8AQaj8Jtt8K6b/ANcd/wD30xrKW5RNDJ5VrqTfwL5n/oNSaHHt8M2i/wDTvWfeTbfD+rSf7ElbVnD9n0eBf7lov/oNaLcTKfiBt/hyw/6+7f8A9CrY1Rttrd/8Crn9Yk/4pi0b/p7tv/Qq3NWb/WL/AHnqlqySn4db/Ttab/ptGn/fMYrYtW/4nO7+5b1k+HV/5DTf9Pzf+OrWhC3lXd3I38FvW2yJIdB3f8IPI0fySz+Y6Sf7zda2fAOiweHNL061U4RGVMv/ABszdfxaqGhxqvg7TY/uL5P/ALNWnZ3C3mtadbr8iRNHM/8A318orSmveRjN6Hb6+NxsB/08f+03rkdcX54P+uy11+vfdtf+urf+i3rktW+eS0X/AKbLXfP4jhh8JRum/wCK10mP/p0mqbVv+QlYL/vUXUe7xxYN/csZv/QqNQXdrFp/uNWCVjYr6H/yMeut/sQp/wCO1oL/AMhyNf8Apl/7NWXo/wAmv67/ANsf/QTWpbt/xPI/9iGmkBR8N/JpUi/88riRP/HqjZv+Kc1r/rjN/wCg1N4dX/RL9f4Pt039Kjkj/wCJNrSr/ckrPdFl7S2/4k9g3/Tuv/oNZsn/ACJ2pL/07yVc0P5vD+mN/wBO8f8A6DWfJ/yKupf9cZKa+EDUh+bR7Rv71vH/AOg1g337rQ9Nk/u3cdbln8+h2H/XvH/6DXP6t8nhWNv7lxH/AOhVm9i+pqasu2eP/rrVe6+TxjYN/wBOM3/oVWte+T5v+my1Tuv+Rt03/r0mpdEBJq3/AC6N/wBNqq3UnleOLD/a06T/AMdarWqN/qF/6bVVvl3eNNNb/pxm/wDQhR0Q0WtSZfMtG/6bVV3eV44gb/nrpzJ/3y1WtR/1lp/12qjM2/xxaf7FjN/6ElJgjUk+XUrSTzNj79lY+rW8t14tu2jj8+3nSN3gT/nqnc+1O1q+WJ4I2k2Jv3vJVWTxU0E8drpNg73Fx9ySf77t9P8AGk21sCVzeurWK1tPtGrXaeUn8H3E/wDsq5nXvH09mkEdjaSQRXEy26SbN825u+37qD61D4g8P3jQfaNQu3e7fb/H86ewP8P4Va8WWsVqmhQxx7P+JjH/AOOxvVezbV5BzJOyMWbQ2+yTzXUnz7N/l/73/s1O8RRrFo+m26/8tbu3T/x7d/StjWG/0GesvxEu7+wo/wDqIx/+Oq9LRLQ0WruamoN+4n/3Kx/EW1NH02P+9fWyf+Pbv6Vqat/x6vWf4iXfHoUf9/UY/wD0E1L2NEaGqfJaz1k+Il/0TRV/vX0P9TWpqnzWs/8An+Ks/wAQf8y8v97UY/8A0E1DYzQ1T/UXH+5WX4i/5B2kr/evoU/nWlqv/HjP/uVm+Il3p4ej/vajDWTegGpqv/HpP/n+Kq+uf8y9/wBhGP8A9BarGrNssZ6p6037/wAPR/8AT8r/APfK1k9SzU1n/jxk/wA/xVT1Jt2paEv8fnM//fK1NrEn+ibf9taq3C7/ABVpMf8Achmf/wAdxT6AbEnyXdo3+21V7f8A5G3Vm/6dLepL5tl3Yf77VDat/wAVbq3/AF6Wz/8Aj1XukQR+KJttjdsv8FpJW9Y/urG0j/uQr/6DXN+JG36Vft/ch/8AZhXSTLsT5f4E/wDZa0JZl3nz6PosP/PW+j/8d+ar3ijRf7c1zRVk/wBVazfaPL/vt/Dn6VV2738Lx/8AT3v/AO+VroJJFi1LzG/uf98U/tEvY63wptQ3Ua/w7f61DfL/AKbf/wC1Mv8A6LSq3gNvtYvrpv8Alq67I/7iDO2rOonbe3f/AF1/9ppXpx/ho89/xGYViv8AxNbv/gNU/Brebo07f9P03/oVaWm/8hS7/wCA1m+D4/K0CT/r7m/9CqJRNFsVZv8AkG60y/8ATb/0GtjQ12+H9NX/AKd1rHmX/iR6s3/XStLR226HYf8AXvH/AOg0t2Bn6h/yLkE3/PK7jf8A8erQ175I/wDga/8AoVZuqf8AInSbf76v/wCPVsa8v7iT/P8AFUvRlrYo6g3/ABUfh5f9i5/9BFS6x9yD/rstVtU/5GDw03/XZP8AyHVjWv8AVx/9dlpR3GxuoN/xVWi/9crj/wBBo1Zf9LtP+u1R6g3/ABVWhf8AXG4/9BqTWvvwN/02Wp63KKtv8viPVo/+mML/ANKm035dSn/4DUMP/I236/37GP8A9CqSx/5DDr/sLUJ2QFHwr8mh7f8Ap4m/9Cq5pvyaxdr/ALa1T8Kf8gd/+vu5/wDQquae3/E1u/8AgNC2YdTL8Eyf8U55f9y4mT/x6tKx2/2jdr/t/wDoVZ/g+Pboc/8A193P/oyr1m3/ABMb/wD31oWzK6lPwa3/ABTEEf8Azymmh/75atK38pNN1a3kf906Mjx/7y1j+E2/4pzd/fuLl/8AyIar/wBrW32u7a48ydN/yQJ/Ht/velQJq5N4Vsb5rSBm8v7QiLC93J/dXptFaGoX2n+H5Pm8y91Bv4P4/wAf7i1l2urav4o8y3sY/wCzrKL5JXT5H+m7r+VVdH8PxWuvybpN6Lb7/L/g3U1Gc9egXUdzPvPEWoeKtRu9N8vyEtdruif6r5uRyeX/AJU630eK11W03fO+xneR6uWq7fFXiX+4s0Kf+QEpzNu1mP8A2YarlUWVdyKNi3m+Ldab/nlb20P/AKG1XJvnvoP+BVT0ld+v+IZP+m0Kf98xirm3/iax/wC5UGpTs283xbrX+xDbp/M/+zVam+fUYP8AcqnpvzeI/ELf7cKf+Q6uN/yFY/8ArjU3siijpa/8VNrrf7EKf+O1ckX/AImUH+41VdJ+fxB4l/2JoU/8h1af/kLW/wD1xrO4FXT/AJ/FWu/7KWyf+O1eH/IVT/rjWfo6/wDFT+JW/wBu3T/x2r27dqsf/XGsblWG6T/yMfiX/rrD/wCi6sN/yGI9v/PGqOiyb9c8Qt/08Rp/3ytXIW36z/uItShkeg7XvtakX+O7/wDQVrQhbZa6sv8AsSf+g1m+EV3WN3N/eu5v8KvW7bv7WX/rp/6DWi2ZPW47wz8vhzSf+vdap2bbvEem/wCwly/8qm8Pyf8AFLaS3/TutR6av/FTwf8AXjI//fTVpFEs2rxt32T/AK+Fp2j/AL3xVrsn9xIU/wDHc1HMv+l2n/Xb/wBlqbw//wAf3iGT/p4VP++Vq2JMh8J6GtrquralJJvuLybe8j/3V4VfpXpl0yy+FZSPmVrJv/QK8/a6+z2Pkw/62V9iP/vdTXfGJYvCXlr91bLav/fuu6gtzz63Qw9aX9xP/uNXN+Im8rwxaf8AXaH/ANCrpNcb9xd/8CrB8SQ7/Dlgv/T3b/8AoVO3ujRpeJvksZ/8/wAVZNwv/FR+Hv8AZ85//Ha1PEn+okX/AG1/9CrLvl2+J9C/3Jv/AEGp6FX1NTVm+SD/AK7LVeFfK8VX6/3reN6m1Bv+PRf+my1Gv/I4z/7Viv8A6FRJDQ61b/icyf7i1X8Ntuj1b/sIzf8AoVWo12a5H/uf+zVR8Mr/AMhpf+ojJ/6CKl7lIvaf/wAhi7/4DVPwz89jf/8AX9N/6FVi1/5DE/8AuLVXwq3+g6l/2EZv6VMgRH5e6PWl/vwt/wCg021b7R4ctG/v29WIV/0rUl/2P/Zap6G2/wAI2P8A1xb/ANCNS3qNbEPiD/kXLRv7lzbf+hVqax88F3/uNWLrTf8AFKwN/wBPEP8A6FW5rHyQXf8AuNSW4zn/ABIdvhzTZP7l3bvW5qjK1pdr/sNWL4mXf4YtF/6e7b/0ZW1qf/Hrd/7jULcroYviJtulaTcf88r6F/8AvritrWF3JJu/h+f/AL5rD8SfNo2mr/eu7ZP/ACIK0NevPs9pO396hbg9SHxc0s/9jSQyfvYnbf8A33idcMKuWOly/YdtxJ9itET/AFEf/szVgyeJrbSbSOaOB724VFR55PuJ9PWnXmm6rrdp9q1STyIn/wBTB/An/Aen51GsnZBotyTVPGVtpFrP/ZcCTxW6M7zyfc+X+6OshrBtYbnxLs1C8kkRLpFf958j7euOOg/2a0FsYrL4ealJ9+X7Dcv5kn3/ALpqxY/utOtF/wCmK/8AoNVyWfvbjUjN0+OLTdHv5l/g8x/++VqTw3H5HhzSY/8Ap3j/APQar3jbfCOpN/07zf8Ajy1oWMflaVYL/dt1/wDQab3LgtCusi2+lalN/dSR/wDvlaPDq+V4c0lf+neP/wBBqG6+Xwrqzf8ATvN/6DVzS126dYL/ANO8f/oNQ9yo7FGb5PD+pSf9MZn/APHTVjRY0XQ9NjX+G3X/ANBqrdNs8Jak3/TvJWhpq/8AEtsP+veP/wBBrOT1K6FHd5Xh/U2/6YzP/wCOmrGgrs8P6av/AE7rVO4b/ildWb/pjNWho6+Voemr/wBO8f8A6DWMnqV0Ks3z+EtWX+9bzf8AoNa2ntu0qwb/AKd4/wD0GsO6m8rwjqUn/TKSti1bytKtFb+C3j/9BqHuV0MvUJFTwjf7vuMmz/vpq2rhdmm7f7iLXO6xu/4RXb/z1mjT/vpq6bVP3VjP/uf+zVa3uZlfWP3uq+Gv+vhv/Qatag3+ixr/AH3Ws/UpP+Jl4XZv+ftv/RdaFx888C/7a1UdwIfCsm7TbuT/AJ6303/oVXJpvIg12b+7D/7LVHwmv/FOQMv8c0j/APj1Sah8uja6zfxps/pWy2ZHUk1DTXuvAEGnxySQfaLdYfMj+/t712Pg6xg0ltNtY/3aKmxE+i9KyJFWLTrBW+4qR/J/wGtHw/N9v8UQf3LVG/76Zf6CtKXxJmVT4WdJrf8Ax/2p9IZv/Qo65i+X/ia2n/Aq6rXP+PyH/rjJ/wChR1y918+q2n/Aq7pK8mccfhKdi27xrqS/3LGP/wBCp1x8+uR/9cf/AGanWUf/ABWurN/06Q03bu1yT/ritYpWNCPwn/q9Wb+9fSVY8vzbvUo/78P/ALLVHwr8sGpf9f0n/oIrSs23X1//ALmz/wAdotoBV0eRn8OWDf8ATGs/WJP+KHnb/rn/AOjBWl4bXd4ZsN3+1/6Eay9c/wCRHv8A/Z2/+OtWfQs6LUv+PSf/AHP/AGWsPXm2+Dv+Bw/+hCtq+/49Zf8Acauf8QN/xRX/AH7/APQqb+EaNzXl32k/+41Y958t94eb+87J/wB9LW1rXzQT/wC41YN83/ItN/09r/6DUS+Ee5auPl1K0/4FUNv8vi3Vv9u0hqbUPku7T/fqvb/8jjqS/wDTjD/6FWYyS8/5CVg3+9VWzk8rxprS/wB+3t3q1dN/xMbRf96qtqv/ABWurN/04w/+hGqY0Wrjb/aNo3+wyVV0tvK8W67H/wA9Ybeb+lWrhv8AiY2n+41UdPbd4t1pv7lvbJ/489DBGtat5Wsxsr7HdP8A0GuftrWeXxBqXkxpPbvdtcW/9yFm+9uqTUtSii1KBZJNkSI2/wAv7/4VDH4mvJbv+zdFsfIldP8AWP8AO+319KTb2QJXNy+js9LjjuNUu/Pf+BP/AIlK5XXPHF5cXVpptraSWqXm5E8v55dqrzubon4c0al4bZNRtGup3nuGuF3vv+d/q3WrXiCFIvE+hRx/Iiw3b/8AoFHs3a8hqSTsjFuNBWK18yb533qmz+5VjWlX+3PD1uv3PtEk3/fMZ/8Aiqvas37uNf8ApstU9S+bxVoX+zDcP/6BTduha1LmqfNBJ/tutUdab/iceGof+m0j/wDfMf8A9lVrUl+SP/fWquqfP4m0Jf7qXD/+OioZoty1qn+ojX/bWqOqL/xUfh5W/wCmz/8Ajoq9qX+oj/67LVPUv+Rq0Jf+mNy//jtS2Mtaou6D/ga1T1b5tf8ADS/7cz/+Oirmqf6iP/rstU9UXf4u8PL/AHUuH/8AHaxk9EBe1L/Vx/8AXZabfN/xVXh7/rjc/wDoIo1Rv3ca/wDTZahvJN3i7RV/u28z1kyy9q33Lf8A67LUMnzeKrT+/FaSf+PNTtSk3SWi/wDTaobVfN8Y3f8A0ysV/wDHmqugGxH8mqx/7lVdDX/iY+IW/wCn7/2WpJG2arAv/TH/ANmqHRW/07xCv/T9/wC06tkFXxNJvSdf7zwp/wCRK6a+b9xP/so1cvrH73yP9u+hSui1P/UXf+41bEkMi79V8NQ/3fMm/wC+V/8Ar0680X+1PHFpfSSfJZQskMf8CM33mp0a7vFWkr/zytJnrS+1RWs880n9yhbkvY7jwztNlIq/wy/+yisqRflm/wCvib/0Yas+Blb+x3kl/wBbLM0z/ioqG4/jX/prJ/6MevT+xE8+P8RmDZ/urTUm/uvJ/wCg03wq3/FI6a3/AExqazXdpupf7Xmf+g1H4fXyvCOm/wDXutZNa3NU9DB1Rf8Aikbj/b2/+jBXWXn/AB4yL/dh/wDZa5XWo9ng6T/gP/oVdNqDbbWf/cakviEZt18j+HpP+m2z/vpasak3+l2n/XaodS/1Hh7b/Bdx1a1Zf9Q3/TZanYsqq3/Fabf+ocv/AKMNTX3/ACEbH/faq8n/ACPEf+1p3/tQVNqH/H9Yf77UkNjVb/itZ/8AsHL/AOjKbcL/AMTiD/gVNjb/AIrSf/sHL/6Mp15/yFbRv96pW5RV0n7+tR/3b5v/AB6nWv8Ax46kv/XT/wBBpuk/8hXxCv8A08Rv/wCO06z/AOYkv+w3/oNZ30Ab4bb/AIpzSf8Ar3Wobdd+natH/sTf+g1J4Z+bwzpLf9MV/wDQqLFt9pqX/bT/ANBqlswW43wrN5vhzSW/6d1qHyVl0fUof76TJ/47TvCK7PCui/8AXutEMmzTb5v+ulLoV1JtBm+1eGNJZv47eOo9SXz/AAXf2vmIjv8AIjyfwMrZWofD8nkeFdJb+5aR/wDoNZtvrFtEkkk0b3UvnM6QR/cT/eNF7Jhua2h2d9dQeZ/x6vL880/8bt/s0XmsafojyQ2sf229/j+f7n++/as2G61fxfaSSL/oWlJ/zz+Tf/U03wvocFrqN/u+fZ5aJ/cT6ClGMpK72FdL1MVtYvvGU8+79xFZzNb/AHNibl6le/4mrWm6XBZ6rIq/wQrUnh/7mrN/C2o3H/oyprf5tVu/+A07WRV2yj4fbzbvXZv798yf98Ki1ej+fVd39xKz/C67rTUpP+euozP/AOPVoWa/8TKf/gNSamf4fbzbvXZP+oiyf98qFq5D82qyf7i1R8N/6jVpP72ozf8AoVaFqv8AxNZ1/wB2pvYoz/Df/Mab+/qMn/jvFXIV/wCJrJ/uLVPwu3m2OpN/f1Gb/wBCq9a/PrM/+4tZ30Ao+G/mn11v+ojJWlp//IVn/wCA1l+E/wDUatJ/e1Sb+laVi27WJ/8AY21i3dFWI/Cv/Hnqf/YRuf8A0KrVm23VZ/8AgNZvhOTfpt3J/evpnq1byfv7+T+5/wDE0lqhh4RXdo+7+/NI/wD301O1Zt3gvUl/6Y/+zU7wfHt8Oaazfxpv/wC+mNVdSk3eC9W/64t/461aJ6Erc6JW2Wkf/XFf/Qax9Bb/AIn9x/0ysY//AB5jWhcSf6JG3/TJf/Qap6HH/wATzVv9m3t0/wDHauOxLNjdv1Kw/wCBU3wy3ya7cL/Fdyf+O/LRbr/xObT/AHGo8L/8i/dyf89buZ//AB6rYkw8D6HFoOlTySSb3lmkuJnk/jZupr1DXF36cF/6bQ/+jFrzmaZZYILGP5El+/8A7q9fzr0jWf8AjxH/AF2h/wDRi13UPhkedW3Rx/iJd1pJWbrjbdS8NL/eu/8A2WtLXm/0GT/gP/oVU9cj36z4a/6+W/8ARdElctEniD/VwL/02Wqdqv8AxWsf+xpzf+hVc1r557Rf+m1UY12eMZP+wd/7UFHRAal5/wAhGx/4FVXSV8q+12P+5cb/APvpammb/iZWn/Aqj03/AJDmu/3N8L/+OmlIpDtJb/Trv/f/APZaq+D2/wCKVsP+Bf8AoVXLFdmpXe3+5/7LWf4PX/imbT/ZeRP/ACIal7lIvaT8r3/++1VfDH/IpaZ/uN/6Eam0379//vtVfwn83hWwX/Yb/wBGGpluCKOoLs8M6l/svv8A/Hqvap81ju/2Feqd8v8AxINaX/Ykq1eNu0ONv+neP/0EVH2iuhX1j/kK+Gm/6e2/9BqbWvn02Rv9tf8A0Kq+qN/pfhpv+nv/ANlqxrHy2Mn++tC3Ao6023WPC8n/AE8SJ/30tXtWbfY7v7rq9UdeXdqPhr/r7b/0Wauax8tjJt/vrSjuNlPVG8rxB4ak/wCmskP/AH0taGof8s5PuOjr+8rN1pv+J54aX/p4Z/8AvmN6d4gvPItdvmbNzr/rKI7jew3xVHLdeI7Ro/nR7dre4gj++67ty1pf2fstPM1CdILdP+WEfyIn1NYNx4qi07/jxtJLq4lfZ586ffb2Wq+taHqd5aSXWrT/AOkbGdI/7n07LSXNN2QaLck17x8ujabPNp9p/o8X8cifO+5sfIn/ALMay10ee98y4vHfe+533/xt71c8RWMVl4D2r99/sn/j0iVevm2QSf7jU+XleoKV0c7rCrZeALvy/vtb7P8AvpttdAy+VBt/gRP/AGWsHxEv/FHeX/feFP8AyIlbl8u2OT/cpvc1itDD15vK8D3/APtQ7P8AvpsVtTfLaf8AAP8A2WsXxIu3wVIv994f/RgravF2xzr/AHUas76lJWMHxAv/ABRU/wDteWn/AH1IK3Lj/U/8A/8AZaw/EjbfB0n+/Cn/AJEFb198sc/+41Zt6jMHXvk8D3e7+4v/AI9IK3LhdtrIv/TH/wBlrn/E3/Ihzqv8Xl/+hV0Wofukn/3GrJvUq2hk683/ABRcn+/D/wCjBXQap/qJ/wDcauZ8QN/xSUcf/PWaFP8Ax6t7VpNkFx/wKluxmXrHz6HYRt/Hcw1uX3/LNv8ApstYOpLvfw9D/eu1/wDHVzW1qjbLWP8A67LRHcl7Ed18/jGwb/pxk/8AQqsalJt8j/Ydn/8AHaqzN/xWOm7v4rGb/wBCp2qNujn/ANmGR/8Ax2rjuIseE/k8M6Zu++0O+o9Wb/imNW/6azbP++mAqxocf/Ej0nb/AM+8dVdSXf4c2/8APW+j/wDRlaNaEl7xpo/9t6VaabJ8lu80bzJ/fVf4a7vwqiwXQj/j8pv/AEIVz2oMq30e759j/JWl4Mm+363dXH8CRNEn/fQya6KHxI56z91nd0UUV655gUUUUAFFFFABRRRQAUUUUAFFFFAHFffsY/8Arj/7LXP6o3/FCX//AFxatpW/4l0bf9Mqw9YX/igLv/rkv/oVcX2Tr6mprX/IOk/3KydeX5/D0a/8/a/+OqTWxrX/AB4/8AWsfWv+Qx4aX/psz/8AfMf/ANlQNmhqnzQbf9tabffJ4j0X/cm/9Bo1T/UR/wDXZabfN/xU2ir/AHkuP/ZKUtBokvm/060/32qna/uvGOrL/ft7Z/8A0OrWof8AH1aN/wBNqrr8njif/b06P/x2R6hlImk/5DFv/uNVfSW/4n/iFf8Abh/9BqaT/kMWn+41Q6Z/yM+u/wC5D/6DWcikTSN/xPIP+uVU/D/yQasv9y+mq03/ACGLf/ri1VdF/wBfrq/3b5v/AB6pluNGfqn/ACKuur/dik/9Breb/jxt/wDriv8A6DWLqi7vD/iFf+neT/0GtaH97p1o3963X/0GsxnP6w3/ABQepL/07yVuN/x6x/8AXH/2WsXVPm8D6l/17tWxu820j/2rdf8A0Gre5SMHxE3/ABQl23+wv/jzCrmtSfaPIh/561m+IpP+KDu/+2f/AKMFXLhtl3/f2psSpH0IdBs1ur7Utv8Aqk+RP++a2NHma48F6bN/G8NV/Btv5EF+rffab5/++am8J/N4HtF/uecn/fMj1ve2hg9Sno6t/Yd2y/fR5v8A0GsPwuu3w5pq/wDTFf8A0Kt7R/ktdSj/AOm0n/jy1g+FW3+HLD/c/wDZqyk7s3gia3b/AEW/b/rp/wCg1D4X/wCRZ01V/wCeX/s1SWq7rG/X+95lR+F/k8MaT/17rUPc1jsSWLbYL9v+un/oNV/CfyeGdJ/64/8As1WNPXfBf/7byVX8H/8AIraL/wBe0dYy3KWxNZ7vL1L/ALaf+g1V8Irt8K6T/wBcf/ZqsWfzQX/++1VfB7bPCOi7v+feOpluUi1p7fu9S/32qv4T+XwrpP8Atxb/APvpqmsW2QX7f7bVX8L/APIsaSv/AE7x/wDoNQ9xli1bZY6k3/XSjw38vhXSf+veP/0GqrTbPDmrSf8ATGb/ANBNXNJXyvDmmr/ct4//AEGh7gUdSbZ4O1Ld/EjV1Fx+6sf+2LVy+sLv8D3bf7v/AKMFdFcN/osn/XH/ANlpfaCxh+IG2+EY/wDZmtn/API6V0V5899Gv+3XN+Ivm8F/8Dt//RiV0Ctu1GP/AGa0juQQ+F5N9pqTf3tRm/oKvSNs/tZv7sOz/wAdrP8ACP73Snk/vXdy/wD5ENWLhv8AiXa7I3/PFv8Ax1a26GaLkNwtl4O02RvuJbxv/wCO07TNLa8m0K4jk/02K+juHk/vqzAOv/fNF4qxeHLCNv8AnjH/AOg1P4bb7HrVrD/BLLG6f99VcOhlLZnouvfctP8Arsf/AEW9crq/+vsP+u1dP4ibbFaH/p4/9lauW1T/AI+rBf8AptXovdnFD4SG4b/isbT/AK8ZP/Qkp03za5H/ALjVHIv/ABXEH/YOb/0ZUjf8hmP/AHGrFmxn6L/yHPELf9No0/8AIf8A9etCz+fWJG/6YrWb4f8A+PrXW/6fmT/vlQK0rNf+JxcL/sLVJErch8Pt/ot//wBf01FuvmwatH/f3f8AoNN8PtvtdSb/AKfpv/Qqm0tf9Lv1/wBv/wBlrNbF7lfwvJ5vhnSW/wCneP8A9Bquy/8AFM6kv/TGb/0GneD2/wCKR03/AGIdn/fNH/MA1Zf+mM3/AKCanoUXtLb/AIk1h/17x/8AoNYOqf8AInXf+y6/+jBW5pPzaHpv/XutYuoLu8Hal/n/AJaVm9i1uaWvfPabv916pzN/xVuk/wC3aXH/AKElXNW+fTd396Ff/QaozN/xVWhN/ft7lP8A0Cp6ATav/rLT/rrVO6bf410z/rxm/wDQkq5q6/6hv+m1U7ptnjHTW/6cZv8A0Kn0QFq+/wBdaf8AXas+ZtnjiBf+ocz/APkT/wCtVzUm/eWjf9Nqy76Tb403f3dL/wDalJlJlfVmWWO7uG/5ZfIlaFvC1l/wjTf89bhYX/4EtZepQtcad5a/c++9dBr37qDw9Iv8Oo23/j3FaQVtTOTI/GX93+Dev/oVZ/jRX/tHQv7n27/2nWx40j/0WRv7n/xVYvjKT59Ck/6fl/8AHlok7oIrUr6k3+iyf8BqnrW3+0fDy/8AT3/7LVzU/wDjx/75qnrS79V8NN/09t/6LNYM6ktS7qn/AB6yVQ1z/j78NL/0/f8AstXtW/48ZP8AgNUdcX/iZeGv+v5v/Rb1m9Ci5qjf8S2f/gP/AKFWfri/6X4aX/p+/wDZa0NW+Wxk/wCA1m69u/tHw1/19/8AtN6i+iAvat/x4z/8BqnrnzXfhpV/5/l/9BJq5rDf6DIv+7VPWG/07w8v/T23/ot6zZZc1j/j1kX/AHaq6s3/ABNfDy/9PDP/AN8xvU2rSf6J/wADWq+qfN4n8Nr/ANdn/wDHR/jTYdS9q25vLX/bWm7t/jG0X+5Yyf8AoSUag2+eBf8AptTWX/itY/8AsHf+1KGtEBoag3+nWi/7bVVtZP8AitL/AHfx6dD/AOjHqa+b/TrD/faqf+r8aTt/1C1/9GPVeZL7B4g/5Ad//tvGn/fTV019J+7nb+4jVzOsN/xJo1/5631sn/kQV0GpNstZ2/2K3SMnuQ/8xXw1H/tyP/5DqxrEyy6rBZ/c8353k/2f/r1Ht/4qDw8v9yGb/wBBH+NGpQrdarJH/Hs/1lKO4PY674e6a1hquuzRn/RLryZUj/uP8+//ANlrTv8A/j9u/wDrov8A6LSqfw8uvtUN0f408tW/WrOpN/xMb9f9tf8A0WK9KP8ADRwf8vGZem/8hW+/36o+FP8AkAD/AK6zf+jHq5o/z6lf/wDXZaz/AAju/wCEVgb/AKbTf+jDQyrlW+byvCWpSf7ElaVmv2fSrSP+7bqn/jtZOvfJ4L1Pb/GjJ/302K2pF/0X/tl/7LUIRm6su3wc/wDvx/8AoytTXG/0SdqydYbZ4O3f7cP/AKMFa2tL/ok6/wCxS6lGXrXyal4ak/6eGT/vqN6taz/x7x/9dlqnrzfu/D0n/T9H/wCPRvVzXP8AUf8AA1/9CqUiyvqDf8VNoTf7E3/oNTa037iP/rstQ6l/yMfh7/fm/wDQRUmt/wCrj/67LUDZX/5nGT/b07/2pUkPya5/vJUc3yeLrT/asW/9CqT7usQf7jViUU/Cf/IGnX/p+uP/AEYam09tmpXf/Aah8L/8g2/X+7qNx/6FVix+XVbv/fWqWwdTP8J/8gR/+vu5/wDRhq9p/wA99dr/ALa1n+E226PIv9y7m/8AQquae2zUbv8A36krYw/Dt1s8HRyf7cn/AKMNRw2q/wBsWEK/f2M71X8N/P4Z01W/ieTf/wB9VraLCzeJvOk/ihbZWkFdik9DW8P/AC3XiGH/AJ4TLs/4EtZ9irPrl/8A3/s//s1aGhts8T+JY/7yW7/+Omqca+V4jk/27dq1b0MzDtdyeIPEu7/n7X/0GpF/5Cu3/pjTbX/kY/EK/wDTxG//AJDpyf8AIY/7ZVzHQtinobf8TXxC3/T2v/oNWv8AmK/8AqroK7NR8Q/9fy/+ixVr/mM/9sah6GpT0dv+Jz4hb/p7j/8AQatN8+sx/wDXGquhr/xNfEv/AF/L/wCi0q1/zGI/+uVRcCnoq/8AE58St/09x/8AourS/wDIYj/641R0Ftuq+Jd3/P2v/otKubt+sf8AbGsyyvou7+2fELf9PEf/AKL/APr1aj+bWP8AtjVPR2/4mPiFv+ntf/RaVat2/wCJxJ/swrUoCHw+2+715v8Ap+/9BjSrVju/tWdv9hao+GW/5Dsn9/UZv/HeK0tJ/e6lP/vrSAb4N2/8I/u/vTTP/wCRDVjT23T3/wDtu1Z/glv+KYtG/wBuT/0KtDSW/f3f/XamhMo+F5N/gfSf+vdauWLbfFUn+xpy/wDj0lZfhX5PB2kxt/c/9mrWsfn8Xal/s2kKf+PPXRHYzZqN819YL/vPTvDbb49dk/v3zf8AoKU1f+QzaL/dRnpvh/amlas3/T9N/hVCvoV7W3i8Q2t/HJ8iSo0MP+x/tfnXp2mxzR+CYIrp99wunqsr/wC15fNeY2e218u4X7n3Hr1bO7wp/wBuX/tOu3D7s4a3Q5/Wv+PG7b/YasnXP+QNpq/9Pdv/AOhCtLWm/wCJdO39+GsvxAu3StJ/6/retL3Qdy5r3zpH/wBdlrP1Jd3i3SV/uwzP/If1rS1xfuL/ANNlrLuP+R4tF/uWMj/99MP/AImosMvXnzT2i/8ATamq3/FXT/8AXiv/AKMouv8Aj8tP9+mq3/FYzr/1Dl/9GGnIETbv+JzH/uVR0H5L7xDH/cvt/wD31GlWm/5DEDf7DVV0n5df8Sr/ANNoX/8AIYqGUixb/LrE/wDuLVfwy22DVl/6iM1WIP8AkMyf9car+Hf+Y1/2EZKzluUia3+fWLtf7yLWf4b+fwraL/vJ/wCPGtCx/wCQ5cf7i1n+Gf8AkXI1b+GaRP8Ax6pnuNFHVm/4pWD/AGLuH/0eK3tb/wCPWf8A3K5/Wv8AkVZ/9m7h/wDR4roNY+a1n/3GpLcZz/iJv+JBYL/0923/AKMFbGqfJaz/AO5WP4i/5Fy0b+7cW7/+PVrax/x53f8AwKlcdzH8TNt03SW/6frf/GptY23V9HC3zp996p+KG36boq/39Rh/9BNSXTM8l2y/fb5EpDKdnDu8Oa1dL/B5jp/wGuq1JmfR7SRf4oVf/vpaydLtdvgu7h/6YzVqWrfavCukt/etIf8A0Guj4THc53VFb/hXN3t/59JE/wDHqIP+PWD/AK4r/wCg066+fwBfr/ct5kqOzbfpsDf9O6/+g1lLc3gtDJ1Rl/4Q6/b/AKYtWxD/AMeMC/8ATFf/AEGsfWF3eB9S/wCuLVtR/JBH/wBcV/8AQaze5rHYxdSbZ4O1Jv8Ap3ataz+S1tF/uQx/+g1i6sv/ABQmrf8AXvJW4n/Hqn/XFf8A0Gsm9SlsYepbk8Fat/17yVrWq7bG0X+7br/6DWLrW7/hB9W/695K3I22WsH/AFxX/wBBqJblLYxbyTZ4L1Jv+mMla1qvladaL/ct1/8AQaxdUbb4L1L/AK95K2mb/RY/+uP/ALLWT3K6GPrDeV4H1Jv+mLVuXXy2Py/3K53Xm/4oef8A2tqf99SCug1JttrJ/uVW7EZupfJo+mxt/Fd23/oVb2tN/wAS6f8A3Kw9cX/iW6L/ANf0P9a2NYb/AIl09C3Ao61JtuvDTf3dRX/x6N61JP8Aj+/3N1Y/iLroP/YRj/8ARb1qeZ+/u5P7iNVx3IDwi27wxpq/39z/APfUhpusSbfDmtN/efZ/49UnhNdvhnSf+veN6h1L5/Ct3/01uF/8ekArZ7GaN7xJdfYLSNl+/wDcT/eqbw9o/wDxU+hXlvJ/qkkiuP8Apspjc/8AodV/Em15IFb5/nq/4Ib7Pr0Fmf4N2z/d2mtqW6Mqnwv0Ox17/j7h/wCuMn/oSVzdz/yGbT/caui8QNi7tP8Ack/9krm5vm1y0/3GrufxM5I/CQ2bf8VVrX/Xtb/+z0W//IYnb/YWm6ev/FVa7/1xt/8A0GpLVd+qz/7i1iy9zP8ACv8Ax437f376b/0LFaWmrvu79v71ZPg9t+gRt/fuJn/76kNamk/8fV3/AL9V0BbkPhlt/hix/wBxv/QjWbrC7vA+rf7MMj/981e8Ltv8K6a3+x/7NVe8j3+Edaj/AOmM3/oNZ20Lua0zebY7v78P/stYOuf8iVJ/2z/9GCti3bzdGtG/vW6/+g1j6x/yI8//AGz/APRgqXsM6DUG3wT/AO41c7qH/HjoTf3L6P8ArW9qH/Ho/wD1y/8AZawdW+Xw/psn9y7hrOWxZe1j5J4G/uzLVe2/5HLUv+vGH/0J6ta58n/f5f8A0Kqdv8vjS7/2tOj/APRj1mBJeNs1W0/4FVO1+bxjq3/Xpbf+hPVy8XZqNp/wKqdu2zxjq3+1Yw/+hVTAtSN/xNbT/cas2xk2+KtdX+5Dbf8AoP8A9er1w3/E1tP9xqxVk2eI/Erf7Ft/6DQykyrqirLayTf8tZX2J/31XSWsf2XxNpMPyf6Rbzf+O1g3kPmvYr/yxida6TUG8rxd4eb/AG7hP/Idax0M5alPWv8AkM2G7/n4WsvxArL4x0nd/wA+lx/6FWx4mXZdWkn9yZayfEzf8Vbov/XG4Spk7ocdyG+b/Uf9dqq3TL/wmOm/7NpNVrUv9Zb/APXWqt0v/FY2Df8ATjN/6EKxZ0osal/yw/36q33/ACNuk/7FpM9W9T6Qf9dqpXi/8VjpP/Xjc/8AoSVEmUWtU+aCD/rstU75d/jHRf8AYtLmrWp/cg/67LVO83f8JrpP/Xjcf+hR1m3oUty3rH3IP+uy1Wvvm8Y6Lt/ht7j+lWNUbf5C/wDTZaq3Tf8AFW6b/wBek3/oUdZsZa1Jt3kf9dlqGZv+KxtF/uWMn/oSVJfN+/tP9qaq+7f44j/2dL/9Ck/+tQwLl5ua+tF/26dpLbvFWrN/dhhT/wBDpsjb9VgX/epulrt8Va7/ALlv/wCg0pAaEjf8TmD/AGYWqnosn/E58Sr/ANPEb/8AkBKsM3/E4j/641R0/wDda/4l/wB+H/0WKsnoTX339J/29Uj/APHa3NSb/RZ2/wB3/wBCrDvP+Prw9H/eu2f/AL5jetrUv+PTb/eda6EjJ7klv/yONuv9zTm/9CFNkuFuNf8As7f6qL53/wBtuwqS1X/isZ/9jTl/9Gf/AGNU7iPzb6eSP/Wq++iG4S1O9+G2mtpOmX8O/fbtfSPb/wCwhVDj/vrdUsvzzP8A9dZP/Rhqx4FuFutHklX+KX/2VapzN88/+xcSf+hV6cf4cTgfxyMmxbZpWpN/10qPSfl8JWH/AF6R/wDoNFr/AMi/qTf7E3/oNO01dvhXTP8Ar0X/ANBqWUjJ8QL/AMUjHH/feFP++pBW1qTf6JP/ALlYviD/AJAemr/eu7f/ANC3f0rY1X/j1uKhCKuqfImhf9fcf/oNWtYbbHH/ANdVqrrDbU0L/r+j/wDQXqxrn3P911/9CpdSirefuvGth/01sZk/75ZKm1D/AI+rBv8AptUOpf8AI3aE39+G5T/0CpNS/wCPu0/67VBZCrbPGkn+1p3/ALUqbUG/06w/32qP/mdY/wDsHf8AtQ07UP8Aj+sf99qkbK+m/Jr+u/8AbF//AB2iz/4+79f7yf8AstFr8vifWl/vW8L/APjtOtf+QlP/ALcNYlEPhVt/hLSf+vdajsW2Wl//ANtKPCPzeEtJ/wBiGizX/RdSX/rp/wCg1a2YdRnhb/kVNG/694//AEGmM2zw/qTf3Umf/vlad4Xb/imdJ2/8+61Vmb/inNa/64zf+gml0K2Ibebb4V0lV/jt40/8dpuj2av4j8mP7kUPz/8AfVR6e3/Eu0n+4tur/wDjtaHhOFk1W/kk++yK9VDcmRe8NszeH7v/AKZXc0P7v/Zaqvh9Wa6v/wC/50dWvCv/AB6a7D/d1Sb/AMeUGq+j/utVv1/65vWrehCRzPhvd/Z0+7/n+m/9CrQsP+Qrcf761T8O/wCov1/uX03/AKFVqx/5CV3XMdETP8Jt/wASaTb/ABXc3/oVaGn/APIVn/4DWf4TXytDkX/p7uP/AEZV6x/5Ct23+7UvY1M3wm3/ABKrhv799N/6FWlZ/wDIZnb/AHaz/CK7NHnX/p+uf/Rhq5Zt/wATW7/4DWWwGf4RXZo13/1/XP8A6FWhYtt1i7/4DWb4Rbbo1xu/5/rn/wBGGtCzb/ia3bf7tQWUfCu7+yrtv719c/8AoWK0LH/kI3f/AAGs/wALt/xKpP8Abu7n/wBGGr2lt/p13/vrU9AKvhFt2gbv71xN/wCjDVi3bZa6lI3+1/6DVPwW3/FI2jf3vMf/AL6arC/NoerN/wBMZv8A0GjoBpeGf3XhjTP+veP/ANBrN1Bm/wCEL1r/AK95v/Qa0NB+TQ9N/wCveP8A9BrPuvn8Hat/173H/oJoQGpLJ5unWn+3DH/6DRorf8TzXf8AfhT/AMdqGxbfY6av/TGP/wBBqTQf3uo663/T2qf98xpXREyka1u3/E1j/wBiHfUfh2RYvB0cjfc3zP8A+RDTrP59Vn/2IlSodF2/8IPabv40Z/8AvpjVAV209te8PztG+y9Z/Otn/uMn3RXsOtfLp3/bSP8A9GLXk2nt9jeNvuJOn/fDV6t4gbZpbt/tx/8AoQrto7SOCrvFHK69/wAeP/A1qrrH/IY8PL/02k/9FmpvEH/Hrt/6bLVfWF/4n/hr/rtN/wCi61DqyTUvmvrD/fqjH8/jS7b+5Yx/+PN/9jWhfL/p1p/v1m2P/I3a1/sW8KfzP9aiwMvff1WD/ZRqbprf8TzXf9+H/wBBoH/IVg/3Gpumt/xPPEK/3Hh/9FiiY0TWf/IVnX/YWs/wi3/Ejkj/AOeVxcJ/5Eer1n/yGX/24Vqj4X+S11Jf7mo3H/oVZy3KRa01f9Kv1/26r+EW/wCKZsP+Bf8AoRq1pP8Ax/Xf++tUfCP/ACKtr/vt/wChVEtykR3Hzabrq/7En/oNSL+98OWn/Xuv/oNOjXdaa0v+xJ/6DTdNbzfDFg3/AE7rUPca2KeoNvn8Lt/09/8AtN6va9/x6yf7y1m3zfJ4bb+5fL/6LetLXv8Aj1kb/bX/ANCpR3GZ+tNv1Xw1/wBfbf8Aot6tar/x7f8AA1qrrX/IR8NN/wBPbf8AourGsN/ou7/bWmtx3KOuNs8R+Hv9p5v/AEX/APXqHUmWe6kaT50iTfRrjf8AFR+Gv+3j/wBBFV7pWuLSdV+/L9+pKY2FWtfCMF5990uI3+f/AGpK6TxorLaTr/sNWTrUaxfDmTb/AAwxv/3y1b3ipftFrJ/uN/6DXQnYw3OX8aK3/CJQf3POtP8A0KjUG+Sf/cao/Fkm/wADwN/17f8AoVSan/x6XH+41YSd2bw2MfxJt/4RyD/buIf/AEKtrUm+Sf8A4FWL4kj3eH7D/r4t/wD0KtjUm/cXf+41S9zcw/En/Iqxqv8AFcwp/wCPVuag3yXf+41YfiRf+KZtP+vu0/8ARgrav/8AUT/7jVj1AwfEys/hGNf79xbf+hVval/q7v8A3GrB8Sbv+EZtP+vu2/8ARiVtalJ+4n/3GrN6lLYxfEXzeEoFX+KaFP8AyJW5qjfJP/uNWHrjf8U5aL/08W3/AKMStTVJP9EuG/2KS3GZ+ufJoemr/eu7ZP8AyIK1NYb/AEWT/arJ8Qf8eOhR/wB++h/qa1NYb93J/v0LcCG+/wCQr4ejb/ntI/8A5DNamtN+7j/67LWXqi/8T/w9/vzf+gir2rN+4g/67LRHcHqiG8k2eMdF3fxW9wn/AKBUmqSbbHUpP7tvJVfVP+Rq0Jv+mNz/AOyUa1Jt8Oa1J/07slXEg3tJ+XSrFf7tvH/6DVG6+bStJX/nrqMP/oVaEa+Vax/7EP8A7LVGZf8ARfDy/wB++j/q1bdDNGl4muvKngjX5Jbh9m/+56mtrwXpP2TxdLe2z7bWSx8qWP8A21ZNrf8AfO6sPXI459Sjjb/cro/h5Nvvp4W+/FEyf+PCt6PxRMKvws9Aooor1jzQooooAKKKKACiiigAooooAKKKKAPPIZt+myf7PmJ/3zWPrTf8UBO3+wv/AKMFWNLm3watD/zyu7lP/Hqq+IG2/Dy7b/YX/wBCrjW1jr6m9qi/6DJ/1x/9lrFvv3viPw8v9yGZ/wDx0Vuap89pP/1xasOH5vEei/8AXjNSkBe1T7kC/wDTZahum/4rHRV/uW9w9WNWX/j0/wCu1Vbhv+K003/ZsZv/AEIU2O+pa1P78H/XVaqzNs8cQf7enN/461WNU+byP+u1VZ/+R0tP+vGT/wBCSspFImvPk1W0b/eqHTW/4qPWv9yH/wBBqa+X/TrRv9tqq2rbPE+rL/072z/+h1nItFiT/kMwN/0xb/0Kqemt/wATXxCv/Twr/wDjtWpvk1W0b/pi1UdN/wCQ/wCIV/6bQv8A+Q6iQIbcLvsdaj/vQt/6DV7SZPN0fTW/v28f/oNU9u6TVo/70X/stSaC3/FOaS3/AE6R/wDoNStyjNvv+RO1Nf8ApjJWhp8m7SrT/r0j/wDRdUbz5vCOpL/07zVNZtt0qwZf+fSP/wBBquoGTrnz+ALv/cX/ANCrprG3ieO7kb76Vy+tfN4Eu/8Arj/7NXWafatLaXci0PcCr4db/StS/wCuq1D4Tb/ildv924uU/wDI71J4dXZd6lu/57R1X8I/8ixP/wBfdz/6MNU9yUGh/vX1L/rstc/4VXZocCt/C7J/48a3vD/yXd//ANfEdc/4bb/iR7v+m03/AKFWc9zSJasV/cXa/wC21VfCrbvDOk/9e8dWLFv3d+3+9/6DVfwr8vhXSf8ArjWb3No7E2l/6vUP99qq+Ef+RR0X/r3WprFtkGpN/wBdP/Qaj8Lrs8K6Sq/88f8A2aoluUOsv9Tf/wDbT/0Gq/hX5vCuk/8AXutWrP8A1F+3/XT/ANBqn4XXZ4V0n/rj/wCzVlLcpbDo5PK03VpP7qSf+g0eH12eHNNX/p2Wo1ZU0bVm/wBiT/0GptH+TQ9N2/8APvH/AOg0PcroVbz5PB2rN/G8Mn/j1bFuuzSrRf8Ap3X/ANBrF1Jv+KL1Jv8Api3/AKFW5t8qxRW/ghX/ANBqQ6GXrHyeA7v/AHF/9GCuiul/cSL/ANMf/Za5nxA3/FB3f+4v/oVdJfNsjk/3G/8AQavqZmDrjK3hGOP+88P/AKFW9a/Pqsjf3K5/UGVtK02H/nrdx/8AoVbEM21L+T+5Cz/+O1oiWO8Dr/xSto39/c//AH01GpM3/CM66399JP8A0HFTeE4/K8K6av8A0xWqerNt8F6tJ/e/9mkFaEo1vEWoQabpWm+dJsSV44U/3m6VNGzf8JFoyr/Ddx7/APvqq/irSYtZ0qPT5vkRkVPM/uMvRvwpfBWoS6leWq3ibNTs7uO2u0H95W+99D1q4P3kZy0iz0vxXJ5VhA3/AE8x1y+pSf6dYf8AXatv4jyeR4Vkm/55TQv/AORFrAvm827sG/6bV6M9JHDD4Bsjf8VxGv8A1C2/9GVYk+XVYP8AaRqqs3/Fdxr/ANQtv/Rgq1dN/wATWwb/AG2qGtDQy/Cvz2mpSf39Rm/9CrSsfm1i7/4DVPwmv/Emn/6+5v8A0KrljtTVbtv92ktgKfhNt+lXbN/HfTf+hVe01v8AiZXf/Aaz/B/yeH5P+vu5/wDQquWK/wDE1u/+A1HQoz/B/wDyLMC/3HkT/wAeoX/kFasv+xJ/6DTvCX/IA/7eJv8A0Y1Ohj/cakv+9UPYssaPJu0PTf8Ar3j/APQaybr/AJFLVl/2JP8A0Kr3huTzfD+k/wDXvH/6DVG4/wCRZ1Zf+mM1Z9Cy1eN5ujRt/wBO6/8AoNVbhv8AieeHm/2Jk/8AHasL8/h+Bv8Ap0X/ANBqjM26+8NN/tyJ/wCQ3rMC9q33Lf8A67LWfqTbPGOi/wDXvcf+g1e1Zvkj/wCuy1n6p/yNWhN/0xuP/QavogLGqSf8en/Xas/UF/4rGP8A7Bzf+jBVrUG/eWi/9Nqp3i7vGMH+3pzf+jEoaA2PEEMUGlfL/wA8ar+JJP8AiR6TJ/du7L/0YtXPE1qy6V/rP4KzvFX/ACLem/8AXxaf+jBV7Il6l/xg3+gz/wC5WL4uX/iW6TJ/cu7d/wDvpa2vGC/6JP8A7jVh+Lm26BYf9fFpUyWhSepHqi/6DJ/wGqetNtvvDzf9Pf8A7TerWr/JBOtU9c/4+/Dy/wDT9/7TNYM3Ra1r/jxk/wCA1R13/j58Nf8AX9/7Ser2tN/oMn/Aao602++8NL/09/8AstR0LLms/wDHo/8AwGs/XPk1Hw03/T83/os1oat/x7Sf8BrP1xd994a/6/v/AGWpewy1rH/Ho/8AvrVHWG3az4aX/ptI/wD3ytXNY/49ZP8AfWqeqMv9ueHl/wBub/0XUvYp7lrUvnjjX/bWo7xd3jHRf9i3uX/lUmoN/qP+uy1HN8/jHTf9ixm/9CqAe5cvF3Xdp/12of8A5HVP+wc3/oyi8+Se0/36j3f8VxH/ANgtv/RgqmK5cvv+Pqw/32qnIyt4qu2/u2Maf+PVa1Bv9LtP99qoxyb9c1aRf4EjT+dWtiSTVl/0HRY/+euox/8AjuWrota+W0k/2/8A4qsO++e68NR/37vf/wB8rWxrH+ojX/bX/wBCrYz3Hf8AM46Sv9y0mf8A9AqOHUILjxHf2qyfvYEV3T/e6Ubv+K4tF/u6cz/99NWTrkbaXrP/AAkEPzpEnk30f9+Bv4v+ANzTQM9A+FrM13rjN91njYf+P1o6nLt12/X/AGI2/wDHaj+HgQG9dDvidY2R/Vfnqnrk3k+Op4f+etjG/wD3yxr0F/DRwf8ALxiaK3+nX/8A12qj4N+bwraf78n/AKFVzSf+Pq/b/bqj4Lbf4VtP9+b/ANGPTsMo+Im/4pW7j/6eFT/yJXQXy+VBP/sI1c7rn/IHnX/qIx/+hV0mr/6i7/3GqUg6GD4gbZ4Rj2/xzQ/+hVvaz/qLj/casHxIv/FOWEa/xXFt/wChVvas26C7/wBxqOo0YfiBv+JVozf3b6GtDXv+PWT/AH//AGas3xAv/Ej03/r7t/8A0ZWpri77Gf8Az/FWfUZRvm/4nnh5v9uT/wBF1NrXzQR/9dlqrqjbNV8PN/02ZP8AyG9WNW/49P8AtstZrc0ZDfNs8VaT/tWkyUM23Vbf/gVQ6k3/ABU+hf8AXG4T/wAdqS6+TUbT/fasSiHw622PVl/uajN/SrFr8ms3f/Aaq6H8k+ur/wBPzf8AotKmt2/4ms/+4tWtmBl+E5Nmm36/3dRm/pV6xb/ia3/+f4az/DfyWupL/d1Garmmtu1K/wD99aFswKfgG3WXSrRZP4fO/wDRhrSVlXxPAq/3JKo/D+3aWxg2/wALzf8Aox6vLC0XiqDd/ckpoTJNLbZ4x1pf71pbP/6Mqr97xPGv/TJqk0v/AJHXVf8Arxtv/QnqHb/xU0H+5JSGY8a7PFWtf7SQv/47Um3bqu7/AKY01vn8W6sv/Ttb/wDoNNjbfqv/AACobszSOhX0Vtmq+IV/6e1/9FpUyf8AIY/7Y1Dov/IZ8Qf9fcf/AKLqbd/xOP8AtjWRsVdE/wCQx4l/6+4//RCVZ/5i3/bGq2i/NqviX/r7X/0GrA/5Cv8A2xqAKOi/8hXxKv8A09r/AOixVhP+Qx/2xqvo6/8AE58St/09r/6DU0H/ACGP+2S1miyroLb7vXW/6fm/8dWr2nrv1if/AHFqj4fbe+tN/f1GT/0EVe01v+JrP/wGhDZV8J/8gq/k/jfUbh//AB6tbRV2X123+3WX4RX/AIkbt/fu5v8A0KtLS223V3/v0LYllXwav/FM2n+/J/6FVyzkWKTUm/22/wDQao+DW/4pW0/35P8A0Y9OkmWKDVpP97/0GqiSQ+HY9uh6TH/sf+zGtbRfm8T6839zyU/8dzVHQ18q10mP/piv/oNXvDfzar4hk/6e1T/vla2REtdDSt/m1zb/AHIf/Qmqrodwtv4V1K4b7n2i4d/+/hq1p/za5O391Fqj4Xbd4Lj3f8tZpv8A0KqEwW6ivfDkc1v86TpvT/davV9N58GWv/Xgv/ouvGvDsbaNP/YM3+q2NcadJ/0yb70f/AW/SvbdPTd4dt1/6dF/9Bruw/U4q70Rxl9N5uh7v70S1V8SN/xLdF/276H+tV9NuPtXg6Nv+mOz/vlqm8RNtsdC/wCwjbf+hVotiXuamufc3f7a/wDoVZKr5vjiT/Z05f8Ax5q1NcbdYz/8B/8AQqz7H5vF1+3/AE4w/wDoVS9Rli6/4/rBf9tqhtW/4rS/3fw6dH/6FVi6X/iY2P8AwKqti3/FY6s3/TpD/wChGiQ0Wp/+Qlaf8Cqrp7bPFWur/fhtn/8AHasXXz6jaf8AAqq2P/I261/172//ALPWci0TL8msf9sah8Pt/wAhr/r+k/8AQamZf+JxH/1xqnorf6XrS/8AT9/7TSs5FIuWn/Icn/3FrN8Nt/xKp1/u3cyf+PVoQ/LrMn/XFazfDf8Ax6akv9zUZv8A0KpluCKesf8AIq6l/sTK/wD3zJXQak2+Cf8A3GrndY/5FnXV/ubq3r5v3En+5ULco53xU3/FHbv7jw/+hVtatJ+4v/8AcasXxR83guT/AH4f/RgrS1iTZBd/7aNTjuBl+IPm0rRf+v62/wDQq6C1t4l02Sb+PfXO69/yCtJ/2L62/wDQq6aGzb+xty0xMo6L8/h+/X/bm/8AQadocm7wXorf9Okf/oNN0Vdmh3f+/N/6DUXh/wD5EfSf+vRap72JKUcfm+Er9f7yTJ/47VPSfm0e0/691/8AQa0NP+Xw5f8A/bx/6CaydHbZoGmt/wBO61lLc1jsU9UX/ii9SX/p2krYVt1rHt/uL/6DWTqf/Ioal/17SVrQt/oMH/XFf/Qah7m0djD1L5/Amrf9eklbUbb7SD/bhX/0GsW+b/ii9S/64tWxD/x42n/XFf8A0Gpe5S2MPVl/4ofVv+veSthW3WkDf9MV/wDQaydSX/ii9S/692rSj+SxtP8Ar3X/ANBrF7lLYxdYk/4oe/8A9tNn/fTVsTfJaf8AbH/2WsPWGVfA93/uL/6FW5fNsgk/2Uoe5XQyfEC/8UdGv9+aFP8AyIK3tYX9xOv+xWHri7vDlov967t//Qq3NW/1E7UIRT15f+Jboq/9P0P9a1Na/wCPG4/z/FWP4gb/AEHRv+wjbf8AoVamsSf6DP8A7n/s1EdyXsUdaZWk0Jf+ntX/APHasXEnlaVq03923k/9BqnqDb9S0WP+75j/APjtTatJt8Ma03+wyf8AfXFaohm5osf2fQLBf7luv/oNZ+pf8ixB/t3cP/ozNayr9n0pF/uwr/6DWPqy7fD+ir/evoUrQSVjW8SahBb6zptrJ/rbh2SH/b21f8Nsz+OtMx9xFkT/AMhmsbxlpMusvGtrJs1CB/tNpJ/clXp+f3a2Ph5qcWsanYXqR7GfzEdH++koU7lrWl8SMZ/AztPFMvl3em/7TSL/AOO1zsjf8TyD/ri1aXxCm+yHRJf+n0J/30rVlt82uQf9cWrvfxM5I/CR6a3/ABVXiH/rjbf+g1MreVqM/wD1x31V0tv+Kq8Q/wC5bf8AoL1NdNt1GT/r0b+tZvYop+DY9nhWw/2kZ/8Ax6rmntsTUpF/hdv/AEGm+FV/4pjSf+uX/s1Ntdv2HUm/66f+g0dADwr/AMijpP8A1x/9mpu3zdG1aP8AvJN/6DTvCv8AyKui/wDXuv8A49Tbdf8AiXal/wBtKjoUO0VvN8Oaa3/Tuv8A6DWTqjf8UVd/7n/s1anhv5vDGk/9ekf/AKDWXqny+C9S/wBiFqh7FnQXzb4JP+uP/stc/rTbPCUDf3Jof/Qq3Jm3wSf9cf8A2Wud1xv+KL/4HH/6MrN7Fmtrzf6z/fX/ANCqqrbPFu7+/p3/AKDJVjXv+PWdqpt/yNVo397TpP8A0JKzAsX3/H9YN/ttWarbPHF9/wBg6P8A9CrQvm/060/32rNb/kdZ/wDb0tf/AEZVMC1dN/xMbD/cas21j3+Lda3fcb7P/wCgmrk0n/E1tP8AcaqtnH5vi3Vl/vJb/wDs9NoDU8TRxWscax/346k1xtniPw03/T3In/kB6j8WW7xJHuk/jX/0KjxH/wAjB4b/AOv5v/RZq9kTuR+Km/1f/XZazfFUe3xBorf7cyf+O1oeLF/1f++v/oVUfFTf8TnQlX+O4k/9F1MtrlJ3K+pL/qG/6a1TvG2eLtN/27Sb/wBCSrGoN/qF/wCmq1Xvf+Rt0n/r0uP6VgzoiTat/wAsG/6bLVe9/wCRx0X/AK9Ln/0KOrGrN/qP+uy1XvG3eMdJ/wBi0mqGUTap/wAu/wD12Wqd42zxjpP+1Y3H/oQq5qf3YP8ArqtU75f+Kx0n/YtJqzkUibU/+WH/AF2qrcNu8a2i/wBzTpP/AB5qsap/rIP+utV5GX/hMY/9jTm/9GUmX1ZYuvmvrT/fqO3Xf44v2/uadH/481SXDf6daL/vU2zXf4t1Zv7lpClSSXNv/E1g/wBxqbpv/I2a7/uW3/oNOb/kKwf7jVDpbf8AFVeIf9y2/wDQXpsVy5J8mswf9cW/9CrPtW36r4hkX+OaP/x1avSNv1W3/wCuP/s1Zumybv7WmX+O7b/0EVoSaFwv/FQeGo/7nnP/AOOj/GtjUvv2i/3plrLZd/jHSV/uWMz/APfXFaV9899YL/02/wDZa2M7XZJprb/GOpf7FjCn/jz1V0vUoLyfUmj/AOXeZoX/ANhqk0tv+Ku13/Zht0/8drFmX/hHtck1L/mGai6293/sS/8ALOT/ANlP/AaIia1Z6l8LN39gXW7r9rb/ANBSmvLm91Jf7tw1aHgKPytJuF/6eG/9BWuf+0bPFWu2/wDcljf/AL6UV6S/hxZwL+JIrwt/xTOpN/0xm/8AQTVjR13eGNN/69FqrD8nhnUv9yarWgtu8OaT/wBekf8A6DQUY+rfvbXw9H/fvo//AB1TWvrH/HjPWQ3zv4bX/p+b/wBBrY1pf9Bf/gNJDbuinrX/AB9+Ho/4Gvl/9Bq5rTf6JJ/wH/0KqOtf8hnw0v8A09/+06ua1/x4P/vrSGVdWbb4g8NN/tzJ/wCQ6k1b/WQN/wBNlqvrHy6z4a/6+JP/AEWasa0v7uBv+my1iBDu/wCKxj/7Bzf+hVJqP/H3Yf77VXuG2+LrT/asZv8A0JKm1D/X2Df9NqzRoyurf8Vdfr/esY//AEKpLVv+JrJ/tJVfd/xWM/8At6cv/oypo/k1yNf70VZlFfwm3/FM2C/3fMT/AL5kNOs/uakv+3JUPhX5dDj/ANmaZP8AyI9WLH5nv1/22q1swM/wfJ/xTGk/7n/sxpv39H1pf9iao/CLbPCuk/7jf+hGnW7b9H1L/tp/6DSWwFrwfbrLpVg0n8NpH/6DU2kt/wAT+7Vf+fdab4Ht2l0O0Zf+fSP/ANBp2lx+Vrl3u/59/wD2aqQmO8Nt+/8AEq/9RH/0KNKq6e27Wb//AK4rU3hv/kJeKF/6fl/9FpVex+XWb/8A640dBmPpK+Vda1G38F9JU1muzUbv/gNQ2Lb9R8Q/7N83/oNTae27UZ/+A1j3RqtCj4Xb/iVTr/093H/ow1a0/wD5Ct2v+7VXwq3/ABKp/wDr+uP/AEKrWnt/xOJ/+A1HQ1KPhNv+JVd/9f1z/wCjDVyxX/iaz/8AAao+E/m0afb/ABXcz/8Aj1XtP/5Cs/8AwGo6AZvhNt+jz/8AX9c/+jKuaf8A8haf/gNUfCa7dHn/AOvub/0KrmnsqajdtWaLKPg9t2gRt/fmmf8A8erQ01tn2+T+5u/8dWs/wn/yLlpt/vyf+jDVyzb/AETU2/66f+g0iyPwjHt8I6Sv/TH/ANmqxGuzw/q3/XGb/wBBNN8Lrt8M6Tu/591pyt/xINS/64yVfQgvaGv/ABI9N/694/8A0Gs+4ZU8Jakv96GRKuaDJ/xINJ/694f/AEGsnUpNnhW//wBv5P8AvpqIkGtpq/8AHgv92Ff/AEGpvCfzf21J/f1GT/x35adp6/8AEyjj/gVKb4L+bQ5Jv+et3M//AI9WyM29TQtZNt1qUn9xP/QVqjDfQaT8NrC4uPkiit131MrbLHXZP7iSf+i6IbWK98D2FrNHviltFR4/9lqrqDG6w3/EugVfv/K9es+KH8vQrtv7iq3/AI9Xjnh2SWKOTRbz573TUVEk/wCe0Dfcb8uDXr/jL/kU9WZf+fd2/wDHa7qGsZI4q28Tltck/wBEj/67LUOsN/xUfhr/AH5v/QahuLj7Vo1pJ/f8t6k1htnibw3/AL83/os1a1QnuWtQ+Se0b/brN0ld3iPxC3914U/8drQ1j/lg3/TZaq6H/wAhXxC3/T2v/oNJrUCwn/Iaj/65VX0Nt+s+JWb/AJ+I0/8AHasL/wAhz/tjVXw63/Ey8Qt/0/L/AOi6JDRcjbbrP/bGqPh1vn12P+7qMn/jy1cVd+uf9sao+Hv+PrxD/wBf3/tNKzluWixp/wAuq3f/AAGq/hVtvhyBf9uT/wBCNWLVduq3f+4tUfC7f8Sfb/cuJk/8iGs5blrYtWa/vNWX+9u/9Bqnocm7wrYf9cf/AGarlj/x936/7f8A7LWf4X+fwrYf7jf+hGpluJFe+b/QdCb+5fR/4Vqa181jP/wH/wBCrHvm36NYN/c1GH/0ZWtrDf6DPUx3KMvxE2268NN/0/L/AOg1a1iT/iWyf76/+hVT8Rf6zw8393UY/wD0GpNabZaSL/trRHcCrrnz654eb/rt/wCi63JreKLRo2X77pWHrn/IY0H/AH5v/RZroLyzZNHj/efwU0gbMXVm3fDa7/69Grc16Tdpu7/Y/wDZaw9UX/i2t2v/AE6Sf+hVsat82lQf9cV/9Bq+tiDmfEEe7wBI3/TFX/75kFTXnz2kn+5UesNs+Hk//Xv/AOzCi63Jaf78P/stZS0ZrHYy/EH/ACLlo3924t//AEYlamq/8es/+41ZPiJv+KVg/wCu1v8A+jBWxq3yW86/7DVm9zdGH4ib/ilYG/6ebT/0YlbWpf6if/casXxE3/FKwK3/AD8Q/wDoVbWqf6u4/wBxqy6jMHxJ8vhm0b+7cW3/AKMrY1b/AFE7f7DVj+Jl/wCKVgX/AKeYf/Qq1tY/1F3/ALjVPUpGL4gb/iR6av8Afu4f/Qq1NYb/AESes3Wtv9naKv8Aevoa0NWb/RZKS3H0KutR75/DUf8A0/L/AOOqa0NW+ZP+BrVHVPn1Lw0v/T2z/wDfMdXtU+WD/ga0R3ANU/5GDw3/AL83/oNWNW/1Cf8AXZap6o3/ABUfhr/fm/8ARdWtYb9xH/12WiO5L2K+pMr+J9J/2Leao9c/5FW//wCmrqn/AH1IBRcNu8TR/wDTK0b/AMeajWv3vhyBf+et3Cn/AI9WqIZ1F9+6sZG/uJ/7LWfdL+/8Lx/9Pf8A6DG9XtabZYz/APAqp33ya54Wj/6ayP8A98x1oJKxYvtQg/4SqOx/5ePJabZ/s1t+AHZvGF238H2Rh+TJXJeKrGdr6DVLNN97pv75E/57Rf8ALSP8VrtPhzcQ398Ly2O+3ntWdH/4ElbUX76Oar8LPR6KKK9c84KKKKACiiigAooooAKKKKACiiigDx/T38nxF4otvW7kf/vqk175vh7dr/0xX/0KpNQTyPHerf8ATWq+uN/xby7/ANxf/Rgrk2bOrdJnTXzb7Wf/AHGrDhbbrGhSf37eZP5VsXDb7H/fh/8AZaxfuT+HpP8AbZP++lpTGkaGqN+8sP8ArtVeT5/Gtp/14yf+hJTtSk/eWH/XxUbf8jrA3/UOb/0KhgXNSb/j0X/ptVGZt3ji0/7B0n/oxKtah80lp/12qizf8V5Av/ULb/0ZUMaL14v7+0/32qnGu3xdf/7VjD/6E9XL75Z7D/fb/wBBqj9zxjd/7VjH/wChVjItE1w3/E1tP9xqq6b/AMjP4hX/AGLd/wDx2rF03/E1tP8Acaq9h/yNOs/9cbb/ANBqJFIkjXdqN2v96Go/Dfz+HNN/2LdU/wC+akh+TXP96H/2aqfhVv8Ain4F/uuyf98tSZRDIu/wxq3/AF7zf+gmpLP5tDsG/wCndf8A0Go9u7QNWX/pjN/6CadoMnm6HpP/AF7x0+oGPqkn/FB3/wDsQt/6FXcaDJ5ulSN/sf8AstcbdQ+b4V1aP/pjJXTeB7j7V4fg/wBqGN//AB0UAN0Nf9Ovl/243qr4P/5Fidf41vrn/wBCq1pf7rWb9f7yK9U/DbbLXWoV/wCWWoyf+PKhob1IDQW/07Uv9iZa5/w2v/Ej/wC3ib/0Kui0D/j71L/fWuf8Nt/xKp1/u3dyn/kQ0pvU0gFn/rL9f97/ANBqHwr8/hXTf+uP/sxq1Ytunu/9+qPhFv8AinLDd/DuT/yIaye5vHYsWv8Ax6X23/pp/wCg1D4Vb/ildJ/64rU1j/qL7/faq/hFt/hXSWb/AJ91qXuUtia1b/RL/wD7aVR8Ktu8K6T/ANe61YtP+PC+/wC2lU/C/wAnhHRv+vSP/wBBqHuUthskm3w5qzf7ElXtN/daPYL/ANO8f/oNZepNs8I6t/1xkrWjXbpsC/8ATFf/AEGoe4XMvWPk8B3/AP1x/wDZq6i6/wBXJ/uVy+tf8iXcf8B/9GCumuP9R/wCpH0Rg+IF/wCKDu/9xf8A0Kugvm/cSf7jVg6823wVd/7kf/oxK1tSk/0H/gFarcgy5l82fRY/7js//fK1qNJ5WlatJ/dhb/0Gs2Nd2q2kf/PC3Z/++v8A9VWr5tnhXXZP+mMn/oNaomRvaOvleHNNX+5aR/8AoNY+vf8AJPLv/a2/+hVuK3laVBt/ghX/ANBrF1hd/geCP+9NCn/fU4p9CEza8WTNbyQSL9xJvn/3arRN9l8eaHeQDK3jR29wP91sq1Xdaj82SNZPuNWLpN5La+L9Cjm/490u1t9/+033K0p6tMzlomeo/FCET+BtUH91Ff8AJhXKQ3H2iDSZv77r/wCg13njCH7R4Z1KP+9Ea8x0WT/iVaSv9yZUr0prU4YbWNaT/kfI2/6hbf8AowVavG2X1g3+21UZm/4ryD/sFt/6Mq1qDf6dYf77f+g1n0NSv4b+Wxu4/wC5fTf+hVasW/4mt/8A79VdJbyp9Wj/ALt23/jy1Y0tv+Jrf/761MdUNlXwf83h+Nv79xN/6MNXLOT/AImV3/vrVHwf8vhiD/fk/wDQquaf/wAhK7b/AG1pbCM/wb/yLkDf9PE3/ow1ctY/3l+v+23/AKDVHwO27wraf9dpv/QqvWf+vv8A/eb/ANBrLoUVfCv/ACLmk/8AXstV2+fQNWX/AKYzf+gmpPCrf8Uzpv8Auf8As1Nh+fStW/3Jv/QTUrZmlybT283w5YN/ftF/9BrNm/1fh6T+7cbP++o3q9o/zeHNN/691rLvJNmjaTJ/zyvo/wCorOxRqa5/x7R/9dlqjqnyeJvD3+39p/8AQUq5rn+o/wCBrWbrUmzxH4Xb+883/oun0QDtW+WS0b/pstVbqTZ4x03/AGrGT/0IVc1b/j0jb/pstZusfuvE+hSf34Zk/wDHc0Adl4mXfpX/AABqwfFX/IsWEn/Ta0/9CrotYX7Ro27/AGP/AGWub8RSb/AHmf8APKFX/wC+Wp3urEGt41/49bj/AHGrn/Fm1vD9h/18W3/oVbnixvNsZ2/vo1Y/jD5PCthJ/duLT/0YKH8I1uQ64v7iesvVm/f+Hm/6fl/9BrW1pv3E9Y+uNtTQWX+G+hrBnQi9q3/HtJ/wGqOuf8hHw1/19/8AtOr2sN/oMn/Aaz9cbZfeHv8Ar7/9pvU9EaGhrDf6JJ/wGsvxA23UfDX/AF9/+0zWlrf/AB4yf8BrL175tV8Nf9fbf+iHqHsUixrTfuP+BrVfUP8AkZ9CX/Ymf/x2rGrf6uNf9taq3jbvFukr/dt7l/8A0CoYN6ly++eS0X/ptTWb/itIP+wdJ/6MSi8b9/af9dqav/I6R/8AYOb/ANGVI73Zevv+Pm0/67VXb5PHEf8A2C2/9GVau/8AXWn+/VVm2+NI/wDsHf8AtQ1ZBavG/wBOtP8Afas+x+/q03964/8AQVxVy4+fUoP9jdVHTW3aV5n/AD3mZ/8Avpq0j2FLZmtN8/iDw1H/AHPOf/yHWpq3+vtF/vyrWbJ8virRV/6dLj/2StDUpN19YL/02rQzCH/kf5P9jS//AGoKjtZv+Jzf283zxSp/q/7696dbrv8AHF2y/wDQOj/8ekf/AOJqHUN0XmXC/wCtieiInudP8Fmlt7XVdPk+dLKVYopP76fORS+Nn+zfELTZP+etiyf+PUnwaumkfX4Zv+PiK5j3f7rJlak+J0WzX9GuP7pK16cP4RwP+ILo7f6dfr/t1R8F/wDIs2n+/J/6MNXNFb/iY3f++tZ/gWT/AIpWDd/z2k/9CpFkOtf8gq//ANi7jf8A8eFbmrN/oN3/ALlYupLu0rWv9l9/8q0tQm3abO39+Gl9of2TP8Qf8gfTV/6e7f8A9Cra1Rttrd/7lYeufNpWk/8AX9b1sas3+iXf+5SF0MfxE3/En0lf+n63/wDQq1NWX/RbusfxQ23StF/6/rb+tbGtf8et21Q9yjN1pf8AS/Dzf9Pf/tN6saw2yx/4GtV9cb59Cb/p+X/0E1NrTf6DJ/vr/wChVkty+lirqjf8VH4e/wBt5k/8dFTah8t9af8AXaodT/5Dnhr/AK7Sf+g07VPle0b/AKbLUFkekrt1LXY/+nhX/wC+o0p0P/IYn/3FqGxbZ4j1qP8AvJC//juKki/5DMn+4tJAZ+g/c1pf7mozf+hVJpbbdVu1/wBtar6C37zXY/7mqSVat/k1yT/cWmAfDGTfY7f7s0yf+RK0rhf+KmtP+2lYvw5k8i6v4f7l9Mn8jW9qi+V4gsJP+mzf+PLTRLKul/J401Zf+odD/wChVXkb/ipoP9ySplk8rxxJ/wBNdOb/AMdkSo/+Zqs/9xqEIyR/yNuq/wDXvb1DJ8mqx7f7lWJm2eNNSX+/Y2z/APjz1DI3/E1j/wBxqze5uiro/wDyGfEK/wDTxG//AI7Vhf8AkK/9sqq6a23xHrq/7cL/APjtWN3/ABOP+2NZGxV0H/kK+Id3/P2v/ourS/8AIY/7Y1T0Fv8Aia+IV/6e1/8ARaVY3f8AE4/7ZVAGfocm/VfEP/X2v/osVYt2/wCJxJ/uLVXQf+Qj4l/6/v8A2mlWrX/kKyf7i1JZV8N/6jUm/wCn6b+grQ0v/kI3bf7dZvhVv+Jddyf3r65/9GVpaT/yELv/AH6gCHwe2/w5B/tTTf8Aox60NLX/AEq7/wB+s3wX8/hi0b/bk/8AQq1NJ/4/p/8AfpoTM/wW3/FK2n+/J/6MNQ6k3/Eq1bb99nZP++qk8Hyf8Uraf8C/9CqvdfPa+X/z3u1/9Cz/AErSJJuaeu2+tI/7qVN4TbcmrSf3tRk/8dUVHp/z6r/upTvB7f8AEqu2/wCn64/9GGtjLqaGl/8AISv2/ubf/Qaz/Dv/ACT208v7/wC+/wDRj1c0lt0+pf7b/wDstVfDKt/wg+mt/fh3/wDfTZo6jZT1aRp/DlpfQ/8AH3YOsyf+zL+Ne4aC/naFpzf3raP/ANBFeD69JPZ2M/2ePemzzvL/AN371e8aDLFPomnSQndE1vGyf7u0Yruw27OGvsjyXw22zw5f2/8Az7zSJ/49Wp4i+bTdCb/qI29ZtnH5F3rsP/TZnq54kk/4k2it/wBP1t/WtNmLqbGs/wDHjPVG1bb4nn/2rGP/AMdar2uN/oN3VHds1+0b/nraN/461KY4li4b/ia2H+41V9P+bxbrX/Xvbf8As9SXEn/E1sP9xqh0/wCTxPrrf9Mrf/0GhgXLpv8AiZWn+41UdPbf4t17/r3tv/Z6tTfPqtp/uNVHS2/4q3xD/wBcbb/0Gs5DRekX/iawf9cWqjpK7NV11f8Ap7V//IaVek+TVYP+uLVR0v8A5DniFf8AptH/AOi6ykWiwrf8TiT/AK4rVHw7/wAx1f7moyVajb/ief8AbFaq6B/x8a9/2EW/9BqZblIq6lH5ujeIY/8Api3/AKDWtI3m6du/vQ/+y1m3C74Naj/vQt/6Lqxp8n2jQ7Rv79uv/oNS9GUZOvf8iPO3/XP/ANGJWlrS7rS42/3KyfEDf8UHft/cRf8A0YK2Lr97HJ/1x/8AZaYHP+IJtvhywk/uXdt/6FXeW/8AyB6898Sf8iXJJ/zyeN/++Wr0DS2+0aVIv+9QBj6Wv/Emv1/25v8A0Gjw783gfSf+vb/2aptF+WPUof8Apt/6EtU/DMm/wdaL/wA8nkT/AL5kem3dkFfT/m0C/wD+23/oJrN0Vd/hzTf+vZa2NFj36Hfr/feSsPw3N5vhXSW/6d1qJ7msdijffN4V1Zf+mMla1q2/TbT/AK94/wD0Gs+b5/Dmpf7UMlWtLk3aPYN/07x/+g1j1No7GXqn/Ilan/1yatqD/jxg/wCuS/8AoNYeqN/xRepf9e8lbUbf6DA3/TFf/QaHuUtjD1ptvgfUm/6d2rS3f8S6P/riv/oNY+vf8iJqS/8ATvJWtcN/oMf/AFx/9lrLqV0MPXP+RKkX+/t/8eat7VP9Rcf7jVg69/yLMC/37i2T/wAiCtrU/wDj3n/3KPtBcp618ulaSv8A0/W3/oVbGqf8etx/uVi643+g6L/1/Q/1rc1P/j0npR3BmX4g/wCPDRf+wjb1qaw3+iT1m+Im22Ok/wDX9D/6Cava42+Pb/eemlqLoU5F83xBaf8ATK3b/wAeYVJrTf8AFI3/APtOqf8Aj1Q27b9Yv5P+eUMaf+zVNqy/8UrHu/ju4U/8iCt46kSOo1b91Yz7f4UasnWF/wBF8NK38eo29aGuSf8AEun/ANpKo6x8z+Gl/wCn6P8A8djc0yC1rlw8GsWjf8sn+/VnwdvsPiZ5cYzb36NcP/sShTn86i1aH7RP5cn9yovAN9J/wsKwjuefNt5Eif8A2kXn/wAdran8UTKfws7P4uDb4etJv+eF9C/61lrJv1W0b+/C1dB8Ubf7T4QuB/dZWrk9Nm3z6a3/AExb/wBBrvmtbnFF+6WNN+Xxb4h/3Lf/ANBNTTfNqu1v4rdqq6a3/FY+IV/6Y2//AKDVpm3a5B/tw/8As1Q9jTqR+FW/4kGmr/cTZ/49Udq2zStSZv8AppR4bbbpUcf9yaRP/Hqjhb/iT6t/uTf+gmpjqimrMteGV2+HNF/694//AEGoY5Nmlak3/XT/ANBqxoPyaHpK/wDTtHVNvl8P6s3/AExm/wDQTS2ETeGV/wCKc0X/AK9I/wD0Gs/VI93g7Vl/6YzVpeHf+Rb0n/r3jqjdfN4V1Zf+mMlZPYtOxpK261jb+/D/AOy1z+tN/wAUPO391I//AEYK2rVt+nQN/wBO6/8AoNYuq/8AIjXf+4v/AKEKzexRra181jJ/uVRk/wCQ/pMn960mT/0Cr2qfPYyf9cf/AGWsu4k/4mXh6T+/5if99KKzLLWpf8fVn/v1Rb/kddv9/S//AGoauap/r7Rv9us+4bZ44g/29Mb/ANGVfRAOuv3Wq2jf71Q6bJt8cX6/9O9u/wDOrGof6+wb/bas9W8jx/u/562Mb/8AfMlAHUeMF/cf98/+hVV175Nc8NM3/P8Af+hR1e8XR79Ndv8AYrP8TTf8gK4/uX1t/wCPcU+iIG+Lm2Rxt/tr/wChVR8Uf8hfw9/18N/6Lq54s+7H/vr/AOhVV8ZN5WpeHm/6e2T/AMgPRL4So7mfqy7I42/21qndf8jVorf9O9wlXtYb93/wNao6k2zxPoTL/cmT/wAdrBnQixqn/Lv/ANdlqre/8jjpv/XpNVrVG/1H/Xaqd43/ABWOk/8AXpN/6ElQyy5qjf6j/rtWfqDf8Vrpv/XpN/6EKvav9+D/AK7LWbef8jxprf8ATjN/6FHUMpFjUf8AX2n+/Vf73jGT/Z07/wBCkqa7/wCPm0/36r27bvGN+392xh/9CeokgvqXJPn1G0/3Go01v+Kq13/rjb/+z03d/wATWD/cajSfn8T67/uQ/wDoNIZbb/kKwf7jVBpfy+KvEP8AuW3/AKCatN/yFYP9xqq6bJ/xVWu/7lv/AOi6sgsSN/xNY/8AZhqjo6/8Srd/z1mZ/wDvpqkupvKnnm/gihajTY/K07TY2+/8tarcUtjWt/n8af8AXLTv/QpBV64+fWLRf956o2P/ACOt/wD7NjD/AOhPVxpN/iC0/wBhGqzMbofzeJvFDf8AXsn/AI69VbVV1G01bT7r7ku5P8DVjQ1b+3PErf8ATaNP/IY/+Kqrebrf/SI/v79j/wC61ERPc7/4P3U914U/0jmaK4aJn/v7VUZrH1F/s3xN1Zf+e9vC/wD3ytavwduvP8KSK3FxFdSQyr6MKy/GUfkfEK3m/v2+yvSX8NHA/wCIwh/5FzVl/wBib/0GrHh//kXNJX/p0j/9BqnG3/FP60v+xN/6DVrw3J/xTmk/9e60FmXI2yPRZP7t9/jWprTf6DJ/12Wsu4+XSrST/nlfL/6FWhrkn+gyf76/+hVPUf2SHWPm1zw8q/8APaT/ANFmrmsNtsZP99ap6p8+v+Hv9+b/ANBq1qzb7T/ga0CKesNu1/w0v/TxJ/6LNWtUX9xH/wBdlqjrDf8AFT+F1/6bTf8AoNXtW+W1j/67LUFFO+XZ4q01v79pMn/jyVJqTbHsP+utR6h8nifRf+uU1O1Rv3lp/wBdqxWhZX/5nSNf72mf+1DUzfLrEH+41Qzf8jpaf9g6T/0KnXHyaraN/vVkWR+G12adPH/du5v/AEYak0tf9Ou1/wCmtV9BbZJq0f8AcvpP/Huam0v/AJCN2v8At1S2AyfCfzeEbD/gX/oVOs2f7DqUf93zP/Qah8Gyb/Ctov8AdeT/ANCq5Zx7p7+P/bb/ANBpgXvhvJ5vhy0/6946ktV/4n8/+3b/APs1Z/wrm3aHbx/3UZP++WIrUVfK8Tf70LJQSyv4b/5CPihf+ntf/Qaq2P8AyHLtf+nerGjybPEfiGP+/wDZ5v8Ax16j0r/kP3f/AF70J6CMfT1/4mPiH/r+/wDZabZ/JrMn/Aadp7bNY8Sx/wDT8v8A49GlNt2/4msn+4tZy2N1qyj4V+XSrtf7t9N/6FV6x+TVbv8A4DVHw22yDUl/uajN/Srlm3/E1u/+A1l0Nij4R+TRp1/6e5v/AEKr1m3/ABNbv/gNUfCbb9Ku/wDr7uf/AEYasWbf8TK7/wCA1PQa3M3wi3/Emn/6+7j/ANGVa09v9Lv6p+Ef+QHJ/wBfdx/6NerVi237e3+9/wCg1PQoh8Jt/wAU5YN/f3P/AN9SGprX5NK1Jv8AYkqv4T+XwrpP/XFakVtugas3/TGb/wBBqegLc0PDv/IuaSv/AE6Q/wDoNQ/8y5qX/XKb/wBBqxoa7NA03/r3j/8AQars2zw/qX/XGb/0E0Im5a0Ntvh/Tf8AZt4//QaybxfN0q0h/wCet2v/AKFmtLTZP+KcsP8Ar3X/ANBrP2730mH/AG2m/wC+V/8Asq2QjoNNbbfSN/dSneDf+RVtP9rzH/76keodL+ee7b/YqTwfJs8I6S3/AE7q9aGQ5m/4pzXZP9ib/wBBp1xui8F6S0f30tIf/QRVW4k/4ovWm/6YzP8A+O1rSR+Vo1hH/AsMaf8AjtHUbMfXJtkmk6tb/PLE/wBnf/bif/CvavEcPn6DqUf963k/9BNeE6pdNp0kC/8ALlFcRu/+wrNivf79d2n3Y/vRN/6DXfh9eY4a26PItFuPtHhKw/2dqf8AfNa2tf8AIx+Gm/25v/RdYOi/utDnh/uTf+zVsa03/FR+F/8ArtN/6CKtKwupoas37uD/AK7LVXSW2arrq/3po3/8dqxrDfuI/wDrstVbX914g1Jf70ML0mUiwrf8TyT/AK4rVXw7/r9db/p+b/0WlWI5P+J5J/1xWq/h/wCR9d/7CMlDEXPM/wCJzJ/swrVDw9/r/EP/AGEW/wDRaVdi/wCQxJ/1xWs/wy25/EP/AGFJKzkNGhbr/wATWf8A3FrN8M/Jps6/3Lu4/wDRhrSt/wDkMzr/ALC1m+G2/wBBv1/u303/AKFWUty0XNNbfqV2v+2tZvg9t/hG0/2fMT/x6tDTW/4mt3/vrWb4T/5FmD/rtJ/6FUz3KRV1D/kAbv8AnlfRv/5EFa2tf8eNxWPqn/Iuat/0ym3/APfMgrW1Rt+myN/sVP2ijL8QfLaaK3/URh/9BepPES7YJGX+F/8A2aqviZtmlaK3/URt/wCtXta+e1u/8/xU1oBm65N/xMvDzf37iRP++o67K6+bR4/9yuF8SfJHoU39y+j/APHlxXdQ/v8AQ46L2E9TmdSXf8Pbv/r3k/8AQq2tQbfo9o3/AE7x/wDoNZ8a+b4Ou4f9iZKdDcfavCumyf37SP8A9F1V7skx9WZW+Hk//Xv/AOzCnXi/6L/2x/8AZaNWX/i2V3/sWkn/AI7TriTdYxt/0x/9lrOWrNY7HP69/wAiru/uTQ/+hVvap86Xf/AqwfEH/InT7f8Apm//AI9W1qTb4J/9xqxN0YviT5/DNp/18W//AKFW1qjfuJ/9xqw/ETf8Uxaf9fFv/wCjBW1qn/Hrcf7jUmMwfFDf8Uzaf7dxb/8AoytLWG/0Wdqy/E3/ACALD/r7tf8A0YK0tY/1ElZlbGbrH3NCX/p+jrQ1T/j02/7a1n6x80/h6P8A6e//AEGN6vas37j/AIGtJbhfQbqX/Ic8NL/02m/9Fmr2rf6n/ga1R1D/AJGTw9/vzf8AoNaGqf6iP/fWiO4Mq6t/yM/h7/fm/wDRdWtWbekf/XZaq6s23xB4e/35v/QRU2qfvZ4F/wBunHcXQrw/Prl/J/chjT+Zq1qHz2OhR/3tRh/9CqjYtv8A7Sm/vTMn/fK7a0L75JPDSt/z/f8AtN62jsZy3NrXm/0GT/gP/oVQ6h/yN3hpf7iXL/8AkOjXpP3Ea/7a02+Xd4x0Xb/z73H/ALIP/ZqGSSTXTWvieP8AuMnyf71aPwsT7B4t1jToxm0WNriL/Y3sMrWZqkPmyT/31+dP96tD4UXzy+K9TjuBsle0WWL/AHN2D/49XTR+KJhU+Fnr9FFFesecFFFFABRRRQAUUUUAFFFFABRRRQB5R4gj2+Mb+T/dqjrHz+BNSX/Y/wDZq1fE37rxRqK/3vLf/wAdrKvPm8F6sv8A0xkrle50x2Oib57WP/rj/wCy1z942zStFm/55XEf/j3FbkMm+xgb/p3X/wBBrn9YbZ4O8z/nk8b/APkSiWw76mlqn/Lv/sXC01m3eMYF/wCodJ/6FRrTbfL/AOuy1HJ8njW0b/qHSf8AoSVC2GWtR/1lp/11rPkb/i4UH/YLk/8ARgq9qUnz2n/XaqMjL/wnlo38f9lyf+jEokNFzVPknsP+uzVVVf8AisZP9rTv/agqxqjfvLD/AK7NVV/+Rwj/AOwc3/owVnIpFi4X/iY2n/Aqq2Lf8VVrv/Xvbf8As9WLz5NRtP8Afaqent/xVWu/9cbb/wBnrFlFhm26zA396H/2aqPhttljdx/3b6ZKuXH/ACFbT/caquh/L/a0f9y+b/x5RUsaG2/zaVqy/wCxJ/6DUPhdv+Kc0X/r0j/9BqxZx/uL+P8Avbv/AEGs/wAJybvCuit/07x0+pQ63+bR9SX/AGJK0PhnJ/xJ7Rf+nSH/ANBrPtW2abqS/wCxJ/6DU3wxb/iW2H/XpH/6DTZKNLzvK8Ryf7UVVfDbfv8AxCv/AE/f+00qO6bb4n/7YtUnhOP/AEXWrj/nrqMn/jvFDEN0WTbqN+v+7WH4d+fTbtv799cf+jDW54fj/wCJlft/tx1zvhWTfoe7+/cTf+hVMtzWJa0tf9OnX/bWqPhFv+KZtP8Afk/9CrSsP+Qld/79ZfhNdvhi0X/bk/8AQqye5si5Zfcvv99qh8Krs8K6b/1xWpLP/Wakv/XT/wBBqHwm3/FK6b/1x/8AZjUMpbDVk8qx1Jm/hST/ANBqHw6u3wxpsf8A07rTbhv+Jbq3+5J/6DU2j/utDsP+veP/ANBqXuBR1Ta3grUm/wCmLf8AoVbCtvtYP+uK/wDoNYerNt8Fal/1xb/0KtzbstI/+uK/+g1D3AydaX/ijrv/AID/AOjBXTXH+ok/3P8A2WuX8RL/AMUVd7f9n/0Kumum+ST/AHGpgYPiJv8Aih7v/cX/ANCFaWrN+72/7qVl+IG3+C5I/wCN/LT/AMeq9fSebfRx/wC3VpWEyPTf3us6k3/PJI4f/Hc1a1D5PB2tf7cMlV/C7eba3dw3/LW7kqbUm2eB9W/2kb/0KtkQzopF/wCJdGv/AExX/wBBrH1Jtng60/6+Lf8A9GCtr/l0g/64r/6DWDqjN/witov/AE9w/wDoVN7CTOi1xvKeOofCFvBq+oIs3/LK7jm/4EkgZao/EKF5bWBo5NkqXcbp/wB9c/pVvw2rabr2myL9yeWOF/8Ae3VpTWxnPY9X8Sru0G//AOuTV5Xp6+RaQL/tq9ereIF36Lfr/wBO0n/oNeU+ZvggZf8ApnXoT3OGnsaFx/yPlg39/TpP/Qqtal8s9p/12/8AZaq3TbPGOkt/etJk/lVrUm/eWm7/AJ7VKLZVs/3WuatH/e8ub/vpasaa23Vbv/gP/oNVWbb4xnX+/Yq//fLVNp7f8TW73f3FrFFEPhP5vDkDf9Npv/Qqvaf/AMf1+3+3Wf4Pbb4fjX+5cTf+jDVyxk/06/8A9+tOjAy/AP8AyKVp/wBdpv8A0Ya0LP8A4+tSX/baqPgltnhmNV/5+Ln/ANHvV6x+fUb9f+mtY20LW5T8K/8AIuWP/Av/AEY9Ot126dqX/bT/ANBqPwl/yLlp/vyf+jTQrbNO1b/tp/6DWa2ZRJ4f+bw5ov8A16R/+g1i6s3/ABTEjf8APK5V/wDvlq1/Dn/IuaL/ANekf/oNZWqL/wAUzqW7+B2f/wAeqOg1uaniBv3En++v/oVZviD/AJDPhdv+niT/ANFmtLXP3tru/wB16yfEDf8AEx8NSN/z9sn/AH1A9PoUWNY/48P+2y1m+JP+Qr4eb/ptN/6LNaGsf8esn++tZviRt2o+Hv8Ar4k/9FmmyUd15m7Q42/2K5HVpt3gC/X+7DJXSQtu8Mx/7lcbqDbvB13H/ffZ/wB9SChbWBnTa98+lfN/zx/9lrB8UTbvB1p/12tP/Rgre8UR+Vpvlt/An/stc74u/deFdNX+/d2if+PVL2HHcm1pd9rPtrH17/jx0lv+n6H+tbGqN+4u/wDgVY+vLv03Sf8Ar+h/rWUtTdGhrP8AqLiqOtfPd+Hv+vv/ANpmr2sfNaz/AOf4qz9Y/wBf4ab/AKfl/wDQag0L2s/8ej1k6w2/VfDS/wB24kf/AMh1qaw3+gyf8BrJ1D5tc0L/AGHm/wDRdZsC5qX/ACwb/pstV7z5PGOm/wDXjN/6FVjVG/1C/wDTZaq3Db/Glj/14zf+hUpbIC5efNJB/v01P+R0P/YO/wDalOuv+Pi3/wB+o1+Txx/3Dv8A2oKANC+/11p/v1Tmb/itEb/qHN/6Mq1fN+/sP99qz7iRf+Exkb+5pyp/31JQtWPqOvrjyvtc3/PK3aprOHytHsF/2I6ydWkZ9On2/wDLWaOH/wAerpLxdvlqv/PZUrdLUyexNMv/ABWOkr/ctJv/AEJKsakv+nWDf9NqqyNv8caav93Tpv8A0KrmpN+/tP8ArtVpGZJZ/wDI6an/ALFjD/6E9U9WuFi8/wD36sab8/jTVv8Ar0hrFks2fxbqW7/j3lhj+T/a5oW5T7nqnw7soIftV1H/AK6aKFG/3V37f/Qqr/EuHzb7Sv8AgVL8LpHWC+tZPv2/loP93mpfiH8t3pcnvIn6V6cf4Z58tahj6DJ/xMpP+A1T8Ert8Mbf7lxN/wChVJorbNRf/cWm+EW2aVPH/cvrj/0KoNB1xH58Gsw/30b/ANBohm+1aBG39+0/9lq1aruvtSX+9/8AE1k6HIzeEbRv+mLJ/OpfxCWxJrEn/En0n/r7hrY1b/UXf+41YOsNu0DSW/uXdt/6Mrc1Zv8ARbv/AHKaGYfiz5NK0L/sI2//AKFW1rX/AB43f+5/7NWL4obfpWk7v+gjaf8AowVsaw3+g3f+5UW1Ay9a+aPQm/uX0NWtaX/QZP8AfX/0KqOuN/oOit/0/W3/AKFV7Wl/0GSs1ualXVv+Q54a/wCu0n/otqk1j7kbf3Zlqvqjf8Tzw1/12k/9FmrGtf8AHp/22Ws0rgU4W2eLbv8A27GN/wDvlqkhb/ief9sab93xVH/tWLf+OtTl+XWd3+xUosy9C/4/vEP/AGEW/wDRSVcjb/ieSbf7i1T0X5NV8Sr/ANPyv/31AlTI2zWN3/TFapEsr+DW8rX9W/7CMn/otK6LxRJ5V9aN/dmWuX8Mts8R6t/2Ef8A2mlb3jJtk8Df9Nlpx3BkbSbvHFo3/TjN/wChJUd023xHaN/ttRp8fn+ON3/PLTm/8ekptwvm+J7T/gVSIz7ht3jW/b/pxh/9Ceq8y/8AE1g/3Gp0km7xrrX+xaW1Fx/yEbTb/caoN47FWw/5GfXP9y3/APQamH/IVT/rjUNiuzxNrv8AuW3/AKDUx/5CsH/XH/2asjYr6Gv/ABNfELf9PC/+ixUjN/xNf+AVDorbdY8Sr/08R/8AoNSS/wDIV/7ZVAFHQ2/07xCy/wAd9/6CtXtNX/iazq3+zVHw7/zFm/vX0n/oIq5Yyf8AE1uG/wB2kgKPhFv+JHJ/193H/oVamm/8f07f7dZPhH/kB/8Ab3N/6FWtp6/6Vd1KAr+C/k8K2n/bT/0KtDTW2XV3/sPWb4K/5FW0/wB+T/0a9XrGTZPfs399qYGX4VbyvCtp/vyf+hGj799pMf8AtyTf981X0WbyvCtoq/3Gf/vpjVzTfm8Ryf8ATC0X/wAeatUtBM3tJX/iayf7i03wj8+jzsv8d3c/+jDUmj/8hWRv92q/gtv+Kc3f9PE3/oVamZe0n5J9S/77/wDHab4f+TwPpO7/AJ91ohbZJq23+43/AKDUemwpL4AtI2+49psoa1C9wsZI59Yjjb5/kr2PQLKPTtC061h/1MFtHEv+6qgCvCPD9vPFo1hcN893bovz/wB/1r3rRZPP0ixk/vQRt/47Xdh1ucNboeVzR+VqurN/fmZKd4ibd4c01v7t9b/+hVNqHy6jqUf8S3ElVdcb/ikbRv7lxC//AJEquo1sdBrn/Hrd/wC41Zd42zVdFk/vJJD/AN9LWpqzb7W7/wBxqx9Ybanh6T/p7jT/AL6WnLYUdy5cf8hGwb/eqPT23+JtdX/pjb026bbqNh/vtTdPbZ4t1r/atrf/ANnqBlqf/kLWn+41Zulf8jp4l/642n/oJrQuJP8Aia2n+41UdLZf+Ex11v8Ap3t//alEhouXDf8AE5tP+uLVV0tf+J/rv+/C/wD46asXTf8AE1tP+uLVV0//AJGbXf8Act//AEF6xkUixGv/ABPP+2NU9Bb9/wCIf+wi3/otKtL8usx/9cao+HWbzNdX/qIt/wCgpWbKJl/4/r+P+/D/AOy1V8Pyb/DFh/1xZP8AvljV5f8AkMyf7UK1R8O/8i5Av915E/8AHjUy3LM3Xv8Aknuo/wDXFv8A0KtqX/UP/wBcf/ZaxdcXf4D1aP8A6d5K1vM3WkbL/HD/AOy0wOf175/AF/8A7ENdt4bk3WM6/wC21cPrjf8AFB6kv/Ts1dh4TbfBd/8Aff8A47Q0BX0+bZqWpL/f21V8Ktu8Myf9fdx/6MNR2cm3Wb//AIDUnhOPyvA9ozf8tfMf/vpqogNDmWKxv1/uTN/6DWH4ZX/ildJX/p3WtTT/AN1oerSf9dv/AEE1l+G/+Rc0n/r2Woluax2Idv8AxI9S/wBiGb/0GrGk/wDID0z/AK9l/wDQahZd+h6t/wBcZv8A0E1No/8AyB9N/wCveP8A9BrJ7m6M2/8A+RO1L/r3krYj/wCQbB/1xX/0Gse8+bwjq3/XGSta1bfp1p/17x/+g1DGtjn9ab/ijtSVv44dn/fTVqXH/Hj/ALsK/wDoNYuuN/xSN3/n+Kt6+/dWsn+5WfUOhi+INq+GLRv+ni2/9Crc1P8A1c//AAKsHxF/yLlgv/T3bf8AoVbmqfcno6gZutL/AKJoy/8AT9D/AFrb1P8A49J6xNeX9xoO3/oIw1tao3+gz/7lAGb4k+ax0Vf+n6GrmpSebPGv+3VHxAyvHoS/x/bo3/755qSa4/0vd/zyRnq0rCewaK3m/wBpTf3rlk/75q1rC7fDEC/3ru3/APRgqv4dXZ4YgZvvsjP/AN9VNrjbfDFgv9+7tv8A0KtY7EM3teX/AEG4/wBxqr6h/r/C/wDtXf8A7TermtN+4u/9xqz7xm+3eE/+vtv/AEGqtoI0NYk8qfd/sVf+HlrDfahY3B/1tvNI6/73luh/9CrmvGVu0usaTJH+72uyP/tqy10XgIfYfE9rB/yyuNz/APAgprWktUZTfus7b4gru8K3f/Aa4XT/AN1PYL/c3JXf+Ok3eGbz/Z2t/wCPVwEcm6+tGX/ntXfPc4qexa0//kdda/27e3q1N8msWn+41U7VtvjTUv8AbsYf/QjVqf8A5Ctp/uNUo1Keh/uvt8P/ADyu2/8AHuadH8una0v/AF2/9BqPT22a5rsf/TaN/wDvpadb/vbXVl/66f8AoNYoC1obbtD0lv8Ap3jqrIv/ABTmrf8AXGb/ANBqbwzJu8OaLu/594//AEGq8cn/ABI9S3f3JKroBN4Vbd4Y0Vv+nSP/ANBqm3z+HNSX/Ykq14Vb/imNCVf+fSH/ANBqrH8+h6l/uTVm9i1uXNN+fRrD/r0j/wDRdY+sfL4Dv/8Ari1ami/8i/pn/XpH/wCg1j65/wAiHqS/x7G/9CrPoUdBqC/uJF/6Y/8Astc/eSfJ4ek/uXap/wB9V0V02+P/AIB/7LXN3nyaVpMjfwXcP/oVQ1oNF7Vm/eWn/XaqOof8jxZ/9g6T/wBGJV7WF+eBv7ky1n6h8njXSWb+KxuE/wDHo6fQom1Jv3lht/57Vm6k2zxjaN/1Dm/9GJV7Um+e0/67Vm6w27xdYf8AYOm/9GJQyUdx4gbdo3+8lczr1x5uh6S3/Txaf+jBW9rTbvD8f+5XK3S/arHQof793D/47k1S2EbXjD/USNWb4sk8268Pf9f3/tN60PGS7k2/7f8A7NWX4s+XVfDUf/T3J/6LqWXEh1pf3G5f761T1L5Nf8Pf783/AKCKuao261/4GtU9UX/ioPDzf7c3/oNZM3RNqX/LP/rqtV7pWfxdpP8A17zf+yVNqn+oj/67LVe8+Txbov8A173FZMrqy1qn/Lv/AL9Ztw2/xjY/7FjJ/wCPNV7Vm/1H/Xas/bu8Yxt/csW/9GVDGWrj/j+tN38TtVe3+Txjq3/XpD/6FVi6b/TrRf8AeqrZ/N4t1b/r0h/9CpSAvSL/AMTKD/gVR6P/AMjHr3+5bf8AoNSMv/Exg/3GqHR/+Rm8Q/3P9H/9BNAF9v8AkKwf7jVSsW2eJ/ELf7Fv/wCg1ckb/iawf9cWrLtZl/tzxDIv8Twp/wB8qaFqwG6xNt06/b+/th/76atry9k9ov8AcesGZvPfTY/+et8v/jtdE3z31p/vtW6Wpm9iax+bxjqX+xYw/wDoT1Y27fEFo3+w1VdPbf4x1r/r0tqtTN/xNbTb/carEtB2hf8AIV8S/wDX2v8A6LSqN5cKkkat9zzqveG/+Ql4lb/p+/8AZa5/TdNaXUdWjaT909xvT/Y3KP8A2anFaifU9l8B2EFlp120I2m4uPNf/e8tF/8AZa53x3H/AMVTbyf3Id1b3w4uHn0GTzPvxTtG34KtZHjw7fEaf7Vp/wCzV6SVqaR5+9Rmba/NpWrL/sSf+g1N4X+bwxpP/XutV9L+eDUl/vbv/Qad4Rk3eFdJ/wCuK1BoUdS+bwxfsv8Ayym3/wDfLVpas3m6bI3+6/8A49VO4Xf4c1pf9iSi4kZtAgk/vW8b/wAql/EJbE2oSf8AE88Pf7c0n/ourGrL/om3/bWqOqN/xOPDTf8ATZv/AEWavaxJ/om7/pstND6GfrnyeKvCf/Xab/0XV7W/+PVP+uy1n602/wAR+F938E03/oh6va03+g7v+my1FgKuof8AIzaE3+xMn/jtTaov+o/67VX1T/kYPD3+/N/6LqbVv+WDf9NlrE1IZv8AkdLX/sHSf+hJRfNsurRv9tqjkb/iuIP+wdJ/6MSpdS+/Yf8AXaoAqaW2zVddX/ptG/8A30tTaa3/ABNbv/fWo7H5fEGtL/fSF/8Ax006x+XUZ/8Aa20kWZPg/wCXQI1/uXFz/wCjDV7T2/4mN+v+3Wf4T+TRp1/u31wn/kQ1e01tuq3f++tUiWQ/DGTbBGv+3N/6PetrVJli8R2jf7yVzvw1b/V/9drj/wBGGtbxA23xBaN/tt/6DTQMNJb/AIq7Wv8Ar0h/9Ceo7WTyvEcn+1C1O8Ox7tf8Qzf3Ehh/8dzUNmu/X52/uRUugjNsW3a54lb/AKe1/wDRaVHCrf2rJ/uU3TZN2q+JW/6iOz/x2po/m1mT/cWsmdC0KOhdda/7CMlWrP8A5C0//Aaq6Cuz+2v+wjJVqz/5DMn+4tZmpT8K/wDIKu2/6frn/wBCqxZtt1Wf/fWqvhNv+JVdr/0/Tf8AoVTQts1Gf/Y21HQDN8I/8gD/AHriZ/8AvpquWf8Ax6al/seZ/wCg1X8Jrs8OQf78n/ow1NC3+iak3/XT/wBBqegDfC//ACLGk/8AXutEi/8AEj1b/rjN/wCgmjwv/wAixpP/AF7rTpP+QBqTf9MZKEgNLRf+QHpn/XvH/wCg1Vb/AJFzU/8ArjN/6DVjQd39h6Tu/wCfeP8A9BqjJMsXhjUmb/njJQA6zk2+HLD/AK9I/wD0Go7X5tcgj/55Wm//AL6ao4226NYQ/wDTvGn/AI6KsaH+91XVpP7jxw/98rWyRJsad8v29v7iN/6DUnhVdnhLSf8Ar3WobNttpqzf7En/AKDVjwv/AMirpP8A17rWhBTuvk8Fa7/1xmrevG26VaM39xf/AEGuf1Jv+KR13/cb/wBCq94wt2n8HSRrJ5cv2ddkif3tvFDWoXuN0+3g1me/s7j54pU2P/utXt9wu62kX1Rq8KsVaz8i+/j+5N/utXvDrvjZa78OrXOGt0PF7NfKtJ/9p9//AI9WlrHzaz4Xb/p4k/8ARdZ+7/QZF/u7k/8AHqvas3+l+GpP7t3/AOhRmmBoa18lru/21qnJ+68T/wDXW0/9BarWtN/oMm7++tU9Sbb4m0X/AG4Zk/8AHc0SEizH/wAhwf8AXH/2aoPD7ea+tf8AYRb/ANBp0bf8TyP/AK41D4dbbP4hX/p+/wDaaVJReh/5DEn/AFxWsvwi37zxD/2FJP8A0EVpRybNZk/64rWb4XbZP4h2/wAWot/6LSiQ0aELf8Tyf/cWqPhtdtpqS/8AT9N/7JVxW/4nkn/XFao+Hf8AmNL/ANRGT/0FKwnuUi5p67NVu2/3az/Cv/Iux/8AXxN/6MNXrP8A5Ct2v+7Wf4Rbf4cg/wCvib/0Y9S9yiHUF3aVrsf+9ViaTzdDjb+9br/6CKbMu5NZj/vI3/oNNt/3/hm0/wBu3X/0Gp+0UtjP8Tf8gDSW/wCn63/9CrQ1T/jwu/8AcrL8TN/xTNo3927tH/8AIiVpat/x6XH+5QJmT4k+bRtNb/p+tv8A0Ku00eTdof8AuVwviaT/AIkFh/sX1v8A+hV2Wh/8gadf7rtQUZtjMv8AZupR/wAG9v8A0Gm6P83gfSd3/PpH/wCg1m+d5Wla1/sJI/8A47WxDb/ZfCumRt/Dbx/+g1ZBi6hIv/CvdSX/AKd5kp0i7tNjX/piv/oNQ6x+4+G1+zfx27f+PMKsfdgj/wCuK/8AoNQ9zWOxg60v/FF3f+4v/owVtX/+of8A641i64v/ABRd3/uL/wCjBW1ef6iRf+mX/stYvc3Rh+IP+RZg/wCutt/6MFbWqfJBOv8AsVg+IG/4pGNv7k0P/oVb2rf6uf8A3GqGM53xI2/Q7CP+/d2//oVaWtN+4nasvWPmsdJX/p+hrU1hv9Fk/wBqoQFPWtqaj4a/6+2/9F1e1L54P+BrWfrDf8TXw0v/AE9t/wCg1e1L/Uf8DWkBDf8A/Ix+Hv8Att/6CtaWqf8AHvH/AL61m6h8vifw9t/6bf8AoutDVm/cR/8AXZaB9CrrH/Ix+Hv9nzv/AEGpppN19Hu/g3PVXWJFfxHov+ykz/8AjuKq6ldbbW/m/uRN/wCPVoiWWND3NoEcjf8ALXc//fTVrakv+l+Go/8Ap7/9pmq8cPkaHBH/AHIVq1qjf8TXwuv/AE9t/wCi61S0Mpasua8v7j/ga/8AoVSTN/xWOi/9ely//oFGsN/ov/A1/wDQqj3M/jTSf+vGb/0KnbQY7WpvKef/AHK6j4b2UE19FfL/AK1bWSJf91mQ/wDstcHrlqz+MYJF+49uyOn/AAIYrt/hmzWesT2Z+59naVP93ctb0V7yMKr91np1FFFeoecFFFFABRRRQAUUUUAFFFFABRRRQBxuueEbzVNae8ieBInRV+d23cfhVB/A2oNot9ZNNbF7hJEU72/iXHpXoAOaCM1HIt2UpNaHGWXhW8i063hkkg3xRKj/ADt/d+lZ+oeANTvfDc+nrNa+a/3TvbYPmz/dr0SilyRDmZwmpeCb68SPy5oA6ur/AH2/wpkngu/fxDaX3nweTFbyRMu9t25mT29q73IoyKPZxHzyOKvPBl7P9n2yQfu33t+8bn9Kpv4E1B/E0GoedbCFLRrfZvbduLZ9K9ByKMij2cQ9pI4e88E307W5WSAeU+/77f4VWPgbUD4ijvhNbeUto1v99t+7dn0r0KipdKLH7SRwd14H1Cee3kWeAeU+/wC+3+FVYPAOpw67qF55tt5VwkaJ+8beNv8AwGvRcijIpexiP2kjgJPA+oPdwy+dbbURk++3+FQWfw/1K2utSkM9qVupvNUeY393HPy16PRS9hBh7WSPO7TwDqVv9ozPanzPu4kbj/x2qWgfDPVNL0Ows5p7V5YE2NskbYf/AB2vT+aOafsYh7Wfc8wj+GmqJHdr59p+93bf3jcZ/wCA07wf8ONU8P2lpHcT20jxW6wv5cjf/E16fRR7GIe1keZXnw61SXVPtUc9qi7WGPMb/wCJpLX4f63Z744Z7FLd2Z2j3t94/wDAa9Mz70Z96zeHg3fUftpnnWm/D3UrN7tmltf3r712O3H/AI7WTofwn1fTdKjtZJ7LzVeR8o7fxNn+7XrmRS1boQe4e2meVWfwx1e3mndprI72z99v/iaqaH8J9Z03Rre1murN5YvM+47bPmYt/dr1/INFL6vAft5o8mtfhZq8Ek7GezPm7v42/wDiah0H4T6tpej2tnNPZO0SsGKO3PzE/wB2vYKKX1emV9YmeMXXwe1yWxv4Y7mx3T7tpeSTjP8AwGrVv8JtUt7G3t/Psv3USx/fbsuP7teu0Uvq8BfWKh4lqHwb1u68O3enR3Nl50sTIrvJJtH/AI5Ws3ws1Xy9qy2f3Nn32/8Aia9WyKMij6tAPrFQ8Z1b4O6zfeH5LGO6s/Nbb9922fK2f7tat18MtVmRws9r83/TRv8A4mvUcijIo+rQD6xUPGNS+D2s3mm2trHdWQCTRu53t91W3f3asf8ACptZF2JvPsdq9t7f/E17BRT+r0w9vM8d0b4Ua5p2lx20l1Y+ars7eXJJsO5s/wB2nX3wp1q68OXenrdWXmyoyL87bB/47Xr+RRkU/q8CfbTPNG+HurbI1+0Wvyps/wBY393/AHap3Xwv1efSILTz7Lek0crne38LZ/u16vkUZFP2EA9tM8y8T/DzVtWgh+yzWqypcK/752K7e/8ADV3TvAt9a3cMkr2zRxyxyjY7fwtn0r0GkpqjBbA6snuVry3+02s0QP8ArEZPzrg1+HmprB5fn2u7/fb/AOJr0akzWrinuZqTWxwl14MvrjWdKvFe222iSI43t/Eo6cVYvvB19deRtkg+R9/32/wrs8ijIpciHzM4KTwRfP4jW+86DyfsjW/323bt2fSpbXwTfW+oSTtPCUZNmN7f4V3GRRkUvZxDnkcDofgjUNN077PNNbO32iSbKO33WYt6VZtvBt9FfXczPBtlff8Afb/Cu1yKMijkiHtJHnvh3wFqGk6THaTTWzypLI+Udv4m3elW7XwXfQXVxM0kBWV9/wDrG/wruKTNJ04sPaSPPdB8B6hpejx2s01tJKrs/wAjts+Zs/3ac3gPUDBqMfnWx+0KwT524yuPSvQaKn2MA9pI8+0vwLqFnp1jbyTWu63iVG2O3OPwqrdfDrUrjRr608+18243bfnbYM/8Br0uij2MCvaSPOrrwFqc9ikImtQwRUyXb/4mqms/DfVL6TSTHPa/6HcrK++Rvu7SvHy+9enc0c0exiHtZ9zzbUPhzqV1BIiT2oZvWRv/AImqGq/C3Vry60mSOex2Wc3mtvdvu7ccfLXrVFHsYB7WRwlv4K1CLSPsTTWxb13t/hWJD8LtVFp9nkmspE37/vt/8TXquRS1LoQasxqtNHmN38P9dv7GSGa7sXZvuyb2/wDiah8QfDLVdTsbC3imsh9nuYZW8x25VP8AgNepg0Gn7GFuUXtZnlt98MtVuoZFSayG7/bb/wCJqlq3wn1m8h01Y57I/Z7uOZt7tyq/8Br1+lpfV4FKvNHlF98LtXuoJIxPZDd6u3/xNVNQ+E2tXX9lbbmy/wBEu1mf525Uf8Br2Kil9Xph7eZ5LffCvV7q1kjWezDN33t/8TVKb4Q6zJq1jc/abPyrdJN3ztv3Mv8Au17PRS+rQH9YmeP3Xwl1e4eNlurL5X3/AH2/+JqGT4Ray/iC3vvtVn5UVvJD99t25mH+zXsuRRkUfVoB9YqHkk3wp1eV4GWey+R9/wB9v/iajHwn1dfEcmoG4s/Ke0W3++2/duz/AHa9fyKMij6tAPrFQ8muPhbq8s0DLPZ7UbP32/8Aiao/8Kf1s6xd3n2qz2yxRovzt/Dn/Z969oop/V6Y/rEzxO4+DeuSwWsfnad8l0szfvJOVHb7lak/ww1mby/9Ks/kdX++3/xNer0ZAp/V4E+3mzyh/hlrL+I7fUPPsvKit5Ifvtu3M3+7U83w21eWSFvPs/kff99v/ia9QyKKPYQQvbTPNbP4ealBrl3fPPamKe3jhXDtvG3/AIDVQfDTWRrl3dedZfZ5UTb87b9w6/w16rkUtNUIIPbTOZ8J+HJtDku5LiRHadI0+T/Z3f8AxVO8W+H59djtRBIkbQuzfPXR0tbKKS5TJybfMcLY+CL21vfOaSArs2cSN/hSaJ4J1DTo75JJocTXUkybHbhW7dK7rIoyKnkiV7SRxtv4RvYr64maSArLt/jb/Cs7R/AWoWOhR2Mk9v5q+Z9x22fM30r0MHNLR7OIc7R51feANTutHtbUTWolimhl++2z5G3f3a1L7whd3VvcIrwbpU2ffb/CuwyKMij2cQ9pI861j4f6hf2VjDHLbI1vcQzMXkblU/4DWlfeD726guI1kgHmrj77f4V2eRRkUeziHtJHnOqeAdSvLWxhjmtd1vcRzMXkblV/4DV/UfBd9ewTxxzQjf6u3+FdxRU+yiP2kjzm78AalPfaTMstqFs3Z2BkbuuOPlqa+8D6hdweWs1vu3q/32/wrv8AIoyKXsYj9pI87l8A6k+tWl2s1r5UUMkTfO287v8AgNO/4QLU/wC0PP8AOtdu3GN7f/E16DzRzS9jEPaz7nmNp8NtUt9S1e4ae18u8ljkQeY38K7eflp5+G+qG987z7Xbs2Y8xv8A4mvTaKfsYh7WR5LpXwt1ey1S/u3ubPZPdrcKEdvu7cY+7Wp4i8A6lq5jMM1rHtZT87t/8TXouRRkUvYRD2szzAfD3XILr7Rb3VlHKy7Hfe33fT7tSJ8PtUGqR3ck9qdqMuPMb7zf8Br0rilwKlUIR2uN1pPc8oX4Xav/AG9qd601l5V0kar8zb/l9flpW+F+r/bY5vPstqLj77f/ABNerZFGRT+rwD20zyK2+FWsw61qt009j5V35Oz523fIpHPy09vhVq7X0c3n2O1U2Y3t/wDE161kUZFH1eA/bzPILL4T6vbapqty01lsunjdPnbjauP7tSSfCjV3vvO8+z27NmN7f/E165RS+r0x/WJnjOj/AAf1mxhu1kurLfLcSTfI7fxdP4antfhNq8F1PK09j8/+23/xNev0Uvq8A+sVDxnQfhBrOl6eLea6s3bzZHyjt/Exb+7Vy1+FerwSTsZrM+b/ALbf/E16zkUZFH1aAfWKh494f+E2s6XotpaTXVm8sSsG2O2w/Nn+7Uq/CnWVS6/0qy3S/d+duP8Ax2vXMijIo+rQD6xUPFLL4M63a6VaWv2ux3RIqMfMk5x/wGrNn8Jdbt9Vv7pp7ELOkaKEkk42/wDAa9iyKWn9Xgg9vM8rsfhrrNrdTyNPZFX29Hb/AOJqLQvhfrOmaX9lkurJ282R8o7fxNn+7XrGRRkU/q8CfbTPMLf4datE93uuLT9/9394393/AHada/DnUoPDEGmtPa/aEt/J37227v8AvmvTqTIp+wgw9tM8v0b4cavZ2EEdxPZGVE2P5btt/wDQa9C0uz+w6XaW3eCFYv8AvlcVforSMFDYiU3Lc4S+8D3tzqd9cxyQbJ33qHduP0qtqHgHULzw49iJrYXBdX8wu2zht392vRKKOSIc8jkrvwreXEEkavANybPvt/hWVqXgXULy002ITWwe1uI5mO9uVXr2r0KkyKORMOZnEXXgq+uLu3mWeALE+/77f4VFB4J1CHXL68aeHyri3jiT5237l3+3+1XeZFGRR7OIc8jiZvBl7LfW83mQbYkZPvt/hVSz8B6hB4g1K9aa2MV1FCifO275Pwr0HIoyKPZxD2kjhpvBd/LfW83mQbYkZPvt/hVe08DahBrupXjTW3lXSRonztu+VfpXoVFS6UWP2kjg28D6g19HN58G1E2ffb/Cqmm+AtSs5NSZprXbdXbTKPMbhfT7tej0UvYwH7SRwEfgfUE1F7jzrbaUVMb2/wAKq6X8PdSs7KSGSa13NLI6lJG+6zZ/u16TRS9hBh7WSPML34b6pc+HL7T1ntfNnikRf3jbBu/4DU8Hw/1IWkEbTWu5IlT77f3cf3a9Iop+xgHtZHkN98KdXuvDl5p63Vl5s6Mq/O2z/wBBrc0HwPqWlxyLNPavuRU+R27L9K9Coo9jAPayPLj8NtXF9PMLi02ypsx5jf8AxNSWvw/1u0h+zrPY/ZV+5Hvb5P8Ax2vTMijIqPq8L3H7aZ5inw31WPQ7qz8+182ZZB99tnzf8Bqvpvwt1Wz0uxtmmsg1vEqMUducf8Br1bIpap0IPcPbTPJP+FV6z/Zd1b+fYmWZGTO9u/8AwGlsPhdq1rptpbtPZGWKGOJzvb+Ff92vWqKX1eA1Xmjx2T4Say2j3ln9qst06Mine3f/AIDVq0+F+q29jbwtNZbo4lRvnbsuP7tesUUvq9Mft5niGofBrXLrRzZrc6eWZ15eST7u7/drTvPhTq1xBIqz2XzLj77f/E165RS+r0w+sVDxXVfg5rN5Y2lvHdWe6K4hlbfI3Ko2T/DWhefCvV7iGRFnsxu/22/+Jr1nIoyKPq0A+sVDxzUvhHrV5/ZW24sv9Eu1mf525Uf8Bq5e/C7V7i3kRZ7IM3q7f/E16vkUZFH1aAfWKh43qXwh1m9u9NkW6shHavvYF25+Ur/dpsvwj1wpd7ZtO3SxMi/vJOP/AByvZsilp/V6aD28zx+y+FOs2+lwWv2qy3xQrF99v7v+7T9U+FWs3ul2tot1Zbopo5WLu3O1s/3a9cyKMin9XgT7aZ5nffDzV7qOdVntRv8AWRv/AImo5fhtqktxoz+fa7bKXe/7xv7uOPlr1DIoyKfsIB7aZ5frXw41e+1CxngmsgkTt5qSO33W9PlrZ0Hwde6ZqlrczyQOsDM2Edv4lK+lduKWnGlGOqE6spKzMzX9PbVdJurRCqvMmPn6VyEfgHUEMB861/dNn77f/E16FSZrRxUtyFJrY4T/AIQu9XxJJqCyQeU1p9n/ANY2/duz6VPN4RvZLu3mWSALHu3fO3+FdrRS5Ij5mcDbeCdQj1nUrpp4fKuljCfO2/5V+lPtfBF7b/a1aeD9/wDd+dv8K7rIoyKPZxDnkcPofgq+07RrG1mnheW3iVG2O2w4/CoV8DagunXVv51tvl8zZ87fxfhXfZFGRR7OIe0kcJovgnUNP0qxtZJ4Gkt4lRijtzj8KjHgXUE067t/Nti8qyBPnb+L8K7/ACKMik6UWHtJHDab4JvrLSrS1aeHdFEqMd7c4/Cs2++HOpXXh+7sVntfNl+787bB82f7temUVPsYFe0kcO3gzUGj2+fB9zZ99v8ACsq8+HOqT6NBarPa+aksb/fbZ8rZ/u16ZkUZFHsYh7SR59f+AtRu/L2TWo2vv5kb/wCJqnffDnVbnxBpt8k9qIreKZGzI2878f7PtXpnNHNL2EQ9rPueaX3w21K6SPZPaja+/l2/+Jqhe/CvV7nXbW8Wex8qK3kif523lm/4DXrlFP2MA9rI4G88E6hc6Wlqs1r5qJszvb/CsmH4aaulvajzrLzbf50O9vkb/vmvVKKh4eDGq00eX3nw91y/gjWa6st6ur/fb/4mo9a+Geqajquk3Ec9r5Nq8jv5kjb/AJlxx8tep5FGRVewgHtpnlN58L9XuI9qT2Q+dX++3/xNRXnws1m41XSblZ7LyrXzN43t/EuOPlr1yil9XgNV5o8lvfhZq11GirPZcOr/AH2/+JqG6+E+rz6xpt4t1Z7bVJEcb2/iX/dr2Cil9XgP28zyS++FWr3SRhZ7L5X3/fb/AOJqpH8IdZTXHvGubLyvs/lJ87bt27P92vZcijIpfVoB9YqHkEnwl1d7uGX7VZ7U3fxt/wDE1Da/CHWYtdvrxrqy8q4hjiX523fLnP8ADXsuRRkUfVoB9YqHkn/CqdX+2Ry+fZbVTZje3/xNR2Pwl1e11XVbpriyK3bxunztxtXH92vX8ijIo+rQD6xUPJm+FmrtfRzefZbUTZ99v/iaz7X4P65FPqUjXVkWupd6/vH4XaB/cr2qij6vAPrFQ8UPwg1wXWmyedp221MjN+8k53LgfwVqf8Kw1j7VDJ59jtT/AGm/+Jr1bIoyKr6vAn20zyi1+GOswa7f3rT2XlXEMcS/O24bf+A1Y/4Vzq/26CZp7Pam7je3/wATXp+RS01Qgg9tM810n4eanYT6rJJLa/6Xcecmx2/u45+WqOn/AAx1m2ub+SSezdZbjfF87fd9/lr1fIpaFQgg9tMwvC+jSaJZzRTFGeSXzfk/3VH9KoeJfDFzrd/b3EDwxrGm1hJu5/Sur4xRwBW3KrWM+Z35upxWmeDL20kuC8kG2Xsjt/hUHh/wbqGk6Ha2cs1u8sP9x22fe+ld7RU8kR87ODfwVfNY39v58J8/zNnzt/Ev0qFPA1+dDt7Qz2vmxQrE3zts3D8K9BBzS0eziHO0ef3ngfUJ7rRZFmtv9Dl3t87f88yvHFWdQ8HXtzavHHJBv3q/32/wrtsijIo9nEPaSPPr/wAB6hd6rpF1HNbBbN5HbLt/Eu3jirOoeC727g8tZIPvq/zu3+FdxkUZFHs4h7SR5/feBNQutU0m5Wa22WryO/zt/EuOOKmv/BOoXcaKs8PDq/32/wAK7uipVKKH7SR5zJ4B1J9fgvhNbCFLVoeZG37mbOfu1PdeBdQuHgZZ7YeU+/77f4V39FL2MB+0kedR+AdTTWbq78628qaCOP77b9y9/u0+28A6nDeyTNNalX7CRv8A4mvQOaOaSoQQe1n3PMNE+Geqada3cUk9t+9u5rhdkjfdds4+7UkPw51SK9km8+12tt43t/8AE16bRT9jEPayPKPCvww1bQdnnT2Mm2aaX5Hb7rtn+7V7Wvh9ql/qMFxDPaoqNnDu3/xNekZFGRS9hEPazPMoPh9rlnM8lvdWUfmvvm+dvn/8dqS0+H2qW99NPJPalXRU++3/AMTXpANHFTGhCPcftZHk2n/C3VrafUpHnsj9qvGuFw7fdK9Pu1LD8MdXivZJjPZFW28b2/8Aia9VyKMin9XgHtpnj+k/CjWLP7f5k9j+/u5LhNjt91lA/u1Pb/CzV4tRkuGnsirbeN7f/E16zkUZFH1eA/bzPHtF+Eur6dBdRyTWTebdyTLsdvut/wABqT/hU+rfabiTz7LbJ93524/8dr16il9Xpj+sTPG9F+EOs6dpMFtJdWXmp97Y7bfvZ/u0sPwi1mK1nj+12W6Xd/G38X/Aa9jopfV4B9YqHjuifCTWdO0extZLmyeS3iVGKO3LD/gNNm+Eesto19aLc2fm3CSKvzttG7/gNex5FGRR9WgH1ioeUWfwt1W1sYIWmst0USp99uy4/u1n3/wf1u60C6sI7qxjmmRk3+ZJt+b/AIDXs+RRkUfVoB9YqHjrfCLWS8H+kWO1P9tv/iabpXwm1uyN8ZZ7HfcXDS/JJJ93j/Zr2TIpaf1eCD28zyeH4YaylreRtPY7p920724z/wABp2kfDPWbHRbC0knst8ESo2x22nH/AAGvVcijIp/V4E+2meUT/C/V5tDvrMT2XmzqwX522DP/AAGrmvfDzVNR0N7W3ntUuNiqm+Rtm5f+A16XkUZFP2EA9tM81i+HOp/Z/LkntjuTY/7xv/ia9KAwKWitIwUNiJTctzzs+AdQKzhZ7Ub2Yp87f4U/UPBGoXUOkoJrcNa3Kyud7Y2hT04r0GijkiHOzjdT8I3t5byJHJBub++7f4VUvvBOoXWqaTdLLbbbXzN/zt/EuOOK72kyKORMOZnD/wDCFX39ox3Hnw7VRkxvb/CotL8EahZz6tJJPAFurnzUCO33doXnj2rvcijIo9nEOeRxP/CGXv8AaMlx5kG1kVMb2/wqno/gXUNPm1V5JrYJd3bXCbHbhdv0r0LIoyKPZxD2kjiB4Mv/AO0ZLjzINrIq43t/hVbSPAuoWT6kzzW3+lXbXC7HbhT+Feg0VLpRY/aSOFh8FX0eoyXJnhKMqjG9v8KpaD8P9S0vS47Waa1dldnyjt3bP92vR6KXsYD9pI89j8Dagsl0zTW22X7vztx8v+7Vey+HupW+h29nJPamWOLY3zts/wDQa9KopOhBh7WR5XrHwz1XUfD6WMc1l5qPG/zu2z5WDf3av3fw+1C4SRVmtRuXHLt/8TXotFP2MA9rI8h1f4VazfaRDaR3Vl5qTRy5kdv4W/3a6PT/AAXf2drcQNPAfMdmX943H6V3PNHNL2EQ9rPueWR/DHVcXaST2TwztnZvb/4mrK+A9ea3MUl1ZOgTYnzt8n/jtel5xRnNL2EL3H7adrHlGr/C/V77wrJpcc9n57RbMu7bPvZ/u1PN8M9VePas9r9zZ/rG/wDia9QyKMih0IMPbTPG9W+EmsXnhyfT47qyS4dVHmO7bfvf7tal18MtTn8zE9qN3/TRv/ia9QyKMij6vAr28zxjU/hBrN74fexju7MTHb85dtvyt/u1qXfwx1S4jnVZ7Ub938bf/E16pRS+rwD28zxW8+Dutz/2cq3NiFt5llf95J/D6fLVq++Eur3UOxbqzH3f42/+Jr2Cij6vAPrFQ8ZvfhBrN3e6TMt1Z7LWVncb2/ulePlqzdfCnV502rPZD51f77f/ABNeuZFGRS+rQD6xUPHrr4S6vPrem3S3Nn5VqkiP87b/AJl4/hqzefCzV7iNFWey4ff99v8A4mvWMijIo+rQD6xUPGrr4RazPrkF4LuzEMUTJs3tu3Mw/wBn2qtqHwc166067t47nTvMn27TJJJgf+OV7dkUtP6vTQe3meTXPwu1mWDy1nsf++2/+JpL74X6zdajo1wtzZbbKVnf52/u44+WvWcijIp+wgT7aZ5defDfV549onsx8yn77f8AxNTj4d6p/b9pfNPamKK3khb523nd/wABr0rIoyKfsIB7aZ5Ze/DbV7nX0vI57P7N5TIyO7bi27/drpvDPhS60W/+1TvFIfJaL927d2B9PautpapUoxd0J1ZSVmFFFFb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2Q=="/>
  <p:tag name="MMPROD_28870LOG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ISPRING_ULTRA_SCORM_COURSE_ID" val="B71F1BC2-B0F7-41B6-BFE0-26699335ACEC"/>
  <p:tag name="ISPRING_SCORM_RATE_SLIDES" val="1"/>
  <p:tag name="ISPRINGONLINEFOLDERID" val="0"/>
  <p:tag name="ISPRINGONLINEFOLDERPATH" val="Content List"/>
  <p:tag name="ISPRINGCLOUDFOLDERID" val="0"/>
  <p:tag name="ISPRINGCLOUDFOLDERPATH" val="Repository"/>
  <p:tag name="VIDEO_FILES_RECORD" val="&lt;Videos&gt;&lt;Video Name=&quot;videomp4_257_1_00043.mp4&quot; Position=&quot;1&quot; SlideID=&quot;257&quot;/&gt;&lt;Video Name=&quot;videomp4_257_1_79215.mp4&quot; Position=&quot;1&quot; SlideID=&quot;257&quot;/&gt;&lt;Video Name=&quot;VDDVDmp444_257_1_22092.mp4&quot; Position=&quot;1&quot; SlideID=&quot;257&quot;/&gt;&lt;Video Name=&quot;720_257_1_62691.mp4&quot; Position=&quot;1&quot; SlideID=&quot;257&quot;/&gt;&lt;Video Name=&quot;1080_257_1_00575.mp4&quot; Position=&quot;1&quot; SlideID=&quot;257&quot;/&gt;&lt;Video Name=&quot;videomp4_257_1_61101.mp4&quot; Position=&quot;1&quot; SlideID=&quot;257&quot;/&gt;&lt;Video Name=&quot;videomp4_257_1_22779.mp4&quot; Position=&quot;1&quot; SlideID=&quot;257&quot;/&gt;&lt;Video Name=&quot;videomp4_257_1_21282.mp4&quot; Position=&quot;1&quot; SlideID=&quot;257&quot;/&gt;&lt;Video Name=&quot;720_257_1_96025.mp4&quot; Position=&quot;1&quot; SlideID=&quot;257&quot;/&gt;&lt;/Videos&gt;&#10;"/>
  <p:tag name="MMPROD_29362PHOT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MMPROD_29362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FwStUqNb62+1gQAAFwRAAAdAAAAdW5pdmVyc2FsL2NvbW1vbl9tZXNzYWdlcy5sbmetWF9r21YUfy/0O9wJChtsaTto6UOiIMs3jogsOdJ1nGwMcS3d2JdIuq7+uM3e9rTX7gPsoYzCGBsMtieHsQeHfQ9/kx1d2YmdtkhyCjHkXvn8ztH5nb/e3X8dhWjKkpSLeE95uvNEQSz2RcDj0Z7SJwdfvVBQmtE4oKGI2Z4SCwXtqw8f7IY0HuV0xOD/hw8Q2o1YmsIxVYvT7RnxYE/ptTzd7vY068wz7Y7ttYyOouoimtD4EpliJD7/+vmL10+fPf9i9/FSrg6M29VMcxMISaRnT2oAWcSxTQ/QsOlZ+JQoKuGL2b8TlC2u3vnN5O0+MQ0LK+r1m//+XFz9HI/QkM9/i5uh9Bx8oqjHOb1E4WL2ln9WKd53HGwRzzWNNvYM17NsIl1kYoLbinomcjSmU4YygaacvULZmAG9GU8YSkMeyAe+gIs4Z1XK2nZXMyzPwS5xDJ0YtqWorkiSyy8lLM2zsUhAXYoCntJhyAKpEwJJPp8kLAXVNINAQ/CXjTl8U0SUxzuVqh1tYFgdj9i26XrYaq9uFPUIKMsAbD7z0XQx+6chlKO52FHU0/lfdAtJT8ZfIQxBM3uXIX8x+6UZzqHROTThQwozrt/M38ZjFABW3gymh4GN1nyWVYlBuGAH4s11B7YDIYLjjCWIoglN01ciCTZCZZ2zKmDD0m2IRp2sgZMCYwUMdHOoLEnC/Eoru9h1tQ72WvYpxLSiWnYTCftIUe2jJhJn2IVswW6VjKWdGB2tiP0i21apsEo1nxaRHV4i6vsgV7hvykWewk3hUkgImXTpTjM1Lj7uA22GZn4ko0tU8K48jfiUgR1JwJJKRVBxdNwuwui4b3zjHWiGidsexFXbHnhEFsVCYwQVKRYZosGUxj5DQ+bTPGXoEp4FPJDPCp6l/pc5/x7RbFlgHi1rk9XGp4+a2rNRzj5gVp6CTVnGoklWpbpw2NL8bawoYvqjJtR59e30uzq2NMewPw0zKY/ysCzA9+bnxrKmHFUacU9P1WfrU1vilrW1ZUDBanFRXwJDY4XcxtALw/pShnUAinpliYYabsTnDXRa9hLAEmhbjBNw1YYJJ+DCBvID3HINAlPTgA1TnlVOIDIbS4I+TK0Pk2DIMnabjEN2LmDYCRmdloMIdCHJdCWha3PORqsgBjHBZAsAR2XwAGTII7A/qIHZ7+KVB8oCv/EmA5GHgUzekF/IIg++zSP2/gR1nohI3oY0XQVv2WT272NF+XJOqbTXoP3f5F9tftbSb3uWXKw5+qGna5aOi1WgyNWwphCkQOEKk7ieqbUKcciFiGb+GJrpucjjoCZQOb238YEGYMt3JvPfI3RRLBRRTZQ7tpSD7cscJkqUbQkGKV7UQ3wD+q0lMpZ+VwVCtNamXGfMkQ8zdh3B5S60EiWwB+Xo+qfF1Q+V0gaE5SfZL2jZayIRwdVOtV6I+iWLGiGaftiFxICJkCyufpyA7fM/YCq/mP8aNUHqas4RFDk5n0Nkzv8GQ31YLdEQxnS5qzQyTPLRgIk10ZvttBEXt/J3ew4Zy5eBrRHFI7nvcpQK2Fgrq0ThDGL0PK3dlis8+CXk/kXZaANYQ/zlLh/CLl8XTD/ULCjOd/BYwLOGgLKfrUoXVIfyfFsbpu+3t5tTKn8H2X289rPI/1BLAwQUAAIACABcErVKqIDT8nIFAAD+GQAAJwAAAHVuaXZlcnNhbC9mbGFzaF9wdWJsaXNoaW5nX3NldHRpbmdzLnhtbM1ZzW7bRhC++ym2LHKM5P84hqTAP1QjRJZUiUFsFIWxIlfi1stdhruUo5zaU6/tA/QQFCmKogUKtCcZRQ8K+h7qk3TItWXJsqVlUhk5BA6X830znOXMfkMVnrwKGOqRSFLBi9ZabtVChLvCo7xbtJ475Yc7FpIKcw8zwUnR4sJCT0orhTBuMyr9FlEKTCUCGi53Q1W0fKXC3Xz+/Pw8R2UYJXcFixXwy5wrgnwYEUm4IlE+ZLgPf1Q/JNK6ZDAggH+B4Jew0soKQgXNdCS8mBFEPYic0+ShMCszLH0rr83a2D3rRiLm3oFgIkJRt120Pt3YXt/f2byy0VSHNCA8yYkswWKyrHax59EkCsxa9DVBPqFdH8JdW9200Dn1lF+0NlbXEx6wz8/ypOz64XHCcyAgC1xdOgiIwh5WWF9qjxHpkAi2g8iSimICpFNrE5aKvFLjBb3k9TkOqOvAHZTkqmgdOqdNu2w37dqBffq8WdWhGiOcilO1jTCtauXQPq3VHbt1+tQ5qmYGOfaxkwGUNTJj+kbTbtk1x26e7lfqGRHmQV1j7KO9SjUj5oW936o4WT3V9o6yQhpP6zUzzEH9qLFXO8kU2tOTht2sVmrPTp16vepUGteo9L2feMML+eliKUBRiTiaLAnlx0GbY8qgQd2oC0kUtDiGoy5xRJlCBXcwk8RCX4Wk+3mMGVX9pKqhE54REu7JkLiqmVRs0Uqq0Lqm04QQGJTxuB9sPR63g0c7U4+e196vH+vWKAvjBtnwhRL3HP3a6tY4/Meb88O/I9ACNOgQ835VdO89+q3tcfTr2wuyf1uYhR71iKjhKEpb9Gz4C9O3fn0arG1sb88P4Q5vBawUdn04OtRV559cubLqCD71cifXqC2YN04rCdrEq+GATJyIrTPKy2C5ZqEOlCGDhO9FFDMLUQUb4I7BMm5LRVV68pYnLRFwgUQg6Kg1syGujyM5VXPj5CWnnlv6oiYUkV/qXOilu0yfjQZ/Q4fwhwMX9UaDv0ww+8OBMrF7993wDfeRNxq8jU3sj4d/YFM7pIBVIXc0+NEE4owuvg3Ru++Hv0FAZ8OfAxPQwfBP3gUXF29RGx45zU/OyJufIkG1Id795/fRxQ8USTEavOEmaDuAbmVi+IK0JVXEaMuoMGIUMfNQX8SI0TOClEDQfuIA/ucTNKmrUCcSQboK2k8hyaDIUI+Sc+I9MXF0Ai6CGJBJg2BEaQ8vY/oatUlHRMBLcI8mSfSp1Py5TMQhlvKaFF/F+ECrk0rt0D5+kDwg9noYlF42cugUJAjVUvhxH3GhrnCQDhfHkqSb4lEvvWfybLn33wZJg5jpbf6/N2OCeolbshwvWTZmYQTGbn3cSwsxKa6UGkqQwpZoTrjhwjlDeUxMCV3MkeCsj7ALak4mZd2jIpawogtYU8v3j1DjEXS/5KoLZyJ4jDwSGVGurq1vbG5tP9p5vJvL//v1Tw/ngi51boPhxJ0WugdzJypj5I3pbQHujinJDHVjVloAunNiMsZlDXPO9GSMvGVQMcbenKSMgTPz1ALknKlqAXLObDWDLYsoSPqVN/Mm3D6aX8raWd1XyCd69HZ5mmr5j1Gdasn5MgbphtTw1wCdUVgxUmQ1AW1YuT50l07yickQk44ARsKNDn+JQSaOLr4xMf/Mp8gF6WxiC5NXHzHQgPQTs0ggJyGo3Iu3rlEjtltGyaibWNWfmVg1tTRsTMhCoxBASnT10QhigtEAJKx3bwfDh7Tpu4pzmR1+aZ3vXnrQB43IuoEtpwc52frOe716H32XX2aCP6aM6avxh82pL5njL2zTPxckdwLKaQB5TNTs+DeG0tbmaiF/+62VFWCb/s2mtPIfUEsDBBQAAgAIAFwStUpmyxVXzQIAAE8KAAAhAAAAdW5pdmVyc2FsL2ZsYXNoX3NraW5fc2V0dGluZ3MueG1sjVbbbuIwEH3fr0Dse0NptxfJRSIQpErdbbWt+u4kQ2Lh2Mh26PL3ayd2YwMhYFXCM+fMzTNDkdwQNvsxGqGMUy7eQSnCCmkkTjYi+dM4rZXi7CrjTAFTV4yLCtPx7Oeq+aCoQQ6x+A7EpZw1zqBzc7eaL6fXl1Csj1/35vQRMl5tMdu/8IJfpTjbFILXLB8MrdxvQVDCNho5ebxfJL0OKJHqWUEVxJQ8mHMZZStASjAh3SXmDLIoToE6T5PmcyGnc3U++wPajkiiGtr82pw+2hYXEBb55m4aP9z245m2HhDmcbJcXZ8nKPinjO2pOb1QivcgQuPT+HZ1Jhq+rbchYXmTrOL+aAQvTEFDThI/LlfJIIdynOvxM04m5gwSTELG0eAr2PI8zCeT+dID2a/+3CMzroLTN1PXg4VgHj2lMFOiBhS5W6uTJf96rZWeD5itMZUa4Is60JsO+g3X0pkJZR3uL3wRlnsgK+gQn5zWFSzaeD1gKO/wi0XcrAo/vm+ZF6CAnRV6EXbCDvlHl/UI6Qk75DslObwyuj+CH2pajnviGNvHPF99rQWG9dXVy92c1nh6MYMrPddW4DAVz2EmTTgfpALzaihqZG1I0VFMiOEdKbAinP02uHTfJCNRdKCwnXa6r5AiisKpdmti1Evaf6/mPtyN7W9Cl1t7Hym9wp/GWCmclZX+TZLjkeXpGdFmxtFphlmSGg7ima35hZwKiw2ID87ppV4YV+Bjm7T7wLwdrD44irwSoOh0jZE1cqr4rK5SEIl+MwKuaUJZiytJUVL9pz4JfEHulPbJerQtVZXaHsPkuyk9ge0AwCIrXcu2l1ZT1VQRCjugzpUnaVLuyw1J3aN97TZXL7BWfsNZyUFHekPUNaTdE12n+HZCxQnCpw6LhxvHVwz3vMKpbPIKpt4t4M5wsJLdJjOt5y+x5m47KTCs9cf100Lzj+R/UEsDBBQAAgAIAFwStUqRVwboRQUAAA8ZAAAmAAAAdW5pdmVyc2FsL2h0bWxfcHVibGlzaGluZ19zZXR0aW5ncy54bWzNWc1u20YQvvsptixyjOT/OIbkwD90LViWVIlBbBSFsSJX4tbLXYa7lKOc2lOv7QP0EBQpiqIFCrQnGUUPCvoe6pN0VmvLkmVLyzR2ezBsLuf7ZnaWM/yGLjx7FTHUIYmkghedpdyigwj3RUB5u+g89/YfbzhIKswDzAQnRYcLBz3bWijEaZNRGTaIUmAqEdBwuRmrohMqFW/m8+fn5zkq40TfFSxVwC9zvojycUIk4Yok+ZjhLvxS3ZhI55LBggB+IsEvYVsLCwgVDNORCFJGEA0gck71pjA7UBFz8saqif2zdiJSHuwKJhKUtJtF5+OV9eWdjdUrG8O0RyPCdUrkFizqZbWJg4DqIDBr0NcEhYS2Q4h2aXHVQec0UGHRWVlc1jxgn5/mGbKbvWPNsysgCVxdOoiIwgFW2FwajwlpkQROg8gtlaQESCfWxiwVeaVGC2Yp6HIcUd+DO0inqujsead1d9+tu5Vd9/R5vWxCtUZ4Ja/sWmEa5dKee1qpem7j9MA7KmcGee6xlwGUNTJr+lrdbbgVz62f7pSqGRH2QV1j3KPtUjkj5oW70yh5WT1Vto+yQmoH1YodZrd6VNuunGQK7eCk5tbLpcrhqVetlr1S7Ro1fO7HnvBCfrJYClBUIk3GS0KFadTkmDLoTzfqQhIFHY7hpE08sU+hgluYSeKgL2LS/jTFjKqurmpohGeExNsyJr6q64otOroKnWs6QwiBQRmP+sHa01E7eLIxsfW88X69rVujLIz6Yy0USjxw9EuLa6Pwn67ODv+OQAvQn2PMu2XRfvDo19ZH0S+vz8n+bWEWOjQgooKTZNiip8Ofm77l67fB0sr6+uwQ7vBWwEphP4RXh7rq/OMrV1YtwScebn2NmoIFo7S2oM4YZHQ7oZg5iCrIsD+6q/Q5qH3KoAI1dinX4moqxX6IEzlRRaN06PeYv/VZRSgiPze7M0t3mR4Oen9CzYf9no86g94fNpidfk/Z2L37pv+GhygY9N6mNvbH/d+wrR1SwKqQP+h9bwPxBhdfx+jdt/1fIKCz/o+RDWi3/ztvg4uLt6gJWx7mJ2flLRwiQYYh3v7r18HFdxRJMei94TZoN4L+Y2P4gjQlVcTqyKiwYhQpC1BXpIjRM4KUQNBQ0gj+CgkaV0qolYhouMqwVEgyKBvUoeScBM9sHJ2AiygFpC55RpTx8DKlr1GTtEQCvAR3qE5iSKXhz2UijrGU16T4KsZHRm+UKnvu8SO9QRx0MGi3bORQ+ySK1b3w4y7iQl3hIB0+TiUZHkpAg+E9m73l3v8YJI1SZo75Qx/GGPU9Hsn9eMlyMHMjsHYb4s6wEHVxDamhBCkcieGEGz68JyhPiS2hjzkSnHUR9kGfSV3WHSpSCSumgA21fP8IDR5B99NXbRj7wGMSkMSKcnFpeWV1bf3JxtPNXP7vL394PBN0qVxrDGt3RrruzpyRrJE35rE5uDvmHjvUjelnDujOGcgalzXMGfOQNfKW0cMae3M2sgZOTUhzkDPmpDnIGdPSFHZfJJHuV8HUk3D7sH0pVKd1XyGvVeLtgnOozh9GbxoR+TIFMYZU/+cInVFYsdJYFQGNVfkh9IuW/gxkiRnKdCspRvs/pSD8Bhdf2Zh/ElLkgxi2sYXpqIsYqDr6kV0kkJMYdOvFW9+qtboNq2RUbayqhzZWdSP2amNCzyoEEAdt87IDecBoBKI0eLBW/28a713ldp89+9562YN0ldljrOk5H6ireNk6yXs9TP99J/6gKfs/5cBcjT4QTnwRHH2pmvzsvgDrk//E2Fr4B1BLAwQUAAIACABcErVKSc7lrLABAAAsBgAAHwAAAHVuaXZlcnNhbC9odG1sX3NraW5fc2V0dGluZ3MuanONlFFPgzAQx9/9FEt9NQubOjffQCAx8cFE34wPHbsxstIjbYdO43eX4nS0HGrvhf758b/ekev7yahZLGOj69F7+9zu7919q4HVjNrBmauLAb20OtOiWMFjUYIoJDAPqb8//ZE/jgRlzGRrutw/WFvd8WNo36y50F28IiwUoWlCqwnthdBeqcRvTmWHqr4q6rR5uTMG5ThDaUCasURV8pZhp2m7ugV6MNag/kDXPAPHdJaG8XQyRB4dL69sdLkMy4rL/R3mOF7ybJsr3MnVUP7NvgLV/PDtFxAsrm4Sx04U2twaKP3EydzGMFkp0BoOeWeJDRIWfAmi4xu06xfUMe4X5NF1oQvzTYcTG1264jn0unQ+m0bzCxeTjZfPhVESp5M+Z+DVHJymNhxC8D2ontU0uki9lFjtqh4Xnydp5KZUmNuO9NAkWsRpQqIC+aqQ+cEysEFy9rDWdqh7x0LnYRCEMXNGCL0R2lDTV1Ki/OfcG3J0tZf3jkoxeGN5GhJaRRnW5FmMf43Y/dOIcWN4timb26G5GW3HQTfPoG7lGq1QcrUF9Ygommqe/XP/kfvk4xNQSwMEFAACAAgAXBK1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BK1Ss8e8i50AAAAgAAAABwAAAB1bml2ZXJzYWwvbG9jYWxfc2V0dGluZ3MueG1sDcy7DoMwDIXhnaewvNPL1oHA1q0spQ9gEZdaSmyURKh9+3o7+vXpDNM3Jzi4VDENeD1dEFhXi6JbwNdy728ItZFGSqYcUA1hGrsh2Urpya05rLAn+nFZOPtoPFN2uQn5Desh3D5GUvfiFnp4eH4LRzyP3R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BK1SqBLIMXOCAAA1iAAACkAAAB1bml2ZXJzYWwvc2tpbl9jdXN0b21pemF0aW9uX3NldHRpbmdzLnhtbLVay27bzBXe9ymmKn6gBYroQt1cKCp4GdlEZFKRGDtpUQiUOJYIkxyVHMnxD2266rZ9gC66KFAULdBFVw6KLvyj7+E36ZkhaZGyLJNOasYLnjnnO2fOdYZOL7p2A3UdMeq739vMpcGEMOYGi6j/I4R6c+rRcBSSiLCouqNcuoFDb/TginIaUCNmB44dOipfjfo1NBA/qNuRu1oX3ppKs4E6TdzAXaThlgprJ5J2IqmwpjXqaq+6BxHjhmROAnYYtVfNrT4V0IOIhEwPHPK5L+W5s0v5HZyGtuMCX9RvN/mzTbVutSZ/ULPe6rTwtiFLktRGakura7Vtp3PSkesI15qtmrRVug2pIaF6q1U/aW/rnUZLgrfBSRtQmvikjZqdZrOhbRu4AdJIlhWtoW470km9LoM23D1Rt4OB0qnVUL1el5rattWWBkoNAbcEGLLU5Q6UNEmR2ltZketdCQ3UgTJobrGG22oLdRu4Xattm4oi1Wo75+52l3XXjlp4O6k7XwA8GIKDqzy3qgeSqzdfhyEwW8RfeTYjaGZHxLB98raycG3KgTYuYUtqu9EqhMStJHkqcjqVSs3LU2MikAPA6x+G61XFYsopLMyWSJaOXOdtZbZmjAZv5jRgYPabgIa+7VX6P4mzKNljEUm6IWEZuSt7Tnbq2gMZ6qqoWKILMhueY0Jz6q/s4HZIF/TNzJ5fL0K6DpxCZi5vVyT03OAauGsnHRUfVeS5EdMZ8XP24S5/ioutoHNFhJvXxvwpJOnZM+KlGmvip4TcTuXLHtkT3biRy4SoXOfPMdGVvSD5AEjthtJtHpcJQEtOSFawNqi/LMTIZ8Z18EbQOMru2bckzCtpKM3BC5bR1XqVF9IkPFCOWxbSBXd2Xg4rJ9oAF5LzKPQhaBigrMafQkJ8g1xhoSglbuvKtZqs7TEmr/u9pOeDFghutrkkJAE5UqaqeT6SjU/ToXlqThX9tNJX46pEvCx/2mh3P9db7Z/1qolcQaTJuTwc5rGQAGvVimEZ1tgcTgEQD6cG/mhV+pb7cPefFWIPX/4yLw1hfrCGuoEr/R/+8N9/Pnz5U7BAM/f+b0FpoNEYX1T679f2LfIe7v7s/rgIwofxGBvWdDLUNTzVJ1PDtIS7htjCWqX/ia7R0t4QxCiCgXGD2JIg6NpuSFDkuY5Y4J3cDdakgD7NPJd1YzrGE2usq5ZuGpX+hIbh7c8Fsr2GkRSCxgg5bmTPPOIItZA5Yp13HdAuDnAI/rGlC5zUt93gTRHtY/lSN06nlmkOJ1NsaCml0seBg7TQvhGjsCzQWJ7gMWCEMLPD14lPRVIKBCR7XmmQM/30bAi/FjfkzF0sPfhlr7BmhCEkI1Ik/SBx8BiSbzK5NMca9yEoRDZa2VF0Q0MnlzTZ0BXA1g3VhNRUrQy+xWFSbAi8G8whdcicFcA7x5OJfIqnivkRcrzSN8ySQua7St98V1LoE55ADeFJATFDvtBPZV4RvAzTAklrcG7zfPdukT2fgxz35sal6wgo3MNQJqIaozelNU3w+w8QSF0ePlPtMTA4W7wt3A0BU0IHpl8BXdCTVKzx7Hr/Qf/VdCDrQ6xNId0083JqiebJlfrQswLKkO1s7GAOh18yt9dQCbew5riOWOORFyb8du1+j2yW9J/vktZlaPjjd68wKdfwDlgGJ2lQBqeXFXtJO3dbsoNXGsJz/Vkrijjg1SZMVGzIY938NiGKXH/txV36WwTq0biywXrRjq/3V/Gw/R+MmcQtWNGhoykuLSWEYRLzkQPD0yslqBsDUDeK+zk0fH6FLQVgmAmGQdFXwFyA53KGXIBHy0FcYmWiW3D2uiQzfikpICxqNY7a4Xjzq6NH4Ab/WKozckXhvOQRexMfZGB2ifAXiXLmqJQbLZZuDcFwAzAXcVIBquf6/GpVDPbDOU5dEU+D3H4u6dpzRHV77rWYCODntU+ensOuQuoLqmdHaV7HQ+mXX2lIvMVxrHdU7gDxWKCFY5Wpz6+K2ATLY/VsqsqGivlFg9ezV1wOqoP7ZGhNpkO4tw5Fmfg2my9hCl/x619xrPhioOGBDHjJ5q37v/vomt9Y/OJAexbFVJRQf1EWB8qf9038iPdrgzIS/aYAjiUredHTpYvmy/u7grLJbSuVtuCmtUY//PHhy++KAOiQqd/k7mLH88mnPv8EVkg11EIST9myZPXsHMoFTpfWw5ffr2AH9/8Iluj6/q9+SbBzefwOOqE4/EOy3v8LzJ3DRRbN7u8Y2jzc/buseSI85QKTkX68DpcNzQ5if1RZS7EruKOiYCHu2C6KKFyRi/QR7hhLH01lTRPfD8BHnju/jme1A7ed5FMh8uiClsBTz2QDWvkeJHFcVh5TTMK0xUH/iN933WNzcDA+EnYfZTwbGj7LfeMJWEi9Ef869vRzMDDwj3mQ6n0W8vt/+pbliJb0xlwzzw1I/8r2ImDLkvZZR2DDiJ8sE8g8bZ97zOvLybAmhH2+C+rBDFHj3WTY8/R9KVVVxMfjrN2PtCeGw5UsWcpYviPu8xvkM3vCnyHu80/4/DHhDvhEaH8lK5l+0FPsMEsvEjngIYHoYwlP+pbn4RYM+YfdKGNSQshz+tQhfTFGLdcnPPqQgpyWNbj6jMW94PGkc85lZrdi2xH/w0VuYZe81ePZ22Mu88jzqS32AQWYjb54L5f/8d8f9n0RUxG7XZG3Fbiy2PMlHwVRBSUYbyscMv4rz3Nyq/Toy8/OpSR9O7wmoUWpV05jwOd0RkK45rgIjQv9uFCv+sRNveqx+PQS2OfDF6z9GQkxZIBL0tTM07Lcy/ST2YU4uaYsSeifWc0CsCVgB3CXSnVlCLmsInY4X6alEr9k1+EMylyPbIiXKs9QMs45vv9eBLVxPLVlNiRXLFOzCeFgCWQqe78Ckja3S8RsveQXnhUTN7d828wulCs4Zs8isfUDjSqdOjtVB+ZQ2qB5rmd7M2V7Ma8eUAW8z7m+V83OV2hPT/5Ku08DUcB79r8u/A9QSwMEFAACAAgAXRK1Sg8ChxZRRgAA+mQAABcAAAB1bml2ZXJzYWwvdW5pdmVyc2FsLnBuZ+y8eVjS2d83bnu22fJ1NDWtbJlR0zT3dVrMstQ0jUzAZtzGBUwRFRcos9UtMzX3NnOHURNUUMomUVGp3EJUMkRSREUCRQR+2MxdNt+Z+7mf676f3/U81zV/eHnxOe/3Oe/19X6f8zlw64yj3cZ1Kuvk5OQ2njxxzEVObqWenNzykrWrZU9yb65ukv1bBnOxOyKH7lQbk31Y6XfY4bCcXGXK+oWfVsk+y1864Q6Tk9v0cvFvGSm42FtOzjvl5LHDrpFgjliEqWG7awjQxMuSVcVtTunh1Fsrb7+9eeyJS7htuf3Jk8Cf74We8GgbvX/GOPzE0YOr40ArVtP0m1arBnnhvQ/oYdxItXNrrS86Wu9MizPh7m623RykNH7ply4rE7oQTW6k+4EY6rxLFDOSRTPrrrWKlyWLS4ANTdU28rZ7WYYZdxdJMCiUYL2UpJHXwFCwjp0ssuaukUktZ4KuujmytXV/8/zpSK7ESRqCN5A9fQ455egMVwfHfHKSPANtlj15j96DMVXQsxZPSafCl8keXMZnDHx4SMh8kiMv+3Sp766H5admJ/FPFts+U+/FRRbnLNJd+j5eyW6cg5oeq56KZVv0Iy6dWChfLicnWquXfO/6nTXXCtzk5C4WBN5Qko7s94wQJNlMX61oL2OChR4aNgWCR7PimVi2px1W+lZBOu+n7uktcrcmw3nYfCk2YmhWDdsoqjRxZNELc6BrPT+tJ8YIYlHhSPOsTNTUwFTvAYwwDxXd2E62mXkTLrFXMsvHn2HtJPV1FHRYfIdTBI9YjkbUNxcFx46lDJkg752mTAnC5x++M9FNV2GfEy94R8MbN8EHVsi9jzywUU/SReSadEp6AcgeP/UUvUuHxNr5/JTOxrkxJ6IgYSxIWzLjKS5j0U5dTI0FedMQw1JhgVTIIVRY3pgoylGiApIfBl6e7IdcV/IXNIqNMKJ2Rns0tSAvLTjqhUINO6M8bR+XhlxIZznE4NrhlrNFqNGFyFCbZScFONDo5hHlCCOy2ShtbcTkW8g1pe0aj5qLFqDBpMTT0rcY6XVeZZDP6/q3jSEl3oSOKsYzDLIzwsan39Y7psMaBjZA+tIGQ2XOOJvRCNmjB8UrNftv2qoygoRiVMH3JjDYnOOM3bua2qZ3NxOPq9+lEf5FjEsI6W+c3v2TbUareGDoWOSbHX0PS2FbzJRI6ucToQw/ow4BdrjT9NmO6oCY+o+RoUq6Brq2SUmPQV6GcnJq9R7yegYHrhwu2fcoLj5EMqEXJWR7ipkYye0Leq9JsSxjsg8SgkMvL4lN5oUyf+R43eO4pt25vo/dzWXqMevGH2FTxT1R7vtRw+2elwLBAk8yK9ztcjX5YbxSXeluHDcuomH2EA9GfEqKZB5WtxEN96F8hyJ9jkNxvHptrVDLmtOTKT/Zq7PoMZZY4IGqwePeNG6HHrJVGFq34+o14KAzLyA6y3oS421h1NB0m1t3DFTjQvEHhn96OSXt4bEOogE8X5Yxydp6aqIon9LIijoLnfcz2nUMOVXva80bX5fQXiB2JM1ZWIKzUumz2QCvUx00lcwOa4PvumsNdTPFcBKQQYvU4Qdb0jpNO3vPu4eqN7NUt1cHEFT7kqimG2WJN9z8MoHwfWcCO6AXlqNEROiD9J51jfhFeVMn9fJr8vqRFTk0S/VZ2VP2qthsQrkFGkDuFGT5VA3qpF333mA2cwQVtO4QEZsFb2bl+hyyEbU8s0T7BLfJTGRk9fBo9rCl9OOoW1o+wn+8GjjKJACmU399EFgLQwVaos3zByjPBpzk7pCo4QJPdlJV0gRRcgAGTBUp7uwOD8DX2chM45GVL2YaXzkq8GD3CWZyeZaHDtCKeQZtoYrnvYUXoPS6Dv1uyW5KYUaeVV9OWJdNGd/CkxKYuQDuPX+PxLh/V5TlyTiWkTBAMT2YvMZ9v4gsrliptH291lyLsUFFcgjQWFTOhbjSMF5kA6OhCVrnXC4WKyojGQl6Ea0Qgb7uepmRODIjGR5FVOYr1e8lM22jJ1m20+9cR67FzH4wR61qJ4RcgJjMLsZTSmBdVGWeqIaiX16sNMav9bag2iWS7jU/BhMy5wMDRv2iGZ77SF5sdXr8UXm9ZhQtYKg6yIi1N6XMech4IgtAw4w2jhZuoYSzub/8YZ+QvACJ7JNooFlc6L7j6uUQC4bEvpf8qTzThxcZ/cqutxVRPIawzE+4yztDUy2assDtHXbaccqKSIU1nDQRV18gYgYJd+nDC/kpXaHQZvoYN8KYZ3BglofPJxkFqwVjm+9oVgUl64no6DSO37zpgQCgShEzBIsPtqiu9CO83c3wSjaa9fOaq7WWkxt4oqqgN2O68cfRpHBxjT45Qu/2oVg8J6go2jlfFiaZFeIwkRruUFu4bMb9ekNlWzAQ74aKdgonslz0h87+PUF+VM4MApg0g/1JI5MOPUTmBPxKYqik+A0AqFBcIu1mCKpuR8qhgEVFM5yumoGNqkAoPFFWg06P+OnT2twU3ffNbrvpPRgiVi4IXn6rPO26ITtRRJuMjkGbjBkjz/FE5o0djxOHD4slGSHl7ySdybK8tUAGke6HzIdTlWfd6jnHk72iy+ExIuxZchLvVKct6Cf96y11g0bXg3GycmHC7EUTlIuYmCiGp6r2v25ybXm/LJRdLCGuHpXUTg2McmuDGh7QZz8gDaH7cfyfGyR3LdQjJqcCNgusGuVvqIFHINv8c0mIOvMHTyGqgiA8tqCgiEtgrbsG2iiIBDK43v3heZzKDA5MVXVebSqSeSy5DJt2+Wd8R0zvb3OEZm0d+3zPBtt9WNaj7mcrv6sr+HE3u6MTAtpugEx+FelGnqgbekKbc3eQy9L3trAi3hA2dE6FgfzPhHYG9AsijInsrAzR9sxmiF8MLVl/767nc1NpPtWDKmebfUhcyD0mzitAnaUsgPjR352l7KXg0Y45ScMMGV7WnsTNZCktQsBk1/ue9XOEB52EdXtnfjbl1Su9ojqO9oSH5sDxSsy6iuZH3evn+1mmeuTJgK0BFj3/6g5FhNhc/8E/WWvgXf6N2JTgpl03lHpGAIx836gF4HXIy3xInwCW89QGsNk7C6Txbrtwe8JEsGW+zKmdgvNkQZ2PRQ2UY0PRnK3GhFggHBX/5Z3F4bU9g2bp51LRZ6uG5gR3DO+7o8KhMNQAsqOM057PdqhPKuhZGEpmOI7k+lwwGmNMhXU6qwjmrQYlnb5iFdVQYtPVAYox1ut0K0HHQ7oaARS1V3qLB+jJwY/VSDLZfQf7R4MsaohRnR7uuqyH+R7tzdMXikaXyT13cFcBP0FMgX8btYWCJ0ZXXYJ2GXpHgT/5XgCfZhnrZfvpxR3SI3tTDeXcMXHJIfS6ip0PuxO4OjaNB1PmyWzTA1haa0ifx4WqmORdpK2MUEYlcITrUNsxvbsj2Ii8N4mL5XaE9hT30ZTenk7pCPduuKBrEJxbwPHOaklfjVeZmG+/rnNI3QlrZCypDFSlsTI4iWxfcG/SAAW2ndXDO/XewFp699cHGa0UQDJCxgftu3WaPFMDNbqrb4Ezu56dD0kBBExEo02YWFk6WAAYdkm7GFNiH2RR9YSpDc8AfWzST5xtYs8o0H8iSGVqhxXzHzW9BjFcmhvNexNLGKHVnBG6uahcvzYN3lxQ9M7oup3AJF8GhbXyp14mxM4oveTqIRXBieRfm2WNBO6HDrhRdOpotOine7i9gH2JANsnVKdfDurCikPV8drmk01XJdXZITrjIXFxhnMMA6V0Lvcppm253OU1byquKwkT6HNKR4ZfdZj1Tu8+bDtUmqr93aOhrW8ORHdtzfWWwnXgwMGqG77R6a9AUa9R52CKR5pux29K1d6NVvnRO6bdlNqxQu7y2fCy4VfnJHHWkld34clGBGWis2Zz2cHJI8svm2dwPKxr73vNuXd47NcivGtkyhq/2kaLjXq1ZiQV8KWY/+gEF/vJq/sIiw3ppuxp2TM501+a1i82kg/k/3JQQUxC8fCdn5+l/1cY/ncHM0R3UdNvq/uI/BV+xOkyp9wfCl2b4xLlt6vW63tpDMs6/l+7UTM+UgY1WDpZlB/kfs9lvDq9cpfXMZPw9kWFLhcOzfCk7DTIbRd7qxqD42FepMTF5c7b/1AocPtChOUTbqgPnfwBbtkjTs6EwP+DKsADpHn2ngvp7OBUJPXcV/KaMoSz/Q7UoqiXrz47MHzNpchjUfz3OyGnIh92j2UscpueoG0Ffw+v37uoyaa32Hgl+zzo7yxP7rmISlUtfOOVZF2+i/0PNZj6Sq/jkTLo1Sn8Z+i/OOSIR/KZTrlWMyZ0mOCldDinM3/29UtWqNQELOXuzzxjv0g2oA+P4hNRn7r8gsVPFXLF71HT7/yWJzjGbSx0GXynr/k5ylyKnFELJTZWCppgnu1U0NXboK1h3/ck7Ti06NOLP8AH+PgpaTdVlfhBaRbsU0nGS8YwVnV74W1LaGLcAO6EBT1C4cY9upoFqIeuX6Klm9sd3CCe7cRUfTxyk93Sozr+rOyLSuMv0EAfboLNdKqo8YB3zcrd3w6Wx6T7N354tl71HJnlU9yFhk7c3wKWiXyqZE3RTIeGUK4jh9D2s5JnTlT/Elnm0t+/x6Kr3u0VYdr8Lu451uoXNKfV01X8lftlefzyRYMAhdqOwUdWKQpzkziEmOqTy5PjVRCnTsVtlGXC1/lMa2a0HTG7RXkgZurFR+OPAHEjB3QxwkcR+ZgcyHoj9fbx5uTtn7PxXr2ojXZwJkk9IiTdVpAVm+J5I1s0WCW/uzQUbotrt/UhyhuFwk82HnjlcWYT/qsvJ5+OaztOjWslrFxTrTA8wH/4gJG+zYT/4qEZdqWWNYBx6WsQjIdrd0Sq8ND+RH951a1rgXs2nPj1LUSTBE4v21fvA71N6anFL5FHaH/+zsH3T9Gu7/ZvRGWLya7JdbRzQ5OpZcd9yQPY3L55YBLZ2gleuYSlzl4z9o2CbMeyMXZ52joVtAs+OTYG3wpq4Pjso8QubFCAi79SX/CoU9kFkBt45fYdfzinbMgx9c4jmtPyhFIQeaCGu27LN7RnhadQQ/Wvjd6aVDR++LQvmx8vN2jNhh2qoixSAxGPepeEDV8bYD4QvqJAzFxxSPtYbUk/f/gRNaIHFCs3Zo2gJVw4+zV++zC0mIQTKjNUQC4aDXR+u8MuH+bWlAPNwmdo/9SdvUQ38OBxRv6D9488Q6K21WjnbidSNVm7HtqjW078cmlt8N7tmE3OfWVf44Td43BdSdsmhmeeTkl+B4+pbmP9NDK3jeBNpUl8ZTvUI8x3S8I1qoYNUQSkr5bWe4bU14fqDFY2uyUfYukAIHu6W9xUTPjYnKNrkcmFX/2O9uyLTTjWS0mX9x9XqJlxVx2sxCwcT4nfSB0qxeUXw5cEobhNcSWIR3BS+ZQzf7urJ117bz3rjrYttGrGTIPfm7bye6VYduvclUfj80uZ7K8OGr3OM+zBcRWLTJzx6PjaBO3jVZSVNvg4TbphFfarKL2u2Uz0Ld26gIsL4clrKrfWh1E4usQeL8Cle2eOViyxiVF6mVz9PnPABcubAPewGvbLkzDbZpDbkMvbHWnBKu4eX93CHr8zdC7kbA370P5JLZ13fOyWPy3Zg8a5jeQcSy6cgewchLXTfp58FJ4Hq/mGZFdjxc9wZo5zPUs5giu4P1l9PHksRsP+S42yr6g4Gu3xysEVXfUx3wvdVssZHypl5BzvBXwNpf5+/os8UvcZlsfZetZ9hf0NHf1wxRYQUtRaeW4Jlf3RBvZVixSmh53LjenhJ/hG/xFdtJyZYEkEewovd6JLrJ9qLw+PJZMgSNMxdBkwpqtlfikNHr3W9KnC3QG+GgMbALh8t8yzu39JDGa1sWzCkuDWeh+UA/pY4N8gIOH7nOPQJdAOfTpTt57WbD7jsEMhlAmzmBkIjx21HTgX+Sa2OiFYpS5r6Wz2aURIOfnq3Is8YcwtkGdqPdxj2BY3RVtoTzpb+tVtOWWgDqR12fDh4hjYCWvvsPD0V72QBhlw9HKkh81wChe+WnQQyJkH3oxRb354znrCIHj92NDdSqe4BNp8aTdIQznKAxCbu5Q6yOp7jYEsRt1H2hHs1gsjHBWcMPw+iG44s7NxL+vwEtTNqSBwHgVWKQxftej66CmA7HocY+prvZ6hq/XTyYjT475LQM43UPAiD5HQDAEIsp4PawWvvwU8ebdMfXJ+3Y3JQJfYrpaOr91Ldweg7xc7a48PWBkdFV7TZOs9eDSq7FREzU2ZreqWgmFb+ibacQvo/FULGPwY+u47fp2qaGQ8UU0EAu4yKFNziiDIfD66RI5R7Q4BmpJ+XsxR5mPvgADRE2mMdtbFgV7cdWBhuEyOh7Frx/WXyMLpRuOCyqPKjqrMB7FLNRqzFDY3lCnQCUFMjvEgzHTkOfMw5qtFaCWGvaCXOwCxHseHvrt7XFIqU2B2OIfG2a/cqrijzkCza9v9gVce9uGxDqX1SzVp6Odv1Mhs+LCLzLK/BfVQStU29A0G1E0ItLtbwrfpeNNMhJA9gx4/h0J7llqKI8s4C+ATbme6ah/Co6VRgd4ugNm+csMRyQ7xKoPp++Q9ur+hd4u7CukC1VMCW2ZkDCfibq7cil9+tV+C1j4CfWvcXfuR5TZhfoOa/I1wg/Yvh4zo/qNlMxXbF7l6G1pMgvcYtvQo+y9Ud4LilT3MrqudSv6B8pNqQFjwdnm6YWj1EtDCpz9/ENiI0Qb4jWjdVgwmtxiH5spv3ordc/C8OPxuj24U83r90vhDgviQnR7y/9qqu+eX2qQ2D+PmMqOtAeVRun2F0CVQAiW+nYvYOGfLEU134IuBwjs4aCIgMIyE3NaMGyjOKVniFQzhAKMq+GWL4qZqBbpldynuwciBA2aSnMj19su3wZfKagJ/U6anOz+co/BzUvDhuvE11/etNXuifSa5ZklxR7/9NWIjInZutMSYiVjfZmt90LAr5gyLs6TYDZ4DITbXYbbTQfwrD18pKuEAX2HUviT264qF9/r/XxoyvzY/OIsan8ANSaJlrem/tCj8FBt+kZN1fc78K425ljyNl+elIjsb8T1G67N56vdZ4anmz1gRaV+mK/HC2ElGoz/3trOtz7wwlhTDDxFu1NnI/K6PKdLVetL1wXUYLqpDqYHXKKShHmtIFOifshA2cxqW4QJVjHQuDaZ7Tr6iakiQS+BqI7mN4ubP/atZBBKIcGRUkYBfhR2198oehZUbNvj/TJ930IgMbQs5p8LBb9BrvvSoU6h8biREEutCnJ/Z35mCQ99uTVdAAJfZjrLoleibJy7eOch45Caa6jyZfGjXMYAoWdtIvU//axFKrhnXEw/6iLNMrqv4/9K1ObNyu8OKHJL/xUN6KYFRuBh1vwKjYJFxeshQODJZsxnSx+37BPHJQiMmVfiVVY4cTSzZFwlyv0NTnj2k7jWaxDLjbV3nyuQa67Qx5k1aODKuIkGmkOrkNsoUFm7d4y31YnKVY/bUtjybzG3v7Gpk2DNrteLNRr8kanflOd0pYosna5v6kysVq82Sfukt87Xs0uyIhHatZRmzvanZ4PSxrAyxH1Id8PEOxFfcjmm24Wk/LybVcIIeH7ls2J7VuFE+3Iqkgy/7gWJcBfYu8H8NA8LVjIjJ+qSDUEzcZTWvUZYwJbiomGVSpnP2xY+CPNZdTq816UxRvp9AgwrI4+kA2EWhFtaZOp6soGjHqtNPfYg1HZZFpbGkdPsTdyFq0V8yffy8dtJHAWYUBE8K763wpzVbdkBUxgJudm1I6Qg0eumW5bnsmMogRz9J1AZRGe0Ph5KuW9BK9lkZofEVIQ0QpnLV5HmqowOZtwPn4YDE4qyeuj5l1gZeGE0Jrnh37poGfNXRScD9VLGvlGHWKYEFuesaBA8gsQARhRMpIbXVM0JYQN8LVvQWhjmpzsYC7RphnVz5Jc3h5W6AVRNlaG57VE9L8Iq4ELAW21fVjSEuPa2qOlSexjmWPdwvCaeVcOfeugI2u1xpqpX1h3xsTaxjCReRePiYW2/rs5C6yoAc+LUWwbprpQt4b4ly0whXeTPTjInwpQ5QzNoY/b6CNHgzK5+Po1HPjaZQtEn1sfnU8HxUQDjQq2N5mtdXGNsRWJg1sHqZm39cGYJu/KykvQyOS5KY6tVARkkit5oUQ7I/8rEku0BUI+ZgzzK4hYhORtD+jZ+wt9QDgcEeNNY9lQI7HPQ/pMKPFm1d+eQNfbWqOzLaEq4bEE1jtCJUMY0tM4PhzePY6grunB/J6FyEdUrFEqMY4ZfvdEBl010lpTbgVXdUrl6BeNVDwLiOqEk/uhtcTV69qoOTviyzbmZ3OiQxOO2dG43fbH/JhYLRYu0k3W2ro+antZMFzXI+5eYpZvQsYsWEHm0HJqO4zYyan6mjUdPAkTS/LpJsFORlcsxa582UvJJYP8mMwaS3pyvNbvvdFLBCfYdDOdcNHQKftJ7e5vHwuMo7w6YeNb+symWN9pGpo8YOUau+65l4ugX9ek86xEcY8ABHc4SoTgIhd0ajBhwBcDXq6PcUmEjtEGTDitAcIRWQ0RqSQkr1KmfdL339QD2F5uhj4W5D255SuPxutueyH5/6qfKD73mVwe63idspIX4FdZ6kRquMSizLQNT6rD5OU6SKq5mqLa1qD++v/Fpwkxu2bnhCdbq63T8el+Sb3ROCNOopKbex7hRzMXxqr7Kpt6o/msRx0wTtOtxBDn+7E+DVOBiuRRtSDwYxD5aV95VAfIj+v8HUqEPhRP93gXkT2mQ3RgHr7JXjiTQHpjCRRhb39/4CfBoX9271Spo4SXpdiFO9muSqDpDTPyeos8o0u26u4HzYtmei1iXLExCgBlvaaBvWMTxnAQAV4cRj9L/qbtmf17e+0c/ChtDdzLBnf/l4Vt5esOok6czXwhDI3vcyAehwBnBgwNvHBg63yz+l8ol8fQu1udKEr/i2O91oCfy6BGo7iBxAis4vXtliLtc6Jh0+2ZRAti6KKiPpAzrfOIB9YCf+ny2E/38O9ffy1KPmcl3GPwX0TaG+HtvtJZwZDzu1mJhqTyDyevfMB7cupscaf4+m9YWOuM8t7+H+jOkjJV0HFivEpTtYt45Tdv/VY8F7LgGeX8FaCcm/tZ+2rfBeVIBP4scvNSdz4WpmvvhFkXSu1dj2h0Jrj+2qS44lJ6V8euP0hKeYTUdUgZztS6p5+ru8jpr4Tmj+905S//Nj1uh+E0vphG0K8cMEfCqWT8Ugxzc+v0U+f2fp4hnzCZS5/Gpc7EhR/+rVppBvBB8nDc1vg3Qt37xd8wv49Rhpyz3+AsfwpHXPi79sLECPlx/8Uohd+4rlEpewaf3D9n8vW9OwMH2/ulX0QjQYJajSixkZmEV1vvSjRH/8deT++FxoudnoZN30+7Elc186v3U5YYQ3//z9Heb9Vcqkh0un+wnBP6Tu//LKmsPJDdGOlueXiqGWcTQmocWW+Q7PekbJAS/Mh5tHPP6GeezIlTUnZ3N9twKBPlZQxy+5WH/82suqjSvUDQdh/YVxCWQ0qWP8G4mad168F/wpksSIkF65PyWhRtPj3+7wCmOHNb//YMAO4X0rRuVDDTh5qHBS+bFHeKAqEBhmBbX7di3I+CncBGg8Wb/exw50KSSVX2v1BY/GVRQ3nep7Z/cfBGT0+931zDrVvyXw+g54DLfpz6qqiD5mNJwa1D+Om2iUTcCv/bsJsGTQntqbnKiBvKVevFEYOPHYQ6ALJykzDJQ26v4MTMF/3WagnYd/DUuKDftdy1HPfbU3Q2gDFX8zQVYE9f1uLI01+QUASgNdTXVAXhqDVRElFs219pe2DFr/nYBc8/rYSybfWhhdmQKl4rt3MOBhovfQv5mW/VHwYvDjN36sb7au95lyiUjse8O5in/z1/pgHtPW/J01m8sKuCcsYgugGgNJf6ttupwXPnby2/B6ayR4cyA6s94rMRtFlfMaMI4o+5sVatt9lieGWE2e+xt+TqjSxoNYdkjEX5vEK4wM3vP8Yy/j78zyMSMpdtnx/yxggrJWKQ/O/K2Cg1WPQbIJdP6TiDundDGMHPInp0HOeqpL8/twZPo1k4Y5PkdGGOOnKiP8s3crH6I2wyn+mfrPP47C/jSmvzZycezp8kSo+p8EQLSy+A+fX91JGrIqit16MazrTzlD1qQMiBFbb+jKCPar63w7hrHkfqSut8EprNnknmz2FxRORy4DLDklnvujikPL4xIYS4NnmTJ8ia3lji9lvOy8xI+rLnb/v81Wmz0bO/2mOsJS4jpYRRoF5NfOAmEWOQUiJVDyy2/yKUAdMcqmLB5EOHGbKLFzE4M20fc3IpLrcpDu8jsapTB1a1lVmOf42OiJmuw6p1i5E+u+N7Di4RHfAhHg7PAr0wMOsdkCQwHj09FKg+8jZSXALFrmbNqpy7ynSvT1xr4A8Fq9TWeXJkzZWFNCJLls0oHSo4QIPJk9d5o8A191BMqr9a67YJOE7C1B0JpRuZnaGs3CmorsAnEyLxRYc/ppR7KmqBVWjDBq8AZjTdDbqKPKQ0E4C2h1p1sHGdYKKxUqXr7HrbPNc+r9pkQY+efjp3dvjHhaVJkMvLa5brdmR5SRGCPKtuvEOfO041t6NmAi+xsQcEW7jlNeBaSsTD7MhtzbWD3YIqg6PQq47EzKocXLiWTLdzIGkkXKzPPVk6YHAN7eOXxTUfGdXSQXdrf1IWJGBzIAiU1D8HvvqQF2eI328Si8Yr77N5nQ8+QK+uDFe9frhxxTn1qREwHqezYUCwtVZgYoM4o7jz31s8jKgKS8+BGbw9RWK2aUCN2NRWWkLM/Z2R12o/t/VGYF7y1uNefXJofENDK4ST/Z77lf7FUKM+qkCKodsfhY3VSvQUfG/NLEBDqosAxp/vl2WeDho0YjjKgaxwxt+S0GB3iwnOtWgF1PEHSotsNCLTSjAwLBx8W1fOqHdmhMTVkk90/qKp7r7lEwGwpBOZNcD5NNMaMsY1GbmBs5AwwUT0bW88j8b0MwAItHFAaieaYAw0SHqCdcjI/WypaquqpdtBIIpC+hvQzSJ24h6J9WTvGhhwD3EG5yIbvd/WLUZdOTbDrLhHUdjeNtKRUrNZoSaF3fxOzbE1OBufhR843z2BcUj727Heaxh5268ssOjrdd4x7YnooDd6crZKHeTP8crlYn+7dbhC7TC8XneZLulRliSZ6UH2ZhOgyPM7vZI8qhOZe9RcYZ0B1ozDfOARoRWqIYHgdCLYznsgAAg2NDbc67jiy/ZtkZisgdtSL3MfodK3L42GHbpuR1q8J32Kl7GhJuRuFbIwd8BnybbrRINNk+yFFmSLLfhu+39ndz/VSzPGn20/r5qr3f9FFG8puaLz5I+/GBx76NEdmCE0etwctS4aFGhzs0cniGc/4fA8EZZdO7qjDcEKzF6nXyq6tOg0D6FsnlJtb5rYKqQY7bLn31LsEcjnWQ7PZgS1YmPAApSGO0EyxndXWG5//pbv9h+z/B1s0eEo1j3ZfdTNzypURFfd5ysmwkJ2jP5IoOeB1tvvkfU5HFNdL5Or8U1HQNhLc89+nS+z5yl14vLiDbp38+2ZJb47Aoipya4X9v8JKmpBMneU5drxH9ihpIF43DiPMlJmo1UfncA3pRrVQlsZhVw2IaSPr7pDg/6SuYhFeth+J6WotEeuK46uCoOUpevGWfJauFJz3lKVSg8V6Obf6sy95nxU8lR1m4FOsxyXVpZDcPLzWTvPNAfpjQkwyievMfZxmyPcUMKQVbaeNGmbuiZy5aj2IVPGMlMPb/vuvuZzXMEUKIShdya52G1h+s5z0jewrHMRai/r4FO8gK1LisMWIl/kEdtXAVw1EVbsvQdq6H1aRr665UgjmhJmULWSTn/L5TB79EtgdvqcutX763YNnbPIyzNeNh4Ls6T7TjWKcG6fPxiE4NZKhuv8YINQ9z9zohsBtRGm85aDYSKf97LW7OiwY8am+8sif4xkcVeJTntA8liKJJOvmZld/dLH4h0HayjBLcLrIKReegttNF/RoQinuj7ePA19QDng/7804lp/0B/v0aYcGInt/bChZucCEhim2HLLXyQ4lziATIIvle2lJyC9lezY4yxJ2D1n0YjtUgRNjgGPXyWz63Jjh9R8+HydoijD+c/4rdOGoO8ByggWdf5PWJH3QqNfKmhljU4Hnt2Q4KAzr/ERGM6BcaUKImKDien26V2DkjtgvT8H7CZ0o4Hi6xFb7v7Nr1u00DuoaiqUrWoUijl7rym7eeGUFCAxvi12cJPndBewtmp2N3vYQTxl7NLk8NMqGh+IesVV331BaPuUOBU1VYz5xsCvSjCi/hxOvp5JSFj+4A+TUBdQN0R9p8y1TDbEzWyvWDC1kJQahPdqj5NX5EcYmC5w/fbxf2d/8hwLiKwPHaKtrzB0973JTqCmgX9AAgS4nVLLr+XSc+GeiW+iNTZMMaqtyj3PopXpPqJMgUj0rCBxPa+p42zjIU6BGNjXPumQrr225YS0Z5r3e+OBp3NZK+zQZufcANYAzcA4zk6yHJwoUEsJV+fYvgFHq6JbRvo+6HQE+exmCErhn4j3LqTy9CN71bvQUUqX9dXX5bs7ZewNCccZplPuiAPlRvFke6C+lZqAWfDw0e1JMma8y3C9v8TMKShNb+krN1t39SNd3T3vIJmJ5K8qo9s+uVpsZcp6iXqgT2jhrN1PHkzcxp0ehQltYMYheDovElmq7HEkGywhl3mgJR7/M4fhx+7VgYrZVxGkN6DI0uxKbiEoNYINZVCxjftgE+ohfLtAlSnUlooVm4KJ5pd639tSJeraZ9AqIpb2/NHUvJo2iULb9dBrUx0oUpLqZbVBtlJ8nuDzybEAENCcXM0Fe26izIPgQQcA5oLPvMvmpaDVbvMx4PWX4XeGULIhdXF4SDOzM87GbgBaCjyC3ym1zkNwVciN3sW1KmogUspmTdBGallsL9hm0rCnAlI223uKUpIRIfXEE9NHKLsJTKoewi2S5dtEUcpaYIHhm/CZLpJtMXoge42P0sRLVGerostpcFS2QDOxv4jQKEXuOMx/FHy68OQIvc3A6+PuDxU5MgRAncPvrKDVfQ9ikqxm3IPHThdxB2gvTO4oMiU5l2cOYxXN6FRvWUgGjG51lXfleDCeVPf8gHSAZSniXN2TJfmkYYSeXXNiNI6uCRMl98gW3yjT+Srnt2+4qrIfMyU5Spj68wg+XAx7nhFnUdjNMURgVHMDNcwIdoupsE27WKuYFnDzVgUSBpgZ1UA3IIuYXhcQirkez+05FVK/o26o2rnm7mHzrA7l6DgLKmaEjo2SwwGWjXGIoVIUZM/2j198UWJFxX4puSWUjrhJ+BmFG/eVMUILIyUNg/quzrjURP34dMuVgLr1crNYiIQarchDa/C65M3r6tK0ewpSJs6oUIz9qDpQ92pStMlseOGPP0qsQX9rFHkBAvt8hUTC4HqW626feQxjrTNR/+uPwKx0N/vOwUe4XZY2vW7q063Tcijjddnw+/I8ut4FWt83zs3c7ahpX/og5F6tRVyGkaYNDdtWip0CS/y/hDZurFXRpP3NPL9LeuTfQ8nC2i+csbN79/oG4zdcBJ1P7MeeipCyDqSRUFKE5FKFGRGRWM03J3OT4S28YDzN0SySniA/ES5fMG0bzeLZOZmHwOch9i+g/IXZ234zsCPJ7SBqCE26RZzv3uYEhap6P2kHmTlXCcOul3d03BHw57ncXrTYVL2gAokAjWetXhj0hjnY6Z2ehnM9OI+UU1RHdqjCKm9BecUg/6wxaH/cZ3aESH0G7CjFDDUwtpAr+0NZl/zNiZVTdbUyadS/J8bfwBOOQpHdULRhkjLv0uXn5/LmzLkHlVZyZxTg9nk2NZ+0cX4NWJnBLmaQSqhqBH1zdOZHEo+xX2/dFK3K+mNOCSLUUdnu8Wp0Rxc6UEsXDkxZ4/QNdrU259X8Nsj59e1IKin5PoOgvHaLb+A4pClt1cPIjulHw41Fi040vX8XL5GeREhc2b5C9bAPf/+b11+owEJWqh4gvmWqsjYj/1+E3NJWmsST6NxPEs8ul86IbvvyGultIB+bETaRrWom6iKO9QYTfX7a9J7xLbtQqTiTP4oaRlhUtaKZfFq8PHf7863GukZRv5sNv/3ucrxr/8rwaTrQhzL20WXlaTNFALE7Mo6WxB7qNu/4ylBJG8HHqM4BTx0ykn68U7pzbCNBsz0esb1mHqv6UvBEnnMdL5tFMTep8bpdf1xwuB+wlzcySbxrPosBY3hTpiaVUDCHAmjPd2em9tS4WLQgDTT6SIiXxFTVloSXkmeUWcU3LSNVvCb0Q4sfOgRLE2uzhqIX+WwIrJKlhoLQB+d5Eg5gTb9LkJTDrJjTBL/3kg4qF6d2kBYwEJuVobr1I3v5sXLgYn/n6l+kJf8T02EOGcvk9roysUl162y3r+TYq18GNU+j7dzM4IN0CUq09B3RPrjiE0/J75J/uL+uv3N1/y8jzx/Rd+xWHbuDjgsKxKyDPcFPzRW7/f80vLp2wA+VX5MlXVZ4YQ98a41AHM9G5eVQE0pwZzAQXEqK+36H7oiga2TZ1DgiPckI16ofxrXwx6Ll7Jf453LhWyd2WL57Wy0FvRGeRn5WnNOl2hObjYbg/H+tLVB9xQkOQBJ+W7iJ73PYQJzY0grCcv9DQCGAwpYdzSyfEXZdsWQstmYA3siJ/LE3T2L5U3++nKVTR75YMSo9qm2+tWV4Gf9qQr4NHvT7htvgvX/qW4ze07qqPW8NFBTNsM3Mj22nZGz3f+C83a5jORouEC+0Hbz7GS9sZIy8c2MvX5Q1Fbs75h8ZmLMevtjsTrfzoxfefS47L4TVmZEOjLWxcwAuef7LfPpvFJsb54ry6T9Wfu1XPaKIHIp9rTbC2bavd9xDXVv79Gqwh0bYO/TAABtIKKAFfdeq5tVzQPk7ni4ZHR4FnArpMNNXvIQUz7BGgB7aDmrN5MJrQQ+niGd7+AyrV/XDlzCLSM1Fh27fe3cGyV9NDBaVmdg0CKgo9egTZYql+9VmmAsc49BHBPRPmg+W8JTKRKfenpsksfdotyV30vU8zNNLWgg0MJR2u1EVpCGQuQL1nBrB9+hdZWxHbhHv44WUQtHY+7VsohcCt20BBZYFShIyyTxO9NT5g4lEI6eLQEj165VX5iprqOovN88xfVbk8/arpSie3qikl6+DwcufwWKLM5ghcQTUPI64zr9cjrjgckdTfGjlbspRGh2vDv0wv6FmIyFiZGq31nYMhUuaOfXzw+Qzv/ICuE91wiPODXnK/J2jl/2hfz3Z4+UrKGqPX8nSLwyRc77CacGTe0/8K8+Kry8f/A4Aw6pXF+wqtgYTqNk+QyrqxNZAhBU82X3y4BwR+mpLiU3Aaepk2IBOD+3pQZYUlkDyqf+Z/dOQ4GOqpDGqboC07Pb31svhz9mX3HKa+ZhzaBZ8yDRdPaV7a9SVr2uReeHGjQ1osKjqGnYCWvLMC/pbIlg2bQpSKlN48ctVhwsuFRPGwE86w88eh+Oik1ahbDkeBYkXCvHz/jvYWJBA5nK6Ys/Mi+AeZOVO+3FiKTuynIi7NEK1KZ6gr7L4Xh7f0wFCQJJdlGgcTOKlizJ+gxMy/VSnDSD14cogWpQnXFkc9fNKjjYso8KKg3Edh8/g56pIDrFBOvyc+IsOqV4GED9foPvhzeayWdnN24gptHF6V4eM4qSHOq6cLftqmVFCBpqv2oiGQPk9Xxi4S1sFlJVfZqZkk+P4VYyGd68n38iLO3pEma/OYC5FHRVGcI+4u58ErgT41cVWIlf6/nzF6/grnf9pu6pFgJzv9B9o1bQVe3NSUw9hFMHf7kzMLAS0ciQwbilYpKltpAhtlhGx3X6sm2kB8MZSZceih1D/1CfvhVyDZw7tM/lbO3Rqa7CKbQpoSu7j/Vs/rV++OVSA6RIdlL7SKrs/Z97+OnP9TK6zmeNVl9b0lg2Y+p5G4Gq5kMv/If/0eZf5T5v08Z9DYwYdwNY97XQZtPos8lFUWKaHRJFoLGnBU+1Jh/GD6vS+2DFYgGeCK8ICKLdTZf2O6H9MUz5uncHfQQqIX4TNhfqowPiOROv1QoKJQwiQuZnIUK1+U3nI3EmRt37+5xoO+9Ysvx65PMAHXnY9pqO5XPJ4rwbeHBF/5SL1xZvJLGwvs1FGtBZUoeHfzsh4JrG714Bdr/As+/zcyXYaLbUSMpIpdZdbqUFpHRutBODg+YNz5dPEb1e5oiKkFkZSDgOkYN3oNBOKzVvJguFVcXSIUFNp6++MGQupBo3F/7k+bWlFD/88+0e5QnzU+ttDafYBp3vf1kt/yKoUQ6SRfjebEjEA1ZJaSitMgpopsrVyuW7rm4nZ7tQi4KzREDWjaXRFnXVe0RkedrKqKG9rL76r1OpIrcrWktBkZW7JF3VZTsDBHoYGjXX/sZxDqk1/w0psAVVHhGa4Ns8eEjpdlCQ6m/IFAV9L4y/flDrMdhu8mIYdvk2AWd2/Gb+TFbtYJYtla6DDPlqRRR2ZhZvis0UMxBQk/9tV1pG/Tqx5x5byeKxjBjcJ+jy2+d1shZuOCnHazY6qYAt7VdtQoUqe+YwBWGGal74DojUQPhDhQGOiCP9tdBy7nzMsF5dO+9YrnHvdS9D23RAyduppJAkamXvBaAiVxht4EokZ04G3FNCZ9Ph/w1vmMNCCcuHrRW72i6nI2DTG7T3fNrMQmx/uTyWwNObqZnxiHbFU+MHNCsC9CcxU8/GspwAfjt+VjMwFA6inElI6bjvEPH3Z+ip1vEF2xEbGvebtJZUiaiRP/HugN/mwEjWje5FWry68NB7gfxHx6M+oj1d56AFbx+oEV2u3/n0k8xwFBLN/l143NVg1yeXoDwNMZn25HuGSpU4NyzSin1/S7aqTP6+Snxiln5QsYntaNWRdw5qMdf25wdr2RZ+w9K/aPMP8r8o8wSZY41rU/uy0SOZWKlk2q4P5/GHKDPd0DSVqhlLqAj/iSHkuSdTaDqjve1IxENfxKewPIk9vYoXRqZ+YtjmzcWSI6bn3RCRGyARF1e47F4uDMknkz5P/t+rYpClrKmRlvg0slc9BKqNmt/qA33ltOlJ+rRE5UCel7X0kteVLvP3glaergl2LLo5FUeS3WK/WzeF0tvLPlofPbSr/9M9890/+vp8PaR3EYF6yjBUyWiZCLVb4g3WRD7DAT9lAFokEwoOkWPTPh4RlLYjaOp4XW0e4zG9pBEMiu8j9fJYz+1+X5pEoj+6CCVkJMvWcOvLNRRnywJtSeqJXcp0XOEYYp5qkj+UL1P8KlkhsHhl7UxcQmeiEcKeotvFDmf1tj+m2RBkamrJT2UWuIwva+cZZ+kk0YLmVdW27O2+KJXtO3RXpoR5mkKzfGBC7tbnG0yuT/8mhLVCeTusutVbUxTTgi+pkHHIj+F+47EVHD/t8kn/cBPbhFbetbXzewmMzmaNIT/HMzIbnS/jjKmrRghf9pgSmTDGqas3Fzn2VXdzqDDgmnyClXE05RwA4wgPdY7b0KTHUHKv7OLN34+lHjk5gVrHCJX5I4WZMa6RabK7ZllK1c77mDsYi8BjQlNGUz2yeu9zS1yp4M3vjn5/owDUmW+HNCBWn5H/+KJM3d8QnPgBsTRvQstkq1rE7u021vE5TniHsK6bVWne8vG8HGZKzcwPC5UgVftA0W+2RE96edJEyeR1Uu/QRYZ5of3TD9S4SasVMoDvrmzz2bZj8tvD9BLf31wJM7ZxIqdiKONUZ26P/UjrXTltbaad6dvV7ybSO6T4CHdEgOrWVyzj4LzX4RKqm/jkP2bDnrbzOANWK/HAezDpuIjcVG5Iir4aUrw4ZPvD4IRzl0kUt2j3Q9POkzF3ajQSWO0W5OY7NrQTQYoYJEAZyX4S1c7Byec2HynmdBN0I0vvvgQffHmSgXFy0F0pEFnGe7SCHJ07+YWa2wXrPDYqm34poR+p4o0Pn56N01lxS0dACVCFTyCTK6Ju2dJ0tfZnqJPwm003+T8VxF13TJJdG50r1qxyMP/fVdtUWWKIZ/h4aj1awuBQ3Peuq87ipG+jfEpCGPN+jl6A4MRv56KhAQOgFvDm7065rMyvEqZMA/SfVr/qPHmk6+rBh07LFz/nGccc413rSHjf3Z803rsn9MlZzqu4s+e20e4uPSCalXK4s7IhFAcPFD7MWyT5194RR+Z04wWCcOT6ilXC/+NdS/hneLpxK5rSgrofwsS6vQHuCevBXHQGeDueqIyMMpSYoWxKVDHRPZrDrmEvv+39IZjCO8ipIM2oo9C8TqdmTlZjlSTQyL/jc7hhlKKJY/vp7cwcIMSTFb2vfTvNJB4JQS+RRn8m8j6e4Lpv1vx6cuExduqfhhksx/x2gggP9I1MuTfRXJ7mTB51Qw/Jq8NnkEoFKDO+B1JaNd4uWGT018FsMJgu9+5PfeVbfA/931qMUneQ2hJV2aE/SXxixD2/64PBwMdZ9xXKs2WSpl1Xw8BGxcoK0mnPx8/Vhru05ivXs00AM8mT1mI8pwsX6TOj+FAEr84xt4vJ6e6rNQI6WsqyYa7JbnbY4gJ0Rz4epXN/7R12MkU6dtTnZKO/TbtqVEiPevFw8vsz8N5qtL6KOdgyetTlPy5EZGZi83sYQD4EvGLiIX6Y5J+c14vij9TTV8YEZm6TElqJLL+Y8/vy8/19STM16HEpdUpMeMs2aioQ/JNd/L5Zd+gyYb2hQUSOFpARI5XqJV4zp+XfBiS0mBRS79t4k+fXqgukM5p+hHn/RzWXToxX7YTerb5+pILRqJAKR9GUZe+D6SNrjJ12L7NwDjM6/f3h/9jX5xZ+lNI3fsl7zcsUpz5b88dXjj9wYgoovnRZ8kUK5EAZy2e8KDPXfOjf5ousDA1Q6t5Jh8i0awUZMRnDwlgID14aaj1h7opkYZuz1FfavlZdgTNehVi0oSK8jQnRDJJ0h6qCXGYglsTXRxKMJucFC7+nurtTGmvntqExgOFk1EtuWWTaslV7Vd7NejPFmJAIwOg3sKXCVPIWZOaNZEfQwcGeXVo1EwaxmLxfOu2n/hxdSZyrq/AQCwMjmZRTSTPFfJFvZmSj2dHYTDwp0ZPSXuddJI0FEkncOl7yUm840KT339OlBgMdiB+JLLRBamKone4AYANC19E4dU3x6Neoe4DGurbQuTkirRQr0HceoarpSgPRbRKeazTVRE9PgPDzi+PO3VDSSGg9B5jMp8CfyK/sECRLvCu/5pD5OMaZ8ryDQ68sHta5Jws/RS8kMSjcUIHEnNF8d+ZsTzn+fTpLDnNZYfFHr8p2YjHLK4WlWfSynOYAWCk7ta13uBBjT5OmI2mtkDfQ5diRKNQQkdT2BWhXYAgH5rSdrUda+Qulc6QkoKjeUo4zI53FRaZj6E7JlsptDabUpA54eOm8cNvrArK7Ksz9xng/FfjfY77x+CbDVD+GqrNQezdNMZ86BBp507Ajj2/toghVwseaEnP1RU8L5F0aC0UM2d4ZwAf9mxQxtydI6P4GOyyE1T+odCe2BGzbjE1FNHJ58WcHX4FAVbCU8vK1BZlCYX7zmZfqZsEJtfD58oXBuAsjla8EsA1s8/TMOgEz8L4Ab525oNghO4tCs7cZ4Ojnflhll16c+UGRfU9K4t9HiHVt24IwjxqYVCJHJk3yiY1Z3mw+uC6dfrN/mWDI26r94o+CqxC1eSe/9DGUgjDKL3DWBTIVLbWxpwExEquTX/ILk2dGE2ayeRw9eh5hu38vlgoeDYYMPwKm0oRQ+Q218SUQMLJU+vXhIsTgREaSiAonQuymxVFbquPTamHQ4/gppxxnQ4fBRvlcjOA2CmYLhptUbRo1UxcShhrsipeqc81ydsk+BlE3c7//CHPSyH4ehQev0GvnnNj+sOHpbOgo/h6yFP4Bdsw0Wo5xwSFe4T8yVyZZSJLY9KDIiS6RyNDHHpOhPPsh9b9Gpi1UklYfmWyelOtO4JNUlZOKkCkjvF77yjb8H6+x2RDlJwL7FL9ayoMRO0JVEoLfDbkDXNSlknU6Mb5iaMaKB7VDjnVAIC+w3+VwBHQJ6/7iGYid8kc/GkYgMVsqa2dJMgkgDZVq4t4LEwanZuqAWHZrJUljgaEMmw76B5ZWZHQiU+eFAL7bJsSVm7DN8YZbAyJPfMz1ThdFrgsQy4/OA2VsO77rZtG6HuHXVadVvQdwWYvhOQF+W1YtVU5kR20Iv5No8x5E5o2mZlmGfh1sr43oyhPLCiyXhgJFjVEdWEaHoDCC6D0x9C82PAdp0pz1Acb7QbNafXjZsrwRVu9dEDhqSUfOznFHqx9IzU/gQ/t/+3jqM3aGV5kXvBv28DAsyovAtZFUMFVnuOc3R4iLMncrA/hcdz1vDNvq3I3Acg500VSmCi/+DhDVcrR+qXl00Bn3JUFfEQXo1TUYqy9ua6lsn35PfY4UkPz6tR+a3HlflQXpXMqAgC2nLkyZVmQOVa9DE+bLfbwy7THnR1cAHU9/vzJA/WpCHVJfSKMDHbFBcu9NwTOBjoXiJ8SQyUqOg6w1mdQak5GrOfI7W41z4zYYQspVDSnVQ+zGO/NauUV8+rcKCEEz/F1TPy8yXmmeQFqF0EOCpwVKStuemJwIoJ8bDW7cmj2N6eapFjc1JtwIWhGA9h0tTQEbIWmOX72qFu+h1vysPlY1OLqc0zeqvq+1UrpfUfw47t3NQWUEKCy6B+vZcOZAq5bGCuiu+LQoUbJ4DkrEhc5MgfrsR2BhzgQy3NTFg7/mhORg54XKjWtf98MJ6YIUzBaG6Nxp6luNOlNWRQ3++B8a0BQAidMpA5nPxl/9TwSioYhLi6uW9swYULvb9StLSZMFtt8eHKlk33XsIE/P1KPAtbd7pbFTcXRDXrH3QYJzpJfMrV1d1NKPEZ3a5mOjQ5iF3LDWTBZVzFQOzlbiX56Yt5CpHBQY8TsnORlO+rHwb0wWSjQmHbVpcJBSNGizYviEu5Kn8wAGaXBGmOytFTDsZH4E9f+BTp/RyHhdA87o7t2AGuGZpbNrCkjTJZpO5D6bIwqopMyS8Xe4sqZCyUq85Dz3AfXlUqiGs00GLRyXgxv3pQ3LmRa9gayQyTfsy6Wl3t0hecR303iMxrQ3wgYQN+/LyX48QmmfTy0TgY9470/LJEs7fWH0hefszvZYzb7vUHpQ46KBALL6VcEu7bc6YO6N44ykWD6k/EDm92Nk7joPkRJv9Oq3XUVXg4+4L6YYA3PcxHJssBXcutxwLA8MNdg6HFhr4fNuHB0wKfuAjY68ERGxc7dtJPfu9DKfvw5WhKATN47GyimaqjrPbYoONSUcCsz5uNLP0/RIxRS4BnLihjc32WA8VgTWSqTvXQ1CWRgMxayMb/k32VnPaonHp94y1GVM4UOBsaRi/uAg4HPZLKX7rPQelBM2st2+3iGva/4BBMJ4qQqrN3Rp10SYpPadwyRdH4j/CkkRc9lMH2tUk8eQwZ0tm7wLrbwXHEa6zvFM3vkSlk5/jXQPFZ7mb+PaOqstLcmCILppBufaTOjGDQlrP8ML2FbT+95EjnfFyum4lBTs/lWs6v0ainVjWx8p2QUNWvEIq/Vv0j87IJ0pcLVH1xNbD5ja1t5ADKCNraoTt3NBdI96TEswGui3vzxIswNNPKTPN8tBua6rc3XayWRdy/tctt1NOA78AjfA4zfc7H410cqjH6nuGsXggFnc0vFI3AniHZXldh1FJIzVdxMVP/GI/iymdx6Fn7jnuM0VAGnisYpHDc9R6b4R1j7xSupYuY5dDORh/R9DmXFbQ0pV4M+VqgXTRUauBuzw2jLJ8eQGoHTE7qB7G6Ui9c8vocT3V1xdklOTZyVZj1pltPEIQgg6/rYFXIkziqNBRaHHZdgf8Y5vW87v1Zy825p366SyrodmLjiS7tl2+47u42M+6nghn25sQnHSwVpsYkYDbbRz5MRHTHJfHPAujBWZHcFzNlt8JMs2u0YbLr5rDMlYsHrfaTPcQdtOJrNNSYUo6rNUTRYHtMAk0FM/iPeK7n0hRR6hKCHEnNO9XxYVVDvGHbVQJfYuvf9fRXp1bFuVHgJKHPb8c8oVLR6ZgkoddomsnSkqcyQhpsfM6YWU5QYjGJ30WTIZATmZl/HgYOfNB+vj7uq46mhnNVGqLfXZLNqgAcsGidVZ8/usttvZMwr0bFp9CUTIJGVsTGKg8IdcDbQ1c2kIT84ry+3zDLFUrruX+NCnwtHEtbpNj//yXXYFusWjD/JpD/F5pXy0mmuvWTxvEm5dghay6ZgsG7ALlJ/7sWs+K2Qdrj+zs+jU+IGYoTg4+OU/Nj3KzTeL+OpBgsrqlGix1KbfdYz16XV4ti6xMlZfYNfz/XsrEs/XLP67UDnXd7nCgWaKTjMweUQA6M+ew3YrXwxsecAbTFzkBjhIN1aNGoCnILJb7XuDnzoqtIXxckQue9DDWL8/W8+zp4k+Jb5mtFaBTORC0e7I9NJE0bgXjIWhlpgOKiI+v16KdwR5KpdNBLgTR590ZTMd49ywBQTStmRW66dESDhmWHbzqN5aQu0MACoe6YG2CDoRLpQoZ1dghi3y6kqs7Fuwrp2il+E7uwW8IaZw7nCxASIKfeQDe+Q31RUH76TKQmXwPJ5udV+NiIqBNY+zFYJn+wTNwKPy8rO9vM46Q++l3W84grs77yBFH3WsL0bVT9IcDWx+pxvul4LTk9KPdCL6aUCFuQEQzw1gAAVGjt+2eN5MiqbB5WcBitUmCdnTQ4sdhanrimZKQ0uJLSFVyWxwc4hW2wW2ClYFnf3pA6hdv0gb7sVhyhCFTTM3UDNNV78UElSj7avzvFnGOghWk91Nk6QGyd+IHMvfsyG/4eU5w1O9O79Ba+1jGTrMvTZJTmvF3MJ5kx7XlTqgf3c3zROZRbQGo/XBiL+v9kGT71uGp45K3j3vxNbgsrjgLl5e2poRWC9xO53oaK/a77v3r/Stl1cdY/En6/rf5z67dT5YtbdG3rft///dj9v+uMPpWetvr+ui9db/LtW5ilXe4xTxHTZsKeFeqm7X9RngNsp5gvBJahSGav4yryfefcZDmT+3GZeX/jb6uG6pYn7zsX/vpzxvqr6iNddS2A6vjNtT9u5yh3vRIUj7YHpYNdP7Se3Xdf9KpuotEeCQ98v+PqaYmAx99Ro1/3jUH/Bm6LAqnbLnk+P/7+6Nb++8NSuYqtX1x6ujPsXvf/CvP2nBeJ4dm3vfWKst+3su2/F+ntynxy8Zvr6zvrfwKR8+we/MVJLmadn/Wxgy68GGD877nfb/Tn17U7stA9JE9bbvLXb8Dk3v/p2utTdO/fPnWcvq7u9vfZ2La8hf9+6yOd1d9+fTn3yN/fu+yde4pX8cx8zMPhdzd3zz8Lt7k6Z0tcfIrXjJ8cB26AB+pa7TsQrzv/eN9+6GlSkBx/qrN33avW+V2+2rq/NvS1RfMPuh7d81uxSu9fldY/+59XH6z1eph9+Ztvm/rz7yscZGeZsgpQYfF8+WfLerZRJnZkX++/Oz/PR5efWvbr08GjzrBuxJh9/Xqr/0n9+3tfY+1fbRObqzC7dlcs4f+r3nXeP1M+4+Sz1nvNzC2D3s/RyvYOlmfhLxdiLl3Z32i8DdoQqBOof6Bc/qnuj/P/Xn836+35a71vMq33KO/7bps+pkKKOgaHA45M7H+OxOvG3iqxO/lM/FwrX++wuqRA0/yp+eHbB1P1Oaj0nnsfXXK3/r5t+vvYg9zyhGJvnP8/b11d7ThOMAXZf+Sexr5y/m3v6W8W558/v8vpfGxjOpe93tHzvy3rL3+v3fd59br9T6ZTMmdfXMgNVr1HF2uG2hdyWwQy7LeOF+L9++6x0kJo7W5+I8de++v/r+1sf+E0bm+1Xf6//1X8btJ+I4Z3Xp64rlRUTf32Q/+u5WwF2Y8fXmR+Uvt6u/1U/D3TJx911LKC9R5cneavM/5Ezd+7f/4xHmKwPNfLagq7oYPB09XNZ55TQBABQSwMEFAACAAgAXRK1SjqoCwRNAAAAagAAABsAAAB1bml2ZXJzYWwvdW5pdmVyc2FsLnBuZy54bWyzsa/IzVEoSy0qzszPs1Uy1DNQsrfj5bIpKEoty0wtV6gAihnpGUCAkkKlrZIJErc8M6Ukw1bJ3MwSIZaRmpmeUWKrZGpuDhfUBxoJAFBLAQIAABQAAgAIAFwStUqNb62+1gQAAFwRAAAdAAAAAAAAAAEAAAAAAAAAAAB1bml2ZXJzYWwvY29tbW9uX21lc3NhZ2VzLmxuZ1BLAQIAABQAAgAIAFwStUqogNPycgUAAP4ZAAAnAAAAAAAAAAEAAAAAABEFAAB1bml2ZXJzYWwvZmxhc2hfcHVibGlzaGluZ19zZXR0aW5ncy54bWxQSwECAAAUAAIACABcErVKZssVV80CAABPCgAAIQAAAAAAAAABAAAAAADICgAAdW5pdmVyc2FsL2ZsYXNoX3NraW5fc2V0dGluZ3MueG1sUEsBAgAAFAACAAgAXBK1SpFXBuhFBQAADxkAACYAAAAAAAAAAQAAAAAA1A0AAHVuaXZlcnNhbC9odG1sX3B1Ymxpc2hpbmdfc2V0dGluZ3MueG1sUEsBAgAAFAACAAgAXBK1SknO5aywAQAALAYAAB8AAAAAAAAAAQAAAAAAXRMAAHVuaXZlcnNhbC9odG1sX3NraW5fc2V0dGluZ3MuanNQSwECAAAUAAIACABcErVKPTwv0cEAAADlAQAAGgAAAAAAAAABAAAAAABKFQAAdW5pdmVyc2FsL2kxOG5fcHJlc2V0cy54bWxQSwECAAAUAAIACABcErVKzx7yLnQAAACAAAAAHAAAAAAAAAABAAAAAABDFgAAdW5pdmVyc2FsL2xvY2FsX3NldHRpbmdzLnhtbFBLAQIAABQAAgAIAESUV0cjtE77+wIAALAIAAAUAAAAAAAAAAEAAAAAAPEWAAB1bml2ZXJzYWwvcGxheWVyLnhtbFBLAQIAABQAAgAIAFwStUqgSyDFzggAANYgAAApAAAAAAAAAAEAAAAAAB4aAAB1bml2ZXJzYWwvc2tpbl9jdXN0b21pemF0aW9uX3NldHRpbmdzLnhtbFBLAQIAABQAAgAIAF0StUoPAocWUUYAAPpkAAAXAAAAAAAAAAAAAAAAADMjAAB1bml2ZXJzYWwvdW5pdmVyc2FsLnBuZ1BLAQIAABQAAgAIAF0StUo6qAsETQAAAGoAAAAbAAAAAAAAAAEAAAAAALlpAAB1bml2ZXJzYWwvdW5pdmVyc2FsLnBuZy54bWxQSwUGAAAAAAsACwBJAwAAP2oAAAAA"/>
  <p:tag name="ISPRING_PRESENTATION_TITLE" val="Lien ket Link"/>
  <p:tag name="ISPRING_OUTPUT_FOLDER" val="C:\Users\HaNam\Desktop\Tap lam\BAI DU THI"/>
  <p:tag name="FLASHSPRING_PRESENTATION_REFERENCES" val="W&#10;E-Learning&#10;https://elearning.moet.edu.vn/&#10;_blank&#10;|&#10;"/>
  <p:tag name="ISPRING_PRESENTER_PHOTO_0" val="png|iVBORw0KGgoAAAANSUhEUgAAAOQAAAFACAYAAACsrdDBAAAAAXNSR0IArs4c6QAAAARnQU1BAACx&#10;jwv8YQUAAAAJcEhZcwAADsMAAA7DAcdvqGQAAP+lSURBVHhe7P11dBxZuu2L9rjj3ffeuXvv3l1g&#10;EDMzM7OZmZmZmUlmy7Zsy5bFsmUurjKjzGyZmamo+5zz3hvjzje/FRlSKJV2lburetcee/8xR2RG&#10;RoYyU/GLOb+1Vqz4U9yW43ifYsuP1VJM+YkPUCV1so5iyyqpE3UUXXa8lqJKj5l0xIKOUicsSHuf&#10;vF8+Q/V+ZP/82+ay9Pk0yWfXvofxM9V8t1+ruvuOoxK31FW8vL7lFOK2nq6Wek7Fy+smxfGzKW2t&#10;va0u47a1VMH9WFAC92NJiRWnqyXPZR/m2+hK5n5StlnSGYtK3X7WopINSuJ2ouRtZ5G27Xy10rdf&#10;UEqjUnbUVdqOS0jfcbmOMnZctKjMnZc+SBmy3HW5Wlm7r6AR1WRXjRrvvKzUiI/lNXNl7b5KXVNq&#10;tKeqWv8N5DtVA6S+H32fH6a6+/4lIGNNUMoyplxA0A56I1wKSNN25jJuV0tmIOoyh0uXEUaR7MP4&#10;ulH/DeRvBKQ5cLr+SEBGlx21IFlfaUECpfY5Y7doUKl9yf75t38tkPJe/f26ZD/G578s2YcGmFEC&#10;UoIc3GaKoyxtH2848I2AWYJRZNymlsxA1GUE6+/V7w1kKkHUJSCKUv8byP96QJpD+WF6N5CWgPmt&#10;gDSCYpQlGEWWtv1Q/d5AphBEXQKirv8G0uKB9y6944DkAV9dBxkU8xsBKe+N3aIBKUttv38/kEYo&#10;zdf/kuK2EBJRLWgkagpQ5qr5jbTPoD1OMI+O3PafAaT8Df2xeXw114cCmbbjXB2lUpaATCKQydvP&#10;V8sShEb9N5DvlByUNQeZrn8OkDVQyGf5cCA1SMz3Y3z+y3oXNOKSfE2XwFgh0hpxRPLZ9N9LA4dw&#10;cJlIJfH9iXxdfT7Zl0nipMpNuc9Evi+Jf0uXPFevq33VliXARP8NpGX9rkDGlLIuoiQy6mDEy8HE&#10;5x+i2iDqkoPSApCGA1220wHUP0sd1dmvphpgjSDrjTuy3xpQBTJzGEV6I4p63bSd+ozllmVpHyLN&#10;4WorloriQR1JyTY67PrfTCg7iZSSSgLEv7udn3n7aUSVn0FkKd9Twu9YchwJ/B7xW3ki3HqY/5ej&#10;SOW2GaWVSMs/ym2OIKzsCLc/jGgqrvwIwaP4OyTxu6TSmTO2nkVm2VmklbC25P9DgcWDXP8/i/sm&#10;bNNUC1JKh7AGDMbH7ee47izfyxMLfw9ZJm07p6Axble9Pd8vMsKoRVMTXHycRqVvP6NkCdR3q6ae&#10;NEpv9BFZAlBkBCxr+8VqNSLMRmUZthMQMwhZ5q6rSjpQokwClrHnipIAmiWgUo25XdNdVXXUeHcN&#10;hLWAjOU/XIdKB1KJ/1Al4zrKCKFRloD5ZwBphFHWaUAaQORBr4NgDpGCxPSZqmGh1Gc0A1GXpX2I&#10;zGFU35GKontEVX9vzSHV78D3JJbRQbjPRPktth5H/LZK1kt0NrqhrBNQE/id0rhNahG/88bDiNlM&#10;OEv4OUu5v1Luq4SfifAKwBH8DSLld9leiagKLrceJchHCSAB3XZCOVlShUClwZOgvif/hglII5Tv&#10;B/IcQRSoBUhZ/34gzWH8owJpBFG5238EkObA/ZLMoXi/fl8gjTCq91evr+2MuiyBZHzdKEufW2Rp&#10;HyJzGHXFCIAmEMVNdMUK4HTCOH6/eMbvhHKWCKbfQDV68fUYAhutoOP3KOJ3LGYpwb8lv2t48SGk&#10;rD+IjNyDSN5wCHH5hxHLbWK4zwi+P1LEE1Yk430cAU3aJa7Gv8f3CmSpO88zIp5HEmH4ECAFPHHI&#10;hK1n1PeQ5fuANML4RwbSHEZzIDUY/4sBacl5RUbo3iXj3/0jAVntigQslm4tECbwcQIP5mg6eUTR&#10;YUQVHEQCFZ1/BCF5RxFBJ4zKO4i4vANI2LAfKZu+RsLaCkQu2ITQScsRPGQO/HpMRGjvqQjvPxOh&#10;g+chePQShEzKQeiM9YjK+QzJBYeQRkcUuMK5jCBEKTyIBRIjmAJkIkEQGcF8H5ACoA6lLH8tkDqM&#10;fzQgLcH4HwakxBj5B+n/JF36OqOkASJ6Cw94CzICUaPfH8gYOov+9/SWVQ3EGhjlb+oNJXVkgtb4&#10;+apBNr3PKIv7oHQApQW0BkaKB7TaL+GLKebnpItF0s1CNh5AWAlrYH7eOH7H+M1HkEog0zbsQ9zi&#10;LYiYtAIhQ6YiuN8ohHToDZ+MFnAMT4CjTwjc3P3h5eIND98AuAaGwDkoAk4R8XCOTYNzQhbsUlsg&#10;qOdwpM5ZjYx1O5FRdggZuwjijgtI/fwqknddYKzn71dylFAxHpuAVCKMIoHyl4DU9WuA1EFM2yGS&#10;xps/HpBGGKVhxghkDZT/DSRfe7c08DRJq6aAFG2oGwUi+Zs1MMlSl2wr7639+arfb3pfLZn2a4RR&#10;FLeVf5+K3srPJZLvz88Xx9gpMTKKMEYUHkNYwRFEsR5M2CoOc5qAHkTo8m3wnZoHv0Fz4N9pENwa&#10;d4BDTALs/H1g7+0IdxcHeNjZwtW2ATzt68PHqT68nT7l8hN4OX4Kd/t6cHVoABdHGzg72sHdqj48&#10;XZzhHhgKl4RM+LTthZDBUxC4oBjphQfQYjcPVh7MiTxgE3mQxQs8PMATCUYsnTF2O6MrlchjoxaQ&#10;ClB5bITRKNN2Bpk7ow6TEUi1XmD8ICAJ428IZOPfBEhNqgWV7xc13nWN+6qqo8a7rxPAunpnZBUQ&#10;jM91IKsPdIOkgcK4ra5YyuL2Jhh1IHUoja5Wa3sCYkkxZTygLSi6/N2K2XKG4JxVS+M6c0ndZ5QO&#10;ZK2GGQWoBml0+RHWa4cRuYXfgwduBNeHSe1XcgaRBScQVXgUscWEsWAfItZ+jvA5RfAdOh9OzXvC&#10;MTIVrv6h8PF0h7+LDSGzgoc94XNoCB9nW/i62lDWSj6Ut4vISj3WXjPKGv7uDprc7OHnakdwrbk/&#10;K7i6eiA4OQvRfcYhbvYmwnkMjT67jlQ6ZhIPvtiK84hgDI3cyd+AcOitstWNQKaTtyx16S6qyxxI&#10;I4xGGbs3RBKnRcYROeaqBR2hStt5kbVwjWq6PS6q181lCUyR7pDmMkJboxoga+saMgiZubL23CBo&#10;dZX12U2L+iAgRUYnqdE/DqSmutuKLMEosgSjyAiguTTYPgxIo0Oaf3ftM8pjukrxSaQW8YAru4To&#10;bVcRtv2yquEi13+F2KWlSJiRg5D+E+Ca1Q4OQdF0v0DYOzvDxdYK3rb14EMAvV3sKIGQMLk5IMDT&#10;GUHeLpQsnRHo5cR1jvD3cCCQtvByJsDO1tXyJtC+AqK7o3qvyN/Tifuyh5f9J7Cz+RR/sbHGX3wC&#10;4dG4HaJHTEP86q1ILtrPqHqOUF5EfBkBLJf6sDZkOpiW4LO0TmQJRtG7gDRCZ9R/GSB10Mz1ewKp&#10;OaERxD8ukEYYJZrq37n256Nzlp1nLD2DiKLTiCylQ5Zy/xsOImVaHsL6T4dvs67wiU6Ch5eXgi7E&#10;0wFBnnaUDQI8GhIwRlFXK0JFRxMYCZQueS6QigQ6D3FQx4bwdNKW7oyrumSdu4MVlzbqfb6E2pf7&#10;EEj93a0JNPfvbg9XxlsXOys4urjCOo6xtu8ExK/cibSKc0xCjK78fZPokkbQ9EYhc/iMoOrrdFmC&#10;UfTHAvKCRf2eQDZmMrGkPwSQNW5paVsNPkuyBKPICKC5NNh+GcgYOp4RRF3yfY2fTdWgrBHji88i&#10;mgdz1E6Jp18hbB5B7D0FsRFNEOwXQ/B8Ee3jgcQAZyT7OyHe2w3RdK5QwhHoZosAdzsVM31cRXQz&#10;RlWBSuAyys2+YbX0dS629ZVknYejNUFrAFdKHss+vCgPyplwurqyJnV2gJeDHfwc7RHgwHUNbdHA&#10;0QfOjboien4+o+gxxO04rUb8mEdT43N9qcOoP/7PB+R5i/p9gWQtaUEfDKReQ9USD1LjtrreBaTW&#10;IGNsHf0DA2mqEUXGxiKtAYmfWYCUbXdcQVzRUSQuLkLckEkITGsMD28fBLg2RLiPA+KC3BAf5Ioo&#10;XztEeDsQTndEM4pGMXpGMnpGOlshSOpHOqQOmauIYLnRyXS521tTBJXydLRVSxebBkryuoeDrJf4&#10;agNvQi2S5wKku7sz3F0c4eZkT1jtWaPaUbbwYU3qx/062zrBLqYxgqflIrFM+jDl/6ON5pH/fUzx&#10;UTV6SP//Vh8TshRQBUqBsxpIyzCKLAEp/aKWQPr9gTxnQf8MIK/V0Z/kGjxdaoyp6QeWzmltzKmm&#10;XwZS204gNEo/gI0SV1EtpKqFU7bTD3AdADMp+CxJA9BcRgDNJbDVAZL1krmiRVvPIEr68cqPI4yK&#10;5OO4Cp5MSo8jovgUIlhrhXGb0C1HEb+0EJFDpiMkvR1CA8IR5u6CUE9rhIfbIybaFdHhrggLcES4&#10;nysiAt0RGuiGQILp59KQTvUpAhw/gbe0lNo1hKN1PThYfaqWzrYN4EQ52NSHo0lOhM/JWhzRRsnF&#10;VlzRmo9tCRqBFgjpsj7urB09nODFxx5O8hq3EVeVxwTfw8kOjlxn71IfQR50TDsb1rQ+cE1tDf8x&#10;SxGetw8JJcd4LND1+f8J4/8qvPwYorcc4+/HEzbXJ/J/mMzfXIbppfJYSBNX3CExlu65/aQG23a6&#10;n5IGo3Rz1KzTJDCmEqZ01m6aBERdAqSAWLNOvU6l1JIO5CWCVleZ3CaTr2uSx5rMnVETYysBFGUR&#10;QpGCcae0nl5TEggViLosAJlJ+ARKXb8IZALrH1E8pVzHBI35kDFdxtEmuuRqBj2+GsF7l6JLGQNN&#10;0iGKVRDUBUgT32NBRgiNsrwPvlbLAU2S9Rb2EVl+ngCyLuRZP4IHX7j8TUZSqSsDGVH9tl5EFM/a&#10;ket2I2j8PKSnJyMi2IcHvy3rPhtE+rkgLsQT0YFeiPBzQ4Q/I2qgJ5fuCPZyRCBrOl/WhJ4O4kwN&#10;YGdVD7YN63FZn2rAx/XVcyU6pa09X6Ps7evDwU6To60VnAiiM0F0IYiudD5xP0cnruPn8CSMvl4u&#10;8PFwVnB6uzkTVCe4M7a6EVJXF8ZV1rMe8jk8XeDs4QZ7N1e4e3rAJS4L/kMWIXVBEWIWlyF2w5dI&#10;LD/CE/dhOt8xpO0iVDvP0RXP86R8CSlb6WD8bVLolClbKwnQCYJBYLefRyIP7mRKBo9LP6T0N4rj&#10;GaU5n4CmDQRP236J60V0P0qemyuVSuZ7zCXvz2RiMVcW/0YWP08jkQBXrboNOqKmhLHprktQXSB0&#10;wayd0p1xjY+vK2UJdLuqkC7aTe25XkdGMHVJ402jPdfQeM/VatUFkrD904Dk37MEpMBhCSRLMIqM&#10;ABlleR987QOAjGDciqL7JRSdQtrmM0gppKsWnUHA1usI5Y8fXX4AsbOXI7FlJyQFRsCDB7ur1H+s&#10;C8MC3BEb6oXYYE+E+booV4wK9FAK9XGGv5sNfJysVPeGG8FysiFsDT+FbYNP6shGZPUxbG0+goPt&#10;J4SvHtwcWSvy/W6Mp24SW+l0Hs6MoATMi7B5e/Ax61IPRlFpiZVW2RAfV4T6eiDI2xW+umu6Cowa&#10;kG787K5uTnBydYGDqyvsPPzhGdsIYU06w7dRR/i36omQjgMR0WcyYscsQ9ysTYhZsQOR+fsRU8GT&#10;qQyM54krShy1+ARSy88ii6Cm0f2k3zB9p1zpz6U4pLjoLwCpQ/k+CZApBMdcvwikAcbGjLqWYBT9&#10;XkBm7hEgqywDmcgDshpISofGEoyi3wJIGaNpCQJLEGn65wMZJbVtaSWSCGJSwTmuYzylI4TuYoRd&#10;VoKoLkMQExaHGFe6n4s9AnjABwd4IDzIE5EEL8zfBWF+zogJ9lJAhng7IcjTgTWd9DF+Cg+C6GbL&#10;SGr9CRytPoGdAFj/Y9jU/4jLj/j8Y7XOvuEnjK8fM75+zOj6CeNpPbjb1VPv93JqyP0JdNL/SGd2&#10;k4YhaU2V51aMw1asYa0R5G6LEEbSILpyMOEMlS4UurQPTwwe/DyuUrPSqd0JpSfrTGfCbU/n9SCg&#10;3p50TdaXttZWPCHIwAM3uHqEwCkoDq5JrRDceQRSxmQjY2kpsjZ8jqZFh5DFeCsD5yN5MktlrM2k&#10;a2YS2kye5NK3MZ5WMLp+IJDG9dWvUx8KpBHGfxTITIKoA5kmy/cAWccl+ZpxhE51K6sAqaAUsAic&#10;DpY5iLo+FEh9fS3x74kj6qoGwRIwlCUYRUaAqvUu8N6ldwCZwLN8bKE0Pp1D4u6rSNpzhjH2a4SN&#10;mAj/tEYI8PJGpJvUia7wcGcE9aYL+TojmOAFehJQLweEMrbGhniriOpNeDzobi7WH8HZ6t/hSsBc&#10;CKOL9aesBz+FPSOrPV3SoSHhI6DOdE3VsGPXAO6MqR5K9eApIBJI6bf0sPsUnoTby4HPHetTDei8&#10;DRHk2gChHtaI9LZDtLc9It2tEerSAP7cLpSwRvmwlvVxQKA7XdqpAZ1W6k8+plv6SrTl0tm+AcHk&#10;SYM1rosjXdmpHsG3pvPye7hZEVS6sZcbfP38EBoajpis1kjrORKtpq1Am/U70LiE9WfpISRv3oe0&#10;ggPIYN2dwf+9XA6WtrXuAAANSFENfBms13Tp64z6UCAbqXpRg9AoSzCKLAEpNWPWziolATJ95zWk&#10;id4BpDinEUojmAKlrkafsbak/kOAjCMIqq/rDw3kScav03TFy4jdxVoyuxie7QbRfQLpNh7wpwO6&#10;eTaEm3t9xtSG8OeBG8iDXepHOXADCGYoo6ufC12IMLnb0hUlborLKSgpAVKBJw03VoSQANh8ym3q&#10;s7YUWKxVl4UPXdDP2QYBjJZB0ofJuBkmJwH+LX83awR62NB9bQm+PZ3YAdG+9kgIcERKsCuSg1yQ&#10;4OuAWC9bRHKbKC87RBHUcE8bQkt4xU3pit7SCCSjgvj3/Ex9mQ72BNPRHi6MxC78+878Lu50Wx8f&#10;uj2/W7C/K4L8JKIzDssJKIDpIC0NcT0HIW3qEjReWoz4dV8gfsM3SC04pK7jTOf/PX2L1moqDTWa&#10;BEhdHwZkKv8/5sqwAOO7gGxC4CzBKPqtgBQHtQSkUdUDAwREkTlYlmAU1QZRB4yPTS2u+vurxQPe&#10;XAJjtQxOqanu9uaQV8sCSLWAVO+tWRfLmrD6NdPr0VvOEW7Wh3wskV2uwJDHUcWsIfmjR2xn3Tht&#10;LXxSWxISHojOLgTAjU5hTwepB1fnj+ksnxAMK1UbSn+iOKQ/6zgZ4uZm9zEj5sd8r7hYQ4JJKG0+&#10;obtpbuchEZTylD5E1QLaEJ6sLb0JhQyjC2W9F+lBmNwbIoaul+Bjh7QgZzSK8EBWuDMyw53QONwF&#10;Tfi4SSgV4oQW4a5oHeWBttGeaMNlKz5vFebC9S7ICrJHkp81AW1I97RCtI89Ihi3I1jbhslgBRl6&#10;58jPx5OHI2Ork8RUe1s4OzjAydGBTunC7+sKTyfWoc7aSKLIIC/EhbizRnZGCGN7cHgYolIzkNSi&#10;HRqNmovmi4rRaMPXyiUbbT2PLKYOGbeaWsFIy2MnrYJwVlxFSsUVrmdspXQw0whSupJlINMIoK5U&#10;QiTK2E6ITcrkNrqyFJA1akzgBMgs9VpdqXGtpgHiWSapllUCKMqgBEglQpdJAEUZtYC0rAxCKEo3&#10;LTMJY4YaqcNsL3onUAap2dKkoYPSt5W+Oml51PdjVBy3qw2bplpAGkUQLJ0EzD+Hrl8C8n31Y/X6&#10;8nOIKuXnYpSKZ30TUXYS4aU8Se24yeRAGCcuhmtMEmsyRjy3BgTRjhDaqrpLdbzLqBkZ8kaQ/FjL&#10;qQ5+N1v1XAZ9ezL2edE9ZeypNOK40wVdrT4lhNLNUR++Mljc7hMEOHxKd5K6sAGd0AqhrAFj6Wjp&#10;/m5oHe6GDtEu6Bjjis5xbuia6IZuSe7oneqJ/pneGJzpi2GiNG8MTfbk0hfDM/wwMjMAI7MCMSzd&#10;D4NTvNA/xQO9+d7OsS5oHSHwOiIjyBHpBCkr1J2AeyCFsEcT1kBXRmFnRmJ+Jnd+bhdHW7jYywgf&#10;6cd04IlDa0AK8HBhTHdDsK8bI7o7wumcUjcnhvsiNdIPKfzt0jv0Q8qEpUhavgNZhUfRpKQSKdtY&#10;n285hrTyStaWjKoV15C89aoaEC4SIFO3M5ISqlTKEpCWpEBWMF6tAZLgid51IbK5k6paUbmhJuMg&#10;cjWQXOAzkzTw6F0a4ngZjJ8iAc6S0nQRwnSD/qSD+HcBadCHAPkuWYJRZOmziD4ESAWfBSDji08h&#10;kdE0lmfuCLplOPcRt/UCkkuPIHTELHgGRyqYvBnt3F2d4OJgAwfWfI6UgCgNK9LIIgBKo43A6K5q&#10;u3qE2AauXC+tndJRr2Ioa0IvQujLmi6Y+5RaL9StHiI86iHOswHSfazRnC7XLoLgxXihd5I/RmYE&#10;YlLTEMxoHYXZ7WMxo00EJjcPxvS2oZjVMQLzu8ZgcY8ELOuVjOXUkm4xWNg5AtldorC8ZzyWdo/F&#10;3HYhmNLcD1NbBWNKqzCMahKEAcne6BbrhvYxbugU54mO8V5oHe2OxgS1SQhdOMSFrtyQJ42P6fSf&#10;wJ0nFg+JrTJYXUb/MEJ7e/A7s3YO8GJ6oEL93Ailh3LN6GBvREUFITolGUkd+iJ5xDwkzi1Aet7X&#10;SCo/SgArCdBpRszzhEdAlFbYfwxIkeaOvxeQGnyW9PcAaYQx4/NbdYHUZQkAUXVkFeAMModRScC1&#10;4ISWYBRZglFk6XOI/l4g9edRVGIRDwpGqEjG1rCyU0jhftPy9iNkyAi4BvnBz1rqLcY0d2t4Ezy5&#10;BEpglNZOqe0CCKAvgRUQZcSLJ13Py7GBAtSTS0eC6S5dHHzuY0/3c2iACIKYFMDoGWiPjEAbNAm2&#10;YrR0QJ9EV4xO98LkZkGYSWhmtw7DvPaRWEzwlrcPRS7B2tQ3CZsHJCO/fyJy+8RgLbVxYCIKhqeh&#10;dEwjbB3fFFvHZaB0ZBLKRiVj56RG2DY+E4VD47GmVxgVgZwe0VjSKQLzBM4mfhia6YmhGZ4YQrcd&#10;0SQQo1tGYnK7BExsGYOeCd7ICrBFjHcDRPpaIcbfAVG+rF9Zt3qpRp8GcHFjAmAyCCCcMgA+2Ieu&#10;aVJUpAeiwr2RnJCI5BZdENV3HJLnrEV6wbfILD+G9G2nWUOeIQinGA3lmsgPA1K2U65oeq5qzh0C&#10;47uBNAfzQ4HUwXuXjEBKDLUkcxB1/Uk/uD8ESHFIAa4axm2MezqERv3BgDQqivCJYmWumpJTCGNk&#10;leFeTXI/Q3ivSfAP9mV0pJsxmrnSGV1Z/3nV/xdV/7nzsXRf+NMBZYRLsNSMJmeU2kseS3yVBhw3&#10;+09ZC1ohhO4SwQiYxBja2M8OrQOt0CXCDv3jHTA+0w3z2wZhRWdC1zUcmwhZfr9YbO4fi4JBcSgf&#10;loSKkSnYRm0fTcjGpmLX+FRUjE7EllEJqBiXjB2T0/HZjMb4ck4L7J3bHN/NaYJ985rhcHYbHFzY&#10;El/PaoTdk7jdOL5nRDxKuN/CfnHI6004uwZjTlsfTG7igYmNveikQXRjum+bUEzlSWFk40B0jXdD&#10;k8AGSPH4BMme1kgimLEBjoyq9vCky3s4S1qQS8K0fk/llIGeCA0U13TU+mGjIxDVqCkSew5G6txc&#10;ZPG3zig5gWT+P9K2nUKj3e8CsgY8o4wDBqphfA+QmWZA6lB+KJCW3FH09wBphNEikDpMxgPfKCOQ&#10;CkRdOoRGvQdISzBZglFk6XOILO3j1wIZaQIyituF8HOG7bmMuJKDCB4wGZ7ekQixZn3k7gBb949h&#10;bfN/wdX6E9jUbwgHK9Z+hDFAWhtZ7/nxQAwllAKfOKOA6CtOycceDvUQ6FKP7mKLJB8bpLM2axXs&#10;iD5x7phEN8rmAZ/XPQZb+8fhq6FJ+GpUCr4Ym4ZvJmXi26mZ+G5GIxyc1xxHFrfFkaXtcHhJaxxc&#10;3AIHFjXDvoVNcGABNb8p9i5ojL3ZzbB/eSscXNUWx1e0w8mVHXB6dWecoU6v7sTn7XFiZXMcXdoc&#10;hxfw/TOb4NspjfHFhExsHZOETQOjsKxTIGY19cKkNDeMT3chmJ6MyCGY15GO2SIUw1mjdg1zQjNf&#10;O2T42CKeiiCYEcGuCGWtG+jlrICUS8DUYARfV0QG+iAuwh8RYW4IYZ0aFxOB+PhUBHUehMQZ65GV&#10;fxjJTCgJ/N+l0S0/FEgdyl8H5AVVr/5jQNY06hiVxTryHwUy84vblh1SYDI+FxlBkGv/4ugocXKp&#10;TsV5bn+ekBJKWSfiQS6to3r3hih+67lqGcE0Shu7KuNhNdUAqY11rSPDtjU6VQs8Hc5I7j+CsVRG&#10;CcXI1Ir8DtKiGiIXEX9+BfHbKxE8Yj48A6PhZ/URvK0b0BVt4UhXc7D+s+oftLGygqv017GGkouH&#10;PRxYC0oUJXxulDed0V8adVylm4I1pZsVEnjQZvrbo1WANXqE2WB8qjuWtA3G5t4xqBiagq8nNMKB&#10;qY1xaFoWDs9shGN0tRN0tFNLW+Psyra4tKYjLq3trCm3My6vk2UnXFjbARdWd8A5AniaIJ5e0Rrn&#10;VrfHhXWd1DbX8rqiamN3VOV1w5X1XbhO1rfH5dz23Gc7nFvZGqeXtMRxgr1vThq+npaM7WPjUDAw&#10;Amu7B2BVlwCs7hmKDf1jsHlwEjYOSFAReSkBncjv0C2Y9a77R4hxZ5T1ljG6BDPAmfJgVHVV12uq&#10;38KdYNItQwLdEBZEIMMDkBQRgujYaES3742kmZuRln+cNftJ1pUy3O68khqrSoiSRXxsjKc6jBqI&#10;Emev1iwJkjTq6MoQUPl+URa3zyLcjcyUwfcYVT1GVfUhViHTIHmuRuaYJN0dqsuDDqm3nOqtpyJL&#10;MIrSP7tl0m2ljM9Fd94NpDmU+nb6JUnSKhkrcFVc0KA0wKY7oCwtAalvZw6lPq2GglI+UzWQ2tUg&#10;5jJeWaJLoDQCqUFJ8W9Gb72AWGlBLaXT8+8JoGG7ziOFUSl60kq4+MfDx84OvoxlTg4yOqYeHKXD&#10;XgZ628iQNcLobMsY2lBdiSFX9XsRSnFGfy8H+AmQrlYIdmU8dW+IeC9rtAiyR9sgawyItsecpj7I&#10;6xKGLQNisXtMCr6kE+6f3RRHF7XCcbrfyaVtcHpZO5ylw11c3RFXcjviqsBFAK+t1VRFKJXWdcFV&#10;Pr9CKC+taofLOe1xlfDKa7c2dMWdjd2o7rhDIG8RyBvcT9W6DkrXCOaVtW1xMac1LqxqQfCb8QTA&#10;z7GwEb6blYHPJqdgx9hEbBuVyGicgj0T09Ryy8hYbB3GGN2X9WdrXwxJckXrYFskMgWEudVDCKNs&#10;EEGUazDl5OTD536ejPTeLgj391CNPVHB3kiI8ENGTAAi42IR0rYfEmbK7AWH1NSXidtOIlnqSmng&#10;IUTqKg7KMpACk6n7QUGpKY0g6pL3yX5EGoxX6kjfh8jYcmrsOzQqfZemND5ONUkeGxttfh2QGowa&#10;kHfeDaQlvQtIaZ2Mo4ygGSEzQqi/bpRx23cDKc/r6tcCKZK5WmNLTiKhhCeLglPqQuJQ/mMjCWPo&#10;jBx4haXAvUEDuDh8AjsP6RSvD/v6f4HNp39WI2eko1zBaCeXOtWjQ8r8Np/Ck3VjEGNaiJc9l4yv&#10;dNQY90+R5mtFGG3RO8oGwxLssaC1H0oHJeDL0an4dmI6Ds5hfTevJU4sbkO3oguu6YaruSato7ut&#10;74rrdLkbBOsaYboqUCqoTCJk+vI6AbxB8GQpzzUgu+Puph5KtwVKrru5sYvSjbzOSlXrO3KfHQhn&#10;O/799jif045O2waVSxmRF7XEQcbhg4y3B+Y1wXezs/D19DR8OysTX89sjG2MuhsGJmFmi0AMiLRF&#10;lo81otxYU/N38pWZC1hXunsywrO+DvWRLhFNYX7uCsr4mCDEhPsjJDIc4e17InlRCdL4P0/YcgxJ&#10;WyvVTOhpFWcZMTVX+y8DpCX43qearo4aIJVTWoBMHlsC0QihUSqyCuwm6S26+nNzvQtI8xpSWlMj&#10;io4ivvQ4dRrhG4/zDHyJn/sUvCcvh31UOlysrOluhNHxz4ym9eHMyOrQ4CNKOva1TntnGebG6Ko5&#10;Yz14EUbpMwyjC4S5NUCUaz0kEcYWAQ3RPdoJAxOcMTHFGis7+qN8SCy+GJeIw9MzcHJ+ExxnHViZ&#10;3RKnGU0vrBIoCNj67rixoQfVjRLIRARoAwFa3xk3NxA2rhPdJqiyvLOpO+4X9KJ683EPbV1ed9zb&#10;2BP387meuruRYFL3NnOZT9fcRPc06dbGroSdbswIfHG1RFm69PLWOLOqDc4y2p7OIaArWuLokqY4&#10;nN0YBxdlYf8CUTO6aTPsGJWGzb0iMJr1ZZtARyS5NEAIa2sft4Zw85A+WGsEeDhWT0EiUEYSyGAq&#10;JsAFKeEeiE2KQ0zfsciSGQtYx2dUSHSVK0fOIGvLJTSuENAsA2kJQqN+DZCqDjSAqDfSWIJRE0Gj&#10;BLjq7ov3wGdJvxrIOge9+evVkmsKzynFUkbgdAmIcnmOEUgFnqERphaQ/Hs6kPK3qoE0bFMjfh4L&#10;QKqJuNRn06CUhhtpwJHrO5N38Dn/yVJHtqioRPTcPNhFp6rRKNKK6mD773C0JXA2NnC31mOpFd3Q&#10;Gm62DWBf7y9wtflYjRf1JpD+jg0UjBF0x3j3esjwboi2IbYYEOeM8ememN7IHctaOqNiSDS+nZKG&#10;vVNTcGJ+I5xf3oIgNsZZLi/wwL/EuHl5tcRRAkdnvCkSR1Nu15mAdSFQXel23QhYdzwgWA8KBDgu&#10;N/fEw8JeSrL+ngBK+B5u6oVHm3srPczvjQd8Lq/L+2U/umT7O9xeTgASjS8TTKkxL65tj4u5hJQ6&#10;T1DPsOY8uaw5TlDHJN4ubopjC5vh0By659Q0FLHWnNXYBx396yPS9s+q79LHwxaeavC71vIqCvZx&#10;ZnT1RJCfjwI0OdoHcbHBiE7NQNbASUhZsRMZhfsJ3EnIrHZpBDJr228DZCPWmY25rbkswSgy1oo1&#10;+p2BNK8X3wVk9XaUOZAxJtBEloBU18wZthEQ9Uuvqt8n6/n3fgsgtc9WG8hovhZefgKhO/l5d55C&#10;yMy1sElpA0e5hMn2X+HI+tCzoQ18PhUn1KbE8LJn9HIknLaEk+vcCaVcNqU6/QljqLstYXRAtLcD&#10;Mv1s0DbUEf0S3DEhwwuzGnliUVN3bOzmix3DY3BgRhZOZDfDeTrQpdWtedA3w7X1bRhJ6X50xGsS&#10;U3NNMFK3xekUhF0JUTcF00NC+IjgPS7qjSfFfdRSJOsVpGobgbEnHhPCp4V9NRX0xWMBk9vdExC5&#10;X4FcEx13A51ZxWTG2A2sQ/NYuzLOXlzDGpUnhav8PJdYr55Z2Zb1Zms6aEtULmnGurcZjlEHWXse&#10;npaMPUNjMK9FADqEOCOaNWSAmo7EDn4eMpRQaks+drdDkJcLwnz84efvC3/GVu8Ad0T7e6J545aI&#10;GJ+LxFW7kFR2BLFqflgBSiLpu4E0ApjK7Y3PPwRII4z/YUDqwJlLxn1qIkgGGYGT59E8i8VQceKC&#10;8rpqea2RQKlLh9QykLKPmhNDrc9SC0TT9oRNoDSXXNqlhuAR5IiS4wSRgG7n32cMittGMLdVISa7&#10;Am4pTWFra6eu0Hdi9HTi0sueZ3TC52j1MTxZJ/rbWfNMb0W3/BRufK6mxXCRqS8awp8uGeVhgyRf&#10;e2T5O6BdgC36x7hgSiNfzMxwxsJMe6xv74mi3t74ZmIiKhnxLq5sjyqJpjzQb/EAv0tXekB4xL3u&#10;M2Ley6OD0a1EDxg/H+bT/ahHm8XtCCJj6ZPCPkpPi/riWVE/tRSp9QXaa4/pmkY9opM+VM5JhyWA&#10;onu6CKfE39uE86aKxh2VquiMV/k5r7NOvb6ui2pQUg1IdMsLOQRzRSsNzKUEk24pzn9kRip2jYhC&#10;djs6ZbgtglmPu9EdvZgifD1ZX8oVJt5y/aV0G7kg2NcTgQTR11uG3zkjPjwU6e0GIXXKWiRsPsj/&#10;23kVWzOopG0XkLztvFLKdj6W17YLlDXw1Uigldc0EEUyp6rW/SHdICLp2tC6KzIFLqkJd1ZRMjaV&#10;4FGpfM2SpF401o/VdaQBUEvSuzqMqtPtYQkAkTmIuowwiqqBNANRlxFIXXXhMu3XwucQmW//Pgnk&#10;0hAkA+Yji+XuWCfoknK/i2MILz2JoCVfwb/zWLh6eqsLgO3E/ZwIIkFzsa9PGD9iTK0Pf8ZUfzsr&#10;eNs1gKcMd6OD+rjINBhcMoZFeNojNcAJzcNc0S7cBT1D7TAx0w+LWgdjUTN3rGnthtJeAdgzMpw1&#10;Y1NcXkEYV3fGrXU9cHMtXYpueH99DzzayFi5iU5HPSKY4mS6FGCbTaCZVO16lABp1NNCLqmnhfJe&#10;2VdtIB8QvIeULHXdN0Vh3TVvru+Em+s64jrryuuMsNI6K5LHVWtZa65hlJUGIKkxCeWppc1xkkAe&#10;p/sfnZOBg1MTsG1YJGa18kHbMJkj1koNGvB1Zy1JMAN9HBEa4IFAD7k+1BmBlEwz4u/jihA/T0SF&#10;JyKi20hELt6COP7f0glgOo+vxG0ycOOcUs0ky+8CUtZLX+aFWkDWPNb7LLXaUbkdgUylE6dsl6s3&#10;BMwqpPA1SzIHUZclCI0yh1H0hwDyXfoQhxQJfHV1ivti1KWiio8jprSSy2MILDwOj1Vfw6X7FLgF&#10;RsPFuh6sberDnpFULj2SK+idbemUVn8heDyD0w19TONO5RKqQEauAEYuH4f6CGNUTQtxR+soL3SO&#10;8UK3aHeMSHDGko4RWNkpFKs7+KCsTyh2DQ7HvsmJuLisDa6zRrxBd7zNeHh7HUHYQEg29iJwdLdq&#10;WQbOHL7nxf2VXpQMUNKfi7TXZfs+Sjqc5oDqekBQVX1qAvI2XfKWCcqbjLC3pCGJksc31nXCVVVj&#10;tlcuKX2ZZ+iSpwXKpS1xfEFjnCCUR2dlYtuIeOWULUMcEWj7EXxkML0j60k3J8RHhiIq0Aehvu4K&#10;Rg9n6SJxIqyuhJaumdYU4SPmIn7N50gsO4PErReQxGMsWekcqu+krC7dkvhaWzXXVtaWDqTM2aMD&#10;KdLdMWX7VSUFJNdZglFkCUaRJQiN+lVA6rWhuYwQGvVBQApkpu2NsgSj6F1A6u97P4gmMa7KyCGp&#10;Q6OKjqnZEOR6z/BNR+Axfg0cYzPh7cDYafUJXAiaF+OSdGcIjHJ1hoxLlRE4crGv9DHKMtDDDmHe&#10;Tghxd0CoS0Ok+DuhTbQ3usR6onuMK/rEOGNOU09s6BWN3M4ByO/mh89HxeHLkdHYOyEOFxa3wLWV&#10;7XCTUN5dr8H4OF/cj+AUEiKTxOGMcFkCzrj+ZenA6se6tG36Khmh1GXJOatjLMG7S/BEtwVKRldp&#10;VLqd11k55w3pwySQ0iKroitd8jxd8iyhPE9ATy5mTTk7HZWEcv+UJGwbHIJZTQPR1O1jBDX8N57M&#10;ZFC6PYL9vJAQHoSYED81pYinix283Bzg7+WMEB9nhEZHIKZTHyTNWs/oeoTHxkUks0RJ5vEmqrmw&#10;Wb+esrYswSgyAikDCXQgBcDUHYTtv4GseV3BJg04pkYdo+KN2+hAGubjqSWpIwmx9GVG0yGTuC6u&#10;6CRC5m+Bd6secPFwh6+DTDjsxINAGhlk5rb6cLLmWdzZSo1Llavv3ew/5sFTD36uVmr6izAPuSjY&#10;Honetup6w+4JvuiT4In+cW4YleKBtV0CUdwvCkW9grBraCQOTErCN6OjcHByPC7TPW7kdMCd3C6m&#10;WEpICghfESEqJlSUPH5eZBk8cwmIlqS/bglIAdEIpDHG3mctK7q3vouC8j51mzBe39Aet/IIJXVz&#10;QwfWlu1UbSnR9Srrycur2uHSyra4sLw160vWlcub49j8LByd1wiHZqThm3Gx2NYvFpNT3JAll3Qx&#10;dUhrtqerNSIDvBAV5IMQuqSPuyP/F/zdPR3hwzoz2M8NMUnJSBo0ESnrvmRMFSBPKyhTeMylEUZd&#10;NXDWyAhhrfVU+g4BUxtqJw1CAmQqJVE1mXH3vySQInO3k0Yedcs2S0Ca4NXfYz5BllFRrBPl/ohy&#10;qZjME5RYcgoBq/fBfeAc+AYHQ+axcaNDunn5qSFwblb/BiebT9RVGjIHjQwE93WoB1e5qNilPgI8&#10;bBHsZosQVxuEE8gMfwd0jPZAvxR/DE7xxuh0H8xsHohCRtStA8NZM8bg8LR0HJmegm/HRuEsD847&#10;azvjAaPqk/zeeFlMoChxxJclg/CqdLCSPBYgzWOpDqYO3asyvseCjGA+k4YeC474pEBqU4GxZy1n&#10;fCCNSwIlgRQ9oO7QEavWtSOE7RWM1/m4KrcNJQ1THXFtDZ0ypx2hbEso2+Dqqha4vLIFzqxojZNL&#10;2uLo/BY4MD0Th0YloLhXFPrzt4pgHenu9CmBlIHoNqwvGVO9XNSkW95MH56MrW6sMf1ZEoT5c/uW&#10;nRA3fxNj6wkkldMdzYE0A64aPAtApvB41NfpDlkNpKodryJ52x8ASP36Rl36XY0EKCOI0oUQS1mC&#10;N57bG13vl2QJUNG7HLKme0W7uj+KdYVI79rQQZWuE3k9mmCmiUNuuYCQ4jMImbYWvolpCHC0Y1yl&#10;O0pLKc/IjvZSM/47fHnWlg7+QDpiqCsjqv1f4GH3EbwFSLeGCHGrr67Yj/e1Q5sgW/SIESADMDTN&#10;D9Oa+mJlxyCUDwjHruEx2D89Q9VSB2Yl4/CsJMbUjnQcwljQpxqsV6WD8LpsSLWMUOqOaZS8pm/7&#10;pnxotYzvM0pzSa32NDYGyToNVlnXW4H5aBPhzOumpIMpusd68Tbhu7WWUZu6kdsO19e2xfVcis+r&#10;1rTBtdWtcTWnFa6sakkwW1NtcJFwnmMiOLmwCY7Po1vOSsGXo6OxngliULQ9Ypx58nO0gjuTh48M&#10;r5O63NUOnjzZydSUMpGzh5ct/FkWhEbHIr3PBDRb9TmSyy4gufgsUvj/zKrQWkxTt1sGUQdQZHw9&#10;Zbs2WN1cGdurlNIZW0UKSOpdMEo3RdqeW0qpu2+adKPOdhqkAl5N94YuI4hG/Unv66sG0gSlDuAf&#10;CUgFmwJSkyUgZamm9yg5gbAtFxGZfwwBPcawXnRXXRq+hFFuZCP3xHC0+RiuVn9GOKGLZlTyd6rP&#10;OudT1cfo5VhPyZ9n9FCXekjwtUGTMFd0I4x9k/zQL8kHQxKcsbClF7YOisZnI+Pw3aRUnMlupQ7G&#10;I7NTcX5ZM9xZR9fJ666AEFBelGpQ1gVSfyyg1ZW+rSUgzcHUHNNy7Snuq4MqLbnKLauB1KC8v14D&#10;8o4ZkFUKRk3mQF5a2VrBeJEOeX5pC5zObsrfoRGOzU3DvkkJ2D08AYvbhaBtiANC+Duri74ljbjJ&#10;HEQyubPEWRt4ytyyXqztfezgHxiI+JY90Xh2PtKZdKT8SCw7h3QCmbrzAmGqDdz7gBRHfR+QmQLl&#10;PwikuUtqLkjQPrujlG6QJRhF1UAaoRRVH+wmIPUYatymRr8vkDqIdaUNjdPjaqyIkTW2/BjC+Zki&#10;KwjkvBK4R6bD6VO5wt+KNaEDfGRafZnThjE1nM6X6CuTP9nC2+5TONt8Cle6qNy0xte5AYJdGiDa&#10;vQEy/GzRJsoNXaO90DvOE0MT3TCjkQs29wjAd6yVvpuYhMr5zVRNVUmHrOTBeDO3k4LxUb7Ub+JQ&#10;NWAYQdJhe10moA23oGGUBuHbLcOqZYSzZh86tIS7TPZv7pxaLJbPo4CkQz7a2L0aSj223l3X8YOA&#10;vLiilYJRAbmsJc4uaa6grFyQhSMz07B/ahbKh6djfBN/NPapj2Ce6LyZQqRF29fTAWomdQc7ngTt&#10;4OJuBQ9PG/h6eyEypSnSR85F5oZv1ATM8dsvIoH/14QdZ5FE6cAp6AxAmkvW/1ZA6jDWlhY/M3Ux&#10;fmZRmaYOf3PJ65ZUC0gjlO8CUjmomf44QNIl1SRVJxC96xriNh2CT4chcLJzho8tI5Kas5S1in19&#10;NQ411NMRWRHeSA5wgK/tX+iWf4GzrcwI3lDNlxPESBXtaYdkbxs09rVG22A7dAlyQN8wO8zMckdp&#10;3wh8O4bOOCaSB1wSzi3hgZjdDJWMapdWtMFtOo0aNcMD/9cAKfC93TKqjt6UjzC9NqJa328dWeu5&#10;EeC3W0QCrCbNZQdbBPIxTxaPCaQOpcB4b13nvwvIC8s1KGV5ji55ZnEznFrQRLW8HpiRqq5uye0Z&#10;hZHxDkhiaeBj9S+sJZlIvBzolqwdnVhLOtjAxc0KnjxBBnq5Izo2AWndBiB19gaklB1Cwu7LPN4u&#10;Qm4ym7jjTK2GHUtA6ut+byDFCbNMMGZ9fhuNCJco84sPBFK/oqIaSBOUOoi6FJxUkgUlEiZL4L1L&#10;Cj5TvKwlCzCKtJqxBsSaCFvXIaXfMVKWW64gbHIuHH1D4VD/E9Yq9mqaCZlUWOYz9bWvhzgfFyQH&#10;e7F+ZHyt9y9wIZAyVtXV1GcW4uaAWBkA4GmFZj4N0CHQGsOjnDE7zR2buwTgm9HxODglGXsnJ6Jy&#10;bgbOLmyM43PScX5xC0bVrlQ35Y6Pq2s4U8upNL5ItDQAKY6mATW6jjQwRxLCUdX6oWJ0tYzrRTVg&#10;aqC+Kh3GvzekOsbWAXKTDFAwAzL373VIU2zVXZLx/cTcTAKZjP0z0vHF6ESsbeuPDqEeCLb9M12R&#10;tbo704mjPV3Tmf8XazjJ/K9edgh0d0JUCGNreiPE9p2ElM1fI+UzgsH/bSqP0RSzWxK8D0hpXf0t&#10;gEzZJbWhFlNrYGRNyKXMSJ4lIpyNTMoikJlf3LUgy1DWAVJ3yXc16vwWQMZye/2mNrWBtOyQ7wMy&#10;ip9dXXRMCGXInFzvGFl2CWGbjsG93VDY1atH0D6Cq6sMdJb7Jkpnfz01t00UHdPPyRo29f4ChwYm&#10;GKWRh3WkvwvP0M62CGe9k+T0EVp7fYq+4fZY0swfJd0i8NnASHw9IlJ1/B+d35QQMqbOTkHlnDTV&#10;xSHdG9LfKDWa3qgiMFa3hur1HoHUIqa42Ui8KSOEZnpbLqAJeGOUfhBVjDVInmuviTRHFefk/rjU&#10;gByq/u4LaeElkE8KaurIJ9K4IwPSGa9VXGXUvruWQK79kBqylWptFelAnjMBWSldIfxdjsmggWlp&#10;2NE/EqPSgxDvKtNN/gVuTjI9pjUCHZ0Q4GQLV5lRnSdPmSM2xMsZkaHhiGzTH8m5O5H+BWu4rVeR&#10;wWMlZbvMx1MDYA2QmrTnNUPoZOYBmZ9HZAQyXWD8R4EkfAKkLoFSJJH1g4AU+ATCajApSw4pkrGq&#10;6uoNAZBSTdFbz1MXVK6P5zJui1zdoT03rhPFlkvXxTkFVwQhk4mlogiWklzGxaW5eyrnM71PpvMX&#10;IKMoeW80TwaRrBmjSk6aXJIAF8rlYLfgtawA1iExcPn0L/B1/ASBLtasH7V5b7wIo4y+kejq2vAT&#10;ODeQWeQ+ZlylMxLWIMcGaj6dIJdPEef872jl8WeMjbbFqhaBKO8VjB0DQvDVyCgcmZ6M0/MzcHpB&#10;Go7PSsKZBRmoWtUa9zZoUfUhD/LH+T3wrKA3XhT1x2tpXRVXFBil9bSY7ljCerCM7idOWE6YaoE4&#10;xrROlmOVvt8yTumHreMpWcpzWW8u/b2j+TdH8W+OJIxD8bxoMDWweiDCM3FuGW63mXDKFSEbuqtu&#10;mttrOuLWagJp0s017QkitZpwUvJcltdzCCchvMLvrevSCjqmXMmyrAUjfHMVW0/MzWJ6yMShacn4&#10;ZnwMVnXxR6ew+gikQzrKRNEOMrxOYqqL1hXCdCIDNuT2CJFBIYht0RuJiwvpQJcIpIClzYGUwmNM&#10;G2h+SSldBp6bAadLujjUUDkujYPS9QEB0v1RS9zWkvSxrDKgXJcMGJe4aj6IXJ8JQIupvwJI3RWN&#10;QMpzS0CKxOFUzUdYEigFZMUFrq8NpC4dRiOQOlSiaHE6k6pryTpA0hUNDhlJmCPohHLBsYqpVGRx&#10;JUILjyK46CQiKOc+k/BJA0fGz3rwcm+IYJm4WPod+Vy/f79Tw49gX+8jOFnxgLCTG5wSRLpoOBXp&#10;WA/Jbg3QMdgeY5NckNM2ANv6xmJHv1B8PToGJ+c0wnnWi6fmpRHMODpjCq6tbIkHG7sqV3xAGKXB&#10;5OnmXoSxL4EYWA3jqxIuFYx0xlJGSwWkET4jgNpSh1EDcTx+rJhQ/VjWa9vUhte4TsB8xb/1kicA&#10;ia8viqXfkxGWYAqQ0kcqMN5j1Bbdze1MMMUlNd1mhFXD6dZ2oGt2UM9lqcDMaYdrOW3olm1wmU4p&#10;0qE8z7r6zCKtljw5v7Fq4Nk7OQGFA6MwLMUFsfzfuMkAf54cPV2t4C9jXL1dq6GUS7dCfH0QntEW&#10;UVOXI7X0OCMrHXH7Oah7ShJGI5AifS4eS0DqMFoCsg6UFmDUpUNpBLMOjJR+VUft+vEul5a7Puo0&#10;6uiyBKNIRVkTNAJlIoFMoowAvgtIXXrkNNe7gBQYq91RnFVUyr9dTDeXSY5LZQaAEwgtPoHwracQ&#10;vKwMjmFNYPfn+nBmfejuacsIakd3pCPafKotCabdp/8GWzqoow0PCkcrRqQGCHVibcmY2tS5HnoE&#10;2GJSqhdhDERZ7xB8Pigc346OxtHpaTgznwcY68ZDU+Owf1I0Li1tQgi7MA6a+vdYmz1nNHxOB5KB&#10;ANXuWDxESZxRYHxTOkK5owCpQVkDX40EOgFwAkGcSE3CT9smmx5PUNvIewS816XirObv1/S6TOpL&#10;0UjCKW4pI4RY11KP5GoTBaK0snbDA0pFV5PurOukxrjeksYePq4eYieg0kGrVrdVQIpD6kBeWtEC&#10;l5a3UVCKUwqY4pSHmCx2jIzDjOY+aOJrC1+eDF3sP4Wrs9zW3V7BKCN4ZCm3cfd1c0RQbDKiBk9F&#10;xqbv6IIyrQehpIwg/hKQasp/KpUwivT1SVQyn+tK4TYiSyCayxKYtWQC0hzK3wzIGMIn1z/GEI5Y&#10;QhJPwERxdD6BrRaEpnXmkmiq64OAVLUk3dEEZaI4bglrSMIYTYeMFjhLjsC33zi42PjxH20LR/f6&#10;cHNjXWIj986op7o15FpHeWzfgHGpoUzzL/fmEBg/RrLzx2jp2RBDQxtiTqoT1ncIxPYBkfhqRBT2&#10;j4nBwclxODA5nhDGchnLqJqKi6yV7vBAfVIgAwC0UTASB1+VDVIH+0u60evSIQRGIBxGGDUQ3xKQ&#10;t3Su7wWgMqpch0+cTwNQ00RqktKPFZMJ4xT8vH0qNYWPZZ28rm37lvuo/V5d403uSW1hjC0bQZcc&#10;zMg6QMXVh3k9qoF8wNr3XUDelv5JMyDFKasYX69ZgPLKynYKygtLWymdXtgUR2el4bNRkVja3h8d&#10;gxwRxsTizkTi7PQpU4rcH0WmkfRQEkDl1nsBIQGI7TIYTXM/R+PPCdQuqQulRvz1QKbs0EXoBD6u&#10;EyWalMR1upJNUL5LaridLAVKXYRSh1QHUrpDVJ1pqjW1elNgfAeQelSVulHVk6bnerdHbUnNd571&#10;m0y/T0CouC0C4AXCUxdIPaLqr+mvv3ub9wDJv6U17mhxVaCMqjiD0KLjiCw8joTCk4jMOw7/uSVw&#10;i0yDx6d0RA8rOHrwnyz3qGgoExzXh0xY5WBVT6tb7GX2OOlrrI9wt0+R6PIXdPCrj7HxnljZ3BVF&#10;Xdywc0AQvhgWga95AO0dF4vD06RllWBOiWVczWQN1YHOKBG1Cx5t7gY1NI0xtXqguAyRI5AC4/d0&#10;pu+lgUYta1xRwVhGCLcIWJoD6tKccAp+3Er4KgjhtmlKf6X+tmMq/mqSwKlJgNWk70P2KQ6ruacG&#10;5SueEJ4VDmaN21e5owApkVXc8f56ia5dLEbWW1zKY4FSQSqxVWrJNe1QRZlDeUXGuxLIi8taK4lL&#10;Hp+djr0TopDfKwIDozwQ7yQ3FOL/w5npxcFKXX0TTIcM9fcknE7w5MkyMNAFUU06IGNhCQ9uuQHs&#10;echdjfX7fvwaIJO5rSXpQJpDaQ6hLqOLinS3ND6uBtKsAUhvBNKcs2YIna4/qduRU9VAmp6rUTom&#10;6TBGK2mzfKtWT0rBJGBxvSxlwiv1nOvlvhkiDbYaIBNMqnZW0zYqClPivrrEFeXviPuZAxlGYIME&#10;yGLWkgWnEJ5zAM49Z8LRzgVuDRrA1vUTOLnWg7uVFRwaEEa5VbhNA9g3lLGqjKgujghkTI10/gjJ&#10;Hh+hrf/HGBtnjzWtglHR1xdfjPDD/okSUZNZM2biLOug0/MlroorNuaB2FY14KgxoRs6s2bsiqcF&#10;WlR9aupaeME6TWrGt2XDCdwoaoxSNYzKHemM5XQxBSQh2iowESqCKG74I0H8qWIaH08ncDMI4EzC&#10;SO2agb/tnI6/mknc8yflnvLeyfiBUH5PKLXGIqknR/EkMZxADiKQ/QhkLyUjlPfolNUwrtHqxpu5&#10;0uqq1Y8Co+6ON3LaqsYeFVtXE0apJaVxR+pJGeu6XINRltJPe3wOo/6UBJQPjMWYZG+kedAVCaQL&#10;HdJN5itirS8z1UUEeDK2OjO2NkSorxOiEzIRP3oxkkuP0sEuIGPXJaTvZBQlkDJHkq53dW9YglHg&#10;kshaS78CSHMo9fWy1F1Skz6Sxwjl+4A0v9SpjggJJSBKa2hd19RglcmujPFTb4BREsiku0NgrTiP&#10;RDpqMpVEJZSbIi8VRSjFfc2lg6grkkBGl/BvFl5AWOlJhJWdQ2Ax/+ba/XDJ6Ab7en+Gk21Ddd99&#10;Z4In9+e3rv8X2Db8iK5oxTjbEEGOtohhfRJj92ekO/8reoQ2wOxGrtjc1Q9f9A/CdxMicHBmHI7N&#10;ScYpQiiNN5WzkwllGq4ub4rba9vgTm5bpfsbOuBRXjc82dgDT/O1FtWafkbp9JcuDenMpytuGUvo&#10;WPNJY42AydruLSPq23IRnax8KsEkUFunE0zCVcFlxUz8uG0Wftw+m8DNJYjz8D93z8ffds/Fz7tm&#10;c/1M/LBthtKPBPXHHdPxE/XD9mlcx/1R3xNM+duqcYeR+XnREJ48pLVV6shBjK398Vgult5Ah6dD&#10;PiSYEl9FdxhZb69tT7UjhBqQOozSqKM37FStEhhlTKsG44WVpu4Q1pKXVxDOFW1wbnFzOmQm00YK&#10;ivpFYnymKxr7faqN3DFNjyIjqOSemnLTngg/V/g6y+B+Z8RFRyCy8yAkr/kSKZ9dQrzUkHRJ470h&#10;1W3NCagl+OqAZ5IO2IdIxV4TiBJfdYesXmdySm1InSWX1AA0xlXVymoZwhrptePfA6QRInmuv5ZA&#10;+ARIATOeQOru+SFARpXQvQvPIrzsJF2yEmFFZxGRvRNWEY3U9I2OdEKBUpZ2dEQ7q08orrfmP97B&#10;GmGODQnjx2jl/hGGx9pjSbsglA+Ow9fjEnB0ahKOz03BcTrhiXmpBDJddWmcW5hJV2yFe+vbKwmM&#10;d9e1w4O8jjyAu+JxXnfVdfCsoC8P8gFK0poprZraeNQRyp00p9Ljo9R8eo04hfAQJLrhj3TCnwjX&#10;T1wqGE36iVBWawefcxv1Hup7vk97LBBO4fMpeEu3fbNFJA6pNfq8KhmhWlsFSoFR9GzzADzJ70Mo&#10;e/HEQsdkHam1uGr9kncI4p3c9wApDkmnrI6r1MVV4pASXVsSRi4J5FkTkN+NTUZhnwhMyHJHs4CG&#10;CHOVWeCt1Ry3AmSghz2igzwRF+qtpvfwY4wNCw9CUIe+iF6xkzCeRcLOcwSS7vcrgbQE1t8ji+D9&#10;ZwFSwcOl7pY6kAJjggBpglHe/2FAsrYsPM3YWomA/KOILKhE8IQcfOwSALv6H8GB9aLAKHcmtm0g&#10;daPclfgTdU/GYP7TI63/Fc1dP8a0VHcU94zEl2MzcHBaJg7NSKIrJuB0dgZOZWfi5IJ0nF2UhSvL&#10;mtEFWisQBUBZ6i75cGMnBeSjDawhVVdHHzqPdtGxtGRK48mL4iEKAoHhVckoBcYbqR1Z20lElfpQ&#10;Iqm4nUhg+3nnbCWBzwhltQRWSoexRgLjZBOMk/C6XCQ1pA7kSEZWadQZRg1lrVsD5JNNvfFUphTJ&#10;66lFV4EyV4bSCZA8CZlaWY1AVvdH6kDqkdXklqorxAzIvQJk7whMyvJAmxA7RHvK7ddtNJckkHJ/&#10;FLkfSEp0oLqLlnR/hIYHIqRTX8Qs24b4ipP/DeTfA6QRRBVZqXgBUW/ckfeZZAlGkSUgo5VD0h1L&#10;jiogozcegl+fCajXwA4ODT9RMIoETDt1u/CP1ZC5YP7TIx0+RqbD/4WxCa4o7EEYR8bj0NQMHJtF&#10;zUnBqYWpOLukEc5QZxc3wuXlzXFrTVuC2FkBqIN4a40G6KNNXViDaZFVRr08ye+rLkDWoBSnlMuq&#10;dCBHUhqMElO/Jyxagw1rRIme2wnaDkK4c47Sz7sYS2W5Q5PRIXUgjWC+3SrxVJxRc8caKMUhxxHI&#10;seqEYITyqbS05vfXgKQ7KiC5lHpSrgBRw+nWd6I64i6XxgYdgdEIpGrUMekKfzO1JJRXVhLSaiAz&#10;sH9sCop7hWNqYy90jHRCvLc9AllCyEXicucwATLC3w2pMcFIjAhAsKcDwsMCENGhN+IWliG55Djr&#10;wrOMi/9xQBphFP3hgdRB1GHUbjtQA6NI1kebZAlGkSUgY0rPIK6wEr4FBxBccAIx6/fDu11f1o/1&#10;1C0AJK7qkdVBJj2WmeTsPkGwc0MkOH+C/hEOWN8xCruGxeOL8bHYPz0VlfMbscZpiotLm+EC68QL&#10;K5rxYGqJ66vb8OBrpxzi1po2KqZK3SjLe+vbKYd8son1o3LH3oysAqMWWXWHlKFr0jH/unSkcimt&#10;ZpxgAlIabeiO22biezrf94TtB8L3o4g1owAptaO59Mj6805tKVBqsVWvG2tD+bZsggnKMQrKF0Uj&#10;+PmG4jHrxyebtMYdcUaBUoCURh5tOJ00WnWiNCClu8MIpMBoDuS1Ne1wda0JTjqlAHlFppHM1oA8&#10;NC4Vpb0iML2pD7rEuCLRx1Gbx8jFWt2sSIAM83UhjP5IjQpGnMx87uuBwEYdETFlEzILjqDRjvM8&#10;+H89kEZgjLIE3fsk7zGCqHd3GPdZ/fqHAik3yNHEA9yCBEbVsGMCS7uBjrlkG2ldlZZSTaqVVB7L&#10;ekqHUQFpgFKBbFKU3KexjM4qEJokJwKtpVVTlIzKUQ55ClGbDyOo4DDCiisRu3QHPNNaw67epwpE&#10;Zxn9IfdytBE468PdjjUKn0fTHTuyZlncKgA7BsarmnH/LNaKC5vQFWVkSQtcWtaSsasVD6ZWaszm&#10;DR5YN2RJMO+t70AAO1NdeLB2pmt2YUylOypnpLsUSFyVuXL68WDvj5d0x5dFMiCANaQaCECpvscJ&#10;+IEw/rCFdeNW1owEUmB8u2023lbM5uM5hHIuHXMuwSSUop3z8Ldd85X+Sv1MKJV7SrQVOFXjjoDN&#10;/VE/MAaLvqdbfi9QKiDHV7vki+KReFE4FM820dE3sn7MI4gb+D0oAfOhTMRlckntwmVxSul/FIeU&#10;yCpxVWBsowG5SgPxGmNsFWG9xlhbtaYDgWyr3PHyiraq2+OYOOR4OiQj6wwC2T3GRU2nKbdT92OC&#10;ESADZNYAX2fEh/sinS6ZIDfx8XCGf1w6okYuRhYTUSYBTN1JQAigruTthNIikLIdYTFI+hqV5PEH&#10;qA50JlkGUsa+CpR6n6QmDUgBUe+TlKFzd/CnRGn1lMmMTQO/9cusdGcU2GS9vK5J6x6pLW0bXdX9&#10;iZRySBOUSmYOqTfoiDRXrd0AJLcp0PoiNWnTdxDKkhMIL9xHME8ipOgYIqetg2dYKmwbNoSLgzVc&#10;KWdbwmj9MVzk6g4+j7S3RQvvBpia7oKSvqFqPOr+yQnqQlp9QLRcMnSJB1YVHVFgrGIslaVcKX9z&#10;XXvcJ4TiFnJwinvIkLOnm/viEZcyV45IBm5r40QJZCFhLBqi9EYNlRuKt3RJ6XcUKN8SyjcE5g1d&#10;8s1Wcbg5Sj9sI4jb5ynpj3/euYBaaBIf7yCUO+YRRC3KanUl60/C/ZNArmsL4ST4b8rH1XLIlzK+&#10;lQ75nEA+29QHT/P4HTb0IpDSqNOT31FgNEj6JxWQrCdZU6qB5+pExd9oFX8r5ZD83dbKFJLafK7X&#10;13bGtZwO1QMEVD/knEx8PSEZBX3CMLOpJ3pGOyHV3w6hHjYIcCOQcucwAhnq7Yj4UG9kxYchKdQX&#10;oTJlZGgoYgZORHreQaTtuF498qZW94aF1lMFynZCQyWblLTj/Ureed2CuF7Bbdqn/H0jgGbSB6Vr&#10;YGrSLl4WlxQQaw+p+12A1CVz6qj7fhBEuUOWduu6dwNZ3fdoAFKpDpB0x1IZmcPakXAG5h9CwLjl&#10;8AxJgpu9nbry3AikDJPztquPeNYovWM9sLRjCLYNjcG34+JxcGoSKhc0Utfw6ZIJnNRAah5wcmWD&#10;XOlwQ+KqqqG02KbmopHB43KtIyPqY8L3lBH1afFApeclckHwIDqjNjKnZnSOaYROqQbHm7KJeL1l&#10;MkVgtkgNWAOkDmJtIA16H5ASgQ1QSleKNCBJVJbWVj2yvqBDPpeIzZPKU1VD9lZ6RIfUQdQGC2gy&#10;d8ibdETNJaUvkicyGUZnAPJGbheu64irq9orhzy3uIUaPvfNxBQU9Q3HnGZe6EOHTA9wQJinjZrX&#10;yIdABhJIuRluTJA70mNDkBLpj3BfV3gHBSG0x0gkrvoKKRVXlUP+s4GsBaMBPkv6ECBFvwmQWtyt&#10;C2S8gGh6vy7tXh+WgVSDAyzIIpAllYgsOcp1ZxGy+Qj8Ry6Cm38UPB1s4Ua5C5QyRI61oxthlMut&#10;Mr1sMSLDH7m9orF7VDwOTEnB0dnpOLWoiQJROrGv8oCSg0lGpdyg1OgUHoC36IoyZ6lMj3iHB6XM&#10;BPBQriUURxQ3LBmCZzI+tGwYXojKh+OlXJdIN9Qlw+SUpIW1ZKyKjq9LJ+AVXfJVudR5GpBvtzKy&#10;mkGp6yeB0ATkX5UEStaT1Q09loFUMo3aqQUkHfIl69znUvMWSOOODDSX0Tsy2FwGCvQgiOKMMnpH&#10;gOxKIGsPm6tuaRV3ZETVgZRb5hmBFJe8sLQlKuc1xt6JrCH7RmB+cx/0j3NHoyAnRHjaKncUKAVI&#10;WUYwtiZF+iEpwg/RQawhI0IR1n04IuZtRULJOR7sEiMFvhpZ6l/8TYE0wfiPAKnFVm0onRHMDwZS&#10;nwTLKHFII3gCXeK2C3xN3qNvJ+89B5l52gilEcg46ZOUgQKyZD2pyxKQkQQytOgIl2cQUXwMQaMJ&#10;pE8IvFgnutvbwF1iK+tHV+tPCSn/sW7WaBPsgIlN/LGhTyQ+G5uAwzM1GOVCWjVzmoJR4OtKEGWW&#10;cQGwC+7webXUpMJ0DkbURwTxMevEJ3TEZ3S/52UjlV6UMw6Wj8arLYRPDQDQVH1pVDmfW3DI1wpI&#10;1pC/Asi/7lpYC8jqFljpLtk2oxrKGjCnVgOpDUSX7g9+zuIR1QPepdZ9LoMFVBdIfzxkjBU9IJz3&#10;GWFF9+iYd+WaSYJ5R34fgndbfjOCeINueV3B2EkDUlzSEFlFMtC8cl4j7JuQivL+UVjU0h+DEz3R&#10;LMRVzWskkVWm4hTJ/LhylU5SlB8yEkMQ4e8CzwBG186DETWnHEll55G06yoSWTMm7SSEukxQ/t5A&#10;GsHTG3bM9T4gtcad2lD+5kDqMCZtv0j4ZN9n1Db6NPDvA1L6JRPKuf5XACk30QljHRlaeIpgHkXw&#10;uGx4+AbBlxC62VlDbiHnas3HlNwwJ87bDt2inTGtVQAKh8ThmympODwnQ9WMUj8KkDK1oXbHqa50&#10;xS64LYOtN3TDXbqh6I50Achs3zKdoszqViLxdBCXgwmkwDhK6QVhFL0SECvGa9pK+Ex6K1dfqBpS&#10;WloNNSSBfLNlVjWQ5rWkEci/7V5kgtIykDLCpwZI0VQFo8RW7ZIu6ZMchVf83Ko7plSTdM/IkLon&#10;BFNi+KMCUT/cJ5j3CKbcf0SGC2pA8mRl0i2CeFMaecyAFHcUECWu6pG1kpFVgNxCIKVxbWiyN5qH&#10;uiHGxxHBXoyuMlky60eZHzfQzRaJBDIrORShfN3Ln05Jh4yeVYLEYh5zBDDBCOSufw6QRuj0YXLG&#10;dbo+BEhRNZAKSoPiCY6SAEepmeUUfDKjwGkFmlwgKhLgdHc0Qpm4XcCUJZ9TCQQ0Qe2X0FVcJPgE&#10;UqCkpMEnnvWiSG68I9dAyhw5SjLYnYouO6lqR4mrEQJj/hGE5x9HeO7XCO41EZ5u3nC3+RgutlaM&#10;rTZwYVR1t5W+R1ukBTqhV4I75rcNQcWQBOyfmoYjcnHx0ua4uJIHSw5rHx5Aclu2m3ndCKbM1s2z&#10;/0YCmU9nIIT3CvvgfgEdg7Xik7LBeFI+FA8ZVe8XD+a6EUoPi0fiMSPpU7rQ8y3j8bqCDigxUUQY&#10;RG8FjPIphEIk3RMyukYadGZyO01vt87C99sYQVX3Rw2MPxodchej6y6uV10gpm4SFV1n4melWfhJ&#10;6kru94ctdE2C/yPd+EcZMyvD9HhSkJFCcjGzTBUil2e9LJEYO4xQDiOUwxjJBzOaD8KDTQO4HMio&#10;3ht3eaKS6UlEd026Jb8dQbxJOOWkJkBeW8OoKrfaI4gXZTwrdWZxc9aQjbF/UgaBjFFAjkj1ResI&#10;N8T52iHcxx7RgS6IDHCBNx1SJsGKDXHXHJKRNSjID3G9RiNqRhkSN53gAU7QCKBIRVbWlNpY1Gu1&#10;lCyA7SBQRlkErkYpO29US54n7dIkswbo0ltQRcb1dcVtqDQqfTfjKrdPN7W4ymwDumoBWUvbCdY2&#10;AmiSPuVjwlYZiK4pseK0CUit66MOlALjjotI4DKeMGruSzfla3oXSHXrq6neFBmv9BA3jCGI0WUE&#10;sfQEI+pxFVHDGVdD1h1A5MbDiFy2AwEt+8PDwQVOMlmVHetHJzs428vFyJ8iimfdJmHu6JPkiew2&#10;odg1KB6HCeTRhVnqnocXJU7J7cCl5qELim5v6o7bm+mKm3viTmFv3Cnqg9uFfbmuH+6w1rrLeHeb&#10;bnKd8e7qxv58zxClm3lDcSdf4BxDaMfjZcVkpdfUG+kTrNDcUOLpq/JplLSuMqpWEMhtBFFBOUNJ&#10;ukF+UHVhjUsKlLpL/rTTBCOlgUtHVS5pGunD59Lg80PFbLqjOOd0daWIjApSjkk4v98yiScCxlie&#10;KF4zQr8sGUOXHI1nxWPwuGA0Hm0eQXccSvGkk88TEL/vA7rl/Y10TMIpupvXiyB2V7q1vofSjdxu&#10;rCc7qwYySR9agxmBzJZGnSbYPzkLWwfGYVm7EIzJCkD7aHck+NkgwscOccEuiAlyVVeAeDrV52MX&#10;NE4JR2yEP4JkxvNuIxA1uwLJPBlnEki54kMuLtZqSB3GX+t471YqQRSlmJ4nEiyRPBbAdOn9jMZ1&#10;uvR9yWPZVxqVvksHskb6Bc1/MrpiLRlgrA2k5pBKBFJJGnXMgFTifswjsHaLO3muQWhsTTUCaYyo&#10;UXTDyNLjBhiPIqzwCCI2HUbEhoMIWlgOz6a96YgyQ8BHcLO3hQtjqqPdJ/Bi7In1c0WLSE8MSHJH&#10;dqtgfDYkESdmZuHE4qY4JVe2r9KAvM4zew2QPXGXIN5jnXiX0e0Ga8YrPNAuru2G82u64/zaHjiX&#10;2wNnc3spXc4dqHR13SDc2DScwI7Bw9IJeEQnesw68Smj6bPyyXRNAkoYXtEFXxI6o6QP8gdGVOmH&#10;fMPYKpL+yO/fUUuaw6gDqY/20dZJX6bWUiuQ6kPzfqC+pyu/rZjGk8UUfp7JjNkTGb3HM4KPw1PW&#10;uI+Kx+JB4Ujcyx+GOwRSdJcueXdTf9bSPDlt6MN4zxOViHH2toApMNIxr+d2pbopILUupVY4L9dD&#10;LmqBY3MaY9/kTOwYmoDVXSMxsVkIOsa5IzHAFpF0yDgCGBvkBj+Xhur/Fx3gjBbpUUiNDUVIkA/C&#10;uwxFzNztSC08yYP7qrraQ7Wu/gKQHyodSB0qBaR0e5gBqWD7ECB30hnfBWQdiHSZADRX7YED+oge&#10;DUhd+j5kQEHdUT0EjdvoEOojekRGZzTWi9LnGFGigSgKlcEAhYcRs5lQrt8P/zmFcM/sShhlVgAC&#10;6WCnruqQ+z5KE3p8gDtaRXpgSKITVrQLwtcjk3F6XjOcXN5S3br7ck4HXF0rrYJdq3Ujj864uT9h&#10;FMD6EdyO2De3Kb6Z1RTfzmmOvfNbYf+i9ji8vCuOreyJo0t74OiS7ji+vBdOr+6PS3TK64VjcJcQ&#10;3mM0fbBlKp7QBZ9SLwjNa8bN17vmK71iHSh6Q8i+JzxvCM9r1o+vuXzD57JOoDICKfpB3E8c1ACk&#10;SIbcVT9Wjko3pX7k3/qBrqrre+ott3lJ53xO13zKk8UTnjwelUxgFB+P+yVjmQ5G8PsPQVXeQFzL&#10;YxpY1wdX1vY0qReq1vfhb8XfSVID08ONDT35W3bF5dVdcCmnEy6vaq+c8RxhPLu4NU4uaIEjsxph&#10;35QM7BmZgg294ljXh6FzoidSgh0Q7eeIBLpjYoiHuqeK3K06ys8JrdKikZUQgdAQP4QQyNiFO5FW&#10;epoHuna1hwwG0Bp0fjsgUxhrRQKUPE8gjDqQRtDM4XuXZF8CpBLh1mtPI5h/0h2sjkyw1QZSdzlN&#10;RtCMQOpQWgby3Q5pCUiZwKp2VNXcURRbIEDuQ8CcAnhkdiGMdmoWMxdGVge5AJlA+rla0yHd0JT/&#10;7KHxdtjAM/KhiY1wZkFLnGKUOssz+JXVjFY8iKrWdVe6JncypgPc2DgAl3jgHc1uhz0T01AyNBrl&#10;o5NQMSEd26dkYdeM5tgzuzU+n9MG38zrSHXCdwu64PCy3ji1djAu5o/BzbLpuM367R7d7zGhe7Zn&#10;EZ7vzsbLXYvwkstXexbjlTynXu9ciLfbCem2eXhVQSi5fMPnPzKeSkRVMdUUWUU6kLqqoWRdqcEn&#10;WkAt5D4W4fvdi+vo7e5FeEGAnzEeP2aMflg2FfeKJzGiT8DNwtG4umkYLq4fgHNr++DsGqaBNUwF&#10;q7vzRNYN51YzMTAdXNnQD1UbejNh9CSgAmp3XMzpgvMrdSBlDKsGZOX85jg8sxH2T0nH56NTkdcn&#10;HlNbhaJrshcyI1yQyPoxmTVjaoQPonydEeBigygfB7RMDEdmbBjCgv0Q1m044pZ+hlSexJMIY9J2&#10;iu6YKA08rCETf2Mg9ecCpMi8/nwfkPI+/bHsK1WH0gCkEcp3Aim3LTdCqWIrVQOjPqqG8Mj0iyaY&#10;qoEkYNrAANN71D41qUadbaZGHWMtyffpQOruKECq+rFMi626U0ZQcZtZP27Yi8C5BfDK6gJPB5kE&#10;+S9wsraCPYF0VlcN8B/q7YwMnwYYGmuFYh4AldNb4KwCsi3OremEq2u6EkjWPOt6aMrtrhzg9LLO&#10;+G5GE2wnhGXD4lA2PB6lY1JQPj4dWyZlonRCFgrGpCNvRAoKR2WgeDTXjWuEHdNa4+v5XXBweV+c&#10;3DAKZzeOxaWCibheOg13tszCfbrfYzrcE0L1lLA83bUQT7h8QRd7u02ApGNWCIx8vkMabxbhf+3J&#10;xv+k/lbd3UHQCKFeZxqB/Hn3QvxECZDfc58/7FhEEb7PllLL8L3oc02y7sXuBXi2Yx4eMSrf42e8&#10;XTQFNwrG4XL+cFzYMBin1vTB8ZXdcWxFFxxb3glHlrTHgYWtsXdeS+yb3xL7F7bB8cX8LZfz5MY4&#10;f21dL1yVGE9wL6/siAvL2hLGNqwfW+PEvBY4OD0LB6ZqQG7oE4fJLYPQjUA2iXZDCp0xPZxwRvsj&#10;LtAdwe5yJYg9mkUHEdIghNEhI3uNQvxyud/HGSRKa75IwUgxwiYRGh0ioxK3X/sgKSANrbEJBF2k&#10;PzeC9z4g1bZUNZA7GF8FyF3GC5k1KP+ktXpqsGktqVocVYDRzWqgPKXqxUQ+FsVvPcX1uuR10/v5&#10;3mqJq6pt9ZqTYCunZW2pWldlKSCK6JIWYIyScapyewCZkZzRVW4xF1VIKOmOURsPIHblVwiauRWe&#10;zQbAxd4ODtb/Djur+lxK90c9BDCyhjP6pLt/igkJttg+PBGn5rfFqUUdGVnb4QKjqhxEV3MZtaiL&#10;OV1xlgfWwbmtsJvgaSAmoGJMKraOSUMpoSsckY5Ng5OQ2zcOK3tGY3m3KCztHIbFHYOxjMs1vWKQ&#10;1y8J+QNTUTqqMbZPaoXPZtJBF/bEsVWDcXbDGFzePJnuOYvOOQ93Cd89QviAy8db5uIJ9ayCUBKk&#10;t7uW4Oc9S/BXOqmunwnmz3TUHwjRW4L4hiC9lbGvjKA/71mI//nZEuWMr7jvlwT65a5sQkdxX893&#10;LqZDL8HLz5fjBYF8zm2ffbYQj3fN5WeYiWuF43Fl8zhcKRjDEwlhXNcfh1f0wN7sjvguuwP2LuyI&#10;r2a1wc7J/F4TM7FtQgbKx6Zgz4RG2D+DDpjdGRdyCCJr7Ms8yV3MoUNKEmFkPbWoJY4z9h+akYlD&#10;09PUJVhF3SMwNdMHXeK80DjGF6khnsiI8EVGlD+SQrxYUzoigg6ZHOeP+Eg/BAb4I3zgeETl70MU&#10;T+DikImUdH0kbBddVdDEEyiRDpHIEnSWVAs4AlQNl4BuiKy6MyoYWRPqrbCa5LmhhlTitpSqTbm9&#10;Pr5VzbdDyVw7BLJuw42CkHFAuZ3Uhwq6kwTrJJL4WCStrAKpJsJmeH/1PrbIlJIn1bY1LbNcJ3HW&#10;0P9YMyKnBkgFIyXTO8aWVCKOii0+gZii44gWIKV+zNuPpGVfI3LBl/BuMwJ2tjawtf4INjJ3DuUq&#10;kVVmkqNLZrjVw8xUZ+wZn4KTPLhOZXdD5bJ2OL+mMw+a7jyIuuHU0g44NLc5vpmShu2jeLAMisPm&#10;AdEoHpqIomFJ2NAvGuv7xSO3TyxWdY/E8i7hWNopHEs6hmFBmwDMbu6DuVR22yCs6BCOFR3DsYrb&#10;rKMr5w8hzGObYQ/B3JvdB0dXDsX5TRNRVTITt7bMwd3tC+mc83C/fDYebZUIKXVlNiPlUvxEIH8i&#10;iKKfDfqJcfMH1qJv6bZvpSWWj//62WL8jcC9pTO+JJAvGFWfEcYnhPLpjmzWsjwBlM/Bva1zcYt/&#10;63rJdFwlhGc3DMfZ9cNxImcAI3cfHFzaG98u6oqvF3TGZ7PbYfestvhqfmd8ObsDto1rhtKRTATD&#10;U1E4lL9L/yhs7h+L8iEp2DUuC3tntsAJ/pbn1nTBGaaQ08sI45IWqFzYHCcYWY/PbYLD01Oxf2wi&#10;yruFYWqqJzpFeSAr0hdphDA9nGCG+yAp1Auxga6IDmCUJayJjLEB3n6I6D8eyVtOIFbqRkoGBigY&#10;t4muEsSriDMpXuA0yRJ8llQLyF9QNZCU3gorShJAKVlvBFeX3jJr7ItUAwMsAakeS7QUETYBMnaL&#10;3HOx8p1A1oFRSYDUZGydVXH2Q4AkiEYYowuO0iGPIjLvEOJXfIPo5Xvh0X4krK2s4GRfD1bWDWBn&#10;Ux8uNvXg4yATHlsh06Mh5jfxwZdTGuHU4k44vaQHji9rz1qoI84wip1gDNs3uyldkfF0SDiKB8Wi&#10;eGACiumEJcPSsHlQMtb0jML6/vHIG5CIdXTH1eKOBG5JxxAs7hBMKP2xqG0AlncKQ06XSKwkrMvo&#10;mjmEN69/IopHZrH2bI2v5nbDkWWDcGbdaDrlJFwrmoobpTNwh4A8oB4TFiOQP3ApdaCqBRlffyJg&#10;or99Tuf8TB7LetaXXKrndEVVh7L+fEUQn/E9jxl/H9J1bxbNwGWeCC5sHM+/PwYn14zAvuxedPD2&#10;+HZBN3wzvyvKxzXBpiGp2Dg4HWvp9Cu6x2BFjxjk9k+m4zcjkK2ZFlpSzVHGBFA4NA35/eKQ35tg&#10;9otC2dB47KZzfsu4f3RhS7pmG6XjfHx0bjMcYg15cGoy9o9LQnkPOmSaJ9qFuyA11BOpYd5I5lIa&#10;deJZS8ZxmUTXzKJrZob5IdxdBgaMQguWQWm7q7Sb77CGTCSQ2kRV4owCoi4NRtUgYwbeu/Q+IGW9&#10;pW3FOT8ESJElKGsBWUuMlTIWVQPslx2yLoyaaqaWlC4TTR8KpICoSwcysuAYIytj67KvELLiOzh3&#10;GAmrhlZwtm9AIBvSJRvAiVB62deHn2NDZLhbYUmbEHzLs/fJxZ15xpaW0XY4zth6fElHHFrQBt/M&#10;aIyd45IZU6OxZRjP3sNS+TiFSkcxtXlwCmEUIOPolHFY2ysaK7uGYzlj6spuEVjJ+CVxdT0dcV2v&#10;WNWkv7pbOHIJ7qaBSdgypgl2T2uLr+d2JZADcHrtCFzcyHiYPwFVRZNxq3Q67pbOxENC+ZRu+YKu&#10;+ZowqlpSuaA00tRA+T+/WKL0855FCkipGWX5Pd/7cstsPFdOuwCPCPdd7vNmyQxc2jhRgXgqdzRO&#10;rB6BwysH07F7Ye/i3ji0vD8+m9UR+TwB5fSKQ3bHKMxtHYzJWZ6YkOaKyY08MY/13jKuX9szgZFc&#10;fpcslI1sghICXDQwDoUDYlE4MIaK5fMY7B6bhu+mE8z5bXBiYVscYQI5wBry4LQUHJqQgore0Zie&#10;7o02oU6qQSch2IO1oyti6IrS9REf5on0CD80jQpE04hAxPoEI6bbSLQoO6VqMEtAqshqAFGXEaT3&#10;6Z8FpEgHUoeyFpAyGEBXjUOKcwpwGnzJfCySQQEJ22pkCcbYcgGR7zdIDdEzwPghQCoYTaoGcuW3&#10;CMrZB4+ek+Do4KhqRytrawWkTPsot53zIqRpHtZY3iESe+fwwGCdc3JJLxxe3A5HlrTBkYUdcGBe&#10;a8LaDF9MzsKu8anYwZpx22jWjYyuW2Q5NgPbxjcmVJkoH53BZSMV3XZPboPPp7bHriltsIO14m4u&#10;P5/eHp9NbYed41ugfEQGHTYd5aOysHNSC3w2ja/PaIdv6ZLHlg/A2dyRdKxxuFEyBbdKpuFW0TTc&#10;I5SPGWOljnxBoF7RMV8Rrjd0PWmk0YEUEDUY56vI+oZ1pOhtBR22bCYeMY4+4L7u8PENuvDl/Ek4&#10;t2GcBuOaUTiaM4yxtDd2M0Z/l92bkbQ7NtLtchjJ1/ZLxMoerJF7xGJxpwgsbB+CRYzgixnFl0kU&#10;7xqFHNbOq3tEMZLHYvPAeBQPSUTpMLooT2SlQ1NQNDiZjilRNglfTWqCQ7NbEczWODa/BY7MSMXR&#10;KenY2T8Bs7L80DrEEbG+jojU5eeIaIIZG+qBZEbV9Bh/ZMUE83EM4gZMRFrpcYJ3RTUQ1gApXR5a&#10;48vvBaSoGkLDNknU7wJk0o7zSlprqQ6kxFhCSL0LyFogMqJq4nNpeaWqgVTLDwPSCKKuiM1HEb3h&#10;COLWHULYxmMIGbkInl4+sKn/ERra2MCaLil1pLp1gF19pLhZYVmHKHw3py2OLeyMSgJ5cHFbHMxu&#10;jcOLOmC/ADmrOb6c1hifTc7E55PT8eXUTHxF1/x6VjN8M7cV9i5oiwOsqfZK98acTtjPA/g4ne7M&#10;6mF0u+E4SsAO8sA+uqw/KlcMwknqxJK+3Hc3tf3eeV3wDZdfMh5+M6cLDi/pgxMrB+HUataTG0bh&#10;6qYJuFEwBXeLpfthlmrcecqa7wXdTRzvNUHTXVKA1Lo0tPrxdcVsQjtL6S0d8ilhvMs4fGvzFFwv&#10;nIJrBZNxgTCqmLp2FI7lDMfeJf3wBb/DZ7M7Y/vUtiif0EIBuZ5JoGBEFkrGNEXZuOYoYizdODgV&#10;6wewXqTyGd9FG5gS1vcljIOlxmYkZ51dwrqybARPWqMaYcvIxigZxNqZYFYMT8Hn4zKxd3pjHJ7T&#10;FEdnZeD4tCzsYUkwu3GAcshob3uEeNgg1FOG0Dkiio4Zw9gaQyijIhljYwORlpKG5HFzeUwdQwxr&#10;R73FXoDU+iBrgKwFo4DCdZYANJc5bJZkDpU06vw9QIqMUP5JjTm1ID2C/lrpcVSLpOKMIsKowCaE&#10;uuNS+tSSxr5J423ljDDKLQIiKbXkc1F4wXGEbT6ChM2HEbphH/zWH0LQ3BI4RSbCqeG/w8aGkVUm&#10;uKJLutg2VGNb41wbMILRIRd0xbGl1PJu2J/dFYfojscYVw/OaYGvp2bhi0nparlvVhOua4rD81vi&#10;+KK2OL28E86v7oZzOb1xemVvnJIBACv64HzOQFxeNww3N47B9Q2jcXXdCFxZOwwXcwYrXV7N5aoB&#10;OLe8L04v7cl9dWFd1R6HWVMdW9oJJ1b0xKkcQr12KC4KlBvH4sam8bhLN3tSOBUvi2fiBaPms7IZ&#10;GmyET+Lr96qFdb5yTRVP6YK6npZPx6PiKbizeSJu5I/H9Y0TcC1vHM7xc55eOwSVqwbiEE9I382X&#10;E0QHfDO7LXZMbMJ6MB0lI9JQMiqDIDZB+cSW2DKxBbZMaIYt45tgyzhJCI1QMaYxKsbyOV2/jAmg&#10;dDjfQ+CUGPFLFZRpjLLpKB2UiLJBCdhK59w1Oh1fTW5MKJvj0KwWOMoa86vRyVjY0g9txSF9XNRM&#10;AYHuBNKXkTXYizWkF6KD3BEf5IJ4xtmEFu2RNHczoooI5PYLiCWMsdsuIY5xVbni9usEsgZEo3TQ&#10;zKW7qVECtSUQ3ykDhEbpgMo21S2sJqXtIogGpe+2BGSFJkvQvU+/J5DhAqQJRlmGCZD5RxCbTxB1&#10;IBdug21cBuwb/EXFVa2lVZsK0snGCtGu9bGQtc93C3vg2LKurB87Y/+irjg4vwOOzGupgPyGIH41&#10;OUOdxQ/NZawijMcWtma8bY9zK7vg8tqeuLymLy7l9CVksuyPq2sHoYoH+i0CeWfTWKVbeaO5bgRh&#10;HIILK7jtyr5qeZ4Qn13Wg/VrZxxf3AaVSzvi1IruOLu6P87nDsHF9SNwlVBWUXfyxuJR/kS8IJTP&#10;iqbgaSnh3DKDTjiLEIpbzlKjeV5t1WAUR3zGGvQpY++Tsil4UDwJtzcTxk1jUEXIr+aNYTwehNNr&#10;BtCV++LQ4u7YO59uP7c99s5ug69ntsYX01vRvVnjzumIb3ji+nYRoV3YE3sXdce+hd2oLkwI3XBg&#10;flfsm0uYZ3bAF1NbYxeB3SERnlF+6wipu5NRIq45KJ5AxmHLkARsH5GCPYz9X09uwpqSdeSMljjM&#10;3/mbscnIbqMBGSPTPbrZIsBNAzImyFMp0t9N1ZdxAe4Ib9wGifNL1Y2WoivOI0b6sE1AxtHdfisg&#10;RXWge59+DZDihu8AUmBUQNYZw2qSJehExohrlHYZljmYlA6hCUyRPljgVwNZeLzaIWUZxvoxdNMR&#10;hG88hOCNBxC06ShCsnfCNqUlGlrVUzCKpD/SiU7pTMeMcm6Aue1j1EGmgFzcEQcZXQ/Na4fDc3lw&#10;UPtnNMW+6U0YqVriBF3xJGvMU4Tx7IrOuLi6O92vF66t7Yerq/vhCnV19UBcJ0g31g/DbQJ5N38c&#10;7hVMwD2CcIePBcybhOxG7lBcXTOQYPbBuaU9cGZJF5xe0hFneFI4s7w7XZbQrpWxsENwNXcYqnKH&#10;832j8GDjODwpmITHhRPxhIA9J2gvt0zHy63TGWOnUTOUnpUSQjqi6HHRZDwumYgHheNxmzBezxuJ&#10;awT8yvqROMfPcIYnkZN09uP8HIfo1vIbHFnUGceWdEclQT29ZrBy0gt8zwVCfJHf4SL3cXHDcFxa&#10;T63jSYaf9fzqASohHCfYhxnjD9Jp980k2FOa47PxjbCTbrt9ZBq20zV3EMbdo9PwxfhMfEOH/G5a&#10;E+yb2gwHeQL8dlwqlrYPQjtG1ihPRzWnjkxwFerN5wRQYAz1cUa8dH/4ucI/pQkSF5SpqUSjCKMA&#10;GVMhLnlZ6+rYJg097wCMYAgUOogST1U3iYVtRUZojaoDo+gDgbQE428OpK4aKGuc8R8FUodSBzKY&#10;QAblHSGQh/mYQC7ZA5fmfdDQ0VnBaGuKrM4SWe2s1I1Xp7WJwTeL+hLIHjia3RGHF3bC0fntcXx+&#10;axxnfXiUdaLo5CJCuKwTY2ZnqhMurOqqOrqvreuNm7n9cJNQ3ljDJQ/w22sH4zYP4Ns8cO8xHj4g&#10;PA8peXyHQNyj7vKAvrl+KKp4IF8lEJcZeS/ypHCBsfkCgbywqieu0Hmv8vVrjLhVawj5uuG4u3E0&#10;HhWMJ2RU8QTG1sl4sWWq0vMtUwgol9TTkskK2MdFE/GocAIecvt7m+nUG0fhOiG6SsCvEPQLdMfz&#10;Of1wlieGMysYu5cxLi+ja9PtL/C7XCZ0V/NH4xpPJtc3Sz07ETf5929wXzc2jcJNqmr9EFzLHUDx&#10;u6wdYEoLffibsQygsx6c0QZ7p7TAd5Ob49tJzfDF2Cx8Ppa1+MQsfDOpEb6bSiBFU5rgwJQsfDch&#10;HTldwtExwlUBKTAGmIAUGGXm8hA+llZXeRyQ2hwp2dt4LF5EBI/T/+xAGmHM2CONOoTFkizBKErc&#10;Lo0/FmQJSHkscHN/1TCqEUD/IJCbjyI4/xgCNp2gOx5GIMEMWfYFfLpNgL13MOwFRkLoaGsNN3tr&#10;uDvYINSxASa1jMbXC/uxdiOQi1g70h1OZnfCqez2dC1ZdlC6sKIbLq0SdaWrEcYcuuOannSu3gSw&#10;H+6s7os7PLDvsPa7u3oQ7tJVbq8nkJvG4SEP4gc8mO/QXW4QhOsCGLeR5S064B1x09zBuEYgrhKI&#10;S8u6EdBuuLamB64T8huMuTe4v1uEXIB8WDiOoE3AE7qeAnIrgaQ0IKfQIfmYelZKZywWIHlSKBiL&#10;u5tG0rkJGGvTK6wbr6wZikvi0nS2izwp6LrMddd4srjGz1W1ke8R+HhCuU2nvUfdpePf4brbhPs2&#10;Tyw35GoWOSHl9sd1Lq+t7oOrq3rjDCPu8VntcYgRdv+k5tg3sTmXLbB3cjPspRvun8aYOq0Zo2oT&#10;PmZsJZDikAemNML6XrHoGuNJIJ1YQ9ohyMO+FpDaYxc1p05k045IX7abx9AFhMvorq0CpQZkLOF6&#10;H5BJMurGCJdpWJylbUVJ3E8d/YZAmsOogNQdrI4swCgydo0YJTMB1IVSA1JUDeM/CKQsq4HceBKB&#10;dMjADQcRuuxLBA2cB9eIFDjI3a7sbeAiU3k42sLTyR4hjg0xplk0vlw4gED2ZCTtSBg7Mzp2wdml&#10;nVjfdcW5ZV2UrqymY63uYYKSwAiQfF61thdur+lDAAmkQLmKUK7qj7s5hDJvFO7ns+4Th+JBfJeO&#10;eWvtMFxfNQA3CO411pBXl/fGdYJ8g65yk0BWLe/Jdd1wZUVXVPFv3CSQtwRcAing3qdbPSxibC0R&#10;d2Q9abp0S/SCQOpuqRyznC5JaB/RHR9uHkUgGZXXETQF4yClq3TIK2v6V6tqHSO3XMdJEKsIWxWh&#10;u0Wg7zMCP2IUflwyFY9KpuA+XfIuX7vDbW6v53fdwO+9vj+TgsDYHZeWd8HFxd1wjlCenN0eR6e1&#10;wmG6pOjgjFY4NKs1Ds/iulkt+VigbKogPTStMevIptjULxE94r0RyxoyyMtRTYosswZIZBUgZTrI&#10;CNaUYT7uSOjYDxmrv0RE6VkLQF5BbAVhIjiWAEs0wmiQpW1FxpZXXbJ9HRhF/wCQGXsMQGqWX1fG&#10;gd+1RbczUzxl0WUp3RmNQL7r8iuBUqbmiCrVYJTbzEVQ6jGlYJT6sYARlZE1dMNxBG0knBv2soas&#10;QMDIHLi3GQlr71C42djCw8kWLrYO8HBwgJ9jPQzKisDu+UNxdPlgnCKUZ+mUZ5cyOq7gAUUn1ADk&#10;41UEdFlnXFjaBZd5sF1mdL2yrAPh6Yjr3PYWt7vNmvLO2t64t3YQHtAJ76zrT5frzYjbA8fnsS6b&#10;0YEHZFscmNAUx6a2xMWFHXFlUTtcy26Dq9lteQB3RBVBvL2WoDJCXyOcN1mX3qBuMw7ez5MJjEfi&#10;aeFoPC8Zj5dlk0zz7mgXNb8o1RxSXPN5Kd1TIm3xODwrGoNH+SP4/iFqPzcJnqZ+qOIJRHRjrfZZ&#10;r9Hxr29gVCX8VwhvFSXOep/RVE4uDwu577LpeMjY/WDjCDyibtNhb/KEcoPOeGVld9bEnZgu2uP0&#10;Qtbb89vh5Py2ODGH0X8WgZzeDIdnt8GRue1xbH4HHGW9fojPD8xsRbXFMUJ6hNsUD0lFn0RPpLJO&#10;jCSE4pCR/h6IDvLW7qbs7YgILycEeoQgesgMhJcfgG/xSR4vFxHJ4ylKjiUem1rjTs2wOZEl0H5J&#10;lhqEjNIhM0rGrxoBFfiMkq4NXaqLg7Aar/KovtrDHERdlmEU/TZA1gZRvzGPBqRMYCVuqLo7TEBW&#10;u6MASYcM23wMkfl0yLzD8FvzFQIXbUXIpI3w7TcfDSMzYU8QnR2sCKQNvBhZ/R0/NgE5DMdXDsUZ&#10;utW5Fb3ojKzhCONFQnaREfXCis44v6IDTmfL1e2tcX4J4aEuLW6Dy3xexaUAdWVJZ1xm/XV8Xnd8&#10;Mb41NvROwMK2QRiV7ITuIfXQxOVfkGLzP9DM9c/oEfQJFvO1z0ZlYf+4LFxk3XpuQTvusxOur+xJ&#10;VyQoy3sRyl7vBVKfd0eAfFU2TYutctFz6QQ8LR6LJ9z2acEoAjQU9zcM4n4ERLox4ZHldUbUq6wf&#10;q3L6MCb3VN/9ak4vVBGsO+v68W/S/dbJDVxHMH4Px/1iglg8kq47jPtkEljH7QiyfNYLTBgXJN4v&#10;bo9TC1rg+JyWVCscm91S6Thr8cp5bVibd8AJVRp0QaU0HhHMQ3N4oprVjtu1xtEZzVE6PAP9kr2R&#10;GmSqGemSAqMowMMZfhJhveie/jGIHTEXkWUH4VdUiegyme3+PweQdaD8QwFZB0RNkaWEUdzRDEh5&#10;bAnI8M2VjKuH4L/mGwQv24WwuaUImLAe1lk9Ud/eFfb2MsC8npq9LNDlIwxqHIE9i4aiModA8sC8&#10;wNrn4kqJpt1VLBWXPL+cZ/ylbXF6UTOckdnMubyQ3QLnF7bAmTlNcGZGIxyZlIldg5Kwqm0wxsbZ&#10;oWfAv6NbmD3a+Fkjqv7/C55/+X/A6ZP/N+wa/AX1//I/4PDv/weSHP8F45LdkdcpCvvHNse5+Tyg&#10;eYCemt2Wy06EkXBQ4jwC0v28wXS64QRyJN1wPCEUd5yCtxXadB8yxcdLBeQkPOXrT9SUG3Sx/GF4&#10;sEliZX/WrH1Yj/Zi/dpTqWoVXY0noYvLeBKiI1+UvtTsrjgyqw2+ndoCFSPTkct6bk3veJSNaYav&#10;ZnbEfrr9ada655fyhLVMbh8wgACz/lzchb9JO5xd0Aqn5spNWJvjMOE6MLWx0uEZMiFyK8LYQZUG&#10;p7i9LOW5csq5HQgtgSXIW8c0wcCMAKQEu6nuDmlVjQ32plt6wtfVHl4uNgigUwZFpSJu9ELEFO5X&#10;dzyTWe4jWe78ZwFS9BsDeb66hdQo6Vf8LYCMYN0YQRh1R9SBFBB1GHUgRSESV+mQYRv2I5xQBmbv&#10;gO/MYjgxtjZw8oALY6pMcuXl1BBBbp9iaNNIfJ49DCdXD8U5usQlHvyXV7GOW9VD1UKXGUcvMJqe&#10;oQvK7GjnFjbF6XmEkAfciemNsX9MEir6hiK3jQ/GRTRAR6f/J7p4/ytGZ7hj1cjOmNw+HQl2HyPO&#10;3QHjRgxEfuFGNGoit8f7CMleNpjVLhFrOidgTetAfDksFadndySQ7XB6blsC2Y0ORnDoWLcYY+8x&#10;Sj7KH4onBcPxgg75ivC92ToNMvWGTNEh1z++qpD6UYCUhp+ReMjt72+sgVEgvMbvdXWlVqeez+bJ&#10;htH5NB3r1MKu+JZxenPvOMxoGYqO/vUQ9sn/geCG/wNxvvaIsPsIzRw/Qs8gO0xM9cXydtHI6xqP&#10;nSObY//0jqhc0J3xtBNjZwucmMVYztrw4LSm+G5iBr4Zn4a9PGkdnNYEx+YxwioopWbvyMeMrwso&#10;nggquTyxoC12Tm6JwY2DkRrCmtFfg1LcMczXDd7OtvCSe354ecE/uQmiRi1E7LqvEVrIY0NO4n9w&#10;IM3h/EMDaYRR7tcRLnViseaGOpAiHURzIIOljtx4BJEbDyI89zv4LN0D93kV8OwwAY6uPtqcLDb1&#10;4e5gz7rEFsObR+KrJcNxSo2k6YvLrAEv0yGvMrJpBy3rx6UEclEbnF/cCmfmNcXx6eKIjfD10ERs&#10;6RqC5a19MTbWAV3dPkIff1ss7ZaArxf3wcGNE7G4dyaa2P8r2jF69WuVhUG9OiIzJhx+Df+Cxj42&#10;2Dq9Hw4sHoLcTuHY3DYQ34zIVECe44F5eQnrU8IjEAlM9/IG4NHmIYyhw+iQ45Q7yhw4alqOnSKZ&#10;3mM6XmyVeXDG4RHBvb9xoGpwucnvdX21fK+uqv69RGcTnZrfBkdnSqRsh93D07C+QyCBTMGC7o3R&#10;xMcaXvX/jD5d2mNV7lpkJCUi8KN/QVSDf0NrfvZpzaMxnrFyULg1RsXaY1GrIGwZmoF901rh0IyW&#10;ODS9qQJQQBTpLnmMsbVyEWvMJZI8Omut2YzqJxn3ZSkt3LuntcGQpqFIIZByCzqJreKOgR6O8HSy&#10;hreLHTx8fOCV0RIhQ+cghmkoYjMTE4+lSB5Xf3QgzddpYNaeKeA3BVKkpnA0gKhgfA+Q5jBaAlKH&#10;Uo3MURIYjyEkn+6YfwTBmw8hZMMBRKzbj+DcvXBbsQtB0zchpnkfBLjxn+tuiwCbBnCzI5Cedhjd&#10;OgZfLxuOM+uG4RJdSAFJd1QuwhpSB/IcgTy3sDUqZzB+jUvHN3Szbd0jsa6xByYmOGJQiC1Ghrlh&#10;RftU7J3bF1eLxuNMyUQUMor28P0L2nt8gnSXTxBu+29IcrVCjPW/oFeMGw7ljEdVySwcnN8bZT0T&#10;UNYjFvvGNcbpOW0Y/drgCuG5vrqXAkoDcrAJyLF0yEkEchqBnEUYZ+NHQvl2u7S4TiCQ0l85DPcI&#10;5J31/biP7vxOGowXl3bCBUJwgcCfXdQWpwjIvgmNsKq5OzZ1icCNjVNxePU0dAp2QIJ7Q7RvlIKe&#10;XbsgKzEWMe4NEO34FwzMCmbUH4at07pgdstw9PT5FO2d/k+MjrbGmi7hKBuSiq/GE8IpjRSY0qBz&#10;nHXkibn8DRcxAfAznKNDX+BJ7wJ/6/M8AZ5Z2ZvruxLKztgzswOGNQ9Depg7YkN8CKQ7wnxc4edm&#10;Dw8nGzqkPVx9fOHWqC38hsxD+KLtiMo/RodkiaMc8qw6ZgXIWDVi5/1AyrA4o+q8bgFCo35XIAU0&#10;fX4b4xw3RhCNr1uS3loqj2V7Y+up/rouWWd8XYcxooQ/rimq6tKjanihtLBWEsbjahCADAjw38ja&#10;ccPXiFz1OWKWfg3/FV/Be3E++g0cg4HRXur6xxbezsjkP9OXdWSYtxWmdk4kkENwTroDpHWRB7/0&#10;L15fy/pqjcTWrrjIA/cCD6Kz81rg6ORMfDcqGV8NTcGO3rHY1Nof85JcsSLDDyWtWY/2TMaRCW0J&#10;9WBcK5+B84VTkd0tHu29/h2t3P4djR3/DU096qFHuBMKR3XAzeJ5qNo4GY8qFuJy3hTsGNoI345s&#10;jEvZPBGsoIvR0W4wSkvdd2d9X9aCA/GkaCieyi3Iy0bhdcU4fL99EkGchNdbpdV1HGtLmbKRtSPd&#10;9C4hvrWuL52WNenKjiqmXmIUvkQ3Os868HR2Wxyd3gxlXcOwvm0IY+MgPPk8BzcqlmN6yxg0cvoI&#10;qTYfI7FhfbQI8ECS+0dIcv4XLB3YBKfzp+DEuhE4OLM31rWKxfhwO4yJsMWEBBcsaBOJ0oHx+GpM&#10;iqojVe04V4BsSeD4Wy7nb7qqC0sEfp7V/DzUxRWEckk3HF/WB7vn9MTY1lFoEemBlPBgRPp5qcYc&#10;H3dneLg5wsXZDk4+fnBr2gM+Y9chYPlXPBEfRGThMZ7QT1Gn1V3SBMpomRrGcB1kLdAMXRe6BBRL&#10;0L1Pal+mx3r3hgwuN8JnSbWAJMAykbJAqasaSHPoBBh9vflr75K8R5b69u8D0qhqIGVJIC1DWQNk&#10;CM+M0tURsOkwwvP2InnV14ie9zkCZ5Sj5cxcLBo4CkPDPNDKxxZdQjzRNdgXMR52SKQDzOqRhu+W&#10;D8Vp6ZPL7U8Ye6NKRt9Q13NZb+WwjqSrSHw8O68V4ypj16QsgtmMTtkEXwxORXmfBOwcQEcYnE6l&#10;4tvRjRjVWuPY0v64XTYLx+jA2ay3RkS7YGScByaxNioc3gYnlo3EycWDcHROFzwtno7nRXPw2aAM&#10;fDEohX+vK66rz0AQ1/bBbeoene4hHe9pwWA8JZTPS0cSwLF0SW2i5ddbJuAVnVFuBfC0YKja9i5h&#10;vM3vdGtNV1St6qwc//IKia59UbV2MM7kDMK2kU2wdUgzXFgzBddLluL2jtV4vGclvpw7EANi3dHS&#10;rQEaO1uhmYc1Grn+GcPTfHBo1Rg1q8GpnCGsFXtg14AsbO4Sg3UdwrGkBevLtsEo6x+DL0YlYd9k&#10;RvyZrLkJ4xme2M4s60h3lNFOAmQ3XF7TXYOSyeTssm6oXNEXnzMxTGgXi1Yx3gQyANF0yGBP6eZw&#10;RoCnC52S0dWXJUjznoiYlo+INfsQtH6/usAgWrXM/8cDaZyu4136u4EU6estvfYuGbcX2HRI3wWk&#10;eWSNLK4ZDFAbytpAKpeU+jF/P2Jz9iJ4MYv82SUYMnoG8jq0w/hgF3Rwr4duAY50ywA09XNC80g3&#10;LBrQBPtWDsPpHOkY70MIZF7Rfri1vo8GpYzGIZTSP3h5cUecX8D6bn47XFzYCefns96Z2Q4nZrXB&#10;qbntcWpOWxyZ0ozxjzXTBLmbk3SAd8WJBf2wb0ZPfDmhM76b3gvf8QD+llHv0MzOdJDG2DM4AZ8P&#10;SMIXvVKxvXsM43Aa42onXKcj3snrj/vr+uEewbrPz/RoY388zR+AJwWD8KxoGN1wFNTtCMrpjIyx&#10;L4ronHTGx3TS+/L+tb1wi7Xj7bXSQKQBeWVlT0bggbi9YTjjYw9sH5aB/TO64tbGaahcPBJHFg7F&#10;1byJOJc7AQXDWmJKk1D0i2INHOGMKY388fl0xnm+foonnH0z2mHv+KbYx5PQ3rGN8fXYRtg+KAE7&#10;hvD7jE7Dt/wtDkxrqmpHAfLcYsZ/Mxgvr9Ec8nJOTzpnd5xc2Q9fLuyLyZ0S0S7BF2kRfojzd0Ok&#10;pyMivVwQ7cvHXk7wc3eBT2obRE7KRXTuPoTkHWAJc9QE5CkCqcXWfwaQuqrj6m8JpMXZ3wxwGdf9&#10;kmRb2Z881gE0PtaBNNaPtWSKreZOKTCGFZxQQFa7JM+OfgX7EbR2Pzw3HELUmm2YPmQgyppEYjFr&#10;kR5Of0Ynl48wLMIL3UJc0VluQze0BQ7msIbM6YerrNNub+iLu5sG4C4PfHl8i1DeUqNx5MCmc+b0&#10;xo1VIrono9/lJV1wdVlnPpYo2BVnpVFiHuuy2QJpF5yY3Ynu0BHH5zKOZffF2aUDcHR2V3wzvjkO&#10;TmlJt22OvTxw9/SLxf7hjXFqRnvWqoSf9dS9vEF4kEeweJK4R6cUPVgvt4XrQ+AIJqF8Kbe0KxsN&#10;uQPz65JReF44hMAOxGN+/vv87HcYu2/ldON36IYbq/lZGYGv8jvcXjeE9eUI1sRNsWNAGL6SGD4q&#10;FZ8TpC+HpuPLcc3wzZQ22D+bJ485vbBneg98NrUrvpzUHofn9sT+6e3x9QQZ8tacdWITHGMsrZzT&#10;mnUiT0JTm+K4zKEzty0q50mfZHvV/3iKNfF5Jg2ZNExA1CcRkykiq4GkQ+pATuuago7JAWgU5YPk&#10;QBfE+zghydcVqf6eSPN1RrCzLZxCEhA4dCEicr5E+Gb+z0tOIEqunf0nA2msHauhpMwBNNevBtII&#10;pREu83W/JNn21wIpjlgHSNOFyeZQCoy6NCBFRxG66QBBPAI3Po/cuBUFYwfgQtd4FCYEYbjHx+jB&#10;Om5crDeGx/qgd4Inlo9ogSNrRuDC2v64QUcREO9vHoR7Mhs3H98hlFK7iUPdYaSV/sDbuf20vjxx&#10;Th7st1XXRA81s9r5nF50IcbBxX0IK+PvqgG4uLQ3ThKyk4sYxxZ2wUmCKqqc2QGHJ/PAnc4ozIh7&#10;ZoHMyNYPl9fxhJA/HE/yRuD+mn4KKk3dCZncUrwngeujnPIlo6vc1u51yUi8ktuRS5zd3J+vs95c&#10;3wt3ebDfZp12g+54PUduAyfjY/viZu5g5ZA3VvekgxOk7DY4MItORrgqp7TAoUmM5GqYWzvsn9UJ&#10;hxb2wtmcwaz/etIVW2PvtGY4MkduZitdF1qL6dllPCEt6UwXZHrg8uLSbnTj3oz9vfmb9OBjxmb+&#10;vStq9jkZmN9LSZ4LkFoNyZPY8j4KyOndUtAlNQhNY32RyoST6OuADH8XNGEt2yLADfFutnD0C4N/&#10;vxmIWL6HcfWgmq9XA/KfG1nNYVTrKHMAzfUrgRSIBDwBSpNApG6sqoDkOoHNJB0+c6nX1Xs0uGNl&#10;JoBfAFKHsvp25XKbcktAFhJEgbGAIIpLchnOZdTGQ4jeUAnvvBNovHoLjs4chReMVHsaR2F2iA3G&#10;BtXHoiQ/zE8LxLAkT6we2QrH1hJIQnBD4NvYDw8IozSe3N84gC7VH/c29McDxlgZsSJQygiW27mM&#10;tnTOm4y0d+msN1bzwBIYc6QBpT9urRzIdQNwffVAXFtFyGTQwYpePIC74czCHjiX3YtO2pWfrwNO&#10;c3kuW1obe+EiYb+8nn8zfyge5w3FPXGzVd1wR4bm8YC+TygfrpPbi+tAym3jGF2Lh+NF4TDGVUZZ&#10;uueTvL7cjq4qIPOkcWNVJ6oLPy8dcy3rSjmxrBuEOwS/irq4cYi6LvLoIkbGBd0ZmTvjNE8iZxfL&#10;tZq9cHoZ3X1FP4LXHeeW9cSF5TwByYB7Rvlzy7vgggym4InpClPENQKvBpjzs1fxb91cP4Dxvz/F&#10;xCEtvnT6KjpjFT9fFR8rQFfzZMZ9SQvr0SU9WUP2wfTuGQQyGC2i3NFc7uXh64g0L0c08vdA+zB/&#10;pLOmdPEPh9+QhQhb+QVC877h8XGUx5A5kJcsAqlaXCkFJUHUJVNvmAOnSyCzKDMY9W0tQSjSpoB8&#10;B5BcKhh1IC2NvBGpQeGGLgx9Cg5zEEUCo357OaNkeg6BUN9OBzKS8EmnroKRz+WmqyJt6o4aGKuB&#10;LKpECKEM3sz6Ubo9pFOYktjiVygDzE9jwPKdqJo/CfdmNMZX7eKwLtkdK5JcsDnZGwWNAzE9wwv5&#10;Y9rixNphOMuD5RoP8tub6CwE8WGeJQ1UerBhAOszQkMw7+ZKndZHEw/E29QtGSguA8bXyBUdooHV&#10;upZDx14+AOeX9sO5JX1N6sd1fdUA9iqCflsN1Cb0jKp36MT3VnbHXR6st3ng36cTP+IJ4And+xkj&#10;6wtGVJE44zMF40A85ed/zH08yGXs5QnjDp375qrOuLWK++CBf5f7vC+vCSDqZkDDcX3DCFxcNxKn&#10;1o7EyZyhhIOfkyeVi6tkhoOhrK+HErQh1CDCNoDJoB+/Sx9cowNW8URSRRCvUzcIoEguSbvB30iJ&#10;v9dNk+TxHdbCtxm9VY2+ltGfJzZp2ZZrTCuXdsZBJondc/tgZo/G6JYWhnYxbugWzBIjyB0pnnZI&#10;9HBAMx8PxNnbwjk8Ab6TNyF07QHqc0RsPoCIEtOJXaaAoRnEyABzU5eHUWrgualLRLmlDhKBMIdX&#10;vU5Zgst87hxd74qs5rMEVA8u52tp/PuidL43g3Wo6L1AVsNIVfclmuAy6kOBjBIoKXmsAxldqjmk&#10;EcZfAjIs/wAC8ivht/EUuq3ahUsLpuLB9Gb4rlMSdnaIRWmHaBRlBKC0ZQTmNQ9A4TgBcijOEigF&#10;ZB4P5HcA+WjjoGrpYOpw3qcL3Fs3kHUe4y51d61cWjUUN9fygDdJLqG6wYO6as0wOukQuuYgOsxA&#10;tbzCaCsH9a21AqLEY4GbkZOQPiCE91YRpJXd8IDPHxNIgU6AFBB1GJ+w9pX1T+jqj6SLxATkXWnU&#10;Yd2mBr+r6Mv9rtFOIDdz6eK5A3kiGIKr60fi6qbxSlXrRildXz+aEI2hxhKoUXS7Yeo6zluMvDf5&#10;Phk2d5Nue4sOKLrN3+HOhoFKt1kD3+ZvZa57/I2lFBAgb/C7yEnoKj/PaUbWSsbeg9ndsWdub8zq&#10;nkUgQ9Ah2Re9orzQP9obnSNc0dq7Hrp6WKFVSAgCWvdGwOwyRK8/gtD137Bs2YvIXwmkUQq4/2xA&#10;WoJRpC53MZPAZhFIeV2ihEHmQCqXJIwivZVVB1GXJSClOyR08z4EbTwBLwLZJnc3zmTPxKPpLbGv&#10;axIODWqCvcNbYEuzUGxpE4nFbUNQOqkdKgnKGQJZJY04AlcdEAcqPd40GE/yhyg9FvG56BHjnhIj&#10;5qO8YdRwagTubhhZrTvrR5jE53ljeODy4M4dwQOSdRxdSeC9Qxjv8eC+T3e5J5d0MQLfJ4APCZCA&#10;KBJ3fMwD+Ck/1/N8ArmZMHL5lDCKKwqMsnxIdxUg79N9BEgFojzm++9KFwpdTP7O/fWEhyeQm+uG&#10;Ejp+ps0TcLtwCu4VMFmYdL9wsqaCibifP4ZxWi6yHsVIL1eQyOADEeM1dX/TMKUHjMH38+VyMa6j&#10;7vH3khgukpJAjR7iZ7zOlCGx9uKqnji5oieOL+tBIHvgMwI5p3smuif5o1eMB6YlBmFugh9ms+5f&#10;GO2IosbhyB48FEkz1sI3ezuicg8jsugYwooPaf3XvwCkDpn5cx1K/blRf0ggjSCK5CaqMkzJXDF0&#10;QstAspY0QVnthvLY9D4jkFFyprPQ7aHGsJoBKeMYw4tYTxbuQ8jGY3DfdApZGz7DiSVz8GRaGxzq&#10;nowTI1ri1JTO+LxjPLa0jcTSDqHYNq0DTq4dhDOsAW/w7H5LXI5LI4yPNw1SepJfA2RtDaM7jVB6&#10;mj+KcIzmcgweyuVKJj3YJBqjlg/pQPfzxrI25YFNB7pP93lIaB/xbz+m6zymaz1eQ6jomI/XUDxw&#10;BULRE7rnU8bZZ6xrnwmU/HwieSzrxRl1GHUgRfe47j5fly6UB6yFH6yn028YjBeE5ylPIA95ArmT&#10;JxccyxxAk/CweBo1XU0b+bh0BjUTj+Vx0SQ8KpqAx4VUwVg83jwGjzaPqpZcd1n9XAa2F/DkRD3c&#10;LJAKjEP5ewymQzIJ8OQn9eVFAXF+ezVrw+Gl3XGADvnFvF6Y1zMd/eiOc9L9UNE2CVsIYXmmP75p&#10;Howb/ZqjYMZsxK/+HL6rv0JMrhwDJxFSTDCL3w+kgus94L1Lfw+Qxhqxula0AKPoHwdSDXmji3G9&#10;uaLf4ZDSKPSPAWkaVG4JyOITCC3ei/C8Y3DOP4Xk/D04umQ2nk1vj8r+WTgxqiUuzumNI/2bYEen&#10;WKzoHI6dMzsSyIE4K8PTJGYxat4jFOZACoyPFZAWoNw0vAZGgvgsfxwj5Dg8KZzEA1Y0UemRKH+C&#10;AvIBD3yB8kHeODzaNJHvH4PnrOderB+Cl+tYGzIKvlhL6OhiApqAqMOoP5flc4HSpGc8wBWMjII6&#10;kDqUD+U1xuvHG/hd8obwpDGc9eZwvKa7veRnf54/mp9tLN17HOvoCbhfNN0E5Aw8kekny+bgadlM&#10;PCmReXom4VnxRDwlmE8LxuOJgFkgV5YInHJDV02PC0byexNInrBEcgnYAyaJB4ytd3hCUbGWDn1q&#10;USd8PTELB5Z0xyFqP2vIL+f3woJemRhKADd1j2S6aYR93RJwsHcyzvbPwJtxnVA2ZyH81h+A9/r9&#10;iF9bicDNJxFccsgykJQ5kALNh4D5xwOyunWVNSDhkfGnagwq15srWoFnQVwvkVYANEpgjNQfS+OO&#10;/KBURNFJNcNcOAHUJI81SUtrzZhWAZVgFh9E2OZK+NMlo/P3YfvS5XhNIC8NJpCDG+HyzO44PrIV&#10;yttHYW2nCHwxtytOr6ZDrtAmq7qxpj/uMjbKAfyIdeITianUMxnUTTd5wlgmSzmgNYk7jlQwPqNb&#10;iJ7zAH1eMI4HK0EzV/547pcHLPV44xi+dyzfM55wjMFTAvmMEjCf072e84B9Jp+BID3h53lCd3vK&#10;Ou0ZXeUpa8ynjJ4vuN6oJ4x/j7j+IZ31gUHKGfm+xxsH87MO40ljpNJLEd3sBcF6Ttd7ws/ykCeN&#10;+/kT8bBgMh4xvj6hWz6VaSfplC/Kpiu9LJ1GKCfjWdFkPJX3Fcq1l7r4vZT4Hbnvx5tHEMYaIO/x&#10;OwmQ4pAy5ceZ7M44OLMVDhHEA9k98V12L+yZ0wvzuyRhctNAbBuYgCPjmuPoyMY4P7kdzo9vjVcz&#10;uuOzxYsQnrsX3hu+Rfi6AwjMP4lQdTe0U2qUlzmQApUAqUMo0PwSkPq8rXqXiLpzspr2Q4ue5ndS&#10;NupDgUxVQF4njDeUMnbfVHo3kIb+Sd3lJJqqL/0LiiaMNSKQZorS3dXkkEp0yAg6ZLgFGSOsSFwz&#10;okBqyaOMLZWIzjtEME9h+YrNeEkXvDE0Eyf7peDChDY4PKo5ituGY1OXaHyzoAdOS//a0t64nMOa&#10;Rlo16T4PeeA/lAM4T+ozArJ5KKGhC7JuekYAjXpKdzFKB/OJuKQSXUQX3fPpRnnfKDxntH2xeazS&#10;czqKwK0BTvgJziPlzgSSB/AjHryPCNtjHsBPeMJ4zsfPWWeKXvDxy9x+Ss/5+tM1hDKHEK7sifuq&#10;Du3N+pHP6ajSGPWYYKiYnU9nLByHF4XjqQlKrxhJX/DE8Ygu/pj15BO6+jPWjwLei5JpeF02Q1P5&#10;TEI5Hc8J63OZ/a6YQFPPimSGAk1PBU665hO5DTr/lg6kugKFji5AXuNnu7i8B84v6666XA4Qxm8W&#10;98OO2T0xr30MsluH48DYZjg3uwvOzuiEG4yyV2d0xYsFvfB59kyk5XwJ3w1fIzDvWwRu5Albjo8y&#10;Hjdy/JiOTXN31PVLziiOqPolBUQB0IIEJAHzHwFSn9zKqFpz6liCUfSfAki5HEtmMc8/yAhzCtNz&#10;ynFrXn/cGtMMJwek4szIZjg8vDF2dY9DWb9kBeSpVYNwallvXCGQVYyu0pXxwAzIZ6x9lCOaAflc&#10;1YyjCJHE1dpgPmUEtKRnBFH0nPFWB/IFD9yXheJU3CfrLfmbj3jQPubB+5QRTwfy0eo+Sk94ID8z&#10;SYdS9MwMyHurNChViy1r0Ad0pofcnwYlY6vJ0RWUjKAvGbNfEsrnSpOVXtAJlRhXX5ZOxStR2TQu&#10;Nb0kkC+Lxiu9UIBrkv2qkxN/C4n08jel8UsulparUATIKn72S6whBcgjixlXF/fEt4v7Yues7ljU&#10;IRarOyfg9KxOuJbdBxdmdkbVnO64NbcX3i4ZgN2L5yB59TfwJYwhG7/j/56lTQmPj98YSOWMJgCT&#10;t9eG8z8USAFRlwCpyxw+S/p7gZRaQEUQ6peAlEadYMIYln8IEYX74V14Dr1zv8SJpZNwb0pbnB6c&#10;gZMDM3BkSCa+HZyC3aMa4btFvXBixQCcXt5XOeS1nB4KSGmB1IEUt3rGWlEc0giiLoFRlxHIZwKf&#10;BVVDaJA45HNGOwHyZSGdS6CUelXgYWR9yM/zgPA9WMV6kLA9JmRPKR1IHUpVc5qAvLeC32UltaoH&#10;bq3mgbxavps4JaEU1yUc6nPqUBJIccjXhO916ZRqvSqZXEuvCaasf1M2FW/Lp+NNKdcVy3spgv2S&#10;cV2kvhdPOpIE5EQmcf8x61cdSOkmucbPfXllL1wglHIL+P3ZPdRNfnZN74KlHeNQ0CcTF3nSvL6k&#10;H85O64BzjKw3ZvfAKwK5Y8l8JK79Fn6EMSz/O1XGRJXx+JBj5h1AWgLzXXoXkLqq170nshprTV3m&#10;razvgzHzszvvB9II4j8LSEtQWgIyjMsQGU63cR/CSvbCtegCMvKOYE9ONh7M6Yxzwxqjsm8yjg1M&#10;w+GRhHJyS3VfxmNL+7KGJJCrZMY0ugrrLQFSXPIR6zhzII0wivSIqkurIetCp0s/YI16YYqs5kA+&#10;kn5O6aYgeOJ0OpBPzUCsjqyMs+KSD7ldNZDU9ZWdcH1VF9xao03EJfH1kaondSAZOamXhRMJ1mRC&#10;RuBMeq0grCt57fvyaXhLIN8UT1T6VUASRqkhZQCBzN8jDiktrUcZXfct6YZ9LB92Te2ElXTI7UNb&#10;4uaKQYzdw3CZ7nh+SnvcW9gXb5cNQXn2fMSu+Q7eeYQx/1vV7SF31g6zAOTfA+UvAalDKZD9FkDq&#10;M87pQAqM7wXSCKHRLc3hs6S/B0jp4NUfG4GUFlaLQBYTyM2sI9Z/jdCyb2FXfBWh+WewJTcHjxf2&#10;wMWRzVHZKxEnBqTg+LhM7J/RCvsYj44u6YMzK/vh0qreCkjdIY1AqtjKyGoOpID0grWSppq4JnrN&#10;g9OSjCDWaAxBGEVxfwXD+TdZa/HEcIcR+jYdTnSPYCl3XEPwTBFVh/EVP6vohQHIuwTyzgoCSFWt&#10;6Iiqlaylc7owvjLGrqeL0n21WCknEA3I56wbpYZ8wxj6RtySUo+VJuOtgGh6Lo+/Z3z9XsAs4XMB&#10;UqBm3SyyBORTAin9vLdYp8tACJlYS2pIcchjlAC5f1kf7JrSETl0yC9Gd+B3Z029fjSuL+yN81M7&#10;4GH2QLxZPgRlC+cgetV38JT/98YvEVl4BDGlPCG/A0hzKC1BaJQlIJO2XfunApklQOq1oj6mVR/X&#10;GkOYLKk2bJpi+UPEbeWPYZKsk2neReoxf6waaa2sqqWVQEoLmSicAKrmaypSHhcTSqWTqpujlghl&#10;qLTCqhbXwwgoPgzPgpOsI89hwqbduL2IB8GExjg2JB2HhiTj9LhGODqbZ+PFMklyX5wlkFpk7ald&#10;e0goVTcBD1rVyEK3ep4/Ei8kckrtR70UtzMczNIo8lLqsCIemCbHsKTXJRPpRDX1lop66n0EVhpG&#10;pAOdLnaLjnZjeWfcXNaVsVMGCEhfZH88yR2Al/xsrxg9XxLC14yfb/g5X3HdS772fC23yWEdzCio&#10;oFxOIJd3wpWlHXB1aUe6JffH/UurqwxieC71K/++1rijffaX8rkYQ9/ws4rkM78hdJoIpriiiqoS&#10;cWUdt5HYajrhaGmAMJp+KzmRPZFZ8zYMxl1+bpmSpIp17ZVVMrmWNv/tcRmls6Q7Dizrh91TOyO3&#10;WwI+G90ad3KG8X1jcXleD1ya1h7Psrvj2cLBWJSdA591n7GG3IuI/MOI3HyIyegIdYaxVQNSjrWY&#10;ikuE0TRH66+E0nzQuQ6TccyrkrTWmlpqzVU9zpUSOOVyLJGlOlJJwJS5deQ2dDIvq9xBWYCUe+vV&#10;QKk14oh02Mylf3Fd6qxExRNEHUq13TuAjCw3A5JnN6kDwgRCcUmJrtK3ZJDqgzQohDAKkNKwE0qn&#10;9KdjBvCfFFBwBh03HsDFhazxptAhR2Th4PBknJvQCEdm98T+JX2rgZSB4dKoc2tNb+WSWotkTb/j&#10;M+WIWuw0ygikBiUPaOpNKQ/UOuLBzNpLIt8rHsiit2VSj2nR8GXROLpzf1Qt64yri9uyduqAW8tk&#10;yFwfPF0/EM9Z0z7bQPi4VADy4H5DB3/Lk4YOpPRhPl3NSCqXcNF97izrjuvLuxDGTriU3UFd11nF&#10;57d48rm7diAdcpR2klBQ6icVnhwEQtPnlsevCaMeVeU7yFIadARgeV0A1ht2VGw3ASl9nAKkDJZ/&#10;KJMq8zPL8EBp0VZAruiibtNwZEkn1pB0SJ4kP5vWBZv7p+PbSe154hhDmMfiwmx+h+lt8WpxJzyY&#10;NwxjlhbAeeMuBG3cj0hp0Mk/hOCSwxaAFJf8MCAVjBaAtATer5FyzN3ahcvvAlKt1ye8Eij1Oygb&#10;YfxQIPWI+nsDKbHVksIFyKLjCCw8RiCPwq/wNJrn7cOhhTPwmmfdcwPScGxYAi5OkcuHLAHZU13F&#10;IUDKOFUjkE95UFlqIf17gPyetZfohy3T8cPWGVxOUw7zeMNQ3CBAlxa0w+WFbXCDB+ldgiWjd14w&#10;8r3KH670etNQuqSASRjzh+H7zVxP93m1fjChZMReM4D1Zh86ZC86ZA/WYawj6UCXF3XARe77grrI&#10;ugNucN8PN8jVIhMUcPpn1wCs/R3kdR1GHUg5oejbmgNZU1dLI9dIRuSh/E21GfAESBnHeiWnBsjD&#10;S7qqO2rtXdAbe6Z0wpahjXFiXi++fyJPQqNwYQZ/k6mt8WJxV1ybPwr9l5fAdYNc5bGfJ+KjrCMP&#10;I6Tk6B8GSHFG/X0i/eoOSzCKfhFIHUTR+xpvdBj1Ly/6cCDlsQalDqToXUDqjTs6iHp0DVPD544i&#10;uOAIAgmnd9FJxG86hNKVa/BiWn9c6pGIY4OjcG1Wa1Qu7M941B/Hl/fDmRWMrKwhFZCqi0ADUuos&#10;gVEbpSN9jjzA5KyvQCSQEs8MIOquJ07yfbmAV1c/lE/HT1tn4ueKWVzOIow8WdBlJM7dZsy8lt0J&#10;VdRtOuN9AvNo9UC8IDRveWD/UDQWP7BelceveYJ4Q9f+iRD8TBi+58H/hrXaa277fN0QPFozEPdW&#10;9cUd7uMOv9stgnktuzMuzW+P83Na4yx1fgH/1nK56JmQEzjtRCHACXi1JQDqQMp28li+57uAfMrP&#10;80RgLBjN328EHhJImaxZbjmgR9bLq+TmQnIDo86sIXvTHXvjuwW9sGtCW2wf2ggXsxnL5dZ7ucNx&#10;YXIzAtkCTxd1J6jj0GbFNgL5HSLyDvJ/f5gnY6qEJct/AJDm9aNyREog01UDZl0YfxFIcxh/DZDG&#10;dXHM7R8KpGrcMQGpQ/kuIHWpkTym2QPUyJ0SadiRGei0AefejK++RUcxc0MZ7k0fjpu903BicDiu&#10;zWyFs4uH4OByAsmaRQfyOuOqRFa5nEoHUh9E/kRmDRcQpQGH0fIl671XJeIsNa2O+gErUu5nQT9t&#10;nY2/bpur9OOWmawfpxLGkbjJWuraYtaMS7uxXuxLCIfg+fqh1HC8ZZ33Iw/4n+lUP/Hg/5Hw/8B6&#10;76eSKfjfBPv/t30O/hch/4knhrc8YbzaOArP1g/Dg7WDcG/1ANwnmHd5wN9a1gM3FnfDtYWdcXl+&#10;R5yZ215N0Hx9hVxfOcbwuWcQuul8Pk1JANRdUQdSlvK93xVZnxBINYSOkfih6VYGdxm7b63TLvCW&#10;LqZLdMdzrGvPLOlIIPtiHxPLd/MJ5Lg22DUkk7G9P/c1GU/4HS5OzMKVKS3wcGF3fDVnPJJXfUYg&#10;DyKaCio6yGPgCCL+QEDKnZLTzKHbofVd6g05RqW+C0hLMP4SkPpjNe2eXBD6DwBpjK3vAlJfZxHI&#10;fBb2G4+qmtKr+Djs+U/qkb+drsiz9fAWOD0sHJenNMWFxcNwaMXAukAySgmQ0l9XAySdkmf6pzzg&#10;nhHEl6U8AOXeGuXihIb4Sf3ICKpUPrOWfihnNC2fRWeci79tn6/0tnQmo/BE3JVrDXlQVrE+up/T&#10;h0ANxw88oF9vGsWIOkrB+Neyyfhb+RQuJ+HnkqnUdPzvLbPxf+9aBHy2BP/37mz8jcD8WDieDsqT&#10;xkbWbQRaoBQg76/sg3uUgHl7WU/GYcZFgnl6Tjs6ZRfcWTNYOb0AqJybn/f7MkJZyu8nS66XWlf/&#10;vgpQ6ZNUtWVdILWB56PxSG5lsHkE7m0cosavypSWVYTxyopuOM+69vTi9ji5qB32yaCAhb3x7VxG&#10;VgL5+bAsxuwBeLJpAh7xhHFpQhquTW2Gu/O6YduMCYjI+Rqu648ibv0hBBJIub+LjHsO47HxhwGS&#10;oCnY/hEgY+iQuqK3ESC1rAHQXDpk0uIqAIp0GN8FpC4dSuNjATSiTKDUukBUP6TqezyJyMKTiC7W&#10;INWhlOgq8EnDjjTwBBUcR/Dm41yeQACXLqxFk4oO4ZvFs/FyRibOjUjGidFtcWFud1Rm90Plsj44&#10;SQgurJaZvQkjJZcn1emHLKBDFrGGZGyUmcM1KOmMhPLtFoK5lc6xlVBKTShAEhYBUJfRGfUDXkbG&#10;3MsdgZs8Kdxd2pO130DWhaMIIqPp5gn4oXgWD/r5+LlsLv7nljkKwr+Wz8FPdNbvCchft83G/941&#10;H/+fPQvx/929AH+r4AmBn+ttIWGWcap5jK+5jNxrx+HBmnG4lzMCd3IYjek4coOcq4Ty0kK61LyO&#10;uMLHD3kieEPof+BnFf1YMUctv+d3ecu/+Yaf+Y0MBhB3lMjKmlh+A7nPyAv+XX34nBo2J2NZCxhV&#10;ZYC5TNq8aYgaDHB9jTYi6vLKHqqFVSZKlhnMD2b3xiE64jezumPPmBY4Mrkl7q6Scbez8WJJO1SN&#10;z8DDGe3xfGYfZM+ej6DVBxCcewBheQcQUHAIfsWHEVx2XDuR86QuswVox2gNjL9WAqRROpgWASSo&#10;RmgFxBQTWMbIqksBSaUTQl0Zu+VmO3VhzPj8Dv6kA2gucxB1/UcCqfdNCpDBlEBYS/nH4UEHDWJd&#10;uXrFWjzlP/T2qDQcGdEMJ6e0QyXj0YmlFGE8xwNFpu2/TckFvPpoHQ3IoayFRqj7ajyTvsISRtZq&#10;l2Rk2zIRb7YSzK10DsL4vQnIam2dQ3jmUfMpHuQ8sMV5pN/vzpphuLG0Lx6v6I+3jJo/Mor+QFB/&#10;Lp6G/1XB94i2zML/InxvZUD3Jv5tbqPVqXSzbXTd7bM1yX0+CIVcUvUkdyhe0iXfbh6HV4x9SvkT&#10;VAPJMwUp4+NKQrm4O87N7YCz8zqgShqQ6Gpv5CQiJ4+dC5R+IJjfE8y3/BxvGWff8O++FijpmK/K&#10;J1UDKenhKYFUg8yL5BKsYQRyqLr8SoCUqTw0IGVC6p44T5eU2ctPLu6IA4t64uDCPvhmZhd88/9n&#10;7y/jtLrWbV8098P9dO/vnHvu3XvtJVMiBJeQEHd3wd0CSUhCgBA0BHeH8oKicHcoKHd3dxdKKNyT&#10;QNptrY93VA2KIjLXnHuus8/58PxeqbdeGaP/e2tP70/vY85As6tfLY9Nndd0VC3ui8Lv38eleQOZ&#10;enyJb9Z6optXJPr4hJorZj9OIHsTyCf2xP8hIJ1q6Yz/DJAGut8BpBPKtxn3BbItcL8V/wwgbetq&#10;17oaII063h2PUSG7b4tHZ+YXX/uepG1lrz7rAyRPew0x0/sidrEuZT4GCe7axIl5DXttTQeU0Vap&#10;Ysc5sHOGjevMDkE5lUrQqpIGSMZ5quQFquQF2lYBKWtqh2CURb1xhGp3UMrJRk3b2bB1JtXqGxSt&#10;HY+aDZ+hefMUnPdnvrhzDm4R4uu6fseuqbSHMwnBLH6HKWjYMZnWkJ9Pa2oNxMhGWgNG59VRMN9U&#10;AXvNpilUeBUwzMB5fuere6bj2p6ZuEjgmn21zIs5qv+3KHP/HHmrRyGb9rVg46fQZeaa91Bp2XHc&#10;PLHaxJXDywyUViwyv0+/84JGh/kdfw1IswbSBpKdXJHPZ9Cl77QHjwFyPYEklJGrxiBs+RiELh6F&#10;mCUjqdhjUO1Be031zvy+L0oX98OtuQMQNu87vOe5Ex19wtDTNxS9/SLw1LYYPLcjnilOIp5im1Hq&#10;IyCVPv0akLKnNmTO+EcDaYcBUzAy7P+5B0gbpLbRHoyKfyaQ9kirPS/ZHpC9tsajE1/zNv/38Jpt&#10;aFoyBkXz3kbszL6IWjAcMatGIcFtbAuQxcxvlOdoaF5D9Kq91KLauu3fsKEJyskEUio5nUASCgeQ&#10;5/dbQCpsEFthXGGAlF1VTnZu1w/MH2ewA5jI3JHK5PYFmnwnoWnTt7jCv13fI2hno4rWr2TrNNTR&#10;DtdTic9oZ7mtmtDn5zNns0Y5Nbg0i88LQjb+zZNRwfcp36TLpwvIWbis3JPwXKbFbqalVe1sA+Er&#10;pFXOo0rmrhllFLKGkDbulP1ejBvHVxkgr/J7C8bLVE0BeekgLbOg5Hf6vUBW0mkIyEICmc8cXbvE&#10;Z7q1Ahmz9lOErxiD8GWjkbByDHLYSRStHIiC2e8hlW6mdu1wNM8fg5ULlqKb9xF08AlGt00hBshn&#10;tsbgpe3xbButQL5AV+fMHduLfySQurWfc4adR7ZA+VtAvqQBmXaiPRgV/+WBlEqy5+zD//vG5zQy&#10;1swklP2QNn8QommPBGTcxjFIo4UqIJgCssj7UzYebcb0uSmErlZdqTYg3k6l3Mm8RlsuGiin0bYS&#10;BieQGvAgkFeocE51VOi+RlYv7J4H1Yye2TIdJe5fo5AKWe/xJfO9b2gnqYB+01DExrllxAv4/NmO&#10;mPBiV3hO+BjJ6/kd/AjkFq0GsRZGa2Jf83zWigrCuGkiv/cklG+ZgaJNM5DhNgWpnjOR5jkdhX7M&#10;82SXCVITVbaMljVl4QCkLbZGW7NWjyDI3xBIOol9C40yCsa/RSHraO/NTgH+DiC92wDpPhqpG0cw&#10;jx+O6NVanDwGkfzdCStGIX35EOQs+gSFP/RD7orRaKCtjZs/Cf1XbMWDnsHo6h2EHpvuVkjty3o3&#10;kBpkbB9GhXMgxxn/SCCdodfYcV8gXyZ87UV7MCr+GUDqvkKLln8LyB7bEpn0x6Pntjg8vzUU+zes&#10;xIWlI5CzZAhiZI9WjW4BspBhgPS6G8gqfwEplSSQO5hP7pxMKKe6gJzpgvJ7AkmL6VJIayCnFcqr&#10;zAWvqkG77KoGdGwg86gIZWyQVev5mYQzl5Zt3+AeGNfpf0fv//1/Q4f/xwN48v/9/8SkJ/+E4G/e&#10;QJkm/L0nmA21qny/ZmhjrS9psyegyH08MrV/6rzB2DjocXza7b/jub/8N7zR8b/hu7e64PjMgbTJ&#10;VGLt9+PxhQXkEu3IbgFZqXlMAinbqpxR1tWG0cojLRitPFI5ZOugTlsgq5k/yqpKJQWkCsoNkDy2&#10;OTzGGQQyxQVkGHPG8OUjCSTPx7IRSF7SH1mL+qFsxXhU8/fWLB4I3x9+QE+3k3jEMwK9vILwGHNI&#10;AdmHQD61Mw5PE8in96XhObYjAfni4T8+oKP4LwWkPeWh+UiV0b1yJJcfmIeXKf+2Whpvzr+bAR8H&#10;YE5Q7SkQ53PaI/NZhvk/F5wv7OetA8anmJA/yXjCwEgoGc/s5n1XPE0gjTJqiNsFpEKFAYLSAlOj&#10;rAkEkiBuiUd3f/aa/nydfyiGbglD4OrFyF5Ky7rsU0StHIv4DeOQqcoRr2Eo8BxhKaQvbetm1+bJ&#10;2qt161cWlAJSKzJcCtlEIM8yv9Pgxjkq5HmqjwZ2zmuqg/ni1SMaHFlKlVmMiwdl8ebR6v6Apl3f&#10;o37bDIL1DfJX0jIuGIj8RUOQu3Aw0r7vh6iJbyF84gcI+qY/9gx/BZs+6YOtA5/G0fFvInL6h0he&#10;1J82c6TZTb1EnYn2SV0+GNGz3kfAxNex77OXsOb9zpjQ9f+FD/78v2F413/D/De6Yr+2wSCslWvH&#10;omTDp8gmCMnz+yGZYBauH0uV/RZnNbeq+Ub+jsuHBKUGeQjiwXn8ffqNc1tAPEt3oGOgaKCNP7Pz&#10;OwL5HWrZaVXzWFXymJVtmYCSzZ+jmGlAngoCqI45nmNdQA5HwlrCSKsasWwUopcNYwwilJ8gdtUQ&#10;lDDfvLWmP47On4s3VhzCgz4nqY7HCWMwetOyalCnz7ZY6EpoahemIzdAWu3v91jXtoM6Lx/KxysK&#10;B4yKto/bg6wlCGvLdT4YNsBmFLadsIFU2DDeF0jFy0yOnUC2jMD+ESD5v8/Y/+cA8vl9VEmGDuTT&#10;tBuCss9vAGnb1ZZoA6RgtICMQQ9/baSscrowvLgtDRvdNiFmxQjELRlNKMcibu04pLOBZHsORb4L&#10;yGLfT1G6eTzK/aiSWycQyC+ZSwrKiXcppGmM+wjl3tlspFRIAmkFgTxkASkYlXddOKjFvXPNgl/V&#10;gTZsn0mVm4zC1WORSWuWOvtj3vZHwZIRKFs5DtW0qDVuU1G+9huUrPkapeuZG7pPo5pRReb1QyIh&#10;Slo8gGqiSxcMQNTMdxE69S3Ezu2PTC3qXfc1EpaNQ/zySUhfO52WfAZKNk5ByeovULB8DDKXDEbS&#10;vL6I/f5DpC4aiFL3z2h/+btUcbT7B0vp+b2NTT3YCqRgbFFGugMdg8Y9M1C/a5oBsm7HVNTwGFUR&#10;yIptX6HUz9oZXtdOaQtk8gYBOZRAjkHE0pGIonOJWzEYyWsGIXPDSNTRNWQu+wzjl69Hx3VH8MSG&#10;Y3jS8yR6+lAh2wBpnNTfGUgnhH8ISIZZ8UEYFVaBOR+3A2NbIG2VvAdIG0oTLhhlQw1cNlh/CMjs&#10;doG0Q1Aayyoo9xPE3wCyLZT3Aslb/yj03BqOx3ZGovN2RR4m+B7HyTWT2YjVGzOHJBCpbmygHsOQ&#10;JyC9aF19COQmC0ijkv4TWoDU4I6mQKSSaoiNe2e4gKSymLxqnrF3snuXCaWBkY1bhQSat2tyTaRr&#10;L5saX0LmRgVZOQqZ8wYge/4QVKz5HGfcmHttnIzyDfw7ISpnLlju/i1vGd6EynMictiRpC6n5SNY&#10;icZ20oqvYWfioSLu71DhP5O55EzU+n6PRn/mrdsWoMHvB5QR7ByCmkYI4+d8hIS5nyB31UhU0QKr&#10;RLBR302DRexgNJUjZVfY6mjnjb8GZPV25o3bv0YFj5kNZKEPXYjmIBnZTA3S3UYRyGEGyMiVnyJ0&#10;6XCELxrEDoQuYc1gFKzj+Vj+NZYuXopuq3bgr+sO4pk1R/HMhtN3Afmkalm1SN0BZGsb/ONA2iC2&#10;F38ESGe0B6EznDDaISjvAbIFzHaAbJsTOuFrD8hnGU/zf8z/uZ5ryTldUGpbEBtKwdgekM7Fyk4o&#10;2wOyt380HvePRM9dEei2PRp/2VaIvlsicGLDD7RrwxEvILWFPvPIdLcRyPMYRSA1sENL57KtglKX&#10;FrBHXG0gpZKNtGlqjE17ZrGBCjg1WAtIWVZ7EEQ5l+YtVW6nVR3Nih3Mt/ymoI62tc6NDXcVc8PV&#10;n6HOfRLOMKrdp6DS4zvGVFR5f0d4Z6Bus/a8+Z7fZZbZua7c91uU8P+LPLUR8zfMe6egwm8qv/sU&#10;diqT2al8izrfaWjYNAMNm/n/vtP5firV02DSGGNZVRygOcnqTRNpWafwd/E37dJcq5UbXzhAMKnu&#10;9wPSdEr3AGnZ1XL/L41dlTpql3JdVEdTHm2BjOBvD148FGELB1LVdRXpAew0BmH3kll4c+kWdFx6&#10;BN3WHkF3KuRj6wMMkLZlFZBmbSzbxX8pIF3rJRUGujYQOqM9IBXtFpcbQAWNKyy47h2kscFrPRh3&#10;A/kMX/OU/X+u5/R+Lx+gAvNWn2ErpQ7qs3stKNsD8h4oGfcCGU8Y49HHLxm9dsWaJTodfXPRzy8E&#10;EW5zUbzaupaFgEzaQJXUZec8Rt4FpEJKqet8aIMmQWmmQDQnSCCVNzXsYQPeTeu6R41UAx0aadUk&#10;upTRglE5WbP+rjnM7dNwbsd0nCeUWmdZ7zsJdZ4E0G0ialWd4k3b6DOdz1HlPHTRnamoJUyNWwn8&#10;7gWo2TIHFb6zULv1B36HeYy5Jqq1ufG22VTGGexIvjVRuYWW1/c7lPtQWb0moYLKWikF9ZhgBnUU&#10;5YxKL1pyF5D1zAHrNTXC76qpnfP7LShtGGXNDYx7ZhNEC0g7fxSMtdu/RRWdRDltvq2O9iUDBKMT&#10;yKT1wxC/dghCVoxBIIGMpGXNZG5cqEvXLR+JOUvWo9PSPei4fB8eJ5BdNgail/sp9PIJNEA+QQek&#10;VT5mQ20HkHb7+1uAtIGzIZSFNTb2jwApGF2LmJ0lc/eD0gaybTiA1M4ArbsDOIEUfH8LkM/yNU8f&#10;YL7I/zOvYUh1bSD13pZK8v1+B5BOKNsHUteN5HN+2bSsKXhhSyx71hQM23wKCW7zUbFhNFJoV+Np&#10;l7TzXNpG69JounqyySNpWw2Q7N2123ZbIOt3UiWZR6ox3g0klWSfo9TMBeQ5/r2Z6nN2+3cWkFSh&#10;c9u+Q5Pft2jaPA31hKbOazKDtnHTdNRT1Wp4q3rOBoJWv10QUlUF4O5FBGGxiQZCqou+1u6eZ3Yb&#10;L9syzcBYQRir/KmWVNJSv2lm9/RK34kEnJ2L52cGxhqfr1Gt0VpvbaZFO+4/mb/tWxMqgtB867l9&#10;uijsHBeQyh1nm7CAlF3ld+VxqGMHVavpDh6bSgFJdRSQtjrmeY65SyHTCGSi1kKuHoqgJSMRvHAI&#10;kqnWKlY4w1wzbe1X+HzJdnRcvAd/XrMdvZhDPr4+FI95B/I8CshQAhlNu6qigGRrRP7vAGTLAuTf&#10;AFJ7srYLo8IFpA2lXQTwNwEpAK1d5TIISaYB1AnW3xr2sqy2oT1bDeSC0BWyrW0tq4HxVy2rFc5p&#10;j55b49F1ezIfZ6H35hTmkGHo6x+BYxvcaA2HIoNWLWbROKQs+xxp7swjde1CL13FSdtC6voThJJR&#10;3gLlBDPaqumPhl0qElDlzjQqCS2onUeqeoY540UpJQG9QDU5TyU5T2i1TcfdwUa/bSqtqxbxToEu&#10;Q1CjwnA+p93Oy/1moIoQ1hDgaoKs7fhrdxNKAl63+wfU7ZpLCOYSIN5u+54AzkA5YSzdNMkVtLFU&#10;YEU589VKRjXBVCWPuRaJlml5ayMt7f+qRdD8bSqmZ2g/Wl0E9uxeXa2ZncdBwkg4bYtqRlb30qbu&#10;oe3ezffcSZXncanaThg1mMO8u5h2v5AOo4AdW54ursPjm+c52ly+L3nDGESbdZAjEbj0UyQtGomK&#10;9dpCZQKafD9nLvkNPlq4Az2X7cSjKw7giTUn8bhHALr6nmqp0unDTvcpqqPagdmP1dV+THsjkC8e&#10;FpS5fNwavwXk/aK9OcuXCWa7QDJsdXRGe69TaFmWgHVu46FoAdJe5WHU8e8IpK2yztAc5h8Fsj0o&#10;nUCaAR3NQ26NQecd0XhiWyqe8COQ26Lw0rZIbNiwE1Wraa3WsSGsHILAtaMRs3EUstlrW0Bq9QdV&#10;0psK6TOO6qLKHQtIDe5oTrLeFAlYuaRduSMrp1xRqyEu7KFSUhWtShpti6GSN6qhXq/QwBCVqGGr&#10;9pyZijqVvBHIan/e0srKbpZt1hb/U6h6k1GhZUzbNJ1AOHcwh9w2C5VUz0q/majYNBNlPrSmzCkF&#10;ny7wo6tv6XJ4hboSl+uiP6XMN8t9JhFGAuo1wUSFFNP7C+aXE1C/mb+NTkBAaqOtRl3mjrCd3cff&#10;t9+a4jA23RVndvN78++17Jx+Dch8c+k5AkkHcheQtKdhBPLk6k8Rv+ZTfnddqIffh8c+cPEXeHn+&#10;dnRZvhOdVh1AnzUn0GfjCXT3Zg65KcyVP2q6Q1tAsk3sYTtRu3EBadqccWn/SCDbqKYrXmP8LUDa&#10;ULYAaVvUtuEE628NAalCgbbxdwGS0RbI3tsS0W1bNDrtCDXXj3zSPwldCWiPrVEYwpO6e+16FK78&#10;EjkrByNw/UjE0cLmuqkHV77zqVlE+2tAthQJ7LJGXK2ic9W4CkCVtGk0laqoARKqaCPhrSdQDco/&#10;CaMK1uu2Mn/0ZxA4Vd9Ub1HdpxUVfE5XmyqikhXRUpb58Xkp5/bpbPQzCOMMfqfpBIwW1WsaSjwJ&#10;rs8UY00FZaHHl8jdMB657rrc3RcooEUt0koPzy9RQmUs5XOlHp+jjPa10vtz1BDIOqpknZ+WPVlA&#10;NtCeGyegKzTvkT3/zkQ9nYGibtfdMP4WkPkEMtdjFDLdlT+ORtTqEQhfPgJBi4cjdNXHBHEQLm6c&#10;gJg1szFlwQL0JJAdV+5Gl7UHCeQx9Fl/HD09fxtIO4X6XwZIqaJRS7PJ1d8HSIUO1P3ijwLphPL+&#10;QMbSsjLx99fC5QT0Yh7ZfUs0umyPwCe++7FpzUpao8lUyU+RvoGNxsMaCdT1GpVHanW7uVajC0gN&#10;7qhIoC2U9Ts1yNNa42qtDSSE2xVTCSBzzm3Wlvq61sWZbbR4vF9Fi1hJVararFsGH5f7sTHzuVLC&#10;UUxQirw+MyCVE86arVpjOBPV2xi6TsjmmahkrlnhPR0Vvrp4z3e0vNNQrYvneH2DQvcvmLMRSlfk&#10;u9M+ujEIaSEfF/JxiSd/Iz9DO93VbP4S2n7SqCSBrDc1vArmlvyNinp2QLqt43M2iLoViHbcF0hd&#10;0pwwZjASCWTkquEIWzECkSuZX64aiLNrhyJtyWTMXuSN3nP3ofPCPVTHvei2bj96rz2M3hsJpFcg&#10;em0ObwHSzD8aILXSQ2tqM0x7am13/wsA+bJr/tG6avLfB0iNrNqDQc74o0AqeTcJfAuY7QOpgZ0e&#10;vN+LdvWpLcwnVWLlF4UneCI77I5AJ/8ovO0VBPd1nkhc9gXSaVszPLXXi3ryT41lNSV0rvzRXFFZ&#10;QPrbRQJWOZ0GeYx9dSmlckqBqP1ktI6ygSDWaysQ/6+psF/zfwmlqfNkw900gdDrqsxf8HOoWJuo&#10;Yps+ZwO2VkVodX0xb0uZV1VSQWt1BS3mlMovNe1RRRirfBkEsob3a/lcrd80gjXVFB2U0q7mEbZc&#10;5sS5ZtnTOGgv1FxGPu/bF10t1TpQAamF2fz8FtvKPLKOv7OGUcvfWUcLa4ceVzsg/H1AjkCO+0jm&#10;7iORuG4UIghkyArGqnGIW/4lDi6dgc/mzscz87egy9wj6L7kGLqvPoRua/cQyn3o5nUS3TeHoBcV&#10;0oyw7khoAfIZKqQGdWwgW6G8WyV/C8i2f7fjfkDagz/O0AJne1DnrrgPlL8CJFWR8TKlXmFdkvxe&#10;uP6WuAdIQeg6cM/Ruj67X1Ba8YyKBHRwFW2B1OJk13pIa2tISymfIIwKG8heBLLndkK6LZ0QJqK7&#10;9l0hkE9uiUKv7ZHo4peEv27JwOfeBxC6fCKS1gxHqhSSMOry3IW0q8UE0h5lbRdINrw6rcBwKWUj&#10;c0OFWdBMFawjfIpaAikQK7ZMRAWVsUIwUgm1RlAqWMI8zqiht0CUUo+hxRzFvG+MscwVBLeGdrZu&#10;61TeErbNzH+pglWbmDd60aZ6fUsQZxB6Aqm/+fIzvKi4tKZFhDmf0OcJSsKXtXE0so09529l5Jui&#10;eu22R0vO71NJIGsIZK1qePW9+TurTUw0ENbyt+q2huDpubth5GfytXcDOY6fz07Aa4wZxc4kkGkb&#10;hiNx7QjErByO8KXDsGXuZ/hu5nd49/uV6Dh7Azov8MVjC7ejx9Jj6LnqMLqv3YcuGw6is08AHU6Y&#10;AfJxAvmkgGSHbNTRAaQ69buBdIQGeRwjr78HyBcZ2h6ybeiCPGZ3AVc4gXz1HhhtIHnLMBtftcTd&#10;QL5FGE1hgF0e1zbawmUPK7d9/rfC7rkUthoKxucO5PC+oLTimX1ZeIoHVmV0yg2edgH5TJt4eieB&#10;dMVTO5LRxwBoAdlTQDK0A52WYSl60Lr2dMUTvtHovCUGQ3wO4fSKGUhbNxQZHqORo4bLKKBKache&#10;82i6pmF7QJ7Z+gXt5wRau69MvtW4fRIaaeWkmLVqoFSZii0MNuxyAlnMPLBo80Sq4FcoVjG4gOSt&#10;uSqxoFRtKmEs8RxJdRtJIEeh1Hu02Uu1yvcz6NIC1XxtmWDbpNHTb6h2n7HjkPqyA/AXmJPNQI12&#10;rKvWJda9BPrnZuQ4z0tTDhYUmapOEpy8zSeY2kWgTK/dTKV2fefKbZrgp7UmeNX8jdUEzRkCUFG9&#10;w4bxK5QTxLKtCv4eP3YwvlJHF4z8Dqnuo5k/DkEy7WnyimGIXDQKM+bNw1PfLkbH6e7oNMcH3ZZs&#10;RY8FzB2XURlXHqA6Ui3dCaN3IHr4BqPH5jD09o/k+WYOKYekztms9LDbVKura6kqaxN/ZDrkJYY2&#10;Sm4bAu0uS+qCTzAaMJ021oAnEAtMvHGssDX4N7Mk6zihVFHAyVK8EfC/LJCtYcMoMHtvikFXv2j0&#10;9TmGA6vmIoU9diYbazZzqt8LZO32CSbq2FhNPqkqHiql/qaqHnNhGT8qBa1gIeHL96FiMVcs8Zto&#10;rklpX0W4yPNzFHsSLCq0gCxllDGPLfMknG4EkqCe8f0aF5iP1vt9i3IPAu45ka/7CoVuzC992BHQ&#10;xjZvnY7GzcxPPb5E9cbxqGGUeRIMvr/yRe3OnuM2Clm0jFognLlxJLJ5m6+1oHQFxbS3WpFRQvDL&#10;qZAtUPK3qMi+bQhAG0iFAXILYSSUpf73AplF+53KzkBAJq4dhjja1dBFYzD5hwV48rtl6DrLk1bV&#10;ywDZfaGAZP7YAiTtqgvIXn7MIbdSIXdaCqmdAv4ZQCpsCJ3xfwPJeNIF5BO/A8juW3ifQPbYEo03&#10;N52C19plSF4zGlnudwMpGEtou+4PJHMuF5DWII8WMWuUdAJtqWtinO+Rx4aYIzvMBl9A+1niRyjZ&#10;6AuYW+XwM3PWjUAB1apYlw7QSnlZSI/xZhvHglUjkLdsKAqWjUDJyjGoJYwNm5ijbmauumU66hW0&#10;qhf9Z+GsN+0r87G8hYORM28A8hYMQvF62m43a0RVe7HmMnfLIgzaglGRs4HvT0gL2AEU8nsau86O&#10;osSPnQmhNMGOpWILfz9/l8IJpA2looLPlW/53MBYwtuizTyOdwGpuuERzB+HIH7tcEQvG46AeWMx&#10;ZvYy9Jy2Gl2pjl3neaHLYn90W7inBcjuBLKHC8ievrr8XATPc/R/SSCNUhLAvwlIu0iAUL5OKP8v&#10;o5DdtiSg++YY9NochWf9wrBg/UYkrqKdY2NxAqk6zFL2+BUuGO8BcgcVcgfzrR18TIWw8ys1Ws2n&#10;GRgFnVlNwjyK71lAtSymLbRWP4xBHhWjiCpYxtxVG2xV0DaqiqZwFRVs3kCkzu6LxGkfIuHbD5Aw&#10;5QOkzR6I/CWjUb6GHQHzxybmjmd8p6Js+XhkfT8YcVPeQ9Q3byH223eRMOMDJH/fD+kLhiB/5SgU&#10;rfvULLPKX89OYP1wZK8bhmze5lAxTSWNytv4PQq0uzi/YzGhLKLCl/C+XddrF9ybIIAKG0xjV/m7&#10;BaPUUUAqfxSQuV6qhBqNtI3MH9cPReyakQhfMgKHfhiLvjPXotN0N8K4Gd3meqLzEn9CuQ9dl+9D&#10;91UH0X39UfTwCEAPnyCes1Cjjn00JrArkbkjz/0/EchXDrb+7W8F0uSRsr0tQJb8XwfIXgLSL5F2&#10;NQa9N0egN1VyqpsPElYQRDc20jZAqgTsvkDuJIyMGgJZQyBrCGSNgGTjLGXD1chitslLqTw+fE/C&#10;WLCJ+ZzvOOQLRjZQTQWYnJGvKyIoWctp5+b2Rdx0AkgIU6Z9gvQZ/ZE5fSAypg1A3KQPEDvlQyRN&#10;74fMOUNRuPRTgjucj/k/376P6Mnv8n8J8PefIG72R4gWoFPeRcx37yFxzifIWjIEBatHEsphhHIo&#10;smgfs9gR5QoawtP6Xfk9+X3zCGchQzW9ChtMASkAbSC1skOPS/l3wago3GwN6NhA5lIl0zYOM0BG&#10;rR1lSuYOfj8Wb0/fiAdnMHdc4I/u8zzQaYkfOi3e3w6QmvKwgHxyh/ZiTTIj7v9sIG0o/+5Aak/V&#10;9sJM6jviRcJowvE38+MVBMw+GG2jfSD1WCDqOSsE5NMEUqNmf8Sy6sKdjztGWU20BXIrgdycaOLJ&#10;zdHozDxyrMc+RK2YiNwNg5FFy6ZGWUDbpimIEjU8B5BVBNKsj2QjNMq4U2BKHQkkYdRUQOU25YoC&#10;WzBSkdigC/i/xYwCKqMFI+0xG2cOwShYPQLpiwciduYHCJ/0FoK+fB2hX71JuD5E3NRPCCZhm/QJ&#10;or76EDETP0Tit/0QP6UvYqYQumn9CdzHiJn8EWImfYjIb95HOEEOpUIGTXkH0YQ0YuJbCPziFQRO&#10;eBVh37yJWMKevniQWeRcsFEqTcXUHKFKB/n9CqjsCoGZ66NjYRXalwhKAlcmpXQBaUNp7KqA5N+K&#10;+ZoivrZQHQ8dgkZYs/l7M9z5Owl/PI9z3NIBiGT+uOGHL/E01fGRmZvQdT6t6nwfdF68lbEX3Vcc&#10;QI/Vh9Bz/XH08jiNXj7MHzeHEUjaVa3yaAGS7YNtpV0g7xMacb0bSk2L6DkbyNZ4ifHqIUHnCAJn&#10;1k3+TiANlEf4miP5hNOC0oQNpMIFpLaSfF2rPZzwOKM91VS8wh+hW4FpINO8IqO991DYMJrXug7e&#10;fUMHuL3CAEc8JWV0xRM725uLbI0WMAlp981UUL9U2tU4PLIpEh95heLEqlnM5QYgU7meN6ERRGxY&#10;hQw1sgqXKijsPEojqWcIoQZzNKhTt03TBLRvzCtL/MYbKAV0KdWjhP9T6EvbyoavXbszmcclLe2P&#10;mDkfI/ybj3Bi3Gs4MOxZHBr6LE6NfRWnPn0dAZ++hsDP38bp8W/xMUH9/F0Ej38PwePew8kxb2H/&#10;sJewc9Bz2D3sRRwf+QZOj36Lr32H8L2H01+9h8CJ7yPk63cQPOFNnBr/Ko6PfQlHRj2PwyOfw4nx&#10;ryN2xgAkzx+MhAX9kLZyEPJlW6nqRfytCtntfEJV5AKshLcKHQ9FGX+bwobSAMnHsuMm+D/5BDqb&#10;TkAju9qyI5XwR28cgJR57yN+wReYOG8aOs/0QNdZvuj6gx+6LthGu7oDXZftRo+VB9FzzRH02nAS&#10;j3kGobdvGB7zk6uJMXWs1vwj24JjukPhbGe2A7s3rHaqrT6s7T6s5+zHbUO7ZrxCMO14lWCZcKil&#10;nUfagzr3horUHf9rw3nMgtEOo5KMPwSk2W/nvyCQgvG3gOzhx+f8kvEUbWsHquQbPuHYunaR2Sc0&#10;y4PQEEhZNjXKYjU63jrzJyeQVnGAFWZ0lUDW7FRORdUQnFTO8u1fm/fJ8SCEK/shdPa7OPTlS9g8&#10;uDc2vtMJG155GBtefRhur3aA71tdsO2DXtjd7wkcGPw0Dg55FvsHPYP9A5/FEQJ4aNAr2PHhs3B/&#10;pSsWPfbvmNP1v+GHHv+Cpb3/hA0vdMTWD57E/sEvE+6XsXfoi9g/9HnGc9jL99jZrw+2fvQYNr3b&#10;DRtfexRe73WD5/sd4f1JRxz+8gXELemHVNrJFigFoiDkd7chVNhgKmwgFbqvv9tAFjKkkDaQqcyV&#10;k9ePRMTafkha3A9B87/B6O9nE0hPdPmeQM4lkAu3ouuSHei2fA/t6iH0WHsUvTYSSC/mj5ssIB/3&#10;j7GqdAik9l76ewJpp2Ntoy2QBqw2VvafCqSi7cLlfxaQTzLawmgDeA+Qem6LlmUlsKeNxKN+8XjK&#10;Jw6L3TYibj0bDxuNgCxk/iiIpGxGCTTA48qhBKWAVC7pDJNXGigFLMMFZBlfm89Gnrq2L6IXvY+A&#10;797A7rHPw/2Dnlj1yqNY99KDcH/jUWx+rwd29X2SID5P+F7AiVEvIWAM1XLs61RG2s+JtKhThyFq&#10;0jCq54fY3f8l+H/wNPw/fAZ+7z+NnX1fwNGR71AlP0LAuPdxdNRbOEj1PMQ4OOQF7CXUOz7pgy3v&#10;94Lb612w8oW/YuXLfyKQnbH/8+cRNPMdJK7qbwZfNKlvQBRs/P4VLuhsIIt5LBQaSbaV0v6bdgdQ&#10;FDCUR2d50K7SqqZtHItE2uTQVbTgS4dh15xpeHvmYnSc7YXOBLKLBnUWb0O3pTvRbcU+Y1d7rDuG&#10;nm5alGxNdzzGc6ZLRpgqnd3J/1OBdIYF5X8xILV8SjCaInG+zk6Y2/6/Hc4DdRd87cU/EMjeAnJz&#10;HLpvDUenLcnotCkVX3htQ9jaL5HBnC6LtlWW1ShkC5BUBNo3AyWfl0raIFYrr2TYQFb709ryNVJU&#10;bfIk65ZNq5YiZVjFWDYQcQsHIXxWPxyf8Bb2DXkaB4Y/hyOjCSBtatBnbyL4s7cQ9sXbiPzqA8R8&#10;8wmSvhuM7B/GIGfRl8heNBFZC75EyqxPkTB1JBIZCTPGIHHWWKTMZqOfPpI55UCETfiI70PL+tnb&#10;CBz3FuF+DcdGvowjI17CvqEvYPuAJ3Fw7AuIntMXqSuHIXn5IKSsGWhGXM0Is4FNILbmiE7w7NBj&#10;+3lBqvWPJlz5YxZtevrG4fz9nyJp9SiEEPqIpaOxbtpsPDF9PR6d7YMuc6iQzCGNOq7YjW4r96P7&#10;msPosf4Y80ctubKmO3qb/JHquDORbYRpx/8kINXe/08H5POHc/A8v3zb/7fDeaDugq+9+ANAKh7f&#10;fnfueD8gtUby8S0J6LNJReYh6Oyfiv/wy8YQn30IWf0V0lcPQsbG0WZAo1BTFIJRDY4NrYQNTFAK&#10;ThtIgahVILp+fu1Wu771K1Txf8r5urKWKQ5C7k31pVoUsMHnUYnTVw9BIvO3hJl9ETn1PeZ7bzDf&#10;exWhX76KqK/eRcKkvkj6dgBjINKm00rOodos+gwZSz9H9pIvkDWf+dkPY1Ew/zPkLpuAvJVfo3DV&#10;18jla1JnDkUsQY7k+4QR+uDPXieUr+D0p69QcV/G0bGvIHjiu4j/oT/StQ2kpkE2MNxGGnXTHKxC&#10;UNowtrWmTiDtx04g8xkaKMryGEEgaddXscNYNYYKOQihS8Zh8aTZ6DTDB49IHQlkFxeQXVfJrhLI&#10;tUfQYwMV0vMUehHIXgRSAzpSR+0SIBif00j83xHItm3WDrV3J5Av/88A0q5lNWGGhq1oGVV1hPkB&#10;fJ0dz/J1CmtIubVn0Y9pPTCt4RxVtQ+kDmpL6CAzzCgr4ylC+ZRdw2pHSy1rCnprtwCq5GOCkqFN&#10;knsaEHnfhMDU83wdHz/mF4eutD9dNiegg18K+myNwaZ1K8wVmeKZ72gZVs6WYcjbPIEQfmV2oTMW&#10;zdUANcooFazcIrXU6OsXtKqEcoe2i9R+pFQVvkYjtCVs2CWEUnWxulXBuuDO1XTD2mHIX0UQlg5G&#10;GuFM/v4jAvoBUghp5uwhyJ4zHDlzxiB/Hhv7wq9QvGQiCpZ8hfyFE5DL5/LmEoB5n/PxVyhcOhGl&#10;KyaihLDmfD8MqVP7In7Ke4iZ9BYiv34dERPfQOyUdxA//QPEzv4AyYsGIH3FYGSwYxCMmoaROlpA&#10;Wr/XhlIQtoWyRMdk8zgXmALSCk0ZWSO0n5lppHR3grhhlLl0Q9iq8YjiZx6dNxbDv12Mf5vpj0cJ&#10;ZOe5m5g/+qML7WrXlXvRdfVBdN1wFN3dT6CndyDPVxjPmy49F4dneJ6f3ZmM59guntN0B6F81tF2&#10;7PZkxb1tzwoLWLVPu506w9mGFRaI1kDmKwdz8aorXjnkyiUZ1igq4SR89k4D9m4Dvwrkce1OV9IS&#10;r2vag/HAy/wiitblVzaUd385hZRQu8i1DUHZ8hrXj2sFsrWHap13bB9I9XoKDWnbocuN3QWkK55i&#10;9N5JhWQ8RjAVvbYTxruAtOKxbXwNo6d/Arozf+y2OQY9/GLx1+2ZmLFxF2LWjkeC+zBjMTM2DWYO&#10;9CXhUWVN6yijHWVsjOV+4wnk58wZvyCMAtJV50n1lIoKSimqFFaF4oLRACkFcRuFPCpT3rqhyF8j&#10;MNkBLBuCzEUDkTl/AHLmDUTugmEoWDgGxYtpBwlixfJJqFjxDUp5v2jRFyhULPwcRQu/RPEiAqvH&#10;C0YjZzZBm/4JUmZozvJ92tj3kTzrQ2TM64/sxYORuZKqu3IAYaQVJowFHlRa5nuakinSFAe/s1MF&#10;bSCd1lUjySV+1mttRS3exM7Blx2CD1Xc+3NkeH6OFLdxSFg/FhFrRiF49aeI4290m/UZnpy2Hv8y&#10;ays6SSHnbrYGdJbJrhLINYfQxe0Yurm2fey9JdxU5zytXcp3MHekK9LG2QbKNkA6Q+3Khu9+4QTR&#10;jpa27lJQY1NdIRBfawGSt4KMYaY0BBrB+yNAmu0iCWDb+ENAKuyc0RnaRNn+e9sf+Y8E0jnlcbd1&#10;vRtIOwSkHd01/eGXgGFuR3Fo9WxkbBiCNEKZ7vYpijykkFZuZDdO3S+kwpUR0goXkNXbVLXzFep2&#10;amWEBnU0GqtRWeWS2lKyddWIbgVlsddYvv9olLi7QuVz60ahcM1IFDGnK1oxFMUrR/B2FIqWE5Rl&#10;Y1Gykt+Dofuq2ClgFC4dg9zFo5C7cASy5w9F9rwByPqhL+NjZC8k1AQwdymhX07wVo00hQG5a4Yi&#10;Z90w5G4YgXx+tq4gLZtZtKkVRtua2vcFox3mb1t4PAik5h01oqp5Rw3kqEA/i5HpRevsMR5JG8ci&#10;dt1ohKwYSds6AsGLR+Oz6bPx16k+eOj7LejyA2GcR3VcZE13dGX+2HXtIXT1OIHuXswftTEy3Yyp&#10;zmFHq13sBaS5EhrbRVuFdIbdttrG7wbSFS8RPEULmO0A2Rr/JCDb+yG/Fv8oIBV9XIUBpjjA2NIE&#10;E7YiOkHsoVpW3tp/0+NHfWPwvHcYlq/3YuMZi+SNtJCrab82Cr6xBkCBKPXQfSlJie+nBG0cofvM&#10;AFiz/UsTlf7KMZ0haPka5ZqunNOGsoSqVEKrWMb3K2eeWUZ7V7qR772ecK4njOuGo1C2loDmrhiC&#10;HKpL1hKq3+KBSF/I/G8hVY6KmrqgP6MvH39ituHPWzoABcsHIZ9QyxIXrR2F4g2EmnAU8f1Vrlfo&#10;Tnvqwfv83CLvcSbXteFrq4b2c3bocQl/dzF/f2vNqpZZjTVzubqAUZrnOCS5UxH5W6LYyYQsHY4E&#10;dgy+8ybimanr8P/9bgu6zqFV/YFQztf8I+3qin3oRrvabf0RC0YtSN6kS89FWXvoaHSVdtVc42VP&#10;KtOaNLYXK4dsL+y21TZ+C8i2Ybd5k0u6wobRAHpXaLf/3w+k2UiZUCoEoqp0TKXOHwXSWb3jrNhp&#10;74eoCuIfCaQqdewCc7vI/AkBtz25BbyeDlV0qqUUssumGHSifR3mdQT711ElVw9FFvOdVLexyPKk&#10;ipjcig3XAWQxQS31HWusqw2lomKLHo9zgWjHZy2jsQJSSqmdCEr1Ht6jUMHbCqqLDaVCKz+KpV4q&#10;AF87lKpGGFdqU2TazSX9kbK4r4lUzR/yNm0p887lA5C7aghVdoRR24J1VESCXcAcrlBF5IRQUUKL&#10;WsLP0tW+tBBb25XotzmBbAHP5Qqcqqm8uIgwFvp9igL+/jwCmcNjokjn907hZyQx4jeMNptZRdCO&#10;Ry0eihPzRuKLmfPw12+34E8zNqP7HE90nUt1XEh1XLIHXVcdQLe1h80erD0Eo7cWJGuHgGgCGU8g&#10;kwyQ5ry7SubMlbf33w2iHXbbahv3A9Jqq62PW15HDuznNJCpAU1B2R6Q2un/nwKkvljb0Iir80fa&#10;r/1HA2lGWwUlYVT0cQHZ+1eAlDIKRkUPxoPbYvHMlhBsXLcGhcuoSqtHIdJjJBvXEGtFBBXACWSB&#10;l7aNpPL4jGnJJyu2yJ4Sri2KT1G5dRyqto0nqBaQFoyWQgrIclpEvbaK/1ftpw2LqaiEo5z5V7kP&#10;rSFvS7SDgcDUCKgbP5cKl0vQspl3ZqnjWD0MOVRR5aMGvA20n2tpadcQPIItW2zyVYY6Fi2CFpCl&#10;XtqNQINNBE5AajCHameDZ8No/WZLQU1ZnOwpHxds4udsHoP8TZ+66mAF5Fiz5jFRwe8at34U1XEE&#10;wlYNZacxGFu/H4cXvl2H/zF1F3rO9qI6uqHz/O3oumgXuixl7riS6rj2KLptYO7oFYxePmHovTkS&#10;T/jH8pwmsNN17TKnc+4C8mntdH8fIO8XLaA52urd7bUVxme1fSk5sKGU8KitSy2dQNrK+ceBLGyB&#10;0QbSLL9qfUMr7OkN45VdIQ/dWuN6b5hV2a4f1zbaA1J1q3Y8vTfTERaUbYF8klalD0+IHarQMSHL&#10;ypOlUD2rHTaMTkVU2GDaUArILn6xeHRLNoa5B+PU8qls8IORyHwyTiVfhCHfYxQb8Wjau9FsgMzf&#10;XEA6oZRS3q2QBIwwWpZVG2VRRTUyS/gq2Lgr2firqUQapa0mrFVUzkrlmpv5Or+v+NqveauYaPbd&#10;qdj0FeNrlPlMMOsci8zeOFQ5LdvyHG+FFhu7U33dCZe26CB8WtplhZSXj5kz2grZMtCkYAdhF5Dr&#10;1hSLU/2K+PvkCBRF3rS5jHw+l+vL4HPZ7Ky0wDvNfSRi+PnakTx9bT9ErB+CwGUDkbmsHwIWT8Po&#10;aTPwl2mr8dDM7eg+wxed5vug64Jd6LZoD7ov348eaw6jp6Y63AMMkCqX60N1fFLqqM6W51ptwITa&#10;g6OWtT3wnnWoojO09692ytc+wPaGa2rTr/BW8SJBfEGFLocIJON5QqnQtqUSKu2m8TJvLRhlX52h&#10;KREbwtZoBVQwEkQzKluIV44yXCrphPIeIO3QiJI9qqTHglRf3rlXSWv87UDeDWX7QPbhiWiBkGEP&#10;5jjDHtixBnd+H5DdGI/5JKKrTxqe2JSAuev9kLJkHDLW9EX8+kFIWTcYmRuoQm6aHhiJPC/awPsC&#10;2Roa2LHDAtIKAWmFHhPEdsK6fIH2tZnM+Ba1uiirK2r8JxPQiQbOcl+C6k3V9aZdNsH3561Cl2l3&#10;RqlyVIYGlDTSq7BHf61pmTZA0qpaEFodkTM0r5rDyKYyZjAPVp1qEo9P/IbhiFk9gDa1P8LWjUDE&#10;ihFIWTQI82bORe9v5uI/ZqxGt9n+6PrdJnRQdc7C3ei+eC96rDhIII+g18bj6OUAUhsiP7k9wdjV&#10;pwSkQHSF3Tb+KJC6yJPCvraMrXiv8L7iJQeQCu1T3HZ7VAvItjAqfh1IRWvBOW8JY8sVsn4PkPZo&#10;kv3YzEPy9u8BZHtgPr1X0b5l/YcC6Usr6x2GB6mUr3lFw2/5ciSv7E9L+CHS2bgS1w5C0gZaRLcR&#10;tILDUUgwC1yhBlpK62aPqLaMrDrhbIHQilY4pZqEkJbWrv7RjgPWhWKta4mc2T7VQKlbbfevWxtM&#10;RZV2r9tES9wmyr0JlzcVkKFb2dQyhg2jDaQdLdVILnXUY6ljAfNcO/K96Bb4m3MYWQzttJDmPgLJ&#10;WuuoWNMPoTxWJ5nzxtJOR6/8HN7ff4WXJi7Ef0xcikdmuKHPzM3o8Z0vHplHMAlktyV70V3F5Kpd&#10;dbOA7EEgHzNbPlr545M8n1JIJ4S/Fe1BqniOHb7iHigJq0KbhL9w0ALQhOu5F/V3wqoN4JTetQ9k&#10;q2X9I0A680jFfYG0YWxVRhuyvx+Q90L5P1chNSfZwy8CXX0j0MkjAY96p+A9nxPYtWIKMpYTRDas&#10;2LVDkECVVDVLCRuhgNROagJSKlniGuCx88l7oNQ0CeN+QCrHVOmdVaguGK0tGLUZsw2hDaYdrYr5&#10;jYnqLRNNWDaXyknrqyjfRMVjrlimnJHxW0AqdF+XVCiUPSWIeQRRkeMx3EQWI4Mdk9Y4mm051g1F&#10;wrohCF89HEHrRyOMKhm3+BP4z5uIDyYvw79Odse/fueBLjO88MQ0X3SbsRmPLthp2dWl+wyQPdYd&#10;pV09gZ4ep9DdmzmkC8gnCOQTVMk+O6mSjjbhhM/5fHt/d4aqwNqD0t6131ZEAdg2DJCM+wFpFRG0&#10;wvdrQJo4ZoH4u4G0wwmjleD+fYFU/DOB7OwfgS6bY9HHPR4Pe8fiT/5xGL1uB/aumI6gVZ8hahUb&#10;H3v+bDa87I0WjHa0BbI9MM0AjgNKG0gbRimjDaQVFpBSSBtIJ4yKFki18TKjlvZW20xqlzuFNtqS&#10;8loDSbSwLjCdQDqhdAIpGHXhoXzmzbkC0XOEiSy3Ych006UYhhHGoUimnY9fMxBxqwchlrdBtKgR&#10;K0cieukg+M8ajmGTpuNPX3ngX77zxsMzvAmiL7rO3ISO328hkDvQlUB2I5DdVh1CdwLZg0D28CSQ&#10;PsHoaTa0isbj2+hgCKWu32LbVYWzfbQXbUG0Q0C2B+XTZgqFzwtIKulLfL69eJmvfdkF5b0h8coz&#10;8bcAacd9gbQHdzS6ZErlCOPfC8j2AP1nAKlqnUe38LW87bMpCo9sikUHjwg8QqWcss4Le5ZNRMRS&#10;NsalHyFjxSeIW0MoqQ75CpdKKo+UbbXjLjB1q3lLF5StQLbuQuAEUreyrbKsuriPoKvd2mpZFQ07&#10;p7VE/S4+t4tw7iSoOwjmdlpZgakd47RJFcHUplvlUsvNn9+tig4wNYBjQ2nUkfmhdhwXiNmeVEV3&#10;F4wbhyBtwxCkrB+MpLUDaU37I2blAESvHoiYJZ8gZUE/nJw/Dp9Nno4Hxy/Cv01yx0OT16LTlI3o&#10;PG0THpmzFQ/O24qH59CyLtqNrsu0OwCB1HSHgPQ6hW4uIB8jkL1dQKrYw3n+1R7scIJqh7P9OEOL&#10;3lUjbUP5/F4rp3xyH//uKscTkC/z+VdsAF3RAqYes123DeMkD2hpogWlYBR4TiidQNqFAfcA2Z78&#10;KtqD62+JPwakNbjz1J4ME0/uTneFdaCdYLaFsDX0vDXtYYNoA2oDaUNpwNSGyrpPKDUv2cU7Eg/7&#10;xKKTz2kM2bgTm5cvQuSSQYhb/ibiVvVlzqSKnqHmYq85bKwFXswrvZlP+o5B8eYxVMVPaVV5u3k0&#10;lWk0b8eigs9VbhlHQMYTlM8Y4wnN5wRvAtVQu9fZQGrjrNbNs8wO6doBXfu+urb0V2iLfyus6204&#10;r9Ooa/1LLWV/BbfAVwegzkCdQzFh096vuq8ChSIqYbG+P9WwiLcFjHxGnjctqudg5HixE2JkuBNE&#10;t0HMqQnfin6IJ5SRtKfhK4YifMkoU6BwfOkEDJs6Ex0+W4CHJm5Ax4leeGTyRnSY6o4OVMgOUscf&#10;tqHDvO3owPzx0WX70XnlIXRdRyA3nqRCBlIhI9DDNxK9NsfgsS3Wdp46r3bH+3vAvAtCh0LaixZs&#10;pWxVTCued8ULrnhxf2u8dIDKaYIWlrlk29BgkN3mzfTgYcJ52FJLZyG62bZDOwzcTyHbg1HhhOo/&#10;E/cDsi2M9wOyzy5LJZ1AtqeKrdE+kE6FdAJpQWkpZlcC2dknCp29I/Dv3tFsIOH4fN0u+C+ZgbCl&#10;2hNmOKJWD6ZSDkYyG2Sm2xDauiFswENR4MuGTfjKzFzkGCqiYPw1ID+jon1BkFqB1AbMum9t5W/t&#10;ZicgG6iC7QNpXzhV12p0QGks7L1ASqWtjZj5nVzqXewC0kBpgKQdZ+R6aUnaIP7GwUjfOIi/dyAS&#10;1w8wl5OLXDkI4asGIGhZf8ZwhC4dh13zv8L4r75Cl9Hf4a8TFqHDVyvw6Ncb8cgUqiSBfHi6NzrM&#10;8sOjVMlH5+3AIwSyA4HstOqwAbK7mw1kJIGMQs9N0RaQ/ncD+XugdALphNIG0oZSGy3r1gZQYUNp&#10;wKRyvrA/rQ2U9weyZV0wneQLh11QOkZfjTIeJYyMX7Gs98qvoi1Yf2u0B2R7MLYF0lZHAWkfcPsk&#10;/FEgnSDeA6PJJbXnTqwBsos2UyaUj3rG4N82sSF4B2PegnUInv0FIpYPYQxFzPJhzJ+GIHUDoWSj&#10;zfZSQfpoFFIlVedZtoU2lWCW+0kp2wdSISDrdnzpglCqOJHwWZcpsIE0I64EshXCaWjaO90VFpC2&#10;StpKKburXNSCUsvFlK9auasgVAjOctpUAVriM6oFRimjYMz2HMZ8caj5jQlrBph8MX7dIESzUwrm&#10;cQhfSWVcNRInFgzH0dlDMebr79Bh1Fw8/OVydJmyHN2+WYJHv1lHy7oRD33rhoeneeORWZvRgXb1&#10;0bnbW4DsTCC7rT9ugOxOILvRoQjIHgSyF12LvYTOeY5/D5x22JA+KTAdy/iccMqmth/6W2tYYPJ5&#10;jcC2Cc1XOgsOWlTSVVJnA2lD+X8KINtaVQvG9oF0nqC2YVtURXsQOkG8H5BPekThT+yhH9ocjOnz&#10;1iBs0ghEz3oF0bSvsStG0L4ONyOMSbSwybRzWpCba6AcS6WkHSSIpbKw9wFS9+8GUiB+Y4DU1adk&#10;Vw2UBLJB1w+5B0bFTBNOKG0g9X4C0lo8LSCt4gTls3ZOaxSS37nIx4Ixl/Y725N23H0wLapyxhFI&#10;1n6qdASxxhkMRcSaEQhcOhghiwYgeMEQ7PuuL/Z82xcjp8/Hn8Yvw58nrELXKasJ5DI8Onk9HppC&#10;GKmQj0z3QYfZLoUkkB2W7sOjyw+0ANlDUx6eQQQywlJJF5DWJmWta1wVznPdHph2tAXTXkfbFsz2&#10;YVSOmWribjCpno5R2dZoLc1Tu7erf6xNs1w72R1hPnm00IRzyuMuIFuGc1uCQDLagvW3RntAPrPv&#10;/srotKqKJ3ZaVtUG8rdgVLQF0oauPSAFoh0tQDKec4vGI7ztuPkYZi9cgohJ/RH17ZMInfsOwhdq&#10;9TvVYuVwxKxVqdgYsy+NpgO0OLfAx1LLItrY9oCs8h/Hx59aeSSBrN9pXXvSAtK+b0Epy9q4uxXE&#10;s/tmOGKWibZQ6krPeg+ppKxwzVYNIKnwwKWQtKxSx1LmkGYaR6pIRczyGIJ05ompG/oTxIFIWD2U&#10;Hc9Q/s4hiFw+2DiEYN6eXPAxjk19A0cmvo5tn72Kw7OGYMe2Dfho5gL8x7DZeGTCajxMMB+e7IUO&#10;33niEUaHmb7oSHXsxPyx0/xdrUCuPuIAkgrp5QKSKmkDaYetljagOtctFVqCsk3YoPZxAaq6Z5Va&#10;GijtIJTPEVY7zGoSVzy/R0u9LCidcLYHpEZon20HypZrighKAmku2vN7gGwbbcH6W6N9IO+F8beA&#10;tHu9vweQ9mMnkILRji7snXuvj8WDHnzNphOYs2wpwqYTwqkv4eS0FxEw4w0EzvkQIYsHMZ8ai5g1&#10;nyFp3TBCOcxs7JTrOdqUmGmg548AadnWr819qWTDLuWP36LJoYw2jM37fwVITZkISGN5W4HUwupS&#10;AllCIJVHKn/UiLFgzHbBmLJexRB9EbOyLyKWDETUMoJIRQxeOACn5vXFwRlv4cCUl3Ds6xdw/MsX&#10;seNT3s4ZiqyjK7Bp6zq8PHExHhy7Eo987YEOUzfhUVrVjjN80Il2tTPVsfOCHei0aDceJZAdCWQX&#10;Atl9w4kWILv+CpD3g1KhdtFe2O1GodVBBkqXUtpqaVaRtBPP7dGCaN2mOKC01mLeG/cH8nkHkAbK&#10;XwWSCagpKldiKi9sE+96Y/vN7Wj3Q3nrfP39Qv+rcFZPOEfBFHYiLothK6NTIW0oFe1ZGLNDgCt3&#10;/LWBHDtUrdPVBWX3TQzfGDYGgukeioe9o/g4CVOXb0DU9LcQM+s9RGof1e/eRNDU1xE4400E//Ae&#10;Ihb3pZ0bjQSqZeK6MWZjpxwv7QY+DsVbmKP5EwB/KtM22sXt41EhKE35nGpavzCw1GrnATPKasHZ&#10;qKsY752K5n3fEbi780cbyiZC2cBotP+uQZ+dmqPUFMg3hP9rVGodI/PHMv/PUOr3Ja30Fyj2HU8V&#10;15WNh7ADIYRutN203onracdX0Qks/5gQfoKwxf0RurAfgn74GMenvYMDVMQDBPHI18/ixJfPIODr&#10;l7Fz/As4MKMvMvfOR3bkTixYsw5Pjp2JB78gmNPX469Ux47T/dB9pj+6fr8VjyzcjgeX7USXJfvQ&#10;bdlBdFt9DD3Wn0L3jUE85sHo7BmBrj7RtKzMH/0InoLnyXkenWGfZ2cn7AyNJ9jhhNMZfaiCCnMB&#10;n90qYk8ikIzdCXh2T6ILSMvaPm/AuzvspWDPutq32rrNi/Z+vZ9lbS/uAfIFfsCvAakC3Xafd7y+&#10;vbC/rOLvDWTb+L0wKu4GMsYC0icGvdhLd9Jzm1MwdaUbYme9i/h5HyGWKhE3hxB+/w5CZr2FwNlv&#10;IvD7txE8v59RkrjVI6iU2nHNuoy3Rl8LN1Et/QQl8zbCWLGN+RzzOhOEUVt/VPNW20laUx7fGCCb&#10;9nxroHQCaUOpaCSUDft4y7+bKxyb6h4VD2g+ciKVeQJKN31G+FR1w+/hY63eKKJKqvomS/aUihi3&#10;ur9rTpEwLuuH8MWfIGTBRzj1wwc49t0bBPFl7P/qJRz46hUc/uYlHP/mecL4HAInvYq9E17B/umf&#10;IH7HfBTH7sWp47vxxaIVeGTMDPzp2/X48zQv/GWyOzrN2IReC3ehy6Jd+Os8a1PkbssOodua41TI&#10;U+jqFogu7kEGyG4uIHtupioyeijaOXcKnVv7fNtgOh/bz1lwtnbcdhsyoQULhFELF6xVJXcD+Swh&#10;tawrlZBhAXh3CEwnD1b+KBjbzyHvFy0XbG0B0hVOmJwf9Hueby8Eoh1/LyAtRbwXyJ7+dxcB2OG0&#10;qk7LKiANlIRRQHYnkL1pmbqwUXTxScS3KzYihhDGLfwEMYzEBR8gbsGHiJr3HkLnEMpZr9PGvk0w&#10;32d++THilg9E4pphtH+qdBltFvGazZcJYBmhM3u38r4zKrQixL+1jM4a5FEuSfu6++5pj5YglPWE&#10;sU7X/VdhgED0/8ZcW7KMIGp5lZaM5TJPzPHQCOpYs6i4kKFcN02lb1TE6KV9EUkIwwhh0Jz3cYqd&#10;zwn+niPfvoF9X7+IXV88g71fPmdgPEq7eorWPXjySwj77i0cmvQm9kzlsdi2GFWJB1CWdBQHj+3E&#10;wPmr8NDEVWbvHO0w12n2JnSbtw1dmEN202XnluiyAbowayuQnV1ASiFNx8jjb0IdYzvnTmGfZ4UN&#10;oPM55/PWHktWOMHUNjCPM55Qid6uROv6IS4gTWhzLQJr71Zgln8x7gaS7pIcCEQbxpeOWLugW7ui&#10;W0D+FpR/GEhnOF9zv9AXtcMJ4j8CSDu30Emw4/cAqYIA5Y4CUr1zN+9oPEa72skrCh09YjFpxQZE&#10;/PAuIuZ/iAg22tiFHyBh8ccmYhe6wKRKBs56A6epmkFzCeYSKc9QKtAIo5bZulSBNs/aOpFgfk3l&#10;Yj7nCC3+1eZYZjkWo5pwmjCVPN8Y4JxhqnMIYi1zzOrtkwkzQdz8pVlPmb9xNHI3jjRrIbXjnYDM&#10;9dK1PLT/rNYvjjZbNCaqwmYplX1BXwTP+Yidyrs4MuVNHPzmNeyfSOVjHGQcmsScccrLOPndK8yh&#10;X6UzeAOR099AzOwPcOK797Fj0rsI8p6HupQjaMg4ityk4/A9dBAff78WHSauwEPfrTf753Sc64+H&#10;ZtG+LtyLLksPostKC8iuGwLQmUB2soE0qYIFpG7NeVGH2SZ0/pznt71zfvfzrXmoE0ztx6QN00yJ&#10;3s4EA6S2nHx6V3wLkM9QOZVXmg3WqJZtoXz27wWkE0InnE6onBDqw+z7Tuicr3eG/qZoD0bF3wtI&#10;C0Qd8PZPTFsQ7ZAytgJJGAUk43EvWlZPhlcCJq3xQDRVMYTwhS+iPVv8ERKZYyUpljAWfYx4Qho5&#10;9x0EzX4LAYyTtHunF3xC+ycbOIj5pdZXjkWW9xfI9fkcLfuY2qFyNkHpCnu9oqKcIFf4qQzuawI6&#10;kXZUF4edjOodBHH7JKrr11REwq7rTrqPQ66UWVe42jACOW66pLiqboYjy3MY0tyGGhClilLz4B8+&#10;RMD093B86ts4TLXb/9VrtKGKV7H/61f53Gs4/p3y5dcROvs1BM8mjD+8j7jv3zUXCDo98yP4f/Um&#10;Dq3kd0k4grrskyhMO4H4uAD4b/fHi8wj/zyBFnYmc8kF2/CXH/zRYeFudGb+2HXlYXRbdxydN5xE&#10;R7fTeNSdtpXHvJuAdKmk7ksxnYNuzrDBtMM+105o7dDmZt39CPqWu6dTem5jR87orUJ2F5Q2kCYE&#10;KZ9/mm3OWgqmaZRWMC0oW9M8mxMrXKOsbaC8X/yngbSBc77eGfbf24Joh12/+vcC0uoFfx+MChtI&#10;A6VOvIkoAhmNjj6x6OUdiyVefohZPgAhiz9ENHOspGW0rQwBmcqGnaI6zqUfIWER1XL+ewimWp6k&#10;Uh6b+TbhfM+MyIYu6Mf/HYyE1SNpFbVXK62kh3I52cpxvB2PQu/xKCGYxQRUe96YTai0pYeWUvnK&#10;htLeakXHFo2cTkIl4dS1HEv5vLk0ui7Nbq6OzPfeOArZG0Yic/0wpK8bgrR1g5G0egBi+b3D57+P&#10;07P5Hae/aaYvDkkJCd+BrxhfUh2/fN3c6vkjk6iK371KEF9HxNw3Ge8gdgE7ILoAXR8k5Id+8Odr&#10;t8weicKIvajLCyGQJ5GfeBzZkYexfOtJvCwoJy/FnxZswp8X7kGnJUfQY+k+dFlxAJ0IZCeCaBSS&#10;UHbwjkBHRmfvSHRhp9hZQSg1HdU2bCDvBc8aNbf/Zv/dAKkdBwWkqwroMdrYnuaK27FsR3F4Yns8&#10;odS2IYRwZzye5H0rCCrbnFae9LkPkFZbt9q9xcjfAKSBjGHWhTnCvHkbuGwQTbT5mw1e23BOcbQ3&#10;1fH0ntbpjvtNe1gg/pZNFYzMN0z8FoitJ8ruae2TrKKATmwMXd1i8O/MJT/ZFor4k0cQsWY0Ts5/&#10;AwlLPqIqfozkZQRxuS5YMwDpqwbyfn/znJQyeh7t7fdvIJTWLnj2OwicyTyTEfz9O4iY9yFiFvdD&#10;/PJBSF4zHBkbaGfdP2WOp42VxyOf8NmRS8Cy3QUu7a6ngPsMheZy5V+gyEcX8nHth0qgsz3GIpPW&#10;OIMQpq8didTVtKTLByNmUX9Ezv8Y4VTCYFrS098RxClv4Ng3tKJfvoCDE543cfirF00c+folPs/7&#10;X7+Ak9++iNPTXkMYFT+Kvyl6gfJoWvVFffm+HyCKHVH0iqHYSTWdM/hFxBzwwLm8CNRmhSA//ghy&#10;4g4jLzoca3188c6SZei80A1/nr0FneceQo9le8085ENrThHIcPTyDEYPj9N4yCcMj3iF4lGPMLqT&#10;CHTSudlslTXa58mUNzJsKBXdFM5zqlsFz7cG7hQaHNIgUcvoLeMxXfPFPwa9FYTSGU8Q1seZe5oN&#10;1NT21AZpXZ/c1Vqi9/QeS0ie2af2LpGypvi06MKG0I72AGwbdwHphNIJX6v83mtXfw1GxW8B+dsw&#10;/v2BtE+cwnlS7dBzHdgzP+QZiHnBmaiIj0DkSgI553UCSRilioQxdUV/A6MdepzIv8cZKN9BFNUk&#10;gmoUNvc9xrsImfOOUU/Z2tOz3qa6vI/IhZ8gQXASoIwNo5BFqHIIlyCzI4NQJjMvTKXypbmPRRr/&#10;rh3esvi8Xq8LBiWtGoz4Zf0Rs6SvBeBcAjibAM6gfablPDblFRd0LxA4C8IDXzzXAuPRicwTv3kZ&#10;x6mIx6iMJ6dQFWe+iTB2IjFUfdn0BDqChMUM2vY4Po5iDh29bAj2fv0GJrzeBZsWTUR1ygmcLYxE&#10;AYHMjN6PzKwIxMSF4tDJU1ix/SCGrfPDU4s88D+W7cO/rziGh1edRud1wbSqgcwdT6P72kj03BCF&#10;Hp4aXLtXFRU2kDaUirbnsCUc59oG0o7WaRWqo39r9KZiKh6ngj5uoHQNArH9Pc62KLcmIG0oDZh0&#10;evY8uw2kDaVTIX8Lzl8H0gGiNYSrD7k7d2wFrz1L+vuBFIh2OIF8fMfdVvU/A6QTRPuE2Sez7d8e&#10;2hSGPh6HcDA5D03JEQhbMgphVIWk5Z/co44Zqwchc412Ax9koJSVTWCD1eBP5IL3EcVbRQQbdsic&#10;t0wI0mACGkg4gwhpiAaNFnyIWAIVR7ASV1B119Bqrh2GROaCsW4jEceIdx9lhcdoWtAhhHmAWfoU&#10;Pv8DA/vpmW9Qjd8kiG8gYNqrOP7ty4SRIH7zPPZ9/hQOTHiGED6LQ189hyMTX8DRb17EsUkv4fjk&#10;V3CCEAZMfY3BnHH6GwbGSFrTuEXKmftScfsiiUAmK4+mU4iiRdf6x4OT38aoZ/6EGSPeRH7YLlyt&#10;SEBJ8nFkRu1FRuoxFKSeRkl8KApT4hCVHI2Nxw9gqPdRPLdqFx5cshX/seYgHnQPNkvfOrkTOG9B&#10;xnNC4LpRPbu6Uy0dELYXNpjmfPJ/7TDKuYnn1R6xZTihtMCMIZQM3j7mgLM3bW1vFbfL2qq90bZq&#10;8MeZRjmBtNu3UymdQDqhbA9GxX2BtKFzquL9YLw/kMoPW+FrC2FbEJ1A2ur4jwDShtEGUmH/Tfc7&#10;Uh3/4n4Mw/0OobC4GOeywhG89FPmge+b/FHQtYUxa+0QEzaUAlZqKiCj2XBjeV+h+1ELaVvZyCOp&#10;nuE/vGNGaMMIZ4jUkzAFM//U/TBBKnVd+BFCCEQIYQ11hEZ9w38g5HxtoABkrnf8W8H1ApXueYL2&#10;PIF7riWOT36J0L2Mk9++glN87elpr5sImPoqH79mQiAGzXgTIVRwG0iNJMdrVHnpx0jk907h/eRl&#10;HxnbGrNkAI5MfQdjnvszPnvvCcTu24DrlQmozQ5CTvQ+5MXsQ2nqceTSvmbFHEFReigK0sMRnRyH&#10;HadPY8bWvfjIfTce23AUj2wMwEMex/FXr5P4i08gHvEOI5CR6O4exXNCWJlK2GFAdDxueY6hcQB7&#10;cE6hwSFntEyntITmPaMJZ0xLaPmXCRW4E8zH1M62W1Da7VFhq+VTxrpa7duGUtG6ZvhuxXSqpTPu&#10;C6QTNhtCZzj/3h6IdjhBtOPXgGwL4z8MSB5s3don0fSkPFmC8a8bw/DwxmPYcCIOP54pR01mAE6u&#10;+hyBtJ1JbJROGAVhpgtGG0j9LY1QJhPKeAJsRwIVRhFPBTWNnI1bEcf7Rk0F3+y3jVUMmk6VYv4W&#10;SGCCpusx81BX6L7Cgkiq9goCCNlJwnZiCoGc9BxOME5OeYHPv2jmDQOnvWIAC+X726HCBoX5PAKt&#10;0H09p9dGzSNwC/gdCaClkJ8gkd81jY9Tl31MINnZLOmP49PexecvP4QRr3bBgQ0zcaEoAudLolGY&#10;cBgZsXtQlB2AgozTSIo6hITQQ0iPCUBhRjAqMsNRkhaFsPBgrNtzGBO89+B9j6N4xv0I/up2BP9t&#10;QwD+x8YIPMh8vrNXuJVTMgSiDaNAbQurGaWlyur2flDeDabutz62lJP3tQxss2vVCduXDaTaYVsg&#10;n9wtlbwXSFspnTZW0R6MCgOkgZIQmm3xXOEE7n7RHoBtwxpFvTvuB6TTqjqBfHyHYLSBVNWFoEx0&#10;XcfDglKjZiZ48HowL1C0gKhbHuTum+LYe1IVebJkizp6RRkrpM2SH+EJ+KtPJP7sEYR/XXcc/bcc&#10;R2xaFu40laA4YS+OrxyHUCpVMoFqAXKNtvYYghyGbg2cLuuq1yiSVtHCruzfAmPiin5Ikq1d1g/J&#10;UlJznzaVYMYyYvgZkfOYd0oxaWeDZxEQKlYolSt02hsIIaAhzAmDGQG0oyeoiAFTXyaYileoeK8i&#10;aBZfM/sNqufbVGENxrzP9/0QcbS2UuYo2tsIKms4oQubbYUUMXjmWwg1yviuQxll0fldNWilTkY5&#10;NO1qMoGMlUIu7k9r/A4mvfYoRrzQAVsXTUB9+glcrYxHGZUxI/EActOOozxLljUY6fGnkBB9AtnR&#10;xwjscVRkBKI6OxyVaZHIjorEwaPRWLsvBF9sP4W3/LQL3Una2dP4d88o/IXxEKMDAetAoDrzfHX1&#10;DGP+GY7OCnamXb14Lr0jzOCQBSdh9CKUDKOcxtJaYeY3HWFKJwUl24qiO1VTo7I92X56EMieamsa&#10;4GEbtKG0rKsFpNqzDWRb69oWyBcOUiW1u8Ah2ldXvCwg21O/X4u7YWudrvitsL22FXrcPoxtoVQ4&#10;6xHtMihFT0dVhknOlQ8QOoV6OR1cY0PZ+3WhcnbTQeWB7+XJg+zJk+Idh0d9YvHvPHH/h2cw/sPr&#10;BF7bHoCvjkTgUPAJlBcl4OaFUlTG78eJZSMJJHOoFQOQKiAJYyYjd/0g5G8YjJz1wwilYuhdaqkd&#10;7JIIocm/eJuyiv+/eiBSeZvGW72P7qfwdXpNHJU0lioco0ETV+4ZOf8dWte3CRiB+V6wvUZQX2Xo&#10;9jU+x3xvzpvm73pdJJUrhpYyYSU/dzXfdw07htX8jDUDkcDvIPClfpGEMnIOwZxF5ZxJxZxBZeT9&#10;qB8+QCztcDyB0yCV7LcJgpmygkq/7H3aVyknlX9RP5z+9g3Mfrsrxr34KLbPHY+SyF24Xh6DupzT&#10;yI09iKKkE6jNDUdxyinkJZ5EJq1rbtIp2tcwFFIlCxil+XGoK0lGU1YUSmKDkRgWiKPBVM5jhzFx&#10;1zG8SYC6bziJf1t/Av9KCP/M8/aIB6Gkpe1M2DRn3JE5qPLQv26KwsN+As6aturuGUtljblvHtqS&#10;e7Kd3BVyVKZDZ+cu1+Vqa62leFJJq42qzdoi41TKtmrZAuQBquT+XLrRPLxyMB+vaGeBw8wh24NO&#10;Yatg2/h7AemEsS2QThilkL8XSJOgC0je2kDqwArIjr6ReNQ7lD1qOHrKzrD3e3BTJP7dIxAdPQPw&#10;zrZQzDwYjoNh0WwoicjLiEFlRQZuni9CVeJBnFrJHHKR4CJIVEeBlLXWAjKPISAtKB1AUi0FYDIh&#10;sMMJoiJj7WAHlASHkUglUiQoD2UkUkETZHkJahzVScrkDA2wmHlRAm0+h+ClrOP7bhjaEmlU8GR+&#10;RjzfS2opeywYI6iGYbSoobKqVOJwWtnouSoNJNDsFDRA5QQydSU7luUElUDGLdKIcj8ETHkd8z/o&#10;ifEEcvPMEcgO8MXFojBcKIlAXtwh5MUfQQ2BLKNNLUwJRG7CSRSkBqIsOwJledEozo5CYVYESvJ0&#10;zONQWRSD6vx4lGcnUFFDEBt8GqePBWPt/hMYte0YnvcJQOf1p/Gv60PZkfIcesfg4U3x6Lw5nueb&#10;CufJNrCReZ8b24E7wSKwjxK8TmwDvwZkWzDtFMd2WnYqZJfiqQ3aLk5t1dme20LZVjENkK6wN8ZS&#10;/GEgFW2BFGRO+NqLVhgtef89INrRHow6IOqxTK+lg9QGSOUCArILD7h6xi7sIbVy4xG+/t98w/Af&#10;Hqf5XDg+3h2CJYFhCIxJR2lCOqqTolGaHoSSghjUV2Xixtl81KUcRtDazxG+bDAbNe1oO0DmbmgF&#10;0oZS9jXNpX5tgRSImYQkc/1Qc5uu1wpM3irS+P/pfB8rdJ+h5xhp/F9nZOg9zFaVhIGRsXGYiSz3&#10;Ech0G26ATCWgybTPAlKjowJSMKpIPux7WuJZ1rxpxJy3EbuAkFNFpY4aUbYHqWRdW4FU2SBjQV+c&#10;nPQqFn30GD57/hF4TB6AjCPuOJcbiMvlkbSlR5AVfQBVOWGoyA5DaUYoitOCqZAnUUobW1UUi4qC&#10;OJQSzKKcaGQTzpLCBNRXZOJsZQaqCWlJShDThkDCHY7YqDjsDIzDogMhGLz7NPpsPYHOGw7iz6sO&#10;46/rQ6iQCUxF4qiIhIsqqtD9R92tggNnrmnH/cA0VpZgGitLMLXTfU+2M0HZ0yUEaotqmzaUCrVl&#10;u323VcwWtdxPtWQYMB329QEnaL8nbFgFpA2Zcz7mfmHP29gJcFsYFe1B2B6IdhggXb2WYDQJuWyK&#10;674OqA60DvrDzB/+nfnAv/oGsqc8jqE7wuB5sgDxMdmozkrA+eJMNBUkooyWKT8/lnY1Hg0Vyfix&#10;KQeNaUdxes3nCFlKxVttKZqAymLkrLOAzNs4nFBa4VRKO5+0G7Wdf7a8hwtI3U9zgKjLrGfyvUwQ&#10;KjsEmR3Z7iOt8LAix2OUCRtIhWBM0WbPtKyJtLBxVDyVAao2N5y5oxRRQIbNtiJq7rtGGROZb9rT&#10;O/ru5vu7LGuiLOsSDURRrQXk5New+OPHMO7Zv2L1Z+8h8xiBzAnA5TJa0dQTyIjch/LMYFQpV8yJ&#10;NJEZpxHXQAJJNSxJMFFTnEJoM1GUm4qCwhQUlaWitCINFRW85bnJz4hEfko4ipIjUBQThJToMBwO&#10;icTKAycx2v8YnvM6jj+tO4J/W0tA3Q7hzx4n8KA3IWVu2dlDYLYOAjmjLZh2qKbWOShkD/rY6inV&#10;7OkCU+3Rbq9/BM67bOyhvPsDaatg22gLpA1ZWwDbxm8B2aKKDhDbwtgWyJ72jnEC02VRBWRP2pee&#10;ApIHsiMP7IOeUfiTexB6+J7AyD1hcA+MRUxCIqryU9BclI1LVaW4dLYANdXxKMwLRRmBrCmKQ1NF&#10;Im4356Eh9TCOLhmNYz/QFlIhMwQaFeduIEcgV2EDqeDrsvR62tz05bqMeH/rPqFMISCC0obRCWSa&#10;C0gbShsuJ5A2hAo91t+0Z2oLjLrPSN9IIPkdBaQGlTT1EqXpljmCUQM6ApI5qAaBCKaqjCxltGyq&#10;QGztUDQIxbxx6bu0yS4gXZZ1+YAn8ekzf8WCoS8g+7g7mnNO4kp5ODu7IKRH7ENJ6mlUZoYZxTvD&#10;zi478agBsqIwCrVlCThTmcIOMB3nStJRw1yykA4ljwpalB6C4swIFOTGoCw3FlVU0tKsEGQlHUZ+&#10;fABK4iKREReD6KRU7I9KwNpDARjjdxyveB1DFyrnv649gn/ZEII/eSYRPuaRdEUtINrhArIlXEDa&#10;g0EGSIbWyaqTt22toGwRBJdaKmwobTDtNm5DqTA2VmpJIBXPEUjFPZb1t6hcYI4AAP/0SURBVIBs&#10;veJQOrQfydMETPtd3g2cFbok+dP8Eoqn+IXsUOmR3YO0gOj68vZ9A6QDRCeMjwlGPn5kRzIe1WCN&#10;bxR68wD25kHqzWS+1xYeVFrXR2RdNobiKc8gjN99CvujqX5lZWisKERtARWwOg7NzcU411yLxrpc&#10;lBdEo4Q9eWVuNOrYY5+rSMKd8/mozz6BnXMG4NDkNwkTAaPCZTFPE4y56wYyBiCfljGfIORTKRV5&#10;uiYII9dASZtKGNKoOBm0rxl6TPuYrlxS9pXvZW4FpmAkpJm8NXaWkb6eqsnIoNpl8r2zW9RRt1Zk&#10;CUhXrpjFz82Sshqo+RzfN5VKrZFdDehEUgVVDheq6Q3eSiEFoyqL4ha+RyA/Ingf055+wu/Zl4qu&#10;kWXmkis0ysy8cbFGYJln0rJGz/sIAZNfwYaBvTHlpYcw88PeiNu5AhfyAnGtLAKN+eHIidqPAgJY&#10;mRNibGt9STzy+LicsNYUEbAcqh7hayhPxvmaDDRWpeIM3YnOQXV2JHNJ5pcFsSjJoOKmhfG14cjM&#10;D0M6/yc9/jRSo08iKyaQ9jgUpXEhSI5PxJHIFKw5GoEx/gF43v0oOq49iv/uFox/o0qqg37YQ5VY&#10;4XhItbOewUxfQqiIEcw3o9DDiyroHY2/+AShg08YOnsyaHmV9nT10Ug9lZNQmvWzglKOrJ0cU2HD&#10;aYPZVi2lkjaYUss/DORTBNHkhXssIO24H5DP7OYH7+LrXfHUTvYW7cCoL+58zgDJEIjqfRROIHsw&#10;Ht6agG5b4vAED0wfHqTHeKv9VR/xDMG/8eB38w7F8F2h2BaVgipCeLMxF+drs3jCaU9rcnCpicrY&#10;WIKz1bmoLUlBeW48YYxDTX486suScJ6N4s65fDSVBmPLD/2wb9zzyF7O3JFQZVFxctba0Z9ADmEM&#10;NVFAMO3II0jZBC6DdjGN6qLbjFW8r8eu0DVEMlbzPWktZWHbhgBVDim4sgikQrliDqFUaImVbvW8&#10;XqPLlWevJ5BrCDMtdurKgSakeprzjPyBysh80VLFt0wIxtgF79GufkDoPuTrPyKMH/P/PzGh+ykr&#10;9LePmV9+jBiqrPVe7xHIF+EzuCfmvf4wprzRESfdZuFSXgiuFIfhfGEECuMOMv87QHUMYYd3GmdK&#10;Y0ytq6Y8msriqYJBiDm9A6lRh1FVkoTGmiw0s4NsqMpAHS1rbXkqakqTUV2ahIqiBJRQLQupmkWM&#10;Uuacpcw9izLDkZ0ciNTY48hNPEarHMj0Ix6Z2dk4GJ2IpbS1AzafwAveJ9Ftw1H8mYD+hcr5qHcC&#10;1TAOnb1paQnho1JP5ZqbItDZL5ypUBR6ehDGjXzsE48ufkntWll7RN85AGS3WadqOsF0qqVtX/+h&#10;QP7RwZv2YHQCaYcs6mOMZ6mOfdhTPaZRU/ZSHXgQ/swD8+DGYLzlF4gNkYnIqyrGTxcq8NP5Ep7c&#10;DJ7MWFQWJeFsbS7qKzN50rPMbVVxIqoLmccwztAyNZQl4nJ1Kn6hQl6sjsTeZaOxaegT5iKpOVQc&#10;AZlFiHJaFNKCsT0gcwlTLi1upsBb0RepyzVy2RqCMoPvp2kUM9DTJpxAavDGBtKG0qx5ZOix/qZl&#10;VwIyQ6V3tMwptMlSx6SlfVuBZL4oEDWIo1C9atzC9/kaqeNHBFIwUtHX8Lsx0lZZCqnva9aBMg9V&#10;aFDoJIH0H/EE5r/5CL5+6UHsW/Y1mjNpWYtCcL4oAsWJtJeEsionmHYziMeXQCUdR1n6aVyqTacq&#10;pqOM+aWmQpJjjiE9IQDFOVFUyTSep2w0Vmea+3UuMCsJZXlBnBmdFZTlebSyPG+VdD2V+QnIyzyB&#10;1MRdyIjZh8LEk6hMjzLjBBlpcTgaHoplB05g9ObjeN0tAL3XnMa/rI/Ef3OLxH94RuJh3wh0IIgd&#10;fUPRa30Eem+IRE/+vSv/3pVtrCvbmIC0obSLDGRl247MOqG01VJht30bTGdeeV8gnSOkzniSQCon&#10;fJrxDK2nvZ2eXdt3d1gf+oQDwsdd0P1aOGHUDzEQ8scp7B5IBQCPbwqjZWCi7h+DR/xpMTYFo6vv&#10;SXxzJArBWQW4UVeKO7RATRWxKGWuUpwTi2oq4RmCKQgF5fn6fJ7oNHOSa9kD1xTGo45wNjCvuVKT&#10;ittUyOuNSTjt8x3W9euFKOZdAix7jYDsRwAHI3f9AII32MDXFsxWQIcbKKWQNpCaXFekElKpZCYV&#10;si2MirZA2tFWKRXG0hLGrHXMH6mONowJS1pBEpCCULcaxImeJxi16NoCTvCl87dl8jfakbZSo63W&#10;d5aljV/0oVFJTZmcnPQido59Bkve64Qvn/sTfKYPQ13iAVwtDMbFIlrO1ONGISuypFpBPL5MDVJO&#10;opwKebE2Dc20qM1VabhQl22gy0sPRXzEIcSFH0R2SpDJ6QXk+fo8XD5bZG4NnFTTmuIkA2RxViRK&#10;CKju1xbHEcxw5BP69Ii9yAjbhZyI3ShjOlIhiFMTkBCfjF2nI7Fg9zG8tfko+rgfRLd1B/DohuN4&#10;yC0If9WeSh5h6ODMN2lxtTJFi6i1NExhg6miA+Wd9gitc+DHbrs2mE7FtKG0FfOPA7nXNVBD9bNh&#10;/DUgH+cHCsLedrSBT9ECq+txWyDbwqgfqp3hOmyJZh6ZgL+yN+vqfgR9dwdifUQiCjLTUF2choo8&#10;WRrmLUWJqKvKMTZViigQLzYW4UpzKU9wMWrLUlBRGIf6ilTUFsUz4nC2PB5XKpPw09kc3DqfjpQj&#10;a7F+0FM48fXzyKRllQ0VkAUbpX79W4BsD8pC5ncKPc6RLaUaShUFogD4PUAKRjvag1K3eixwM9fy&#10;ddrIWTZ1eX9T9iYgNZUhiASiQiDaSicYk5dZap1JC55FK24stCv0/VI1dcPXJC6Rbf3IwBw8/XUD&#10;5J7xz2NN356Y+MKfsWbC+6iI3IFrhYG4VEJ1yjhlgCzPPMV8MJidXiTyEo4ay3qtgQpIN1JXzJy+&#10;PAUXGvKZShTSsubwnMQbtRScUs7ctBDjZKSalwjmOb6mrjTFhNTRtq7l6bGoyUqmmqajriYTJcUx&#10;SKZKJ4YdZL55HJmpwSjOjUINrW99ZjTiYyOw62QA5u48hCF+R/C02xE8svoAHtp4EH9WuB3Dw55B&#10;zCMJpFsYOnlYUNpgCsouDOdIrQ2lHWqzdjuWwLRVTBvM/wSQrTDeD8jHGY/xb4peO1Na4rEd1hex&#10;AGy1r4K1LYw2kAZGWgYDI3+sBm3+dXM6/j8bNccUhi/2xSEgOgOVmeloKEqlPc1GdXUOLpwrx08X&#10;K3H5TAEaqrMNjJeainGdNvZiYzHOnckzMJbwBDWyl65n42gsZ/5YmYALpbG4WZ+BWxezURy9De4j&#10;XsTeMY8hlbYuZ+1A5KzpjyI35my0dFK/9oAsch/hUkqHjeXzauRq/E4gVYpnj7jeFW2AbBsCUbca&#10;vElZPZAKN5jvZ6mjAdKlkLKrTiDtPFAhyFKWW98jixY8e51A5Pd0Td9oqkYjrZoKUbGA6ls1OBT4&#10;3Ws4QSD3jn8WboOewJRXH8LSMa+jKHgzrhcF4kpZDGqpirmxB1BGMAVkLVWzlHZVllVAXqjL5DFX&#10;Dk94qXrKHQXl1XMlaD5D6KiGxbnRSI07gdjwA0hPPIVKgnmOeeaFM/loZkfbWJmBM2U874SzJj+J&#10;uWoMcqmaRVTLOp7X89WEk3ZX75ORdBLJscxrM04wn43EpXK6Iyprdmo8ouKTsPdUFFbsCMCgzafx&#10;gtthdFi7H3/acAJ/IYgPuxM8gcm8srNySxeUKttzTqNYUFphleo5FdOaLrHbuS1KgrIFSBtEhXLF&#10;tiC22FTljiZa80dZ1ycJmh2m8HYXgeNtbz42IdhMELgdGfwSGXhCa8xoNx/fqhXZVNJt+p8kdNsW&#10;j25b49BnazJzREq9byKT6UQ86B+PvxLODr5xZquHpz0OYdCWAKw+EY+4pFyczc3B1ZJMXGoux8/X&#10;m3CbceNiNS425KGpKpO9bj5PchluXqoyt+frC3CGdrUsj7YqLwoXajNonZLZOOJxrpo9cUUMbjVk&#10;4OfGdJxNOwH/acPgM6g7YuZ9YCpwMpg/auojj402n0AIQBtKG0wpow2iM3L4d0Gp3FEQWMH7q/mc&#10;csk1zDkJgilc53tr5DT7nmCuuGGkiSzljGupkGsIpuY+CaZqT1XBo7WLMWZU1IrYBe8bVbQfm1FV&#10;A6OlitlU+xyGVZ/L70E3kEZXoNek8P1Uy6pVH9GEOnjaq1TIF7CfQG4a1gfz3+qAZUOeRc5RN1zI&#10;P42LxRFoyA5CUcJhFCUfZQ55GnUlkQSAlpIqeZ4u5Epdhrktzw5DViLzzJw4wpWBc7X5uNJUimtn&#10;S3G1kYDS1TQx1dA0SErkUaTFHEcVc8krjQW43lyM81TOs5XpfE26cTuVVN0SntfyvGicYUrSXJvF&#10;98xCA1OTsqxwZCUHUDmPoZzpzBl2wk0V6WgsSUNtTiJKUmMRERuH3SdDsWhnAEZtOoGXPI7R0h7F&#10;f994Cv/hEYIHCd4j3kyXvGLxqActrKc1UtuZUJqlZN7ReIjK+RefCDy6meBuDjdi0t0vhUBqbETL&#10;uiwobYG6Zx7SHrxpC6MNpH3FIHOxEgeQ9sazNpBaWS0gbRvqjJ7+VMqtfO0ua5cv7TLdaxvf2y8e&#10;z2jVBqOTfyIT6DR08UlFx00peIQWtZPnKbzoewLjdoVh8YkE7ImPQWRKIm1pGs4RxCtnsnHtXCGu&#10;n6sihCVGDRupik01sqlUy4ZCA+NPV2tx7Xw5Ac1jj5yI8vwoVBXG4NIZQluVRAsVi7M1iYQ4Fj81&#10;ZQJSyeIoBHnMw4Z+PRHw3RumJjSdKqLyuPwNo1BAQJww2tEejJoeEZCKbA32sMErMjT1ISAZziVd&#10;2QTyHhj5HtrISmHljLSsLquqEjy7OkjldCq5U3md8j7Vp9ogShkTFn9I5WPOuKqfgdH+XvZ3szoN&#10;zUW6LLby3iVUVKktgQwhkAGTnsfBz5/DVgK5jEAu7dsbKbtX4mz2KeaQ4WjSYE7SEQJ4iMp1ijle&#10;hAFSS7LOlcXjRj07UR73ppJ4nodkA2RRZhTPqwZrkglKFvP4ItxiigGeuzuXq3muCwhVpBmZzaRy&#10;NjDt+PFCGa4rx2QuepZWtaGSKYhGZl0OqDQ7EmeYc146k4vLzEPrqZgl6WFIi6WNTQxAcXY489IE&#10;5qsaZ0hETVkE885QZMdHIjQyFpsJ5+x9JzFo23G84bEfj63ej0fXnsRD7pF42CseHX0T2GaTzQ4H&#10;HWVhN9HO8rkevoTOLwa6spfUtBvbc48tSS1K6cwrH7ABdIJ4F5AuGA2QtKl3gciwLWsLkFTA3wLS&#10;KOO2OPTaQRu6MwFdtiXikc36UsnosS0BnXdoSiMO/+YZij95hplh6o+3B2NJUCKO01LkZ9FWFiSh&#10;Mi8JVVlxOMd88QZ70ObmLFTVpdC+5LKHzDYDN8obBeSFhgID4i2ezJrSVGQmBTHXjEQlT1ZFQTRq&#10;aG0us2GcreR7l8ahmQrZVBmLHwVkUxZ+qUlG3snN2DjsSewY9xRiaQE1KmoUkkolG/q7geRr1eBz&#10;eatwQmBsogvElpBtlEo6Qrlly/SGC0SNqJq8kSAKSLtMr6V43eR+HxqFtJTRGlCSStswOr+PnlNH&#10;IfVuC2QCFTZ6ztstQB6e8AK2j3wSy9/pgPnvd0OE7w9oyDiOy1TDszkhBPKoAbI44yRqCOkZ5pE5&#10;sYfQyPzuRkMWgUzGWaULlew8mWo0VWWjtiSVcMaiJCua5yQVV+hobpwtMfEjO9Q7V6pxrbkIVfmx&#10;SGeOmc188wwt783zpUYxz1Zn8H3SeS4JJxVTryvPoWIyKvNioMG7poo05p+xyE0NQnL0ESREHERS&#10;1BGkJRxDZvYBVOQHoKkgkiofhbKkUOTEhyKBOef+gNNYuvcExvodx+vr9uORVYfwf2w8jT97hRFM&#10;zVfGoKd3LHq6M2d0J5SesejmGWWipzdzSaZc9oCPnZopWoBsAdARNogKTWMob3RC6ARR10wQjNqu&#10;3SyTovU0+5CQ+rbRx7WRUM/diei+JwndmWv24vMP0aL+m5cS5lN43vcIPt52GJNPR2BndBwSsglZ&#10;TTkuVufjTEEE7Q3zCPZw52hDL9UXUwlzUVmeychgrqDeMcfkiMoVNXBzkcBqQCcnNRRJTOyzkoNp&#10;VRJRVRRvipnPsDFcYT5ztiKBliYWFwhgM4G8fiYVdxppW2uSUJNwEH5fvwO3IT0RPud9pDE3y2SD&#10;l4LlsgHntZNH2gM6zrAV0gZSkcfn7HrYu0IrSHhrK+PdQFrPmYEfdgyyu4LPlOVpRFfP8b5glFLa&#10;OxkIRoGpShypcVsYpYy2OjqBNDmvA8io7y0gT01+Ece+egF7xjyFtR90xty3O+L46kmoSzmEa2XR&#10;OJcXhrLkYyhItICsLgyjGsYaIKWUNxuzcbkmFecqklFfnk6Fy8VVnrMrTVI7nveyNFTlxZmC80be&#10;F5g3qZbX+ZqbVMXblytxsS4HhWkhSAjdT0U7aazr7StV+PFiOfNH2VSqHgEUlMUZYShIDTah+xUE&#10;UkpaV0Z1ppJmJ59GWvxxAroP6dH7URB3FFXpgew82DEUEerkcBSnxSAnIxHRiXE4HHQKyw8exbDt&#10;R/CO+x48vmoPOq46gQ4bo9CBSvnwpggKTgw6qd7aJw6Pu0ejh0ZmmVPagz22Uj7waxA6YbSjXRhd&#10;yvj7gEwx2yT03pqAnnyPjrSnHb1CzPXlX/MOxLi9sdgYno3AjDzkFuWiob4IPxGmK0zY69lTVqmn&#10;Kk1AaU0aaurzUU/oztQWoLosC40VeYSzDBcI6Lm6QoLI3vRiJfPFUkKXaFSxTCeVNlb5YxMtrUbt&#10;VODcSJtylQ2jifljYxnVsk4NJBaXqxJwuykDN6riUZd2DMeWjcPagd1x6tvXkTjvPVN5k75Wc5GD&#10;WwZ2bBilhr8GpDMsMAVla01sSzmemxU5GlF1QJnN/1Fk8f8z+dmKDEGk3M8FrRRSMJoVIVREAWmN&#10;qFrrOi0g2anwf+3vYsPoBLJFJZcrh6T1nf9+C5CntSj6yxewb+wz8OzfE/PefhQHFo1jB7bPLMM6&#10;XxCO8pTjBJJ5ZLoF5Hl2fAKyIjPIAHmlNpWdLc8xFUsDNGfpas7TWl5ifni1qRCXmF40UCUrTflc&#10;nAVmA8E8RyjPlQDXavDzpQqjhjnxAUgKO4D8pEB2sOm0uiW4SbjP8W8CVSGLW838s4w2tjAj1FT/&#10;VBcnsN2wc2gqwGV+7sWqHL4mEdl8n5SEE8jJCUVlBVMatp86tsfq3BhUpIegOuM0qtNowWOicSo0&#10;DKuPhWDMbqZXPofRa+NedNywF3/acAR/Zt7ZkTlnLy+qIxW07dSIoGwBsi2A7cFoA9kWQkWLQhK6&#10;XwNStaqPM3/stTUNj/gl8UuG4Um/cAw7mYH9CemorKzCzYsXwKPCYA/XlIuy4lgU5UeafO9SQz57&#10;zxIzwtbME9TInu9cTQZ701zmGTnsPaWMpfz3MmNPlStqErmQ+YYg/PFKjYG0kVa2toyfR4Wspl09&#10;W51GIGmVXEBeOZOGZvbulyrjgfM5uFmXhIacAMT5/4DVgx6jRXsRMTPfQDrzr5TV/cx0hhNI257e&#10;D0hbhexQ49cgig1jvttIEwXuo5DvYUWeigBawFRIJRV8j5b7FoR28bqtkNqgSqooKG0YTZG7FJWw&#10;Cby2INphDzzZQCYtpsJqtHb2WwbIwKkv49iE53Bg7NPwG/oEFrzXCXvmjUZN/B7crIzDhUI6mhYg&#10;T6CqIAwXaFGzYw6iNO2UAfJqXRousZM9U57CFCPTDMRdaqL7acw3cFxjDqkQmPWqqsqOoe1krk+4&#10;rvLvt2hTlUP+fKmclrUMDSXJyIw+hqTQAyhlnniNnbeUVK+7wjZ0oZadMkPKqpyz1qWO5fnsQM7k&#10;4Ee+z48Xqb7XqnD1fDHbSDyV94Qpiq8qjmIKlM52lok6tpeKomjUFsaiPj8BVbkJKM5JQVpqIiIi&#10;QuFDOCdsC8Fr7ifRYV0g27uW/cWjk29c68irC0qtubxHIe0w8LV5rKmMJ11TGrrEl1k1zdBj5Zp9&#10;CGnrFhvx6EI17LYzA09sjcEzvsF4aWs8nvFLpb/OQAdf5otbQjH4YDB2JKSgpqqGsJwBbioa8MuN&#10;M6an0nq5avr/8+wlr5wvMZPCjVUZVLQ0nGcveoUn6ToVUJBeZi94uYlW52w5bl1ivsioYK6ZkxqO&#10;ZqoofjyHn67UmWHyeikuT0I1D6SKAM6zMVylZW2glWosicf1OvakxZG4Wp1EIPNwm7a1IScQRQG+&#10;8Bj3JnxH9kEEG2Tq4g+pkn2Zx7HxrrNGKM0oJcHI3UjL6iGoRpjId8EoeypwcwQjG7xg1v1cApTL&#10;fFGRT+AKmJsWCUqP0cjXJQlUkeMqADAFAXw/E3w/RYuFXUOlpPKpPlaLqbXLgb2Myg4BaUZyBa4r&#10;h7Qtq62S2eokBCVhNCV/ApKWVUDGzXvPABk6/VUEEcij37yKfeOexbahPbDi3Yfg+80HKI7cjWtV&#10;MczxQ1BGd1GYeATFKSfNqo9LtKhFyScI6THcasrB9foMQpNJSxmDfOZzWnr144Vy2lJa06YSnhue&#10;f1cOeZ3n+FwVX5unNZNxhIEQV2Th8pki3DpXaSqzbl+sMMpYV5iArNgTBsyyzHD+bwFuC1rmnjfP&#10;FuEq29N1tq1rhPoGHzcT8JqCeGNzb9AS36bq4noN7vD2CkWgjvY2i1DmJp6gYifgp4uluEGVbqxM&#10;ZW4cz+8Sx5QqDg20xk3MU2vzU1CQm47QuEgs238UH3nq8nvB+JNXGv5MDjp6J+ExXzKzRdN6Ub8O&#10;pBTS+dieX1SYgRspIMOAyecEova20ZYa+vuT25LxtH8yoU1GT0aXrUl4ZFMy5ToC/XbFwC2sAFmF&#10;dYSpHr8wQVev9MuP9bh9o9bUMKp8SlU019irKQSjKjbqedA0gXyZibvmFG9crAJuncWdG00Gwms8&#10;Ked5cqqKUmlHmMPQvuLni/jx8hnmipkop+VpqkzjSedBLIxBY3liK5Cyr+wNb7CBnC2Kokgn4pdz&#10;ufilKRuNucGojdqPQ/M+xYbBj5kd2uLmvoN0NlLBaICUShHEHDfaT8Y9QLqglIpKUQ2MgsEGci2f&#10;Z+Svt4As3DiS7zEaBV5jUKDL3LmUUiGlzDFK2QqjCdfcoaA0KzVcqzY0imut3OjHW+uxrYIC0M5n&#10;DZiu7/a7gZz8Bg588SJ2Du+FNR8QyInvoShyD64SyObi4FYgk0+ikmBcrEpBSeopY1uvE8RrZ2gt&#10;6XLqS5mXnd6JpPCDJme82iAoqg2QUsfztIsX2KHq/pX6Qj7OI0CaMhGYyvtzDLSC8Scq5S90WdeZ&#10;8tTkxyE5bL+JWkL1E9XvDtvbDSrwVarnZeWtvNX/XKMVPqNiEsJ8qTbHPHfnUqWBXLc3CHUJrWpm&#10;9FFU0Operc/FncvqAJjzVrFdlSczUlBPC1xF9awri2QHRDWvzUBIchLmbjuJNzwPoIvXMfxZux9s&#10;0oxCEp7ZFI0HbGvaNgSgM9rC2AKkRkxdqmhvNqX7j+9MxBNb+BwB7LSnAH/akYk/e4XieYK4JCQZ&#10;UdnsjZouARcvUoFqeNBL8RPtwXX+YNUuqlxKFTQ32TOpXErP6bEmjfX4BpP1n5k3/PJzE6OZEFaY&#10;6py8tEikxwchIyEYJTnxuHZRrznP1zYSzCIUZqqaIxIXaFXOVaejlgA2MS9oZgO5zgZhARlHG5WF&#10;syVRuFgRj9vN2filOQdnC0JRl3AU6btXYt3QPtg1/ilEz3kHqUs+oT0cyLyNjZgw5rkz//MggAwB&#10;aYcNpqLQVsk2QOasobISyLx1hJZQmiB8TsvaYls12EP4FM6BIFle3QpKqWD6KmvjLSmhPVqqkA1t&#10;O8LaopJtgEzn69NoV7VDe+Ki9x1AvkYgX8HxKW/gyFevYN+YPtjYtxN2zhyI4qi9uFYdi3MlIShP&#10;P+4CMoB5YyjTgQRTGKC1kpeqU3CtLgNXz7ATZCdZx4ZcQmiTwg4hLeoEU4h0o1aC0g4Beakun1AW&#10;4WJtPkHMNmCWZNB2ZkWj2ZU7CqYf6aDU4Usdi6i+sQQ+J+44LtIa8wuyr1atc5kB0obyBt2W0iFB&#10;Wa+pEoKp9xGUvxA+wXyOnXpB8mnmrCf42bFU52J+TqVRX/3tQlU6mghhVWkkGgtozSsjcb02jW0u&#10;DaGRAVh76AAGbz2KXj6BeMg7HA96hv82kE4QfwtG+7Hud/ONRCcq4r9vScO/uGvj22B8ujsQB1PS&#10;0XyGluJCDW5SCS9dLqXaKYegHy9NMvurSBmlgD9dVQ5YaiAUjCqZEqC/0NYqbl+vxWUepIpi5iPJ&#10;ochKCkUBFbGmJN3Y1h8v11EZLxDGBjRV5/P5DIYGDTLNQEFTBQ844ROQZxk3zuZZQBbF4cez2Wgq&#10;pbqWuaY+LuTiHA9sScwh1McdxJav34HP8McQ9cOHSFnMRr6qn1FIG0jB2BZIZxRJKQWAQGwJguAC&#10;0oZSkeOCTtMfplhAlpSRzdfq9fbrbFXVYJDChjJjtSws88XVBHGlllVZoccqk7PV0RrpbbWt7QFp&#10;5iDbABn8nYB8E4cJ5IFPn4TPkJ44vnRci0I6gSyiQpZlhKCpJA41uWFIC9+Dc+UJlkrWZ5lOUlU7&#10;mie8WJuLQqYbSWGHkZNw2gzkmIUCDAEppVQF1uUz+XxtHqHMpI1MQ6XWTmZGmCV252ltbdBkVX++&#10;UMrX55itRBKC91A5Y3CH7Yw9ggFYIAq8m+wA9FggSi2rma8qL73C76X30GIFEL6feL+aaVVqxEED&#10;5nlCeJvP32Fca8yj8rLDYNtrVrvKC0J9UShqK2NxgWlYXVYMokNPwe3QCQzbFoTHvMJ+HUgBKPCM&#10;JSWELUDSfrYF0qmQ3fxi0Zny+7BXCLozmR26Ixjb4+j5awiTfmxDDi6c0dxQCopzI5CdHoSc7FCz&#10;9KaZCbYN3XUm6SqbkjoKUD1/5wYPHJNz1TrmpAYjNe6kmcpoqGIPxvzwNuH7ibmo7Ovt643m/nla&#10;1uridDRU5jJ/5MljD6sJ5PqyJFqkBAOk8shb5woMkIofm3PRVBaDs2XRuMX8EZf4f1VxSA/Zg4u5&#10;oQhd9w08hz2OU1PfZuPUfjYfI01LqKiSNpB5UkIHhMW0nMWeo0yUCFaXSrYF0kC5xoJSkeMIQZgp&#10;wKh6BkY+V0AQCwliiRvf111XRaaaMve0gZQ6yqIKQrNiw7WaI2ONgBzA10kZ+V2cQOr7OIAUjLKr&#10;yUs+QMLC9/ib3zVAhs143QzsHP/2LRz84iXsHf04tox8ApHu36IgbBeuVEXjfGloK5BJBJJ2T9Me&#10;moNMDduNs6VxPMbZtI8ErJ5OhCnJ+Zps1yBOgbGiGTEnEB+8n7lboLGtsqXXCM9V2stLZwgnwdGt&#10;Rl4FUSPhqcyJNmBK5QTmFbYZ2U3ZVYFUx5wvjmpZlBpiQMQNths6NMEo2yogZXev8H31/3ofgdlM&#10;mPQ+UkMpLK5U8PsUoiI7wljivMQA/k8Oc89q3D5PZa4r43HIwXmq/5nKZFRUJKK2Oo3tKxHNbPfl&#10;icEICY2A9/E4PGArYXthK6ETSJW2mRFUM4oqGKmMW7UcKh5dN0ejg7e23ws36xT7747ClthUlNUw&#10;KT7HL67FwMzVKtkrVWRFoZTWopKJeQPzuvO0HT/S7/9EGyoQrQJjVdpkmnpTKaVsqib5paIZiadQ&#10;RCVVBc7P7N1+udlockTlj1fOVuBacwVVMc/kkWfKswih1j7yJJRlmGH1a3x/5SsC8iwPkhL0H20g&#10;C5ljnM9nj0w7WxrFDiQduKyeOAnJQbtxoSASRUfXw3v0M9g77jlEzNQubFRKVbsQSOWOCoHZoogC&#10;0YtAuqJEz9+jkq1AOsNWvoL1VF3eN4pIEPOpmIKxiHlmMWEs8xiDMs+x/LxRZoRWQCqPVP6osrfk&#10;5VrPaIXWN2au7UvbO6BFHe8HpHJH264qfxSQsXPfRdT3rUCeIJD7xj/HHLInto15Gkl+c5AbuoMi&#10;0gpkgcrnDJDBBsjmsngDpMD8uTkPN+iUtEC5mY5IgzZSvRtnaR8ZUsQzdEJpUccQG7gXpUw7rhEW&#10;jZqqc5WiapDPhNoMz3FTGc+9S93KsyKpcIlUOI3G51tgEspLFID0qKPIjKGFZVvCrQb8crWGHXKJ&#10;ySsFo+DU4I8eN1ekGUVUfig11HtJMQWnVFO5Y37SKb4f80sCeo2fc+dqBdsWReBMNq5U8/tRxRuZ&#10;09YXxqGxIhlNTJeqC6KRG3sUD7RnRW0A24bqULsSwp67COLOePTabtlUXSC1k08MHt0cjl7exzFy&#10;5ylsicpEUXkpfuaXuU3ImqszUJoTgdL8aLP86WxtAS40luAKc78rzeXW3CHzgXMNRairyOJrCFFT&#10;Cc7z8QUm9pqqaOBJ0nKcouxIM+L6y+0mcwBvX6830xxnq/meZ0r4WYXMEYuQmxyG3JRQXOJ7aD6r&#10;gb6+nqp8iQfm8pks+n42FpOEp/BAp5gD2lSWjDM8UL9cKmP+mIKmYuYG7L1xqRA/n8tBduA2NGWe&#10;xNnUQ/Cf8gH8aFsjvn3VTLanMh+TZVXkuhEYj2Eo8GJ4EkyvESjyHs0Ya8IM1GhKg+DYOZ+UKkdQ&#10;MswopytyqHJOW9oCKAES1MXMLYsFvRSZj60VKFI2gUR7uoyKuOxDgmgvPP6EMPYzMGavH4jcjVR1&#10;N34GQ/dzNhBE5cT8PU51NEAu+pDq+D5ifniX+TNt66x3ETz1TZya9DIOj3saWwf2xt6vPkD6/jWE&#10;bSuuVifgXHEUKjPYgSYdJZTWKg9BKKuqqY+q7BDcuVBIhcxmXpdOZYtiY2bqUZjKc1rERi0oC/Az&#10;z4nsZhGBjqdTSY08bEZEpWJStYtU1Qts8BeooOdoX5vZzvRYt7UFCYQyiq8nSHxOeaiKC2R/r/B+&#10;IV1WevRx1BDgW8wTSY8B9iaVT2qnfPMy4bXuZ7PNpJmBItniK8o7NabB18vG/kwFVpvKUMVP1EGc&#10;rUqmU5PNZf5bz06HAJ7j35Vj1rOTOMO4wI6oNj/yt4G07+tilk/sSMVT/jl4zj+FEYM+W2lNtyfj&#10;oW1J6L41AgP3RGFTdDZKaurMIMrPTH61gqKASXxuWrBZXHqTPl4AXb9UQ9iKcUaTr6XptKtpKGNS&#10;3ljDZJ09omC9TFCvUPFuXT1jSuDy0sP5HinGzt65WYfr/OFWFU4RVTATFQUpqC/PJpC0LfUlyE4M&#10;QR4P9NUmvoaWt648meqoAgDmJ3XMJwuieHDVkyabJPwn9rayI7Iydy6y96TFaDIDPNn45SItysV8&#10;AumPiph9uFoYhKPLxjKPfByBE18yqydUyG3N/w2iUtJSurGhe1LhPAUlYfEeZQHp1QqkIpdwCUpr&#10;gMaC0MwHMidVZDNftNXStrG5a62RWu1UUMAOQKElYLnKY7V0anU/5n2CkRC6wt6WQwuOTe5IGLO1&#10;Y97vBpJQL/mYQH6AyO/fpmV9xwAZ8t1bOD35JRz/4gVsH/YkTsxm5xO4CSkh/rhcqQ3EbCCPmYLy&#10;8ozTVIconKd1Uz2rBnd+Pl+Am02ynRkEJ8zkjOkxp5ERF4aynASeL1pYqs0tdpqK8wQkL+k0Yk/v&#10;NgonNZTdFJwC5iLby0WCeakm19wXlMoxBWQ5YddA0bXGYgPlL1dq2FarUVuUhMTQg8iMPWkss+zo&#10;bbYxqaBgtIGUWl5jezpPJVfRuvYJknJqMKfFyl6vYQdTgNKMYCSE7OLvOcbOJJN/4/s18TvVZZn3&#10;aiaYlRQYqe45AvqrQNr3FVLCJwjeC/4ZeGZXLnpuV+F3BHp5hqDf9nD4hqchp7SWifM5/MIDVlMe&#10;gfzcYLPdggZkbvBg/XL7LGGqp/2soBoSxspsA2MtYaonmFJIKeYNwqq4qZzwRiNuXq5DQUYEakqo&#10;ZLQVdXy/c5J/WpVLtBPnmdTXlqaiIp+5IO3phRpaDNrTnASqKSG+wYOuFQEqj2qqSuWJlb1JNUBe&#10;5vsISNkP9XDqCc2wOC3GZfn8kjhTa3mHMOJKIQoidiM3ZDtu1yUiaddieI95Hgc+fx4hs96Edvpu&#10;3eaRjZ2NO9ddOaXUUip5N5BOlTRVOWbKwgGkHaqmYc7ojGzmkVoCZu3po7lMC8IMAcdwwpjG0GMp&#10;ow2jllgJPDtsIA2MBNWsh2wHyBRV+yz40OSP4TMZM94hkG8icNIrOPHly9hCICNWfYXq6N1IDtyC&#10;yxXxOF9CINMDUJR41OzRqmKAuvwI5uTJBlDNR/5Ey6r5yGvs/Jo10kqlqshNQGF6LHKTwlBAZ6Sd&#10;HG4w7dGo6B3ayttMVWQz8xJPIz5oL3ITThnl0t9vKxek7ZRyKgTqJVpODQSpsEC7C9YWJhqlVD6q&#10;JXq3L1W5BpJCkRhi5YIX6Ow0pSG1vEYwBZGeu1SbZQBVe1EnrjajASK1o5uEUiBLLe9cq2I6lm6A&#10;zIyVojMFaqainleeaoEuMZAFrqMz+10KaQ3cJFpLpbYE4cEd8fj/bYrC4z6nsOBYNFLTmJNp2ZPK&#10;iXK0ZfxJUx/YTFBUS3qb8n/nZgPBqjblbKo7lS2VGjaf4YGiIgrEm5drDYg/XasHbl8Au03eb0BV&#10;QTLKc2IJVQmKCGZOcqCp3rjCH36pgXAxWa9iz6ftGxoJ9wXmjpf5vurpyrOjcOsc1Za9Wg2tQRMh&#10;u9FcYPJGHZzrVEsBqYOsg3iN76ch7JuEVpUjTaW0RA2Z/BuBvF6KytTjyGJudKeJPXnkduyZMQDb&#10;x+s6iq8jhg1VaxClkipdUx6ZvZHAqLG7SyWZN3qNIZBj7gLShjJfUxquHO4uMB1AZq6kFXWFANRa&#10;TO3po/uZWum/gpZ0uWVR7RCMmaus7ThsGG2raiuiE0j9PXON3vPXgHzbABk2/W1a1jcQNPEVHP3s&#10;RfgOfRIpm+egOm4fkk9tYZukQrqALHQAqRpW1a+qUEAq+ePZXEsh6+hKaGVr2DjrmWud5bk8W5FD&#10;eBKYN0aYsrlzVZq0L+V5LTPg3b5cZaYm0iKPIDpgJzKijxHqDPzCdqe/XVOF1rlSMwCkgSIVGGjE&#10;Vu8lKDVKe5XPSS21kkSv0aoQbegcF7jL5IOXCOKdq1Wmjfx4TjBR5WrZ5hlX63MMWGpHglJ21eSo&#10;FKafL6oQXvY437S3xNDdKEo7ze+Sa95HrxPcgrKRgvGbCqnLPGsEtYemMjRw4xeBx31PYfjBUPgn&#10;JKOogJaPP6wsU5sLR6OCvds59jq/nKsFPxU/86Bo7aEsp711RnMdvwQP6LULVQZChSzsz9eZUP/Y&#10;bGC8SZsqBa0oUsKbzLdiL8ecUj6/jJCpflGyLyujQQDlB2WZUUzcNf+Ty54qC6kRh9lzxZkJ2wv8&#10;0VXshc5Wswc7VwTtmVND23STuYkOhA6K5peUM8iCXG2g5aGtVeO42pDBHjIPuFmO+rxQZFIlr9VR&#10;pXNomXy/x66J75grS4Uzr0pc2o+2UAppFQhkrqc1lAoxr9PIqyb3BaUNZGuMMmEXEAjMFjg1xbGK&#10;cDIyV7ZCmbFSoH1McD4xofvpKwigAZJgGhg/MjBmCzAXiIKurU01t7TY+rugbR9I5ZAfmRwyeo5G&#10;Wd+lQr6N01NeQ+CEl3D40+fh/+lLqAzwIJAHkHRyC65XJ1k5pAHyCHJjDxkI1XFfrUs3cGou8lZj&#10;Dl1JHhtulinw13rFaqqkGRWvK+S5F1BFqGanW5weSZVLY2dqTVFo3hBXqo0SaiQ0MeQAok/uQjGV&#10;TlU9uFHP18l6Fhn4NEAkZdRoraCsyIkxyinA9Xp9zo8UElXySLXSow6b0VNt8qx2cudyCdsK88tz&#10;eq8MgpnGUL5qpT9VucqBI6xBJDowAfnzRSk7O4OGbANkdtwx2t1448oEuQ2lGWXtY5ZK6TJbiXh8&#10;F2Fk9NF9A2Qqem5JNPOKvTZHoj9f7xGZg4ysFDSw4TYwEdVK7CYm3levnsVPt6/gp5/P4caNSly5&#10;oB3d8s2EfW1phqme0ejnLVpQwSc7+svNs+b2RwJ4k1Bq6uIWAa0iiFnJoagw1Rfa5iHdlFEV04Jq&#10;num6km32MpcZqkusyIk29Y16nZJ6LddJCjvInjPRHFgNpQvIczxwmsDVqGpdYTTvF/F/knlALSDV&#10;q1Wzl9OBVlhAZvJgUiEJZGNRJDLDd+NcKaEtjUJxgBcOzhmKg1+/iOAZbyFm/odmM6k0gqNa0kwN&#10;nOjaH4Qz3324KYMr9GoLo4LKSVg1GqtRWUHZMuopuGlRDZhSS6OYAtKCMGu1gOtroBSkKuXTvKHq&#10;bHXfUtJWGO8CUgNA/H55UkvVxLqAzDJA8n4bILUOUjlkzA/vEcr3jWUN+OZlBNC27x31FA589zEu&#10;pRxCZdx+JJ3YjBs17LhcQGqU1QZSAznXmC+quFxzkRrQMUCeVa4m9Yo26xeLMyKRFU+7WsxUgw5J&#10;HbNg1LmuY86nPFHKpymKHzVIQzhvXShnJ56A6FO7EB+8D1X58YSHinq+3KijbKkA1K0e11ElZWFV&#10;uN5Unm5g1QiuqcAxc5eqjU2k8h4xc5elGUGm7hnXVb1TwtdKIbMMVFJK3QpMDU6VZoZShQV8OjuF&#10;QooU2z9vlTMKdFX8SDDU7pSrPvDMDhWFx+OxnTHotSsWvXbTmu5OwePbY6iIiei6OR1Pe0Zi5PZQ&#10;+ITHmCmLhvJUs4asmf5ZgzT4qQn45QLV7SxuMUGWLT3HnkgLhM9p4pa92y0DW62JOzebTPxMCH+6&#10;WocfCaD+Xp4bxx9hlUs1MLc8T2ur+80ErpHKpsn8orRQM5St3vAqf4AqbpSASyErcrQKgEDyYKvX&#10;Sw4/wvdJNTlCfWkKk/YEM8+lA3C2NBENPFC3mgtxtirNTEhrFA/0/NrfpbGMr2USfqY41hzwO+wR&#10;ca3CrGzPDN+Fc4XMTcsiURa5DUGe03Fo8jvmcuGRs95ByiLmb0upZKtH0HZq9FRgDTclcwVmKoRg&#10;mjlKwScQx6LYaxyKPT/lfUs9W/PK4dbIK61r6/SIFZqSUEjJnKHqm/bCtsEKM7VhQu91dy5qQu9L&#10;RdbGzqnsYOxIWdKXUH5kgIz6/j1jWU8xfwz4+jn4DuuJ0A3f4HpJOHJp59ODfXGzlp01j1VV5inC&#10;uB/58SooP2FAvEJlOVMQibSw3bhCtbxDBdFWnbeYLpxh+ypKPo2SlGAE7vdBQVqI6XjVsSr9aNK2&#10;HpmRzPciaAU1BZGFq2xzN4z1LGZ+WW3SmRIqVeTpnchNCTSW9OeLVQ4lZP6o23q2VeaeVVq9Qfel&#10;0VNV6eh5gW6XzWl+s4KdRCrVMj38IG13NM0c2wUZuM7PEsBKeew8U4onFZSyCjxBLYsqRdRIrB6n&#10;RRw0llguTVA+0IdWtA+t6NPbtHojE923ZuBhrdDfnICuvuHoty8cG8ITkJ3LD6spMVMHGhzRRD3u&#10;0F7+1Iifr9XiKnumswRBu7rV0p9rNb5yRq2u0Cp9/EhoGXdoH7QKQysvtIxF4Koe9RwfxwTto28P&#10;NEPRsqfXGy370CgrwNDATAFPkPIF5YVmtJQ/XsPYGjmrytNaRoGcbeapksMPE6w0kxMISC1IFZBS&#10;zObyJNRTIWVZBaN2PfuRiv7L1UozP3mmRMPZWkdn3cpy/HK1HJfZiLKj9+NcUQR+quKJoxqk7FuB&#10;47P748jkN831MhIXfIDExf2QvlqF3tYiY01pSPHy3YdSJS0glTsKPgFZRBgFpK2YNpAGSuWjLgid&#10;YZfdaVvK1vtUz/tEK4RWGDAZ5tokLiBlbU0QYNlj567rilRacuWQAlKWNXTamzg5kXb186ex56tX&#10;kL1vOX6uSUZO5A5CuRW3CGRDfqgBUhtdaU1kabq145xyyIaiaKOQl6pTzdSHgFQ0sCEXE6LSlBCE&#10;HtqM9Nij5hzVa2CuIsXcKnVRJY9WfQig6wToguYJ86PpnvJMxQxuN5m9eFMjDzHdOWamONQONYgj&#10;GAWmOne7CEAld4JSl85TO9Pco4oGFPq7RuJ/YideTVtqgXnAgHmDn2dPk0ghram0VDPIo/sa9Cmn&#10;DZcFFrSCT4M+UkWV36XwfXSJhQe67E+gMqYQyEw8vTWbqpiGBzfF4tWt4ZgbmIikgjw2QlJfFo8a&#10;rQdjo77CHujOrXrcZpgJfPYcWoWv0CJgKaSUUhP2jXxcX06bSCh/JIg3aBuu0npqNXglezatEL8k&#10;YJhfxhJIDcLIXqjyQmBd5AHR/ijakkE9Y15SIHuWZJM7XOWJu8xeSevcBKRqGQWkkn6NlAnIs3xf&#10;5Q2aVBaQmhiWKl6oSsGZfCuHvEC7oRrKG3xeQDaWJxubIRCbyhNpbWg3mAcIyJtn85CfcARnCyPw&#10;Y1U8zmczNwr0QcjKz7B/ylsInv0eYphj6epRqStVsqYVFVIlWUPaVs1PaoDH7V4gizzaH3117kbQ&#10;Hpj23+xoC1570aKU5v/vBlIW16itYxDJBtMG0sohNcL6Bk589QJ2ffoUTs4bgjqCeIcWPyN0Owpi&#10;dhqFrM8NQWVGgAGyMOkwynjf7Mlarfm4BLNVo9ZH2kDeYP5+limFATI1BNEntiOGKqc5O41GqnEr&#10;KumC1PE2Ud0uVmUyr89BXuwxhB3ZZCzjjaZ8M1UiRRIoWiepAR/tnYOrbJ+XNUjDNIVtqWUklu1O&#10;RQWCUVU+Uk21N7sE7ybb+23CpNK4q7SnUvHYgO1IVBkev5M9mCPrKpUUkHZIBQWkQuqp7yRLrFv9&#10;njR2Gg/0pF3tsicJf9oRgwd9A/HGtlBMPZGE2LRcnG+sxs/NlPNi9kIlUajnwVJBt0rXpJD26osm&#10;WkYpnZRRAzfau0YDOVoOlUuACrUejT9YoY2KFJrzOcNe7eKZPDMtoWsDxgTyRxXSslIJZU8u8QBf&#10;1vwhf4gWjl48k4vshJOmN/yRPZXUTj2hluoISOUZyi8EYXb8KVOcLKgVdTzA2t5BeefN5gJcoqev&#10;zYvkwcg37yMIpbh3rlSwJ2a+yb9p9UdzZTIBTzGjZAJSRfDFKQFoLKBlrYzHhZxAlEdsR/zmWTg4&#10;+2OcmMWGOs/aXtEM8LAhp6lBM+8TAFbuJjClkio4t/PH9oE0QWW1YLtXKW0IrTlJK+wBobbRFkip&#10;ZrYLRIWsqqWQzDkJZM5qV+7KyFhhQSnLGj9fuwW8Y0ZZg759zayF3PXFS4hx+xZnU47hFu1nUpA/&#10;8mN34Xp1ImqzAlFBVZRd1UZXZZkBKEkNwAVtcEXHoUEdU63D3EpAXq9ne6Kq2ECmhh5AOCGryYtC&#10;A9OJWipgLTvTmrwY5CcF8T4beBkVku2lLDUQwfs9UcfX3mTne4Hvc5YgX6eTukLYCpODkcqOWnnj&#10;TwTS7NFDS/oz806ppKpyBKUAVFGB0qNipkkFyUHsAKL5XCYtdYF5vzuyq1er2E6zkRt/whSty5qq&#10;09d4hAZsZGM1NSI47WkS2VgBqM5Fj6WSsrn6+wOP06p29IvBo77B+Hh3ILbExqOqsogfVIfbJLem&#10;JBZ11cm0nxW4Q2uqlRZ59MT5GWE4T1iaCYk2G9YoajF7rEKCUa/ibQKpLRhUklSSEW4WhypRVlWD&#10;FoVqKwVZzet8jcrYtM9JEv20JnwFmappNIoqm6KV3Bd0cPl/GTHHTI9lTWXkMK8sMD2eckYVFltA&#10;ppvaRwGpxF2A1vLAalOjq3xv9WJXVamTG2F6UYEom6r3E5AXajP5fuEGSMGownNN5iqP1JxUSVog&#10;GgujcIvW7GphGOoS9iNr/3KcWDwCB6kY4fPfR+wSXYP/QyQvs9Yfqp5UADiBFGyWSipvpEo6gLSh&#10;NCE1ld0lVIJPIDotalsw24PRjrZAmt0CDISuWNuf79kfuXw+b+1wBnNg2m6ppBQyZcknLUCGzXgT&#10;gVNexeHPnsKxaR8hZ+9KNKaewmWes+SQHSiM38OUPMHsy9oCZMpRsz+rBnZUGKCicgGpQoGfzzH/&#10;I5DXeG4uslMsSQ0yOWRe/EmEHfZGdU6YUU6VN9blR/J+MooJWBXzxEZ25KqsquN5C93vgaqMEFxl&#10;KnKe5/USn9dtLdvIWbaPqsxoZEedQElyCJqKmSsSQq2FlOtSR2+rpWyq/qb8VNMuasdljCYCfomA&#10;3T5XbAoAcKOWnXUV22Eq0qIOISl0rxlplfIJSnt6Q3DKzirsucuyzDADpqDU6x74k38wntkShNnH&#10;khCdqQW+5fyQEpw/m0V7qrmgVL5QyiDirT1OkqOOoigrwrXvCSHjF9cKiuKsKCbR0cammoXC/FFZ&#10;scfp8aPZkCtpHTV3k2226aug75cKCkj96DwtY0k4QTg0AsaEmAdTcz8a/ayl1bxENdb/pvGzDZDs&#10;zaR2grmRlsUCkragjJ6dAMqu2gqpPNIGUv+jSg+VMAnI6wRSoZzxEhvCz1RAbQepLQm1+uNCTZrJ&#10;I20gf7lWyRMTxEYRhTtNWbhREYez7PELA7wQtnEi9k15DRG0rFqhLyB1sdVkXYZuFXMyAbSB4GjE&#10;lZDdDeQY3m9vOoRg3gdIe1DHCaVeY0OnfX7uCi2a5q1sqkDMMruvK2RRBaKUUlfz0nvxszYM5+uH&#10;EdIh5gJDWleZTIWMm/s+ImdZhQGBU17H4fHPIGz5eBQH+KIpPRBXK1OQFrYLZSlHKCAEMvO0AbKA&#10;QJakHiOQAaYYQECqGMAqnwumFSzgY0shL7MNlBOqIipgaWowwg/7oowd4YWKZDQTSuX/Ur6CxABU&#10;E8gLdDiqrGosiEbMMT+UJp/CFbUhPneWqqrbaipcJS2uZW/zUJERgcTTe6jUUj1CWF9g5iy13Yc2&#10;TdPtdYqOdhu4RWAvs3NX0bqK47UOslHKyw7+zkWLD+WsP1+pIrzxiA/aYxRTeaMGEXGzzsApJbQH&#10;fWRhNW+p1yh/FKQP9NtzDOviElBUW4zbF8oAKoBWT9cUxrKRJtBn03+fLzY5lvy4Vk0nheznm0Sa&#10;HkQ9iby1RjY10mk8PQFQYbCez447aiRa9OuLCITG8nSqnq50pMWkxfxbCV93HEWp2jhXBb05tJTZ&#10;5v9V9iTboORaFkJzi8aymhxS6pZvQNNiVksdswyAMTzQKkTWMLbyR00Aax8Vo4LMEzUfVJFLFWzU&#10;/FMB6opi+J3TjTXVbWVumMkbLzOP1ISu4LxzhcfnTi3KctgrMy+6c4FWgzlQE19bFrUX6buW4tjM&#10;D8z0RwJzyPhFnyBu6cfmMnApK/tD+61qV7kc1aO2wNiqhvZzbaOQz1s1qndDaQPphNF+TXth54q2&#10;NdX8pBXa6FmXZmduqxrZDbLJrduFqMhBdbpJK7RRVn/EziGQM99A1Ky3cXoSc8gv30KK/yKUROzC&#10;pbxg3GInlR64BVXpAWYLlOps2vq0E8jX5QTSTxg4pZDKH1Who+t8qGJHOaQKBBRX2CnW0ZoWaFPk&#10;zFADWUHsUVzRiDjbZXNRHJoJWgnBq0gPRjOfE3Tny5IQH7CNuSRfSyDPURn1NwFbnRtJKCMJYBou&#10;VTFPZH4Yz/y0sSCB9pZtW0LCuFqdw/emM6IQyAbfoJD8zI7/ItOzy7Ssygc1v11OUdKIrFzYrfNl&#10;xvYqN9WqEbVbVRAlBO81uWETrbNZGUIltQoLKDB0g3ZuKUUVmA+kp5ejrpL29EoTfmGCe06jVLnx&#10;bNipVIMq3LpQYqYBtCrCKh3KQ3LYQTMSJWm/wS8q360vpTyuhL2OgDDr1fjjNNciSbZHnxSNtJQ1&#10;JTx4ApJKp/fIYjJelhXaIu2XeSD0vppTtEe75OsFpEbCLCC13MbaX1PANZZp3jDTlF1pRYDqIaWW&#10;ZkCHzwlIWWFNb1xpYAdCC2QP2EgFpYYCT9MdVXm0s7wv22qmPvj6ny+VAD9Xo7Iwgr8/CHfO5+F6&#10;VRKa88NRE38YhcfdELF6PI58+zpC2FhjCGXsso8Rr82FCaQqeMzGx2bUVasrNPVxtxpq2qNtFDLX&#10;FJAKCywLSNuy2jAq7IJzG2A7VPNq54o2lK05o3UpBAGpHQoMkAx72kU1ttppQNuAJC7+BLGag1Tp&#10;3LQ3zZKroNkDUXBkI2oTD+FaUTiulcUg5dRmM5BzgXBqhLUsldAZIE+a56WQWu3x87l8UxygnQME&#10;p0JAan3smQJdlEfXlQxFAiHLoR28SLAuEDrBKOUrTTlN2INaVFC2NfH0DmRFHjRA6rGgVFTlRNwF&#10;5BkCmXByB+pyowki4WD7UFyg4zrD/LSSadk5tq3LfK0iM/wQbfcJcmBV6agd1rNtaeBHxetKx1Q5&#10;JKFSevYz72ufH4GWEKRri4SZ+m5BqfI6MSGrak+VSLgeQPNZqmIjbl+vQgNzJUn6lfIcQ/OPF0uM&#10;UlawZ9GyGAPAPUBaKqnV25pYlUJq7k+KWVeUgJTwg2bESx9sJ7VSSI2ynmfyrIobFetmxRylykWZ&#10;3kNAXmGvJCBVtW8WhvJzNVckIKWUNpAaZRWQgk4FBFJIFQlIITXSKiA1gawBHQGpvPTHC+yhaI0q&#10;Cd3Z8kRjxTV4o5A1VVQzR1FhgKDUnKTuC1z8VI26cm0lGECLlYdb9eyxCyJRk3AEZaH+yNi5AAdn&#10;vI+A6W8jTo2XQMYt/8RcvVjb/KevHWwKBrLWDDaNXar4W0AWuZZqOYG0oWyrjhZ8tiK2vsayta1A&#10;OkNgWkXq/AxtGbKRysxbY6sJpRZIm4vMEkhd0yN27nuIm/02Qtjx7JnwCuI2foPKMH/mj8dwoywa&#10;V0qjkBq0BWfyQ9mgaRM1quoAUoAWJR83S7AEpIoElEeqZliPTU0rO0VtpVKYJIUMQ1oIHQ9D6igo&#10;dXuWKqlBHEUj26lUUPlretg+pATvNkDqsWBs4msr2QFXM8e8QEt9ic+fYSqVELDdApLKd6E81QCo&#10;qCW4gr2xMI6QJhuwo4/6ISV0D0WFDpCdt4oBLhDkOsKowaLi1BCcr9Qu7NofiHlpY5Gxshp3kBJK&#10;nJJC9xl7KhZkYWVnBaOgNIM6N66WkEnmU3XJyMo4DZUe8R1NnqVrLujCM1JIA6Qh+V4gLYXMM7bR&#10;rnbQ1EMJexjNr1gjSbQEsqLsWRqooLp89Tna0h8p9VJDWdYG5nEaMhaQglSWVfZXFlWfIaUUkFJL&#10;G0iVzpnLx7ETUCGBoFQ1T1QAcxhaaKm1YFWe2cADK4XUfOOPhLCOyif1u03lkzpqikOKKAtbqxyF&#10;HdRPLljPV6caUH/5sRJNtcnITzuOn87lmO09NCdZSYUsDt/JXNIbQSvH48TM92lX+yJm+ceIXfEJ&#10;4nVtfuaRqYTSFJ+bUVdCwwYvKNta2LsgpUK2Lq1qta02eDaIdtgQ2iDaoSt12WGu+uyIQrdh5nOK&#10;3fh5DEFpqSVVkjbbGmHVvq4fInbeu4jVCOuk13F05ifIPrgcFVE7mD+ewK3KOFwui0J66DazBYo2&#10;CpNdLU05ZoAUnNVZp41N1RykANSATnLITlNKJ9sqIK8zVVDxhkZaq7T6g+qYeGo7mgjeZSqhgBSE&#10;FcwzBU497a3Au8p2KruawNcKIqmmDWSFFsEzLvB86lKD9RSAxFPbeBvDnDLbZXkFZBKBjOD3Pk27&#10;KyAT+bdkxAX4G2XX97zIx5eqqbSEvpHCU5nJNkAxaixM4utlbSkOJdbcqFyf5hxVIaZR2KiT25AY&#10;stc4Rw0G3VaaSLYkWg+UV8UQxFNmri8nOQj5tAeXmEcJQE3AKo/UCGQzP1z2UJCkULptIBUqzLUU&#10;McmEVElQ5tIyJocdMIDpS5legJZVQFYVUZH4pQXkpdpsU8h7tjzJKKTAlUJe1qJUvl8TlU0qLCD1&#10;2foOAvJak7bzyzJA6jO1t8q5KtUKhiHixA4z0CMYjXqyJ7OB1E5hmsLQTgECT4M1l6mArUUAJQZU&#10;PbZhFZymYodANjfwtyUfZaeVy4Q+j/lMBKqSjqAgfDdKwnchcetcHJ7xHqIWf4ToFR8jxgVkIm1r&#10;8qr+BkonkHbcN4d0AaloC2RbGAWt/ub8u/W/Ulg9lhLqb61Q5vOxgCz2GIVidwvIIgJZLLUkkFoM&#10;nUkgUxczH9bo8by3EDPtDZye+BrCV3zK3NEHpQTyfPYp3KljelEeZZZe1ReGo6EwDOWpdwNZQ7sv&#10;IAWiBnK0Y0D86a1mXvKXi0UuIDX1kewCMhyFccdMHtmgSX+qm0ZNBWdNdrgBso4uTrmigCxOCkDs&#10;CX8DolRTz8vSVlKJNXik6ZbL/Kx6uqBEfq5gvkahsO2tXludpZ3yTtFyJ+I8c13dxp70M3Pxt5ro&#10;9Pgel6ospW2gilZnRaJetpUcXFP6RlFIDtxnUkDtHavKHBUOaBsRganqncSgPaaETqO0srF3+JoH&#10;ygvCCU8SblHB8uJpLfglz/EDNf3QQJtXyWRTE7JSIg32SJ2kUpqT0Uhny9AwbaSGhlURc473G8pS&#10;keIqCxKM2uJAAzC6rsKZUiokgTwnILU7ABUyNzGA0KTyS5cwh7PmIJUYC3CtZZNC6jNV0a/7t5pl&#10;O635ShtI2eYLNbnIp32QZbUGelIsxdZ3oiXRaO2PBPLONebLZvAmgoCW4Dqt6ZmiGHYEGbhNVdR2&#10;kHUaitfADl8na3uVNur2dcJ7IQ/ZBPIi7eqdq8XMhWJQlnQURdH7URa9D/nH1yNg4WCc/v4d2tWP&#10;jV2NWy4gmYetGUIg7WIBTUVYIOax8TvV0hmFLqAsqASewLJgE4A2rG1Di5YVJdoyxNPax6dQI7wa&#10;6VXJnPLPdYOogkPM37TQWVuAGJUkkEVu7AycQFIh4xd/QIV8G0FTXsTJKW8gb/dC1CYfRGH0LpzL&#10;DQQa03G+OAKpwVvRRHU8kxfSopB5sfuNOhogE4+ZJVjaKUCNOy5gixnkEZCyrioOuEDFKkkLpgqG&#10;mlHTiEM+qKNyCUhBJtU7QxA1sKNb5ZWyqRrkiTm+xfxdkOm1Aq0yO4wqRoWsYMdMmBqZaiQFbDXv&#10;ebU6w+SmgtEoL/PSstRT/L94Qq0cNB7Rxzbx+wfjBtuIFPMy3+MKrWgzhaIiLQQNBbG4Tk5uUXiK&#10;E08h6fROviad9jXHFBFcNYOVmWxPfM35UjIQh/ToI6jm//1MIDUS+4Aamhm8aMzmHw+wEfPLUSXs&#10;LRCqaUHtHE7waWBFC0K1LYLUUUPCUi+BoblFK0/TSGoqYoN2oiA5gK8rxA16ZW16e4GvP8P8UZP4&#10;UtWfLlYwD8xDLnu1s/T2P2lVOH+AnhNEAvISexx9hiZos+NOmu9hPpseXYNJgk5AXuZ3VFVOVlwA&#10;EkIOtMBoigP4WbXsLMzePATy9rVKfp9clPIkXW8uNFCq2FzlXD+f42eXx5tNmLQ4WXNlzezF9bef&#10;rhThp2slyGUjO6NdzW8R7LpUs9avIPYgymL3oTzEB/Hek3B0BvNI7SSwciDil/VD/PKBBHIEVdLa&#10;olF1rgJRxQFWtBYDOBWyyENwEZg2YcNoAWdFK4DWfYUFqGDjfeaJBewI8tdRJU3QwjKK+V4l/KxS&#10;jzEodR9roLTySXYU/J6q2tE8ZMJCXRvkPRyb/DyCF/bH2ehtaEoLREH0XjTmBeKXs+zICWFG6A6z&#10;FrIu1wKyhB1YDl9TlxtEO2gBWauRbKrhVeZk8af8jYX95TLTIAL5owo2qHblzB/LCGUlIQs76E2F&#10;DTF5oWATOPUCkm1HQMrGas5RdjOGCnkmL6plpPUCRUdKW5WlKRIqG1/XpOVQJ5jr8vXX+Fn2YJGU&#10;t5x5aVVGEPPUGFpk5axxiD2+2Tx3g5b1CsXjMtvrZSrgOTqwitQgviaWzyfjJoEtoQNIC9nFvyfz&#10;9VkGXNnii1UZVOlowphgLoOgzZpVb1tTnIjbNwikJr4FpEYbM2IOobaAjZJKIPAMkK46QdlEQaCR&#10;JalUS4G3gGwqJIQ5pspGFy+xYMpEIpPrAvZeAlKyrfWLFx1ACiYbyJzEk/zfZGMnZUVVrSObeYZK&#10;an+2rlSUnxRolNlUVbiAlCW1gORJZGi6Iy5on8kfjcJWZhr1rKSC6yKfN1SzeqOat8Uoz2MHxM/T&#10;/GM9bap21P6pmXaZ8GmJkFYkaNRPlSSyVD9fKsLPV4pRnB2Iusp43PlJlyrIQVVmIHIi96EsnlCG&#10;+yNn30KcWjAAId+/jYTlA5C4YiBzyv4EcxASl1nVO6pztRRS4LU/9WFySFlJF1zOsFXQCaSi1Gv0&#10;XY/t15d58nlCWajRVFcUSWWpkCV8rzJPa0+eMg/aUPcxlkISSG0ZYlXrUOGXfoJw/qaT099E+qZv&#10;cSFpP2qTjlEh9+BsQbABsjbrFI/FbjbCRAOkBnSKaekFpGDUc0VssMb+scMTkImB24xi4jLPLSEV&#10;kFfZkKtyIs0ePDVUtnAqpEZUlesJRoFTT+iknlI5G0g9pxxSNlaW1bauArKScbENkHW0vSoiMAop&#10;0KlYNpDNbBNXyIiAjDtBy0ore52sCEi9xyUKTzPbWDmtteDVa29R0IoTjzOP1jFINbDrO1+hOl6s&#10;TDcXiq3Mi2F6lcn2bl17JPzENlTkRuMBwadBDI0kCsh6frBZ41WTbeCzgZRCCQI7j9OIp54TLFIs&#10;QaVaUYGoyXoBmhJ50ACpZFUKefVsERWS1tAAqblKAVlubGx2wgmqaiKlnD0kFUvLq1SjKJWz5ipL&#10;jUKWZoTDLLHhd7HXtNnQ6bHeUwUBCj0n26pKi+t8vS5/fYG2QUDeuV6FW4SwLCecNlZzkxU8BvFm&#10;KF4NQr20FFKr2pXnqPdW7qGtJtSLVxdGoLokCrhdjVvXi2nPYpAddQDF8UdoW3ejMtgbEeu/QOCs&#10;dxG7RHN4QxG/pD9iTR7WFykq1tbKf4dK5lOVDIjOQR1CUuJF1WonSghYW/j0uNSbYLmi5TlGuf6P&#10;cAvKYjcqq0s1i2mDy/i6cq+xjE9/FcikxZ/g1LQ3ETR/IMqOrcG5tKMojdmHoti9uFgSDjRnoZxq&#10;WMh88VptCqEINna1KPEwj88eA2R9fgiKk4/TPlJttP0jFUcrPippBwWkBnoE5DWmLrWaOKcqSu0E&#10;ZBE7bjXuhoIYnHVBKSCrCawBkuAJ1qTAnSa/1LykgNStYKzOjqSNJUx8j7N0REkn/QlZGMGx5jcb&#10;+b7KU/Wegu8CubimMQTCFneS8OaEUfHY1jSgQyAv0hE2MXcsSz7dAuSPDdkojD+KzPA9/N90A7tG&#10;hjUAdF7Tiky96tlmz5amstOhq6N7Cz64iXn0HjygkUMN52uYX1uka/BCkNpFttrER/AJOkGgOReN&#10;smrqQUDKyupWdaY2kNpmQYCmRh1CHg+ghnOV7xkg+fo6AqlJ/LZAapDFBlJQ64pFUj7BqOIBqaMG&#10;kwSkFFNr2TSaaw8kqXJfNljbBaqWVUBqAepldhq3Llainr2ZOgQbyJuXSlCSxZyiNgvg42Z+vsCz&#10;LBOtMHNIDc0LSHuXNFksXCpm56GLgYbgzs/V+PFWOa6w18yPZ54UcwSlcYdQHbMbSVt/QNiCgYhc&#10;NIAqORRJywZC1/lXo3YCKZUUlFLKlpFVx7RHKSEp9x53T5R5U80InRNKA54PwWLYUJpoB8jW+61A&#10;lnl+aiyrgHSOsqp0Lm1ZX8T88D5Oz3gfcRsnojrUD2eSDqEwYgfKEghgZay5DkoBAS0hgAKylvmi&#10;7GphwiEHkOxYU0+aza6u04EoMukuSlJOmmMrIK0SumyzDEuWVRZVQOby+ErtDJB8ThZTaiZLK6DU&#10;8PU3zUVWEzTlkIJRg0BSSBtIjdQ6gdRjvZeAlMLKBgvIS2wTUsQmvjYhgLaanNwkH4JUQF4oYweQ&#10;H2eAlJperWbKQ6byYw8jI2yPsatSSPOZmloxCqmdDRP5mVTIRnbmbL+pTLFqaGUfMPt7XChCeXao&#10;AVIjihaQzLsIpKZBbCAFhoDQdRJsEO3bC4RO6w1tIHVBEylkVuxRMwdjRmhdQEohVXd6qTbPBWSO&#10;AVK7h9tA6v81WGPyTBeAqtbXwI4eq+TOBlJFAQJS6x71WHZVBQoaDKqhQmphqlab1PL9dEWl6/wM&#10;3NRWIRX07+xZecBACyv7fkbbetRnmEah0T9BqclqrYNsJJQ6GRp4aKpMRF5mAH78sRI3f6Ri03qV&#10;Mo/IjDpClTxmNsLKObAa8avGInz+IFrVoUhbNdSsltD0gQ2kXbljKeUIKuLdMBYLEgPg+HvDh6AS&#10;vPsB2QKmjwtKY1lpcwmjcklbIYs2DiWclmUt9SCMblJHqrVRxxFQkbnyx6TFHyFi5tuInM+8c9cS&#10;VEftRkU8XUH0LlSnHsatmgSzoXR2+E5z+bnrBFIDOAJSZXNZtLFSzMbCcEIWgPL008auSiVzog+g&#10;IOGYmfZQTatglGUVkDqugk1AZkYcMEBqZFQDMAJNAzAKvUa2U3+TZZVCKt+UGppBHReQl1wK2UxF&#10;E5BSV8ElIKWOykeLKSS1bBvKHwVkI9uFgNStLKkN5PlSduIEzADJ9qHnbzMFzKFbUg55qz6b/5/F&#10;z0ujZVWNrnaXoxOj87tUzrbUXEa7G4r04IO4QR6MQiryk0+aGk0BqaF/XaH2XCVtmywf30gbBqmg&#10;uzQjDKkRh6h6rbtvafRVmw2pXlR+WMunBIu26dP84lmNbhIEXRjnvBSS+aO22lC+pw2JNCCUyded&#10;q9YFVsr4fio0sAZrpKLafkHqrE2MVKqkEiWztbyAZC9jFQWwIyCQmo9UlY4WraoOt4Je/acrtJWX&#10;q4xlbWKHcZOdwJ3rtfj5WjUqeAIamJzjxzP87RmmvOoKG4IgvFqbypMoW6VenL1kcbQ5OQLyMh9n&#10;p5zAjauluP1zjcktq5gTZUXuZ+M8hbIY2vUTPkj3/Ranf/j/8/afXZJl2XkmmP+s58twZjXZJAAS&#10;hYIqoAhNcHHIxW4SBLpQBRRKpRaVWoTW0rXW2txNay1dq9AyM/e8z75+PTwiPLOKYubDXeZmfu2a&#10;Os95tzr7/JZMVZYzfddWfvJvLCofchkg5VfS9DgpKNMa+HkpZPGXglBHSb5cCbVCHT/6U6t//GdW&#10;0214AGTt4z/RIRPzQCVDGOsfc76Oj/7E6oK5rmvUdJSlvARuwoP7qCQBHW4DYL8nQAXq2/I5fWfo&#10;37fY679tkZ/8K1v4+/+XjfyX/90i7/wHq/a8a63Zi1afv2blyUu2qsnpyRaLjNOWGD8jk++63WmS&#10;n+t1/5EIa3z8rEdd19meLtrrKnmnpUl4M2HpmSuWmr5sX+3KmtkgyqpBvyogZbKWIv0OGlFWkv4A&#10;iZKRtN8uyX+TgpYWZTIKKBSRoM6iFJJbzEVXP8FKtLaFQpJG0+PraZ2HQr4AZOiXrmXGHUgABMSF&#10;vhMO8RO9r/tSwn29J4I6HYlERT7kriwogHyykbL01BVXyIcybx/Sd0evd9d9yBV9puB935FaPhZD&#10;aU3iibErGlvJAEgCOnTFCus5Hci1ogZ5wurU6gm+YB++gvy4oaDpj6j3/KL8w7uCEiVDqfDp2N2W&#10;hcXRqRsyM/vlC2qGEqj7AnBbgLWLbEQS7IgLkKRY4rM3HWYWJ4e+IKBxXZQZhQRIFBsgg4BSWMmj&#10;mUrKyIJTltUQYaUaaLUiIPNzRrfzp3ebrpA0ScZ8/fJOy4+G/t+W72pP1jQJJA+rKADy0WZcA6dH&#10;Ps6yPd6I21ZpSl/qsn2tWZyt75JL3XaH6h3bsK+fSGHr85advWIbAnM9Omjl0bOWPv8jG/zxd23i&#10;R78hEGX2CUygXPnpv/aDRcCp139XA1+mo8zE8CgDo47KB4LuAMijUB4HJLcA2dB5fui8xgd/as33&#10;/8QaOjyC+tIBhH+o2xDIID1SkmJXXvtdy7zJZrC/bUs/FZB/9/+0MU0uiRM/ssbIx7a6dMWaC9et&#10;NHrZ1lPD+l2S9uVeSpPSGaniNanTTFC3unjjEEjM1Q353wBZlIreaiwI5KS394hPnNd3K3N1XRMz&#10;frwGPkl7KnEAhjxkdOSCK+FmHl9vRhAuCchh+ZZ9DigpDVZ6RAYFP5MrCqnn8hz2cmyxLWFpwR4J&#10;kk582Oa7CNSM+jlBQCfwITGDMU8BEsCAc15A7hYlCAApyPd0zbsoHkDq/D0BicmKFZWZvqqJ6aJg&#10;jMoYw49c8RypbyGgz4QJ/mgtJQjjXoGEifxQavoK/iMVKrlIrwBkeVLCTVa6tgFk8wDIB4KRZrXh&#10;5iIk7wGSgA37HQBisI1XACQ9L9kGjMoE2i5sCI4tAceC5FZeJofMVlTYo0wOpEzbXwEkJitAsqgU&#10;+O7pPICknpCcJY+h6ERZyXFSM8vGml8/Xvd9QlwhG3FvhPtUqvnl3ZYem7d2eU4K2ZGZnPYiXyYb&#10;r6kUhI3EgGx/8rQBkPxAX8qcBcjMSp/t6tZs075+1LB7Glgezo9pRs9OWlV+Uf7aazb91l/Z0P/N&#10;duK/KRi/Y5EfBzAeBRLTEDPxKJDAGAAZwPiiStY/+R8EUtcn31jS6/n2A+8KSBRTR2jO5l//Hcv9&#10;XKr+C9p/fEf+72/Y1N/+M5uVCZ6/+oatTZ22rWiXNeZlok9clnKMCcakzM2EwAqA3JdPWY/1HBYF&#10;4ENirm6X9N0cNL3aq805gMAZHTvr5YhPt+WmyId/IGFg4AIHYMXHBLUOgFnX93sUyCITv85FPTFf&#10;l4fO+Xmo43FAoloO5M1PZZqOPQckR3W5/1AhQyBRyD2NlSdSPYDc1dh5EUgU8kEn5iZrAKRcKT3m&#10;QBLUqUrBBSRq/hWL46WyVCARJX4oM/0V/MeGXqwcHxIIJP9JygMk/lkAGeYm6sjmIVTUACVVNwGQ&#10;7EKUcpPRI5oCAahISQAQA5yILW311l21otbILuj+spuspD3wOwFyT+c9lXqFQBKscSDxGWXGkoMk&#10;3fL17aAhbqiQqCJVPY9ksrLihPaPPG+VKK0mg68frRn7ggAkk8JDKezjW3X7+n7HFz83CzPyKZsC&#10;KuuVE/sy0R9vpewpJYWpIdsuy0zR3wBJ1I3B8ki+dzE5bB39YPY1CtmWEtc9UtiS6f9QZnB7scvy&#10;fR/a0mf/zfp/8K9t8oe/KQD/QCB+5xBIFv4m5aNl3iRpLyCARX4cILoKOox/fgjkc1AeUcgQRiD9&#10;JiArgC4I/eC1UOW35VPKLC3Jf+Xg7/ybUuzXv2P5137bUjKtKQqgxeXw3/6/beWz/9Oqw5/a5uIl&#10;20/2W33uqhVnrzp8X9+Se7Eds9j4KStGrtluTUoT7Zb5d9N9yPT0RQ1EAVGZlinbZ1k9l82MHqxp&#10;TGjiWx457XBStP9E3z8KSUCGRD9AErghaIaise5x7TkgUcgZ9xUxN1FSTFBA48DX5DyA3GHZlOBo&#10;yYqZvfGJKynBICK2QMkBkKvpMY+aEqQhurrYf1J+34I9FmT3dE0U8p7GbictFcdkLc86kBzACJSP&#10;JG73GxIfP1b0eZeslQ7K/ES0vzaF87w/1PIVUh74jkBJgMcDOi8AScQUIFEQVmVQ9oMyAiRgsk4x&#10;iGjOeVAlUMgASNoVkKekgmfdFUtfbGb+GZCCA98xNvMMyDC/CJCuuPik8j1Z7EzahT3/qNYJgfRK&#10;e10LX5M6VlZ5+F4QUkc25aHT+QP5pkeBDNvFr2nGqsn8IeqKFcD6NIAk9fHljlQ6O2pr8nn4GyCJ&#10;pBHA+Wq/aLXchFXkW9hX6/blk47Zl+u2XVmwTnLEnupH20qMWHn8nCUu/txGf/o9m/jhb9nKz+WT&#10;/fx3BaP+PgCSZlJ0IgfIUCWPAtn45M8Pj2dQ6hCMR4Hk78angvAYIDlq7wrad6Sk8g3LOkpvCkJN&#10;BJin5bfkRwpO/i68/l3LCcYiayMFZOzHv2Wjf/fPbVy3uZu/kH98zjYj1+12etAqs5esuCD/Z3XR&#10;TP7j482oxcZOuULuViYPc5AoJHlIgNyrzlhTAGYEMpMdEK7LjI0Mn3IT9ssdTa7yI+9rHBKdRPGA&#10;CmiADZOUQMxaBqV5ppAAia9IagQlZZDzHFQSJeI8Stx2WFYlIJsrAzZz/WNXUq6PMgIxRwhkGDUl&#10;wAOQdzQBvwgkq0Yo39stBUACMf4jfuRjAkCanL2I4ADIZmrSlfyr7fyhee0+po5XqM8koIP/CJx7&#10;8pECIGUOAqRMxABIUhkpY78ClpOEy6S8YawGMCCikNzS1QuVi89QMC5FEQys6t/S/zrlFaul5wIg&#10;O4LoEEgivPJBbgm2Y4CkZI9+KGvyA9nr7yiQzQyNg/IOJCs88iujngLBX6SNCI24gJA+n1t6jQdE&#10;bXVfU7NvdVAVVE/v1X2pWQAkC1ZT9pUgZKC008OHQNIp4DFm6t2qd1PIJobdh9RotMd365qwrtts&#10;1+d2my0IUMlIj+W737fZt//aRv/+X9vsP8h/dCADPzL2s0AhARI/8iiQgTr+xbFAOpRSSI+iHqhj&#10;DXX8dYF86w+t9IYU8Q0BqdcuC0yg5O+CfMf0z39TKvlbltZ7XP7hb9jQ3/xzW3r7+9ac+sQKMzI9&#10;ZYbepTP9zAUrRK7q+1oxu63fc4PVFicdSN++7yDlgTomJy/IrBx3haQ4AIUESNyB3eqsLQ2d9O8Y&#10;k5VA2l35XlTaYA4C12ONNUBkEDdiQ/pdKF6XiRodcSBJd2yX5iw/1yWFuuwwAiKwhUCikNus0Nfv&#10;7kBe+8hB5FxuMW1dTQ+ABLAQyKWBU774GiDvHgFyLTPjQFI8QNAPM5cIa1p+5BP5hYdAElzCIhOQ&#10;RF35PJjjvFfSI7zPVygCIDWxrjfBusQ9wUWEc38tb+sa7CgbJWn4cKxyjoxf8hUg7GPgqQyBcaud&#10;lTka96ZV1JJ6UGctK4Xs8cJwgKRZFYCgkFUB2SkIfD2PlMRWbUVAysHXOU/2ZI4KJtQzjJ4SeWWt&#10;WUwKien7lRSSQBI76JLu4Dwqe1BiigdqsUm7j38pmB/QptJ2/JZKom2irLreI5mwXz9atXX9MBVZ&#10;B18KJqyAjj7bjsxcUh9f7aZtszjp5hRmFINnVQPq3iZpEr1v+ZZJmaVP79dkPg3ZpV/+wN75wb+3&#10;D3/0f1q0/5I90GvRviLZ+6EtfPo3NvT3v23Tf/cblpDJGv3pb9riz37LFnw3YynRz6WQrxNplTkp&#10;/zFQRmDk+Msjx18IxgDMpoBrffQn1j645Wh+8G+fP3Stlt8KWPmG1bd/zypv/a7A+x2B99tSw0AJ&#10;w6Pwhu7rscyr/8bSv9D/9f5iP/rfbewH/9Jy539o7SnBNn7S1pdv2Gas14ozV6wuX5o9NL/ezwik&#10;FVsePuEgrudGpYxS0EWAPG+JibMCCCCnHMj8/DXdn7KHRLHbET3vtCwSrBECO3FdS9ZaY8kqK4JD&#10;KvZIAxizsqZB3JBqtuJjMi/p2TNhxfk+WxcYm7LokhNXLTerCUMwh6kQbuvyIduJcduXyXqvtmSl&#10;2es2d+Nj29Eke0v+Hwq3WyaXGfESvVAhSfRjsuJD3tP9B82IwJT6yp+839L4k5sT+JBBEQEKuTx0&#10;xosDHuFvUman12Ny2dQYpOUIfz/dzHgwBzMc/9EVkjQHDWDpEekJfvlemHsAuSZVY2VGAGSwK+yS&#10;gKQhVGDCEmEVkJ2clA8g6dBGO7yaA5mZ7zVa4JE3BKgQSPZsWBWQewApVSNVEZ/t9tcJWkAGSX/S&#10;HiGQABeT4lJ8QH8eXpeerZtVVmmwgU7OTWqCSM34lN1ju+u2/M97DQfy3q2K0VqBXbge7lfs8e1n&#10;QJb1ZQMk+U822qGVAiVzXwtCGiPX4/2ukAC5VpqUpbAsn7MmP7RgUZklc4On7O2//SP7mz/+F/bF&#10;z//Ozr/zMxu+8KltYDEI6ET/xxY58w8298af28wPf9uWpDhJ+WW09VhkneHPv6P7+G3HA9n89K90&#10;/LXfPoP0zx3Ejo7Vg9v2hyjh963xyz/2g785ALL1gfzLd58BWX7zuwJPAOooUst6CGRwZF/7Hcv+&#10;Qqbrz3/DFn7wz2z6Z9+1eu+7VheM5ZHPbGNFwAnI0uw1a8q3eyIT8+u9jCYygNQ5UlAiqtnZi66W&#10;AZBnpGAAOakBPmyF+esaoCTao/K1ZOqOntPkN6TJLycgEwdALjqQzdS4lDTt6lWRGjUig9aOjXpS&#10;/iiQ3I+NYkb3CI7YIZCYofigbVl3t3SNu7VFy09dtvmbH9teASBnHTCAJE/ZkBKHQJL2AEjykPcE&#10;44OmBCAEUmrZYbU/7UUEJOeHQFI+90iCFwIJcOu5WasfAbIw3+2TBxFX3q8DGa7qJ6dIAAYgb60V&#10;5F8FQDLYHwtI9k5flqNK4ylK4TBlAWNfpmenHDsCZNV9vsxCn+/uQ+MggNzWtQnqoJBswrnXEujb&#10;FTdNE1JTKmpChcTkBVQU8JFMVip3ABKVeyq14/90st5iox6By+QAkEXMkuSMFFJmrz7H0wcd37aO&#10;7eta+jKOAqlRICtg2UoHQD4ESPm8tFvwHa/29LkyIw4kZhRArguwh1syWaWKmPcDl9+3M+//yN79&#10;0V/bRz/5LzJrrtnUzQvWd/4zyy8O2tfyh9qRG5a+8Y7FTvytTf78+zb0X/65xf8Rc/U7Fn/99ywi&#10;k3XloK4VP5KgDv5joIR/7iC2Pvv3Ov6dDuD8Sx1/YW2pZAhiqIIhjC9CyVF/7w9dJUOlBMoSx9u/&#10;Kxh1+5YgFZwASUAHXzL+439pY3/zz2z5l//O1se/EIyfW2HkU9uKd9tWasBLBZvxYXuyGQB5b3XZ&#10;IkMnrCzfkQXKublLgpM85AUHcrMw6lACZHHhhgb9iAa1Br0UMT2lc5d7fQUIQFLB4woZFYDJUXtC&#10;wTkuhtSoHhlwhaQNRyM66kACI/dXhi84tKFCYgoCJL5oKz4qhRQ4ArIwfcUWuj6xPak0QN4SUHsH&#10;QDbl/4dAksagameu53O7K9getiIyQxcdSErjWMzM6+3qPjByUMdalruCyQqQtw4UEiBDhcRMBUYm&#10;D4Dk/issvKXnB+0DSPQDJOYieyquCkYW9gYduUi6L9jK1FUNdM1eB9U0QRI/Z+1S9Dkg8fnIQaKq&#10;FBRwHlU69GhFIemhCpBsmtLQFwmQqCIK6bvjyo8ENDrI0VWATTk5p6kPRKoEQAMgY4dAsmAZhWwL&#10;yLurOV/h8aWge0qOURNIMyunX2bkIwH9mCa6+h/7RRb1Yx8CKZN1U463B26kkM2kfsTUkEyyhKsl&#10;6+JoIc8C1bErH9rpt//eek6/Y1dPvGWXPhV0UyMyrUdsrPeyzQ1f9cDEI82oZflV0XM/scgXf2uj&#10;P/kDm/7b/8MW/oHGUn9oCflty7T1oFJHfuS3ARnA+DyQ3wRjeIRANt77I6nkH+r4nqD8A0H5+1LL&#10;IJjj/uObvyefUlDqKLwq0/W179jSP/wrG/7Bb1n2/D/YuqDKD31q1cmTtpvut21qUqVynUwQ9HIg&#10;OxGLoJACck0m6zcBuZYZlbl2U74g4JBaSPiKmYwUl+8+BJLCgXp8yGqC/rF+34cauERZ6wKgKd8R&#10;daxG5Msu9NtWft46yUmLDJx1XzOsTw2BBGSKABzI6hEgC1N2uzoXAFmhpE3+pV4DIIErBHKm+zMp&#10;o6zDF4BsCbBKpM+BxH8Mgawu99kTmbshkEwma7kZqf2E5yRRxKzcRWDGnzwAUvI6fsWVAVWjhw0R&#10;y9sbRanesgNJlQ4dm1c1WKNyVBn497cwETFZBaQGf7u08pzJypIpgKRsjqAMpW63BNx6Le5ANrNs&#10;UqnrbJa8A3Vi/nggWT5FKR5AJmUCA+RjKRz3ARKTFR/SJ4dN9uPTjyQg9xpJ+bUr9uXDVXsi8G4L&#10;yEZGTr+ARB2fsP5Mj6/qxypoNgyBbMtH2SjrS98UkBpkAElgh8ADEdd7LNTW7DbffcLOvPUD+Y0/&#10;sclrJ2ys55LdPH/KYrOzlovqB1mcsJmRax6AeCqTp7Fw3ZYuvWHZ7vcsfeEfbfYXv29TP/wtS+o2&#10;/frv+vrIDPm/Y4BsfIIqAuMzkxUfsnMESMCrA9zBcRyQTV238Z4e01GXaVyTGnNUOPS65bcI8gDl&#10;71lJMOZ//ps296PfsJnX/8zq/R9Yc+qigPzMVpcv2e3CsO3kRtzs9GVTsiZMPuS99pIrJEuu8CEB&#10;EpM1BJIevwR71uUrAmQl0m13NLi/lNVRY+Od8QtuqoZAUi3VkgVTjQ1pckvYl/qN3I9c6reazNZm&#10;bMzKi1JqKSRAtuKscTwtBQ7WTYZAksqoLAti/R57gjMEcvFAIb8NSPKKTU0K012f+nsFyLu63ZPP&#10;SX6Rc8sCEpP1RSCfrqeCqh69XggkK1juUVij+/iPNSk3QHrag/pNgCS6iKqhkCTsAbItIACSPCAb&#10;jjBYiYYCY7DZzQGQUshWkU7kC/obs7MqIFOWW5JdLRMRICl1o3SOQBFANjJU9aQFVdHrTlMyb7lW&#10;CCRm6yGQei5Qck5dUOFT3ud6MqupicXkZW95VLsiM6aVmLYtqXuTqp777QDInaKxSc9WQ+9HQPqC&#10;0Mdrh0B+dS8I6gRA6kvXjP3lTsqBJPIHkJiva8kxm7j8oZ1/90fWd/ItGz3/sc13nbPZkQHru3bV&#10;MitRy6fiFo9q8lrQzL4ypB9QKh4fsLnLb1ms6z1rjH1s+Yv/zSb/Sabqj0ktCEb5bCwGDit2DqOs&#10;HwElAP6l33q6ww+ZqgdAAhsQ1lA+Hd8I5XtS0oOj8a7g1FHXQeQ1iL7+kVQSKP/AKpjQP/4XNv2j&#10;f20rn/wX64yftuLwacsNf257mW67XxkXkKOWn7vmNb/sMH0USCp0ABIQnwV1Ah8SIGk0XV7qEpQ3&#10;NIgX3LRv6juKDJ/x1R8Aye0duQWdzLgDyX6d5O48YrrUZ2XGw8qIq6MDWaAH7JjN99CWQ76+3BGA&#10;5BYgPWUiCwog71QXAiC7P7X9osb+rwCSpVjTNz+RLwiQy8cCSY6S878JSOpnQ4V8sCrOdB8gmbQx&#10;WT2ow5osSs3oykaKgQOTdVeQ0WZjs6EvRjBg5lUzU0afVS9bk0l7azXvwR92K64KsGpWs8C6zpUf&#10;iEKm9UVRpP5UkHE+525LQevyIUlV4B8CIamKjPwtVI92esCIKUuP1TWZwqgokHIOewSSqwwDP/iZ&#10;lOzh9/JYIzUjn0MmkVQztzwshVyzr7/etj35wVU5/fixbLFOOZ093bBV+cVVzaZf0u5yO2ebGlzb&#10;+mEeb8l33aTYfEjm6ZzZXV070W8DZ16za5/8xHrPvGuj107bRPd1mx/RjzU2ZD3XL1s5G7eNZslq&#10;ubiUctrKMqtYRb4pdV2UH5kd/MCyw59Ybeq8xU7+wMb+/t9Y/CffkToFucECC5Tf/2PLvC/ABGHz&#10;vT8XZILzAynmB39mDR319//Uqr8UVAfpjMZ7AVyNdwSfoMI/rL/7B9b+4I+tI/+yTVDnlzpPz6nr&#10;3PAgDVIXnNV3/0Iw6ppv/5lV3vgTq7z2by37k+/a3N//K1fH3M23rT591hL971th6rSbqvdrc7ad&#10;G7fC7FXblf9l+1n7ao/qmhWb7/tUg7Tf61YpmUMtKZujuJwc5F6V/GGQEmFZFq0in24lBOukzXZL&#10;sXS9L7cx4VZ0rvzC3IQVNOB3NKjtVskrp1h/WpLvVdPYKQlM/LC1zITVowPy409LRSnikBWm3xIY&#10;WBpVXOjWZD1mm6z5lZJlZ67YzM2PZGrSp2dB8M4EpqVAweQl1QFcVOpgsgIkkdhHUu17DQGma3O+&#10;+5BS3/1qENQh0hoZPO3v5eGqlFATclDkjr85KUtLVh7xF/mqyYkremxcPrjcRJm2r7CIFyAx+4CR&#10;ChcG+m77AMimyBWA7HJVScu0nOkWkOXngNxbLVoZ1StIyvW/R7t1z2EmZ3tddVG9EMidNt3p5rzg&#10;IAAyJ3BGvO3Gy0DiH7L19DMgUdMQSCaOo0ByTjMzZ7mFAX8sGwmAtK+2vFMAzZl3pNxfSjXZEh0g&#10;2Uqvpi/kqzv0Ogn6u2xrQNxfW7bbrXlrZ4Y0obB565INXnjLLn/4D9Zz6k0bu35ClkWfrUxP2NTQ&#10;oA31d9mwjpKA7FQ16RQSVk5pJk9M+qqFndK0xQc/tcrkCUv1fmC1sXO2NXfB4if/1mZ/9geWEADk&#10;BSllY5VHWqpWwXf85K8FofxIgdj66C+s+aFMWP1dReVeALJ1AGRNQDbeA8jvO5Ac3wRkQ2bsqhSX&#10;3GTpDdT1z6zw2vds4R+/a5Ff/kfLXPi5VUdPWEVAZjSZVOfO++TygPaXMuXz05dtXf7gV9upw7TH&#10;i0CilpTNASU5SKAESCKx+fkrtl+b1YCk69uMA7lFE+oQSP0WAJlb7NFvM292R9bWWlTqNSx17ZH/&#10;iB/b60CupvHlej2BHwBJTnHObwGSiCZA0kz5lhQOdZ8WkPw2R4HExA2BDEvnvgnI/V8bSJo2B0Cu&#10;ZWW5aTzeqUYcSBZSA+Q+QJLMXxy9qsGvDy8YKUEDHgcyT2XLAZDy28oCkuobTFBP3su03aOAQOcC&#10;JPv839vRwBaQmJqJmR5v8YHJi2mKGQyQ7FJFCRxFBEAFjByYpccByX3SIzm+/OiY5zl5DAh538BH&#10;IQHnULUTm7ip15i1vMyZp/Ihv36y7vuQsMsyndcDIFd9Z6R2ScouIOWl67Vz3hmAtY80QSZAUY3K&#10;FGksWc/pN+0Xf/OnNnD+fZvru2DLYz0CfsaW5yZtZnzEKqWMba037c7umm22y9auZq1ZiGnymRfg&#10;UdsuzBjboddmz1u25wPLX3/P9tN98scuW/riP1n09T+x7M8IsHzfyoInL9DyAqXoxQB/Ln/xL60j&#10;X7KNagrKGoABI0qJGQqQBwfq2Pzl91wZO/JFO+8L5uOA5HjnDwXxd3RffuN7f2gJmayx12U6n/6/&#10;rS2TrjJ61vIjJy09+Ill5Edup3rtfmNeZtuSbciEr8gPZDCjkAR17spkXRz4XANvUKbmsHxIXWO5&#10;y8GMjkpdpYIASIEAoFLBQ6tIgLxVnxdMX3gENgTylpR4PT9hWakb2wcGC5jTtl2ctIpM0MrSoEDr&#10;dXMUIPNzNz09AYDASLKe2xBIQHMga5TYddnUjQ899cJnoPQNNcUkPgokeUj3IQXkns55USGDoA5A&#10;LnwjkBQCUHUEkKyFfEIAVWMPIFkuRsDqdksmK4pD233yfQxqAjpshrPbyVuzGJGJJz9vWwolv62s&#10;mYBuzOQVASwEkm2nAXKzIbNRQD7UgXIlDvrfUEHD+XdlemIKE9Ahd+gTgF4vLUUDtgBIAkAhkKQ0&#10;UMiiQ+hVODrC/f0AEvABkmvxOKbq0vAVb9oMkE9kmn4lIPc2BAjnrWbcXKW+FSBb8jEq8gsB8uF2&#10;xgMULET+eq9gT+WTxuVfT3d9Ye/943+yX/74P1tk5KYmpTHLrcxZOrZos9PjVirm7OuvnshXvWMP&#10;7+3a00f7dmunbfWi/OVURGY0lR8anJOXrSETrTx8wmLnX7OlrvctOnbCol3v2MLH/9UWfvF9i/38&#10;9y39xh9ZURCV5B8WPpGp+slf2KpgPAokZmsdGHWEfmFbB0ASTcVnbMsP7UhN2w7kn34jkNW3flv+&#10;6+/a4qu/Y1NvfN+Kl39kO8tXbFVqkhs9ZyX5fukBASmF35UJf08m5n0N4HWpVHNFgGqAmgd1MLvm&#10;3YcExhBIlJDyOfKTFJdjogKkb1EnUHns8UbM/c8V+ak1XZMgD/nJO3odlr0BZIPgGx0b9uUmCdSq&#10;IChp7OTnehwIgKR+lFYblDgCYniLYhbmu9xfA0jUjAjvxLX3PeILkBSHY+aS6ySVA5AsUCbKGvqQ&#10;KCQ+JFHWUCF/PSBp4hwASatIgNwtUMRwxUv+DoEEBFZHMKAdSJmrVMCgkEeBvC9QaMbDqn18Qvw6&#10;TFYA26ynrSIfcquVtdvs67hVceVKzdFPR5Bto6hFu79NUx+BkWOFf9Rfj4PV/bRuJL3xTUBipnKO&#10;gyvTlAOYmUjwf1FbHqOPa2REs7JMRc59JH/RBCRR1pbOo6cPta3yoh1INvJh++yvbpPbZIX6hN1q&#10;LgWNovXeZ7pP28UPfm6f/uL/tqsfv265JSlvLGLp6KKlklFbWtaMemvXZP9aU75ju1XW348E5raA&#10;TFgjm7BKfN5WRq5bbuqGbcQH5T9etphMpfTICZl/fdaO3bTsxFlB+o+2+Pr3LPIzqdU7gu1D+Yuf&#10;y1wVkK0PdchkPQqkqyMHIOrovCcAdbQEI4rY1jnA2H7/z/14CUj3Ib9vFd0uv/b7Nv/uX1mh+x3b&#10;TvT6cqqCfKzi2CnryEwtjHxhNZl495vz9kSWAyZrJ0kaYcCVzPZzfmB2ooQEdDBZQyBRyaXBL7xY&#10;4LagBUhUlPpWHgPIB6us6Djnkdunm0kHkpTItlQpK/O0sKQJfi2u18nrcTq9yY+c77f8bLeAGNDr&#10;jXswZYrqG4HDgTJyC5CU1BFkY+kWZmw7OWTjV38pc3RQvqLGhiANIAbWZ0AS1AEurhsA+axSh+ZZ&#10;zcS4B3W+CUii8sBIR3SA3CwGQG5lpx1IUjIP14PtE15BnWLyC1EbytsA8vaBD0nkFBPzKJB5mQgs&#10;fwqB3JNKbgjIcjoAcl/mLluPE5AhqOMLmx1IXUMKttPJWkszBCABFBPBrwKS+8cB6ROH/F6irFyP&#10;88hL0vOHVAq+6cO7TQfvrq7NesgXgWxoliqR2N7X5+nIN8lN2kP5DF/JCkhpouo9874NnPvYLn30&#10;ho1fP2sdqWEtm7GEQMxlUpZKJWx9e92+tsfWbkuh16ryWe/Z7b2OtWtZ65SI/C7JzL1kRZn7tzRj&#10;V+aue/6rLL/qy+aMPWoRUFu2jcQNK1z6O1t6408s/er3rCqfsE6FzfuCTmABovuQLwCJOgJg5+AI&#10;QAyPI0DKxA1glO9I6oNo7tt/bIlXv2/JD/6jrY5+ag/K0zLb56201Cvz+qLDWBv7zOIyszc14L+W&#10;ufhQ77cmU3X6+vu20POZrabwIdOaxEoeAAuAHHEgqWMleEM/VoDksbt6PkDyd9j4CiAfrbNs6aJl&#10;5JcC5KM1cnVLtlud86BOeva6uw9f7+V0jSVZHf1W0NgBSFIH63p/y0OnnwMSEFFJFhgHQA4eADkn&#10;RR1xIBsxlnc9A5K0SggkJiwKWVvpPwTyaOkc/29qQv/1gAwUcktC92Q1LZN/8jkgWZD9SmTqpiWl&#10;ephyt0nyy9m8tZ6zbZmhq2U52jJd70nZHt2qWykhR1wm7uMdSuNo01HW/2lnkbZSSrZ+PWV32L58&#10;t+aF5qn5PjdD6SAAjGzkutVmL44VB4kIK7dsHVdkD0m9DiYvgSH+JmdJIQHmKttRAyMmNqYpPux9&#10;vRapE4oM6Fh+f6MsUzhq8wKyntOPqJnr/u1gF90Ht2q+FAtfkrWR+JH21Y5V9YMV00P2cI/1nxFf&#10;r3ZPk8Ty4CW7/unrNnjxM4uM99nVs5/b+GCvdcpFqwnESjph9XzG2pWi5aSU9+7s2FdP78pn3dex&#10;Jz+yYHtrNQ3uilViKxYbH7BihK7Zy/rxeizWd8KSGjztZZl8+iEBdV++a2elx1KXXrP5V//MEj//&#10;PUFDdQ0mqBTyg7/waGvrU9IfAlKAtXT/EMyD+88DGRwtHRWBXHn3e9Z4Rz7mewL+7e9Z/Cd/YNE3&#10;/5Ntjp6w9WSvbZTHZbKPW5NdqgRHY/aqFcbOWrTnE7sj/+/rbfn9zTlb6vvCLrz9Azv9i7+z3o/f&#10;tPT4JQ+EbckfjAwBHu39WTh83aGkdcfiwGfyG7ukkBSBTzqQRFkxZx/S43Yn5fCujJzy2lj8SszY&#10;vQqADDioBGBIkaDK1Iqmpq67b9iQWm7nJy0xcsamrn3oAKKOwAiUHB4EWqY73IyuM+O50LEr7zls&#10;+IpBRFameHbCYSSXScSV4nJef6b7Y/mQM3ZX/ie1r/tlzl/yutdadNDXSlJczsFqD/KqLDrGXL3T&#10;jMlXXpKZznpQAalxuC3wWZXCBPBYLhVQvrI4cd3SkSFXDkAMjy35g51S3E1S4HgoVSzExjxq+HSn&#10;LiApnStKSfOCJqnBrw9OXlHnPt5rWD01Y0kBieqFQLJ1+YbOoVEyNbNAhakZneqyokADRp4PkBwh&#10;kAD4UDDjP7J3SLi8C9WluCAE8t56ydalzMvTXQInYoXkhN3dl2J9vW339yvWlBO9TTcAukST9niy&#10;YR39AC35KLSBvNVJWE2fcbrrlJ1664fWfeqXlpoZ0kS0YH3XL9jEUI+tCcBmXipfyFm7XLDVWtmS&#10;K1KMUsb2tlq23pYpvdW0vfWqTPSO7dTq8iETlpgelv89ZO3sjA+M4vQViw6ctLigrC7ctLJUs8Ei&#10;8dSI7UY0yC7+k8389Pct9rPfka8n5fv03+v4a6sRyPmIOlfUkhzkQWDnRSDlM6KafkhBMWtLbp7+&#10;kfuYFUEelWm89OqfWO3qm7a3csPzivsyOe9Wp2xDilaZvGTliQvWos3jxDnbzgzZV5sxP2f2xkd2&#10;7cN/sgvv/Niuvf+qXf/kZzZ+7Zc2evld9wNRwVWdn58LVnqggisy0TMz56UQIw4kpiowAuV9mcFs&#10;y0CgB18TQAHyfod9NebcvMxpcgBI1Pjxelz3r0uNL7lv2BQQW1mZrIMnbeLK+w7VcUDi64VAEszB&#10;h6xqUiS9AZAcPJeoKhVBAEdQB7imbn4ohZx2//G21DQAMlivSS0r6oo6coR5SNZ00lYElaRtx1Eg&#10;N7NTDiSLlanTpTm0A5nXIAzUMYBxXyYrQLYKUTdZPVCzV7XcyohAm7anuw2Zi6Q9BFQrJ3Bjlo9P&#10;u8n6QOoIkCgZQGKChkDuC6L1RtIVMswbAiQ+LD7fgwMg78gcBkhgpPbVgZRCYrI+A5JGyTKR9P6o&#10;i2WTHYrNATKzPOzpjaLMg1tbBS8uJ23TEpBsjf7kTl0KKZW8p4lDDj7bCdA1eqcRs7EbJ+zsBz+1&#10;S5+8YUsjXVaKzmqymLXRnis2MywFEYBrlZJupeD1iq3WyxZfnpdKLlulIPAi7I+Z0/fQtltrdb2v&#10;mrWyKcE4YcnZIVkYE1ZcGrC2zJnc1FVLMpPKN2IpUEdHW6bimtSpPX3Sshf+wZZe/zOLv/ZHVpU6&#10;UmBelx9Z+0DmKyV1gu9FIB3KAxCfKwLQbUW3pXekjDpn5Rd/YAtvyEe98brdTso3q0wJxHmpoMw8&#10;Db761CUrCcby1EWZ0jINp85bJ9ZjX8m0XJXPNXz+bes9+ZYNnP3Ahs59YmOXP7Frn/7M3vi7P9cg&#10;/9AVbKtI97YbguaMB3DS01TrnJZSSIUFJH4mioiC3mkueC4ScDFtUUbu319lHeG8B17wLbeZPLfk&#10;UghKOrst9J9xIFtx+YZSvEjf5zZ26T2Zo2MO4XFA8jdAci3SHoX5mw4k6giQqCtAEmkl4kpxOdBO&#10;Xv/AdorT8p+XfBtCgCQIVFkedPP524AkD7mt8ceOWiwZe9RJ2ZoUmKVXLMKmJJDtE16ZG70i33DS&#10;N11FJQGTW4Bs5vEhg8gpQKGk9Gl9KuAAcl/mLEC2ijIfBOS2/E6AxGTNL4+6yRoAKRNTQLHV+Wqd&#10;vTgk4fIf8QPx/QCSfTiOB5LSPV3jAEjAJa8ZAul1tAKSFMkdTRAbeg7mKmsey5TK6YOjkDS02pRJ&#10;uq2Z6rHU8Ontqs4peg8demWyGdDswHm7efaX1qvBNdl3xTKRGctH5+SPLtrCWK8tjPfbTrOm76am&#10;a1UFXlVmcMWBzKfYzj2v72jayqklwciSM/1fitqSaVuOLcinZkKZ02yq2Ts7aR394JWFHpmKGjzy&#10;J9blozdWhjRoblp98Yo1xr6w6Mkf29wv/tiir/6eFfEDP/53DmTjIGp6FET+JvJ6FEivxsEX5UAh&#10;5Tcm3/iezb7+J1a+8Ybdz/bbXlGmmQbWLSyI9LjVNdBzw6csP37O6lKvzkq3Jo5TtpEetK83ZEVI&#10;0UfOvys1/Fh+9Qmb6r5gcz3nbOTCR/buD/+jXfnoZ/IFr0mJZqU245abC/b0KCxckfp9LlOW/RyJ&#10;NuJ7Be09iLyikOQnyWOGxQIPVjH3FgXJhAO5kZPLIt/S5Edm9D5nuk88AzIzZisDJ2zk4jtucgIW&#10;QKKUR4HkcYCkIGCu51MHG98PGMOILFHWl4C8EQB5/wUgad4cAPmsY0AAZK8DyWLkl4BsJ62t6wMk&#10;ZvEDitABcmb4kvwhyfA2KYn0c0DWs1KeZsohA6jkQr/3ZX26WzcWMAMkJmu7GLVictaBBCSirPh7&#10;GSkBZW7u8wGklLcDZALynuAEMooDIuMy1wT6Q70OzwdIjhDIMIhDDrKa1Ax5UBgAkEwMq8Wgzytw&#10;opR0BfjywapVZB7iN1IY8NX9lvzNqLGBECVyRFW/vCPVTMuHlA8dHb9qN06/a9ODFyw612vzE/2W&#10;xhTNJWQ652xlatAikwP6zE19N3WBL3WsllwhU7ElvVZCJntJk5tM5ei8bdVzttfGD9bnqBSskZWJ&#10;tTRllfiiVWPT+mH1feVnPXS/ltbgFJCd/LS+S/mRgqIl87U6c8XSMv9in/5nW/45e4H8kdU+/CsB&#10;ScRUUALci0AKuiaP6X8O4dt/bNW3pIpv6tBt/vXfs4WffNcKF35kd6WMdyuzdktm105+3lZjkzKd&#10;ey05ft4yk2etKlCaUrDy/BUrzFy0R1KrB/UFiw/KT7v6iQbzWRu9fsqm+i5LqS7b6IXP7JOf/q3d&#10;/Pwtm7z2uUWHLvugLC5e82qdqvzHlZEvNChvelAH+Ii+pqTCRGcB0IsDej72AoIQSAI7gEginxzl&#10;vVbEgczKZGXLAM8vymTdSI9aXN/X6KV3pchDbnoeBZLiAfKV9OPh8b3qnOD/3JITlxwiFDKMzKKQ&#10;Ya8dCgMwWae7PjowWRe81C40WVlnicnKcwGbgwXKFCkEXQ8ChWQD2BDIB62EL1tjVy9K5u7JXWJP&#10;TAeShcUAsyszMgAySGXUBOQ2KzJCIKV4jfSMPTkAck8w7nYK1pbJSlBnW2pJ8v/eZtmyi/IfVobt&#10;sXy4h1KrOwIKhexIyfAhyXWinHSHWxKQTb0HFJK0SQgk5ipQAi4AYgaT8H8GJBVDRWOxc9AJXUBK&#10;gem9+pX8w7q+gHZFP56AfCoTFYVkJ68HO3mTzWCmx7JzPdZ16h0bvPSJLYxck8KNWS42ZSvzk1ZI&#10;x6SCJQFesrnRHgHZL+UTkFLJtapeVwcKmYmzhCtqG3WpYUH+tIBcL6Xk3/Lcsr4XwVvOWm55Tp9h&#10;yWpJuqbNygyb1g85JBOOfioUSVAQTzph3NYoko/0WU0zb63vPYu99xe2+Or3rPT+X1j9g7+SufpX&#10;1pCviCI2dduQIgIoQDbkHzbe/WOrCciqFJIaVWAsvfodm//hv7KV9/7abi2et3tlBt6Iv15L1kdt&#10;YVDw0Z6x21rJPk0KXbp/1XKT52w1NWB2V9ZQpMfGz/3SFrpPS+2u2ljXWZsdvm6x8V5BetpOvfmP&#10;NnThY5mwn9nIpU9ttvtzi7G9ua7ZkTkaHzvpQG4JyE36s0ohw9Ye+IyYrjPdHzmwKObDdRSHfjcT&#10;DiT1rqRCbDcrU/eGJoVAIZuxQSmkrLKxczZ84W29Bl3jZBpL0bY00aGKAMnOWJTYbQu6W7V5i0hR&#10;42MXDhUyBJJCAPr2sNIfIJvxQa8iAsg7B0GdvRJR1qDLHZU6AZA0swLI0GRNCnyAjDqQVbl9AHm/&#10;GfclZEkBSdH8fRYorwrI+bHrRlsNlIkUxm4nSF2sVhPWYBGxzEB8QtIQpEia2Xl7st+Ur1nQYMvY&#10;jlSyIRgAkoqd24LkgcxONrwhKvvodk3mblmPFwLVI5WhawPegz26iceM99DWewBmyuu45Vw2daVL&#10;3WNNCKRj8B8p8Qsrde5vVvU46xwjMlvZHzIr6JK2s5GxLwXkuvzFZkU/3tMNeyyTFbXcasTty9tN&#10;e3KrJXPhpnWfec8mes7Y8kSPZRbl8wiufHTZ4vOzVs+nZfLWbGe1ZovTw7Yghdxdr9pWuyxfuKDr&#10;yWdtVCwbXZIfLv9U4G43i1LyWakdW/LJcW8wwcm8rRdkRRBoWpEJq+82MW2p6T4dvfpbvo4+/yM5&#10;+l+yUFU/4I4GzZoG1Vq03zr6sWPX3rPxN/7SIq/RCEsgfvjv5FeSAgnSIdSkUijefE9gvv37Usfv&#10;yTylF+ufejAn/8Z3Lf6P/9wi7/yFtQXYRnbKyiv9Xonk1St6vXUNwNqS1EaqtpkaFaS9lp04r0F+&#10;2h62FwRMxJYEwJiUMDneI6ui2yb6Ltns2E2LT/baxNWTdu69nwmo8wLlgvyzs/K7TthinwanJpdb&#10;lRnLSnlLc2w7ICjkQ7biPQLynNXiXfZ4K2oPV4PSu1ZywIF8shl0E8C8xGSlaACT9Sv5kVTarAyd&#10;spIeX03IDBaAmfEL1nfy59aIdnuJ345A3s5N+WfzxcBzXa6QWwL0vsCOD5+xqNSMfCMgBnlIorqD&#10;7oeSCiEPyd+sh0RpARnzlL8Blu+Plf+kL1ixgeLRZIsF0U/kChHEudPEHF+SiT6sCRgVjfkEwU7P&#10;dGl/tJmR1SiTdWH8hgOJ7xbUpRLYOQpk3ovFMRkBkqqYp/sNKUXetqSe21JJzsNk5T4w3dURm+q2&#10;snxTVlbc20HxisF1pZAbgoYJ4KGuC3SLEzcdzBBIznsGZNwBBEhMVlaABECyIuQFIBtZAZG2u3tl&#10;+1qquLmaskZ50b56tGoPpNQUBpD3fCzFTc/02oc//a9249S7VpQJWYhOawKR+UEiPx23VETmRSFj&#10;G62ybepYnBqypZkhj56GQK43iBpXpaj6/AkK8YsOYH55WpaE/FWZrRs6dtol/185xfe0Ym2p6Gpm&#10;STD2W2T4iqX0XlLTPZZf6PXc1QYRQg0kkvOr8X5f5d6SqZW8+HOb+tn3LP7qH1jl3X9rFVTxoz+3&#10;JoEe/V0DSKkl5it/k/hnWRWLjWM/+Q2bfe3fWrX7XetI5XJzbBHXY/syWRkcjzVD35IJlpu64kBu&#10;yR9rRLotKgVBJdkioBPvtsnLH9r0jdMytXptWSBOy1RdEJjpmQGbun7arnz8hgYj+1p0SRlvatLr&#10;suXBy8bWbKQZmgIlOvS5zPUx25UqrskvxYcsL9+0u+1FN1HD1SIoZljBcxRICgZYP8nyLQoJqgKz&#10;LeUkyhoCWZciA+S2vkfg25AbAADZWY01FPIAyKTUe2XozHNAAhq/A10CuE8aA590+uanrrS368cD&#10;ycoS1jjiE8ZGLwrqIXu0npX5zZK9pHxmAkDsKi0BlFjwflJT1zy66psL4UMuTXY5DARujgLZkZIB&#10;2q7uAyQAACQKxap+gNxu0/g4Jz9LChEP0h5AtafHlyduWFX+pgMp//SugOb6q2UpR4P62ADImhR3&#10;WYMRX5Xn8toc/P1MIQMgSXtQKhdGWb8JSLoD2JdbtrOZOwTy8W3Bry+ElpEVKe3A5U/sxLv/aAsy&#10;t1bLAjfHAuu4lDorMzcnyCL6/FkBV/bVGwAZmRk+Fsi8gCwllw+BzEbkr6zM2I7+Bkge224V9Vll&#10;2gvItUrWdqppS0zju8qUyy54fjc502UJAZGauWaJyYsazBcsp8Fal6XBrLqxpAF+8ge2+IvvWfZ1&#10;NsuRSfqhzFVBWRWQRFHrui29830rvvkHUkmd88Z3LPbj/8MWf/YdWzj3qvzSa95Xhl1/H3ai9pS1&#10;h5q4nq6nvS1iXIOTLdo3UkPWECTpsbMO5m2Buyx/a+rap7Y4cMkyM5pMRq7b3MAVW5nsE+BDrpA3&#10;v3jXMppo8rqfmx3UeYMy365b35n3pZaf6u8zFpOfx0qR7bxMZU04xYVrVotJYcpTDiSF6KRCgmIB&#10;+VfHAIlKYsKSm6wv91gr1u9BnezERes98TNBKj9VE8CWXmdLE9ymIMR/ZHdlB1Iw3W8u6vOdt6X+&#10;kzIrF1wZMTuBDiCBkPv4l2FxOcGlQCHxTZ8BCVyU3KGOmLEEazBlH8p92tOYBch1uWVVuQYAyiSI&#10;YvN+QiDvASQwMOiBI1QobgGynpep0BGQ8hkBktUW1Kg+1n3Ow0Ql1cGyqyAPmXFl2xZwBGqauTkH&#10;kj09Ah+VVh9RhwZF5jWLMtdic/0+ERwFkgMgN/XeiKpS1cPrE5X9RiBlsm7ptfe2cvbV4zXb38q7&#10;yfrl41Wzh2vWTs9pAF0QhJctMnbNui9+aEsTvfJj5fsVM9YspmSG5m1NYOVlujaOKOSSTNbIzIjt&#10;yvzclG+4IdMUULfaNZ27os8RcSB39L/c8ozgGj5UyDWZrrudijVkqhYSAqsqM7ZZsPj0oC0LyO0a&#10;7TaJwg7ruaPuK9OKJCVAl0cuWnTimhWXBuU2Tdnm3GVb+uA/2yjLtl793cO1k2yQU8ZvBEwpJEu5&#10;aNUR+9lv2cQ//Gub//A/WVHmGlt2szj2iSarr+VLP9FgYCFvWQNq+Nw73vRpTeZfZfG6Bq18o4Wr&#10;lhw5Y6nRCzZ77RP5jZdsRRZNdn5Q6n7NloauS90HNSBHbfTS59Zz6n39PSLfcFwDbsTS00OWnBq0&#10;mS75dhc/tqkb8inpmUq0tCO/X2YsuUq6mwMk+UhgBEpykRx3WxR8z+q6muQFH7WzpFVYPgWkqGND&#10;oG6mRy0/edl6vvipPs91B5IDddyWmYqfhyJhfu5IDSkQz05esnmZokf9R5oiUyxwHJAEiqijJUoL&#10;uLdqgQ8JkERk+S4Bk2ANz2F7gFsas3dlmXXSdHIfc0ABkvYdmNBEWJ9s00UxYa9E5esx6B/JDAWm&#10;UJ2eAZn16Cc+G0BQoxoC6XWsghAgi/IhgfO+YCGwEsE3LS06kKRUAJAUCp0FtjlPigyQ2ZUxSywM&#10;+mu/CGSrqEGuDxMCSb9VNzndZKW8Dt/yZYWkXQeqCJC1onzehx17vF+zlHzG3rMfCALe25KN95+V&#10;uUwqQ/5lrWirNfmFAqVdz3qtKpU4oQ+5JBiXNLh21ypHgCzLQqgLshX3IQESf7EgHzIyRoMvTRC6&#10;3mpFs6Su0ZSpmo8vSSHZ3l33M8sWnZKfWIrqPaSsnolYdnneUkuTbvZSA1uJzVpag4gCgvpSv+1n&#10;NHsPfmbDP/sz394u89bvBfuBCEw2yWGdZFVma0XqWHjzuzb949+2iXf/kzWlJvekKiiLF0c3dHRS&#10;GixBG4m5ri9suf+UFaTQxemrVhUUX21HBfFl6/r0n2xKpmq095xA6bK4xkx+Ud/H0FUBqkE1O6wB&#10;PGXjUsjB859ogMpk1wGUxcVZy81PWXy8zxb6NBEOXZY5d1kgXHSz8o7MP3bISk1ftFaargARN1ep&#10;1gFGlnMdBRKFBEgirfTgqcrsXk0OWU0qTpQVILu/+In8yqsHMI66/4gf6S0X5bMRrAmBLMxc9WL0&#10;XQEJlAC5qucAJODyGD4k5ivnbdKh7jggF3v0N4uTNb7lS7LwGOW8q8nvVoMC85T8YpnCmmz3D4Dk&#10;nLxU8r5APARycaLL60sf7jcFRVkgFO22bgGypoHuPqQApG4UILdqKFTdH98l79fIWCklKc4sCjj2&#10;gBR4giIik3W1LH9PpiL+YwBk1nOWlOV5vlKTQGpp2NKREQf0NnlFvT4H128Xl6V4tJWseSEBgSKK&#10;0T0PSVBHQN4+AuR2PeOvcU8+5NP7Lfddi0mZLK2E+57RUZlY/Rctr9drFRZtZlhm4QJFEaseCSWi&#10;ui7Vawmk9Mq8FDKt70am/EbdVmZHbHFSE4KA3BaQmwCp87dbNSsQCIqx2oWJpCqw5BdroK4W41JM&#10;QV7RwF+t2GopZfmozGaBud9m75SsxWS2pqUodFrYbsj8zyQsp9euyLTdZIKQmnYy81ZbHtJAvqYB&#10;1GXb8UHL98iXk+m69DNWatCJ/I8s/9YfWlkmLNU46Vd/yyI//U2bfO2PLd//md3HTWivaDCv2Feb&#10;LG1i35IRm+s7a/Ns650cNfrF1COCTYP0Xn3OvtpN2vild+zkL/6LzXedssxolyUJfmkCzek9A+TK&#10;yE0pHI3FZgXkCYeyo8m5naTLm1QpOm+lyLStjHZbZFBqK3VNT3XZ9PVPfKF3joGrAZ2YuCwF65MJ&#10;OGeNeK+X393vLNr9ValOk25wVDjd1DX7NJjp4Cb/T1A3ZfJuZARQpEtm9rAVZML2nvipFWav2Hp6&#10;xIHckClLWV1NZihAony7xWl93nkvoJ+6wSLlZ+smA4WUe+ZBnYUgqCOI5wQkW9gR6AkqfaZ9P8pG&#10;LFgkfau6rPe/IlBnLDdzU2o6rfushUw6kA25SgC5V4tpIhKQU9etpEmW9pZPJR7A+8qUvtTbmxUp&#10;m4DcqtqtDUGpo11OWCWzpAFWlrq0vCImvTAkvyglIBq2vwo0GsCCoBDXl59dtr1OSUfRlRPflBzi&#10;k9uB8uIzUvdKsQFmJTCikPH5AT1/8sBk1muvle22XnNb5icVQDyHPCbKSM1rqJCkTe7KZKVbAdds&#10;FVZ0XRRJPqQ+HAXkX99rCT7NvrM9lpa6JmVmpXSwQJrc5fL4Dfl7E3Z/u+WmJgq31RQ4AiErwBrF&#10;pMN3W2qWmB/VJNOnz82KFcxy+YtS1e1GRSZmACTm6f6qTNx62pbGuqzBJKUJa7OatNv6bjYr+q4i&#10;M7YmUKlyuq3vMCcVmRti+VtK16JcMWmV1JLAjPlksNGqyswvWD0VtcWhmxYdloLNCXZBGT39I5v4&#10;8e/Zyj9910qv/76xbVyKTgPv/YFFf/obNvzDf2npS/9odzX4Hgr4+x1ZDw35sfpO5vrO2IIsBNIA&#10;VKlgloXBDAbuvgZnQ+rz2c/+s116/6eWk5IXNCmlpuQfyrTOzsnclg+ZmOzR9cZkjs3JZP1UpukZ&#10;Deh5QTmrgTpppeUJq8XllozLP9bkn53utfLikNTyvJ15+x9sVuevSDWjMn/ph0NlzkZ+1JZY6lUZ&#10;l4rPCshZqQ6bqLJ8irrTBe9tkxgPtrfbLky4z7iWkOkswAZO/0KTymUppyy6zIj8yFEdY1aXaUvz&#10;YlIY+2XBUp31BdbjV9/Ta1EoQKAm2NuDCCnNu/YEH0GdNU1Yczc/9YIOAkBBfnPWd9IK+/rsSYBu&#10;VVcE75QV5iQeFVqICFIpJD4k5ipQYsLeqkUtPSnFXx62pxt5+5JS0KaAnB294SA+FHTc7q8LqjX5&#10;VCXNoFm9gAb8472mJ90ZzDt12bsvApmY0wCSmgpGzt9pZSwy1a3ZnaqYwDd9DkhB83C/7o8BZCU9&#10;G5jMR4AMamlDIKvfCmRDCgmQVA2hqLc35B89WHUVzUeGNKPrNeSrNmRalzQ4gBEV5/MA5N3NhkOG&#10;wpHcJ52RlQkKkDttrIaqpRbH5W/2+Xm7gmtbpuhWvaDrCEhXyLkDICt6PONAVqUSnooRkPstVqJk&#10;5RvOWSsr34mi/Y2KJocFj1SSR+V5azJv67moLI4VfbcF21tv6nPVrCxTd7L7kvwr9re46e0r2PBm&#10;8f3/aCN/95sW+/nvWO6d71n8zd/z/TjG/uafW/Tj/8seFkblM2rQyLyKj1+1sauf2OLAOdvEnaBD&#10;w1rG7rc04DITGqhBc+DiYrfFR87b5OUP7Itf/FcbOv+BYKChlYCc7ncYOYAsNz9kTanjur7bsSuf&#10;S23P6+8FXWdO1yO1IlMxJpN1olsw9Op9D1l9RZPbwEW7+vGrFpfqp6SaTDR5WUAsUvb84OAJa6cG&#10;BN+s7uPbsUUcqzWYQBYdSoCkQJ3gEEBS0geQ/QIyN33J1lJDDmQQbWX9JUEmgS8feVeAA2RJ/uv4&#10;lfcEDhHWIHLK1gKsCmlLXZ8D8sanHhw6Dkj6+uyymkgQ0gmP+/y9W/4GIAUuQNITCCA57rconRu7&#10;aXe3ZT7eajuQwEhuESDrhah8opI9OgAyOTegmRwgdf8AyA2pUjEhEyu1qMEqc1cwEUVFIT1l8QKQ&#10;rmQAKUXED43pmgRvAiArDiSQoTK/rkICJNVCnMtEcWtd718maTE6Lh9s0toaICzl2qilrCoAOJfn&#10;ZTV7Z6RQdzb0uTu877w+D9HTguXiArKQcCDxC3Mr07Y43is48joXIPOCn9LBspUSS5aT38jz96SQ&#10;uzonosGa1/VDIHc5V8CWpaTVJFskUDpYkwuQsomeCw4vQK4L2nYxYbVsVFZKxu5sr+pzrgnYrI3c&#10;uGi11ILt6/uLyexjfWLmxts29LM/tkn5itl3v2/J13/XZn/4G7bw+l/aHZmAexoUKzLf+rt+6YXY&#10;OxRK3GmY7C4PybMKgT328YOIDuIDJcYv2ejFD3R8aBfe+yep2QWZViMazH2WnR2Q6o07iKE6tjML&#10;AnpBSvOFLQ2wemHJFRIgK9FpmcZTUsduAS3rJDohJZz01TQ9J9+xoibk/GyfJcauC8rLlpoUmLIA&#10;5nrJ+U26r4g6AmTYpQ5zFZ8yNhZsb4f6YbJ2pIAlmdv9p35u2amLvoA6PBxIAUubSRQSVb0jIKu6&#10;5ojMcl5ju0iElf0hA3+TbneYsSGQbMyzmT4eSJpsASQHkNHJ4LZU8CiQRFgBEhN2X0CmJq57T9kn&#10;6zl7vCZXCyBRyHs7dXtyR4qiWxSS3GKzGHMoQyCpzIlphsNkfUphgB7fFzwvAgkkbCsAkFt6ExSl&#10;h0ACCzCgoOxoTKqDCGtYnsdzAfookDzn2xSS/wMk5/I8ns9EsKAfmIjlnhRzV4N+R37rlhS0nF6U&#10;AulLEoSF+KwlF8cOP8uWQKIwfFN+X0HQ0Bdnb5V0kFRQnxEgMYsBHzCBEpDLyQBIAjiYrLc0UVFo&#10;kJof1vvV9QTkVi0jKAtWTSx6sGZH7wuFvKVrAWReSo0PSUQWs5WIbKso33OrLf97Q5A3bKxXJuL8&#10;uD29syEfPxEAMnrOJj75G+v6wW/Z1A//lc393b+wsX/6ntV6P7ac1GdCirUy323bHYF4q2YazfaV&#10;YHywmrb9Gj1rIhoU5NHkH5eXjB6nU9c/kyl5yqZvnLGrn7xu8TGimzLL9H2yTUM9Pm2FxRFLTknx&#10;BCT+I53+UMjI4GUHklacAEmZYEW+JApZWhyWekzrmHKF7D/zSw1ezL0hhzIpFyI2ctUmr39hY5eC&#10;PTeebGTsbmNZAAQKyeGQFqZsZfiUbVCCJyAbKz3Wln9Z1iTVf+oXDiTKiEIC5K4AbCWHNZHccIUk&#10;4INCNvW8kYtv67Wo6iFQww7K8n0jdEvX70dhgIAkMOQb88iCeBHIFlFxAUkbyp2ifl/BCGh3G3EB&#10;KStT4xEoQyDxJ3kcIFvxcYfxodwJV8gZ+QEoJEDe35UpKiBRSIDEj9zX4Hqkx1luFZvuOR7I5LwG&#10;5YKAlB2sWX+tEnOTdVsvzD4alON5HvIASHzMJ7dbAifhQO6u5vQeKnru/wiQhUMgb69zDamOAJ8b&#10;ueY7NbNGcl9qdFeDf1smNUBW5e/e22nJR44IyFF/DZ4LkOv6PAGQ8uMEBUDudSru11FgTpsS6neP&#10;Asn/jgJ5WwADZEzmXQBkSuZq2vaaRatJTauJBVkadEsoeJR4sveSZZfGXFk7pZTUHRjT+g3Str2G&#10;ab8uKDe9WIElYDsysXc2m1bPx2QSjtji1dft5j98x7r/w/9mE/+f/4dNvvd/2dKNj/X6Ug35pl/e&#10;6ZjsVvtyu2hPNvNSRto1yhyvLElhZuRvyceW+cQAGT7/vk1c/VSPERW9Ztc+eduSk91WETgVDZ66&#10;gKoKsJzUDiArKxMy7eZl4o1LaT5xhdzILTqgHABZlqWAeRsC2YxN2HzPOes7/Z7/XRPogJmf7beM&#10;rolfOXH1c6nmNQ1s+XHlRZl4c66ORFq9tlVAYdZuU/GTD4BsRfV+5q5bnxQyM3nBQQVITNc9Ad0S&#10;YPmFLgeSQBBAspfn8AGQBHSInAIkOcumAP7vBXK7sODmKqABWAgkB0UBAHmvnZaJvOTfN+YtQD5o&#10;pwIfck6+DgGdJ3fWNEgBsmw7qE4+ap1yUgOVplUEdXIW1ZfFgmB8SKKbKMe2BlVeSlOWKbWrAQ/c&#10;tP5YZo9GmaQPgJmg0XbdgW0L9Fsyi58KyLVKVDO+/ATBfk8KGioeQK5LVdgv5LYmCLYbYBOf+Eyv&#10;boNGzPTnubtZc5BYJsbaTd7rgx2pud7X0ph8LEH6QNdkFch9nYuJXZNfTESY99kuR+UbavbUNe8K&#10;3C3Myya5VcrcqNSRyYziaeJZ1UQyP3JD70uThL6LbZRXABEtrQnyQmxGj0k9sRIEP8nylUmiwlkp&#10;Y1omc9K2pZKkOjBPN6sJfZc0FCvpvd60FSkI60vXpXyret+dUsKjtQSb7stsfbK/rcdyNjkg31y+&#10;JbnRVSkujcUq8vmG3v9v9v73/ze78h/+hS1e/0B+6oR9eQ/Lp6EJrWRPBOPjTU1imtBIdezLnFrL&#10;yIdaHJAZ2qXBPiiYztvQhQ8tOsIGOvKZB6/atU/fkpnX50DWNJiqUkggS88MymTt1aw/YesCkAAO&#10;S7Hio9dtU/dRx5aOhr6X0tKozMsbGpCjHvpvJScF3WkbPPeBA8lBQKcis7g0Pypz9ooDi1qy935h&#10;rtvqAqe8RKuOHon8sqCRHzp02jbyE7YqcCgMaMq/RCF7T/7MFRIzFXUMAjtj1klIIWeI6g7o/riX&#10;8nUSAzZ84S1dL8g5UlbHwmQKwylQJx3CBjtr6XGbufmJzPsRPS8oIvANYjWpsaMWjbbY6If9RXIz&#10;3X57V9/zthRzv6ZxVI3qe5C/nZAZLiB3xUhi7KpvfQCQj1blnuj8V5am+u3hPpUsaxqkAKnBrwFY&#10;y67It0vKv6rZQ6nJjgZbdEo+iQMhfw8l07m7GuQ5fekoz65gYqBXcvO2PNsjZazYw12ZXFvsvdh2&#10;RWkVBY6AQ2UJrhBYYcXGw+2q3RM8FKsD5JoGJgd+Jf9DmeOatRngpF0oLOe9cbR1TQYwQN7fatpd&#10;qVpkVDNmjm0M2JhH19R7Q70aMlcrqXmdq8GvWSu1MOSpnLsbJQ8koZIBkERZAbLk74HdpOeGLnsT&#10;Le/lU5P10KIFSd6jqSUNUvzBfaknBQuoIyrJBkLsMbIpcPBjSc9UEjPe2YDPxIoVvoMZKQvFDkx4&#10;/I8JoBqfs135nY931+zx3oZ8zKJND7ADmNS1I0uEwncBu08QSSbmR3/zJzZ75jW700l6T6Av9yv2&#10;aFuKuEMAST84q3nkRuxUVjxJXY2MylwclEpKzZITNtN9yiZkLqZQRJmoc33n7drnb0pVBmWqCpqU&#10;nhObksrPWWo2UEiARBEBsO/0Lz2KCpDAyNFOkD8c9pRNVWYcuw2vZqYdyFEpKjBiwoZK2Viekuna&#10;Zcv6rjFjs7KK4vJ9e06/7rWk5Afx6cpLPd4mgyBUTfA0qcld7rHqvBTyZOBDhkBiuq6nh2wVIOWj&#10;Nlb6/H97pakAyItvCUKpYUVACUhWebhCCkh8SKLQpEJmuj71xygx3DkAkkILGh9T9giQKF5m6qar&#10;5W35iVuFAEgqrQCynZq2+xoPu6WIJpzLvh9JCCQ+5ysrs0Py514AUgO3qtm5KdPJVUePY2KtyIln&#10;wAAEgxTgQiBJkexIIQkMVXMLFgFIKSNAAs0DoNZAbxUk34KOa3QKsqM1GFmx8WiH3OIzhcQERSVD&#10;IFlWBZAEl/xcll4dCyTmtYCUQrbzz4BkEiAY0xCkBHbYTGhTgzMl/2W9tKIJBiCzzwMp5aXnLIrH&#10;689ptqZ00IGs08M2ALKZXXIg8RUxUQnWxGcGDoDM6j0T2Im7KgJkWT4YkxHfJZ89JzAAks/G5MSa&#10;Ts6rym/drNDesqPvUb/PRtNmBmX6xRf1WRu+tGuzXtbkkPV62LnuL4xu31/drtlX8hfZw5OtHNjv&#10;8o58xlsyoYCxJhMrO9urwT2mgbXkgR32WBy6+KHN9rBr05Cr2ZSg6Tr1rvuOFMC3gVhAVgVkUp8P&#10;IGsyX4mqYrL2n3lf6sAuVLT0PwBS1gBArgxfdZMNINlPcebmKQcSGAnyACSq3FyZlrnJhqvXpZjD&#10;mjRkZkrBz733A4HzrucQMRlpkcGaQ6phSvM3vTAAIDkGz75mqfFztiO/MVTIjcxwoJBTVx1IFBIg&#10;2wJy5NLbuu7QgQ8ZKCRAUmB+FEi2EmjGjgeysBiYrAR0MEUxXe8IsB2BhzpSYA6QTIQPGD9SToDk&#10;OaEPSVT2lcTimMP4cL8jk1W+4YZUSpBV0hEBKXh8kNc1AFM+wBxIKSSDlMAIAJP2QCExX4Gwkp23&#10;iEzWu4Lz0V4ngFpAAkRTpjCDFqhYWBwC6aonIPEhgZJoLH4kQPI/1jsCJAMWnxJTDxi5dkumJVCy&#10;KBiFvLdes+XxXgFP3StFDQBJWRvtNzQgpWh7GvxUIWVkJtECBLOZ3CefASj5TESZQyABcF6DinrY&#10;YHdpOeYyOfkswAOQ6zKxyTsGQA56pJWCBk/66/l8h7ynYpQuBZrAdA2CZdXkjE31XfBz7uv729Jt&#10;R5+/llz0VSP35DPe32aFyrovAYvPjfpnp4FWNZv0HGhKUNNB7/4uk1vJ7q1pxu3QZ1fvsxHXpCPf&#10;VX5NUYOCFQerbHIrX/uOrATaGC4PX7Suk2/p9ooGo0xHHRM3TtrAhY8cRtSxnZ4NgJRyx2UtJac1&#10;aDW5kHfE3MRkLcwN2GqKLeLwFRnc8zKLRxxIXteBlN86feOEjV+hQdaMA9mIsjh7XH7gjFSxz9JT&#10;AszVk/8Ny3T+iTeZKsk8Z0ExakVPHUxLCuK9nlUqSS5y5Pwblhg948ABY6iSIZB1iudlwu7iV8b6&#10;bOzyuwJ7UGoWdBZgm/HykkzWI0CixLx+IzpwLJB0gQAu8o8ASbQVxdvTBEjtKis9AHItO+dAburc&#10;6PAlDwIBJP4mecxXstFp+Rnr9mBPpiX+l3wtlI6AR6v4vEI+B6QGzh2du6//HwWSooJyZi4AUuYr&#10;QALKUSB3pSwvAsl9fMg7OohiBgUEMrMEA8u9ODcEEsV0yPTaLwGpgXufypqJPh/8QZVRAOS2lA8g&#10;WXjNOk/K87IayDUNIPKCAEm1EUDiF9d17otAsvwMIPkeiJSSvsC8BEhu+Z4eyl9Ozg05kPty1jGz&#10;Q4CBtqRBHWz/HvyPzzbefdYtBj5beB7+Zj21JL8Uf7luX93d9PQL+VDM7/Vm0RIrM5ZentTkgYWS&#10;0neXlIUQbCu410zYhn5kgjEFQvGxMYE17ZUimE2b+UWpT6/8u8s2cvkj6zv7nitnWcpU1vcydu0L&#10;P1b1mYERKCshkPKR0zPy25KzGqxznl8cPPehTOAwkiozWKCFCukm60pgsnbSUzZ1/YRN6trr+h4C&#10;IMd0yJ/UeMxKeQGSx9f0fusrwzZw7i1XRdpthNuFU86Wn71hWZmh1LMC43ZmzMakeNGhk578B0SC&#10;Oi8CyX0U1IG88p5M0QFXR4Bcy5BieQZk4LOO2eT1j/Re+u32cUAu9uuas5pMKH7QRCxzFcWjTA4g&#10;WenBhMQtQK5JKVeGLjqEYVDHFZKB9/TuhmZWSs2o1gmAxGQNfchHgomBhw/5IpAoqkdZBSQDmTSJ&#10;AymTlajt471VHzwAyW1dvukzIBc9t+mqp4HINYmSEsUEmh2dB5BPb7U0gOcdSOBl0KJoLwLJ9TFZ&#10;H0hRVib6HRBMVq5PIIm8IRMCUVmqhaggIjVS0eDB93Mg9dn5HDl9LzX5mx6oOgTymnfTA0h86RBI&#10;gkfluBSESUR+5OPdpgO5OHpT58jXbMtnkBrttYMUCPCiilyT69B+BCCpIHqwRSpE70Vgo47lGAEg&#10;Jqa6pztYlbIgc3ynqcmlkbRZmaqZuEwzyrZaCfki8hP1467LRGIxOWWCHJQOsgHS/TWZxa2U+zLk&#10;/pYHWVVyRebqBzZ18ws3K4mG1qVOI1c/c7N1Q7B3AEfPKclnrOi7iU3qdWcHdJ05gTHrEdKh8x+5&#10;UhJdbctPRiGb+l4AMj5+0+p6nwDZSow7jEC5IdgBD3MVIOuaXNIyWVMTLDoOgCzKP8NcpakVPhx+&#10;JLBQVZQRYHnBCWBbmVHby0/YhBRveeCLQyDxE18GknpWJoBer9QBSBY0U6lDHjIA8tkmrJisE9c/&#10;9HWdxwFZWJCpru8b/5GIKykP1A8g8R9RRoDclE8JkB0pf6T/nEMYAuk+ZFWD7tGdNSmkTFZBeUsz&#10;8c5qRYORxHRSZulBUEcDb1k/AuVdT/bxC1Gzuhdbl+U/Ul2ySRpgrSzFnLFl4JFSPNR1gZpqmFtr&#10;NQ0oEvRco+nRxMTcoAP6QGqKucp1icbWs/S/yTlwT/V6+GkESgjmOGR+riYEvT5+IaC5EkshHwrq&#10;mMyeVo6lYg03C2+vFgSEfFh93pp8SEC6r9csauBl6bonaICD97JZS1o1teCTwr7U+o4mAYBaGLki&#10;NZ2RWVnyiQmgUDmCNZihgUKm3GTNamDODV1ycxGzdaeekA9HMCjlPlgtMWtbeh7buvO/qb5zvt6T&#10;heAh7BvlhHcXoFYXSJ9QvKEJb37kupu0TSlrZBKfcsr2MH/1nm7rfa7quysvkwOcsA0NilvNuN2n&#10;XpKi++2SBteMUSGTnZavNn7dlvT3dO85i4zIz0Ol9PtRCjd86VNblt+8JeVuCrKGwGnqfZcFTUqT&#10;c1GmKI8z2ApzAPmhoJIf6KYmCjmlAT9lefmbOY2HhnzXlgZiU4pNU6zZrpMy84ItycnbNfX/WmRM&#10;MN7U+TJBdd76ARyD5992VWS1RQhlLdovRdfnmLnqBeaYofsyU+dufmiLvZ96WgOTNSyhawni/PQ1&#10;9yFJewAkBQU0r6JGlqVVBHWoQcWHrMlU3ilRpres8yds6uqHgrnfIUVJKSLn/53UpCskyr80eN7o&#10;Un9X3zld5jgI6rD0CpMVX/KhJkW+A0oXSYtQLcUyrR2d+0pDUDiQ8iHv7rRtf6MhIKtW0wBHITFh&#10;7+803HxcksnK7ZNb8gv1+B1Bti1Vwrxt5uOeh9uTT0nDqxXNmACJ8t6Vat3WDH9rvWGNPG0qpLKC&#10;jMqZuJSE2wekXATUrbWqB3+ojd1qHAckPXqk0Hod0h5AyLkAybmY16RJUFNUlWhuCCTBJAY3aQd8&#10;P0xLSuqSmoExLfH1AA3AmvIziZ4CAgobAomaomKACJAcBGwKK5MCMuZA0i+2ILhm+s87kLePALmn&#10;/zdTiw7kZjkmNdNjTSmdZsucfjAWgvMeAuClZFJdXpMoL/7wV7fbslS6va64LnBKUpZtvd+7+nyr&#10;Aqek99FMzGtwLNpOJWp39bkerGfs6U7eHm9mNehmvCKG+lGAXBq84mmXBUEekzJVmFiy8l3T896K&#10;IymlItFPWoNjVe+9vDTuax4pFmgKUgZbbrbPhqWQqF0YOeVorExZTufiWwIrPiE7H49e+sjme067&#10;3xUCCYBEfvHB8MXYGIcyNpoQA2Rm+qqDQCAHhWynRiw7x2awciWkZqggQC72fGILOkhrAGJYQteS&#10;ogIkColfSaSVkjv29wBIKoNQQgoSKAwg0LVdXJByCUj5ldPXNOFoIiAVgnnLgmS6nFO7SvqIJsgz&#10;3Sf9ebcbRFaXpIgLnoMMgUQtH63L95cZjt++X4/a4w2NRUHJY4dA3peS3cWsDIHEDCxr1tWgJz8J&#10;NIvj3R5oASZMW0Dbll9YBkiZjNvtoitkTj/ciswZgMQMfgZk3RcBA+RDgYqJmJgf9vSGAym4AZL0&#10;CLWxm/XsAZAtBxKT+RmQ1LwSlSWVESgk9+8fAyRA3ZHJSjE3ygKQBF8e6tyafKPEHL6xgDkAkmgo&#10;MNY1qIl8AjNALtERXYPsZSATDiTX5j5AljQopwXZTj0mn45oZ9KB3Jd/2JJFUZUp5wqp16NH7bz8&#10;CfZNYVkZfmWgkpizCQfSUzMHwS8+W//lz/T4pFR02c3TWlKDQpMAmw09IP+rSeiePs/T7bJAzPu+&#10;hNnZbktMXNNBM+Krrn4ZTZz48RGZlGlZKw35hGuyLBpSt0EBltVrkdYIgJw4CNKMPQNSr8tgo8v7&#10;8IWPHEL3Hb8VyHEbYS2qvp8wVUC1ELnI54EcdThIcfSffdNN1lAh6aFD5U127oYDyZYGDmTxeSAB&#10;L4i0DnvaIz993SqLXTIZ5W8KyMriDaMVJEXrLwIJIOw5eQikFPIokCjkVkEme5Ig0IAmwnGb7Tml&#10;705KXaPL3KIDiUJiRYRAopCYuNQW35Wb8XSroN8rLavjhr3S0g/++O76IZC3NpsyQ2sOZKciP2sL&#10;qBqegpgbueFgPpZC8vghkOklDwCRLiHqmtHgjM0PecEBqZSjQLJqHiABkPRGcmFE/l9UgFL9g0LK&#10;XzsCJPfxyQDkm4AERvxIzg2AJA/Y6z4ZJisDGSBRSPy9mgZVCCQLg6PTga/HEjNAQJlCICkCQGEB&#10;lU2JgAPgQiDDWwI1qC/3+X81OW2TPWdsUz4CQRaApIwPIDukXgCSzvA6HwVdHhcoM916D7nngGRJ&#10;GZvb8hpMDny2glRx5MYpmb6CJD3tBfQAidLe35BvrR/5Tlu/66Z8VsLrMksjw5dsSdBHZEanZQ6y&#10;8oJC9WZqTqbyhK1MdltxWcBIHdfzhOhHBMEH7k+S1iDPeBTIrMxQ6lIpkSNQsSLVJY3R0ecOYUQp&#10;G1LcEEjud/Q+qf0cOv++h/0Bkm3ISRcAJrlIgGSLOfKBdPVmX8f+s2/oln44AZCoZCsp/3jhpkdd&#10;ARIVpCJnSeYqQBJFBVIOVHKN86WQpfkbbsYCZHHuqkznj3W9IMoaAkkta2V5SK8/Z7eqkUMg6Z+L&#10;yXoIpP7PBFNekk8bG3UgUcrdilwuAcl3Q9qDdAc+JH8TUGNyjI1dcSWleuqOTFzM3mdAuskaALmH&#10;kjmQLGUSkBq4qBjdxRxIV8gAyC2pYim15OYtEVeATC9PWFyOvC/pAkgdmLchkPiQVO5wACRBlkd7&#10;em0BBWC/FpC6BUj+D5BBlBWFlN/6ApAk3EOTFcUBSIImj/S+VqUuEanGtpQsBBL/LQCSHjxSaQ/i&#10;pL0LQlkDkxzoUSA5CNTwHP7m/3X9AGNdp2xNQFAcgMm6I98UKNcKJP1n3GTd1fn0qI1NUa1zQzBS&#10;UhcoNe8RKJuChMBPGI0mGguUbHxU1ay8VV22B/pRn+5VBX/GHm9lfJ+Iomb5Bfk0Qb+eQbv22es2&#10;dPFjKy7J5NPE0pafvKbvns8EkOWoFELqCJC06Og9/UuHjrRGAGSYxgiB5D7BjUWblw86dvlTW5PF&#10;AZQBeARNngdyNYVvOWaD535pSU1CJMYBkmVIKCQldJTxERhpJwmy0Lqjy/rOvOFKCTAA2T4WyFHb&#10;LQRAztNK8gBIfEuADIM65fmbep9SPz1OAQHd5MhDPg/koHxl9gE5AuS1j/R5XgYS35dKJwAGSAof&#10;jgJJlJUgGgEz1PIeG0xNXvcDEFFH9o6kOOOVtpTvyb2NAyDbdnsrMFsbGuCrUrIQSPb5mB686kr5&#10;MpDyOWTe3togDVKxVGTcEppZHwgyTN5nQDasmom6QhJNRRVTi6OeF+SalKgdBRJwAQ4AgYNSNJTx&#10;RSCfpT2qui4NuSqCt+cIkKUDhSx6lJNrEQ19JHOaLdEXNVPRqyfwFQP/DXUMgUSZeIw+QSGQwBgC&#10;yf8AMlBeisZLgnPORm+ekAmpH1R+3HY15iYqUAJkReejkIB6Tz4F6khbEWp1g0kh5e8VKGtSMcxv&#10;rstrUUjA0UhPeVXOo+2CQExLHbO6VtrWNRCTM5cF42nLSmlIV2Tm+uzCx7+wqCaVtsynlnzEekLq&#10;lI246mOylqXyAMmRlD/Zc+o9Kce0pzUAMlBE0hh6/VmZtzqfCCs5tpmu0w4kaQxyi26uem5x+hBI&#10;T2NookJR+s+86+BRYgaQFLWjkCGQ1IPS+4d6UVZ/9J5+zXOOh0AKRnzIgszP3OwzhXQg+z4TkJ94&#10;0AYgUUKAJKhDigSTNQQ1OXbWaJZM6VwApJ6jSYDlV6wb3chRr7r0HJCsFQ2AZHXIrPu/AFnWgQ9J&#10;njUI6LCpUAAkJYMoJP4k5YsrI5dkhbA4Oetma7iZ6ytrMome3N2Uybpm93ZXpWgdKWTLC6tp4nRv&#10;pyOwVq1VTtrMcJenDp7eXvcAzN2tpu10ylZILnijqF3BdIvFvAvjFp8ftftSXIDk4PF9TGEUsi7T&#10;a7cts7Xt6wyJZgIkdalARr4SIFn1QCT1qSaLSmLW86AAiUpy6z6nzgdIVJLnoZAMXOpeSS0cmqw6&#10;n0Lw9UrSKhpUdL57ILWhLyzKR2uScPMfjpb8IsxOfEfMSB4DyJIG072NvIBJOJAAAjQASQBmT4p2&#10;T2DTuGripswX3d7B5NW5KKIDKRMdE3dTgBLUudPOWEpmZGT0iucOMW+35TNu0NpD167Kr2tk5/V4&#10;ws3UsnzFtfy87TeigjFnX98q6T0l9Voy92Yvu28y3XXSElI9YK5ICdnNefjqCcvKclkrLMuPXXCV&#10;buu7L65MWFTnUjRO36Ft+Tms7CevCIgb+gyASVqirfcCjGlNeBRKrwlAVGDqxgmblhkdJvpRSYAk&#10;nUHwiHwngFG4TWuLgXPvSNkEZFZKqvvBMSq/bUT+6HUBKkWNDgkwWkdetq4TPxXcfbq+fEH5jh0p&#10;2pqALM11WUb/9zykoAM+zFWOZ4UBQzqeRVnZumE9JSBl/i73n5S6f6bPMK73wvsLFJLlaKVFdmUe&#10;s50SJXUTXhhQjw4arToAl4AUCo+ZTXArr0lkrveMT1C7clX4Xsj1bpeW5V/S0wcgo26mLgyc12Qy&#10;JLdCY5NJWMrZycwCZPZYIKu5hDdx4rEH+2sBkKPkvygM35C/SB5SPmS7dACklEUD/hmQY4IZIKVi&#10;pCf0OCsnqhm6ztFaUtc9ABKFxGQNgQS0AEhqWWv2pXxWgIyMdx8ASYPk54EksMPyrwDIogPJzP8i&#10;kLTTKAvI9ZqUiUbN+iIAkuZdIZCoFBU5dEnnfggk55Vkbj0PZEpqGwBJUAeT9B4RTw3iSYCU2hAB&#10;3ZVfegikziseAHlH6ntL10hNd9vy6FVXU6AEyOB80iSzbqLSma6gH3W3umJPtvL25W7JHm7lpIiz&#10;lpy+IkU8KQU8b0uDl21ccGTlDmzo8/J9M7kNXfnCMvLtV2WS4is2BV9L331BFg0RVsrgUFMCD5Su&#10;kVckF+hAopB6DwCJuUq9qwMpC2BDZtvU9S9sjm4BMlkDXzEEUmahPlthtucASPmVGuxHgeR+6xDI&#10;YU0G1wIgpVJ7AjIzftH75FBATnpjTVASlMEnLM7etPTEpeeAnO/+2NMeIZD4iwR2ULcASCltUr6l&#10;oFrsOeG7NrPeci0zdggkHQNKBH8EblB0HgBJh3J2s6J4YEuTNkBWI1Jrfd6crJA5me58f2ExAJuz&#10;bhcDIJlsgJEu5stSyKq+nydbst403nbxMwFyVWbh4zsbAq8tk7Ujk7Vtu2vNI0BKIfdXra0fdm68&#10;16tGKOFi0S5AslQJk5WFtTxG8Ca5KB/yBSD5XwAkXefkCwlIVDIT0cwhUw/zFRhDIEllBEBW7amA&#10;xBxkFT55uLC5Fedx/nNAYkoLQCKRABmWzgEk5wNkJTnvQN7dLlvQkOuaUaNKhDMEkj0niWLS5Q4g&#10;eYygTlGO+71NTNtn/uOWIDsWSJlxq1KjOx0BrHO2WeEhiDtS0qIGP34hech9KSLNo1Z0/TvyNwnO&#10;cB4m7pZ83ozAoiMdZjXAPtKEgDq2s9OWnuu2uYFz3pkut9An4Hqldj02J/eiIfVj9QlpJL6f/ouf&#10;Wm5RA1RANmWycgBkfmnMn0NZHBU5zPDRkaue9gBISuEAsuZpDg28A4Vsyiwleriem3Eg53vOaoDq&#10;ugIyDOpwpCeDZDlBGgBksPeffduBDNWIiCppDvywuFwIgGzrcRQyLSB7T/7coQNIDpL9RE2Lszcs&#10;IyABFPAwRWdvfmiR/s8Pa1lRyLWUTOzlvqAwINLny6noRrfQ/bktD50SdBQE8P5Ck3XAq4LC3qw8&#10;ziZCdCNHIfkc3n0+LX9TQGIZUOU03/cMSL5HAmKeNtLkVWONpHxG9oqMyX+m0IIoOAX/KOSaAP9G&#10;ICvZuJus9wHn1pp15PctTFCyVZV5ueaKB3zrjZyV0rKxaV9xDJBU8nAcBZIlRQ8FOkBml6esJAUA&#10;SOADMPxCBlBYME4hAv4clS+kLsgf+vKvVRYkHwdkwWIaMPh7zwNZOVDIAyC3ylL8pIOGiRrkAAOT&#10;FUDplA4EKCfBlkUpGEDe3woKBYARlSTt8TKQ8zYlxVgvrhwCyYFSdnKRAEgpIEDuaVKIk4rQj3R3&#10;HTVOuG+JQqKmqTn5J/osTAxb+qGbqSn5hN22NHrJ5oYueBc9AjLtjH54maf0OFqe1qDV94c/Hvjk&#10;S9Z34ROvtOmQ1pApi9kKkDkBiUICJArJzL48fNlGLlL8TYAGn5ASNjoLsBMxbUR6D4Cc9SAGi4oX&#10;pA6buYVDEDFdOZJYFposaPjMYCeCCZC0QTwOSLrSASSbEe3mpy01dsH6Tv0iUEU3WeVDCs6OfMmC&#10;oMZkDYFEJaeu/dJiw6cOfUegBGAaeGUnAyBRyLBPDs2W6akDkPiG+K1snkOtbNgKMgQSP/YQSE1E&#10;+L0AiemekduxQO5ZvxEHRQBrGgcASXOremzM/cWd8qJ8yMvW0ISPQgLkviZ+XIVXAC0AUuaqgLy1&#10;2XoByDUBuWEdmWWLUwN2d6PhQFKlA5QAXcnQJJiO40GxAG0MMVvvbTdtX/6eR18FJL1JK2l638jX&#10;k/95f7tt+eiMA/mIrgQ67yiQqzKT+fuJzFkS9SGQRF29hYh8xl8XSExcrkVAyRWyKuWj4qYVgMae&#10;IbQKCYGk1Iz+qKEpS7UNhQEhkChm4D8mpXRU6hwDZPcZ2yzF5CMGQPI/gHS/zYFkJUbGdmWeEmxx&#10;INeo5onalt4fMDf0XrNSNW9HogliZULnSUFWDmBcmbqpyWpO70/fRbsqgDNyIZZtcXrEOnIjNjVh&#10;7neK1tJrAmSNKhwBWZXSAWRDKolpG5uQv+lABpU3kcFLNiETl5UbAIlKopZHgWzJTFvVuVSoTFz7&#10;3Bb7zttOkQ4ElMHRBHnKTde4vl+aQGGybkrxqII5CiT+Y1twhECuDF+0ypLMU93fAciRczZw5jWH&#10;MQQS87UVk4rNXHMfEyCBrpPo1/t+14vLATI0V6lZxXckqBMCCfAz1z6W+X1RkLHlXbCFHUCW9frk&#10;PUMgCSaNX6W3UAjktMxhvhO95yVSQ/OWlmm+NHDBUxsOZJnzFnS9iJciNuLjDuSGlJX+thTt40PS&#10;JvIYIDvyH9sHQDaeA/KRfEbAi0wPegkcQBLQcSAZ4AKSKh3U8duA3DkCJNeh21sIpEduZdqGUBKk&#10;OQokOb6FkRueunAgdXsckERZAZC0xzMg8wdA0l7kGZC39WXstTMOJNvh/Y8CuS4lo3TuRSCnBSRm&#10;5+127jkggaOIb3YIZMyio9ccyDsCclM/5iZrImVaVgROVLAs0z5xfsCreSoyfWIyUWdkqrYLS/bV&#10;Hf0e+i3WSsBcsaL89IXZMVur5WWS52UC5xxETNaGwAqAlEkpkOvypwEyLoUkFYJC4sssDV6UGXpS&#10;KrDoMAImKtk8AJIVGfhNrBpxIK9+Zkv9Fw6BRE0pAngRSFIFlMK9BKQUkjSHA6mJBiDXZOLu6P/J&#10;0XM2ePZ1B/FFIPEJjwLZjvd7cXl64rybr0eBrC52y7y9fATIYS+Hy8r/ptdqAOT0AZB9QTpFZnFo&#10;so5ded8DPfQe4n0TIQ7658idkK+Ymury743UBmYrx4Yshp3SiitkU2oKkKw/xYds67tDIQESGN1k&#10;pXvaIwH2QODdFZB3dlZto1OzSl4zf6tsD/c37LEUkl4v0dkRAdey+zrn9gZANvS4TNak3mArL6AB&#10;sGbxxXFLLI37TsJhXpNbuoJXsjJZ5Yfec4VsyWSdlgm56H6p17tqYHGQ1wyWf7GWsunFA+RBqe55&#10;1nun4lACLkEgfCWADII6fQ5kWKlD20WAp04Wn5Wer/T6IcdIwyiilw+YrWSakqjHZAVSwGRNIwC6&#10;yRodk8ks81fn8Rg+JhHaEMhbrZzdlYkamKynvZImKJ2LO2iU0jU1uIlw7sjUvS0g96SQmIhp+SCc&#10;SzR1o6wfUa8PgKnZAY+OsgaRiqCmJh8ipwm5BRv1rCY+TaL6TrFSaMqcjc5abG5UZjnbx6cEvX4j&#10;gcQOXyw0xk9sy8Ti76bUrxgZ864AdZmX5Ms2cnPyB8/Y9I2T7hPiHx0uk9KBOuIvUY+JSqwLyJGL&#10;78vvvOAmaWiCsq6Q3GJy/MCH1IAESEDsPfmalee73I8jeMM2Bqt6DrtvJUYuCpp+/U+fLzNq8ZEz&#10;Nnz+TYeQonBuHb6YlBrfeUrgsINybtxNWc7NTV/25wIwj3GUqOoRkM2VfqmnvgfBOy41ZRdndt8i&#10;sEMnAtZFYppSOxsqJKZsWOBOHhJACVDRLxcot/G7ZeUsDV06BMwh0/cHkHScayUnHUh87vmB07KA&#10;5uzRZs7uddKCccHWBfUzID3CKj9yd+05IB/sr+v/6/5DR2eGjwWynIp4PvKOfEaAjM6PCsgJQdjQ&#10;/aDy5xDInGaPdtlhPArkY70G6oqShkA28jG/T1UPeVAqhWiz4YujvxXIkitkSSpEETsKeRyQtwTk&#10;HflsAIk5CJAAcVuwhUByizoe+pC/Asj9liaMbwUyITNx7hmQUlmA9AoaDXImBM6hMwGTRC4y5PWq&#10;+H7RiR7LC0hyrk1ZBSv6PdqlVABkJ+iaxySWjrA9w4jncdflM1NIj584ePHjQyBZveFACrSXgJRf&#10;CJCs6gfIINEf9MLB9GKjohBIVGI9NSkg6Wr3PJAEcVhWxaqS/GyPm3f8n47dfUeABKYAyBE91mOJ&#10;4QsyL/scSNIV0aFTNnLhLYdqXZABJDCRxkiPXxWQ1w+B5H9D5954CUgALsxc1/kCMhoA2dE1MG9L&#10;SxpXR4Cktw5FCA4k6ZGDXjsAiWrSKBkg2ccTIJuyWCgMJyi3LCsKILc0kXOsCzSirMHSs0kvBADI&#10;hQFZT+UFe0juWEACowNJXvEhKYgDkxUgt1brVqYIvMmWcTJZBey3AVnJaKAJDip92IxmeXbY0itT&#10;B0AGtbEhkNV83AfPUSDZwx8zmCVGIZCU4gEk6RWApEIoLN377wJyr+FAsmqDhsecA5At2fUASbOs&#10;uGx/UgpediZ4gAJlBEjSH8Ei4wOT9VuA9DxkMyOfMSdT7puBrMsEBEiirtSy3qonbFG+R1Lvg7pW&#10;zqUmlfdU1I9NLhMgl0YpTJjxCiZM7/mxHm+1wm/H97Zey/p9XAZg3aznZLKyODptKZmZw5c/DaBD&#10;IXUAF0AWlkYdMoIMAAlkADknkzsEMoyavgRkesbWpHwAyY5PIZCBXzgm9ZDCyRwHSB7H1MtI0fpP&#10;vW6VBdr/HwVyVCrWY3EHkgJwqXxmxJYHTsgMfefQZA3MVUEphTwKJOrJciqAzM9c8ftHz89PX7XM&#10;AZAUBWDGTl59z9jFmR2d6WxHgQB+JEBSzE6UFRh5bOTSe/I3Lx8qJBYAQLY00dABYElWDkDiD25q&#10;QmWlzZZM+G0dVOkQ/ALITnpS557ThByx+2us0En4+UzizwGJyXoIJDsH/5pAVmWGAmII5JJ8zVx8&#10;7jkguQXIoLUiNaffDCTH80BKZTXIMVlRSoCkDvZXAUmNZuhDOpBSSLrFkYd0INd1vlSRKpmiBg4K&#10;SRkbQOI7AiTRV0xWDhSSbdW/FciGFFYq+a1AykxktcchkI2kR+cAkpTHtnyQYC3jsCv3GqVyUjGA&#10;rGdot0l3g7zNDN307dP5/fjOcCtCIJenAVIwyn9EIQFy5MpnzwOpa2Oysk9HAKQ+w3NABmkMYPxm&#10;IKWe8bEAyLFfBaRU+xDINxxIcoHPgCTRHwJJaiIAcqnvcxu//K4rHr4icNFDJwSSgvEQSDoHYLIe&#10;BySdBTJsJXCwMoS9RYjIsoszQG45kPiDrN4IOhMAJAEdHsOHTIxfdCB5jD1CHEh9D/TOWdCkuqIx&#10;ApAbus/B1nNEWanSWZcrAJB0aADIvfqKA3lLbgznVjVeX2EWBUZMVoC8t7duW2uNQyDv6/5DQUlp&#10;3Ip+5JeArLAdXcwV8vZWw28XJvs9FRICud2p+C0NiOkGTpUPRQEcIZDkJQkKAWAIJGssUVOApK0H&#10;QOJLfhuQRFkBktI5kunUfgY+JK0eg5UkIZA0amb9YVIDrKAZDIVkZQYqBWQASfQVGEk5oJDfBmRL&#10;QO7UU4IsI5Pwm4GsJqalkMF6SEzWO620zfWetYRMZwoOtqpRN1ezi4MO5mpu0VdirIzT4IqKpKJD&#10;OTUoxRSQTJghkJistKQk7bEhxeQ8ItNZqSCr/8N2HBwA2RCQOfmnQEYaAyDJrbE0inaMJPpDIDkA&#10;kv492TmaQJFW0OOxUQcyPnZJA5MtBFgeFZitrIGk36qv3vCBO2u5mRs2cOZNqy72PAckQZbSXLfF&#10;hs7rf1JI1ElALvR8KtPyPTczQ7jY7aodB8grAvKGw8keHvTWQSELs8FmOwDpDbB0oJD4m2zuSqCH&#10;pVcTV9+VOdltO5UpQUkpIBFTusixiZAEQGYzfiRAEmWlW0EIJJHhqoDsyEIAyLm+cxaV2UpOcV2W&#10;FdVUe9WYJqFF+amaMAoLXhjQ1PeyIB8yBHJfQBLQ4Tc4HsgjCkk65KH8O3y6EMgHUtGjQLKk6iiQ&#10;7M9fza3oflAXu92pSjkDhQyArEkdnwGJD8lC5heBZLYPgcREBUhaexDU+VVAopDUe1Jo7kBKITk/&#10;BLJZWNLrFAIgNbhQo3sCEvCOAkmROOYqkdajCgmMHACEmj4HpBSy7UCy2kPfg56P6gFaACRtMGR6&#10;VmKHQNJcKj5508HlPMxVgGxl5wTlrE8wNBnbqOr7Wy0LtJJND92wUlKT2X6gkAR4aN1ZjM/rt9Kg&#10;k1nLtvP0HyrI5B2/fsKDMm2ZzABJsTgKeRRIViUAJIuHQyDDUjj3I/V3akrqcaCQa2l97uiwDV94&#10;z5JSn+OATE0cFItTmyoFdSBPv+Fm6VGT9Tgg8SEBcvLqL58DMuihgw8ZAqkBLyDZvJWIbHHu2rFA&#10;5uVHUnrHdUvz1zwiW1/pkZJNBQqZGnEgi0eARCXxIwFyZZhFxfN6nKVkIZCYu4s203PW88mHQAoy&#10;gCT1UVgY0PUXBWRck5o+k3zIo0AS2Y5P3LRX8DvuC4z7XhTQ8ijreqtqZTZ7WZW6CJzHd7asko1Y&#10;ZGbI7m13NAA2HMj9tbpM2awGd9IjqTyfzUxnRnsFZEwm7KoeJ6iDUrasVZaPI9/0lp57R/d5TQIQ&#10;tMoI2oc0HEggRJFpI+L+pkxhIrCzwze9goe+OagdMDI4AZLO6SxovrtZ8+LyzKIG2QILfisOKMuo&#10;aDHJ/h/4kIDNRkIslWIjWjaDBUbgAzQKAmjXgUJyH1gBMidwKSAARA7+R+AHf5VOchQLsFyrqR9h&#10;ouecg4gZzJpFzFGA83pUzD2BDPyUzs3IX4vqx+R8IGaC4Dw2mC1qBp6fvGGLgpKOeHfkj+926jY7&#10;clMT2rinjJiw6EWESU+ZIYX4vs0d70efC8Bp9c8aRlZvUBROfSor/jNS36SujTnL2kaKvcevfOKJ&#10;/qMmq/uSOhh06embev6E/q9rrAxa3+m3PFiDSQqIocnKYt3E+DWZgH0CTn6UzNLM+CXrPfGqL2Ui&#10;/YC68Tf/K852eZQVk5VKHMxUTNaZGx+6D4nJGgCmMRbp0SRwWc+R5SRItwVgdeGGrv0zqywGG7Zy&#10;PmoKxHQWKMzd8Otu58YtP3XJRqSm+JI7B0UE7JaFahNwAkhgBFAUcvTyL731JJMOeciGJme6lDNp&#10;kXec7j5tGU1UdPYLFHLBUx98pwBJwQWF5ayLZN9PgLzb0QRL5F3fa0kC8gpmDlG654GkcxyqJ//r&#10;EMhlW5YP+W1Aci77JgJkXaZTUBf7MpD7Ukuez2vi71SlbnQWIMoKkBz4rCgkKRIApLfr/Gi3VWUK&#10;c5+I6f80kGv04Cn7NntZfUkAGaY4tgTGUSApq6Oih3PDip4QyCBnKSdfZnAIJJ3sJgUkahcCiToC&#10;pC8mFiAACaQhkDENdB5DFfFpueV5+diY3IAuiy+MaJIsaiKhLrhm82PdlpL/9yKQLMBmqVo4QbDw&#10;GiDHrnxuFf3orN4ASM8rJlgJwv6M+s0EJEUBAElecaH3/HNAcrBqASAzM10CjpYXgUL2n/lmIONj&#10;Vw+ADKpjsoKo54tfWGOZXGOQD0TtCOqEQJIrBByUbLH3M5u9+dEhkAAGlADJPiQOZLzfe+rQKJm+&#10;rChl6HOGCpmZpunyDb3msACUWTp92UZJpwhuigiOAlmaC5Z1Ya4eByS1rLUV+fgCkhUutHuc6jpl&#10;uXlNDEAo+PALqdYhVwuQLFNj6RX+5IrM+1vNqN1b1XhpJtyndx+S3ZYCIFl6JeURRGvNF4HcCICc&#10;PR7IBkDKNOVc/MTpETnwMk0pw/smIANftOMFBKxEcCAPFPKbgGRvDfbY4O//JQp5AGRWXyqbwQIk&#10;B7ABJAEdgOQ+EFJcznn8DYghkECEQh5t7QiQEzJhAAog8SWBkQMzmGgtIFMmRy0r/mZiutvPO7r6&#10;n+Vbafl/kWnN8NFpb9G5h7lO8Gyi12Kzg4dA4mezbpW6X9qdhO+HfkEEhwCSFo8AycLiQCEDIDFZ&#10;8SkZPLSkmLz2+UsKyUGRNEBmZ2UyJjWINTDbMsEGztJi4zggh30hbmmh9zkguz//uQOJKn4jkAIH&#10;kxOTNQQSpQsULwAyPnbBq3VIbWwKXiCjzM43cBWQPAcYeU56iubLAZAs02KnLIBEbQGSc9dlsmJG&#10;vwgkJitBneUhuSEyuz3CujJkrOMESNRv4uZJK2jCBkhgJHJKPSuTWAgki5MBMjp+2ReRh0CShmJC&#10;fIVlU1TdAMcdgQmQq43Sc0A+ubslE/SbFTIAsu61sJ1q1qaGu61dyRhVP8cBucd1dR+/lWVadK2j&#10;DSUKiYl6FMjtFtU3DT+Wp2RaRmcOgaQy538eyIp3ZYvP9DiMmKaARrAmVMgAyLIDyaaxQZsNFg8H&#10;QG5U6LU64QBQuQOQqCVArupHCIEMfcgmM6YUEFN3R+bKXj1hkzdOWlq+LAulARKAKAyoyixkyzxq&#10;g+kQCJB0iGdT3RX2+Zdp+gzIoOM7C6UTrFeUaQqQ1N1SKD96+TMp1XCgjgdAUp2TpvBAr82A6Mh/&#10;JMo6o8FFKRy1qa6M+l9QGKD3MnFdSkCljoBMC+LEmK/eOA7IqgZtbPR5IOkeHiokQGKy8jdgA2Ry&#10;NACyk6CQfNDmuz85Bsh+qVO3RUfOHwLJhq3ZiQu+2U5DEKKuXAMgiagmJy4GQAo6tqMrzV61sQtv&#10;OZCkQYJa2ABI9uAk7RECSbEAPuTy0NnDz1iNDHoUeVOT1qoUbvz6FzI7hz3/GALJQZUOEAInConJ&#10;GpO/DYyhyUoTagcSX82BPCgMCIFktQeBGCB7cnfbgzTsIvwSkOWMA0nwhjK7tgAFyNVaTo9RpfMy&#10;kLv4poKV6C0VJQy0B5TOCTSADCOGLwIZlQ9LMfr/SiD5PxHWlcmbHrgBSGB8EUgCOZzDhj8AiWkb&#10;Aom/CZCo4otA4gMSuQXIMMqKKRoAueiK6UBeP+nRy81qUKGD/wiUAEnQKxWZ9egpfYt2dP3bW0Wp&#10;44AtjHY5kGHkmQXk9B+iDSX9ZgFyWwr8rUBKIXPzAz4gPO2RnbU5+UOLfRdeArIeHXcgC4sCSCYr&#10;QK4JzMFz7/5KIAGXVRb5qateGBD6kKgjAR5uAyAvHcAamKhzXR/7cVTtDoEcPmcFN1kHdO0hS4+d&#10;s8Ezr/r/UVeez98oZggkwSJaRJaPATJUSFaRUBhA6VyokGFQh89I0IpF1RQFbMqS4bsck1VR0e8K&#10;kICIUgIhQFIYwN/4kKhlbPyKPVhPu0ru6DcnB8z+KS8o5DMgK9mEgwSQoQ8JkHf1/4d7Gx6Y2df/&#10;12uFQCEpcdtfs2Yp5UCuN/Jumu6tCUodANksZax6CGTTFZJyvFxs1tjOgPfhu00JyPV6kN/ckk9K&#10;md2DnZbF50Zkvk04kF51E5qsrOAQkBRS02gZyGjDCJT8DZB0jwNIer56lNWBLNnDnaoHWFC/UCGB&#10;cUeDGCDDNZGYqbGZbilpACTBHx6ntQfbDAAkgZzAZM0JyCUBeUZqOCcg8x61BVwWH9NNIK8vf62E&#10;GcuSLAEpkzU+1R0UJOg1OTBtgZcNinLReQ+AbWlC2QXIzZIl5gcF5E1jQ11Ws5Da2aixuDqiyWhE&#10;EM7o/dGXh3aS0w5kYWFQKhgEdCgOb+hIz6GQ/W6OopC0iZzrPnWgkJisAYyUwRE1TQjIPD1vNFms&#10;peV3piZs8Pw7GsBXD4BkbeOwgJSKHABJb1UUksGOQvafek0ABkuouGUlBg2kCgAp/8pN1viQgB1y&#10;dTwKZHhU5CcCSGH2mkO3IZiSI2ds6OwbDmgIJH+7Qo5dlA95U8o5ZnvFaavMX7exi29LTQEyMFnX&#10;PLIr/5J1lvo8AZCsAAHIDwOFlMlal29MYyu6BWxq0uV7GZXfXZWr4SDqdwwPrAqAJMADkESoYxNX&#10;vbvDvdW07dai7i4A8yvrUiKCBPeAcSswWdeadB9PaibGL2T51YYVU0RZh/3+vd11298M/MOtdtXq&#10;AnJHYDwUVLSPnB7pss0Wqz+kjKukR1iG1ZJfmbZKXiaUgCTFgd9KRQm7Dz+5LdU9SJNQake0ljI7&#10;fFJ8SJZqsZg5uTB2qJh0uONYY4FwSk50I6vrVgRP2fLLY572IIoKkHQuB0YCHxSzs1UBPtej3ZoA&#10;mfGADZChfACJmYfJh7Lg593bzFlqoccSc926Hr13glYbtPgIOgYAEDsmp/06neKCjWlQs48H/Xxo&#10;FQm4AEsHADZzDbYeCArU6csaneoKgJRK4b8CMIrJ9n7F+IwHcKjlRdk50ppwIuM3PLWDKtOLh9eh&#10;hC+zKFcgOumP0bGOyYUZHNO0IwVkALCyo6kjIxhZIN1KTno1yWp6yuZ7MFkpDCDtQU0q/VbHHEry&#10;ihm9Vx6jbyr+1MC5t6VAbNYqP1Mg0aaRwVxZHvSgTmFePqdUhYAJUVZWbwDVIWRSvdoyBQc3LSX/&#10;iqKBDqmM9KhNX3v/0GTlXOCrS/HKizcF5GkvAuDx7ey4xQZP2eiFtx1EzgdG/m6s9LgpTGneut7v&#10;rgAj8ENJnreAlE9JRJV0Bn5xfq5LQLK5a9D5jkDO5PVPLDJ43hP89Zi+X1kJLKimVUdFtyNXPjX2&#10;TSHtAZShyQqQmKy07/B+OvLBo5MslKBFp343nc85KKkDidJgit6WGRkqZDktyDoBkI9ubwrIJQfy&#10;7g6dBdblH9LDlTQHPVw10AQkC5kxbWfHery29RuBFHAs30IRI1MyU6jUubXuQaXjgGTVCECijqgk&#10;bfWPAsm26gC5XtdglVIAITCiks+ADNTxKJBsE8BgbmrQASSQhUAGChl0DdhpsjtWTgAQROnS3wx+&#10;zWyCDyiBCiAxEQE5BHLcgZxyWILNdrhuAGQuQpQ15vePAkmACHiAkevgY66xmsSBHD0Akhxsyfcl&#10;WRi55lYAudYQSCqGAJLcIxPGlj4PASJ8HDrOsWQKEwkgWXGQmQ+AbB4AuabDgez9/y+Q9Eul8Dw1&#10;FgCJQqJ6k1fee0khyUMWpXAASc6R/wHkct8XDuSqzFcU8tuAJDUSAkkda0evRd4RIAvz3W6CY3YT&#10;xOGYuvGpfNaLAnLWo8cA6b1bS4sCbsgnPL5XVv+HQBLsobAcIFmWxcatMY21uL6/O2uUWaY92BN0&#10;FJBCUhhALpJIaxhl7dRpXCU/qkOg5hmQS9NDhwp5HJC0kqRCZ36iz3aYxQ+A3D8wW+sCslqQsgg4&#10;8oqo5NLkgFebACT1rmEx+nNACj6AZF+LlelBN1fvbtWfA5LAELdsInsckBSXh0AGlToCUn8/cCDn&#10;PMeIT4jZGviQmH4BkNuNmCDMWm55wFamZNquZx1IYAJKgEQJQ5+N/zmQPac9+kqTLLoDhEBiSr4I&#10;5HT/+UMg6VYAjGE0F4Vk/0mApFE1yg6QuciYzQ9d8c9IlwQmB16nnQ9MViqVgHRbn4vg0uTNk5aU&#10;HwyQwBgCmZX/SGc6gATGEMiF3jMe4AE8zNMAzCNA4hMe7Kf4Pw2kDnrmAGRCPmQI5Jr8yPFL7+j9&#10;fPISkHn5gABZXpBfmBYYAnKp+zOZoe/IlA4itKgpUH4bkPRkfRHIoqwhOhp0ZL4CIyo5ffMzfZbL&#10;DiTLxACSHqwsOM4v9PmEx3cKkOQiNwQkOUjqWDkwWVFD9t9MTGtiX6NMM2Xr+m3w3YHSV3tQboXJ&#10;ChC3ttrWll9YTEp2jwDJjsIACYz35UPe3uo4kNudmten7qyWdG7L8mz9PTVge94loK6BIzP0AEgU&#10;sqrDgUQN5SsujPd5AYCXf0kdeQ+HQNLDVUACL0AW5Guy0QwBnVAh6XKHqYpCrlKZovfBAA19SGBk&#10;sN6SShHQYTAT1AFIfEqirBSQAyR+HoEdwMS8ZO8RzMfNGtvVZawQHbKIbP9bq0GxOSAFUGYF5IwD&#10;yWP78itXNWuO95xyKACFPR+BJQQys4gPGSTuOQCSgBFABjtssf9JsD5zVecVYtPeMjMEkgMFnOm/&#10;5J+Pz8zkwGsQ1GE79RBI1B5TmMQ1KQsqSIjqMZt3BGduccjSACnoUMiN7IzN957ywA5VO98I5P+E&#10;QvafflWQ9DpkQMNB0TdAxkcuCEiBkxyR2TogxXtL5vNnDtgzeKWmMlVjo2fdlwRIzNuFrk9s4vJ7&#10;nvJ4HshemcKATgVQACQgU/fKvh4ASUQVk5WkP0BisvLZyLVyi0Im9fvTVa4k/5GD1o20fMzMdPtu&#10;YUx2wAiURFrJR6KOqCTFA6jkIZDrObujcbSp34b8pSvkbqtotayczUMgO9aqsh2bZLcNkCxQ3hRo&#10;iwJt8DkgUUmgDRUSILOChoqeW1IwB1LmKkDuyh+tSx1rALkuk1OKTNOpudEer1kFyHDd5MtA1h1I&#10;SsLmRroFh4AWpCGQ7HocAsnmOEAIjN8GZLC1utRXA5lIKEAyaJ8Biem35IGVDTayWZMKJka9ZeQt&#10;+mgeAMnBtgRA9jKQ8m/ky74MpPy2F4CcGbjgqReA5DXDQBIma6e4ciyQLHJmGztMYoDkOrwGaY/k&#10;3DMgMaM3Kstea0nTZICkVItB0pZJmv9GIOkiJ8DcVA3M1v9fA4nvBpDUuW7Ip2tJNQnSRPq/cMB4&#10;zlEgkxOCV0rHddaTw7bY/an7nM+A7DsC5GWrSslo6RgCOXT+DQdyuzj1EpCpSdIelM7RelKm83W6&#10;C1xzIFFHDhZnA2RagFEYAICYq/iRIZCoI+oHjCgkJmtSAAPkXY0jzsH/jGkMSiHZHGfR7kix2GiH&#10;ZH6rktcAl0IKyDvbALklIFFIDXABGZqsHDurdfmNcQFUdCDTMitZD3mHgnABtr/ObcvPI+WB2bqr&#10;x+8LMKKpMwKsIYVmzeUtKSSRWZ632SLSG/P6V09l6HqlxJwtjHVLIel4R90rOUvWAUqhBCR1nCgk&#10;ADIYSXsApPtX9FY9MFnDtAcrQO5tVjwiyu7I5BPdhxQEmK0ASVCHwAor+csyT+ZHLul5QbI9BBKF&#10;BEiCOkCBmbmuH2lMCpmLjLhyUTWDiUpXdHxIfDyUj/tcAyADhVzRdWZ9QmBy4H0AZF4ma2JeKiCz&#10;fE/mNwfm8GTveTeJQ4XkNRpp8pBDVlgGSEzwIK/KagSKn48qZEPAFTSDY7LS84UBtimTDJN1+uYX&#10;DiTqCJR+C5B0L5DpSy3rBuqRDIAkSc+KeyKsHIdAjgOkfNQo9aZEWYPkPUGV51RPR0ZmYpRaVpms&#10;KCRADp97w5b7Tzh0DZmqHPicBfmOAMl1WMEBkCjkzPWPpJjkPIMILqDjn6Yn5Jsu9uo1ZWYKyOL8&#10;DRukdE4+5ibrIzUBcGCeUllEbS4NuTBhuZ249rFU87pHoouLA1ZZkYLr7x391kA203MmqM4RkCik&#10;V+vooLAckxQgCeyw9jU102X3ZHXRZZ5I7MCFD23wwkf2ykazZqnlWdtnFf52UAjQLrOyHx+SWtZV&#10;e3xnx/u0RGbGXgKS1EiZ5seCgkZZLEymY8D9vUBxicQ+AzfhqQ8UkJYhVPdQ1UOqhEguuUlKwshx&#10;bjbYEi9qa9WsA0h7R4IxbPiD/0RDLFIeFFlvkSKR7+rNkgXkPQFJMIWt7tx/1IAluAGMYdqD1pOo&#10;zP0tWl+suNIwcPdoaiyfkcgqvhw1rlTt0KeHvjZzwxf9HFQwjJrSXRwfshEm4mUibtaiNtZ1UqZz&#10;sLMWeUkUkebHNU0e2aUxQRr1awDf7OBFb9MRmJw0cmYbu5z/r6Pz8rI84lK9Lfmr+/Jz91ZznmoB&#10;SBQYIFFDXqOh7yKuyTMXCYI667omHdLD5UEACYxAySLloj5jcqo7GGApQvzzrpBT1z93HxKzNQTS&#10;V29IHZMamA09Ri0r+cXB8+/KnzsvpZF/epCH5KiuDPrAZjsAVuqT7yvMXHUgQ98P9cLHq+uWpVmx&#10;4cBkJSXSkXKOXXjbo6dr8UFrRgSkDkBlSwAaVJFjRAUJAM3d+Mhmrn3k+c2wCqgh378R6dckctnX&#10;OaKEpDGoVR04F5is61laQPK+SXOwHrLPFZI9PgCUxslTNz6x3BzBrynf+Lau7xCfEQAX9PvNy+0g&#10;kIPJCmQAyUGag2odTFaAnBW42dkue7RJx8EVz0PynV77/C17ZafTFEBTtqNBfpst4bZaAlIqcgyQ&#10;S9OjvxaQHAR4QiAxb58BKRNKpiz5TcAMgaQzASC+DCQ7YP0KIBsvACkIMQsTs+yWpc+lwburQQuQ&#10;YVAHIPmbXZsxJ6f6Lnpk04M1TdIeAZAk8HkctUItAyBlluq8EEjSHkeBxGfbqkfdh8wvDzsoAAmA&#10;pDqoNQ2BJNDDddi6DiB5LxQY8BgTiUdNCy8CmfeDrfSOA7KZicgkYl/IZ0DuSIUZMEeBZDBVBRgK&#10;CZDVKAohIPNzDuT0DZpczfjxMpA39LfURECSX2S1BwuUQyDDFR90mDsEUmoVAHnFTdajQBKkQcUI&#10;pCR0HVZ70Hd1VbCMX3zH4kPyZxNSyAMgmzqX6GoIJJFUB/L6hzYr0zKskQ3L8hqRvueApPIGINnE&#10;h30gjwIZ7g+JDwmIAMnnIKhTlA/KdweQpDiY1BxITXaLgvIokKgl33V+rs+BRCE5ZuSb53X9J9uy&#10;3Boa4/l59z1Hr35ur9zaWLXl2TFbl9mFSgJRuyo/K/M8kLn4ki1MBmkPDgI6AAlwAEkTLExWYExG&#10;JgXkql+L8wAScDFZqdYJKoDwPyuHQFLl44UER4D0jXlq+W8FkoNlVyy/ahelKgdBHbqWs2QpWHol&#10;008DmTRHaLL6hrBSSxLqdI2b7r+owSxfkX04BOSOgMSnBEhuMWXx7eaHLwlu1CvIH3KwLUEIJPfx&#10;Qbf1RU/0ntbzRxwsTNZVmZ5ASADITdYjQM6z2vwASODF/OS9879nQAY+JAurOY4Dcl1AtrLLlpwN&#10;gMScXtM1eV/4kKxoZ9YOgazIj8wvBUDiUz4zWU/ZzE02VA16j4bbxdV1DkCyU1NDCrguc47ictZD&#10;At5RIDHzKhrICT1eEpCYj6zAyE9f9ihrWAD+IpDJsctWZ4GywAkVMjly1k1SQKwvyc3RQf6RoE4I&#10;JFU2swJy/uYn+lt+r0CkLC9QyX5Lycd9USEBsinl3aAwQEA2dD69cvAhSXvwOQCS+zNdn7sJXpPZ&#10;Ts1qWZYFIAHhbO9Z/26B8yiQLGcrzONrzhw2v5qi5lWf7+GGfstmTNeY1TFvJbk3r9zd3hRoQ4JQ&#10;/tdGsJB4FSAPFBL4ADIbW7T5iaGXgOSWxlWrtfRzQJKTDBL9xwOJaYyfCJDUvbLukiDQbocWHo3n&#10;gKQs7FcBybIsgGTx7oOtigdYIuM3fVAT9MBXC4Mh1fSCKyRBHoCkryomK76kF5cLOM//HQAZpiFI&#10;1h8HZLgrMj5koJoAGXMgWa7FaoujQHIuQJLAPw5IzuU98zmAbU2qSkArId/cgzpSxz29z+NM1m8E&#10;Uq8RDpoQSEyvsj4fUVYgC4Fkv4o5+ZDHAUmzXwdyGh9SE7nUpLkyZMNHgMRUDRXyEMhF/c4k+g+A&#10;HDzz+ktAUhgABKQ9vLu4TFYAHJFZ+U1ARkfOHAFy2Gauvm8L3Z958IjSPGAESq6XHL+o96GJQdcl&#10;+ETxOEDiQwIk/mMIJD4vCsmkwn3e10zXZ/r8w66MAEndKgrI90lAh4DZi0CijPiQFO2Tg2T1x8T1&#10;L+QeDNmdDgsL9HvrO6bCh95Krzzc27bZsX5jn8jdAyDXakFx+VEgM9EFmxsf1P1VP14EknaSR4Gk&#10;agcgKTAPgSTKCpDkGvkfS7VCIO/iU8qEPQokC5836lLIXwEkNa2HQLZZdFxxOJbGbjiQ7K3Brsgh&#10;kMDIsS0gabhM53FMVtINAIlJSmCHiCdAtmVSACS1pwR1dhzIZ0GdF4EMCgviNtknX+HAhwQyzEmA&#10;pIcrecIQSK5xFEj8SAAL+gEV9N5T+uwLllx4BuSuIC8cB6Se38rSXHlU5jJVRgAdAEnQYeUFIEua&#10;5XMLrIcMgKQR0yGQXb8OkJNSn0GZrM8DGR4BkJdfApLIKSA9D2SQanAfUiYd5wPfsOBNDJ95HkiZ&#10;rfiiKy8AOS0gl3q/8H6uR4EsC7DE2DMgUUiAZFetUCEDIAd1O+7R3uTkFTdZUfzE+GWv1KkLSLYA&#10;AEgOvksOcryJyZsO41Egia4CJMvaAJJ61jGZps3kuNex7tdXdJ5+j/ik4F6wV+7f3bfJITamWdSP&#10;XxZADWtKlYopXVh+X1Cpsy0gF21WQN7eka+3vWZ7mx2ZuAJtvW1lwduppgRZw2FMLU+5QgI3+4Qc&#10;9SHblZybsigkEdTZsT4vROc+PiVQ3tmSejZLVj1IexBRpVoHs40lWLQA8YZVUkMOKo1Y5NwqJTxo&#10;w+AkMDI/fNXNxVAhQx8SheTAZKWkjqDNdP8FV8Bg3w75kERKy7TmGPcCgbA+dW7oov4X9G4l4EIg&#10;CKgwQ4me4iOGKjkpRSL1Qr0rgaNOgaR/sI1AYnbAIeW5ALg4ek3H9UPF5DPQD4iWlhv6bukMkF4a&#10;90qdHQHuQZ2DKCsg4ivjv/LcVj4q4MctJyDxOTd4n/JrZ3vPWUTgb+hzACPtPCr6fDlNGvHJLjfB&#10;GqzgoCta32mbuXHC/UcircAIlOxPAZDpmS4HklpWFHLo/LsOJOYdqQLUMQByUEBetYpMNLYGIMpK&#10;6/9BgYCJuirzsbHc57WsVZmTXCM+gg/Z4wpZXbjp8NIKEuiCKGuvXrPPslOXXSGBeVX/w8ecuPiu&#10;xYZoksyyMNo/0olgUNfr8n447DFJWgaFZDUHQFKp88yHlIkrIL1iaAKFJFo8Zkv9Z21WExR+M2qW&#10;Xxjw7ytUSIBkcXLY8BgzlqOm77e4MOQFAnc1bjY0uY9e/si/53vr7Bsas47+V/e64hkB+fCOgOyz&#10;cmTG7lHuJiBrAoQgTgjkw1tbbrLOyWS9tb1u+1sAuerHznrH232w9wdpE9IeHAR1yCvSBR0gqeih&#10;C0EIZLhU60UgOfhfkPYgWASQDc9bstqBQgJagFB/u02zJx0sSQLIdlkgAKQGJ0DODV1x9QDIHSlF&#10;mPYARvxITNbbUhtW6ZOYp2InLC7neahNWDTONUiDEHwBxiBXKZ/g4JZV+hyABxScEwKJP8jjPB//&#10;kGvSNzYEktdBzZlAQsUEMMr6AJIdu44CuS3AAbKkWZVF0KF5Gyp2Sz5nSudmBeSmJqJNvZftZko+&#10;5HlbGrqsgRIRkBoAArKma9CdIKbZne3X6hp8DmT/GZuWaQWQLFj2gI5gJKdGmR0bjhJlXU1NuA85&#10;eO4dhylMomPqPQPymoAMlldhSqbJQ556XRDKt8K0lX9Xl0kJhCgRJmvQwmPkAEgppHxFIqnARzE4&#10;qpqevHgIJLB29P/R829Zauy8F4tzPgf/Q0WPAkknuRDImq61JqV+DsgZUjvykzUJ8dnJybLjM6me&#10;EEhuAZIDIHmMbQEAEnVEJasrY4dA3pPlRQ5z5NIHAjAAcq8ZLMfLsWdnas5eefT4nqBg+c2E3WoA&#10;S93qAHlEIQEyFz8KZADjIZBSyLYGDY2SKQxAJTFf9zf+x4Dkb8zZEEhK7I4CeetbgMQMBcgAngBI&#10;TNYdQQGAR4GkIxsFAwAIkARtWMkBZKgaoJDrA0iUFqgwLQEwUMgAyM3qcUCmZAaf81xokB+MvgQk&#10;91FH/oc6zg5e9r95/otAVlJLDiRbyqOQYZSVNiGYtahpUAAQM7q+U4ifkQ95FMh5WQGR4SvfCGQB&#10;IKVuoUJOXfvczVUGpAPpCjkaADnXo8EpnxM1XB6ygbPfAuT4NSsvUhQeFAY8A1KPEQEFSP0NkDTK&#10;CqKsUkiZqJX5GzYkkzU5ds7BciAF0LcBSafz44A8zod8EUh8SBQeIDNs06BJiAgzPYZWZB2FQHpl&#10;jW5RR4osJmRNEHkNgUQdAbKyPOpAko8ESAovRi5/aC353rc7pMjivtxuRe4K3eVf+fLLR7Y4NaYv&#10;eVi2r8w6DfSGTEmAxIfET3ywv2n5gyhrqI67G1LAIwrZlP8GkGxNF1sYc7CDQvEgDwmQpbT8G/ch&#10;g6BOCKQn/w/SIBz4l4AIkIAJfKhkdmXG5scwWQMgQ5OVip16Xgp0oJAPZO6hPhReA0OQ9kBZguIA&#10;YCT1EQCpxzRLkZgnrfFwO2zPEezZQfoE3xCzkPtU9LCwmOQ/IPNcgMRkDYAMIpoADZDs3x8CCYxH&#10;gQR0HkcVAZJIL+8bqChuoGMeQHoXgMyyA8Z6R9QxiLJO2nj3WVdIgAxUPSaFjHkAKLU4ZluyDLb0&#10;XjdlWh8F0ptcCUhyaawHjQrI/IFCruc18cn/nbz62XNAMjDxMylQD4AcPQBy8DkgGdAAidlajgx4&#10;YYADKSVl+VVKvlzfiVc90IJ/B4wOpO6TOjkEUuCUZq/ZwOnXLD1x4RAsDiAESKKswBkC6QEgPXYs&#10;kBPH+5AAST9WallDILMHQNIRgAOFZKt1gGSZVLCgWxOexgLmP3WsPH6LCfrAXOVg/SlHsBYy6T46&#10;QHY06d0SoDv1mAO5pLFK791XvvrqsUXnp2xllCUoMQFZtYZgwIfcFkQEbRzIRMQWpkYOYTwEUrcA&#10;2dBzUcVyJuKVOnvrQYCIJVwAudmqHAAplVpvOHQvAhmYuEwCQVPlckYOr4AEQIDMLE87kMCIar4I&#10;ZEdK4iargAxVBzhQt+OB1OSg/9FoCiDpc8NCZIDkeYBC+iQEksdYN4lpC5CBkgZKeRRIfDkCOagu&#10;xQkACWTABpCoLl3xiASHisjkgT9IDpLHngFZsjVNNOxdApDASbc8tkEoa7IASK7PuewTwqTR1m9B&#10;isSDQAdA4keGQG6V5G8LSFSyLihDIAtLA1LM0UMgJ66yRfmLQD6vkKtSQ3xIWnhgbnpLDw1ogiHf&#10;BiRNroAOhXwJSPchWdA8bMXpKw5kduqSV+oQmeUAMIAkD0lBgQMpn3FY/ibm7a8C8miUtSq4nwEZ&#10;BHHwIQGSRcgcKGTQfX3cfccQSFSQqCtrIbnFh+Sx0Gxl/SlAEl0FSGpfR6985ECikGys1JRbwFpY&#10;9u585euvn1h8cUa+RZfsXPmNaxUHEoVE1Q4VUkAuTo06iDvrbT8OgZTJyjpIgAx771Dbij/6IpAU&#10;BgDei0CS9giBBGTM2BBISuwAMFTIXwUk/lSoOgz224JuD6AE4FEg2ZYA0FAz4KHPDQXdwMbzQiAB&#10;h8EOaHQNwLT1AgIHMmiIRZQVKEMgSXUQKKI4gfvHAcm1eSwEErhC1XxOIQUkWwcAZKcUcxjZuaum&#10;iWKiW+aZnh9GWZk0OqW4xfQbUGq37RORFFoqDpDLI1ePB3LihhUWAyA3AFI+5ItAEtjBZE1qoNLk&#10;Ch+SoA6gfSuQY1e9YwA7IodA0sKDFR3PASkI2R8kLAxgtUdh6rINnHrVtwZ4DkgdIZCHCvlrAHlc&#10;HjIEsi0TmR2SAyCp1w2AZKMgUkBssx4CSQCHSDXgoYzUonI/7FoeApmfH3Agg8XJ+h0TNBv7yNqy&#10;JO6uZRzITn7ec8GxyV4B+dUjy6aiNiOFZBnUTrviMBRTumATqNpBUAcfUr7m/gYJf+DpGEUFu2tt&#10;gQOQMbsjyFpF+rfKTGszaJq2JbN3TyqL+UugqFWW/3NgslIQQIc6zNMQSLqccxsCCaxslU6byIT8&#10;osXJPru9KWil5NstIqws82LfyYj3jvXi8u2K912dJUiCQkpRtj2o80whAx9SMGoQ3+qk3TdEIanI&#10;8e7hgmgNU1SDtqhBi9+2Iyh9W3OBC4ihHxn4kDSuYtFxYLKiWuQ2AQ9QeBz4OCggAFTK+0Kfc2Wy&#10;24avnxDsqOaylLrihy8H03up55Zkgg5bp7ziQHI0cgs21nvGVnX+vS2Z2pok2BGaOl3UMb00Frxv&#10;Pb6pgRLWsjJgqDChc0CD1MdKkOwvafAxg9NrlXV/tIIMUx6oI0fQMUCD1aOs4x7U8Tzkhfc8ZQGQ&#10;+I7AyFGUMrK6oXgA5Hpy1OJDZ63rs58dtu3glq3iygIUIJMUgQvQjgBhq7jeU7+Qml3R9eS3CZ6K&#10;4GJxclJmrCskPmQcX7TX/c2UfMV1b2Q8rPc86Aeb57ANAECikAR1aIY8eP5tXVNjMBvUsvKeMVHT&#10;UzfcRMWHBESqlgCTSagkeLyPrb67bf0eJPRH5W+jdPiEh0Edfc+kRgj2YMpSNtfQxDZy+RNbzc94&#10;P52dKrtezXnFVEZjwoEsFgTGhJ6YEJAtmXtSLoBcb5SeA3JmtF8gsJCZqpqOH7urmKkAyX6LLW9O&#10;BZA78s8cSKks1TwAicpSy0oekkodOtMdBRJ1/CYg6UoX04x/PJA1q6QBUpD4YuuyNfJ6vzLPNuQ7&#10;4W9tCRBgPArkVuMZkHQlB0jPQwJk8wBIKUkhrplQKsPgBkjqW0MgKasDStSOgnYAA0hUESAB7UUg&#10;CeZgyqKUoUIC6NC1L3SdqQMg6fdD2R+qnhGQC5ZclH+j/wEjn6mlH3y8/6xuF+3ulqyFtt5zbUWg&#10;RnztZDoyegjklgbK/EBQOrdRCAIRHABZdiA1yCPD7uOs6kiMXbbRSx95yiMMbLCHBb1YwzaQAEkA&#10;JwSS2k+S6AxqoOQoCMToiCa7I0DGBs84kKjisUDKF2WnYoBKTJy3HgGZm70q9ZKKHgBZehFIqWA9&#10;0uNAssV50Fk8MEE5jgIZRlkBcujCO/4/7qPsbHdAa8e0PmMYZcVUxWTlcTYPKh4CSWF51O+PCEg6&#10;BO4KOvKQBHs23WQdsNwBkKgnZi57rKwXZj0PuVVe9MKAemxCyjtqr9jXj60sSOblHxJJ3WoUHUjU&#10;DCBDH5K0x/RIvwN4Z2vdYdyTOnKf/jsASckbi53ZA4RVCQCJqUpRAGACJGsiw0qdUCFDHxIgKac7&#10;CiSwhgoZnRu2hQmZrBQFyEelReRRIFHnHSkzQLaKEZuVebYu34mI5DYmp3xIVPHQZG1kvhHILR08&#10;tyIVyevL2hKgDG4WEdObNfQhWQkClFX9OCGQAIZCEqShWohgC49jroZAEn1FUXmM87k/ePVzqSbX&#10;iMhUpcCBlStMImn/PGnNxCh/WDq3Wlm2qcELVtMPCpBbzYQ/dhyQ2/oftZbsXxhGBn3FBwqpgZAg&#10;DxkCKYXE/By+8IGbqQ4jtzpaMssOgUwES5NaAjJMezigAhGzjyMA8lIApMxYakxjUsiwDWQIJP5k&#10;ab7LfUiuAyStBNubn3MgC/OUsT1TyBeBxDSlrUcI5KqARAm/CUgUkR2SB8695Y+tZwF4VNAPO3io&#10;Y3a6yycjwKSdiQd4dL8gS4XdwjD7AbKgiRKFXNVER5BmW78B3zHFAERjUUlg5CAyS83qRnHey+a4&#10;bWGFyArjeq+YPbFGrWBLc+OCbl4w5g+BXKsXnwNyarhPPhsdxgMggZGjmk16Y2SWT7Fxa1T+y6r8&#10;HkzYjabAWa07kNTDBkAGq0pa5bT7kEDHfdTxVwE5P97jQHIcD6TUVqYeph1AruoLo8wsBJIDGEMg&#10;KTo/FkiirFLXWnbectFx/5vqmLh8B9YtPgOSKOnLCgmEMwOX3I8FTkAMgeT2KJCcz7rJAfkhqG9Y&#10;OwuQ7DeyI3Xmc2QEDu8HGJlkNvTjzwxf0oQxdgTI4xVyp5X0vQupZ2WwhF0DiLKy2oMqk5IGYggk&#10;SXGAZBACY1gY8DyQo4dA4kPGBfH/CJDAyHKrF4GkgoYoKkAWFyhmD4AERg7M2f8eIOkidxTIYLVH&#10;ACSKSnMugMQ0TY4HGwTx+aP6jj3loe+5qvsACJA0NwZIOvYB5HpJviO7Xx8AyZIrgj+U2LE+EiD5&#10;m4gsW9HdasndKS34FvUA6ZU6ANmWr7iyMGXZ6JytlrK24UBGjgGy17Zadbu7veFAAqcDmQNImYYb&#10;dTcj2ZuQ5DRArjfKDiRKyTUonwv7vb4MZMWBRCkBkvWQBHVCIFdmhw6ArDiQwEgPV4DE/2U/kBBI&#10;BvDc6DUHk+VKDqTM6KNAktMDnG8CclMHpiJArkktATKpGY/ADkCS9giARCGfBxIzlbwiwRoUEPBC&#10;IDnoaACQqCXnY772XfpEoA44kFwfIH2Rsv5e14TA+0CxgZFjUxMCQKYEUgjkGi0FjwOynTSqdOga&#10;EAKJD+RpDw2SxARAyiQ+ADI9ed2BRC3CgE5N51EK9qLJCpB0LieHiMkaAnmcyRoCSVCH0rYQSAI8&#10;NCeOjV7ykjUAahwA2X3y5w7gtwH565isLwIZRlmJvNK6AyBpflzWbwCQ7EcCkKhjYuyqvodxPX9I&#10;PuGgA0lzY3xIOvaNXP3MgdzShLhdjnje0YHUBE55IusjMVt5Lj14d6pLdltAsiVd2xVS37smWwdy&#10;VeoVXZq2zMqcdUpE5LJuXh4FklpWSuyOAsnfAFnLpwIgZYruChBC7o3ssgYJQJbcfwRIFBIgwz1D&#10;AHJuvP8QSGCkU8BLQK4JyO2GLc8M2txY96FCHgUShWzqPWy38g4k/h9AYurtsuhY4GGuoorASF3s&#10;twFJ3g4g8UUBwZV2lUZXg576+CYggQ0ASbUAJMUJ3A+LAgCWg54/AEmaA3+T5wMkG/8EDZSJnBbt&#10;kcxvFHJTJjOmc0mmMe8DIDGrATI213voQ65rhm7kXwZyV/9bHr3iFSVhdQlwYbIW5APFx288A1Iz&#10;dnb6po1c/NDVgkodgKQxMAuUfx0gOchF0i7yvxfIVAhkbEDPPeMKWV7i9Qb+lwHJ/8M8ZAgkS6+q&#10;y4MCsd8B5LMTZSUHidmKb30IpCAEIBQSf3KYnK2A3BCMYWEAQBKNJQqLXwmQmLAUou/WIkEtayPq&#10;7kOwlGsWH/KJrXc02BdnLHNgUq5Wc1ZKB1U1IZCYsJNDPbbdbjiQ+I/8zW0tn/bUB8EaIqix2VEr&#10;JyTJ61UBVhRoZYeNNiAUrYc+JNDNTww4dKRBMGuBF5+T1yZN4n6sACUPSQ/XqaEb8lVpDVJz8zgM&#10;7JSSizLnVjR42eWq6OmBmSEBWdAXsc6ayYwDCJQsvaKLG5u/7q0SNMo6vFmZhMBMAAcYn1NIAY5C&#10;khqZF7xACDR0GqfTQC0158XcdHwDMFIpLDrGj+Q+EAIlwZ22wEwtyGdfERBSM95HLbNg/Vc+twT7&#10;KOoHor8P6kihAh3zNvTe81HBE5v2z0CRPGY07zuq2Zo0CPDh99JTJ7c8IbUdkbUTtLQk18pqhMmb&#10;p3xm58BMCku7ADKnyYCwPJFWFtAOnX/fFTKMtOJP0f4wMXnNl1/V9ZjnJ/X40IX3fIEygAbBEczF&#10;YVcZ/DFaeLDYl4EfHTkn1XvV4QCW2gpNj+k4Rxe5CwLl+gE4A7Y0cMJ6T7/qIHI/9B8BlL06KIcr&#10;CyiuQyAIxaOVCMDxGFACIEDyeAgkQRyA7D39uhUp08tNeVURzatymuDi+q7KmoAKC302deNzPdbj&#10;30tFiokiEhHlO9zXb8D90WtfuGWzKXOVtBI7J9P7lu3fj+Yh6cMz13tKyrjoPiQKSVtOrJVDIDdX&#10;mwdALlu9mPL8YFjmRoQUICkUQCG/CciSAxm04EgsyGGOzel/KB5AopIVQb30EpDPK+S3AKlrO5CD&#10;3wxkVT7ntoDcXy08ByRt9n8VkLMa2PhoIZAM9qNAopAM+LJUinpWgAHILSlSsHWdHPgIihdsuBMA&#10;eekbgaQ/TlbQHAKp99R/5QtLyD+lsRaR1tBkvb1OA+S0wwiUruwdIE06kCszAZCeb5QaAyR9X9Pz&#10;UgK97o6UFEWPjl23qSNAkoN8Hkip2FEgzx0PZPwYIEcuvv8SkChkUdc8DsieU685HPUoqtfnf5P7&#10;I8pKUh6ACOpEBk9KxV77ViBRuP9ZINfoEhChYBxztMeBBE5qdqdufuFg8t2EQHIcC6SrY0RALv5a&#10;QG5XZDkdABkEdQByrWXRiAZUckVAJgWDBp6ADNYuBkACB0EdzFSCOiGQmK71QsaBpFcOfmQ6ojey&#10;jGkVALkpSPAPSaUAJD4kisjrhD4kUdZvBrIqIOsO5OTAdYeRAxgJ7PA6AFnJaHZqyr8SkFS0hPtJ&#10;AiQgHgXSTVYNcoAENAJAIZBEVFFEbolqZjVo23QZ13lEU6nq4csHSGDkoAsArR1DExQg6dMDkPiI&#10;IZB+ewyQ9WzEBq5+4QEjgOT6mKwOpBSf984kktFr8NnwhZ8BSbEEk1MwkTAp8F4o28OEZkUKWxhQ&#10;FMCmPphawQ7KkzKVZAZrwBwFErM1JyAHz/3SzbZfF0hgchNW/mMIZIEdkWUqUxvKqnuAZMMaQAAO&#10;1DEEkqhnCGSNpVOpEW/z2H/2dQcRH/JYhdRzjwJJNPWbgARe7oc+JO+jxEoUve+yJgxUkYZVtMsE&#10;SArjZ7pP+uNHgcRsBchdjRP8ybHrJ3wS9fGg3w4g2a4hM913AGRQGEBjrFldb1dA3m7FA4XMHGye&#10;qwnSgdxab1siumgFAYBCHgUSOOgyx/3pkeOBDBVyR0oGkAUW0y6Mu3JtSR03CKYATXrFr4OPCJD4&#10;kGEe8r8XSB57Cci0ZqeGVB310CCfG7nhAx4gGcAhkDx26EMeAZK0wlEgGeCACJCAyf26zMnpvnPu&#10;55GHDH8EdpwCAiptAJLSOYoNgl49AZDA6rfy8UjcAySTA++1kVu2wWsnvNEVuUiuH6Y+KGzgvfKe&#10;SfbTMQ/FD4Fcnu5xIHnfR4Ek14nfyjIx9hBhpcd09xlbl18cAslRXhx5Hsg0QHbbwNn3DoF0GJdH&#10;zLeXOwbI0UvsLnxRIIT5vAOFlA8JkNSGBpCN2kLfCQcHSNxc1S0HecEQSJSTYm98SIAEQIDk9jgg&#10;gYxrETX9JoUM1TQEktUePjEIxJbecwhkUv5imt9hZdiWBs9L0U7733w3LD8DSCKtTGwEdfAhx2+c&#10;9P1bHEgUUt8xe6hkZb0cBRKlne76QkAuyYcMgCSogw/Jb+FBne2NjqXiEStm4tYoSRV0AANJfCKk&#10;IZAzowO22ZT5eADkjoCkWicEErOUPT/KqYjnIoEFc3WtDpBVD9JQRMDf1KserdQJgCQP+TKQ7PcB&#10;hGw7cBTIIO1xFEipTT3wrxiw86Ns8LrkQFIQwGOA+QzIjKspQFJEAJB3tzSJaGATnQXAMN2A6crj&#10;rfyCTfackdotOJCAw7rJEMiGfEEApHSOQFEIJEr1PJAjrnYslAbIZn7lEMiyZkuuTw4SldzvEFGV&#10;FaL3TLAmUFXU8BmQBHpCIPFjMZ/DFSWkZSheWBi4qNn+rLEeEvOIAcCGrZUlFuCGQNI1gFb6z4AM&#10;iwM8Dxc7Hsixyx8eBnWOAsnzE6OyPqZvOJCkIma7P3NwUDQgAqgQyMjgWZ173R+nMGB56JSgedUh&#10;pDDgKJDZmavPmaG/DpAsv+Jx/h8CWVmm4fGIYJSErLYvAAAVkklEQVTJKiBjY3q/WCqafGZ7Ttl8&#10;3xlviNyIjx4CSXUOQOIv0rFvQq4Amyltaizw/QLkagjkUmCy3mnGPeo8dfNzV8igUucZkFgrAvKp&#10;bW20LS0gK7mkB3VCIPk7BJLFxTMj/YdAUjKHQgJkvZgVzPrRHciG/KGoLU8NuoJtrz4Dkl2VARsl&#10;DIEMNuYpeKXOrwPkRP81/5sjzEMCZ1FAMhEAJAqJEgIkS60AkscA8nmFZKFvoJC/Ckjyf/54YdHX&#10;ObKY+UUgaVwVAknaYwET8QUg/fYASNQOIFnBga87dP2kFx6EQN5ZC4EM1J3ocGJeUBxAvCF/EWWP&#10;THU7kPi8IZDZpXEHktck6HQIZM83A0mInoHXyUwLTgF55j2jbOzXARKFBMhwtQdAUs9akc9ExPIo&#10;kNM3P/EKGQAKzVWAyc/dtMX+016Cx+MAiQ8Z5CGPAqnv6ABINmwNgeQ5LwLJ672okC8BKWWs6/0C&#10;JD4eQDI5oYr4j5GhC+5XY65XBemvA+QaQMqkzVGRdQTInCwGFHKvtnRYOtfS98vSrcrKOEB+ZWur&#10;DUtFdZF6yTqlrHUEIjCwU1W4JrJdzdnkYI/8rqo92N2Wb9iwrdWmF5s3awXLyT/clFLtbzUFU8oW&#10;JzTDleVLrVdlssrkarHFXQDkZqt8aLJODN70IFJQqUMxet391k41/wxITNaDKOtY7xUH8LbukyJB&#10;lSkkKAlGmm3xWqhgCCR+Fy0/UMhgEEvlNPh5PFw5AWgAiWlKWRr3iVZyi+lKUKeqL5f7gEJQByCP&#10;+pAUoJPsf9boKmXLE11eME6ROiCiVnRDb3pd6qgDGaidQC/FpJAnvbKHJV9ch5QMayLZBoGdkXnP&#10;K9MaxJpkeM5qOaoJ6oIDGfqQQBlsRzcstQ0WQQMkJivF5SxSZiABJD6LR1oFFoUBhOSZqUmJ4Ef1&#10;nXr70GQFRlIADErad7CCo6L7qyxejo7Z0PkgygqQFAyQ9gDKkgZ5TOemBSRKRF3pzPWPfTfiEMZQ&#10;KVGvUCErkQDI5SGCOoG/yXkABVzcx1cMIQM8ng9gAImvijoGSjviz2HCwI/lffE+KfXrPf2W+4p8&#10;LtSRdI6vTtHfRJ3Hr31ueX0vbIZDmogNcQAQk5VE/m2NifjETRu7cSIAUgfbNrCXSqewYIWlEX0H&#10;Yw7uHf0+LF2b7z9rt5rRw+odSvAmbpzSdfsCIDfWWw7kqsDqFDPWLgQKWZEqhkACCGmP9Sp1pc+A&#10;3NnsWEP/y8k/3DgAkg50LCQmUb+/UTsEkvWNXDcEEl91cqjLgSTKymuhkCGQRHbJhaKCbD2QXJzw&#10;KGuokCGQ+KRFgPT1k78ekEQsQyAZxNPyr0IguR8CiUKGQPJ4W7MfvmG4b+RRIEn2AxIAAiR1rGNd&#10;Z/T/YKUHQKJYTR3AyIFJjUI+A/KGF52z5CsAUlbHAZC85+WpPi/94zltmb8AGdOMzfsGSBQSINPz&#10;bELb7yYyJitdEWjhAZQAGS5Q/kYgZ7qt/8y7hyZruAyJgZsUXD5olwatI4VsxwIgl4fOSXmC4vIw&#10;D1lY6rfomKyPF4Acu/K+FCgwVwGN46jJCpBEWUl7EGUFqBBInsNBXhEo+V8IJNFbIAVIHjsKJP4p&#10;/VYJOrFfBxVBAZCDroaoY1qTDYEcqpYI7AAkPXGAkYZV1JxS90v9KmbpLY0J/G98yBeB5DYv/7Eg&#10;Hx3V5FyK+Gf7Ttl+I+YH+UkmR8rpZnrOA+TXtrO1ZqmYBks55wp5CKT7hSTxVx3WqaFeDeKS3d/Z&#10;egakFDIEcl3g7G3WbaORcyBrOc0CDqRgECjPgCy9BCT3KRg4arIGQOLjUTDe8sjt7Ei3pz1QSa4T&#10;FhI4kBnB0ZAJ+g1AYvYBJJHXEMg9989+fSBXZXoAJIEXUgnAiMkKQCT7ARIAKZdjpceIZr6wsPxF&#10;IFFJgOR9EKgZuHrCW3kcBZKlZHRYPwokpivPaeh641I83veztEeQhwRI+vbw2iGQBHRQSGZ2QMRk&#10;DYAcE5DyIY8AiQ+FD0na4yUgZ27IrCPJPvBrA5maCiCjN+v0tY9881MCNyGQAEOUNTJ4TqYo58qf&#10;jQ/KhP1C0JCHDFQ0BJJbgMTs5FygA2jymy8CyS3PQcHpt4pJTe8fglD9Z992heQg4IIpDpAoJA3B&#10;vEPc8ojDyIFSopCYrHyPdIqL/Qog8wt0pwvOZeKb7j1pe/WVIO1RpsxuUb/NWRu/fipQyP3dTQeS&#10;KppO6YhCCkiS9bTgCIHslOTvyYd8BmTb6oLHgRQcO1Iudvll3WI5HXkOSEzKQlLQNEuCPFgPGQKJ&#10;T4lvyeuFQFKMsFqjMLzoCsmGpTPDXa6OBHJeBJIo7q8CkiMEkkGODxkCia+I6fdtQGL+EayhQIA1&#10;kQGQwZIqKnXC9YzAxAqOYfmFR4Hk/83sogd0ABJ/kPdBqWEA5PVDIIH6OCDxfwGyptcck+pRTofv&#10;GwLZ0PUpCkjODfrk4M24BCSbwYRAAiPd08h/vQjkqgZTVkCS9ngRSHzM1MxNB7LE3hYCshMf/9UK&#10;KSDLArIhPxIgJ659eAgkQHFLHpJrBAp5FEjykAGQ4bnHAXmcQvK8EEgUkvaOAMn75LVoXwmMqCOL&#10;rpOT1/0AyIX+8wLyhJupwBiYrBOWYGWMxgogEWWNspb11wIyJv/7hs30Uqmz7ECGXeqi9FTqvwSQ&#10;X9qdWzuWjkWCrnBHTdYjQGI6Tg/Lri/k9eOv22az7kBuC8ialDVP93KAFBz4fGyiw76PtPIARgI3&#10;KFg+oRnBgWzLLw22P0cpKSrYapO3rNq2TNdmmfK9ZTddAZLOc/GFcY+yAuNRIAkYUXTwbUCGQR2A&#10;xGQlwe5AdsjnJWQKXzoEkvvfBOSmHqeNR06zJgXgwMiB8pViGowCDviAKTk/YINXSRgHKz1cHQFS&#10;t6Q8ABJ/EHOV93RUIWuCzIHcLB+YrAkHMjLZ60DynIrMZICkPDAsaMDnBcgMCiyflrI98pAEdcau&#10;fWHzApJaVmA8CiTlcAGQYwGQs1L3Cx9YFSDlJ3ILkIT+07NdgUIKyFUBuepAvmvLMjfZ4rwpHw0/&#10;rb4yqAHZp8F2WaYlqiOFFJC0+p+8/pEHVwDFDwFGpU4A5DVB1qPrDNhC32fWe+pVh5fzKwfnlwQf&#10;nciBMgCSVhndXgqHD0l6pXUQ6AmBJADke4zovQFlZOCMJoaPBHqwtVxW/mNCpjgqyX6Psz1nvKlx&#10;+0AdaV/CdxV0eceSWPAiAPK7xwEZ+pDFpQBegExM3bS5/tNSyOUgD6nzWTuJHxob7woU8t7dfU97&#10;lDIx+SVpQZd0NQs20aEVB8uoaGrcKzMpbXe312yrI3+PIMxGy2p6Tj69bBuYrDIn6TowN9Zj+fi8&#10;m5dbLalOsyjFXLaSzNAd+X3UudJzdXakR4M+WKrF4ugtwUpv1k45Y4WE/FopJSbrbSltbHbERnsu&#10;CyL6sbLrlSDT+yIKWwJIHVsCEvh2BOTc8HUrCLxwu286z20Lyk5JSg2QGtQo5IbAm5JCJuUX7LGK&#10;4kAhWZDM3owAWRdIW/ILCeREqOpZGLDbbCWmGXKtKFNUEFTi09bKLOj+iu010paV7zB4WUAWlv2x&#10;Tm7J2jqvqXOIgmYWBKTMzzb9gKTaQ1flQ45qMMQEia6138rao62qlBjfXkBGZ2xlSn5XQrNvKWFF&#10;ATrWLVXSxPJgW9+7PjOTTEOQp+eH/fW38GdRSIE6cuWEFPKSBpLM+5UJq0SpZZ316B6DITs/aDVN&#10;Bh29x9RMr/Wfl3pEpXapSSuhIjqqgo9qoogmJfaVbOKHSm0HL7yvGf6M/KEJ7zrAUZFC5qU8y5is&#10;GuzFyIB8tUHftGZMfmRdKlpc0gQjUPOLPTIFr1tEZmVW0JTlb9ZiQ3q/X1iXVK+i53G/wDIt/a8g&#10;wGICLDklX1b32+lxXb/Pes68qcF9We9jzM+vaAJoJGTO6nWi45ctt9Cr9yXl1GvPyJcbv/GplQRk&#10;Vo8n5D+uCMiE/F0+6+TNM/LrzsnnXhCQ1JtO6bVkTcgPrEop1zSxsQckQI4dALlVpQPAQgBkESBZ&#10;PymrQ27EntylxGSP+/J79bjdaWd0m9R7nbcViUd8oo8mV0/s/r07lklFPXXRLsukK8S96oXdkHel&#10;dkErjoqNDV63THLe9ncwVWu2uSq/Zb1idc3e+fSi7pft9m7bb2cn+y2tAUT/VMrZSNjTV7WYoJcN&#10;LfyrGkAFm5HitfJRv78ruLYF6S0BtibIC1H5Sno/rHGkmDw+PypFuOy5R46tGnsfCkABS+1sfmVG&#10;j0ltBeSuVHJ6QCaNvpC7GxXvqeOd5wQlvVEzmrVQqj3qRAXejECIazbbWy/KGpCvWIkLhLzULxEk&#10;/DWIgXlf8K6MXZVK9MopT9qW1JFyqVZqQT8+QZJ5262m5MDn9ONNylk/bZ1MRDOpVDDF9mQyX/W9&#10;ZuXjcdTis9bOUD4VsdFrp/XDdPk18gvyZ1t5eyzLYE+fcVUmbUGqSuQUBcWXrUqdlmQ+MyHQpmSn&#10;KgUXkM3kgv+4JZ2/rQllWypPsnrwihRy8KpPECXBWBHQ1cSM5fRdrEzIBJyXSarBwcSR1OfrlUKy&#10;Cr4uhSwJTF6vrMkpPgWQ1x3gppS8lpi2oSsf23TPCU1IMuukPlWpUFlA5uSzzROoATJBVVwesOGr&#10;H9mIoOQ87pf0OKAkBOTi0Bmde1MgSwmlinMDp6z77Js6r08QcV6XP16S+RqVaZqW31nS/5oyUXnO&#10;zdOvC/5rfp9zapitUtbswk1NDBctH+nX59BkISDHuz6zUQFZkBpmFvotJnNymd92vteXpI3eOG3z&#10;Q1d9EmWS5PsqCsgky7L0nawVF72YfFkQD19jtQe1rCve1rFBRwYpZE5jKqeJtyXXZF8TZlwux1TP&#10;BU2SSWNTpp16Su9xTr/jDY2pEZpcfWUP7t+1skxVgGwWRaxm40o2KTMwKgWqSRHXpWrsVDUg03bJ&#10;W0He2pHZqsdIe6w1q5YX0M1K3s3YTann7OSIJZbn5FM2bL1VttVG0XLyCVPRea8GoqM5ZvBwj8wT&#10;mcZ7UuGtNuYujZXXrFXOS2El/7WSrle1PZ0fmRu38aEev+b2as1NXyKzW/p/IbXsJi71sdsanFvt&#10;nE2NaNBo8N6iC50++Ho956rKREOH9bImnV2pz7qUcnZIqrc45kq6QdRTQG4I3qb8v4wGby0fEbis&#10;FiGlc8OiGrDrMkFon7HGag9USfBjVhI4wmzGT+yTKoVmKcEY/NeOoMlIoaLy8QoColWMWl3A9+rc&#10;qf7LHkXluZjXdGi/JdN4o8qEM2BLkxf1vy6dM6iJTM+Pyd9KSjXiPTJVhwSqFEoKHJ0e0Hljbn6z&#10;TKsmsIZlJkbGL8ikFogy8Yrsx7jSa/nlHovPXPXbemZUMzspgWs2cvJ9a+sztTXD12YH/batwVuY&#10;vGTpkfNWFxzbUqI1KdHEhXcs0v2pbadHbVXXbcnk7AiIukCI9Z/Ucy5bW+DwnMmL79rCjY/1vIHD&#10;x2rzN6wye9XiAycsO861b+j//bbc+6mNnH3N2vTNicqP1OOtSLcf2bFzlpu4YI3Fm3ot+ZYzV/zc&#10;0vRl20oN+2M8p6lz+V965Kz+d+3gfQXvY16+bEOmfVmWR0YWVWpQ41F/V/XbjN782L+vuj5TUdfh&#10;+8nr/canexzgunxrugTMD13UhPSZW0fN9LwmDimpxkxdqpqe17l6f3znu82If8+zg6ckJFLXyowm&#10;/Fm5MhM2re8oOnWNJldf2Z3be/IBE5ZcmfcVEwCZS8YsFVsWZBqg7YZ16hWbnxwXUFIED+i0BFlV&#10;sDStUS5aPLIg0ABSpmirYbMTmnWX5mx9rWkdgdZuCdpc0uLyVfE5SZfUBd3wQLeV8hrAW6u22qzZ&#10;WgvftG1VXSubkvml118V4J123aanRm1oUP6CrrW53rJ2o2ydZsVa9ZIVslJpHXRdXxeMjUrCRqUG&#10;MQa2FLNdz/qEwe7QbKvO5FDU+dvybdcLMc3E1zRDDujvuFQmZQ0pWg0/Tb5dUuZtQTMc12zL9IvM&#10;9dnidLc1NCO2qytWkXlSEESplUlNADPW1PNWBWVMPuL1S5/5Y+2qJjlMRZkuFSlQQkAu6kdP6ocr&#10;6to5Pb+v66yNCsi0Xi8jk7Wt19tZJ3pK5HtJprP8HplVKZmBuRirRbp03JAvetWWJy/IDO6SVdGn&#10;15OvOTtkyWUBpPe71tRra9buv/yJ0XmdrgQl+YqlGNsNDPsKk8jEdfm8wCll0//mBy7atU/ftPR0&#10;r3wnVjlQWqbX1GdntQe5RQqv8bU4hi9+ZFPXT1pN55Q1wGvyx9tSztLCoHxLeq1es5wGcmz4ivWf&#10;ed8f49yizN78TJ8VZtku7qYt9Z31pU5hEIm+Pt0n3vS/CTAV9F5ZQVKYI6941dctkiOlcIEi9puf&#10;v25xWQ3t+ERwDT2npPNpWBUbu673Ti3skHzPbt+PEZ86P8d2B932/63pXHrbhmE4/v0/xYBht6HA&#10;ih2GoYe116HbgAxZmjVpHrbjpyzZlpMVGMD9/gp2EATLNEXSlknqQT7e3aSyeAD3l1t7T7/aJrnW&#10;ZgDwSE7f5QNCuwblFnP9Bd/y/uM7+8SA1NKXrBdZH6uv0sIP9u0evxTzX8tku4USQN2mWXod1ar5&#10;dhRhQJr17sNb+3zzRgPyr72+nq1H44WusHmo7DzUNroGTVVy3dt5CqnkaKsGDTbHwZSCQEXto2/N&#10;t5VFwcYrbIX2VFS6SwRm9nY5Bxv6in5OFsfOLrSp/cgAGX1zhRO+EVjwx+As0L/qOLTg9Qza3Irj&#10;xmaemydHW28zuOapt8lDMzzMk3DX1BUf4wKTekvfrV2mFtgG/Nc65ShxJ7uozZ/QLJifx7XNoUzX&#10;0SMLcMSxRHtvbewzrsE7FvjIK2uzJXTRNubc29M3mr09ILfMpiAeK3OYm9n2J3zn8HECLrfA/QAu&#10;V7+YgzbvjulaRfRWMs9xCcZmDy3QN0BP6Cz2HX50nnzsAb99hP6gGVjFaK10LnSdYg0pncPQKRku&#10;fnOzgw74GKHJH9F84Mcq0bNDneG3U5CpzrG2OvuazqkWtBWJtj3mmGueoXsHDy9YRpoj0Ky2ZsKp&#10;genh2cO75gGUyzPQt2/gqTlApyIO4u7Izy8xvTVPUO344WtH0Qp5KXvaLsF77rl8k1wgyUZhRIW/&#10;xGzPfv+gb3AhF694SvDVS365zuvybpCh5K4ltyM/Usezavv/jGrRq8lGrZMHRdWn3i6xbsDft7hP&#10;So6bL1NxCpuCVaUVh+YA/8gknJSZTZtWdtx/AufGJuQyOSkQbaZ5tOj2lAMWpU4nbSx2+PX88GX1&#10;Ta6CXyxNlFONAol8e+e+tD+Bb5uxVjz9snL7bP8Ax6Npy3kOWigAAAAASUVORK5CYII="/>
  <p:tag name="ISPRING_PRESENTER_PHOTO_1"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0" val="VHLhuqduIFbEg24gSMO5bmc=|R2nDoW8gdmnDqm4=|aHVuZ3RodTgyODVAZ21haWwuY29t|aHR0cDovL2MybHVvbmd0aGV2aW5oLnBnZGRha3JsYXAuZWR1LnZuLw==|e0MxNzI3MEVGLUQxRTYtNENCQS05QUM5LUIwMzA0NDZENjE5Qn0=|VHLGsOG7nW5nIFRIQ1MgTMawxqFuZyBUaOG6vyBWaW5oIC0gxJDEg2tSJ2zhuqVwIC0gxJDEg2sg&#10;TsO0bmc=|SVNQUklOR19QUkVTRU5URVJfUEhPVE9fMA==|MQ==|aHR0cDovL2MybHVvbmd0aGV2aW5oLnBnZGRha3JsYXAuZWR1LnZuLw==|SVNQUklOR19QUkVTRU5URVJfUEhPVE9fMQ==|MDE2ODcxMjM2MDA="/>
  <p:tag name="ISPRING_PRESENTER_PHOTO_2" val="png|iVBORw0KGgoAAAANSUhEUgAAANgAAAFACAYAAADeYrJ3AAAAAXNSR0IArs4c6QAAAARnQU1BAACx&#10;jwv8YQUAAAAJcEhZcwAADsMAAA7DAcdvqGQAAP+lSURBVHherP3lv17V2a6PrzseIAR3LZQibSnQ&#10;0pYK9VKkLdriXlyCBZKQEEICcXdZSZZkrRV3dyHu7tI+e7/4/Q/X7zzOMead0PJ099n7++L6jDmH&#10;TbuOeV5jzHnPu6I0em+UxuyK0iilI2XD9kbF6D1RoXWnY2Sj99lKY5U3bk+UKslX3ijyaa98bCx1&#10;SVlXn6xXqc54WZXqjc3LlftV74DqyWqUX0O9/ernYCobJxurddpW007r1VquSf2kPtSWtHp36tt1&#10;ZeNzO6Wsl9yGvNxHLdtTOkFWdyBK1dpmNWUHo1R7SKblGvWttFSr9nWqV3NY9VW3TnmsU69B6xOO&#10;REX9YaVHlXdMdbQ+Qeu1R1RPbepYVxl59dqO8t1XrfJqVGeC+qF9PSl9qg5taEtZ3VHl0Q990o+2&#10;ofqpT5WR7+2z7WNpu9oHt6ujLn2kfXSfdWndbRp0nOSrTkWDLLdhe5RX1Kse256o9uRRR3k28ukj&#10;73eR/5VjdlvqaT/ct8xtZVq2uVz57H/t8VTH5zS1cTuOizoYxzQp9eF19quOdspnmz5WytgGKceW&#10;9sPnwfuWU++v+mY7Xi7K6Yf9ynkTOUatU4/rl895Wtc++JpSl/Og62fjPOf1ihG7omKkYBgucIYl&#10;qxit9dFy3FGyMTKgAUCtl1gXiFhppOqPINU69cfuUD3lsTxmp/NKAIkJyBKgjlNdAQh8pUqlKjNM&#10;Wq4YrYs+So6b80uqa6NsvOoBFJCSV6VtUAeYK3NeNXWor23lNqVxWpaRb3ANn7ZRBdxaBi7yAFDr&#10;hk/lFVU6ObKS4VNejfZxgvoQmKUaTiCAKZ2gOlo2dLU68UorqlkGFpVRjrGe61fkeiXVq6jWMkae&#10;QCyn1DNkLKtejS6oodQFppy+2a5SA2x4cnsvqw1lOJmhph3bT/kAlqDP/btPltM27EiYoC/Rj9dp&#10;rxSn8nGnduV82hXmvijLfZ2Sn25AMm4ovlnQn6y4SWVwvX3vj/Ls0MfL9Z1vR6e/7OgcH+3YLtug&#10;3Sn7YEDy8Xp/fFxcG+oqzflOqetzyPlL/XylLcu+fhj5HIvKqOtzzblVWcUQQTBcTimrkHqVRspx&#10;BVsF6yOUApmh0bLgKinPQAGc8lC+CoFm4FC7StWhTZEHSFK3AqiKkXJW1BCICpBQIEAAGlQPQAAC&#10;VTRMtNcykBk66mrZlutgqCEQlqEilROyDEBAlZWsBChZpayiqFytoKlWHQzAlF9BuesBFBcD0HAu&#10;rderDCcXcBUTyCdP68DjulwolXHCBVgCQnnUoT0XgbZcJLUFBF9sX1wuPn2li4mT+8LjUHYYtkG7&#10;XEZ9nA6HEDjJQVnW8bqMfmiDs2QDPurJse2wbLco8z6cui0te1tax4kEfCqjb/XjY6QddTl2+mP/&#10;0ja9L0BVAEDfuU87P3WAh3L2Px9PMgBSGX14v1K+t+/+Urm34/7Yzslt+Mbk/QNSWQ0KyfllG5xX&#10;tk+7vG8cj4+RdlquZnuUkZ/78zHLnNJ3yrepfro2sorhcmqgGaGU8BB4gMwQSd0KuJwnAzylJakc&#10;ZUUomWDT+lgpF8rmfiiToVLj1IbQUmElamZYWAcmABgjRwAqoEDRBIwBM2Qqdz0AkgEmdagv1XLo&#10;KXMYSIgJjKgS+YZXeRjKRP8oncNF5QEMyuUyOb2UqqJKJ0aQebmo41BSFwMDJhRNIWMFYWO+kwEY&#10;Fy2dfOpy4nXCOfk+4eqDfAFms9OpD+drGcC4yAI3QZPqJChyexyAdiy7jOV0gV2PPJeznizduTHl&#10;27Eop8/k0AbJziljuQizcl4KqWiHE2oZBzvVeb0feV3742W2V2zbdTMEWnd9O3fqJ/VLXqrr+k7p&#10;I/fDPitMTftDf4IkK57rcizcKHycWgckb5P1vF3qGACtW9WVZ+BSn8V5dL6vobaX6wPlyeNSvm5c&#10;Xq/WPozPffg6s2+0pR/ZSaUiVDwFNgOSwPE4TKGgFQmgUKhKhYOEixkw6jg0xABw1M4EXDE2A7Ic&#10;yqVwTSaorEase+zFsqxcR30Co8O9BJfBJMRUfVTNwJEPTBqvuR2qBkT0xxiuGJcV+RjgYQ4TKcMy&#10;TM4TLIYK0HB05UnFUp5OIspTg9MBCPmsyzxWwxHyBSK1M2k5w2ezQ2XLTmQHBQIgdB315TKciL5P&#10;5vni0h8OYmdSPTum6gGN27FtLjr1cxv6wDncX8pzv3acVM/tGd8U7eiffjCc2ttUPRzIjpXqJCfO&#10;/ZyyT2ld4R1hHk7ubaYyw0yqMW0xtnO5VYz9P9lHal+so0Jp3eM0p/RFqv7YF+q5PeeY5WyUGTD1&#10;r/0vEX67jVKOhzwfG+XK9zFyfNSR5euQboxad4jPNcMfyGN7bFfLFUPlZIy/CAsBiDEVgAEHISMp&#10;4R4pExpMbODwKBb5wKWw0GlZtRjDyaRQxQSIQ7wMhEM7QkZA0rIhAT7qWNm0zPjJbdieHIJ1w6V1&#10;wMvlBYxlgJjcACgpVlIunQiDozJgAx4mL1Anj79IlUd+vfoHGiuYUlSKsBLYvEw+J10nEMUyhLku&#10;IaRDOvK4EMoHPDsTICjP4Uy+4FawDCN1KfNyuoi+yNR1e9qRsq66OLfryiGKuzhWODV1szKV1+14&#10;1KFtkX9yGwm+nJcBS86uderbyVI57V2X1H3l9jk/OXYCxHl2clkeMyXI0rZTec5jH4t1UvabY3K+&#10;HDyXJ2hS+/K+0N7Hzw3guI+z3K9D4HQDYL1UhIhM9LAP5Nton/tl24CnYyj2xSBybWhLGMi1otzH&#10;zrUvrhPXKLWpqBBMAGXAULI8/nKIh5oZLBRJKXkontdVZ7gclRRFKxTOMGrZoZ2WrWDKNwxaBy6D&#10;kusw+TFGjiZQrGbkAyEqQ0q+AdM2GaMBd1GH0NGQnmrqA8hYLkJD4CPPysS6ToaWS57E0LbHAxV3&#10;ILVBkQQSY7QKrafJEG2fZcHnsVShWMUysGoZOD0B4jujUoyT7btaOvF2IOByuCcj9AJA6vnCUj9d&#10;RDuJL5jacMHsIMkZEoxpOTk4eTnNDmLHdpn6AGDGJW6fHcl5bDetU9d36lMdGSiymiRQ6Df3RR0c&#10;lr7KN4TU1mXZAb1ezEKeomLl9oZR64zrOE9uk9p5n7Cin2IbNvVDHZ9D+j617JS2eR99DfL58nm2&#10;QnG+ZT6X7Iu2o3K3L5/f1B/X1dcpq1qqk+uS58iGvmWElbR1OGe4CO2UolooGkqGCjl8RKE0tipP&#10;XlBfzijoDFehXoSHrBeAoXIO70hljMMAjPEUYzHGZwCGKjKGKkNIG5xbKQCpncFyuIil8jKAVjUU&#10;S32gWMDkcBHVURmTFazX0ncBFHmqj+IUwAESwJVnD7WOonnaXuUae1mhDJWM8ZjXKVO9IlzkIhgy&#10;nXCcx2Mq8jj5SsvAcXFwDtVxG+U1aL+KutTDqWy6uLpgngDAWMZynZP1cIjkwBWeTFFfbIcyO2Gq&#10;6zz3RXlyVEPDOMd1cUru9Llv10ntPXtHOytDHvc4zGKfVO46abs4mUMqtl0O5dg+69l8DPSX99vb&#10;1Do3AJbZL28v7ZP3TfuSjL5TG9ch9TGrjtVdfdKPz5nyi/3k+IGB8I7zz3UCGrbHMbgO+0ffnCeZ&#10;rxH95LYZOPfrG6zynE979l15FUzNo1SARmq4WJbjekzGMhAxpgI4OQAwCSSrVTFu47kXYzJPXMgI&#10;J61mKmNdCmTQcphnpSI8JNwjXAQWq1kGBgi9rHzKBJWn+umL8R59oGxlBZNzAxnPzBwWqrzIL0JB&#10;mSdCAEqQGShAGc+J17LrcQJpQx+sa18cXgo8gPRsoYyQkBPsu6BOJHkeH2mdC+w7nPpgFs8OppNu&#10;5eJi6CKwfuoFtKPgbLmMNC8X5ckZVQ+HcX4qcx1vlz61bEdlnXbUSWUp1T441f5lBzaUBov9wYnV&#10;HmjswLTL5vrkUU/rdviUn/azOCaZ1aA4jpxnMNK+uI/cV1pmm/QngFyfukVZYSf7TGVqQ0pd1M9t&#10;OB95G95mrl/sOzcFjs37zzrLql9cpyKPc8i+sk4+dbhujlpYV58GSXks4wfAinJRFwO20mA5z3DB&#10;wqSEgDBAVi0ZygRIAAZoKJ2h2ZXUSlCx7okQxmG0wcZqGWg8JS8wgAJQUKgMTQKLVPlWI+roIHlW&#10;5udiWkaxyGfqnTzqZxA9Fiv6NGTqT0B5mh4FU700uaETghIZOjmXgVMd8usARjaWE6o8FAngUKJC&#10;uQCrHFpy8ZQHXISDWbH8jIswkZNcnHRdVN/huChlp6A8X1CW5QB2Cl+kfNGox0Wlfe7HF9SOqXQi&#10;21UfdrDUf9lpC4eiXeEY9IOxXdejvVLvB3XYTuqvbFkxymEdjg9E5NGG9qTuk+1no523nWBxHfaT&#10;fMpRFNclP/VZfs5WPlYgyfvEsVDX56hw+KyqVg/qsH/sS1ZHbwdju9RJ/ab9PaWf4lywDbfXusdV&#10;bIP+6Vvt3Zf2z9c4lzFt7zqsa5nxKdfU1zCfX/Iwq5aBEiykI/NsoiEiX44KYISOQGbASOXUhkzL&#10;Y2mjckJC+iP0E2QpBFS+wVA7wkbWUSOMcsI9h4Eq5/kYKkVdxlfA5nWZ4VE9zzLKDJzKaWsoWVY+&#10;ykcYytshBi3ZSfiARinQWY3ScgJEJxHlsppx0dUX+ZR7dpETB2BK8xisCA08Vc8yF42LUlxE7mJ2&#10;HC1zsX0RcjntXDddaK+7XBeGkIQ6dhDl4SQ4Pw7Cxc3OReiSHAiH1Tr5rpvapHZshzKcl5TtpNTq&#10;k+sXfXo7KJoBS3U9znF/LKd2aVn7SR+5P2+TY/W+Ki8fQzofrOf+2CbtmNGkP8oNBGAmOFOfMk8I&#10;5fNBv25LmY4nQ+O3Oaxwyjds9ClzP6ek1AcK9eU6BkX7xLWt0rIh4pqqD0NCHqn2AZ9ApXzdtD/l&#10;cvZLZcU15uaiMoeR6e0NOR9vcDg8lJIByZgdSa2AjGdeQJfDwWL8ZfUCNsMJMIDJusZrY7apndaz&#10;UjnEY7qeNzUMjvIwqVupSu0BLM9Quj7gWKGASWZFUh0byyrDcphoeAoIJ2gfCA+By5MZyrdqqS7h&#10;oZVM66gWEJEyLnPoB1RAxskEJvVjNaNcZR5/pZPsE8rFYRxWp+PgpOsEe5aKWJ8L7DKcA9N27Zgy&#10;LrJByeuMl+wIuQ/q4YB2SrZTOB51cC6lLqMfGU6W2xiqoq3rJSs7ty2FYh5zFf0ScuX67tftVG6H&#10;ZFkp++GpdZbpI/fLPrruyX0stzEA5KkewBaKlkEt12Xfy/vBOeTNDcrYXoKnvG8omd/sSMpVhsvH&#10;lvePfgDK62yfftM2HFIaFOUzOYF6+UaXQHH4XwBDGfAxc3xKuX2AqMehoSxfzwqejXmSQ8sVwwQB&#10;IaIfOMvRh8v8wBl4CBtVZrCwDJVB1DIAFVB5jAZcwAhcWxKQnmVUfwVQqJzfb1Q+BkSMzwDMoZ/W&#10;C0VD3VAj1AmonC+jDm9feKZRTu82Wka1atW/4VIbJjYmaN0qxnoCKCmYyrgjGSZUSicqj78SRDo5&#10;wAZgTM87PETJSGWnXAADxkQGd1oDx8lWOXc4XxTl82oSFwYlcDuchIuqPDuX9om7oNeTk9iZDY/q&#10;eYyRHCXdsdUm1zsJDXkyh11Ky/kyO5/a+e4uB8gzeifHPOTzrIo+2GftI9Dk9kll/qnPMmDUTdv0&#10;PmZzfYOgej5WTHlW59wf28756eG2jtnr7AP7l467uMEkiNJ2aX/y5pC2nfaNfUp9F8qdYGNZ26a+&#10;rxvl2g6AuU26NmnKnWuRrrMB4+F0AZCvBanW5SeeCDNknEOlXDMUjLRiGEABmFQHuGTAVgI2AQNA&#10;fmsjT89bzVA44GEZhSM8rARG+gCqHVrfbrAMEWEh6oVaMT5jTAY8OYRM4yjAUH5e9sPpAjZPhgCS&#10;HJzQEahQJYNEHa2Tj0IBGDBhqBRjLsZfQGV1UooZNJ3sHAI6VMygeRJEd6xSnbZBPcKDQtVk5edX&#10;WIbJQHKSDaYsXwDfJcsTIPRJPhcgXzAuAqnvnlxYLeOgdhD6Ubnv+myPPMpk5Cs1DIZF5rqsqx+3&#10;VX0rWW5nZ8x16dNQCQCMF1/ZLn0BE/vFureR2xsyrfOMDGd3ncLBU323OcXS9uhP9Thug5LLMzSG&#10;A6NPQKDM6ynfgLpM63nfEtT0n/OLc2Vj//I67Tk+tlUeO8ny+fFNr3wzlHG9DJjyuJECEcfptzm0&#10;bHAoS22cel+ALPfha6l8tlMxSA46VM48QiFhhs3Kg4r5eRhlyQgBve58ACNP6+Q5ZFQe9RxmahnA&#10;CPlQLMAxPORpHegKlQKkYh2wqANwpFa1DFYR9mGetNA6cBVqRT4gkVLG2IllgCK8Y8KCMRhjLMfU&#10;pJTL/DoU9XWygMmST8qJO8UALJ/gFM5RR+u+CyrPF5A01Ul3TE52Sn3hXab6qmtIybOTYKpHHk5k&#10;x5VR1+MQ5RegZWdyuFU4PhBQx/W0X9QDMAx1Mkg4NG3lmGWHzoAVqkZe8aDZ+fSZ67Nd1wNM0rS9&#10;Mshlp1ZqENJx+ZwQmtupZXJ43u5Iz75SWx+zjyG38fFrnbqse1sq837lOpwvK6LqUd/bTUCl8rzO&#10;vuf84ubh/rwN9QUswEU555R+2R9DRx+qxzhb65wP90H9/MqUl33tcznnhL4M11CBA1ioFjAxgUHK&#10;WGq01AhoCrAAL1uaHAEkGeVMkACWlKw0WmEiL/7mcNCziqgVU+xA5XcT1QcK51eXZAVsqBKAMJHh&#10;B8U5j3oKAz3O4nkYCiWwPDazWukC8hMYgAMiqxL9o3hYARh5KkepPDmhbQBf8Q5iHW25aMCnOoR4&#10;ACpFS2M28mWoG9sAHgAjXAAmwj2naT3d+bhgasOdjrJ8cX1xuCBMKHBRXK661Ml3Z19gOYTv+tRx&#10;v3k9/8TFSmPHoM9ULy2rPX0CDODgBN5uap8UKDug7/SAqDzVLzu7gCpvj/Vie0V7HJd1H1NSG36G&#10;4j7Zf9fPABf9cAy5Dzs++4Rz5ja2YgxGnSKvWLedXE95xXnhOFKdpF7sk9a5SQCe4VMZN60crhos&#10;zlXRTnm+HoZLedwM87lzGetAiGWlc4jJEIBj4yZAPyWPuQSFIHN4KFCSKZ+QL0PjPIPGszDlMyki&#10;xXJ+ARjhIeWjCQ+BU2UAhjoBGWMxICqm7Xk7A+BYZiKDGcAiBESZUC6DJTNACcY0qZHMgFGWFc4A&#10;oW4OBRMYVrUMVTlULKBy6KfUZUCAw6qOjf5VjroVYNlSXkpxlHySuRP7AmiZdV8ALjplqguoVkUu&#10;PBckQ0Ubx/HUo622l/fRF5WLR+hp4+Iq9cVWXcOr/pyf+y07Ud4GwANx4dB2PNqrjpQtOaXWDQJl&#10;QAMkHJvyAZflU2YVDZlhUH07Ew6qZfINUjEBwTYow9FTnwm8tH9pnwtL++v83FeyIh9L60Ub7wf9&#10;ug7bVhn7Sb/ks13vs7ZHmtv6eH2jS/34fOQ+fAxFntN8bGXAiv5VH/i4iXK+WebaezndNCpKQwUE&#10;YzDPIgoQT2Zo3ZMVBThy6iGkCa7SSIWTjNmASKGhw0UDSD/UUcqsIkAVYy+/Ra91VItQkfSfxloG&#10;R1Yse/wFaKgbSiZ18owi+cDlyQ8Z0JECpkLCpFjqoxhrARfqBUQ5PLRykac6HmcBIqBRVvzuy6qG&#10;4ysFDFSIdsDgMZfMaqcyQ8YFKlLKdAHzRfHdtYAExSPO58Kw7mdzuU9tJ70lwLrqoLLKT3dJ9oWL&#10;yja0DGhFXS424DqPC5ydIu/TSWdJTmBIcEbvo+p7XcsZgAQK5TIck2UDoz5QQgOkOt4OpnKWKbPT&#10;qq7f+WPf2SZGH9qWHVjlxTptacM6Tk59ypnhLNo5X/uW98n7gdp6v1Ke+2CdH0ni4D4PCbDypE7e&#10;P2/T51tp+dyk82B42HflA006Ls6Nrg37dmpE4Zsby1yDoi7luc80i8j4CygET1YygwZYqBSwMZ2P&#10;olGPsJLxGpMhVjRSIJN5LCYHJWV8BlSnTF44PGQZUKxscmyAIeQzWKoDcCiU28hq1D9AARugsewQ&#10;Mq/joADmaXjlARmqBjzkFSpXzBICFOEgb3NozOWfoKBIViu1QblwboMIXDiklq1AWi4Aw/EdYrKu&#10;fOJz3xUxLgb9qrwIH6mbVdKvXRlg7UtWN/eR+y1gMnhA7nVM/fimobbU48IaVC4oZXm5gE7rBt53&#10;WhkOpf2zs9mhcHQ5AmEgjmtHxLlIC1M+DlyGA7gK51a581MdqxXA+m6uMn597DY4HttmOa3b2XHI&#10;wilzeQJIeWwDQOzcMm5KBjbth9XJY0Udq885+0MfpHk79OX+lefZPy1nKD3m4mZT1Gdb1FU912Vf&#10;MY6Hc8v1dIqpjYFSH54AYX9SP0Xqfq04wIJCWX0Yc2WgMkjkeXwm0LwMWKOUApcBzDDmsRpWUan6&#10;xc9ZDJjygc2TGGnZxkSI81QGfAZO5YV5rJX7KB5AOxRUCmgGUSfeQKk8T3aUlYl643Bq9cW4iUkM&#10;j70ADycEUJxb/eC0BgCQlI+TelxGPaUeW6U6hssOrLY+8fSBc1OXi6a6hk/9sF0rp8ro3/CyzHFh&#10;wEId9ksXhf5dpjaU+3FE7seQUo/9SPvpfqt0YUnZLxt9qi+Dx/5lx/AdOzsPzoaDGgKciDycLKuT&#10;nQXYVAZ45DOWykqQIEhmlcShCmelLY6c+7bjnVrGGM/bSuabEk5fhi3vC/UNGDc+Hau3kfozPJQB&#10;gEHRucG5yXdKP/l4XDfvC2kBJftCXV9LymUs07/X2We1ASbvXy6nv2o+V0A/srzdlKb9oG76RTOA&#10;oWTFJIdBUb5BU4qiZVUrDRFUUrzSGI2zRgsyXgKmviArh4q83YF6McnB2ItXpvJYywYoqJQAsp0K&#10;XX57w2pmqFTPkKBG5OF4tFWe81mWw+GAhIpMglgVqCcny+YxGSEialAYzk44CGyoG2/R22lVnwkO&#10;yq0Y1FO+IcJY5+LIPBGilDzqAZlDUdUDFisJzk5fWvc+qE5xbGyXdyhZ5lgYd6LMnJ+iDm/F8Pu7&#10;ap17js0vK6t/UoOmvFOOqbzfhIxsk32yk6oNiscd2g6XwTE0yWns7HZYLVNWdmS1qc9wAQ5p2WFZ&#10;V13goI0nVOhXKe1dX4bD0RdA2lhOdcqhmstZVzvWHbbqeDj3nEdC2GJb1Mn12Rdvi7anLns7eZ18&#10;7YtvDLlO2vYpqfeZ/Uh9GxZSyvI2DQ/qx7rVjnLy2GZu475V5skN1MqKpYsJYLxF77czFDIW4SIA&#10;jWEdEElVX+MwT3hkKP0djvwBHY/dmORg7MV4DMCACMDK4zCVARPKRR7LzCriaMCCM3H39hgrtTeQ&#10;AOYwUKmdUE7pMRrOS3sgoC13d20DJbNjZ2OMhnPaUelH9XFO1I2QEdXhghq8DJyVrnBe+ueEqr4d&#10;POf7QTTr5GuZCRfDdGo95aG43DB0g+CG4tfDOB88T+SmxvNFlBvIMG4mRA9ck3ye/JoY/fsYtMxx&#10;aN1jRo6DbfH2gbct802AVHm6MaQJGJwEp8AJBQ+pHZg6yjd8yekSYLkcJ7KTkl+0lzmcU4o5L/Vj&#10;JTvVobFyO/pI+2G4PZua81ye6pcd16Ei7bV9q++p9XI/RVv2B6Coz7LyXMYMp7dPXaUebykvw5P2&#10;Veucp2L7apcmaFKdtB2Z91tl3JQcglJG27Tt/Da9LpzHVzJPZKA8WvYsIkZ5vvB+u0MpdU5VPsJE&#10;zybK/LxMjsAEiCdB5CS8BoWa+RmYDNXyzGLOL6tXrmMIAUvrNpaVb4BkwFWMzWQpxXHl2AoJDREh&#10;VVYw3+UzMMkxZQVsOD13fIdZXByto0AGUifV7amLE+O4mPLpA3CoS6hGPZerjDwAAhBuAuwvEPnY&#10;db4UQqfxq2yw1Kn35qjoti4qem6Kiv5boqKv0l6bo9R7q8J3lQPYSB7gKy3enqnSMvAVjya46VjN&#10;tQ9ANk7Hcur+Ah2goWKENdxx7RTJWVCa5OA4n/JJcSKrFOtKs6pZ9VjODo8zp5CO80d7UpnqWMFw&#10;QDs4pnwc1n3mPuyYOGXaTgJMZVklUv9K2T/Aol/vY9on74uhIFU57xLSJgOW9knr1Kd93l9v38fD&#10;/qTlNGHBsaRtpD6Vuo3yiAaKvHycLvN2inYy9smTFVxkgZQeEAMa0ABLBoznXwCFaglIAwVkLGNM&#10;aHB3dVhJO60DmMNE5Wew/DJwARB5zpehWOThgIBCnu/sSrlT5zu5nYk7P4BRD9gKwBizWDW0jDPn&#10;EDFBJPPEgFI/t5KRRzgJNMU4CQUilMMh83gmjYlUn74Mk5YJKwVQaRzl5Ksd+8F+so9WlLwNACbE&#10;c9jNOdD5GSRQ+irE/mJTlDqsjIo2s6P05qyoeGVSVDxbFRWPD4uK+0dExTO1ypsRFS/Ni4oPl0TF&#10;F6ujNFDgcU240REt5JuRAfMsK5BpmfNg2ApjH1WO0nKMDnFkOKJB03HiKHYOOQ7OguP6E2mqw/Kp&#10;n1nDOesZ21A3wVCqPZHbnnRqOy11WKZOuUx52ckLMOzswGhoAT3tDyphGICF8qJvtStN0DZP6b/Y&#10;l6+Ec1YU8lgHSvXvG4u2bYCpkyzBqeUaHoKrnH1Q/+lYWE43FN8wrKhEAkpVXj4uDx3kP/RVGrZd&#10;kABLhmywLtgQOcJQLZNvwLRuCBNEvnviMFnF/DMWhzBaz3D5LQ4DggOoLndtXpPymAtHxLTMA2eW&#10;yeOdRH61DCAuVx+Effx0JY9LkiJggIYj53Vg8e+2WE55KfRTHdYBowyHDl4Q+dkWISTgAALrPIMy&#10;NAAGIKwrPwNWBpO+KGMfCH+130lZte7j0XGM1zEzDuUc9RdUnTZExZvzo+LJ+qi4r2+UftMuKn75&#10;apR+8VSUfvhQVNz25yjdfGc0/t6t0fimn0bpmj9E6dq7o+I7T0bptuej9PM2UXpa0H22PioGbtON&#10;TtcI1bJTyBnGySmAnn01cNpvzPvDueZ8qHy8HIRXwRzKqi0zjTgOzosjFc6CY9m5SJVv5z9Zziyf&#10;y3F856V6hfMnAJIlWGiv8+p6OG/RT6pb3jbGeNHT9Ll9EZKxrXI7QefvIrJOvvq3UZft5b7YB7bH&#10;siGjPEFhGJzPMeR95HwU6/TNzcU3AtK8HZZ9vqif8hO8tMnAsS0/0xoqRxgi49kWisS4i7EZM4W8&#10;VY8qFcrFxEYecxkwnoVRx+8o6kJSVgDGWMxT9QCWzeMwGXdYj6syNMDmuzGmPJxCoZWd22Gf8qx2&#10;KgcoFKOYhVPq8QzGstVLywLEIBisnAKIwz6dRIBBtZjxYxKDOzshFU7KXZ/tenzHsso9XqO9tqHw&#10;1GrlG4P2qVrnAqVyeKwyzgGhX2fB8LSU6eefRMWNzwuWe6L03Tuj2Q9ui2a33hRNbrwmGl9zUZTO&#10;PTsqWp2p9KxofP550eiC86PRuedFk/NbRpMLWilfZWe0jIrTfxSl73eK0huLo9RDatZd9uLMqHh4&#10;YJTu6ScbHqXnx0fFewsVcgrokdxIZJwn9tc3K45Lx8kxOpzFSVCT5DyekcPBcBbGODgZzmjHxXCm&#10;tFx2bq8rH2fMeakcp1MZzkcdW86jnevktkCuclsuM0SojOsUdemrgFbLQM/+M0bC6R2+Up62afXL&#10;bdze/al/YAdkQ5uOIW0bsFUP9WY7nBdmIj1Wy/vp/aXPdN6SYrKMsY/aFwNGaMe4K092GBwchJd7&#10;/T6ilgHLaqUyT9EnVUtjMqWEhjjUMF1Aj8UokxMSJjIGY3wFcCgZy4SGfAYA9UKVcFDfZWVeVj3y&#10;MfJxDJmhNJBa9mwbzq9lq1Xuw6EZ6zpxAIR6CVKrDeMkllEmZvcYdzFW4oeXzABS3wAJpjy7aKVD&#10;DYDdwOVtATiTMvkDqJ7QYXaVdKj6e3N5VDwwMhrd+VI0vvYX0fSbN0Tz66+MigvPiYoLzoxml5wb&#10;jc4/XRC1kp0TzS69ME67+uJo+o3LEmynt4xG550dTS69IEqqX3Fmi6hoXFJMXyFrqj4eitKdAu2c&#10;X2i9dc6viFKr81X/8mh01Q+i0bWPSiU7RcULUsy+2jceV4yVcQ45pw4b5QhWMkBTGc7ikEnL3Mmz&#10;YpwKSwGP4bND5zwc0V/l1XoxNsP51a6Ayn14vEJ9lVkZ8jqAGJy0vQRlcvBUt8jTuvo42acs55cm&#10;qg/WPTWf2xdAeb9ZTxCk9XR8hoL27lv7znreBwOYt2e1Ijykj9xPUizaUh/jHLDPyndYCDAoDwA5&#10;zJPzAAkw+cGzUkDzoFwplqFKISHhoe7WhJMooscHqgNkqBVOR13UDBUiXOEX0F6WOZzBYZWPIxfA&#10;FcBQzjIzir4LCwSXyXB08hyayWEAyKEisAgiq5aWUUK+yUFIxfiJcVee1UuTFHIog6e2snJYqPbp&#10;QTX7xrbSvhU3C483CbM5TzzyeGNpVPzww6g47baoOO+yqLj8wmhy3aVxhsA548oLo8Vl58QZ114Q&#10;p3/nimh6o4C6Sem3vxXNv/3NaHHjtdHs6kuj6eWC6mIAvCgaX3CegGkdpeaNo3HzZtGoSZNo1rJR&#10;nHlWszJUhTVqUopGLRtHRYtGgvb0aPyNC2VXROmK66P07Wej4qnRUdFvs45Jx4Xacxy+OXF+8s3H&#10;50ROwvgTVef5H2MTh5FyLpytcD6rm8r4NLUdG4fNZaqTgDwFApuc1E6Y+zkVUDslMOQ+CkM58kSH&#10;4aB+7t8ha27rPPr1uEj5gOtxIcsqA4xiG35YrnXqZ2jcj2+8Eg5DwzYVgvomoD5oTx7vSOZlqxSf&#10;UXe/7INSbhS0x+wYPFy2aslZUCuWHfIJHGYWCSEJG8kHLuqx7AfJWqZstJzMP9KkLy0DW/4+fXof&#10;UanDRl1EDOcsvqkBXExmsEx4CIB2ZDkBD495CEwdyr2OI8gcClKGs3A3pj4Oo2XquFwHbyvK5Eys&#10;A44hS86VJj5kHnexrLbAS5+FM9oEEfuHUjMm9flTfx8rVPtRxyg1ui45/BlSkzNbRrMLz4rW37go&#10;zrvpyjjtW5dGy2vPj9NvujTO/P5Ncc4d34mzb78pzvj29dH8u9cLxKuiyTWXRZOrpWKXnheNL7kg&#10;mgqwJuecGU1bny4Fa6z+G8W3v3d13Hv/96NpU22jhJWc36h502jS6rRoclbraNxKYWXz5lHRXOkl&#10;F0cjgdb46hui2fcfi9KjlRoT6ibo8ZiO0Woms3rLwTybys2FG5TAAi7PPmZHtvPgtNnJrHKpLDke&#10;zp8cLUGFEwOGyspwUFd9UMf16EPrTlVGHRzV4Z+cnLrOVznbLeqdkrJPKbwr8oAmb7MIXQGF7RRw&#10;ABfbIp/j8wSF/NLbAWiOh3zqqIxJIdp6G0Vf1JXlvlJdygwYIOlko1BDdLKBCjVz6IiC4UQonMBh&#10;jIbiedJDdVAhQkqg5MEzUNGX1SwpGQB69gynzDOHno4vnvP4AstyiGfgyAO4HIr5Lktafqsj1U+v&#10;RMkpDKdS2qFyHlskoBI4tFddgCMvQ+bXogCKPCsVDkY/tNGxsT/eRy0Dvo3j4Jh1bMDVQ+frj6Ok&#10;WHcksEpy+GZSkVbNBMZZcfo3zonTLrskShddEi2+dXmcfet1cc6PvhPn/ODmaH3rjdHq5uvjjBuv&#10;ixZXCwCFgxVnK9wDDkLEFhp/nX56ND3rdK0rLBRIZ53VIu782Y3x4IM/ju/ceGk0btLI2y01FmBN&#10;m0ST01rIWkZjtSuddlo0ai31O/vcqDjnnGis8PS0q6+K5pf+ICpufSEq3pit45WzcDPimSSg2eQY&#10;Bk2ORdiIihWqZsN55FCoD85nZ8bJlP8Vh81GeQYkPUdjOa9TRv0CUqcqw7EzIGUYcnnZgT12TM5e&#10;qEbKpw19UqY0Q+btGvS0r95/r7NPLNNv3g/fRNJygo2+OBdF/5Sl/rwt76/a+Xzk/gzYEDmKZxF1&#10;YhlzOQyUE/FwmBTIPAUPXFpm2j3PFjr0s4LJKEfJDKFg5EeXBkx5TH4QdgJYEVoBmtVKFxYwgKl8&#10;kbWeofNbDhk6g8YMHgDYtI7SlKFQGfAZMLVTngHMamQFA6asUJRZIb2eQSsrl8ppz40hA+bnV0yz&#10;cw4Ip19YFKXzHtFJzOFaSY4uJSm1aCb1ahElVOc8OfdlF0ar71wbZ0jFzr7tpjj7h9+Lljd9Myou&#10;vlDtgeqMaHKGYBJYjVtrTHa62raQ+gBP8ybR6Iym0fTMZnH25WfGt266OF565d54+aU/xc03XBbN&#10;mghmtg1kArBRM0Gm/hqd1VKgq21LpWefrX05S4qmsVwrLV92pcZoV2nb34+KX3WOip6b5UByNM41&#10;Nz9PgmByECu8HJdf9OLQqJrDRuXhkHZgnDU7MGbHTPl2cAPCnV/rWeHK7w/mvJOw5bYN1KGtUrUv&#10;q1/uO0GnPAOidcrLkJGfZjjT+E4Q0LfbYSyfXE/9yTx1Tz6AaJ1tUY5lML2vRcjqtmm/vU3ack5Q&#10;5HwjqKgYIeVBdVChrEwOF1EefvMFJJU5hCTPs2RyuiJUNIzKRwF5foZ6jdpmtSum9YuPlnoMxuQG&#10;U9hyVsKt4vlXGTze/GAMZrjUBgANHnkqFwyeCueum6EynLmMvHKIaFUiVZnHcgk2Q0l/gES5yxJQ&#10;Vj6M8JT98tsl6bj9FS1SbkoP1UbFmT8tO3fZSnJ0UqlYo/POjNNuuDpOu+kbca7U6qzvXRetvn1d&#10;NP4mDi5Vu+SiaHLBRdH8isuixRWXaNx0lsZPgrNFU42/tCxIGp/bKppffGaccdU58Y1brorvKjz8&#10;y0O/iTdfezDu+uV34syWKJu210hhosZgqFxFI61rnNbonFbR9BwpGJMjAr+JYG56scaFZ52vEFT7&#10;8I3Lo+nZ5+gmcEeUHq/SecYh5VwOx3XcPLDnZsXbLYSNmKf1uZMr9fOz7GQ4E4YTGh4cLEGQQrxi&#10;zKN1ObTrk+Lc1MUMTCr3FD0OnOu5r7ydch5qgrkcAJLTe5KBMZby7fiGk/1J66k89wdMGECgUABO&#10;vSKf/qnLcVLmbeb9dD3qJ3N/rp/bkFeeIbRyyTzRgQrJAVEejzWAhDpyQpQN9XK5jGXXVz2UkJm0&#10;oYSTW9QWwFIdT2AwBnOIiONqHXWwimVDJSjjAhd5hH/MPAo6qxvAAZ+hOcWy+hgSBuwA5jGYUquY&#10;xkkFnICVVdL9az8MFOuEoS7T8fohuY7LSs7+6/wMUp2fdRFE5/8rXNlKcvYKqVezKy6Ms7/9jWh+&#10;9YXR9ApCtLOi8cUXOBRsfvF50eIqgXW5QrZLLo2SwreSYGjMeEtwNTn/bI2/zhaAZ0XLy8+Jc755&#10;UVx8/YVx481Xxd13/Tie/Ovv468P3BE3a1x3poBkm6UWUrDWgvM0QZf3pRFlCjGbn6lwsXGTaH7u&#10;OdFE2y1dfkE0uvTCaHbjZdH4LKlgYynt9971bKPVgHMiJUsvUmezmjF+VZpVLM08ngqDnMyOhrPj&#10;ZDh64dDJwT22MQwyw5GcN5XTPteVg7tfOzNG/7kPQ5Od2eqY2iTnpp7687grt5O5H+oWqse3S6x6&#10;GRD/3Id+2RduEjJuOIBG+Snw0L6ANoFOH0rpy/VzvsddViI5FFa8+uTPAqjM6pOdzEBpGUcDSENG&#10;Peor3zOOUi4erDI5Qpg4WsuGNPWVpu3VjmdkAAc8OLXfr1M+yoJqAJsnQmTku1zLQOAH0tRVPcGV&#10;3pQHEpUDEOFeYYSBViSWVQcAUSvaUZ+wbxwqnYBy2Iu6+pmWUt+AVD5MSt9bZTe3FVxp3PO1VqqI&#10;xmdKec6TcpxzmsBpFc0uO0sK1TqaXH5etLzqcq1fEM0ukWm5sZSkdJHCxHPPsGI1uvBs1b0oml5y&#10;rgFrBmjKO0OAXqYx17euv0xjr8vjD7+6Nf4iwJ564Adx05XnRFONwdh+qUUjtVM/ZzRJoLNPUq9m&#10;rVtE8/OaCTLtn8Zpjc/VGO3icwTZ+dFYN4BmVygkpe45v4zShyuTU/mcc76U5rDbkPltGJZxJJnV&#10;DAfEMZMZDpzYDo7zZwfEOQ0ddQooKJOhIjksTM6qPpSXpvqpJzCYuXSZ6vhNfZnVR3kCxyl53iZA&#10;aZ2Qjn1zv+Sl/bFqqTy9dUF7mfvWNgwM5bQrUh0r7VwXRZaxTdaZ/HBfbIM+8rnxJEYR7uUQ0aFe&#10;/iSAIcLxULFyPTkmoBT1rVIJMj+4Rgm9rPp+AZiwUXVwXmYW84xiUjQtC6qkVqTJElQAAAjKcyjJ&#10;hVYe0GXF8TuKHnsBCM6AUuni4xBZyax2RZ8OJ1Xf4aHakEffHGMlNwWl7Cs3BZ4PMqZkgqeXlm94&#10;9SRIX2clGU7N2Inxj8K7075xSbS65sJo/o3zovm1Ui6pUbMrzovTrr0sWl99RTS/9PxoJvVqftG5&#10;0fKy8+P0Ky6O1tdeEadddbGU7TwpWqs4Q0CepXbnfeOcuOTys+MCwXjlZa3iezdcGD/UmOzWa86M&#10;qy9qUd6PRs2Ypm8uyFtFk9NbfiW/+dlSNEJJrTNGq2gh9TpPanvNuXE626Nus9ui9P4qO5wfRzhE&#10;L25WOq+eGNJ5ZoKkeBPE47PkrJ4mz5MZVjMcmff/rCg4YFafAgzXoY3WDSCKRHlRB4fXtlA+xjdA&#10;kqfKDSdO7zpZmTCDBFjqD7PTa9tFf5gnbFTP+6p8w8g+0F4p5Z7coUz1rXDsP30ozdv3cbLPQMXY&#10;jPEqcFFWsoLJmVAfgWWIAIw8lgHICicDMjsg9eT4VjbylNpUBmiMw4CMNp4UkJN6gkDbAhqAATLW&#10;AY3lQrEMncwQKR/VwigrFA2QcihXfj6Vn505DGSMxTMvP8/SstVK+wGM1PPfzuZl7wvb0zLKxXE4&#10;VE5gWdl6bI6Ka18qO+p/a8DFGIjl5hqDtZKTn4+CSb0uaqVwsLXGUhfE2ddfHmddd0W0Uoh2ukLG&#10;My9VmHfNlXHWN5R3+cVxuvJbXSGFE0jNpIKtzm8d515yVlxw3blx1VVnx1XnnxbfubJ1/O5HV8VD&#10;v7g+HvzZN+JX37swTmuaty1r3LRxNG7dMpqgiAozPQ4rylo2F3gJSE/xN9UN4fQmfiTQ9CIpKfmt&#10;fxUVbVbaUcrXg+vgyQ/d8XkAT3hIuIiS5QfTvtPnO3kx42fDIZ0HIHnZYx6WCyfFYeWclBVjKFsG&#10;hPK6rBzAVtR3fmrnZcAktXIBIs/CBAD742l2ti1zuQzYBEMaP+kY2B8DqHXAspKmfU3HBjxsi/1W&#10;WXHM1Ocmw3koQswKnllxp+b9Q8ACkFMUyCESqfNVB7XiQzhAhjOiYpQBm5+HERbKOfOso9+sx3E9&#10;nqGt6mc1KY0QDADFXRKlypD5ghJGjqed2p8KmwffXGjVASyPoVAu1fd4S+aZQZVnc13aAqPryehD&#10;faYZQvXNNsdyXILK40jtL9DxqtPVz5Wd839kCscatWwazc4+I04TIK2lEi0vPTvO+9aVAuh82Xlx&#10;1mUC6kIpWgahuVSn5cVnxnnXXhytLmkd519yTlx0cau45qrz4tvfuii+L9X66Q2Xxl23XxMP/+I7&#10;8fCPb4yHfnJt/OWnV8Yvv3FmnFY6uX1Ptih0bM5ECeM6ZiZzWaPmAorZxtMUSkrZfHNQKFlxpsZv&#10;GsfRttTq11HRdoVVKl0TxmSca84zISKAkaJqOBrrci7d8e2MOdwrFKMMDwYAOKmc3lCgPkW501PK&#10;C3By6hd8gchvkpCf6qe6ad3Kxbbpw/2nF5FROefRV142UFYlGTeAXGboUDiUqnwMuYxlwycr+nMZ&#10;/QEg/QHYqG0CYZvf2PCsIcpl0JgFVB4Kl1+hcoqaAY6hkmNSh/cTacd37h0icveXjeKZGOWqx0Np&#10;6mcwy296AKnHPGqLkgEY4x/CtEK1/OKszDOGWrcSqZ6XdbHztLJ/D+U3yClTHmMvgLND5LrFuI1w&#10;E8gxwJf6+g8uiudbHGNftbnq2bJT/o8Mh+XZlAE7LZqcJzVR2NbonGbR+GxZa2YLce7G0ZQxUQvl&#10;qW7zM5pHM6nJ+VK+CzROuvTss+Omq8+N22+8LP542/Xx0h9+FO/99ffR9eU/RZ93/hI9X/pTfPbs&#10;L+PDh2+JD+6+If5y8wXxnXOknOyD1Kkx0Gi5UfOWcfaVV0XrSy70fpWkcLx61fjsFlE6XctZeRm3&#10;NW7dXHl5/dy7o6LDakEjZ+E8Wel17qxkSb3SrxFUTrgIaHbK7LiFihkYOaNVguXklK6DkwIHoZqh&#10;BJhT27HOcqrvD/WQT9+ezqeP3D91qI/CKa8MpqFQGVAZHuUZprydvF8JEurkffTnAJKlEFHbYD0r&#10;VAGhQaMv90Oal1NIKOdSSGTV4g/5/OYGgJGmcs8wUm7YAEjLmEHEKVVevDDsB9O5vevJiT1OU1/0&#10;xzrwlb8GjIMrj/FaJflybOBDWZjNQ/FQm2LslN+utxIVKmaIMC682hIqEsp4dlHtgA0IUTTUC7Dy&#10;WCs9r5NqcXz8YpubxEg5z60fyMlOhlb/I8vT5SXGYyWts9xSy6fJmsmJW0pBzmweLc4+PZqc0Uwh&#10;W+M4+8IzorXCussuaBXf/caF8ZvvXhN/+dmN8c6fbo9Pn/xd9Hz1zzGq7bMxvv1LUfPpW1Hb452o&#10;6vZajGr/dIxq92gMfudPMfDV38U7v7k+bju/eZymbTYSTH4YTSjYuGm0uvoyjbUuiJZSy8Yt8/M7&#10;KRjjMuBq1EShZQupmMPdfCwXPxSlvrpunONROr+jdSPjLRzea9Q5Ln5w6lDRYzI5liHTsgHDIZUH&#10;RHboU/JYN1w4Nm34+UnKTyn1Ul3Wy29kAEnxrMxqRdsEiOtL2ZJi5TQDl2BlXfVo45Q23CjUJz9T&#10;MVzaLx2HJy6KCRyPx3Ie60Vbb0P763XSXJ926VscQCHnGiqn80dI5eQGJDmeZxVH8YkArRswgAMU&#10;rTvEVN3Bak8/hFc8W7OSqQw1pB79ZGANXHboQtVcxs/iGceRz5iNcROq5lAugZFm/pRakWR+3Urw&#10;kJ9VyuuUARr5LKOQhIeo4Tj1zWcNPJ5k39hP7Q/7P0xqPkZw/fZznZyTD3H/X4zXmRoJqMYtGkez&#10;M5spXFOodlbTaHRmk2ghyM7WWO2bF7eMO645J+6+/op47o5vxTu//170ee43Ud3xL1HX5dmY3LNN&#10;TO3TJmYN7hBzh3aN6QO6xLSBn8aknu1jzrDPYmKvD6Pu8zej6tMXYsTbf473f/nN+ME5LaIF25dK&#10;nq5QsDHQNG+kMFWh6MUaD155cZx2ztlpP7WPnuovwMqKlkwg3tVH51rnhZlFnlUKtJLWHTH4WSJp&#10;VjE7nYy7v51XDmnnlpNbdbj7K3U+DqkynLsAAAd1mJXASNCkukmlyJd54oS6eTteppztsA+Cxe3J&#10;U/sMZxlWg6SU7dO2UC7vG8DRTssei1Ffy8WxOQxO20vQqpw+XK4y15V57CU4/BswoMLZPHsmB8Tp&#10;Acoho5wfhUGRPOmhPECgviDzx3KsXupH7RxqUQflwpF5t9EwaTmD5nATBclgWeH4LIHfjVR7Huwy&#10;FtMYLI3DMjQA47FYYapDnhWMC61lZr48+0UblVOH0FNwpR9AKp+w18ehbQ4RWEM2q57yn66RU512&#10;ioP9P1gpO67CMcY6TRX+NW7dOFqc1SQuufiM+ME3LoiHbrkqXrzzW/Hx/bfHoKd/HWNe+3M0fPJ8&#10;zOz3bswZ3D7mDescc4d/EQtH94zFo3vH8nGDY3nVkFhS2T+WjhsYi0jH9o8lY/uofseY+PlbMfSN&#10;B+L9X38nfn5hy7hQ+9BKCnVmy8bRXGqGkjY9t6VAP1tjvnOj0SljswRXXs7m8diZt0WpzXKdQ8HB&#10;xBRRBo9THJ5zQ1MKaIZMToaj5enxsoJYReR0ODrlwCCntGMW5vzU3gAYCOUXQNAGoKjrMi3Txs6O&#10;k9P3KdsDMraRy1Lfx9U+QeHtYJQ7pS77oRRIshIbJiZACmXGrNbUUzvy3Z5U+YSPPHAvDZYTD5bj&#10;D5GjjeBHfHJ2xiD88FJgOSQEMOAZA0yqb2DklFnNKviKL6EigAIYjgtYOTT08zSb+inCMUJET5Bo&#10;3UqJ09NOdYoxneFUHS6kHN/jNKuR1n1xgU3lQMH4jIvsMZfWmWUERg3MPWbwNL4MtUS9UGP2ZSjH&#10;uzVKg3ST4CXktksUMl39FQf7f7YcorGMonyrddP4wzXnxut3XBOfPfT9GPHqXVHb7smY2atNLJRC&#10;LRnRJZaN6RkrxvWLVbVD48vaYbG2blRsnjIutkwdH5snjY9NE8fFZtm6+spYWz8m1itdUT0sllcP&#10;ivnDP4+p/T6I8R2eifb33Bx3XXVGXCDAz1S4eM7pGuc1Tw+imeioUDjY8tzW0UhhqsPCYp//xVT3&#10;to+iNEDXjhsek1ceH6cIIp37bJ5VlJN5Vi05YAKBsRPLKs/QJKBQmeSggGMHpw3rQCVzOwOider4&#10;x5jU0bqBoP0pagdk5f7TthJgQJ6VzZMk7KvKMOoZINqrLorGP6UYHsqUx7oBE0AZNB+fgUzbTceR&#10;j9HfRAQuFMxfmMqgMCOIClmtEgj+ZBuhnh/Aqm7xB+oGR/ULtTIsOvkOLQGQvhI4Vi/6AjKrB4qm&#10;dVQP1aRfQ6Z1wjnGYZ71S4pkuAALaLJKJfVKkHlyg7ECeawDH+rHmIsJFMJbXv1CjVFlh8dbtG0t&#10;99R+nP/zf3Ks/2/sUtlPzm0cT914bnT+1dUx8onbYnLbP8a8vq/H4hEdY8X43rG6ZlB8WTM0NkwY&#10;FdsE0Y5pE2LH9PrYNbMhds2eGLvmyGZNjJ0z62PnjAaV1cXWKTWxTbZlcnWsrxsr2MYKtOGxaOyA&#10;mDG4U1S2fyw++NNtcd/N58blp1fEOQpTzzurRbQ6rWl+C59xVyO/AVJq1fgr0/n/ahdHxaOTdF7l&#10;SFxjT1LJ0Sp1p+bG5kckpEQRAgDQ/CwJp5VjlgFQOSGYHNDhG3kFKIR9cuiTSpKcl/TkZ8LVj42+&#10;tD5RdZlNtFpRjpMzPc/21DYrV1JL0mQJTOrL2D6wsM42M9gJFhmQ5VAxPRfT/ltF6UPHyHR9sZ8c&#10;m5fVphhvpckHnBsYlOdZReCRQxbKAjSupzqUAQQvCAMVcKmOXwwuxltyYE97jwVKbQOgCoXiAmWQ&#10;PPYiz2pGO/XNm/oK6zz+Qp140FlWMa3nmcACJD9EZpk7qb/aRB+UA6Hy/UGdtD2rJ+rlMSMhsRRs&#10;mNp9+61/cqj/N0OtvtmoIh7U+OrTn1wRw5+6Lerf+0PM6PZoLOj7ciwf2T6+HN8nNkihNgmMLRPH&#10;x3aBsnNKbewRVHvnTYt92NypsX/+tNi/cEayBbJ5U2PfnCmqNyl2C7pdBq4htk1riHUNVbFmwmir&#10;3+yhH8fwtx6Ozg/fFn/+0UVxfevm0Vz7dbrGhKe10jjQ6qr9BTaNzxq1yOunHMdX7JwfR8UgXSPO&#10;p6+5UpZRMa4Jb+F72h7IWJbzVQkYVAinMziC0mOs5Jzlh7KEVFjh2NlZ02xdAQKW+zIUBWjAoXX3&#10;D0hp3W0EYFK11JZ2buNZRPqnr2SGmjzvA/3l7eX997iM34z5wzhsQ/V5RuY+cl3+jpY69OHXmrir&#10;O2QDECDQCQSiQr0Ao4DI4SIQyDkJGannckClbTYAwomtVmpbvNOHiuHkleSrb8I1HL94kZbUcMkA&#10;w1P1unjA4llDwFEeoUmeTfQD4wydJzPybGNSPOXb6Ff7Q2jD/qNYTGwMVXjLuOLegXKg/28mNVrL&#10;ftC0Il67rnUM/uM3o+6du2JKl6djTp83Y+nwdrFyzGexqrJXrKsaFNsaKmPn1NrYPWOiYJkce2dM&#10;ir3TJ8V+wXNg/vQ4uGCWbGYcmi9bMCcOLZotm6u82SqfKZuWDfBmSeWmGbLtUr6tU2sE2rCY2vvD&#10;GPn2g9HxoR/GkwL9u1ecFi0FUUup2ZkKGT1GzCFso+aNo2krhYtfmeQ4aR6PPT5A5/e/dD11rvN4&#10;zJ+f4218vxiMc2kZFSOMyo5pRy4cEQdXaiCsBHkdh3W9XOa6RZuUn0BJfZAWY7diKj5N96OSqSzl&#10;sSwrP3ymPf1pHx3KytjPfwLG22PZYGnZdQBQeWpTvjmQqp73x2U5zxMTxVgKdQIqK4sA4PkVUBi0&#10;XEZd6qFsGcQ0IaI8h4WkqgOoVjNSyrkYgKY+/VxMZTxXwYAoT8mn8I8LRh4mSJi50rIVizLllb8N&#10;SD7g1Sh1iMKyjMF3ER4yUeJnbOyzjpdJFMFVIbi8nfcXaJx04dc61P/EzpD99szG8dGtF8bwR38Q&#10;k9r+Oeb3fCEWDfkwloz6NFaO7RFrqwdIrUbEVoG1Y1J17JpaF3ulQntmTYl9s6RUs6fE/rkJrkMC&#10;5hBwCaa0PCcOC67Di+YLsvlxcD75s+PwQvLJmyfFm6m+psUegbZT0G6fVhMrqwbGpJ7vxKDX/xh9&#10;X/xVdLj31vjFNRfGea1axhl5ep6ZzkK5iin7fz6+wkoXfC9Kg3V+US8edQCYx8Scc5mfjx2Q4+KI&#10;gs3/t4XDnVSY5LjJEjQ4MCrBusrzcvHWRHL2Il/mNjnvK/3lduU2LPPmB+vavuESiKhLeRtqDyQG&#10;SPVcBoi5nNR52pc8piwUuKzEhI7FvjqcpL3MYx4AyaEiy37XkDBNwHhKXfB45lB2MlwkX2bgVJ98&#10;wkaMctoAIS/SohpAZoVSXd/xtI56oThAkkGz6nhdBnCEiBnAYlKDh85WKI+xBBXPuPLb9Gk8luvQ&#10;xv2qnzLoPEJID9cdwg5UH5fd97WO9D+xbzariPduvzzGvfTzmNj5iZjZ781YOLRdLB3ZRWB119hq&#10;gMZIw2NzwxiHgbs0vtqjkG7P9IlWrH0zJscBwXVAod+BBdOkUDMyVJggQr0AbIEAWzhP6TyvH9Gy&#10;bbHWFwo6lR+YO1Mh5PTYM3uyw8ftU6tj2ZjegqxNTOjyaox49cH4+L474sfXXxqXnd0yGuVjMGSn&#10;HNO/s9Izg3W+5Ui+oebrVf4tWQKsHCJyN/ebHjh54cTJDJYcPJWpLssoiJYNEvXJQ2nKEGq7gER+&#10;rmMlsqMz7gKGNKGSTP0CCPXy7GKqQx/0RX5aN5D8U2WxTB0mNty3jPEnyzaOQSnbZn+0XBxjcXwV&#10;djLu6jnES3DISXFGoOGt+gxTCgm0DBzkGUROMKZygGLywupGPakU0+I4OOu+21FPRhjIdDkTGYQZ&#10;3mYqS7NTlOXlU8PFQrFQJ4+5tM7YzJ9No1/ylPLmh7aVBuLKQ6F5lpfHXJ455DWtu3r9i/P8T+3O&#10;Vo2i14PfjdrOT8fM3swEto9lo7rE6uresa52YKxXmLalflRsmyjVmoJqAVe9wsGJsV8hIXZAKnZg&#10;zuQ4pPHWIYV8hwXYYYeF2CwDdjgrWVoWXILsmKA6KvU6sniBVGyRyhN4B+flcdq8KbF79sTYNnls&#10;LBreI+YO6Rz1n70ZQ1+7P9rc/b2498bz4qpzmmfFOhkq/h/t7Nui1Idrq5sb1z4rWZrdlXnSA+WS&#10;c+OU3PmBzBBlGGQnAZNDZ5jKqpThcV2HgTkEdJ7MbQAj13F7OTWzg0Ud5xVlKbUZYq0X26UPqyz7&#10;qXJUiLc1qONQkLrka7l4mA583i51VN/tUj8pdJSln2PIGW2Mi1AxnaxCxbjzAxF5qJJhUxknFDNo&#10;MiY7UDPGXPSlOsULvUmdMLUHACuZygAIkAABZwcg9emwrYCL0FHA+G0OFAyYgIqL6HCEC0r9DKQB&#10;S8t+UZf+vJ86TmYNPWuq0JDQ9uO1UdE0f0Pj/9J+dUmLGPzkj6Kh299izsCPpFifxupxPWODFGuj&#10;wNpUP1rhoFRr0tjYOWW84KqVeiksnNEQ+2dOlGpNioMC66DUhvTQnKlxeJ4A05jqsOGSLcSymmn5&#10;8EIp2vxZcWT+nDgmoI4KsiOLFgiyhYJMqQyV89hMarh/viCbURdbBPjyyn6xcPjnMeWLN2Lky3+I&#10;7g/9IB757gVxVuOvP75/a3/oqmshp+J6c4651n5BQMu++QEaKibzq1RyaoDjy8ly9uScAKdlwCBl&#10;4kH5gJGUQXWcat1wyJEZV2GAkR08jYukNJ4h1Dqq5W0UdRJICSZAzXVoy8QKKdB4e+ynlgGG2ULf&#10;EGQ837NicTz0SX22Qzn9pjzvPzcUJkIMAzAZKsDA5JRZrezwKA4GIAAHMKhYkU9dh4nKY2wFgOQV&#10;ioeC5L58l/OdLsOACaQEBAApP4NiwICJyQvXoVzGxfOzFxmhIesen9FW+wCUeR/TIwJZntgoDZaC&#10;Ybzu88M3v95x/kO767KWMfqVn8ekHq/F/CEdY/norrF6vOCaMCg21w+PLXWjPYmxXeqxc3JV7J5a&#10;E7sVGu6VegHXwTkZLo25DtmyegmwIwaMMDHbQq0vEliLUDBBNlfr806FbEEcFWAGrQybFE/tDgKZ&#10;tsW2t2h/1owfGouHfRqTu74Uo976o9T3trjr8tOjcenrj/O/s9KZ34hS74061zrPVjGuQwbMNz85&#10;mL/tIUd0qJgBwzkzAAme5KBWKUORnDY5bq7rVAYoqJitgCMB4X87wcHJdxn187IVR3UB2IABh8pp&#10;5zZsK+2LQ0bgAigUCVA8k6kyjgPoUGPqGirW6T+ZFYz+WLdioUJ+pqUTxZT5WOWhQAABOKS8DU9Y&#10;x8mkrLBiXIaxbHWSAVYBJSedfC4AoBShHAA5blceIDH+IvQjn3KWCQeZuPAdUSl5KBbQ+aGyLiTr&#10;rks/2i6w5n1IYy8mNRQGEx4CF+C3nRMVjVp9reP8J3abwqrK538a03q/LEXoGCsqu8aaql4KCfvF&#10;prohgmtUbG8QWJPGS7kSXHukXnun1ikkbLBiHVL4dlB2SKEcdlBgGTBDNt0qdmjB9KRghIyApXXb&#10;/OmCa6ZstuCaG8cUJh5dsjCOLhVkChcBjHHZkQzZoXmTY9/M+tgl0LdKVdfVDIpFQzvG5G4vx6g3&#10;74nO914ft1zQOL2B/z+xP3fTNTghP2DyiGuvc+vZW10XPjlQKJidFQeVQ+KMxYPYrzg5lssLJQAO&#10;4MNZCRlxXADIeQkUHF0pYRohH/kuy20dRgImMKRtpllF+s91gSQD5n2gvqHJ7QCZP+BzqEs/WvfN&#10;gu0qz8qs1L8FYxvsk9ryX8oeM/klX6AQDJjVhwmKPJ4CFsZlViGtk1KnUDPygMxQqY1DPi1Tj/EQ&#10;EKEsXAAv05ZUbR1SqKyACuioxzITFf79lpaLB8jke7mwlOdPCeTxml8SrmRsqX2xggmsYdtkvNal&#10;i/+dR7/eYf4Du0jh1OcP3RLTez8XC4Z+qLCrS6wa/4Xg6hMb6wYIriGxrX5k7Jg41g69R3Dtk3rs&#10;ny6bUS+4JlmxgOsAygVczBySzk8qdijDdnAhs4kJsENSokMqN4ACDIU7onHZMQF2dPH8OLZkkQCT&#10;CbQE2Xyp2Nw4YsC0PY3F9mj8t137tbVhVGysHxwLh3WKhs9ejOEv/y5e/dmVccV5Jz838B9Zq29F&#10;RU+dV64lj3C43r5RahkVq8IplRIielYxOyWw4JA4oxzRrzYZMJXh0NnJE2Q4L21SWQoBtewJDfJU&#10;TthmNZFT26hHfurHZsfP/RBOFn15H9h22o7BLJYpA7wMIdvwczzydRwFcP56sqEr1lUXiP1cyg4o&#10;h/QzMaV54sIp0/UABkyEflY2pYBFHgoFXIR9nFzqohoqSyGk0lPDNocRSlEjw6YUc9gIGDJe4KWM&#10;PKBDwVAnwPSdMUHlV3So77CSvpi617aBlgtOeMiYkFfBeOY1WDcTKXLpvak68P+7dw1Pk7155+Ux&#10;pfsTMW/wB7F0eIdYMaZLfDm+u8ZdvWOzwsOtdUNjR/2o2ClH3j2lOvZOq439AuzA9Lo4qNDw0Nyk&#10;XsBVhIgpTETJMliyAwsEnNTKtjDBZcuKh5Id1bgMBWMm8aigsooB2hJCReUrpASww7TTdglNd0lR&#10;t0+qjK2TRseGukGxcMjHMfmz52L4S7+Pl35yXZzbosnXHrstv/1xal7psT4en3hcy/XON9EUdWi8&#10;Vf6eBw6fnZD6OKWn1XH85PwO+QCr7OAY62qDsc7bHhnGAiI7tNokIIEu1S0gSmDlfsj3Dy8po43g&#10;Q/2K7dFPEeYxGQJQwMS+A5G3pT4FnUNH/zGg6vpxBG3pR9sCYr9FjxOiWoSIvH/IZAaQeFwly6CU&#10;bYQcmxRYOKGAQJ0CQtQLmKxkQCoDRBTNICi1mmFatwJpGeXJoJTX/bxLeTz7klqltzNowzrtUpti&#10;ej/NHOb955j4+ckgHd/QrVExkBBR5d//v1evh647J+o++mPMGfhuLBr8USwb2SFWVn4WawXYptre&#10;sVWAba8fFjvqRsZuhYh7BNg+AQZcB6an0PAwYeF8FKsAqzAULAHG5ETZBJen7rPSoXxWOuUVKnYE&#10;yBYxXb8gDku5vCw7ulAAUicDBuB7paS7poyXko1RuDhckA1wmFvf5W8x6Lk/xEM3XRGn588K/Ed2&#10;xa8FlxzLfqLzW/gE14yH+AZMTshnBhgHoWT8+QTOaihw1AxUOU3Q2fkNYM5zXVLlk1dez8s4veGQ&#10;sXwKvJ7ap57rJPVzG8NAf9oXwj+1L9TT7akDXIZZQBmi3L9DxLxv7Dt9eNvqLwGmkzJEJ4QfVvIH&#10;fCz7c23K98xhOmFWpMJUliYRZEBl5VI+lsusWMVYiDEedbJCWb24AABKKOGxVVIjh4qAYzXSReEi&#10;YQ4bZcCEZShpzxR9epAsY9sGX3D5la+sXIO2GLBS+8VR0eSCf3WS/8AuO61pDH75FzGz7yuxEPUa&#10;2jaWj+gYqzX+WqcQcVN1H6nXIKnXsNgJYBMrY58AOyD1OjirPg7NmVQO7wxLViMve11wAVJWLMxw&#10;yfarrhUP5dMyExeHCB8J/1AogXRkoUBbNCfDBXCMz2YKMMZsAlgh4sHp9d6ffQpbd01SqDhheGxW&#10;SLu2rl8sHPVJ1Hd7MT7960/jxxed9T8YjymsfG+Kzr+cjAgBv+DFab/dodQqhgrkUJEwMU8gGAzC&#10;NJQE5/R6dlQDkBzfTv6VMDK3Jd/OnOBJYzHq0Eb9Ao/r0g/rRRsZz8ByqJim7TP8BZSqY+VCbemP&#10;PMrIL8JG+gG2DKbz3VeqU+FxVjFRAWzE0XLO9Itj5VuRcFqVZYWyEnkSQet53GW4gI/QDAXL8JQf&#10;9qIu5BUhIbAYGLX1+IsLoZT1PCZzaFg8PAY4Xo0iD+BQLsZ29M92/DMU9lvGMfADUMZcg6VcA7YI&#10;sM3aV7X79fv/5Bz/uT36o6tjSrenYsGgN2LxkPdimcZfK0d0ii/HdI31UrCN1X2tYDukCrsUIu5W&#10;iLi/DFiDFcQhnhw+WQ4HDRVwkcesX7YCLoWKPM/CgIvQ0YqmsoOLBNgijdEUCjKVfxjAPLkhwBYL&#10;OpUdAep5Uk4AYwyImk6tjT2TxklpR8SWCUNiw4TBsVoh7nzdMOq6PB9t7/pefOeClnFai68/F//y&#10;KtUPH9P1kWN5JlrX0J9Hl3HT9N8myXl5EZh/syE0ZEaRsQpOb2hyCggABgTOw2lxYmA4/tW8chvW&#10;ATSBcTLklOHoOe/Udkn91KfXAUJ53m4GqQCUNlmtDBHb8RhLx0O52yglr4CNvlhG9Tz2AhzCOE/Z&#10;y5hZJMQqoNKy5d8wsS7nJgWqDJOBKgCkHVAx9srKZRBQMAAkzeGhwaIc8xsYwKZlQ0Yey8DHxZKi&#10;ORUovL3BLKJDSurqRgH4vlEQ7kqtFBpW9NOxDGDspX15f1FUND3vq47xH9q1Zza2es3q81IsGvRW&#10;LBNgKwTYqmEfx9rRn8aGsZ/H5uresU2A7ZSC7W4YFXsBbPL42C9nPiAFOzh3klQqQyb18QQGqQFL&#10;cDFjeLCwRdMN2D6pzz4BYhUjtFwgWygVWyhFW6S+MmSewl88VwZkvD7FtL4A0zZQsMPa/uFZGgMC&#10;mfZp35RxsUth4o76EVKxobFuwsBYphvF7MHtY/zHj8dbv7sxbr70tGjW+D94R7P5RVHqtjpdR8bv&#10;/CiTnwrxI03CRKbsPQ7DeXUd+Vteh4jZabNTJkjknKzjuCgQYygAK6CyQ+dnWVa+1Ieh8AQIdegr&#10;5aUZvlxe7pe2pFIw8lBTweEywKA++wMoRVtCQ24ORT0DJ2Pdfasd2yrW2a9yGJjHW56yx4rxF3n5&#10;AXNaPmmePeRzZ8AFZMPl8IBoqASoT7byONkeJynf4Kl/1hlnOVbPZlBymeunduVJDv6ji5kp3jnM&#10;sNk8ZtO+WD3T/luJ+a3XkDz2Gqi21//fjb0uO6tptPnlJTHps4diTv83YgmADX7HgK0Z0T7WjeoU&#10;myo/j601fWK7xjMJsNGxTyEYgKEWhIh+7iUVKsLDg57EQIkEEsu8f8iUvEBBmQ4q9CsAS+8nKhVc&#10;+1GyecCqvtQOSA+rvmGyggmuxYIL0JR3VGVHVA8VOzJ3oiCTmrI/06tjz+TK2DFxtELbEbGpblh8&#10;OWFALBrTLab0eyeGtPlzPPnTa+LK805++u3f2sM9dZ3+niIIfIXr7+usa+b/XAMynJqxmJyPKW1S&#10;/zk7QMj42Qmzbw7fcO4ixEvwpTAyhYNpHdMy8JFnaFhWv2U1xOGLtjLCPrYrSx/pUX1e+yogA5Ki&#10;jv9OuMiXeRl4OAal7kN5AO/6bB9ju8ovHiyntzR0Mph5s3KRpxMEZKgbYLBeqJPHUHJm1g2bTCfU&#10;Yy9m8YDFL4PKGD8R8pFPOSceQ6XylHxSNi37NSgAynDRzgBxoZTn6XoZyudQEVMdh63qm33hN2Ya&#10;f1UMV4jIF4aVV2ozUwd7+lcd4j+wphrsP/XDS6L3k7fFzB7PxuIBb8XSQW8Lrvdi5fCP4suRHWLD&#10;mE9i07husaWmrxRsiEPE3XLavZMq40AB2Iy6ODi7QeOoyQmubKhZMWOYwj/CQtQNuNJYDOXaywwg&#10;z7KyJcDUl4A7rDaMtY4woSHAji6ZF0eXEiLOiWMehwkwKd4R6qrdIZRsNoDVxN6pChOZ7KgbLRUb&#10;ERvqB8eK6l4xa0jHqP7spej29C/inh9dGqefwYdxvv4cle3aX+p6y6nyTfvkzDCAyVH9/Q4cFgfG&#10;WbnjK+VOj6NmSKw6QGV1UlpWL8pZZtyEk6tNBsxwuf1J+PwHerzZ4Txe+FU7xmoGFxgAXssoEzOA&#10;DvPYF/JoRz43dPIBk/1NZvWivkFimf1Syn55PfeVpuQFlUHTCTFcKU2DVZ0gQ6W8Qp0wQ3EKYKiY&#10;1Un5WYU8UyjIDA/T5wCAUpFSB2i0ntRK+Q4RWc5AoVwCyDB5UoN8gKJvlQOvIWTsJaAITQgFeSWK&#10;TxkMVZg4hOdeOim3v/31TvF/sF9996L46HfXxZi3fhfz+/wtlg58M5ZLvVYOe1/q9VGsHdkpNlZ2&#10;jS1VPWJbbX8p2NDY0TAidk+Sgk0eJ7iq4+A0ATZdDi3lQMXSOEzKVZ7UYJnffMmkbgfmCbIMWxp/&#10;TY69mMAg5dWnA0oPLlC4KWMK/ohCTGYMjyhEPLJ0vgATZEsEm5TM4zDBekSwWskYC0rBDkznwXdV&#10;7Jw8NrZLcbfUDY+NdUNizYT+MX9U15jYWyr2zkPx9r3fiesvPePfvmGPlRrpBvbpAl0bRRf4FD7h&#10;68t1kwOPlfMx2UF46OdijH20bDjkkHLSdPdPwFh9gMzOjvPmfAOE88tcX2V2dFkxnqIukLl+ARUz&#10;hxhtU5ukQqxrf4r/6AYg8r4S8qW88nuVbIsbho9F5X4/MW0/wal1lM2/vwIcxl4Ag/M7PFRaQAZA&#10;QEeeUzk54DHGohz1IEQjD1CqKcNUv4CBfFLWVTfNAHLiU57f5CgMoAAHo36Rh2J5siOX+Q5JXxpn&#10;obI6Dj+L4X1DvmzFH+PxK+xPNkRFs+/9i0P8n+ybF50RH/75puj/yG0xqdPDsWjAK4LrrVgx5N1Y&#10;NbSt1KtdrB/zaWwc113hYS+Hh8wg7pg4MnZJvfZNqUnqNW2Cxz2HZio0431DJjasTkmhijAxgYZp&#10;GVWzsilEVJu9AtOhIoaCCSwDpnHYIfVxGJXimdcSAbZsfhwWYIcF2BEAc7jIhAehosJQZiM1FmPy&#10;Ze+U6tgtwHY0oGIjY3P90NhQNziWjO0e0wa2jVEdn44PHrk97vvexdH0a87Rv9j9XXS95FzMJvrG&#10;rOvFR4QI6Yvv3PvdRDkj4xmlyeFxdqBQ6IUqoTSnQkIeBiwZLoNWAEY98vKYzJCifA7pVI9lpubd&#10;b2pjcFFOA0N77SPhq2cB1RfP7fy8TuXeHvWUWuUwHZtDSC1zPIDJdosbBfvvHz+iXv7tlk4IkAAc&#10;4SKTG1YoOTcQkU+4ZdMyeR5fqR4hIapWQAFMnFzfvYADKARAAY5DQdUBmtGcfC2TRwhIGxQLsPJn&#10;1tJFyv1RnxDT20SxtMzNoVJQ8csAHiqP4FfKGn+xT0+O/Hpn+Dd2VqvmGuRfG90fvCmq3vlFzO7x&#10;jNVrxZA2sVLh4aoR7WLtmE6e3NiokGrLhH6xrX6QHHW44BoduxQa7mVygxnEaXWGizcpPAYDJCYm&#10;FjPeyiZAiomK9HIvEx6Mw6Zb2fahboSRMsJCJjoOEfIp9PP4yxChXgsEFzYvDgmwwwIuGZMebEv9&#10;ArGAPcA7kdrHPVLanQoTt9WnMHGTIFtV3SdmDGkX9b3fio+fvTMe/snl0bp5o689V1+xa+4sh4h+&#10;HskN29dK16w8m4jJIR0qApkc1EqDkyfHNETZUe3MpISHBiXX5aG067KcjTpWKcDIZe5by8DlafmT&#10;Zc5jO4DmCRjqy9hGMd7SustRNdqUIeOmQDmqxTrjMvZJx5SBTC/7YqgVU9w2TpAcs5g9tDJRrnoo&#10;npUN+GinMhw9qwqhnwFCcQACSLye61GOWcGUl80wFeMrgOSikOaXecvjL/pCAb0tWXmmkv0WWPz8&#10;hhlEfkzJBMdwXdgfvPz1zvBv7J6bLoqu990Y4979ZTS0vzcWOjx8Q2OvdzX2ahurR34c68Z1FVw9&#10;YlNtv/T8q0HhIerFK1JShj0KDdOLvSiXQkPB5WdXBosZP0GxBAOEtM4vltNLugmyFCamcZnHZwLN&#10;Yy9SweYJDiY1lvCAeaHShXFIgB3UOOzQ4vlePqSQ8RC/F6N/tg3gTJQIeF7f2qMwdldWsS31THYM&#10;ibUTBsSCUV1iYr93Y+A7D8Rff3JVXH3BfzCGbdwySh3m6nrI0RTp+AbHtcQfxutaFC8AWx1khIoe&#10;4wBBdkrDgSPLgAEAGCvZaVUfxUF9rDRF21Tf7YETh6fcs4qUZ6AKM3T0R76W6YNtsD9WVvaBOuoH&#10;uKxyKqvXMaByvilQV31Q7hBTBmB8MsBjOi17hhAF4+cmvBYFVNx1CnhknuTwnyMo5c5EmX+Cr7rk&#10;MTtoiJRSD3gArgAH5QJQw6HUEKZ1L0u5DA9AGT7l09ZjMoxl+lGK0o4TRCwzg0g9gPNsJuGuQkJ+&#10;TDlAx8L/eHVbHxXn/c/Cw1YtGsdL3780Rv3tzqj66O6Y2fWvsaTvy7Fs0NtZvT6KNWM+ifVV3WNj&#10;bR855eByaLhj0hipQZUAq43dUi6+rbGf16EEBA+ZAecwzl9WFoVyhHNL51pxDgkWfxZA9YqJjjTZ&#10;kabsPTYzZHkcZ+WjH+Baoj6WyhbHQUMmW7o4Di1bohRbqDz6n5mBVbg5uyH2zdB+TqvRfldKxUZp&#10;LDY01k8YFMsVJk7p+26M+fTpeP4P18dV5/73nxI41UoP99K1kYp42KHr45sr1wtDxWRFmOjwCmfF&#10;STNgBoA0r+PwhgHDickDDIEEQMw6uh6pjHZWFKU5ZCyHkKS0RQndhnoyfoFskPO6oVHqSRAUjlTb&#10;ZtKj2BfnqR5hLkChqEBNPUJLbiAeZ2EeX2E6CYZLjp3DQSsWabGMetm0DkxMYLi+yvhiE+DwDIRZ&#10;QUDLYZ7vZh5LKQUin/BcxgUwVOq3WC7KMQC0igoiFJZ+DaC2DexWVi0ze8jHQwcJNO6cT4zTRf+f&#10;vcD6/YuaR7eHvhtVbe6Jqg/uizk9no4l/V6M5YPeipXD2sbKkR1ideVnsb6mp9Srf2xDvSaOkPEZ&#10;gKrYOalGgE2I3VKvvbMmxX5egWLsA1yLmEIXYB4nSXUEAQpzWOuHBNlBKdohjZcI5RweZsBIi3Ea&#10;SuYp/vK0vuCUeh1cvNR2YPES2SL1BWjL4sDylXFg2QqZypYskgHenNgvNdujMd2eORNjryDbPaUq&#10;qxiTHYNjTU3vmDesfVR98kx0ePZHcdUlLf6ztztue0TXRA7Mr9vxi0LB/GtnKUCVjI/icIe3c8tJ&#10;C4cGEJblwMkySIAgAGxWLPKV53APWJTnUE8pU/wqM7DlOsnK/Vu1Ur0EWQbG5epHeQ7/+Btd9oM2&#10;ho8xYt4f8mSpLXW0DUOX1h1iemoeM0BAorQYh7HM2CaHjIYLJ6bMEwwyHJ1ZQtow4YG6oGQAwvjK&#10;IMhYB8ZCkXL4aGUiBUql5RlI1qnDMkCSlqf0c8oPK5lcsZIKLL5M5Zd6lQ5hil4X9Af/h78c+idr&#10;3rgUT37/khj+0i9j9Jt/iImd/hJzer0YS5jgGPpWrBjxYawc0zlWS702TOjvN+e3yyELuHYIrp2C&#10;a9e0htg1Y1Lsnj3ZX4XyDyY9vpJprHRoSQ7flkl5AIwx0zIBtnS2bJbgmBn7F02PvVKtfTKHiZhU&#10;MD0Hw8gDxDka0y0QiAsE4jy1Wxj7pWb7BdfeJStiz9LlsVe2Z/FirS+NfVKz/csWxW4p5U4p4a55&#10;fFqgQTeECbFT47FtDSP94Hm9jm/ZmK5R/9nL0e/lX8ddt12Svnn/f7KzLo1S/43yF0FkH9K18ls7&#10;uh7Fv2YWnxQAMpsc8tRpeTtrdmyDoRSHNURyapaBKOfb4XH8wvnzcgGiQ03DRxn9qR/6oC4qhRXb&#10;oa1BYZ0+lMe+lAFLN4b0NofqFPvk+rm9Q0St+5fIqBZhoCc2BABhodTMQFktZMDjcLFIURq1ATTM&#10;4aFSnUjH3Fa2DBHQEP6x7mddMisUy9pmBtCAAVYBGnXdd14HssLGS7FIvV3US+YJDtlgjcH4qE1P&#10;2Vk/+Hon+Brj2xRXntEk3rrr+hj+6q+i8u0/xPRuz8SCXoSHgmvYO7FiVPtYNb6r7u59Yr3g2qKw&#10;cJvGXHzAZvvkWlldbJ9SFzumT4ydsybHrjlTYrcA2++Qb5ZAERALBJBAOMgYCdAUKh4CMBRMgB0Q&#10;XAcWKzwUYPukVDaBsG9ufsjMF6fmaF2A7ZvHJMhM1ZkjEOfJ5sbeRfNij5Rq16KlsWPRItnC2C74&#10;ti9YGDsWarlI58+NLbOnxuYZDbFVaruTl4CncpNILwFvkjKvqeoZswd8EJUfPBKv/+amOL/lf/bl&#10;rdILw3Vtjyc/EmS+KRaf2s7vJpYnOgDN4Vd2bKAAMo+J5LgOx3BoHD3DZADIo47yUDbKXZad3Ov0&#10;Rx/ZgM3PxmhPGdtSPiGd4aMe5domy4W6AhihIFA5tFUoaJDS9r+igJ7SBz7lFUqVftqh5QxLmp5X&#10;CkyoBU7OnQhwGKMxqZDhKo+vZGlMRB0tM87KgBUhn/sBFod3tCFk0DKmdobKYzGVFQpIW/oHXOqx&#10;nQJkjw0FFe9U8g3G4Tk8ZObzrZlRwbOZr3GArzPCn9uvOCM+f/pHAuzOqPv4wZj5xQuxqN/rAuzd&#10;WK7wcIXUa2V1z1ilMcqXGndtkHJtknJt0phrk8DaNKUhtkxtiG0zJseOmZNjp6DYJcD2yABiL6BI&#10;ifjE2n7BcFAho8ddOTQ8oNBwP2Mt2xSBxfOvPE0/W+Gm7IDAPTBLcM2eEnulkHvmTY3d82fELoG2&#10;W7YTE3Bb58yOjbOnx5fTp8Tq6VNj2ZQpsWr6zFgzY1asmDw1Vk2dGmumTow12u8V9eNj49Qa3Rhq&#10;dJOojK0Nw2Nz/ZBYrxB42eiuMbXbi9H7yZ/FrZf8Zz/zKX3/L7qGJ3QdTkY86fmmrps/DivnK8DC&#10;7LDJyqDh+AYD55VlYOz8Vq0Eha0IE6mj9h5v5UmQAiz3SxuUMvdVhINJ1XLf7iObIaY++6R63qc8&#10;W+gPqmqdmwD1SLkpGEbdRPgnUI9bAImTwN3GYyuW5bwOCTGdHMwnCUenDs5dmOpnENK0vNoQvnFC&#10;DRfgqBxogMW/RKYe/WlHyOOhsoGjnspQNVIeWvL8BPAACzjpk/5QW/Yb9WIGcbSUixlEFGy0DvIX&#10;bf/lwv87O61xRTx628Ux4Nk7Yuwbv4ppXR+NWT1fjIX93oklg9vG4iEdYvGoLrFobM9YUjMklteN&#10;iFUNo+NLAbZGgK2Sgq2aPCHWTqmPDXLczVKx7VKbnYJrl2DYLeNLT3tQNdneuYJE4yjCPE/JCy7e&#10;MfTrUH7mNVnjN4WYgsqAzdJYaZrGdbYGfzRnr8p2zRHMgm6bljcrb3V9VSwaPzIW1o6NOVWjY1bl&#10;8Jg+elg0jBwRE0eOirkTJshqYsaYkTF97IiYWTUq5teOjuUTx8c6hYhbp/IR1PxMbMLA+LKqVywa&#10;2i4mvP/XeP6HV0eLpl9//k61UqvLo2LAZl0bXT/fwGW+hlz3NBYjTOQNe491UAWc28/BcGgcNZlV&#10;CweWUxtC10t1/gUyQDEsrOP8LBframsVkmV4DBh9AzufNqBeg/aNCQv3iQGL1umPbdOefPfNOvms&#10;059SbhJF2JveMSxMJ8HPxOS8nBTLu0ABMiBClXKI6HFbznN90qwsBsXGsuoU4BAiAk6GiGUrnKFT&#10;PUOF6QC17hd6/f4hKRcm1y2gzm/Pp68GEx7y9oZA4+0NfqF91c++9uL/d3bdWY3j43tvisq3fhUT&#10;O/45pn/xRMzuzU9TPoy5gz6KaX3bxqS+H8XkAZ/GrNED5LiDZANjttKZ44fJWQfHtLFDYubY4TG/&#10;elSsVNi4fmqdQdsxa1LskPPvmKbQUXDsms6YpyH2zJxogIrfeHlmT3DxUNlvbTDLx1d+sRn1sYev&#10;/jJDqb53M6EyOX06e33D+Fg5YWTMGNIjxndtHxP6dIyqHu1iZOe2MaTTB9Hn4/dj4McfxoBP2sWQ&#10;bp1ifP+eUdWne4zv/UVUDe4ZY3p3ifqhvWOOjuHLyWOlypWxWSq2oXZgrKvt619sz+n9dgyTin2v&#10;9b/5Qeap9m61rq8A8E1Q1280YHENdT19jQFM5jco5Ix2eBwW506Oa9gAjTGNFCGNe7JDGxScPYF2&#10;Eq5kDt9cl/I05vJ0f7EdYKBvwGB/MnyGkrouyypFPinjsCJsBFjUyjeIXN/7Q17qo8JKxe/AeHvD&#10;Y66TgJ2c1CBPJ4m7EHAR+jE2I4/wEIcHGqUus4JpHcC4Y6FkwANQPNEnhCyAwphlpKxG2yEs5EEy&#10;APodttSH/60SgFlHxbQdh6qMvwCMP6AYotCQCQ7+76zb2qg47ap/vej/xv5ww1nR5/EfRPUHd8dk&#10;qdf0L56L2f3fipkDP4iG3u/F5P4dok6A1fRqF3X9ukb1gM5R1a9DjOnXOUb1+jhGdP8whnV5J8Z2&#10;/yBGa712QI+YN05KN2FErKkbHRsn8ccN1bFtcrXHbJ7KnzrBinSA73TwQi/vHM6uT2DJgGrf9Dr/&#10;aLMAa1eDwKofHdt586J2RKxT/0vH9YvJPdvHmHavRGWX12PAe09Hn7cejf7vPBV933w6er/1bAz8&#10;6NUY3PHdqPzik5g8tE/MHMnNYWhMVVrTvVMM/uCNGN753Zg6pFcsZZ9rhwS/eF4rwBhz8vHUyR0f&#10;jzd+fJk/C/515/Ards/buqb/lR8869oxs1yol6+7rqVVTI6q8Vh61oSDAgfLyZmTw+PkwCXLzu1Q&#10;rKxeOLXqMHYDMOqQX0zTnxJCFuAWdRKsbDP3z354u7kOZQUwHhcqn2d31EdVvR+kabtlVWMb/tSa&#10;AeMkyICKk8GyLL2CpPICOFLgQsmsaFr3suop9fc9aINyOewDEE4qYKiuzCEeSsQ6QBEC6qQnlcoG&#10;sKgh5aqbpvcBT/nAWfwWjG3z40qef/G9DR4ws++vz9DB/ecftbmoWSne/8VVMfKln0V9pwdjUrcn&#10;YrIAm9DtpRjX9dUY0+3NGPHp2zH4k1djaJc3Y+in70SPti9Ex1cfibee/lO8+8z98c6zf452z98f&#10;n779l+je5qEY+M5fo/KT12PmgI6xZOQXsayynxx1cGxsGOVPuTHruFuw8cbHPtl+fqfFc7MZAkrm&#10;dBo/jqyNvYaryg+xeV7FzCUzmGtrBsTysX1i1oAOMf7DZ2Pcp8/F8HZPxKiPnoixnV6M+l5vx6Q+&#10;H8X0AR/H9KGfx9Lq4Rpr1cb2edNjl8Z+OxfOim0Ce/2U6lhcOTgm9usSI7u11U2ifcwfI7A0BgOw&#10;dRP6xuqanrFgwHsx6LEfxU2t/oPJjut/oWsr51Qk5GtSvNmDLzBMIEJBwRSe8RKwHRVVMBjyCX/+&#10;mjw5a/F8yjDIsXFunJoy1MPr1NVyBiwBmNvTDtgEQXpzA+DoC4ion8ZiZUMxvT+p/wQa7WUonRU1&#10;qy91DCHbVF1vP4WeaZqeXzATCmJ52XA5ZJRDG66UZ8XL+YaLMsZtTDIAF78iph+c3zAlSBI4Wmda&#10;PYeIhowTDmBMdhT5PvFqj2oRKlIP1UPBUDOHnfTD2EvbZH+Lv19i/MW/fTzc9esv+n9jv7/itBjw&#10;6Pei+r0/RN3HD0f1JzjpYzGo7ePR/Y2Ho9Mr90fPd5+Ovh88E5+8+9fo+twf47On7oluLz+k5Xvj&#10;i5ceiM7P/Slee/Rn8dQDt0abR26PXo//KAa/+KsY/uo9Mfmzl2NO/3axcEQXOWq/WF87ILZojIMS&#10;7VY4xutK+wQbry4B3H7eAslw7dHYbhfKpTHSzolSroYRhmt9dZ9YPa5HLFafU7q/G1O+eCXqe/wt&#10;JvZ4NWb0fScWSXFWSHlW1Q22fdkwMjZIRbcqNN2p8d+uhTNj9+K5SmfErgXTPV5cr+0urRkatT06&#10;RGXXd2PGoE6xekKv+LKuT6yZ0CeWj/k0pnR4KB7+ZuuvPY9fsdaXR2ngFoNl3+FmaF/ghqtr7hAR&#10;uHS9+LUzEwc4MXf+U01ObcCYdTRkqgd85OPwOL/zZQYqWaF4BjYDmGYGBYDVknb0DRBAmiGyqgFK&#10;6tsAu66WPSFDPqDSN/sic1nejusKYMJLwPEdhoeCvKAJPB6PZaA4KSgTYDlMlAFXsc4ykEkB0++A&#10;cp6VLaVMcHj20CGkTqTVS/WkcB6TcTcDwDzRkabpcz6wUYewEFO9YqIjvUXC+EugMT0PYIy/gPXn&#10;r/3rBf9v7PRSRbx95xUx+s1fRG2HB6NaYI396Kno99qf4sO//ig++9vvpQqPR2Xnv0VNxzeipusb&#10;Uf/ZG9HQ+Y2o++ztmNBbYdWAD2N6n/ejutPjMezt+2LAq7+L3o/eGgOf+n6Mevl3Mf7dB2Nm73di&#10;dr+2sXh451g17ovYKGXYJsffqbEOP9DcA2hSqT2CiReFd0/VOIuXcbXsz7/xjUXBtWmCxkXVvWMl&#10;AI3oFEuGtIu5Upa5g95T3+1jxfiusVL9r6jsprSXVGhQrK8foRB1rP/maLvGhTtmaEw4i9nH6bFH&#10;gO0FtrlTY6cUdPOUKkE1NOYN76qw84OY3q+91vvF6tp+HovN7/tadP79dXHO15zLr1ipaZQ6z9O1&#10;lRMT/fhfMYGLSESA+KcrckjCLcIuYMgOnpwdJ8bRcX4ZMHgiAoBop2WHjjg35VoHIrdReytWdnzq&#10;YP7tmfI9llI92lG3MAObt2uF1Hb8/ZBcnwfP/sGotkPfBlEp60AL4IVR7nAOwPgWBwoENEDC+AZl&#10;KtQKoPwuIgCpLINk+Io25d8BqZ5BFAy8DAxYjMusUBkeFAnIWPbzEU485aqfx2Tp/5aBjGXVxRS3&#10;WxUJEf02v+DyP2Tu8Fv0/kwAF/LGu7/+on+Nff+sZtH/sVtjbNt7o/bjv8YEwfT5M7+ON+/9Xgx8&#10;649R3/0VOdl7MXuwnHlU91gup50zslvMHdYlFkg9Fo3sGotHfxFLRn8eC4Z2iMm9NW7r91pM6/bX&#10;GPf2r2McfXR8UoC9EbMF2Vz1tWJkp1gnCDZV9xJkAwTPEI2t0odydkup9kxU+KhQkN+V7Z40Lv+k&#10;hJm9wbFB4dqqyq4Cq30sHdZO6YexZPDHsXJkx1gzTgo57vNYWfl5rBr7Rayv6R+b6/h0d2VsE7w7&#10;FGru1Lhv97SJsXsG0/9TY8+8abF71mT/w8uu6fWxSyq2Vdv7UpCt5G2O4TrGMd1j1YQBsUpgLxnZ&#10;Lka/+uv49n8QJpZeH6lrdjzdjP1iONeO66xrW7wyZbBkKAPOWjhs4eg4uVL/IXkBEc5bHiupDIcG&#10;RANFG9VxO/pTalXK5n5JqUO7vC0BS/sSELNd9semuqzTt1WU/aUvLbtfwlvKAJT903KGrMKwoFwo&#10;0Kg0fkqzPqxnsACpMCuTygEPCDlx5fGXUqbMi6n/Yjqf0A6YCBF9cmWoGOFCXk6TF8CkeiibVU7G&#10;QFiAeWJE6ylclAGrJzmkXP6uSKFigm3o9qi49OZ/udj/nT122/kx4s1fRvXHD8kejUEv3RudH749&#10;Br1xj0Kv12LuwI/8/cDFo7rFotE9YlFlz1he1UvOpzt6tcYmCtXWVPWQU3eLJSM+Uf0PY/Ggd2PZ&#10;0DaxsN+LMb3rEzGr+3OxqN+rMa/3qzG312uxfMh7sWr4x/65y+bqHrG9rn/sVNi3u35k7NH4bG/9&#10;2NgrxdozcYwg03ht4kiN24bFprqBsaFWqjT2s1gxrH0sl60c3iFWC661ozvF2sou/kbI2jHdYoP2&#10;i/cKtzIhQngpJWRiZdeUOk+u7J5W75lMUt4+Sa94qVxh6Q6p2Mb6MVK/gbFKYeay8X0UbvaPVVKx&#10;5eO7xKzPn4k/XZP/3/lrLb+z+HA7OeCJ5EdEM0yI+dpyXRNg/k2VnVYAMk3P8ys7KM6b1KOsIACQ&#10;gbIjG6jszIZCBmgGSWAZIlL6oEz5bMPlheV86rBukOmv2Bagsp768pgRMNlnfrLim4HqonTUL6b4&#10;mcVMgMl5GXtZlbQOXMDBOApYgKk8s6hlQj7elPY4S+ZJD8qVciINpwzoOKk5RPT0OmMqFIlQj7uZ&#10;wVJ5DhP9I0vKPdYiPxuAGTyljOMwQPdbHFpm5pCPi/Kjy94bouKMy0652P+9tW5SER3uvyHGtLs/&#10;JnR+PMZ++GgM+NvdMfKth6Lh0+dj/oD3Y+mIjhp7dIkVY7sJLIFUQ9jVJ76U431Z2z/W6c7Oa1Pr&#10;dLdfI/VYReg2tJ0gait7J5YNeimW9Hs+lg54Sfa3WNz/b7F88Nuyd+PLkR/G5qrPYqug2S54dkpt&#10;9kip9jaMlo3RshSMl4gnatzVMFROP0Dh4RexdmznWDdGUI3qEOtHC9TROa3sHBsqP4sNUq+N1f1i&#10;m1Rou9Rrp0JNvokPTLumCiqFiXxKmxeSAWrnRIWiDaim6gm0HQ3jpXqjYv2EIbqBCCrZSoWmK3Wc&#10;K2p7xrJRH0S7u28q/zPLv9jF30zp7/4mB/y7/IPrpevICwIAxjWuloqhYPmNDv9iGDXIcFlZCNMo&#10;s9JkIJSmSYYEhlXD+Xndzk2f9EGfKkOFin7dVvlWMiYjMrDUIexEySj3PrFd1WffxqstkOV+vYwP&#10;l8FUW8ZllNEf++/w0N9F1Ak4FRBOiJWJdRnOnEFKJ0p1UK8MkD+rDXz0AVi04dmH71jqCxh1Yg0a&#10;6kPIyDjKJ1spEAEXX/ElTAS8Ip+DQNkMmsp495Dw0GMwVFf7n1/yNWydFkSp2XmKf//pon+N/fCS&#10;02Loi7+Iqo8fj9rOz8TINg/HqPceibpOT8ac7q/G4gFtpURSipEaNwmyNXLgNZWdYn1tD1kvOWDv&#10;2FA/MDahLgDA+EigrZaKrFIYuGpY21g15O1YOfCVWDHg+Vg56PlYPujFWDn4zVgx6HUB9p5g+ESQ&#10;fRHbpA7bJwyKXfmjOXzXA9sluHZOHB5bNV7brO2tr/rccG2QbRzTITZWfqz049gwSqlUbKP2c6MA&#10;2yzF4b3CHfzpxCwp0ywp1mzej9TYa84U/x2tIdOYb3fDuNgj1dwj1SRM3Sn12lancZsA+7JmoKDq&#10;H6vrBsUq2QqFqEs1zhv51n1xzn9zjhtd88O0/ItH5HwnfF3sF7r+jmYc5stxGQbgvOWXf7Nj4vQ5&#10;5EvApXw7MkAZQKVMv/NDyho+CZDb2FSvbIBC/WSonNfdJ3kJivSKk9atXlrn0UGhgMBURT/AqZsA&#10;IAEkYzLSU8HjjXtUEpDLf6jnV43knKgY0OXnYj4xhkUmBUvKpBQrIPJPT1SXk8cyELFcTG5w1wIq&#10;ICFcxHySWQcelaFWDgnVvggBKaeMdZTL2wAwpYzz8juI/vslh4jbtF9q32ZGlEpnyP71wv+zPXnb&#10;pVHd9v6o/ezZqOzwXIx6/7GoEVzTPns+FvR8LRb3bRNLB30gRdJAf3j7WDOiXawZ2UEK0k1K0kPK&#10;1U9gSV0mjfaXcrdoebPGU3zMc934nrGOj5KO6BBrpFarB74cqwc/F6sGv6T0TeW9EeuGvyMgOgqw&#10;z6VixUdzhkpJBNgkKRgh4qRRgmy4lGhgbKkV0FKwjeM+iU1j+dhOx9gkuEg3SsE2KlTcMJyyzrGx&#10;6pNYM+SjWNXrnVjd78NYM6hjrNdxrBumeqO+UPg4OHZMq/T3EXcJpt1Sz10TZHXDraTbBdfGWp6D&#10;DZRSD4y1zETWDxFk/aVoPWJGzzfihvO+/lFIk5t+kf5U/bZ75Hh5DMaN2Ddj/EHjZIw363kvEcf1&#10;bGKGqIBBDp7WBRPQeXICCJLyGDaAEcT+ry9m71ymtAAIQMsKCFy00zpAFXW8jVTHyglUAJbBSxMx&#10;AKhlh4KprfsCMINJqnK/okWZ1tPnAeSshIaEVzhsMWGBmlHmdQEwXCfG9bVMuFjA5OdVyvMJVB0/&#10;UFRqJVJ+ViOb11Uvw+S0MMqUupz+UDiDJiMVWMX4sBj3+RmYvx6FbU1Av1yti/x//t1S80YKD++7&#10;LWo6PhtVXV6IUR2eFmRPRr1gm/XF87Go98sC7I1Y3PvNWNbntVg9qE18qbDvy2Ed4suxGucIiPWT&#10;hsWGqZWxWbZtypjYLofdPkWwSXU2ETrW9IwNCgHXC7K1GpetHfxitrfk7O/GxuEfGJDN1V0NDz99&#10;2Sk1LAMm4/seuyZJxRoGxdYJfax2mzUO2izINguszWPaxyaFiBtGtFefH8b6Ye/H6h4vxfKPH44V&#10;3Z/QzUGADdbYTGPIDQpx11d11XF8EKu7PRdruz4Wmwe+Edsbugvi/gJMgNcMiB3VUj/+jbOW8Jf/&#10;ONPYT2PEdfzaWaCtqO6tMLFz3H/7NV97bku3CLDmp0fFjb8RQACm66KbcoJLMDHJwWQWM4lShhSy&#10;YXJUHBfHNwDkCQrWceYqLeO8HkclONK4C0CyAV3xniCwFf25H+Vb9VQmFUxjpdTO4yegcP9sj22T&#10;0k8GxkABUN5+BtX1HF6mX1MnFVb9BAyOqxPAMyVgwoltKrMTK7VyYVoGNJwduKxsAshqxcnTejF5&#10;kaEpYCvGW0mx1C/55PE6FDACF2Uem2mZNzu4COTTL2ElYarHhzL/Bkxg8a+VTGzwki8PM58ZL/XS&#10;nbX0rxf+VLvizCYx8JXfR9WnL8XYT1+MMR8/FTWdn4xJnz0ZszWIX9zzhVja58VY1vuFWNbrxVjR&#10;7w2Fe1KCyk9jbfVnsWrsxwr73oulvdsIwjaxrP+7CgU/EDzt0odw6nrH5rqesbGmq8K5TrFOTr1u&#10;8N9i/aDnYv3g12XvxKYR71vBNink2lrbVwrGdxX5KlVl7J0swGSAtnuyVEww76hTnZrusa2qc2wb&#10;1ym2jmkXm0d9GJuGt4sNg9+PdRrfrej0YCxt9+dY2eUvsgdjymu/ibFP/joqX7w7at54KKZ89HjM&#10;76ftjxeM/V+JtW/+Ita1+U1sH/aGoOqqfrvH9nE9Yst47X91X+1/f90oBipcHCzIhsaXsuWCb2VV&#10;z2jz0B1fe26bfO/X0aiVwvRv3SHVkcPhR/gIN1+HhwCmtAYj7NI6kwYAUgDhyY7k1B4nFeoEFFYJ&#10;THUNFg6ucupm0Ozohia3Z7xV5ANhfq3KgNAn/QF4BuckXNRXinrmPD9gRtW4MTBG84SH1tkGn3Cr&#10;Vz2OIU3D6+AzQB5zARJ3nAyWISrk3SdJeVav7PCMhVAU6qMgvHGRw0KD4VefyNfJ9D9RcoJlGT6P&#10;uRhfeXqe0CHBRl2XU49pefJYBjD2iSl6/zkF0/MomCBju38ZGiV+ZFn61wt/qt3+jdYxWuOtqq5v&#10;ScFejvGfPBMTOj8VEzs9HrM+fTIWf/5ULO/5ZKzo/Vis6PNCrBjYxiq2TDAuePOemP3eXTGv819j&#10;Xu/XY/6gD2PZyA9jxYi2sXrAG7G61wuxqs/LsX74ewJIcGl8tG74+1IYAHtW9jcB0UahWtsU5o3v&#10;ZsB2SB12TRwpsMbGvqnj/XHQvbIE2sjYpXHeLo2BdtR2FQSdYsvo9rFZKrhBYeza3q/Gl5/cF2va&#10;/DTmPv7d6PuTy+KhS1rELec0i2vOOytuvOC8uKVV8/h962bxjMae3e/5TizodH9sGvxUbOzw29jw&#10;0u2xvcdTsV1KuF3juK1AJsA2VfcTZBpnThgamxQ+rkfFFD4y6fHFaw9Fo685z01u+kk0Ou/iqLjm&#10;x7pmcjr8Ct/BHwwYIaGc1J/TxplRgeSoVrEMWlkJAITnWjhuLivAMCg4fgYrqVOGz31o3eqilG0Z&#10;Cq3bTgHKkxlAwnruJ8NVvG3i34NZbdU3ISTjLY+/Mqhsh3L2U3knP3pDOJghATirVVnJdEIYcxGy&#10;oVqMhU4BzHmcQNQPFayW4wNCrpeWZRkUA8iyQ0b1jWIBDye+AM0w5bbUqVKfHrMlS+qlbfEWPVPz&#10;/NCSf67kR34PDv6XC/51du+PrpBiPRe1Xd/WGOzlqPnk2ajr+KTft5v98aOx4ONHYmnnB2Jlt4di&#10;ZY8nYtHHD8bEh26Junu+FZNe+VHUvvWHGP3m3TH0ubui/wN3Ro8HfxIDn/ld1Le5V20fjDVfPBpr&#10;Bjwl1XopNgx7VwomwKRc6wa9JKV5KTYOeUNjpgxYtcZgUqcdEzUGIjScUu23OfZP562OGoFWpbyx&#10;Ao3Jj6GxU6Hi9iqFiaM6xMah78W6fm/Guh5PxpoP74yaH54XH13aPK7kXysbNY5Wt98Q1/7xzrj9&#10;+Ufi1vt/FRWNm8TTCu3euPKMeOXC02LcA9+KtR//OrZ8fm9s/eyB2Nbvldii8eaWcYK+plds4Vma&#10;1Guz4NpcPyo2NoyUig2P1Rprjvv01TjntFNf/k0fxmn0jR9HqfVFUfFtba9a4yPPIp5yrYu3OTzu&#10;SmAlx8b5sxrkV6XKoAFN2VROfgEC5f7ojVIgMWD0LSfH6f1si7q5L23LYBnU3Ed525jKyFPbFDZq&#10;XzyhkaAtj/8KQN0fsKkP2npbMk9i5LDQYBVQoVyGj1RmZ09AJZWTecYxL/ttaZUBK4oGFISMgoiw&#10;gBd4E2ACyKnqAqyXVVf1WbYZNqU5VEx3PNUHLlTQKorlMJE3OZiiN2Dq54mx5Qv97+zlewXL5y9H&#10;Xbc3Y4IAq+30dNS3fyymfvSXmP3hQzHvgz/Fknb3xOr2d8f8J2+NkbdfECPvuTJG/PWGeP3HV8S9&#10;Z7aI25uU4vpSRVx77mlx6UVnx3duvDK+f8OV8btvXhgf33JB1P/5W7Gup1Ri5NsagwkwKc26QW/H&#10;+gGvxIahb2nspPCuqpPUoXtsqdfYR2HgrimV/hDN/pl1cWBufRyY0+BPb++fMUGwjVfoCGRDYqfG&#10;bJsVrm4Y9pHAfTu2DXgixguubte1js+fvzfOk2pxnC2aN43mLZvGea2axfUXneOp9fYfPBeTezwX&#10;bb9xbtylsWj7S1vEsr/cFFt7/iU2a982D30/tqjvLdU9Y5vGYVvrh8VWgcU7lJsbRse6ulGxRuvT&#10;BnSIK88+9Td36eFz82t/FE3OOCcqbv+znPgkYCk6kS/wWAbAeMvDyiAfcQiWwEnGshwcJybf4Rx5&#10;qkc+qcO9Yl3LQEd9UkOCwwOa8oDAeaTaJnAXExaexFA/rkN91QNKA6Y8IEIJaW8lLPpM23fqh9Dq&#10;10qodSx92loHn8EyZIaLVPkA5BAx5Xmw6jc0yJMBGepmo69cH8VilghQPDbjhCoPY6aw+NNyzMql&#10;OqgXvw+TgpUmCFLXVz6xOv2UYUPNMshFmMg/LDIOY9+er9SB/fufVDRpVIpOz/866nq+FvWfvx31&#10;3V6KesLDDo/G5LYPx4x37os57/02FrX5Wcx77Iao/Ol5MeIPl0TPO86Ln53dNC5WH3+87Oy4uHX6&#10;AeJpF7aOS759Tdzwi1viht//KC7Q8h9/emt0vfnqGHrF6bGh+9Oxsap7rB3VNdaP6igo3rOqbarU&#10;GErjOX/2baKgmTwidk9VWCiYDvCZtwVTIn1/flrwqewDM/nU2ngp2WiN1Yapbc/YMKqTxmUdY8Ez&#10;P4veFzWL2rYPxPTx3ePnN9/gH5E2l50uO192nuxCATes52cxe2TPmPz2o9Hjhsvjo8tax7Abz4/V&#10;f/1ubP78gdg4+K3YPOYTfw58R/0Qv0XCL535X7EtgmxD/ehYO3F0LKzsFT++7op/Ob8VV/4wmrQ4&#10;OyrufEIO9w/5hK55Bqz450vPHvLDS6a/gcwOKqeUMxcKlMI8ObBfewI2GSkfusmfakuvUTH+YoLh&#10;WAKMMRr1ANWqpL4BwqqV4LAilWGRsX2rHXnsE+u0S/vj1Kb+3CbV9xsgVrJshlzGNj25AVyoGIZq&#10;GSROiMoACnAIB1GQrB5pel7LjLkI2Sgvxks+kVoHGCYtyFNIYNh4iZc8xkqEllayoh7wYFr3eIzy&#10;vKy0WHeIyCSHP7YjsHiOx1scfGy0Usuv1Ooi//s36c9p0TT6tXkoJvR4M+q7vxUTv3g5JnZ9NiZ3&#10;fjymtJeDvvu7mP36z2Pms9+NiX+8Isb+6cL49ObT4rvNKuIstX/ppvOjX/tH4lvXJ+c69WMwzXL6&#10;0cftYp5Cqy4/uDx6ffPM2DauS2yZNMq/r2JctmFUewHWKbZWfaExVf/0utSU0bF7mtRrdoM/cONv&#10;JfJpt6Wz/SEc/3GflG3f1CqFkpWxrW5obKntGVtHfBCTf35zVD/w06j/+ImYNPLz+Lzt23Fxk6Qo&#10;/HFgK9mFspcfejDm11XGwj6dY9kHr8WX77wQqz9+NWa3/Vss++jp2PD5s7Gx31vax0/8Zxb+WpbG&#10;hDs1FvQ3OyaOjU31Y+JLQbZ8wrB44Me3lY/93Nat4pnf/SAuZ5oeNfvDq3K4/yXf0nXFj7IvWL1k&#10;Jz+lLYe1usjBMYPBuhy2WM95xUyfFcVqhh1PVi/IrGYCzd+4x/m1zLO4/OUoq54nI9K2EhhsS/tA&#10;WOn9YL/yvnEzyKEiypd+nKnUjxeoL0MB2R8DlveZ7RguFMuQ6eAL84SFHLkICZmKR22yWjnPA1ZA&#10;SuY6wEVKqEbKVLzBSCfXkGHk5fapDy3LrFYFaOQV7bnzUW5lxNiXBFiJz7QB2BAtE4q8UqeLe2b5&#10;on+dXX3BGTGiw+NR2+P1aOjZJqYItGlfvBjTuj0dMzv+MWa/+6uY8befxNSHb4y6X14kQFrEPc0r&#10;4udNS/F260Yx9IHvxdjB78TTT9zn/lAIwMIIwb558blRU1cdi2fUR+Vrf4yPzmoadQ/+LPbNGR+b&#10;5LAbarv7WdaWcV1jG4BJwXbyye0pCgH5J8z5fFB0ZhzhG/PL5smUAhqfaeN3Y1IyfiO2i5+u1CmE&#10;G9khFnd8NWZ0eCumvP9sNHz6dkwa1D26vfx03HvrLfHrb10Tv/72ddH2vj/EzIH9Ym6/frGs1xex&#10;Zlj/WDt2RGyQbarmo6OjYnPNyNg2fmhsqxkh5eJvcMcLel4+roldCl13CLQtgntdfWV8qf197r7f&#10;ls9r08aN44W7fhxzB3wS37lEIeJv30iAEdXgM74J45w5TMRZFR7ipGm2Tw7t0AuHZV1OCwQ5bEvT&#10;47pZE1K6jepb+QQOMDWoDqrGDyyZkjdkQHU8QeeQEkPtAIFt0b+sDIj6zbOanplE5bQN59XJr3ms&#10;wE2iVn7LJIfrab9IDar6KsD3TCGKBUhelvnhMuuyHC76DmSnTnWsWCjJOEI1rRfKhlHH67TRsu9a&#10;Mt6kJ+RjvAVk7GSe0nf4B0hcAGA1XByMyk7Npz3KhzHBwq+agcwKtkOw6cS/2KCL/e//EeT6q86N&#10;0Z1fjAnd34yJvd6Oqb3eiVk934i5PZ+P+d00Bnv3DzH9uZ/ElAdvjgm/vDL63XxJfPr9y2LIDy+P&#10;6h9dFeMfuiPGdXwmRvX7MO669QaHYfwIEbv8zDPio1eej5m1o2NKv0+j7p1nYsJrj8TcN/4ce6bI&#10;cScqxKrrLYfuElure0i9+sYu3kNUPv/nvH/upDi4eFYcXjYnjixfYDu6jD855x8rZ0f6/PVk/5k6&#10;7xRurx/h6ftN43vFquHdYvXAjrGyb4dY2r9TrBjePb4c1TeWD+8Vy0YB07BYOWyQ1ofF2vFjY0td&#10;jSASNHVSp3qpVMN4KWNt7J5cp33hB5+yWfyqui72zpwQe6YLainsNinZhkljY72A6/jKU19RcGzE&#10;e8/GBN3AGv+5rZzuH8lX5DP2AcMldXBYCDgohZwaB7VK4eSF4bQ4q+oAlABMIRgOnSBzW5SEtgZS&#10;ZkenrvKBzzAxTZ+UxfAW27HaKEUdUTD3z7IMtSRszHBb2fg0eH604Dy/tSG/LM8o5mNhn9K4SqY0&#10;vZCp1NPgSgGuGJMBIJbHV56GByZUjROHctkow/lzmV99SgD5i0L+7ZeWUSQmPwALlbJqadl1tUxY&#10;iPFlX3/dV3W4SC6nvvaRP33wHz9oG7wqxQNn9vujpf/HXzP/+NuXR1X3l6NOyjVFcM3s+37M6/d2&#10;LOr3cizt+1ws6vJYzH/vgVj4wZ9iwQf3xYL3744Fb90dM1/9Y8x6/U8x862HYqqgmfj201Erxfj8&#10;yT9Gx2ceiD5vPhmTv2gb80f0jiXDe8YKjXNWj+8T62v6ynn7yEZaFZjQ2Fqn8c2EAYJrqF+J2iu4&#10;cGa+V39o6Rx/K/Ho8kWyxQKMPzjPf+rAh0b5JiLfrJ85MXaq3XZ/MHS4AOoXqwZ0iNU934813dvE&#10;l33ejrX928WGEV0FYL/YVDtMisf/RwNS+o3ZLkHFnwXuFTB7BQy/sN4nsA7wKQMpqf+sYj7fdxRs&#10;Am3PjNrYrnHgRqkngI345L04s+lXx7zfv/yCmNr2ibjg1X66jgrduN4FYJ7kkBkwGQpWPGy2QgFI&#10;AqUIE5OyZCtgADrKXQeQtG4HBwxUCFgKp6cPgSJFShMmmCBzmJi25Tqul8oNKOb+cz3UjofdbIPt&#10;Wd1YByj2SdvDDJ9Sq5ZNDotiZUVLn6TWsk+KHNhqofUCHkJAh4OpTvl5F4oEIFYm5QMYClSEgigQ&#10;SgRwHoPJgBUV1EVID5zV1qql/ij3GEz9CCy/YlUNWFo32BiACS7+rkhpqafs6vu/csEb/dMXaX/7&#10;g+ukXm8oPHwnZgiuBYM+jCVD349lgz+IFYPbxspBbaQEb8eaAW/G6gGvyl6KVX3+Fqv6vabl92IV&#10;L/IOeD+W935fQLaL1cO6xFr+6bKya6wd9Vl8OZy3JTrHmhFd4stxvWJj7ZDYNmmMQqya2ME/SzYM&#10;8+SBHyoD1xQ5tsJJvtrrb9U7NFwYR1csiWMrlyldKiXTumA7pnz+wZL/Zz4wb6q/6bFb4eKOiVUC&#10;aEysHzsg1gzvEWsGd461A9vFun4fxYYBGu8N7xKbx3aP7TX9pFhse2Ts0jiK9w/38mPPafxROzOW&#10;kwTvFH/Dnm3wZ+v8wQSf7N4/q94TMISKWyaOi/WTq2LKgC/iegHFNxMbc575o3Qtd3vgN3HJhyN1&#10;7QAsX29AY/xV/FSluNN7GVgSGGlGD2XBaVnO6uMxlcyqQ32Vkc9y8XYHENDO5cnxHXYWYzj64zmV&#10;t4fl9oWSOUQstk//KvODbS2Xt5tCwvJkR97XBLryHTqqPm9upBd9dQK4+6NWgMU6yoAD48iYwZKR&#10;EgaSVygYgCjfoGV4vAwowMYP7XySSQUOy7mu61uhEqDFWx1e192uxNP+DGgZNNoSsgI+gDHRwRel&#10;sN4C7Y73DNLl554ed//gqmja5KvT9vffcZMAeysm9XwvZvX9IBYNbR/LRn4cK0Z/EqtGf6qw6tNY&#10;N+qTWDuyo2BpL1ikCIPeVvp2rBv2YWwY1SHWVX4s6xQb1Ga96m4c0TE2Dfko1g/6KNYOUruhn8Xa&#10;yj6xoWZ4bGtQCDZVoZfGV7zZzu+7+MMFxlC75aR7+PUy36/3uGu+YEK5lsZRwXV89SqlKwXZMsN2&#10;fOVSQbZIAPJl4DnBV4P5PPdev7xbF1vrx0sxxygEHBnrxg+LDZUDtY/9YsvY/hpXDYrtE4YZrt38&#10;LGZS8Q+c6Z9f+LN0QlD+ayz937PGfflT3of5Fr7C1326EfAG/tZJVbFe7edVDoh7fnhjfK9F47ij&#10;VTPPVvJjzLd/+9O48KNq+YCcr+wPXEv5AIDhnFYJHBXnx7mVL0dNM4gJikJRDAaQOOzLeRkKm+Bz&#10;+EdIp3yXZ7A8c0gd2lGWw0CDV1YpLbPtDL3HZoBewM8+etYxmxWNNgCV+nff9OfjULl/yQxkfnCb&#10;HRa48su+CTqtOzyU47MMZABmOGirPEA0JMojjEONAIcU460MlRssIOJORj4g5TFX0cYgkl/MNnGA&#10;qBrbsvpRnxCRbct49sY7iaOlXDwP6yP73adx5Tmt4/2Hfhrfu+bSr8CFPfmbm6Ne4eGkXm1idv/3&#10;Ysmwj2I53zwc202K0yPWyzaM+0L2eawf81msH93Zb6uvH9FOBmCYQq/RH6e32gXZxjGfarlbrBvd&#10;O9ZJRdaP5+36So258k9F+CqUDLXhM9UGS7AxrtnD9zfmTfaMIeOtYyukVILp2KqVcXzNWtn6OLZ6&#10;TVpftcKwHZGqHV622H8a4X9skeocECS7Z07SGKkuNtfXxOYJVbG5ViFprfZjwhiFkmM81uL7HoDF&#10;fzbz5+h8Nx+wji2c4xCU/xk7tnShTOM//+czkEnJ+OoVXwHWDWG7QswNUrFl1UPjb7//cdzcslG8&#10;dMUZcd8ZzeO65k3i9Z/9KM58u0rXTgrGTZlrmGcP/eFRT27guMmBDURZWeS0BUQODXFiOSxOawiS&#10;M6cJBRyaOhkw5wFAKi/GYFY2yvJyKmNbqX0q17rDPtorX6khzVP2RehZKGyaolcZ++AxnvJP2c8K&#10;v8TryQyFWPyiGTUgRAS2/GIvJ8djqxECwOEkTq117koAwcnD6YuXdxUi8pPw9Nm1pEJJfVJZUizK&#10;dGLzWCu9JaJ6Ls/mZ2PU48LQZ67nsZj2Mz9LM2TsN79sZrKj59YoPT4wPnr4t/HXH1wfZ7T4149l&#10;Pn/vrVHfXYBJweYO+DCWDu8UKwTSKoG1topXgxiv9I3NNb1jU02P2FTdIzZjvGgr8DaP665w63Ol&#10;n2ts0zs2a5y1xS/HCqpaZglHx8a6cXL02tg5XVBJXYDLJsAcEjLeAS7+CE+A8UUpYDkmBTuu0PC4&#10;VOuEoDq+5kup2DoBtjaOat2Ww0ZCSP6y6OC8GXFw9lSl6XPae+dMi53TEmjbGpjIqEqTGTLGXnyh&#10;6oCgP6Qx3BGFmUcF0DFBdXzxgji+ZGEcX7ooTigcPbFM+wFogsx/rcRzOanYHinx9ik1sUHjt1UT&#10;RkX7x38fD914Udx5WpO4tXXLuOOS8+LtX94ejZ7pI0c74RurZw+55r7uACTQcGgUzCogR8YxcWwc&#10;2Hk4L04LhKQ4tIDJoJTBMly0ARLsmM1/ZVRMbgCUQ80i3ExgnYQxT+N7Kl95vEmSYSsmT5Kyygwo&#10;29N+OU/LWRXLISx1kgLo4ItQEaCYReSnIOTzsNnqJefGUC5gy6pmZ3eoxrrKfCJlhIUOBzIovnsJ&#10;IJQLwIoZQfIZ+Aoih4OkhJUoGpMbE2Ruq5RtGSr60DKwqZ/SON0YeOufn93wLKz7+mjx5oT45J5f&#10;xm8vavEvcBmw+26PCd3eisk92sb8ge0F2Kexckz3WCNQeLF1U91gf5SGb2ZsrR8Y22yDtK50gtIJ&#10;GlPV8nb7gNgyYajS4bG9drjSUVKOSo1Pxsc2fp4/oyH2KPTbI3Xaozs/oWD6ilSN4KpJ6iXbx4Pl&#10;OXJ2OfFxAXNCAJ1YtcqAnRBYx1cJsFVfxtFVqw0YauawcbmUbJlsicJFqY//aWXRfKULNJ6bG3tn&#10;T5faTFJY2qCwlF8uC/ap6eOlB6R0h+cKLoV/x5fMi+Ma2wEU9nf1e0IhagJsURxTn/yD5iH+gVPH&#10;YwWbXBMbBewahbk9X/hzfPTLG+OjH38zbj+jRQx9+NfR/t6fRsUjnaNi4j90jbiO3GiBi5uvUodh&#10;OHGGrAjjsiUFw2lJlWen5plWdm6DR90MG9B4WQAxNe9p+QyaIaQu7RNEBgFYnS8jj779Jr7KUCiD&#10;nsz7YLUDIu0Xoaj3mf1nP4vtp75sDu1QI4FVnuRg3WMvpYSIfplX+YSGpMV4DPCyghRKl8ZFLAsE&#10;lgED9SIsJOQzYMCU84GtCBcBEmBQKkBF3QwbeapLPcq4WDb6pyw//2ImkcmOLzbHGR9Mjnd/87O4&#10;Nj9o/Wd76e4fR01XAdbzQwHWMZYMFWCVPeLLqr5+a3xLg8ZN/scU2aSRGi+N0HiJP3nQusr4Z/4d&#10;daojY5qcWbwdsu0aa22fWCVHVhiY4fI/VAowPh7KV6L4oA3vF+6ZVi1nZ/ylcZCWCdeOzJ8uh54f&#10;f1cI+HcUTECdWPmlTKmAQ9WOKUQEsOOrpWwrBdpyhYwakx1ehMosEHComkLHRQsV1s2Pg/PnxP7Z&#10;MwTxNIV3MindgdlMYjDWElyC8rgAPaFw88Ry4MKWOj2Bki2RokrdjjLhAWCM9Xg8AGAKQ9foeEe8&#10;+mR0+O2tUff0b6Lhjutib7934+Ef3BQVD3SI0uT/JR/SdfL1lQ8wc8isIW9wZBWzQuDMUo2vgGYw&#10;kgMnFUpAJAXCtAwgWrZSuQygqFfUBbRUtzCDRF+GDegSeH5IzXbJBzSm4R0Osg/aL6Av3uRn2aZl&#10;9tuA0Ya+WVa78u++MljlMRjQCDCPw4DNikUdnSSeiVHXYyWVUzdP2xsM6rmdUpSMMp7iU4YBF+AY&#10;PKVAZgMyFIp6qg+85FMfOK1cWqc/4OKlYlQtv5PoD+DwXqIAa9xmVrS953dxS/6zAma3Tv15+4t3&#10;/ySqPxNgvT+KeQM6ScEUHgqwdYSGqFaDoOENhkmjBQsTEem3WXz5ic+sYTu1vqNhVOxsUJ2J/C8Y&#10;D2UVfvExUcG1f9Ykj4kwf/5aoSJwFeEhf926cwo/RRkT+yePi8MKHY9qHHVCzvx3VGTFCkP295XL&#10;tYxJUZhVXLFISqbx2erVUjag07JgOLp0qZRMYAmuBJlskZZtAlCwHVmg8RSpQDwqqI4ZHsGlMPDE&#10;csLCRdrO4gwZIaLyUTf+XH0+gPH3s1JkAJukELG+OlZJrUe980K8fud3o+GRX8SSJ38Ve8Z/Ete3&#10;UvTwSMcoNfzvdHPm+gEZisXEFUMKxl+EYahFAVPhoIBgw6FVR/kFAFYfAZTKqZsUyU4tWBJUSl2m&#10;urUaB1rZyCtAop7a1xxXChj0gbGtbExWGP60Xc8eWnHVDtVi4sM3CRnqVuy3lU/LgFBYedawyPO7&#10;fkpxYKuaTgoQARu/CXOeThyQOGxUub/0pL78Jgdlao+SAQ2KaNAwLRfAWdGUx3iNej7x6sPqpHpW&#10;MZV7nf5oIwNe9rM8iyjI/FXfjVHxyqx45jcPxu/OPs2/bL6oSaM4vwU/YUnT9c8IsLGd34qJvdrG&#10;nAEfx9IR/L6rZ6yt6S/AFP41SLWAa7JgmjJeY5YqgVHlt9r9ZjuAKMzjk2pAReqZQKnQft3hD2ps&#10;cyhPdx8UXPzL5T6pGrN2e+hTtmsiv1QeHXtk+wXrYfV5RPWOL5iTAVsV/5By/dfKFTaPiYBghcZE&#10;guzYSsEGaJ5V1LIAO7qUcFGgKWUZ6I4tXpxsySIpFSFfNrVJfQJShkkGWDaWCVc1/jq+cLYUTIon&#10;BePYdvNPMgoPN9SPj+V1Y2PUuy/GBw/8NKa+8KvY8elfY3bPt9MrYw90Uoj4v9O15hozXGDSivDQ&#10;kxyoQgIowYIltfL4Kztqcm7lq9zKhfP67XkZ4Rz55KE8BqeARXkFTAVYhI75VapTQU0qBmzaBwyw&#10;mNiwwmpfDL+WfUNIZek4aEuZlg0ky+yj8tO/XxBe6QQw9uJ9RMZdrBM2Ah5pAZMBpFz5LBswlmmf&#10;ywGMdZQGGFEbgAAqQ0osrjrkASwKlVUtja/UjjGa17NycYHIq9a2y22BOO8HYzD2n5vBZxui4uWJ&#10;cdt37oinv3OhgQKw1s3Tw1Ce1zz32x/G6E5vRkPPD2JO/46xdGRXT3Csq+anGUOlTISF+aOgwKXQ&#10;Lj0nqvP/LvM5a6DZL2fbL2XirYoDsyf7NSbCqMMKwQ7P0joOCWCqv5dvX2i8AliEnHwPcVf9cH/k&#10;Zp/soBTwiMZGx+fPknNLvVasjX+s3ijIlAqUE4sFgNVGyuPJkDlxXGrDtP1xAXFMynVUCmbQBBlw&#10;HceASnZCeSeWLhdE2DIBpnXCQJvAXUaYKKiWzbdq/R2Tmp5YPCeOKZQ8ulCAacx2cEYGrL4q1tVV&#10;xtLq0dHvtaejx5O/iRWfPRQHRr0Tn7/6iM91xVODo6QxWBo/y/nKb3HgpHJWKwBQ5fALc5iofPIo&#10;9yQCdbWeQzP/shk4i2l9nL8AgJSXg4HVANG/2jRQDgyAxScGgK/IT7AZRm+7qMuytqGwMClZap+g&#10;zvUcalKmdW3f7QyYzDOHAMaMYTE1T7jl0FGGAwMJISEKRDgISBiObrioo3xSq5YMIIrQ0GGgtsFU&#10;fQYtqZDKrVBqVyiVHypTltI0da8+eEeRu9949UMZ0Hq8pz558Zf98yyo+uryZVS8Pi1atro+Hvv2&#10;OXF1i2Z+2bWZ1OsijcnOK1XEoz/7QYzu3CYmdH8vZvf/OJYMF2CEiFVSsNrBsZ3vU8jpUZe9kzVG&#10;kkIdFFiMk/i89cGZ9f5Tc6sUIBkugTV3msZR0xRO4YzT4nChYNPqYo/Ua9ckQsphnjzBdmk7ezWG&#10;2yfbrzHcYW3nBAq2RGOwJQoPl6+Vw6+OfwDHfAEwT+OluQrXZilc03iKsM2gLWEcJaVZwgxgguyY&#10;ACI9LuiwMmBSNi8bOoHFOIsQUSHj3xmLEaIK4L8vmqXlWQoPZwqwGXFkAcczWcdSrxtPTWytGxfr&#10;G8bG4vGj47PnHowBL/0p1g17J/ZN6h/3/+rHBqz0+niFiArPfJMFLAHm50qol5xRTmmHFTge7/hN&#10;DpQAOOSwdlrVJY+6mJVDdf3PLPSptuQ5P1sG0TBmpzcMRejGhAkAezspz/8xxr4U4ABfuS37qHW3&#10;A0apHo8UCpC8LdpxHKwntazwW+nAAUQZEjstkKEIViKVKU1OrNRqp3qAA3QsM0FiGOlDMAAJZbQT&#10;EA7tDA7AKAUeDOjIN3Ap3wZs1PXDZvoAVNZzPaXpPci0XYeJ/GyF53ld10bpjXm6wJfGD69qEc9+&#10;68K4s3lzPwj95ZlN44bmjeLuH343hnZ4PWq6vRcz+3wUi4fw1agvpGB9BNhAOT9vOvBtjJF+hejA&#10;5Ko4mJ8bHZzdkJ4dCSorlSDCjsiOzpsexwQX6ZG505U/1RDyjXlCQ74OtWXCgNhY3Te21AyOnTUj&#10;Ynft8NhbOyz2TxgehyaNE2Bz47+WrpRqKTSUkv1DUPxj8ZL4xwKpyzypy2wpynQBNnlKHJjSINAa&#10;FLpNjmMLZiiUY6pd4yqHgFIpUsOlkE/LJwRuYX8HMIWOVsaFKQw8sWC2UoEloE5IsUiPatx1RMrM&#10;g+iDDnUnSIWrY4tCwy8bKmNB5bDo/Jc/xciX/hIbx/aIrdMq45abb0mAPd9HgP2XrpFA8DNNwAAI&#10;UjlkGQKgAorkpHZ6O6nSbM4TIEkl1EcRWtKGqfRy6KZlIHM/SumfuoZRcKA+bJe2gOVtCQYDls1w&#10;qQwlLH4Wk0FyGfvGOmbVyyn57oMxoFIrl5+DCY78SpSXPa7BaVO+lQHACMEoN1S0lfEsjTAyg+hJ&#10;EOAqVAYoCO8YV2U4ikkOzzQCIMbYjHEVMKFWAEY9q5jK6aMINzF+FwZkqKaPYYeWd0Sp6/ootVkY&#10;FU2/FWeeVopP7rox3rv67LjzzCbx7C0Xxc+vOj1+cv1VMej9V6Kq6zsxvdcHsbB/h1gx8rNYW8X/&#10;LvM9wSGxQ+qSABstwMbGQVRsulRMY6xDUiUDZrCmGi7sWAbMcGUFOzQdp9S4TerFm+/rtY0N4wVx&#10;lUJEAbanZqhsUOyTHawbHcdmTI1/zF8koBYJtCWyxfGPRQvivxYJsIULlD8//jFXIE2fGYcmC16N&#10;hdi3I4L/qFT02HwgQYkSWNhxLy8VZIJrsVRskZYLyBZK9RYIsHlSK+3/cYW1x+cnOyawjigMPoxq&#10;KzQkPN47me8mVsUm3qZXyDtjaM/oeN/dUd/mZavyGh3rVdd9T86lMe8rgxSCKUTkGWfxehTT28X4&#10;xaDg5HJkOzyA4dCU49A4u9LC0ZnAsAPTJjl2Eer5nytZRl3oI5vVECMfsGgDGFmNDILGYWkMltdt&#10;Rf+5HwNFyjr7Cehp/SRsuRyjLz44Wnzy2lPdKBgqhYoxK2fFUhnhItDxhwuoBiA5pUzLZVWjD4DR&#10;MuaQLoFkFQMSD3ZVPwNTHqMBluECJhkgol6kWFFOG/oi7MwKRhjrcRj73H1DAuzM7/su+vZdN8Wk&#10;B6+Nd649Mz74+Tfj3hvOjW9ccE70ff/FqP7s3Zj6xQcxv2+7WDHik1gztlts4GfyE1AxjcWArGFE&#10;7J04xip2ABXTmOswz5AEGHf2YzxLQr2U4qDH5nHXBzCpl5zz4NQ6hU1jFXIOiU3jFYZW9oqtgmpX&#10;Leo1zHDtHt8n9oztHgdqBsThhvFxfGpDnJg+Of4+c0qcyPaPOdME3oz4x8I58b8E3D/mCLIZM+LA&#10;RPWvNgcnjleIWRtHZwsMwXJC0JxYKLAWoWIKA61iCawTUsS/YwC4SGUAiXpp349LqYDsmI7vqKA6&#10;qnD4MKExY00d/x4+TMo/YgqwNRqjTujeLno98PuY1+692DFhUMypqY5WF38rShf+QJFEvRRMjssn&#10;HzJg/kcVTIqSXmsCiOSwhdPacFacVGMgT417UiMpBLOCAJNmD4Eh/RwlqY3anAKb69RrH+pow2yi&#10;Uspdh/YnVF+pJztUn/YGJkHm9uyLwSQFIvYz3QwKxU37rry87zaDg6EATuWomEFJDsvzMasXAGEF&#10;hCgegKFozmOZPMq0juMDFqEks4qCJI3DVFaEggZFqRUpg+ffgOU6qFcBJiEi4zrWC3A95tPFG8sz&#10;MOUxTd9tTQLsol8asN9894qY9cpPotv3Lo+Od14Xz998cZzdvFl0eYO/+3kvpmgcNq/vh7F82Mex&#10;enSXWM834/k5fi3v7SlUFGR7GkZJycbF/smoxYQ4PJ27ugBTiAhgx6RiBkyqlSATYIzNNPY6qDaM&#10;sbZV9/JrV5uq+sXuCRp71Um9FI7uFnQ7x3waO0d1ij1jusWBcX3jcM2QODphRJyoGxPH5cjHJoyK&#10;Y4L8xPRaQTYl/vcSQSYY/j5DEAhGVGw/kDWMiyPav6PaNrCcmD9X4CisXCgTlFY1gFqk1MvKU3h4&#10;QqHlCYF7XGGmj0Xtj3ATkXIdnqFj0HatXgJsl8aS2xUabqgfE6u0T6M6vBm1770YKwd+HjvGDozR&#10;/QdEqdWl0eiWR6P07szkhEQbhYIVH7ohVHR4mBw4QVVAhjMnh07qhePmdasMlpcBwqAICBQOsBq0&#10;TQOU1z1ryHYEGPWxhpzvCY8CUoDMsFg9aaN6eXtWKm0zhZm0Vx7HwDQ+Y8oCupx3yl/IylGlZGW1&#10;Ip83I3BaQwVoqgNIqBv1UDEgIqwkZcIDUBnP5XVP2xM6OlSkntoIEId8AFLkoVisF7ARHmb1IjV0&#10;tAFWwsJT1YuwdQwPm3URBVjpkzVR8f7KqLg6/RjyivPOiEnv3RMj7rslPv/DjfHm7ZfExc1L0fbZ&#10;v8bojm/FpC9ei/m9343lg9vFqhGdYu3oz/zz/s21Gifpjry9VmMlAcJzsP1yroNTJzjsOyQHPIKK&#10;ZfUCtOMZsmPKO6y7P6HbAZ6b1Q2MTZVdY7363l7VO/YJ3gNSyD3VvWPHmE6xfXjb2DH0vdg19P3Y&#10;O6JdHBjZPg4K9iNj+8TRqv5xaHzvOFzXN/4xc3D8/+aOif81uzr+Pr0m/j61Ok5oG4cmVcdeAbav&#10;XqFshuyYbgDHFaoen6vQbz7wKAxE1WwZOsZs82cKRMHIGG6+9l03jaPcPLT/KNfBacBVI/XSNhT+&#10;8f9kWwXY2vrRsVhh7uh3/hbrxkiZh3WLXeMGR/v27aOi9U1R8bsuUfHxTDtn+qIY4SEGXHJExk5l&#10;pyWVU7KOUtjJSXHinLpMdRgPkQKmnZyyBFihQmW18y+cyQMw9eMpfC2jgMU4yarGMoClbSU41Qdq&#10;maEyWMU+FIAZPPI5FgDLgLJMvaROwCRn5fv0fpYkJxZc/kMI1IjxFSoFSMBGG4/RVA/QAMpKpnXX&#10;0Tpl1AOAQs0AkjrF+IyfspA6/MPScvkdR1SLdcACMtJizMX2UFCpl28KAMYEBz9X+XRVVLSdFxWX&#10;/cqAtWzWKCrf/n00vPyrGPHUHdHtN9fGVc0q4sn7fh8jPnwrJnR6NuZ0fy2WDOALvlKxkZ/GurFd&#10;pTQ9BdkAjccG+80N/6xEod7+KVKx6XVxaAYTDIIMmBQqHtWdn7s/45ajAu8QYZXq7ps4KnZIEdcJ&#10;mA0jO8sJu8W+qh4ac3WL49UfxPHK1+PgyJdi14BnYmef52J3/1dj76CXY9+Q1+LAiLZxYFTHOFjV&#10;WWrWJeZ3eUrHcn9s6PN6/NfkXvH3iUPihPbtcMMYhZujBJhCWTn/IYWLRxWaHtNN4Bgh41zBM3dm&#10;NoWCAo6Q8MR8hZKorvb7BGMv9l9wERqy/8ycEhbvn1qlsdc4P7/bMXF0bNb2VtWOiWkDe8eYNs/6&#10;2x2bRn6u4x0TD7/0QVSce0dUPDIiKrosl7MphPIMYjarF4AJNjtldlKDgrOm5ZIUBkc3UEVKXVTK&#10;9QpnTsupjiwDwvR7AoXQMAGWxnOUAx1lWs/QpWdl1KEu/eXtuo7Mrz+xLS1nOK10DhHJV7nzgTuv&#10;+w/3+Hw2/+3lVM4KYCz72ZJSP19SPpAZSOWhGji5QVIfqBcOj7KgcoBp0FimTOYQj7oyJjRQLauU&#10;8lEmvxql+oSAZehU5jCRMtbpRyl9sI0C+lECje9zDN2qiyr1ArDzf23AsO7P3xkzP/pTNLz9hxjy&#10;x2/H70+riHt+cnsMfv+tGPfREzHj8xdjQR/+qOGjWDWsk/+hZP347rFJCrNFasNYjB9LomL7Jo+X&#10;06Vp+8Mal6BixUwiYGFMDNg55ZR7ee2qSuHh0A6xefAHCgXbxf6qj2LPZ09F599/N56948oY8tR3&#10;Y2uX38X+3vfHnp6Pxq4ej8Wuvo/E7sHPxd6RbWLHgOfjuR9dF03z8TzQskn8o+PD8ffaz+J4bZ84&#10;VDck9tYOj/0CjOdph6RkhydWJcgU7gH+cYF2fLZgkp0QaCcIIRXKAtjfUV7tP3Admz4pjqLQUmrD&#10;xXPAyXwybkzsZKJGtkEh8zIBVtu9c0zr9lbsmjg4Nio83KGbyQ/vUuRw+Q+j9MyYKPVQuM6Hbfih&#10;bdV+DRFSiJhm9FACAAMSWTGWwYFxasJCANKyVQMlylC5HHVhbOZyrWfV8LIBUz1Sj7+AJ7clfJyU&#10;ykp88crhJLCo3PVzGJnbJ+gKeKgHPMpj2SnqlfIcyrp+Kq8wWEPloPxpOD/5AKDimRihoh9CY1pG&#10;KYoZQ0Fn2JjcyF+ZMlhWMcoTNOkPGpQSFnrsRKo6AOYwUAZI5bCRuqncM4jU8Vv2uQy4xmk/HXJq&#10;HxgrGjLlAVj/bVHqrIv63tIoXfxAGbA3/vzjmNftsZje/k8x4bVfx0vXnBG//86N0bvN6zHmgydi&#10;ctdnY17PN2NJv/di5eCPYs0I/r2kW2wcLxWr6S8FUpjIWEwOhIrtY9qe0Ezh02Fm2QrIZk1UaCVl&#10;4011jb0OyCn3NgyN7YJ1fb82saXni7Fz4OtxYMxbsf3Bb8eTef+wb5/RLCb+/IrY8c5PY1fH38XO&#10;rr+Nnf3vj51DnolVz/w4nm7d1PUuk428oCIO/u2WODzi9Tg89uM4oJCWWcj9GrMdJEysHxeHZUcm&#10;1QiYhjjOmEz7d0Lh34k5ACawsmrZVEadY1KuY9Ma4ojg4vjKcOnGYrgmjowtutGsmTA8FlaPiaou&#10;H8X8/m0VNg5ROD08Vlb2jUu+fXtU3PCTqHh5cpR6r9e1FUy80A1gVjE5tNWLyQ45MXd8gyJz2KV1&#10;Q5Tgs3oATg4NizFaeco828n21MfZCxjk6GV1oj/ASEA5z/UTJHxH3208Nkuho0NX18tt6M8wFvtB&#10;ntoQNhKalvuUOSQ0QALBQGWIcvjntzmcqg7QoUhMw6NmOeQzXIBVwIVi4fSoFuqWVQvQ0mtSnHBS&#10;GQqGahUPoU/9yUsBVX6bw4rlaXyVM8lRDj0JDdl/HUu/rRqDrYuKD1ZG6crHy877px9dGwu++EtM&#10;a39fzOj0SPR94Ja4/4arosNLz8ewNs9FQ6enFSa+FIv7vBnLB74XqxQqrhvdNTaMQ8X6xrZa3Z1r&#10;h/qPEdKEB8/GmPColVKln30YNCYFFD7ywJhnWgfllLsaBsd2/ixCcG0S4Hu6PBR7Bj0de7rfGxse&#10;uzk+/+bZ8cOWjeKNC06P6TeeH8v/cHXseOO22PXRj2N399/Ejt6PS81ejX3dnohxD98a0/50S+x5&#10;4/bY0/VXcaDXY3FwsMo0bttb2TMOCjDGY4SIhzRePEyoqH08JqU9pv07IYgMmcJYoDJYzBoq1D0q&#10;o94R1efmcFA3kX1S4D06Vv4IkI/ybJMab6gfHiuqhsWcMSNjQvcPY+mQD2N7/eA4MGNs9HvvZY2/&#10;LoqK7+vm9urCqBi0RdeZa1xM02fl8lQ947HsmFafdPe30wMK8JXhAbCkaGmdelo2nBkOnBxznQwV&#10;kDikRMXIOwmJDaUi35AkqBwqAqcVTObJDgClXoaO7WfAUl9sn3rks33aKc9vbPDvkP62oJYZjxVv&#10;dhB2MdYibEQhgA9gAAkAgQiYCNGyermMZRwf5aK+3z+kvpYNWgLLquQxltZzaJhCxlTHMLFMXfIN&#10;qOo5TNQ++ovDWq/UvnufZd03agy2PCo6ro6Ka54sA3bVeafHpI5/jGkdHompbe+Omld+EU/cckW0&#10;efyhGPzWC1Hd/gmFOs/Ggl6vxLIBbWLlkLZSsU5Ssa4KfaRiVf0SZBOGCLIRAiy9oHtQ4WJSMiY+&#10;BBqWHfSQ7vwHJimslPNtq+4ZG/u9Hmvf/nnsePWO2PvJ72J3z/tie49nY/vHj8W2N+6NHW3+HNs+&#10;/FNsfemO2P7C92L3W7fG3va/jt09noidI9vHLo1zDtR/EXsqP43dA1+JA93vjwOf/in2dX8sduim&#10;sLuyj5RrTBzRPhyZgYJWxWFBflT7d2z6BKlTfRwHstmTBJagkuqeACqp7lHlH9GNArgOS7UO6tgO&#10;aLzF9/ENl5Rru+Da0jDM/3y5dNzwmDF8aDT0/Ti2TuTTboxPR8QdN30rnfM/vBoVbyxVJKSogmsI&#10;YPmnKuXXpDzZIVjspEADZEWqenmGsZhZtOHIOLwdWsZMXaF4Xs9lDueAJU9gCBjPGuZQ0IBQr5yq&#10;vJjKR72oW8wyukxmVQM+5QMV+8r+GTDS1F9SsHRcFenXwAVcMsJAh4WAo3x/NVcnyOGj8lEuz94p&#10;z1P5LKf18iQGqVUGKAQKJ7iYwMAAD7g8BqM/6lKel2mT27sPQkXUboyMSQ7y8nuIBqx4nICCffGl&#10;ANMYrL3SK0+GiP5GxJM/jjldnhBg98Xk934Rr9xxdTx3969i4JvPaxz2eEz89KmY3f3FWNzvlVgx&#10;uI3/6OFLQbZBSrZpXPpOu78TKAfbrTBprxywgOzQZEHG7CJWADaFchyPdw4HxVZ+8dz54fjy2Vti&#10;w+M3xraXbonN79wdW7oqbFRour3327G9/9uxs9fLsavTw7G7wx9i96ePKkRsE7ur+8RuhWC7eH6m&#10;MGzX4Hax87NnYofGYdv7vhg7pF77G8ZIQevj6PwpcWTeJCkp+zFe0FQr5JOKCaACsONzmPxQSMiY&#10;UaoLlFZdQl+rM2NNfj3A/5ONjB2oV/2w2KSbxWqNSZdVDY2ZQ/rFlD4dY/vkEXFwxvgY2f71/HWp&#10;UlQ89GFUvK1xsG+AMl7WdoiIKZTzczABxxjMQCWnTKZ1qxVAJahsrpcdN4/XUmgHlCq3GtEP9ZPj&#10;G64CKJSlUKwij/oGJ+cx60gdw0W58lEtllFCDNgIVzFApo73j23nZfaR5fJsIWMwQ5VCxvIYzJMH&#10;KU3qxrKcG7XSybMBBQDh/A7btA5EgMBYKi87D1CkVl43PNTPQAEQcJJSF6NfIAQyv9eodUB03bw/&#10;xX7xP2E91kaFVKyincZgV/y+DBh2182XxpxuD0jJHowZ7X8fHR/6Ttx/54+i3xvPxqj3Ho96ATbj&#10;ixekYi/E0v6vx4oh78bqoW1j7ShBNpZfLvf0d9q3T+AdQiBLSua3PAyUHBS4lKICAMas2n456V5C&#10;xbohChUVdnZ/Lla/c0+se/d3sa79w7Hhs1diS58PYtugdrFj1Kexc1yv2CWgd4z8JLYP7xC7qnrF&#10;vrpRnsDYVz/ar1btHNc/do7uG7vHDYjd9SrTdo8InGOLZsTxxbw7ODWOzGU8OCEOT60RYFIxwXd8&#10;lsZjczTOUl1CwiNSL4e1GkseEoiHrF4AVumvB/OHE4SGVq/6obGhToBprLe8eljMGtY75o/oFrum&#10;jY6tUvZvX3mZ7th89KZFlO7/JEpvT9M1khLhD37GiXpJyfweIuMv4BBkVp8MiR2T5QyYgQIkHJ40&#10;1U2zj6e0OwW+VJ/lpDhWGCuR4ChmJl1PALhf5WczLIaQdidcbqAKuKyeqd8EcZGvPKtjDjFznQq/&#10;gYF6lcdgWb2cJ4cduUNAEYLJ2QGN+qQ4NGEgxjhNzl7MIhoYwWFVOkW5UhioFJhYJzQslKpIi5eD&#10;Kbe6sS4DRtIMtvfByoWqav94TYr9/WKdxmEaWLdZHqVL7/oKYC0bN4ohL/88Znxyf0xuf3f0evqH&#10;8cDtN0fvV5+KoW0ei+qOT8XUrs/HvB5/iyV9CRXfihWD3o01w9spVPwkNo7v5ql7pqS38z9agowX&#10;gvcJMoeKk3DONC7jpycHp0jdgExKcHCSUoG2R866Q6EmarZ5+EexcdCHsWlg+9g07JPYKrh2VfeI&#10;PcCrMHSnlHLbuJ6xc3zf2Cd1Oqgx1QFtY5+2sVfb2CtF4i1+XjbmdS1eyD2+eFacWDw7jvPL6AU8&#10;NhBkMxX6KUQ8KtiSaZwlQ+1sWj4kheMYmPXkhoF6+Y//+F8y//nfUAO2nn+5rB0cy2sE2PA+sbKq&#10;t9SyKrq8/EQ6z40bR0UTQXb/Z1F6YWoKAxlD82tmqxeQyZiqBxI//8KhAeSrkxwemzkEzE5fwOM6&#10;uV5eTs+ginX6lLPj4Dg/ba1MSaEcPqJWBQjApTrFQ+g09iJfsBgaQCLUPJHrqz/A8zaKMVnqM03v&#10;p+24nafgmREELqbnBY7DQJSN8JCwi7fUmeTISpGeN1FXRl0mH3B6wHS4KENpHBokM2AGjlSg8DmA&#10;QrUMnMoAjLK8ztitCDENl+uzrLqEokCm8ZdVFvUasU3qtSZKfQXZ6wLsvJ9+BTDszhsvjDmd7onJ&#10;7X4bI56+LR6/9br47OXHYshbj8b4do/HZIeJL8TiXi/FUo2Zlg14J1YPaxvr+A/kyk9ikxRoa3V3&#10;/xsl4SIzi3vrR8rxgYxwMUF2aCoPpBmfoW44LQBKGSZWSoUqYxdvicg5+S+ubVLHLZVdYsuYLlK5&#10;AbFvopRq4jhBNiZ2Vg9S3SFSQfXtB74T0legBIzf6ueRAC8XC6hji+cIrrlxYhE2J44LOD+TUzh4&#10;BJAIAwUY47PDQCc7PFMhrfo9KOVKYGncpWPxv7jkn9XsEGAOD6XA/Mslf120dLxCxOH8u6dUtK5v&#10;3PStq6Rc+Tw3bxkVj/WLijcnycnkiDwDAzAUrIrwkNAwhYflHyYChcM9HF15duq0nFRJdQxPVrXy&#10;clovQrOkVixjOL/WUS0rlPKAg7IMRDmsLMZbgsM2UduYJMugpLapfQFd6pMxW27D9ih3PZWRl8Ir&#10;VEBGWMhzMaApg6Vll8uBCSUxYCS1isjymx0GLKuLJ0foExAARHB41g91AhR/TFR5BXRAmSEzTMAG&#10;lFhWNIOGoWyEHTyL4xUp4BoK9Fuj1FMhYh8B9u6iKF2Yv5ne6KufDXj5NzfEtLZ3xdjnbovXf3Jl&#10;tHvu/hj01uMx5oO/Rl3HR2NG1ydjQY/nY3HfV2PZwNdi5ZB3pGKMx9rH+jEdY8v4zxQq9kh/mCfI&#10;CBf3SZn2665vtXKIJagEF06bDMiyOkwc67Bup8DZzj+X1AyILYKN7xX6xWKeP01Jvx/bJch2N0j9&#10;FOLxBj8/keGnMgekOgfnTI7DfGZt4cw4umROHFs6N44vnRf+LRewoWILeW1LYzJeTlZ4eHgWM54y&#10;pYZLdnAGD5L5SQ6fcUvjLv7wz+GhP5EwzL8u2GjAhsZK7feicUNiQWW/WDD43Xjw5zdLtRqlv4zl&#10;HJ91TlQ8OCAq3p8nEKQsTNE7RJRZwQQXCoZiMclRqFAZlpPQFSGhletUoDwBgtFO/Tgv9ZPCQ5nb&#10;4uxKcXorVwLEz7gMCRAmECvKYzTBgSpZzbROPv2SOsSkzwwofXpmkXASwCgjza9fpf82lmMbGjnt&#10;ENkwOa4VQYApz8qVp8H9Mi3hI/mAhKIVU/nA5YkO1aUeZeTxLCyrmlXJKgQoqlutPCCjL8JN11M+&#10;M4XkUweVAyzKCUE9pU+fGNvhGLSv/Anf519GqdfGKL2xIEoX3JoH3V/9JmLLxk3i84duj6ltfxM9&#10;Hv5OfPjY72LAW0/EiHf+ErXt/hLTPns05vZ4Mhb10Vhs4IuxbLDGY4PfjzUjPhJg/B9yp9hc1TU2&#10;86cL/BmeVGdP/RCBM0IKMNqgMfuGGuyXpZT3GMdpeZwnR/iS7o660bG9bqT6GCEj3BwhhdJYaOak&#10;ODh9on93tXcyL9dKXaQ+x/y9Qn5vxu/O+KaGwOF3WotmG7DjGTBDthQ1U57GZMcUKh6lzXwBqXHZ&#10;wdkKCQu4ZAcAbNp473sad2E5PJzE90eGOTzcKFsryFZKwVZoTNij7Ztx4Vnpr4uanMGXuzJgV9wU&#10;pXsEWLtFBitNWCnNCuZ3ED3+SmFdoVpWO/KKmUF+5GigUrnDSOoWEDHJwDJtXJbXWWYK3W9yFDAB&#10;hsrKD4+zAkmpTsKGImHFMqna0JeX03oCjJRjYPsYgAEd7Yr+VS+9tSEbImceqpSHzkDHeMbvImrd&#10;ECmP6XxSwkWgArIMl83qpbLC8WUpdFS/jOEKgAj/CjUTOAkiGXAWBmDUYQzncFN5pLS14mk7vOTr&#10;/rU9/uVyuADrtCoqemgM9vT0KJ12dQpbmjQvw1XYPTdfFks+/W2Mb/Pj6Pzor6L/64/FyHceidr2&#10;jyhMfChmfv5EzO/1XCwZIMAGvaqx2Duxasj7sY6/auU7iGM/jU01X8SWCb2kYn3838Z75Hx7FU4x&#10;Xb2H6XlmEAUavwMrvuexR6HiboWQu3gjfeL42K6QcbtCwu0NOHWl384/PGea1GV6HJo+RWBN9Fvs&#10;/JL4hED6+xLGVzP92y9/hEYAoWBHlMcXqfhC1FGNwY6q3jGNxzwuk4odZdJjAT8KJaw8qWKo14Hp&#10;1VIwXgHjxpAg44ehJ8dfCbBNStcqXa4x2CqFsHf97Gc+l42aNo3GzXWOpWDc0Erf+VOUHh4RFf03&#10;+4aarrHGXwKMNzkYl1nZmOBAlaQ8VhzCORwaYBibGSoZsMmJPZFRhIZFXm6bwFO+QZUBX2H0ibPT&#10;P5ChVv7TdAExUevFL5qpwzuKOexL7TD6yPAwpvOYS/XpC2MZwHL/KV/71KDjMyyAZLBYltPydoeU&#10;rOQ8GSGip+mxtO52WcHSWxSUUU8GlC4/pQ5mJUvjKgMENFasDBNG+AdUQIZqGTItM5Y7tT6PCOif&#10;53feX24IAqzjiij1kIo9MTEqTr/O/+ZY0Tz9Ed2p1rJJ43j1l1fFzI9+Fj2f/Hn0fePxGPbuw1Et&#10;wCZ9+khM7/ZozO/5bCzp97dYOuClWE6oOLhNrB76fqwd2SE2MB7zH5d/IfXpETukZLsmDPQzr10T&#10;h0iNhgkYvkTF377yK+YxSkdLEcbGTgG2E8A0XtshReNvgfgrIt5x9I8mFyi0myM45szR+Cn99IU3&#10;3f++eF78w0b4l37Gz8dC+WgoxucJDs1TKqj4F5bDBgsQp3lW8agU7NAcPjSq8FAq5hBRgB2czkdI&#10;FbqWAcvhoYzxF3++t0W2uX54fCnAltYMjvlVI+OWm25M55NPZTdqFCUmOLReuv6RKD3ToGspmLip&#10;+kb6/+fsL8Ajua78fVxKNrTZ0HcpC9lkd7O7STbMzLTJbtBJTHEcsx07dsxMY5ixPczMoNGQZsQs&#10;tVrqbkndajEPg8fsmD32+X3ec6t65MQL/7+e5zy34FZ1q+u+9Tnn3Fu31Ni8HwxTg44G/L5yqBSg&#10;nFwPDZttMUBspwHrvL4N0ABUy57di48JdQOccYOXRf1nDhKQkLAACGDy7RjHRcvaFuoHcxUrJDTY&#10;xnIELdsADJdya6jnricdgR5vARmACaoAlpZRhmgoVUGtIlj8sRQHjbpaZ9kBY79+ULbHgMUGND4K&#10;BFBk+uELHdOABDSe6lcZ3fkAzCcZdTdS61ww1Q+qqXqrBBYuLS9+wEW8NSnAOq34lwD2Pl3811vR&#10;G/+2ANYf2hmf+Qebc9aXbNalp9miq39hq2881bbdcZqV3Xuq1dx3ljXOloLNIaN4mbVEKtax5EZ/&#10;53Knq9g9gmyG5Tc9YH2bZsntm6s7/gLLb10gVVqsUvGLGmYPj6v4tG5yCwUbytUn2ABswF3K1TYu&#10;wEiZ7/WRFTvtcFW5Ha6VajHanee7BNuhijI7JCU70FJl+xtRLAEGWDpmvHKbT146LhUcU9w1Vi2g&#10;qrd5n9hegbWXuAu4KD0Ww03kIVIynlIw/x4h/hqQMV0d379n61LLKvbqEmTJLQutccN827Z0nr3z&#10;r/4q/I7Fgks3rOI4BvvYlVb8u0YBpMbuw9m4vriHuqY+mxSxl0DzBy4FCMCUKE5jok9g8bhM+93t&#10;k6kMsVcAy82zj+xXg/YBuFr3+ipx3XAv2efAhGN831RwsEiRHA4HL1IvFAioqIMLicoBox8XKRjH&#10;+THhWIeQfXIhC9B5coAG6kOmtBwrGvMLkqKXq+jTaxOnucLR0LUOSLh+KAoJDd+u/doXAJNFy9R1&#10;A7A4+0cdjGU/TwQT4xpdvbRM2p9zUwKZu4VRiZryPeNyob7rItntHVb0QM6KfrFSLstbrPh1f2rF&#10;7/xQAahXs39+59tsxoU/smXXnmFrbjzNSu84w3bd80urnHG21c8kmyjA5v/WWhZeaYlFV1v7khss&#10;xTTaa6Ri6++yrFxF4rGcIOvZPNN6BFlWkGVL5sutWuCds1nFaKhAj+IsGmyeviW5jf1q1Lx0j4lv&#10;htctssGVUsGViudWLrbx9XIZt2+xvVvX2+Tm1Ta5foXtk3J4H1tNqe1tJAZTLKa4aoK4SjaO20dc&#10;VU6WcYtnGyf2bLLJ3Rttsmyj7WUZK5dVbFYJYGQ7UdAQOw6q7N8hwLYLMMWV3Bx4AXpG1rJBgOl7&#10;LrrnDnttnDySenmSw5cF2ievDN0luIRkgbm28kLCvIhBxeJH/F19aJge5wAFIKiMlS1OgFAPAIEF&#10;kAAHRXL14phouwPAenQcy16XdSClno4DEAeP7QLBzxUDE45lm7utkZsZjtNyQfWmuJMOFOeIU/la&#10;Rs3Ca3/UQGOI6FMik+iJDG1H3YjRCo0ZINinOsRaqE+kYGEIFfu1z5c5Tj8qkLHNt2s/2/2upuMj&#10;wMI+bcdi9xB4te4pfgdOBmA8Vc3jKa6YWib+WsCLHwTY3e1WNLvHin68SPGA4Hrt66z4L//d3Zip&#10;UP2hXfSTb9qKG8+ylTf/wjYLsJ13/8oqZpxjtTPPt8a5F4ZEx6LfWWLx1ZZYfq2lVuIm3mbd6+6S&#10;qxgBJriCzbKsXMZuKVo3pbZ1bWa+RaBbKODmSxF4Ypo0/0LrWz3L8ovusfy8uyw/527rnTPd+mbf&#10;Y4Oz77SRxbNtaIls8UwbXvyA7H4bXnqfjayZaaNbF9nY7rWCapPiKZIj621s12ob2blSLh/GspRJ&#10;AE3sFqTYHlRSsAGYHwdguIgCjPoCjZet857oPsHG9HXcGLoEV2oj6fn5chGX2TUXX1T47Vy54t/3&#10;9W+24vefqzal60MogHmSSqCRQfQ0vRo6EFG6EqnBeiPGgACQgCiCwBt1AKWYuEalg8i6qxjrHBcB&#10;yn4MqEiYeH1B4PXZHkHEOnX82TB9Ft/DP59lYAr7/HtMhQ2YSHR4yTGci/pkE1FE1rWdOoWEBiC5&#10;K4iSAZm24yo6YCodQDV2h411gFAJUGxDoYDDYeE8lGxXiamu95dFrmOoH21zFYyOd/i0zV0LTMsY&#10;LqIACwACpr4Xncy4pnznecRggoz4a5ZA+/4q/XNvs+LXKwZ7+58XGsN/Z9/9wsdtyfVn27IbT7cN&#10;t51p2+4+y/ZM/5UAO9ca5l5iTQukYAKsdck11rbsOutYeZNlBFjX2mnWuf5e64rmr+/eyJwe9wk4&#10;lmdY14YZ/gIJ6jDHfddmbZNl199jPctusewD11rXnb+zzjuusM5p11j33TdZz323W++Mm2xw2iU2&#10;NOMaG5h1q/XNv9P6FsoW3CkAb7f89Outb9a1NrDqdhvcMkdx0yIb3rbABkvnKe6brRhKtn2eDe9Y&#10;4sCNla0WgBFoQCawHDBcRF5Zu3Odjexaa8MCclCAESv2lQqwkuW6GSx1wJJSr4bV861x02r7wTdP&#10;vtUyABYvv9GKv3W9PA41Lq5TpF4+1K0w4FeQyQUML7QLMBQAA5QYkiiL6MuxOuEmemNnORwTtgMG&#10;54kAodHT0B3gk+d1c7WK94W68XkCeJTUwSJoojqhc1nLkWI5TP59+X7UA0Jti/YXFZM9dMjUWB0k&#10;/RieNNAywLn7SIYuAs4hVOmKpRKYOA730WO5aJurmpb5kT2JEUoHKAYQyFBB9qNaDiLbw13PFQuo&#10;gIvEhysaJXDp+wAqisuA0vn6jrzhcroU7IG8Ff98gxW96R+s6LV/akVv++9jsNj+7R//zuZdeZYt&#10;vvpMW3fz6VZ695lWNuMsq3rgXKunw3n+FQLsKgF2tSWXXS/AcBFvs8zaOy0jFXPIpGTd61QKnq4N&#10;KJu2U0f1Uytkq24UlDdY18rrLTPvN5a5/QxLXX6Kpc//sXVd8HPrvOBnlr3sDMtfe4kNXHOODV97&#10;ug3ecr4N3X6+9c+6wgbu/60N3na+DVx7lvVee6b1XvcLladZ37SzBeAV1rviJutbc6v1r7tFJgA3&#10;3mz9JTME30KBs8IhG5fioXQAhus4ofhrbBfdABtsREo2KLUbEGQOWMlqubvLpcBLLC31apV61a2e&#10;a7tXLrT3vvvdr/wNi6PyTR+24stLdEMUHFxfrisjObxvE8giwKIYLABGYwQAlVHnc4AnAizaFlxB&#10;1fEBvYCiZYf1JCAOEDEd6w5dANTnmXcwIlCpx/543T8vWIAv1PeSbQ6u9lOX/ezz8/O54bOCIvLd&#10;UD2VW2X+sgTFYQ4SoAisYrmMnuhwcLTOYOBYyQARaFyh2AdYWmaduoBGiVIBmKsV4IT1WKUcLo7z&#10;OtqGkcAARO56XJhI2RxAso7EYSgbXQBsRwHjURyKwXiNbPGMtBXNzFrRaRut+K3/ZkVv+Scr/gu5&#10;iFMbw6vYn77pDXb7hT+2xVee7nHY1jtPt533/toq7j/fauZcaI3zpGALBBguooBpX32rpQRXesPt&#10;llYclll3t3VukEqtZ2DwnQLtDsuuu9W6V1xpXQvOtvTsM61jzq8tdf85lr7jVEte9HVLnPYZa/v+&#10;x63tix+25Gc+YMkP/KO1f+A91vulf7fRH37Gxk/5go1d9D2bPPerNnHGVy31yffalr9/q+34uzdb&#10;3yfeY/kv/IulvvDP1vi591jbf37I0ud91Tpv+J4lL/mSNZ39ccve/J/Wt/JKGyi5X67fYhsTZOO7&#10;1rirCFyeot+10W1UgA0LNObKH9ixTuq1Ri7sSssJsM6Ni619/QK5h/Osbu0CWzz9dnvdH7zRMrbi&#10;t3zGingej85lrqHfIFUyltRN0AiKeES9N2Bv/NqGuwdEjFP0OEwNdr2MZAjKVTLqYIQ6HM+xauTU&#10;88avbd7wKaUkgOB1tO6T66iOx3raRp0CYJEqcU5KzoNr6XCp5JzxKH0/N9u07ioVfS5AuXKpLGVZ&#10;cRgPbnoWEcUiDnOVUrlQDZzGSgIE94s6Ho+pBCjBFMdNIbmhep4cARiVxEVaD8mMyICB+Ak4gQvX&#10;MFKzkxPsUFJX+4AM4NhHybTcKCBvUlkjmOLzeGwowBbouy3Svvu65CIKsHPLrOivPi71eq8V/b9/&#10;/aOG8Gr2659+zZZe80tbJWXYpFhsu5SBwb8V918sFbtccRgqdq0lltxgSSlYat2dltowTYAJLgHW&#10;tUG2fpp1k8Jfe5vl1t1kuaUXWOctX7fGMz5sVb/6hFX94qO2+6vvsU3ve7tteffbrPy9f2vNn3i/&#10;pb74Sct/7fPW/9lP2OBH/t3Gv/hxm/jqF23ye9+w/T/+ru0/7ec2+OOfWuepp1nPmWfY3l+dYSM/&#10;/4F1f+dTVvup91vVh99jFR/+Gyv9+Dtt9T+/3bZ+4h3WefnnrG/ZuQLsdhvevkCALbeJnatsYtc6&#10;T3iM80aXXdgmqddGG5KbOLiTrOZaY1Kbni0r3D1MC7DWdQtcveo2LLPzTvvpq/5+bu/9cWg/XF8H&#10;TKU/bAlcWgYuJg0VQLyK1Rs9DR0IIsh8tilcSIeP7UCBAR37OY7GD5Bhm48KccBo7FHpwOj8sfoB&#10;G8cVQAnb/TwxkH5etkfQ+TmjbcBGLIh5bKbYjZEd7hbyZLS2bQOwAJevFy8CCDVQdwv1A+AC+rAj&#10;tqmMYzHcMOa7EDyeHnc1048GPCsV85BBjJQsVjffX1AyoKKuPseBCRaSGCpRq1gN3UXUuqsZ23Ue&#10;jo2Vj+M5D3ChmLwTbIG+A6l6nge7v9uKmHj0zz9vxW/+ayv603e9emP4A/v8x/7RFl11ui258ue2&#10;7vqf29bbzrJdd59jlTMusPpZuImXCzAyiddacvnN1rFG6iWl6hRoneumuavYtQbAbpMpvlp1gwC7&#10;3Lpu+oFtUeO/6z1vsdn/+jZb9L6/stWfeb9V/uRblrrwfBu8+RYbv+8Bm5w73w7Mn2+HZs6yg/fN&#10;toNzFtqhhSvt8MI1dmj5Vju8do8d3VBuR9bvtH2rN9vEshU2unCmDc2eZn0zb7HOu662jnt+ZxnF&#10;Ztl5V1rPst9a37qrbbDkTgE2x0Z3LLPxHSsF2RpBtiGMbWRco2xkJ3Pt81YYug5IbqyynOKvri1L&#10;LLlxoTVKuSqWz7OyVYvt3/7pH1/19yv+kz+14lNn+XUMGWVdL90oCx3NDO72mX2JvcJoeoeDqbJp&#10;6HGchGIBDmCxDoBAASQOXgDQlx06GjmQAUN0ThRoajLFz8nxfE507qh+UCyBEalc2K5l/2wZsFEC&#10;FnVd1VTf+8MAMaTmvf9rm76Lp+lluIgML8IlDFMG0MAFkKBz5XLFkuE+AhcQukppH8vuIqrhA5Gr&#10;mtaj0mHBVXSIMH50wAjm9QGHbYBTgFX1cAPZznHUpx7qxwXz5IqW4xjMYRdgixR3kUWckbGie+Um&#10;Xt0iwL5ixW96jxX/jdyWV2kQf2hve8ub7J6LfmhLLv+ZrZGKbbjpdNt+59lWOf18q515kbuJzQuv&#10;tNZF11hy6Y3WvlJu4po7PA7rFGgZQFt7hyALgPUA2LLrrGvh1ZZ+4DdWc/UpVnbRf1jlb06zlmvO&#10;t9Ttl1v2gWk2sHSRDazcaMPrSm10/XYb37jTJjbusMm1223fxnKb3FBme0sqbWJzpe3d3mwTpTU2&#10;vmmH6m62ofWCYu1yqeUy697IqBBiqNU2uGu5DW6bZwNb77ehrTNseNtcAbbUxnasEGCrXcXodxsT&#10;WExoM0RnN3BtW6lzrLSekhXWvWWZpTZLvTYssNpV86xy1SK776ar7bWk5V/l9yt+w7ut+HeVurZq&#10;K1wbJiTywdyKp5lINh7wG8dgqJE32AiE2I3zRh/2nYQhBocybCPb6K5joS71wnkdFBSL8/u+sO7b&#10;/FwsaxufSemmZc4HYNTx47QtPh7IIhULyQ6BRWo/StfjHhaX6vw+SJh6DhiNVA0UlWIcoruKmNbp&#10;C3P4AEKg4fa5Ksk83qLxq4FzxwIqVx/qYuEcfhcDEk/pA45+9AicAIhKYiyM46mDW+jpd+1DsSj9&#10;eKDXOucmucEoDurxHXERl5FF7LSiu7qs6IaEFf3FF634rxV0/+v31ACKrei1YU6L/8nO/cnnbOmV&#10;P7VlV51i6278mW277Uwrv/ccq7n/Qquffak1zb/SWhZeY4nFchOlYqlVt1qnIOuSmnWtxRR3ybJr&#10;brHcmpssv/JGywnA7NYHrHPZrZacfrkl7/qttUttUvfeYN0z77beBTOtf+kKG1q9xUbWBBtbX2pj&#10;qzbb+JoSG1sjlVm72UZkExu2a7nEhtcIyLUbbGDjRuvfstHymwQHs14RUzE6Y/c6QbRSUC0UXHNs&#10;ZPs8wbXYxncuC26iVIzByKMCy1Pz26LXMQmwfMlKywqwTrmHyU2o13yrWDbLqtYtta9+9lOv+ru5&#10;/eWnrHhaUjc8XQeula69PzyLejlcEWiFJEfUsIHIwVDDpOF7Ixc0Dgn7tY19WnbVAyQaPRBE0MRw&#10;eD2HA7jI6ul4EhQAElvhGNXzzwAW9gEfnx0gDBadD5VEtbZqnTKysKx9Asr7yYAKVWPZFQx4PIGh&#10;Ro1y4R7iMgKJGq5nGXEHCxapCA2djCMKgovowEWAUY/jXZVkDpb2A5TDqHoOWbSdErcvzhTG+7Ho&#10;HK56EWwh9tMxnEuQeZ/LfEzfA/fwvpQV39JuRe9Awd6uWOyzoQH8yZv+uFH8gX3gn/7G5l/+I1t0&#10;2U9t5dU/Vyx2mu2cdo4/wlIz6xJrmPs7qRhzKF5lCalYx4qbfYR952rGJwbrXnOzG4D1rJWSbbhL&#10;7tZ9Au9uy8y/0TKzr5Ibd72l7rnFuqbfYfmZd9rA3HtsaOECG16y3MaWCYBVUpiVa21i5WobX73W&#10;Rpet1PbVNrYEt3C5jSxfbQNrpFbrVa5fbkObdNyOVa5IE7LxXTq2bJVKIFsiW6z9y1zBxt1Ud2rn&#10;ssBi/CHqlUO9SqReW1Cv+Va7co5VrJxrc++4wV7/uv/hJvWh06xotuAiFiYudzdf186zh8E19M5m&#10;n1UKGFQ6MFK1LWyLAZChbphDQMwW1xOg1KHx+4si2IaSUVeNHPUCNFc4Gj3noj6fFyAMbiOgqE7c&#10;FQDEfk4MqKLtDijHUF/L1AMqdxNjYz2cw+M2PtdBk7oFqNRgPfYK5oAs71UjVqP1ZZRDP1gEopeR&#10;YjkEDo224VbGigOEAOf1ZK5m1JO5Gxn2BUi1P+60VunJEBIasXvIhQJEDBA5P8d4ckWAeZwouEjV&#10;PyDA7krJslb8dz/QhX+jFf/5F6zoda/+Ktk/NNyfq0/9kgO25He/sLU3/NxK7/illU//tVU9cJFc&#10;xcusUbFYs5SsVbEYfWKplTcJMMHidnPBcututPzGW6138zTLb77bcuulcMuukct4sXXOPd8y9ys+&#10;m3G99cy40QYfuMFGZt5kI7PvsrF502183iwbm7/AxhbIFi+ykcXzbWT+bBuap5hrwWwbXCL3b7Vs&#10;/SwbKplno9sAbKWPyBgnxqLfCxNg43IXx9w9BLIlMq1vBzwGI6+Ueq0QYDz7xdCo5VKvZVIvxV6o&#10;17q5Vr5splWuWSj1ih7/+W+s+DMX63oKAG6uq3Q91uraMPQtHk3PjL4bgI0GLjCIpehUVoMP8ZEa&#10;KcZEOIxVBDBPuQOSjnHI2E5DBwRtc/h0zhJ9BjEZcDpE1AnnDJAGQBw4B4E6nF/HR2l9jwNRNo5z&#10;uPg8gOFYjtE+B4594Tyhr2xqHa3752gZyFylgMrBipf1ZXG7iMEcHG1nmSwjdRwy1eOHBC53BwWM&#10;lkMcF/YVIIyWC/uB0o+Ntkfm5wEaXAvBGNRN24ENFfP+L86hdUr/vnwnFFcXlOFSM7ukXo0q81b0&#10;T2HKgOKPnGdFb/2/JTqwz3/gXbZMgC265BRbee3Pbcvtp/vIjsr7f23VMy+whjm/katI2v4KuYpX&#10;Wbsgy6y4ybpW3WjdK+X2rbrJsgC2Vgq2IQDWs+kOrWv/8t9Z95LzrXvhr6173i+t6/7zLDf9POub&#10;fq4NT7/ARu+7wMZnXii7zMZnXWNjs6+XCT6VI/dfZaP3XmFDs6+WS3mD9a+bZoNb7pELOMPBwf2b&#10;FFATu0hirBFYZAxJaqBYSwXUAsVbi1zNiMdGpGhhYO8KH5TcW7rMcqVLFXstto5Ni6x1/TyrWTVb&#10;sddcm3Hj7+w1xa8ee2HFDPg9fbaum2DAPeRacTMkweEZREEAXCQ5iMNiwFyFBIoPm1LDdRgAkGUA&#10;krJ5fS1HyuRKFgPJNgdXsNDQcQfZ5w2ecwbzWMsbvmACXs5DHYcoHOsKB1x+7nC8AxYd7+dC8Qrn&#10;BagAnQMmC3162u6lAEOhihfKyBLy2D3PVbmSAY2gAkBXCBkZR5Y9dQ9kWgcMIKN0UFAmAOGcwXwf&#10;UACuu486jn2REp1MjMiI0QSPx2ds9zpR6Z8j8ySLjuO7oWCMpF+IiyjVfUDx1/XVVqyYrOhDvwiP&#10;T3zyKit++3tftWG8mv3Ja19j157yBVsiyJZeeYqtuel02yIV2zX9LKt44GyrncXwqYutecFvrHXh&#10;FZZcdLWll14ryK61rhXXCzRBtlowrRZochFzG++0/IY7rEcuY27FNZZddlkE2dnWPecMxWE/tex9&#10;p1jfvafY4J3fscGbv2mD13/LBm74tg3e+g0bvOVr1n/Lf9jg3T+ywZmnWv/CS61/9bU2sOk2Gy6d&#10;LljmCqTlNlm2xib3rJdyAdgK2TJBRlJDgO0EMFzFJQJLiqhyePtSqdcyuYbhwcp86RLLli6Sei2y&#10;xIYF1rB6jtRrlu1cNts++K///Kq/Fea/sVzx4msq/fr4jZEbLjdBH+YmsIjB4ikDeMsOcZjHYlFj&#10;d+DYRmNmO6XMkyJACQTApJJjAMXXafCyV4zODxC4evm51dgBmO3ufrJMvcii5IqXuJlsc9WMIOIY&#10;PzefSal6nJ/tXlefA1y+Hbi07Aqo0vssFuqHoMMZJQAgfGhAizOHrmo0Zq2jYgAChDRyRrOr8cfx&#10;VQAuwBBeSq4SN28KaJ6Y4FguAmrmkKl09YqMeriPseJF9cJ5dF4+n5sCA5KXCiwG+i7IWfFMuYg3&#10;1AeQv/Qb/YO66371Zit+91de0Sj+N3v/u//CFlz5fVt0xQ9t5fWn2qZbT7Nt9/zSyu47y6of4Gnn&#10;C61p3kXWMv9iSyy83DoWXy7IrrLOZRFkKwWYFC0o2W3Ws0629tYA2aprLbviMssuvdiyi8+x3Pwz&#10;LDf3F5afc4r1zv6e9d4vu/c/LH+P7K7vavk71vfA961//k+tf9lZ1rf6KhvYeIeNlN4vV2++AzRZ&#10;tjYM6JVN7JZ6ldGpvDwygSZ1IwYbEWjDUjCGVg1tXyy4lrr18liKAOvaukjqNd+a1s2xqmX3W83a&#10;BXbGj7//qr9RbA7Yuz5pxbcndU10HUhAcb1w9QHMp+WLlMvHImqblv25MDqPUTJPOkSNlhekAw77&#10;vRFzDHDQuMNxDo2DpPPSyGPYqBPXZ5tDFsHLsqtgBArH6fxBibSP/bz4HNiAhu0s++iM+FzU1Wez&#10;3RUuWMH99HNFdakThkBhwKUfBsjifjCHiX1AFoDxOItGDmSAoh/T3TkSI6T0HT79gA6Q9vv2SHUA&#10;h1guOj4+h7uNAMF+YjHugEBaUDWO1zmB1Y9ln+qS3OCComDzMYHGKI6bBdhcLf/nrbr4f2JFH7ne&#10;ihiAOqVR/F/sF9/+gK245oe2TCq2/pZfWMm0M2zHPWdZ5X2/tjqedp57rjXPO99a519kbQsvEmSX&#10;WWrJ1da5/DrvA8sCmOKz7KpbBNZtlnNjWaqmfT2rrrH8yiusd9nFsvOsd/n51r/iAhtYdYH1rdK2&#10;FZdq+2+sb/ll1r/mCsVb19jQ5ltsaOu9NrJ9rqvSpNzAvbvXh/k1dm2SAdi6MCRKSjbmMRgKtkLu&#10;IYBJuRywhTYoyAa2LZF6LZZ6LbLs1oWW2jJf6jXH6lc9YFUr7rNZ115qr4ue8/of7eOnWvF9usFx&#10;vXUdC90xdDh7kkPXDxcRd26T9uEyRg3fkx4CBUVyVQIsb/wRBJ6IkDGqo6BwMhIjnAPgWKZ+PPLD&#10;XU8+C3g5F0DqvChLBFesaAX3DvD4PF8HLsDScSxT349jn5aj7xRuANoGWK7OMr5rrGA07kKigEZO&#10;v5hcxkIMRgOO4xxiHho9UJE5jOAIpepg/LgCIPStoYBq6IAAcFE9r+sA8xnApW0Awz7UDB8eN5EL&#10;FAMVf44DTj3OqxK4FmmZND3DpQDs1gYrnp214tOW+sUv/rdzrfjrt2v5fx5R/4f2p298nd1y9tds&#10;+bU/teXX/MI23iwVu/OXtmfGWVbzwK+kYoJszvnWMvc8axVoyQWXWGrRFVIxuYGKxbJSsezK6x20&#10;ntW3yk28XUp2h+XXylT2rr/drW/dzda3/iYbkBs5KHdycPOd1l9yl2K3e9z6Nk+3ga2zHIpR3D2S&#10;F7tX22SFVKuSgbubbW95iU8c6tOvlWmbj54XaIJsfOeqCDCpl2IwV69tAmwbgC2yvtIFUq/51rl1&#10;vrVvnmMt65mObYZVL7vbzv1BeGr5fzKfluFT51jxA1E7oW3wtLknOVQyphTIBFjxJpUYEyHxbBhK&#10;E3c+FxSKBqvtkRIUDBABlON0jvB+MQCKG7YsAjTUBwpBoGUHALevRMe5iqGYMo/Nwv4AhfYBkBtg&#10;kXLX93HwsPDd4u/nkHK8APd3K8j8ZgH4WGG6M1cF/dOuDGrMqA8uIXD5Mg2bOtqHC7A6HBfGAgqS&#10;qI/Ks4MACDwOJJBybLR/tdbJMDkwHKe6KF98LPEWn+NJDq2jcoDPd/NjWOZcfIbM++p6HeTihQJt&#10;lu6idzSq7LSi35SpAbzBiv/5NCv+iWD7k7f8UeP43+wf/+btNv9337Nlv/uJrbnxZ4rFTrOdd59l&#10;VdN/ZfVyFRvn/Nqa55wtwM6xxIKLBNil1rnkSuuWm9jtsZgUbI0AWxMA6904zXo3yDZNt74t91m/&#10;rG/TfTaw+QEbVgMfUWMfkqoMER9tl9poeXir4NhKdlDgMIdh5VbbW1Ni++pKbV+NrGqb7a1Q6fPi&#10;C7I9myN3cV2IxwQYw6RGZMNSMAAbFGD9pQutbysPh86Xes239NY51rZ5pjWtmWFl8++06sXX26lf&#10;/eCr/i5/ZN+4Wjc7bs66Dlx/2gfD2vzJCDVqAPM4jMaJsug6M3SKRg8o7opFYHhjDg04dvMCNABG&#10;NlLn8vMAmPaTldRygCuq724by2wTPEDmcVW8T+vuHmq/K6nWtT1kBgN0Dlphm9QMRQKy6BxBuaJz&#10;OdzAr/8JF3gz/5vWQ0NVI0badefxHwfoIvDCdkBiWaC5+kRwRO5fSEqgPBzHdhnuniuPtutOFt7f&#10;xWdFxxMAewpe6+wDMOCJXUPS9ZGrGFRWpZ9bpSsf5+dcMndr9dkANidvxbxd5d42KZlAe9Pf+ltW&#10;ik/faEVvf/UhPv+bffkDf28rr/qerbj+J7bptlOs9M7Tbfe9v7Ka+6ViM8+y5tlnWevcsy0x/0JL&#10;LrzUUosF2MrrrGsV/WF0OsuIwdZLtTZKmTahSjNtoGSODZYIKMU9I3LTmAV4ZMc6gcDQpc3Gi9d9&#10;/vttcvv8pX88lbzN9vM+5rodtr9+hx2oVcmkNtH0bPt4X7MUbXK33EUp2UTZermIa+UqrtI5V9rQ&#10;jqVyDQXXdqa7nm+9W+dZz9a51qXv0rFllrVuuM9ql99lZXNvsObF19mPvvB/A6z4J7P85li8JB+u&#10;nyc4dK38USPgktHJDByeplcDRblQM1wtT5VHikDqHDVzt49GrAZM4/XjVAfDjcSoR0lj5nivH8GG&#10;uQun/UDh8ZHW2U8yg3UAwfz7hGWPr1A3dxU5HvWj1DrGsitiWC/UQ/F8lIc+N1LB6OUPAKSGukZ3&#10;H9ywGDLfDmDaB3yAQKN3WLSNY2jwPADpr5alHiYAAId9xE+4esAEYBGE7kqSIOFcDhlAsV3GcSiZ&#10;Hwdwukicl2WCZ4dNx/L9SMDQl0dixvvCeqyYhy7varbi6Yzm+BcreuvnreiXO6z4H/54nsT/q/3i&#10;i++xVdd839Zcf4pU7Be27e4zrOLes6zu/jOtadap1jLnDGuVgiUW/sbaF11umSXXW2blzd7xDFxZ&#10;uYQ96++0/Ea5fZvul3IJLqkHShVmoFrrQI3u3GKjAmls91a5d7xCSMDsZvJQwcM019U7bX/NLjtQ&#10;t9MO1JeFqdnq9wi0XYJsu8/Uu9fn2sAY0MujKDq3VGxEbuKgABsQYH3bBFfpXME1x7pLZltGcCWl&#10;pI2r7rHKhTdb7fxrrGXpTfaNT0Rzzf+P9mYrOmu9ro2uE/2nfm11TXwGMC2v17VFvdy107XzbGLU&#10;EJlOWyC420YJPHLj4tl/3WX0hIi2s59jAAaQUDW2U6JOqIjvi7apbnD1wjFBxWScIwbP13Uuh486&#10;2g58Dk+kZsBDzAWI1GHdAYvq+ah6lqPnwbTs6XrGLnqmjkyhq41+DNw1nhB2dWIdo9GrBCjGlwEQ&#10;jZ0fMYYLX5usURTc+g8MDL6szyDWAjB+fCwGJoLGhz3Fx9DvBXQAxjJDp/QZIZvIeThW6+4iyjx+&#10;1DqZxHkCbGa7Fd/TYkXTklIvHln5ghWfKcA+feGrNI7/m33oz19vd/34A7by6h/Y+pt+blvvYt6O&#10;06x6xhlWf99p1jzzdMVivxZkIauYWnqNpeUmZlZLxdbeYl1Sr+yGO61n492W33y/lGOBp8cHBRcz&#10;TY2gVoqhmK5tbA9Tq/FG/+1SIKARWLwFhTdn1pQJrj12sLFcVhFZuVRsl+1lglGfCnuLjiMWCwmP&#10;MbmJADYsF3Fgx2Lr3T7f8tvmWl5gdQuszJaZ1rHpAWtZd681LLvFGhdfJbvGahddbx/5h79+1d/j&#10;Ffam91rRjY26Pmo3eBX0gXmb0PUi1vL4C9UAGIHjCY3QuFErj6uAwBUsAIfb5i7dFh3LNtQsgii4&#10;YwCkknWW47iNmA4wUTXOQcwFNIDBZ2EOs9Y9RgOMCDS+D7B5LEiCA6B0rO+L4HLAWQ6AufuIOVCy&#10;UgFWqnoOmY71eApVAQBv+CgM6zRm/WArpWoORrQf3xrQgMzh0j7AYrQFQS2qJADiTmF/HsjhYJuO&#10;lQWY2AYs2k99PgOo2IbaoYZ+bo7XeQAbddM2PxduJsb3j2MyEjQLsoq/UlZ0X5cV3Z+2on/6iBUX&#10;/7UV/2CtFX3ztj9uHP9H+8Df/plN++rf2NwzPm4rbz7FNkvFtt9zqpXfe6ZV3ftLuYunW/PcX1rL&#10;gvOtddFvLLn0SkstZ5THjda5liefb7fuddMsJwXrUbyVl2vYRx8UgPl4QB58ZI5CAQZczHsoqCYq&#10;dgqY6O2ZvImSCXAaKn36tkNNsmYA22P75CYCWJgKW+pFooO5NnYJLrmHwDW4Y4m7hnkpV65klsPV&#10;KbhSAr51wwxrXnGHtS692lqXXW7Ny661igXX2nv++m2v+nu8wv7fp614Rrd+f2Jhri3XTNfQB/mq&#10;jIdJoSwOhxopMNHYafweN2k7ikKdSKkChBxDCRgxmEDHds6j7RwXH+PbUUsg0TKT6TgYgiKGy+tH&#10;wPj5WSbGYp26MkbX+/YYJh0bP4/m3ycAVChxDZkcZ5vWfe5FzqVlB2KNGj7goAwxPDRcB03rqJoD&#10;ohIYaOiuXjrW4yuWZZ41AkjW1dgBS4AUr1MdFM4Vic8BHK2vVqljQ8ZQdePPR6kYUa/jwvNf2sb5&#10;OR+fwXF8n7UAq3PTF4bL6ID1WNFcXezZWNqK//3rVlz0Jiv6zoook/h/SDm/ir3zbW+wad96l933&#10;vXfb4ou+YBtu+4WV3n26VOyXVnnfr6zqPinZbKnYgl9a68LzLbH0EmtfeZUAu84nK2W0fReDfpkV&#10;eNN0qdhMn32KuQeZh5BJSQFsgumwFWeNV8iiktfU7uNl67wwr3a3zz1/sAEVkzUxR2KkXpVbPcEB&#10;XCH2ipRrx3JBvFhwzbee0jmWjeHaJLjkFrZuvNeaV91hSd0Qkit+Z4nlV1rripts95zr7V1/8Y7C&#10;b/DWt73d3vEXf/GK38Xt7xTjMgZxaVbXQr+/XysAAyy5jXILw/hDGrigQ3mIuVwNtO7g4BbS2FEl&#10;oACeUAYwaNRsC6UfS11Kd/dUB1Xyhq1tuHYOK8dyTo7TPgAFGD8nx3MsoIQyLFMv2uYDhSO14hy+&#10;P6ieAxTt8/1MYspI+hgwFM2zeigKYACbJxjUUFEb4PJYRyUuo7sA2g8MgOUqo3quYAAiKByAAExh&#10;LBqAuQpF+wHSVYy6HKe6vk0maIrX6Zy8lR4gfZ3P0oWiLp/J5/C9Y1hxS7gJMG3bAgXZc3PBHui0&#10;oo+c7n1hxV+/y4r/Y57+4f/DHflV7M2vf63d8K1/sFk/+mdbdNr7bMUlX7Qtd55ijO7YM+NsqxBg&#10;VTNPtYa5Z1jz/HOtZdGFlpAStEnJksuvt9TqW6Vktysmw1VkPsUZ1rt5tk96wwsheNkCA3V5Rmt8&#10;9xa5iSEO4z3QGK+kJcbaX6PYS0BhgMWMvR57ab+7hkwDsIsBvyHuYqqAOO7Kb5vtcHVJtTq3PCC4&#10;7rfEhnutddWt1sF3XHWVJVdeY4mV11uLACtfNddWlVbaoo27bPq81VZWk7KWrnHbXNZs198+235w&#10;auRy/9O3fRxo0RK55yvyfq0ZweFv14lnb96kZWCKQAopdRq94NoKZNpOjMb6FtVlHfeOMYYOFHUp&#10;gQWAomOBEBX0Bh9ACqqk0pVLIDmM2uZqxjnC+RzOCCpXtQi4sC/aXojBIuBQqxgsH3cY7Y/K8PCl&#10;ln1WYZ3HFQUDKsU1nj4HKiBCJVYLPFwwj8kwYFBjBhDcOZQKAFAi3DfUhXNEfrjvI9CNB+wCUhRj&#10;eayGSnEM8K3TZ61XfaYGwH+nHkBqm0Pr9fh81XXlAjYZ7qGbAmz6xJhRdr7gWiTIPneB/snXWdEn&#10;rrXiXygQf9N7CtD8/2LFxUV2lRRs8envtyVnfthWnP4hW3PB52zb7T+3HdPPtT33M3/HaVY/6yxr&#10;mnuONS88T66iIFt0mbUtuVru4vXWSdJDjTm75nafeju/kQlL5wiyRTZYuliQrTBGt48yT/xOxWS8&#10;8YR3QTMvvdQN98/T8bL9Uqt9FWQMsehFDruJu6Rc/igKo+QF1/Zl1rcDuOZZduts6yp5wDo3z7D0&#10;5nstsf5ea1txi6WXXyuVvc7Sa6635KqbLKGbQau+4571y6y0LmW7E/1W0z5kLZkJa+veb4P7n7FH&#10;XjQ788Jrwu/zuXPDMDW6dPBAuJly/ZhENgLMM4aFGCzA4qA4DICBAgGZjgUub+yoTKxwMQDaBnSu&#10;fBwfKZEv69ysc36HhGNkABgfHyuXKxTHxKBxXs5DvQBRPO7QoWMbEPG4CqoGPA4Zz4KhYFEdh48n&#10;mnUccykWUu+kvuNER6QusUI4aJ7UUD0pnbtwDqIaOg0+AsAVBsiACGVDaRw8mU8oqrqRihWjUkCD&#10;QrHu4Og8uIQACXi+rHpSM39GzBVRhmvqCRLOx7LqMFzK++2kYHME1+yMK2/x968WHK+z4k9dbMW/&#10;Wm5Ff/b/X6oeu+Rr77I1v/6oLT/zY7bxzA/Z5rM+bBsvEmQ3/dD2TD/bKmfJTZxzpjXO/bU1ScVa&#10;F55jicXnyn5jHVKyzPIbrHPFjWFQ8GqGTt1lvRvoB5tpAwKNrOIwoG1b6rAByTjKtk3ljtX+7i5e&#10;i+S2S8uCaa+MWCs8QIkxD354H9mgztO/bbHgmm/Z0tlSrVmWkWp1bLrH2tZPk2opPlx+jXWuvk7K&#10;Kld2/U3Wse42a5M7m1h/l+3ZsMw27qi19TvrrbwxZ43tI1KwvTZ8+Hm7+HfXn/xtvvwr3cy65d0Q&#10;HuhacJ19BL2MGZlRMPqGcBOBxxuzllEUj2uAjMZOAw/q5fsdiAgwIKDBY65aAbDQcSyLVMmVy0Gh&#10;ngxA2ObLYX8AIfpM4MFdZRvQ+H5ZrEx+LPWjbUAFYCQyULVI2cLnyko5VwDOYzFPNggW7+cSUA4I&#10;qsQ6biKAoWbA4q6ZfjxcOdSIdLkrUgSPg6WSOxhxGmlbwEDJHLJw7qINgsCVK9QNLqBKjnFgdaEA&#10;UGXRBtVD1YDNg2fV4/P53sDJTcBjRRmjRhbJTZnX5ZD5+MpTZuiffK0Vf/B8AVZiRW//aGgU/8s8&#10;iW9529vsY5/+lP3Hj39kP/3lmfbTM35q0875kq08+1O29lcft5Jff8y2nfdJKz3/47b13A9b6ZXf&#10;sooZZ1rVrLMF2NlyE8/2F0e0LgKyCyy56HLrWKKYbNmVguxqywq03ErGJk6z/Pp7rE9q1u+gzbbB&#10;kvlyG4GN/rElNrpVth1bLuBWyoCPEfIrBR3LPI7CIyhSQBmDeF25dDwjNBwuKVdKytWu+K+Np7CX&#10;XeXjIbtXX2nda6+3rvVyYTfeIbdRsdimuy2xcbrtXLfU1mypEGQ11pwed7h69z5ta7dV2+umPhf2&#10;5V/rd9fvv1iQcT1oA1xf3ShdvTZiQXVCv5cA2aptqI03XBpxgC24dCwDWlCVAAMNWKWDh7Ef0Nim&#10;ZXcnIyh9O3DQ8KPjfR/n0f5Y3bDo/AFEwOBzwrEO1xT44u/gcRl1onoBMOqoLq4htl2fx37/MWiw&#10;NFZPWnAXojFr2V1F/WAoF4oBUPEPCGwAwTGoCK4Bx2jZ1QcYgAboIisoV2RhOdT1ZEi8P4aSbcDK&#10;56FcKBl1+L58Li4lLizfE8NFXCjAFgiwRenw+MolK7wRFL/zc1Z8WqkVve0TVvRaNYrX/vGjF+/8&#10;h3fZJddea5dee70tWLPetlRWW0l1jW3etctWKh6Zx8Dfcz9tJZd8wrZf/HHbcfFnrOyyT9nu33zU&#10;tp37Idt+2Zes4q5TrXGeIJv3axkTloasYtuiKyy5+AprX3ylpZdcY13LrrduKVpu1S2WW0sfGWp2&#10;bxjhwVz3ipP6pTiDJXP8ea+hrfOikR4LpXACbztG5zSu5SJBFQbvDkqxGP6Ul+VUt3vrHCnXTEtt&#10;me7gtK25yTqX/tZyKy61rODKrrvOshtvsS7t69w83dKql1Z8llg/w7atWmArN+yy3TUd1t5z0FL9&#10;x609v9/e/Y//VPjNfKDvN+WGL9VNc0mXrgfXSNeLvq9IvXwIUQSYdwI7TCq3RiVgCZAAXFyqITss&#10;WnawWKexR4DFIyX8WNlWnd+Po77WOd7hCeZK6ds4l/a72wc00TbO7WUETqRmDlAMV1Q3ZAlVd6ss&#10;VjoHNBjqVsgqegxDY0W1XJ3UKD2G0jrqFbuQDpD24TriGnodHQdwAOSKpTp0CssddDhQNs7ppbZx&#10;LOYgqwQm/2wts59tKJSrnY5XLFbs7qHO4ZBF4Ot7eb8bx3MMgPPd1mb1+bKFir10N/V47IqdUqs3&#10;W/Gff0kKttWK3/NVratxYFEjie2TX/qs7W5psK3lVbZux25bXbpDd+udtmrDJlu84D6becn3bO3F&#10;n7dtv/2c7bzs81b2uy9axVVfsKorP23Vl37Mdp37Udt+npZv+Z7gOsvq519kjQsusRbFYa2LrvYp&#10;39oWXyM1u9ZSS66TeybIGHXPBDmCjAxjduNdltt8t/UoRsoLtF5B1r+FZMgsGxAogw6dVG7rXBsQ&#10;dIOCblAu4MA2MpKk/skUzhNY86Vac72PK6XzJDfdpfjqWutccrHllguw1ddYbt31ltt4m2U3T7Ns&#10;yb0h+VGywDICumX13bZh6TxbV7LHEqkRS+WP2ejhE/Zfp/zij3634k/8UL+53PKl+u25EUZTtRUT&#10;TwEYCQ5PbuDORY1+q0zulEMDXN7ow3pscaavUJ9t7IsTHH5ccA8DaNQBpAjM2KSKAWDOq0a/NUBc&#10;+Cx3E4GDdeAQNIAf7/d1PjOGMsAXXEr2sZ3jtQ50XidSQ4cpUoMAWdRYacS4jlHs5e4YIACSK5r2&#10;uTJpG4qH68ey6hdiLtQJJSJm47wOFlmmCDo+kwsSxVp+5+NYjuNOCFwoHYChgJwL9eKmoO9TUE5u&#10;AB4rSs2W6PwLs3IPBdhigXZzoxW/9SNW/LfftOJzSq34X6NHL14FsL/++3fa4jVLbdb8BbZum+Aq&#10;2WbrS3bYmvXrbfnC+232Rd+39Rd+3nb89ku2++ovW/l1X7UalfXXfcHqrvq01V36Cau64KO2U7FZ&#10;haCrvf9n1rTwIgH2WwHGnIrXWuuS6wXZDZZcelOY396n4JaCMKeHYp/uDXdadpMavCDLyqXrVqNn&#10;Om46p/u2zIjGL7I8y/oEWl4KxYiMXkHVQyJjmxRrKyMzZkuJZineklu47lZLrfytdS0VXCsvF1xX&#10;C64brEdw+ZPWJTMsq8/p3qLjSxZZetMsa1hyq6164F6rbcpaR/aAjR98yR6Yx2zJf/zbFX/oO1Y0&#10;v02/vQDzGyHXVoriCoZ6oVwoDiqG0mjd1QtIaPyCgEYPJA4EcLFf9RyMAI0DR0P3wbQ6j7uRHBNA&#10;i48HiuCyUVeN3AHjfDre92vZXVFM9dxFBYoASkjFsx6ZgySAYtcScFAswCoN38lVL7ppBPUSeEzz&#10;7UqEIgENkNDoAQaQfJ+AARxPdKgOJfu1HEr9iDR4jncQOE8ECcA4hKrHuQVE8ToA0z5/Y4rWAczh&#10;Y7/qo0gAx7lJcFDX1VP12ef19B1RMr6LK6jckygOK+Ytl7gq83OCTBf8njqffLTozZ+04lMWW9G/&#10;/OcrGsdU+7N3vNkuu/5im7t4jpXuKbfymiZbtW69rV2z3FYvnWlzfvtDW3vhZ2zXNV+ximu/ZjXX&#10;f93qb/qaNd38VWu8/gvWdNXnrOGKz1rtxR+z6rP/zcrPF2g3fsea5pwluH4nyK6zlqXXWeuymyyx&#10;7FZrX3G7Gv7t/v7nzOo7LL3+TstsnCZ3TbbxbplURW5bt9QsK9cxvCrpfusRDD2CB8sKspyUipdM&#10;dErR0iWzLC0g06rTLliTK66x1NJL5Y7+xrpXySVcc73c0Zstz5hIRuvLJewpuU/nmCdbaFnFfsm1&#10;99qu+66y+h1l1tl7xK26KW9vU1zqv9Ufxq+fOENxr2JevAeuOR4M15cXJdLRzABY3MPYAMtVBHWg&#10;gQKc2hnbI5ACMNoGDOyPwHFliWO5TYDGfsCKLErrB2AALcAVAxvg02f4uYBB9WJogMSViFQ7ZagT&#10;jDraFtU9uT9aBjJcQjKHQEbp7weLkxsxYEAQqYWPP6R/KU7PY6uIe7QNqGjgjF/kOBq8u2nAou3E&#10;R+4CAoGM2A7oXJEART8+2/kcIMFQJ/98FE/bUU2Uis+ivqud4PI64fP9uHVSKgDzeUQEGOn5uQJM&#10;ZfH0Vit67/et+DV/bkXfvt+K3/uzVzYO2WsUjxVPick+8dkP2h3Tr7RZixbYrooqW75kjq1ePtvm&#10;3XC2rbzw07ZHylV749es7sZvWuMt37SW279hrbd+3Vpv/JK1SM1arvyUNf/mY1Z7/kes4twPWvX5&#10;n7KGW/7LWmZfaAnFPy3LGS1xgyVW3mrJlXdax0rBBWDr7vRZgtMb7xFozBQs23SPgBNoUqIuuXpd&#10;mx/wTuJu788iM4jNlRs4TzZbNtM61t9rKbmAqSWXWGbxJda94nLFW4q11t5oPRtusbzcRcDKC6y8&#10;1C5fytApxW08zbx5jjVJZcvu/61l2rqsu/8hS2X32b9/KEoOvZp95AdWPEcx73IA43pwnQJcxVH8&#10;hYvoiQlKh0cNnwbojRcoaPQ0XrYDBHU4Jlp2hVNdGvUWtQ/U0KETOCiUHw+cgBZBBLxeJ4aKfagT&#10;AAAz2yM4MN+Hy4f6AIs+y0HRMnGVx16qgzlkHKMSZXPQKMP5HFjOHfeBuYsVg+NumJajvq/CttgV&#10;i9xCdyMFl0NASaMHNFxJdxVYBq5oG+pIZtBdxQCauxQOkM5BHOYuqMzBYzt1tI56ufF9A7T+nWKw&#10;GdLlA00FFSMK5ndZ0TyB9kCHFX3jDit6099b8U8F2Acv+aMG4vNJ/MFcf29+2xvsz/78rfbAkvlW&#10;WV1rq1Yssfm3/8ZWXPQF233tN63u5m9aw63ftqZbvyO4vmkJ7JZvWOLGr1jius9Y6zWftma5ifW/&#10;+aTVn/dRqzn7A1ar5aZbvmWJmafLRfyNta24VpDdJJWRC7fqDutQHNaxdpp1rLvbOqRkzBicXjdd&#10;wE23jNQrs+k+ywgw1An3D5jatdwhY7hT+9q7rH35NZZefIF1Lfm1dS2/TDHe1UG11t0suO5wl7CX&#10;R2RKHvCBvoDVu22pymWW27pIqjfdGub+xsruOc8aKytt4sDzdtOt97/itwn22vAwK8v/8iUrmpXR&#10;NejRdZI34e1BAHiCQ8bDlbiIJbpu3g+mho160IABAHjc5aLRYxEYKJi7gcB1Ep7g3kWq5hCF44Jq&#10;YTE8qhtBFupGnxufx0sA0rZSLQO9Jy2ALHw/T1h4Sf2orgMUIPN1h1XrnsLXOudWnOj/k8MSuX4O&#10;k4/xo/HqR2Kd0Rs04lhlXMmiRg0kcaJivX5cAAIOVyLVczh0DlLtgKbj3T0EHu5ygAUsuKjUB3BX&#10;Lu3jPMCGi+pDrMJ2IA43Ah3jiqrP9ywinw1cUrDFckMX6W46X3afAOOF3G/6Wyv+3OVW9OXbrOh1&#10;f/BK2WJeg/rqc61/98f/aTWt7VZVl7D1i+fZ8ou/YJXXf8nqBFbz3d+25tu+L2j+yxLTvmttd37L&#10;2m79miVv+Yrsy9Z20xes+Xeft4ZLP22Nl37Qmi96n9Wf8y9Wf4HKq76o40+x1oUXWNuyq/1tLe1r&#10;5Dauldu49jaHLSVgUnLXUKQOAUayIiXA2rc8YEkB0iGokgKyfeW11r7sAutYcJZlF/7KslKt7Mrf&#10;SLWuimKtW/0xGc9OltxvvXIreUyldzsDf5f7O8u6eIvKrg3WLjex8r5LrXr9XGtpSVrfwFE79/wr&#10;7Y1/qhvOW8L7mN3o+ngtM3XJXXy33O6b23RdBddqINO1IH7GRdwg81H0KI6uI9m/CDDPIipuCY1W&#10;6zRMh4GGz3aOATDgQBG03xMhNGigZDtgxFBGjd+Vj7rxMufTOvX4bIxz+udFny3AwnfS58QqBJz6&#10;bq5k/vnsYzsJDFQuqqsyKBbnZZnzRvu8kTLQ11VAAPBsWDxEikYLYNH+Yv2AYV8AzV0/AMMdlKvo&#10;ENDwAYYfOXYfYxVzgIBS26N1Vz7AdWWSefKD47HofBxHPWDFiNGI37g5EI+50upYqVeRYjAewCRd&#10;74DR4XzGMiv+i/db8ccvtKIv3OLvsJoKUWgwr94v9qY//TNbsGKVlVXWWkf3kJUvutt2XflVq7tF&#10;cN31fWu560fWPO2HKv/Tknf/h3Xc8x1L3/UtS931DWufJjW7+WvWfO1XrPXqT1jbbz9iLRd/2Fou&#10;+TdrPOe9Vvurf7e6Cz9l9Vd/xVru+KG1PfBra1t0uVToen97S3q1YjMBlF4viKQ+qXW3WscagbiK&#10;lwBeZMlZ51hKapiZd4p1Lz7FepaeYT3Lzrfc8istt/Yay20UXJtvs/wWwUVipGSOW2/JfFct4Ore&#10;ssjSvJA90W3DfQctlxmwztYuy7QPWnv7sKU6x2zhki32z//2L/b2d0wdZibFf000z+S7vmjFdzQF&#10;sIiHuZbuJgqCKAbzx1SImwDG1Ufmbh8NEVBk3PFjuABH+wtqVBrXj4DBrYzg8vqxRcmTAGM4TyG2&#10;Y3/kTgZ11Ln8HPoOwBIB5MkK/16CxbOXuIWABUCoGwACkUCT2+jDo/y7R8fwvziYWneQcPWIp4jH&#10;eD4M9QIiB0nbMLYBGZk6GjONm+NwC4HM4aLBs6ztGBD5Pm13l0/wsByrEWrG+jpdFGKzSPlCFpI6&#10;bNM6dTxrOeWzogSIf+fouxet0HmW6ybAaI7FchOJwWYmrOjSLVb8V1/WnfaHVvz1+6zojf/7+8Km&#10;2u333m17qqutOTVgrXXNtunK71jtLV+3ptv/01rv/S9rvf8H1nb/f1m7yvbpP7SOe//T0vf+h2Xu&#10;/7a13/NdS0rZ2m/9orXd8FlLXPUpa73iY9Z6mRTtwvdb8znvs5Zf/os1nfEv1njuv1rd+R+2+os/&#10;ay3XfN4SN3xdLuf3LXn7d63jrm9baprAvfsblhHEXTO+bdmZ37f8/B9Z7+KfWX7pWdaz/HzrWfVb&#10;61l/jVTrZrmDtztcvVtnWJ9iLQdr63zrkUrlti6VuznPMrs3W2/nqI1NPm/5/BFLtvVYOj1i+d4j&#10;Njj0iGW691tbetzOPO98e+Obp8wtWSzFl4qhYMV//VErntao66XfnhseLr1fQ0EQ94Uxk1Q8HtGN&#10;Rh6bGrkrU6Qs3uhp/ChYAMrhkqKF2AxoULYIMoeQY8LxQbGABKCpH2+PjGMdVD4zfIeQWOG8LAfI&#10;CqAJHlcmh2rqcgyb6gBX9P3dZYzqFnnmDTDoREadGF4EQMvYphK4UCfcOXcPVT8eUrVO7hgKBQwO&#10;kPbFShOBEe5q7OcHV12WcfNYxgUELEZu8BmudDKPuTgGALUOzBznLmWA0FP7wAb4fC7lSoG1AgUD&#10;MJUkO6a3WPHNFVb8kV9Y0d+oIfzoASt+81+ebCj/i33725+2mTOus117dlpFTYO1Zfpsz8I7bedv&#10;P29Nd3zTWmZ839pm/cjaZ8pm/VjlKdZx388sNePHlta21H0/svSMH8i+a+13flOgfcU6bvmcddzw&#10;aeu46uPWLlVrv+iD1nHe+y154fssccF7rU3W/pv3WYcgTF3+Ueu8/hOWu/Uz1jPtS5ad8U3rAax5&#10;P7T8wlMsv/h06116tuVXXCi4rlKsdYPlN90qu0dwTRdUD8jmOlh5xVg9styWhdaxYaYlt6+0/vx+&#10;Gxx7ygaHH7f2tj5ramyTcvVbKjMuuPZatvew7T/ygv32qhte+dvE72OWkhX/5SelYHXheq3SdSTB&#10;EY1FDAqmtrUZyNSw/dmvSIlo0HH20N1FtrFvijrFSuNghNKBop67j1oGKB1G79oAAP/0SURBVI/t&#10;VId6EWBhdD7n4xgZo+sLn8nxbAcW1ccdpYwzil5yboESwRZUK+wP8RbbBBEubnwe6jhwoW6YVQqQ&#10;mECGAbPRQ4wee62UAvCDoQ7eyKOGjCsHeIyicFODBiwUBzWhHhCR5qcksYFKxYABFvAR27EtVjXq&#10;AhDKB3ReRmrGcXwHv3iqh4vIBfXvprp8T5IcKBh9YUu75SbKpvNkc7MVfea3Vvyuz1vRqcRj0cu7&#10;/xf78jc+aUvnXGu/Oetbds3Vl1tlXZVV1jZYe0e3Vc663Gqv+5I1CZ7WmT8RXKdYas7PLTX3VEvN&#10;Ps3Ss0+1jtm/sI5ZP7f0A6dYZqaAm/ETV7bOGV+TCn3V0rd/2dI3fsXS137WMld+0tK//ailL/uw&#10;Za4WVFd+TPZxy1z/Keu64wvWfe9XrOe+r1t+znctv+AH1rvwZ9a75JfWu+I8y6+61HpWS7XW3+iq&#10;1bv5XkF1n6Ai1gKsxdZTulSqtcQyG2Zbm+K6xPYVNjBw0IYnnrK+ocest/9Ra0vkraWp3VKpEct0&#10;Trh6tXdOWmOiz1av22r/78+n3JheozgWe/1bregvP6YYbEe4fng93PhwEVEvjA5nYjBcRPrE/AFK&#10;QFADjNQj9ItFgHnDBwaACts9NY/KAUgEaKx+ATCOiQEM6ubn8kavOq54fBbL1IvgBEpP9XNuvpOW&#10;+V6uRpGhSA5YgMnhIY7jXKXa7jEan8txMrKK/j1kxFmuVMxrQQOlRNW8sWq7g6ZlYCARQoN2tWA7&#10;pX5UYGE5VjrcBMBhH8cAisdoOsazTMChfbiEgAOAbOMccTyGImJ0QDtIulDEdCgacRmwAarHbVJS&#10;d3N1HuIv4jABVjw/bUX3tVrRPLmJX9Yd+O3ftOIzV1jRn58c6vPf2fvf/z5btex+Wz7javveVz9s&#10;Z1x4upWUldrOPbutqr7FUh1dVjPtbGuY9l1rmflTS878uYA60zrmn2mpeb+UnWXtsuTcswSc4qTZ&#10;Pxdkp1pm1g9l37POB75nmRmy6f9lnYKu655vWPe0r1r3ndhXLHvnl637ri9Z991fsdx9X7We2d+2&#10;nrn/JbB+Yr2LBNbiCy2/7FLrXX2Z5ddda3nS75unCax7BdRMATXXeny41GLLyjKbF1r7pvnWWbXV&#10;etoSNjx0xHoHH7JM1z7r6Ttu/UNPWKIlZy2NHYJrzJKpUYcrnT9qO6qSlkik7b5ZYZYut7f9vRW9&#10;46+s+I3vEGAftKLr1oc2QFvxJIeuh/eFBcCKN8u2BCWjLLhuESRTQSgqDWpSHGURY5C8YUfQBXiA&#10;JAYhwBNULIB6sp4savABMC3znBiuqtfjGPZFpZ8vUqop5w/xFS5i/HnahhuJqwhoGP+Tu7+cV6CR&#10;WnUVi6dp4w7kj+DrR8LdwiUENBIJHl+pkbMtWg4umkr2cyzb+ZG1PTR6GSUweRzFsVpHhVR6MsSB&#10;03G4ligdd0IeVfGYTct+Z+RYfS+AcrC0DLz+xHX4TkUoLil6nksi/prdaUUz2gSYyv+Sa/i6v7Gi&#10;71yleOzDJxvKq9if/9Vf2Pz5s2zzynk249rz7F//4Z02Z+V8W7xmhW3bs8cqamusLtFhzWU7rPrO&#10;71qr4qHkAz+1tjm/tPYF51jHgnNVnmvJBedZguV5Z1vHnLOlbmdZem4Em9QtI8XLzPmZdc75iXXL&#10;srN/KoX6kdy//7Ke+f9pPQvlCkqt8vNxB38qxTpN7uAvLa9YK7/icinXNYLrBuvddItU627Ll8yw&#10;fOn91rN9nuW2LbBOQZYqXWjpnWuts2K3DWTyNjL2kA2PP2k5xVspxVbJjlHr7jlk/YOPWktztyzj&#10;iY229Kj1jT9hfQeet93NvbatdKelOwfs4ivCU+F/8g8fsNe893NWLMhe817Ft5ev9+tdLA8CwIpR&#10;MRJVAqx4k0ofixgB5jEYQMUNmsYqCOIMH6A4FJQAhk0BIVKdUE/myqV17YvdxAAsKhaUzLf58REc&#10;KkNCBdN6pGDuAkbge+muInUFC+sF2KjDNtRKRpzGssdtnDPa7y4hsYvHXFrmFUAomL/jSTEMPxjz&#10;XfCsD3W8McfQUEfrgAWkTNNGnObAAQUlkOg4VyXg4hitsw214zxsA0yg0XYvic1QPlxHIPP9WgdC&#10;uZF+/BrdADDv/CbDiXtIml6fyzCpORlP0xfPlZqduiZ0Nr//O7JvvAKoqfZnb32L3TbtNtu6ebVt&#10;WTvbTv+PL9uXPvdp21qzxxavXW0bdzL4tVbxWK01J5LWsm2NXK5p1rjwamuce4E1zz/H2hZdYMmF&#10;F/oEOG0LLxFwF1jHvPMtNf9cSy/4taXnn2WZ+WdbZsGvrHPBGVo+wzpl3Qt+ablFp1lu6WnWs+xM&#10;t/yyX1l+6flyBc8RVAJr5SWWX/1by6+9Wqp1k+AKLmG+5H6p1VzLbptnnVtnWapkjmXKt1iupdH6&#10;c2M2PPqwjU48KVfwqHWkx+QGjlpagLV1jFhHZsLyfQ9aY1OnJdt7rUOA5QYfttzEs9Z36IRVto3Z&#10;6uXrrFYxaEd2zP7jJ6db0T98yl77nq9Z0RvfJCX7iBVduM7d9+Ll+t25ng6Yrh1dNAIsTBsAWAAn&#10;ePxJY0HhpczdMKCIFMcNhYpKX6euGjtwugGE1n1sIoAEyKaqVgE8P456ABE+0yEEVN8f9gXQZCQo&#10;3NVje0hkxGobPktA0fHs54vqRGVwJ0OdIncFGYUeu4Vk4gAGt9FNPxCguDpoHZcx6idzsFAoYIpS&#10;+74NyLibUQfF8uBXdXDxWHY4gUYloFDHj9E2v/vpO3CBCm6itrEdxXIA2cd34vtqOyoa/R8oWCHB&#10;wfCdWXIP56St+LJ1VvSG91rx337Fij7yH68K1xve+Aa7+vprrLR0s5VsWG4LZ9xq73jj6+yaa6+x&#10;7XW1tmzDJttUtse2VVZZWUW11dY1WUt71tK5Ccv2HbGujoy1rLrdWqRWzPTbtuC31s4EOLL0ootl&#10;F1lm0YWWWnCxoLvI0gvPt85F51hm8XnWufQc6xJIjBfMLr/AsoIpu+IS2e8UXzF+8HLrWfM7y6+5&#10;2nrWXWf5jXIJt9wusO6xHoZLKdbqLp1n7ZsfsLaS+dal7zuY32vDww/a0MgjNjz2uCA6JoBGXLXS&#10;6QlL8wBlctgSyRFXsbp6ASb48sOP2N7jZt3jT1v35LPWmD1q0++dbeVlu6xJLmRd+4B9/Ixbreh1&#10;f6c47DXyCD6r2HaRrolAorOZmJwYmceMcBE9i6h9PmQKJQM0lQx18uFO3O1DQweIAgCRqxdKrQMS&#10;s0h5fAV8wBTXj8ABPN/P+cI5g5rxmTo2ipf8OM9Kcp6Tn0m20tWLx12ozz4HK0ATVCtaJrnBpDmA&#10;6/uCigUAIyPmCnO8UwKNfhwUDZVCsRyqCDyWAY597jbK3BWkjrYBlxTF1cZdPjV4Vy2V9KWhfkCI&#10;cuHyuYsHNDGEMoeSemGfKx8XCkAdYC5i+Ex3bflOXFSUlnGIS7W8VHBJyYrmyjWko5lY7NYyK37L&#10;v1jxm/7Siv/6j2MwRnNcdtXvbFNJiW3ZvN7Kdqy373358/aG173ONmyXain4X1W63UrKq223wNpV&#10;WWMNTc1WU1Vpe8p2W2tbl3XmFbN0dFrTsmk+429iweVSMuatv8xS2KLfya4UaL+z9OIrLLPkMpVM&#10;t32ppRVPZZZfbpllv1OpfSvCc2NdK6+z7tXXW1ZxVm4Do99vLgzS7ZFLmGOODbmBGQHWsn6GtZYu&#10;sXw6a4MDR2xo6KjDNTjyqFzAh6134CFLK+ZqT43J3dsrm7BE+5AAG7bO7H6rquu0TM9hG97/go0e&#10;eclGj71k3RPPWcfoU/bAvDU2/a47rbG+2To6hm2XoHzvZ8KNqph3YX/7OimWfnNufrQfT3LomkWd&#10;zT6yPoIMRfOsIqCR/PABwJjWHSYafGzxfkADyFDH13EHC2oVwQRgzCwVu4re2DlnAMlVsgBAXEfb&#10;gIbtfh4g4VysAxnwaDv1HS7KsD0oW3SMwxcB5sDLfE5BEhvEW5Se6lbjBS7KWCVcyWjEcsNYB6ao&#10;joMFYCiTQxCgKXQik5CIVC0om5bjGCpWO0AiHvM6Oo7tgElShISI9juoOoZ94aaAamm7ln0qbZ5q&#10;xkUEMlRsVtKteKFcxRubrYj3hdGh/Po/GMkhO++ii2zztm22acsW27F9i61ZPt/e9Rdvs5+c8gNr&#10;zvRbTVvO1u0st817qm1PQ4vVNCds9+4y27x2le3eudPq6+ukALWCrs2SbSlr3bzYmuZeaK3zz5PL&#10;eKm1C6yOJdcINh5VEWT+hPNVlhZEHcuvtvYVV1mHLLVS21aqzorrVN5o6VU3W2btbda58VbrljvY&#10;vfkuy26Z4YN8s6WKsxRrJbfMswSvfW1ptpHBgzY4eNS6u0Yt1TEgl/BwgEvWM/Cwdfce9exgRoC1&#10;K85qTQ66m5jV9iZBMzDxlO17yKx//4s2JhUbPmaWGXvGdtal7Xvf+bptWrfBWuRKprr2Wkl12v7f&#10;u5g3UTetj56m69Tl14w25PH3Ol1DBwzQUDKtk7LnAcwNgsIVTbBt0f4tQKd13EdcP2/QwBW5lO4S&#10;ChSftyNSniiF74BFsDmgAOOuH+BQX8u+H1AjqPz81AkgTR3hEQxItI9zxJD5cXxWACgAxrYYKupT&#10;SsnoeGa4lPcZ0SiZcitWKKYPcFUCDv1YqBuwARGN2VVDxnbqAxqNn7uXj2zXOm4fxg/upepRcg43&#10;AAqlz9SLy0fcBZAY2/kM4KQeAHoCJJwjxHcyoF+VVV2pVgRY0TKeBZN6MYpjntxDWdH0Wiv61n1W&#10;9No/ewVY2E9PPdW27amw9Zu32q6yMquu2G03XnGx/fs//aXdP2eWtef3WY1ik00V9bapXPFXc8rK&#10;G1pt2/bttn1bqZXLZaypbZDLKKutt/rGRrli3dZWttOal9xmzXMvtcSiq6x96TXWvoQHL+U2LgOi&#10;GwTUTdax6iZrX32TJWXtAiq1+hZLrVG5RuXG2y29eZp1CqzOLfdYZ8lMy5TKBZR1bJlt7TuWWVaw&#10;D/YetIl9z0qxHrVMeiRkBJuz1t4+aH0Dx1y9crKsYq3uvOKwzKS1KQ5rbR+WWzhhPYOP2uDE065e&#10;+x5+2YYOv2SDR1+28UfMcvtesAYp3xm/+LFdffF5lmxJW6Kt39K9h2zanBIr+n9fUFx7gTyGdrn3&#10;agcOmdoU15MssGcTdb0BbBMl62rsEWA+ThFwUDW2Ra6jPz/GCJAIFs/OCTJv9K5QbKNBB1CCsV/n&#10;jgHyY6N9heWTIAXVpB7nCaoT3E2Mz4vWXbF0jAOlz4gVzM8V6oR4UedD4TiGc7qLJfXy9xszKxOw&#10;EE/Rr+SuopbpfKZhR9CFhg9IOoaMIq4fSlewABhj0xxMB5RzCgKOi1QqmPaxzucBHu4h2zkvcPu6&#10;tkdK6N+Hc5LU4EJS4h5iS7XsQ6W6zZ8Hm9cVEhxzUlY8o8GKztmimOHvC2D9y/v/1c6/5GLbsnOX&#10;bSzZYaXby6yqotJqBdglv/yB/eqs71lJWbWlBo9ZQ+eI7tjNVlqbkJr1WGvXkDV15K26sc32KPiv&#10;rG20KlmN3Md6xSnpLuKafZbrHrHOpgZrWnSDNc2Xy7huurWtv994OyYPXrYtu9kSq26ztjW3W9va&#10;O61t3TRLrp8msKZZetNdguseyyjOypTcJxNcW5nierYl5RK2l5fYcP8Bm9j7gg0MPWpdUpX2ZL8l&#10;WnusLZFTmfXMYDo9LMCOO2Ddfcfdkp37FD+OWKp7n6Wycgv3PmuHBNPwwRds8MAL1nfgRes7+JKN&#10;SM16BF2i71Gb+cA8+8m3P6dYrMySyV5rSUol5VJeeM9OK/rYLVZ0V62ul9qKA6brxk2TETckO1zN&#10;dK0BDVVzdzEA5S4jJes+ZhHoomUfx6hG6wqmxuxlgCeARgkkATzfj1LR0Asd19QHZtY5fwRXDKmv&#10;AwvAsT2GDZgiWAArWj/pXgoqEiHRNq8XnSe4lPouPm9F5Gb5DL9xssBLbWPUBvscPBo5YGmZ+Ar3&#10;jXgMpcNWqXHLHDggdUgEFcc5ZPzwHM+69gHOOh2zVnX8ePazTxcJINmm9RCTaV/kEjqIxH98Py/5&#10;PGDOhWFSS1QydQCzS5FJJBajs/msDVb0lg/Yxz7/Sbtc8daq9ZtsR3mNXMPdtqW0zMrKKq2upsp2&#10;b99sV57/c7t35l1Wlchb98gT1po/ZNsbUlamBtvUNWbJ3v3WlB60OrmO1U0pq6xvs2pZkxp1Qq5Z&#10;e2ZYbtS4tbXnrX7PDmvcsNi6W9utJ0/Gbq91NjRa+8al1rLsbmtacoO1rLzFEgIsseFua9t4jyU3&#10;3+vzZ3Rsud/SWwXX1pnWUTrTEpsfsM7qXdbfM2Kj40/b6OTz1pU9ZIlEn1QLsPLuGrYLgERL1lqb&#10;Ox2yruxeyw8C2MOW7X/EUrnD1tgm9RJo/WNP2d4HzQ4+FmxY8VdO0GYnnreBo+ZxWPvgE4o7O+zy&#10;C39la1ctFWA5V8H65Ji1dh+2n0/fqji3XL+9rgnXkJs2Nz9icXf/ZQ5ZbAEyHmcJTz6r4W/AfQQu&#10;LXs6HzWLYQOiCJLIRXSQHCxti0A7OQKfhq9tJDK8DiXHACCgAVYEAUChjsDoKsm5AIXMYNgeQxhM&#10;YBFvUcfPRx0Z22MDPMzdPVkATBAwMxBG4/VGiypoP31j1KFBAxCNnzsV4DB+ke38qB6nqb72ezq/&#10;AAKAqQQYjP1A6yqp86F8AEZ9PxcW1kOnd2SugNTRMi4hsRd9dswJsYzxh1ktyxYIqjmKCWanBFiH&#10;Ln6V/f0VG+yqBRvkDlbZtl2Kp7btsS3bK2zLtnLbvqPCaqvqrFlx1Jb1K+2OGy+1pevWW1LuVH5M&#10;gb7u/mUteatKDlib3LFEbr/VabmhfcDqEj1W2yLw2nqtVY27BWvrk/slNWnJWP2OrdY3eMQyuVFr&#10;bmmzNjXOlODsUaPPyfXM1Oy0VsVRDStvt+a1t1jrhjutddMMSwiuNhmPpCRL7rfm9fdYR2WZDQ0f&#10;t+HJp21ILt2A4CdB0eKq1WtJAdYhFcukBn25tTmjmCkll67HevqPWm7wEcvKOuUqtku58sNP2IGH&#10;zfY/8rJNHn/JDj2u5UfNRgRc74GXHLDc3uelYI/Y7oacTb/nPlu5fI01N7VbJqP/p2PM6jvGrbn7&#10;oE0vH7BPblQ78euItwJkurbyPjyJhZEd3qD9wBaPuHf3cQpknnVUY3cDOgCj0atE3VA70v5RbOYg&#10;RhCF9L/MgQGgKUBGihUA41ggATSgipQnPhaQvA77OUcMnYw0vCdL+AzVd1ipA3CAzXmjcxb5i/eA&#10;SqW/IlY/Bi9RwF0EGGIbVIM7E+DEUKBigOBDrQCSBk6pOkDp7qN+SCABFgDDOD5SIK/rILNNy15H&#10;dSP30xWR8/g5ZNwIHHgtF6BSHUr6vhapXCS3ELhQLaZvuz9pr7mr0U6bX2vbKxqtrrHVSsuqHKpt&#10;O2ts6/ZK27aj0ioragWX4qfqPbZm5UK7557bbVNZjeUnnrX85AnLDD0uuIatLjNuyf5jUrSDViPA&#10;mtKj1iZQGgBKsU9rekiuV7/cpz5rbOm0RLLHsj17LdmRs6bGJmttSUpREr7c0sy4v5xlc5OCbdy6&#10;td6xe7O1bF1kDWvvtZaN9zporRvutabVd1pnXZ1nBfuHSVoclyKpHHrEBoYftU65eq0Cqk3KlRRg&#10;HfoOaYGeEPjNje0CIiVFVayl+jnFW10Dj1rv2NO2X3AdfsIE1ss2cfyEHZCCHdL6XgE3Jvdw9LhZ&#10;/6ET1tb/qFW3DdmiZRts6dLVVid3OC0XOd05Zk1yNRs6JiyRnrRauY13143Zh1Ad2gSuO8Dh7uMy&#10;0t0Sq5mPVdT1jxWNeRTpmI6zjsBGcmSqu+hwaX1DtEz8puUAmeozZMpHaQTF8rgLOF35qBcB5upF&#10;nQBY6I+LFQqQwrGcK1YxLx1QyrgexjkATorncKFw1JP5a39cCVQyHhHAUDBS3zTkGBrBUgxwMRio&#10;GKoDENRzdaOkrszBoJ5+2BguIKG+m/bH21mnLkARHLPNz6/11VIjP04G9A4W303b5Qp6gsYH9+pz&#10;Fqp05ZJbODNtb5+TsG8ubbFZOxrV0FqssaHZ9lQ12M49dbajrE6AVVvpDrmEu6sFV4PVV+62Pbu2&#10;2/x599vsufOkUIOKR8zye1+2zMhTVotLpGC/QwrQJgWoF2xtAq2le9IaUyNqaEMOWYtUrbktL8C6&#10;rVXK0d6umK2lXTFRylpbO6ypqdmam5sEWYO+U6NAS6mhjipGOm6D47+XQj1k2ZYOa1g91xpW3GL1&#10;S2+0VEWZjUz83nK9hyydGTM6jPukqgGyhwWZVEnfA+Vs0+cnedxEgKFqzU0Zq6mu9+/So++ek7vX&#10;P/GMHXz0ZZncQqnWoSdetvGHXrJ92nboSW0DMsFGkmPwyMuWHn5SKnXINuyotSUr1sud3mMtDU3W&#10;mZY72jEs1R7VbzAuRR/VzWRM5V67oWrC3smgX7wfbtRRCOExOIMI2AdcrmQnIaMslhICWoAJ1cKi&#10;5Thmi91Hj9PYr228uUXrYeQICiRQWHcFBARtd9AAKoZMwMQKRrmRknMCkuqifg5QBCB1UC4HjuNQ&#10;Lc4NXPSFsX8qYCgYA2RpvAyZcgVSwwUWwIuACQ09WqYEDFcg7lTahuuGGnkdbWMfsEQqFTqxVQ9Q&#10;cE0B06EFRoCTATSuKuv0qVFfdfwzOM77uhRjMcGKrJh5EBm1wUxSPMEsF/Hti7vsP9e125Ld7Vbb&#10;kLS2tjZraElYbX2zVVY32p7KRtsZAbazrNrqaxusobLcGmpqrKaxxRYuWWRrt+yyTt3t+/cJsMmX&#10;rGv0aWtUrFPftd9SUrN2NdTm/GFrkqvY0DluHWrwzXKZGqUe7iIm89acyKmxKRZKdAqutBq73DV9&#10;j6amRjV6AUbyQ8uNTfp+xEqCo1PnzA095EmHUZX165ZYU8laG5v8vfUOHNO5AKZLLuaI9UvF+gRX&#10;rxStT4D1S8nS3XIXBXpbatjaOgYFVZ+Pjm+oT9jO7Xusu/eIDe973g499rId/T0x18tyCQWaIBt/&#10;+IQrF3AdFGT7tW1SAA4fe9m6pHZt+Qetoiln67bstnWbSuVSV1tCN4jOzJAl2oflHo/qfx+zZoGG&#10;daT32vbEfjtj14T9FYkOvxHTBnQ9vZ9Ubc0HbwsYBhTQOe1xmva52xhZnOJ3N1J1gA/YBE/RFm0X&#10;ZKiYqxzLmANIyXbqynApBYzDEgPm6zEQkbKxDTcRBXOwWI/2+XERXO5KyhyuqerH+aLSXStBFoYZ&#10;6Z9fpC9MiZJFHbeeXYyhKKiLDB+bOxJwOWAxSPyQKnEfPWHBcarPD7tSYKA2fAZ+Oi8LIDkRQRQm&#10;rVF9lIwEifb7NgAjS4gbiGKRivep2TifYq0FWXuX3JDTSvps0e6s7alVo1Wc0NySlpIktdxitXUC&#10;rKrRysqlYrvrbOeuWquubrC6qkprqG2xTH6/NSs22iD3sUYNuWf8abmIL1pu/CXrHnvWEr3Hra5T&#10;gCluSY88KbfpYQEmBeuRqgi4lFzHJjXserlqzYqt2lKCrU2fL8XCNUwkUlKrFlcvVzCHrNma5DI2&#10;NPM9c5buOWA9giUvWIb3PWfDY0/6oyQ9/Q8qzlJMpVgr0ZrT8d2WEtADUrs+XEbdDFAyLJ07YK2p&#10;UblspOHlspJZxG1NZK1v5LgdFjRHBNERQXT4yZfdLSTumnjkJQEV1gFun0rWice6x5+x1OBj1ty5&#10;16qac/4b7SirsPqKCmvXb8wI/DYBlhBgrYKrJTWh33JC5aQlUvtsa/NBKdoBey9xFNeSdoIH5IMR&#10;tOyAYVp2t1HmsAGdjnFloxSMqB+gkSAh3e/gaRkV26z2VlA4matepIYes6mewwMMMVAxNAEKj6lc&#10;vYBL9V3ldK4SncuhC2D5eTzBwTbOF1zDkOiIASsoV2wCC5eRxlzYrn/ILSgTDd/HKaJuuHGuVtoX&#10;pcvdzUTFBJmXUQq9ECu5ixeAcvUsAKR9LAPeCoFDHUZlCCYfxCuYPIkBUPRzMYPv/Jy9Xd/lZ1t7&#10;bWVVn+2u7rbdtXKvCO7lkjXLNWsm5mlKWE1tk5VX1AmwegesTK5irdSrUeqRH33CssOPWYMaSkVz&#10;j+KqQ9Y9+pTgesF6pGDZiRPuJtV1HpCL+Lju6M8KtN9ba99xS/Qfl6o9qgb4sLXm9lmjlKOxTcql&#10;GKVeitjQ2CzlavPYq0YqWVdbaw0N+tzGRpVNVt+QsMbWbktkhi2dP2BdAjUHMCOPW/+YXMbJ5yyb&#10;PyoQe3SOrANGCr5JStaBkknpiMlwMXP9chsFWVfvMWvrnJTLSoMfs6wA3f/gi3ZMQKFa+x5+SYC9&#10;bIefwiWUimnbpADDRYwB269yQoqGgvXsfV43mWcskT9itR1DVl6fsfUlZfo9Uf96S7f3Sa2HLanP&#10;ahNggJYQZInMPmvJ7Nf32K99B2x32xG7bM9++4wa6F/gEkbxWVA0oFKJFbKOUemAqWSQeCFZwn6d&#10;A5cyzkAKJI/hvH8NUx0HDPCATlABmr/QT+sOkKBAvQAlVihKV0htx110pWMbAAEccAIjFgHngKmM&#10;gcO1dAUBJBq6Q0VDV6NGuYCBKZHZz8vGASSGCLgcLAx1AiTVi+EEDhIjAOmJEp3Pz81n6Vg/v9a9&#10;YziGCdBUl3rswxXksROmYXOw2KdyieASYK/R8lc29dmCirwUq8t21nXqwqekBMCVVmNMOlzMLVFf&#10;32JVVfVWrsawW4Dt2F1r9Wqk3YNSgMnnrUeNp1N36JbcIWvJHrQk/UVyi/r2v2y9kZG2ru86ZIm+&#10;hy03+aLu6s9bh6BL6rj2ocei2OyYtWb3yUUasqZkT/gubcRiXVLLWttdttvKyyusoqLKqhQX1cp1&#10;a1a9RKdcuu5xa+/ZZxm5cd3A4gkJuX9Sy9G9z7kL2K7G3dQkd7Il69aAu6hYMD/4oGUHZIK9x495&#10;wjuPO/PHbGDiSTskUI4/bfbgMyQ1SGi8KIhetiPaduQpxWCuZMFVPPh7ldp2QCo3oRhs6OjL1nfw&#10;hH6DF61D7nFD9wHrlHI2pIdt654mq61RHFnXqu82aB0MHhZkSSCTJQVZhyDrkPK3y73uYKiWgKsT&#10;bJvaDtiPdk3aO3ATPXGmtuH9pyq9G0jLDptu1KgWYPkyqicruJHaFsdwmID09xu4skXA+T5Bwmts&#10;XdkECe4jLwb0Tm2MfRFcABQpFi9ZD5lI1UHNtup8rm6oVgSWl6gWZQyc6ria0OClUD6agwbvqiUw&#10;2IdqaZ23+RMbAYirDSqFanlcBVCApXUg1H5XQeI7jgdQtjlQWDi/AxMrFEZMBVAo1VKpE7ZEbuAC&#10;1QGwRbiEWtb6u6Wc1+zM287anJXXdgqwtFXVpXWXp/Fh7QJMqiHlaKhvcrhwBysqG2zXnlqrlavV&#10;Sz/PfrPevScsL1iyo89Yx8CjlhE0nSNPWX7fi9Z/+GXrP6Q6AgygGrJHrSV/XPtekhGbPC8le1IN&#10;7wmVj1ty4BHB+aB1CpC04qm2Tt3JMyNy1waknLW2p6JWcV+l7ZaSNrZ2qdEJrOyo4JJ7JcCSuUnr&#10;kIpleg9bhgHEfUetW+frG3nMhiZ+b8PjT3gyo6GpW/9rt9QXyLJqtGNSMCmfbhh5KXHf6O+tXy7u&#10;+KEX7KiU6LiAOSY7KgOovVIrjOWjguyw4jESHYcE1+GnZc8IMm3DRRySgvUffskGZPkDL1rvgRM2&#10;eNRM3qY1de+z8rqk1ej3TbTo/9ENIOOj9QWZXMZ2H1g8bunMpKV5vqxrr3UI0KRuVO1dB/W7HLb1&#10;Lcfsiur99sXt4/YWZgVG1QgZXNmACcgo1QY95R9td7VTm4wzkRu0jkvp7iUwxrABmkrcRY/JBAlx&#10;GSVdA650QAdMqJm2e3KEUpC4SxkpF/1suItAVHAXBRYKiNvpysc2YJQFldKXdahkMWA+mT/r+meY&#10;432q6+jQAJX2AZark+qgbr6uZY+ptB3l4zyARNYvjqEWs091PBMYIHKw5P4Vs+4GZFIr3lq5EAhz&#10;9jH9iJdtH7BlFf22q77LyurTVi2w6ho65HKlFet0yn3KeNYOwJrkotVW4wo2yj1rlHrJNaxu96RF&#10;/wHAUaPZ+5LlFGt1jT6r8jmp1gkbOESDetn7gQCsZ/KEdUrl2gRgS68asQDr0/E9OrZTx6VHfm8p&#10;KQ13eGKVbq13K1brJiUu94zYCrexUgpbI/e1TWCleqRYOblUOVL947IJS8ragUxKltIxnQKtyyf/&#10;PCyFOmb9o4/YyOSTlus77GA1OGQ5a2jJK94ZccD6x5+yEcVvBx96yY5JkQ7LjshIagDYYUFEYoOY&#10;i4whgB0RVEfkLh5VeYxlAXZIardP0I3oPIPHXrLhB19Waf6bDAi6IQGW2/e0levza/X7N9TwIOqg&#10;pfU9iMmSiv+Ajf6ytIDr5ClpWafiuIwgS8sNb+uUonUfthQ3rq6jtj5xRLAdsi9v32t/BhgkzghD&#10;gC2O/QGMvlTvwAYkwUWCxJcDXP7EO/Gaw8e+SMXoY0PJHDRtE3QBNizAF7oAAE37AC1K0Qdl0/5Y&#10;4dx9RMWi7KG7hdF2VzCB5m4bUHlDB44ADFCEGEz/hMOmf4hl3Dlct0iVXAFRLTdcPJUcT/ocCB1W&#10;mT9GAija7o+TqF6cpFgY4PKXB/AaHFcqwbVQxoscBNcbda5fbMlaSX1OMVJelrNKNdTa+jarr6Nf&#10;qcPaWjtlGe/3qRdMjTxO0tBsDYqz6usarVJ32aqmlGWlAoOHcX1Mrk9w/4AMF7BPd+cRNSL6fwju&#10;4zo9qJygyk2+IJV63F1EwOs78LKgPGEZqR+QkfzIDD8l9/I565IKZgRYz+iT1j/5rHX2H1V8NmSt&#10;XYJKQCW6pFpdUjfBluge0Tbd9XNAJ8i0vyOrO37Pfocz03vIMvmDUrTDcv2O2eDYY9ap7TUNXYJM&#10;sZ4Aa1YMRD/XvgdP2BG5e8cEDzHXYbmCQHZUy8cEEYARZ+2LVAz30MESULEdxZV8Vu6i6hOHjT6k&#10;WOw4gFGayUO0sYcF2pETVtM+YvWJPquqaNbvnxNMQwJtyNL6Pt1S8G4AE3idUlkg65SadcldZMAx&#10;o/oz3Qd9uFZH7ohuLEcF3jFr7j5uG9sfsutqj9qXtu61dxCDMUA8bl94TiRJoiF0/oS7u5DaJvDC&#10;JLdSLXcp2Q6EGIChVgCldQAjIeIWgUaJspHej+MvVM1BkzlgsaFskYp5qW2+H0C17uqyMEDgyuTA&#10;CDapBS8VL16gL4faeCpc67HquCpF2wEJwNjvbiBwaT8gsc65BZQ/ZezunkBCqVgWQMXMnbG4U/sj&#10;oHh53oKUYqwu++C6vF20s9/mVQ/YFsG1W65gteKO+hbu3BlPPzc2KI4RVI31rVZfC1AtgqvFWhoV&#10;g9UHwHjMokruWW2ixybImKlxAE//IcUXmCDCHWT0OKPIx2lAalBAhpJRb0BQUo8EB+4igPVrW4jP&#10;XhBkTwuwp6R07H/Blc1dTUHZt/cFyyum6xl9wtoFSqvgSeb2umq1Kv5qyQw6aO2CjIcagyl+kWVI&#10;fAisTkHW2XvQuvuPSKketPEDz1iyc9waEv2ucpOHn3ewHiLWklIB04MC56iAckOh3EUEMuIusocB&#10;sAcF0/HnddxzAKZ6MtxE3MW9OueYAxbcwhEtjz0s8KSC4/od26TQzXIVa+s7ramuwzIpqbMA65SK&#10;dQsqLNU+oO3alsZlHBVkE+46ZuQ2diou6yKu69b/lz1i6dxRS+UFWu9x6+x7SAr/sG1LHbd7Go7Y&#10;F0vG7R2r1Sb9hi64lmuZ+A2lc9dR7YxxszyBQT1GksRKF7uS6wWVjxbRsiuaYIqSJCE+E0QOmUoM&#10;19AnxQkuo7+q1sHCtJ8kSewmukVuJduKFupDXaH4wkGZPOYSOD6ej34m4KATF9UBMIcMk0vH9ggq&#10;YioHkGMcPOoAFOeirpZ9znhBJKDc9ZsvuNyAi+RFt/2V7k4/2Nprd1cNWGnDgNW19Fq9YiastrHT&#10;KqsFVVNGwb7UqklgNbRYA2ql5Ta5iEnFNihZa3O7LniTNdLPJQWrrqyzXTurbE9dSir1nDeOfrmC&#10;gIXbg/uDegHViNwhQBuNVGzwiEwlkDFOr3v8uQAdLpP24WoCXaeUjLiMrGP3+ItSy5CFzAnAvGxI&#10;gA7sf8Fyo49L0eQ6yvUjuZHsHnPVAjCHTOspqVlarmJXnxqeAOtSTNatD8RY75W7OHbwGRve+6Qd&#10;kBt38BEB8/BLrljEW8cFB4B5cgOFwhwymZbj5AaKBmAPv2D2kAzIHDDVOaQ6xGEo2CgjO6YYykYq&#10;v2efbiS6ubTL5autSVpH+6AD1iWQsroBYIwqAbKutKCTqnXJMtqPKxlA21sAzWHTuXg2rUPWrlg2&#10;pRtIV++D1t5z3LalH7RLqw7ZB0sm7A2oGoLAtN1MekrXEaUPBMfUNj1xIiNmiwArZB+jjuyQhdSy&#10;u4kAJphcxbSdWM2VTCWxlbuFuIORYkXqFbKRKFjsNgJYAQ4URl/OQQISuWruuml9AWoEGPpHmK3J&#10;4dE/xNyDCwCQfRFAvCPZAYzq4RZ6Wj1y/+arHi5gnGoHKinW65d32qc39doVe/ptfeOAXI5+AdXn&#10;yYjG1rw1YS05WdbqiGNqW625OeWAtar0jlx3EYFLZYvisaakAGuUu6gYrKbWKiuqraJsjy1aMN+2&#10;7GmyId3xYxWjHBIsXspITceAsRxvB6a8YrSsK1iISTCUDDcT5eoaY6DsCbmRL8m1lHs5iRv5kvVq&#10;f78AG5QB2pBA65t4Ug1znzW09cvFG/ChVolOxS9yH129etXYpFhAlVV8lR162DOfXWQMZYN7n7LD&#10;JDHk0pF23/fwCZt86ISn4lEtIHtY+8geOmAy4IoNNfPYS0A9JAWLITsm4IBrn2AlBgMohk6hZDFg&#10;qBijPYaO6H87oFh28jnFYt3Wpv8lkxoVTGMFwDIpAOuXgg1ZVi5ytnvCIUsktV11M2n9r3IdXdEU&#10;l3V177duQJMr2akykz2o30OwSd3SeR65ecRaco/Y2o7jdnHNIfuAlOT1PG2BC+ndPIIJ9fKEiUpc&#10;yTj1H5lnHnEZo2yjq5nHZpFJvbzT2pMgqBvrU9xBnwhV5eY4i0hig2O17O+h1jquYHDjAhjFDgjb&#10;gtIEBWNdQLgrF1QLdYsB81EUwCNFClBGELkLSCkDJhlvPSniAciFHVY0N21/JoX7hnzhmVVDCv7l&#10;KiUGrElwNQiuptZeaxZYLXTcqmwGMAX1pKebGlOypCVIarSQ1IgB0wVWmRB0ANYowGqra62mqtoq&#10;91TKyq10a6mV7Kq18qYeNfzf2yCgRDEZLiKGio3KRQQyXMVRKRrbUTIe4wAylE+emg3JgAxXk6QH&#10;yoUBl8d3+wJkvZ4YkbspG1CDHNXn8Wj+xJEXXY06BFqL3CtS/C1kHrnLyy3M6kPoeM5L9fKjj8nV&#10;fNzBHNr/jI0cfE7KJQUSDDFEpOEZqcH4wmOo0x8AVjC2CyQMwLDjz2OqKxUjXT8muEb0/+MyB2Nb&#10;rGLBTWSd/z2/7wWrbsxbe8eIgBkXYAGuAJjisvY+By3LsLDuSTdgbGsb9PqdgqxLStbddcCyOf3f&#10;sm6BBWjditO6ZJ2Y1K2rRyqePy5V1w0n/6g1ZB+xlcmH7ILKQ/ap0nF7A6NE6IIi5FkmY0AE6X/i&#10;M59GMHIXAcxftaRlh0zLUfzlI0E2a7snQ9guwEhyuEsYqZUrWZzciNTNs4uR+SQxxE4oF+CgOK5g&#10;lADDfqAQJLh3ZPvk7jlUuHiANI/tEWDASD8VUMn1K16Y1nbcv7TWgUrbdN73rs3Zz7f12aKaYbmA&#10;w9aqH7mhdUBq1e+ANQuulkSwVi1jLf4QYbdgysoYxEpiIwJKLmFBwYAuAoz4K4arvKzcqlGx8lrb&#10;WdHo2cRaAd0uf79Xd99BAROUCpgElRo/DYp4jXIkUjLG5rlbKdiGBRfPTBGf4Gb2Splyk7iHcgOl&#10;YGQaC4kUgUYZIHvJhnWeSR0PZPt1jn3HTtjwvt9bj07WrviMBxp7hh92oHrHfi+onrH+yWdsYK/c&#10;woPP2+ih523syAvex3WUhEYEjmcLZSjaEcGGS1jYF5WezAAugRQrF3AF0IJ6kWUcPf6Sq9ZJwGLI&#10;guEmTnpfmf7P/S9aVWOftafkEkq9HLAMNubK1SHA0h39islGLNc14YB1JAd1TfOWlop1pietKwNg&#10;Ui/Aio11KVqsamH7YesWZF35hxSjPiTYZL08jvOIJXsetbXtj9hvq4/ZZ0v32VtIcACbm+AiXkPt&#10;mIMTEAsPhEYuYwEouYSoFsOsYheSx2g8VY+F2Cu4hriRAIfCCU4HTGVBsdx9Q30AKCiZg+RxkvbP&#10;05ebq7rzVTLmj3WWyfTNE0z+Zn+gQulQKFw/4FM5J5zn3frnfrx10O6vHrEdTSPW1DZkjYKpLtGn&#10;QH1AUA1YiwBzqBgJwcBV3eGSsgRK1gxYYSQDzzk1S8UCYJFbGJsUzQFTDEYmsaZSUO2usD27yq2q&#10;okbuYpNV1yWttqnTapt5nqvHWokBhh5Vw3/RAUKtaEw0oL26S0+q9KQHWTQZ8RggAiGuElaATPEY&#10;kGHABYgACVgOmGxAd/xh1R0XYJMRYPvVYEP5ku1Twx4/+qIr1OD+Z61fUPXrJjCwV+uKeYCsb/QJ&#10;GzrwjB0AsCcEDCAJjBiwGLI/AkwAHY/Aeui5oFoAxjrKdUj1Jx8FLFn0vwFVDFds+x7Vd31cNwaV&#10;QwdfsHT/Q5ZI77WUQMHtw0XsFmAec6WH3UXEAKxHcWePAOtUnabGnLULNADrFmBkGInDUK0Ak5Zx&#10;Gz1GA76gcN05uc5yGQGtGzWTxaBlpWz5vsesLf+4laQesTsbH7QzKw7aV8r22T8Kgr+T+vyl1CbM&#10;Wob7CGQCyGMy2ZRMoo95jLKMHo/F/WWbAAvlipSNEhcRsOi45rhij68EB8rkLh3QUMpctQSHA6Vy&#10;jkpfByi5j8zaRMaPcq72CbKiuSmtYyhWt71VLugnNwzYVeVDtr0ZoAatWTDVyxq03Oguoe5imABr&#10;dZdBd8Fknz/XxBO6jAhvlXphiURO6z3W0hSec0omsgEwQTUVMGKwRHOHIGy1OsVgVeWVtntnuZWX&#10;VwuwZqtvSFu9AKMfqUHg1tOXJJVs0wXMjT/lj8yPq+Fzd44Bm1CjwmUkARK7kYUGp0boqWxtI+sI&#10;ZLiLvbiDAgkXcgDlAzhcUkEHoGPaPqmGu08qyaP6+2PT5zI3xgFKGvjRE4Lt+aBch1/wcmDyKRs+&#10;8KwDeUSx0DEBdRIwwRSDNgUwMoSe0BBUj7xokQXAgI4+sX1yL8cfngIXpv9tIir5LXik5aDgHTr0&#10;gqV6j4aBxe3D1q44KiVXDwXrdsCIw0YFiNxGT3QA2LDgkoKhYl17dR152qBX7qPqC6SgWCHZEdxD&#10;AaVtblMAy/YctlzPUZVARglois96jquUmmHARr+llK2773F918etpvsR2931mFXkn7brmh62t5Ip&#10;9BmlgUrARVlFh82hkjF3iPeVYYInitMKriEGsLiI7CdJQkbSYyjiLGKqeVIoVympF8rl8ZPgAShX&#10;IqnTbLYLIFw+nrkCJp67Yp+gK1qcsbct77Ivbhywq8tHbG3DiNW1jVpLcthhQqkomyPQMOKu1rYB&#10;D3hRqwBXMJ7QbW0JY/AY6Mp6sk3bBFhrU9ra27LWnogUzMvgIpJFTHiiAxVrdBXbLQXbs7vSR3TU&#10;18t9bExbY2On4rouxXdSxmSvw9aoGKI9f8SyY09IbZ6T0qixCSxcRQwlc/NGF7aRkaQhsg34HDK5&#10;gf7QosCK4zTUMcAl0/oogOlce3U8BkzANqnz7JXxOMmhKXZQ+w9o+34p3P4HT9heuZVs8wG8rlYx&#10;YBFwBbBCHPbgs1IsgQRUj57AAmTEXagbw6e8E5r/ZYrFYDFW8aBU64BsXN976NBLnpCqlhveIYCY&#10;sYoJTelgdvXKTLiCARkqRjaREsCIzfKKO5OKt1uaclG/2V4HqeAKToGrWwoGYDkpW06A5RywYNke&#10;XS+pGbDlBFpWoGWlaFgMW1eP3MmcrOdha84clro9bD2Dj9nS5MP2tnWCgiRIHJcBmSdAVEaJDncR&#10;Ac9dxkil3CVUKRfRR3uQ4HDoOE77iub3Ci5iL0GEu4c7SDzlUOH2MXGMtgOQyjcvydrrlqXtT1T/&#10;TxVAvnlFp/31iqx9RIHj6TuG7K6qCVvbNGG1SZ6LUsDeJrBwBWXNshY34FKcJWuVMYFKm5QqiXLJ&#10;AIuAuF1uYgBM6iW4mGuiXXBhwNXaLMCkYMkIsGRC7iImyBJaT7TgJkrFGlqtvqbB9pRV2G5ZdRWT&#10;02hbfYc1yJoaBaPcznbGDsr1ZDR8nT67vkPfNbvfMkOPSXlOOGQoWgwZLtMkMMgcMjVCbCpkJEQw&#10;YKIPidEQ7HMFlKs5JgMwByoCK15GvUi9H8akUHQWO0gsA5zqEH+R5DikbQ5YDJRAc5dRyw9KlR6S&#10;aj2EWyh7WDAB1VS4yCTSJ7ZP5woDf8P/gSrHgDEukf080uLA6fP3aVuTwCjbWea/O2n3MKmpgMpI&#10;uQQaMVhWkKFmxGJYbgpgKR5cbejSdR9wKIEoC1gCDHPF0npOkOVU9mg9p+09QDbVIkUDsJ78McsV&#10;DNhQNkwuZO5BS6QOWGv3EUv2CbJ+uZANx+QqChzFZOHl+4LKkx+4hAKGJ6iJ1VzRBJcDJgMmStL4&#10;3vclyNxFxHS8x19ARjyF+wdccvuKXZFwBUNy4nOb+mxaw6RtTB62BSofqB6yZY3jtqZ50ra0jltF&#10;gof9JqUC4+G5IOBKCiqZQ5WITXARZ8mCagkwh0smVxCoYsCSxGFq7IAVJnKReskArEWA4QqiYA6W&#10;YrGkx2MnASOzCGAtjW1SsWa5iahYhVVVkrZvEWDt1tAgAKWGyTa5n6rf1NJl9TpHrVzRRtLm2b3W&#10;3ntMSia3jJhLgASogssYK4/DIfO4LWqQcSc1o0NIoITUdlA6BxFIZRMRYBjLY1LM8WMvuYI5ZIIJ&#10;oIAMuLCjgo1y//ETwUXUOorl/V5SqoewqP/r6NMvaV0uIcolV/ARAFMJaKgZ/WCTj5yQveRg8f0p&#10;Y0UGMgeM7873cws3CJ4Xa9KNaNPGEnfLOxVfkbBguBSdyvSFMZIj2xWyicRfABZGeLBNcVhKN2Em&#10;PdX1p58sK7cxqxtbFrAcsggoWc6X98n2+3pPju0BOoDrkeeRzx91wPKCCuvtVYlpuQeXUaBlug9b&#10;MrNP8dpx69C2TM8j9sOy/eazmQEZyQ+pmc+IBWjuMkrdos5oHygMeB53ab/HYVIvEh1kETfIUDpP&#10;ZsxTHDZHrqFiLpSLmZiK5jFZTMaKl2Ts12WD+hGZx3xS5V7RvzcoUysPFo4IolFrSo5Zc/u4wAIu&#10;nkMasVa5hahVq6Byo34Ml9xCXEKUizgL5cL1iwHDAAyoiLliuBwwrSekNMlWuYcCAxVzsCLQTgKG&#10;G5myloakAGuRm1jngDE9QG11k9XXaXs9Ktel83ZZi+o36py1gqxGLiPDmtp65KqMPCpXjgwi0ISG&#10;xl18Lw1RRjkVsljNSF/HStbvKkajVR2Olat18vigXA6aGi6ADco17Z180vLjj9rQwad8zgwgcvXC&#10;IiU7qFjJFYz1J4JiARZ9X7E5ZE8JMqkYcMVg4TbS0TwmSMcfEmDuGobv798PyBysYIDFDYbO+ODq&#10;al3fN6c7x/oNW+QpJKRacgMFDNYpVxBgULI4XY+KkbJnW6fvQ93GrUmAJeSp4EK66gky1CoAdRKw&#10;ANK+yPZbPqd93XIdo/pAlpeS8a6zfARZryCaasCHK5nK7JWaMTrmuGVku9qP2l+vkwrxchHUjPGM&#10;PvoDlxDAULZIrUjZu/uIm6jl6N1lATCVG6NsosdepNfpAEbBSGTMQbky9volXXZVeZ/VCaL6thFr&#10;BKCOCWtNTUqlxq2+hQQFrp9gah+zhNuoDLiGpFCAJRWIzOFqmQJXO7MfhZgLmJgJKahXfwGwABll&#10;BJ9bcBEBq70Nt5HEB4ABmmKplm6ZIGuOAGtM6gK2Wk1VndzESqssr7Ga6karr5WyCTBmX0roeJ5C&#10;bhC8uIjewS3AOnoP2+iRF/yO7YoDDA5EKN1lckhiC9sLkOmYGDJGo6MIewUDYwEPqOR4DMAAayLK&#10;KuYnHreyhpRtqWqybXUdVqMGO3Dg9zb54Iu2V+auI8czj4Y+F8gAj34vRm7EcD1CQkN2TCpGsiN2&#10;FXElDyjeAq4xxXOezNE5YsAK34t1/a90uDtY/B+FJE1I1IwrFty8tdyq99QLHvq0UDEAYzSH4qoI&#10;ohgwhlABFvCxTDYx0ZTVdZKbKM/FVaxTLqTAccgiiwHL66aXF1wA1oOaoXhdkzJB56p22JWshwmL&#10;eo+6gvVKpVzJBBfbSZB0pCe8EzsnDyUt68odsdtqpGJMjEs8RobR+8sATEoWd0aTHQQwzywKMIz4&#10;yzOIAmsTfWEqAbF4PspFFjGKu0hi+IQxWbukTMGrlKdSytOIGvG0qiBqQ81Suutoe5MgaxVgbQIr&#10;2IjgGVJcNQWuaLmgXHINkwKMiVliuF6hXhFgBfAwwRcAy8t6IsByvk4mMVjOLQAmkzJRr6WhzZqk&#10;YHU8DxYBVivA6hSHNTWmpYQ6RudvlfviD0smB3VD6bcGBs+OPR5UBbiiuzmNzpfV8ACKhnhAd3wf&#10;PKv9rPvdP6rHsTREAKPzmriF6dGYwYnjOGac/ia5hQMHnpViPmRVumlsrWyw0ppW29mQteaeg9bY&#10;NWHdw0dt5PCztldgMI8hCQ6Pw1QC2IMCzMGK4HrkuZft0cgtDEoW4jOSGZ6Gl9EVwRPNIXsYION/&#10;INnB94/hAiz677hZ0E0BZHQ1UD+RmbDKPc1+nRgClRFYAbAwHjEApu+vep1yIdmGipHYALCkbmxN&#10;9SStet1l9GO0fSpgsZr1SLUcMuDiJYHA6O5mULFYwXp6MQA7Zr19uIlSNK33EKsJxA61Z4Zn9Wg7&#10;Mx4zlV1z6qB9slRgMOUcfWX+pDXuIq5iKH1kh8OlemQSfRmgBFbc/yVl89jMR7EDGApGf5VnBNP2&#10;zY09tqdl0Mpb+6xBQJAFbAUgfSk6EjHiqaZmJlnhhQJjltR+Xi7QpgY6FbCw/Erl6pBNVSoHSBb3&#10;lcT7+MFD3DUFMF0MsogpgcZ6cBMDXFwoVCwomQBrBjDGJAowngfbXRX6wiLAmAYaODu69N110XAJ&#10;25gGTXfEFgXbAwef83S9u0eR0egCYMHFoyF62lqNNr7zYx6nRQ0W13LQs5FhnwP2ZDDP2nG+Bxlu&#10;9Hsrk+ou2bjVSsp2W+mOEtu+p8ay8sV21GetSjeDiWPMvvtSSGyghlpGyVC0AmDEW7JHBdZjL7xs&#10;j+EaCjgSIUDtsVZknhnUuVBVtrPucPH/6nuT6SzAFakXYzLjJA7buJmk1UDp0/JHVAouYoAJCHL6&#10;TYm73G3UdlxERtkTj6V07RvrO/xaZ9im/VnvjCZzSCwGXMRgkatI7CUFC+eMuwMCkPnITQwqJlex&#10;T5AJMDcA035cynYJASNHqEOCJJOVdR6wJY377A2oF4/E+IOfQDYUSkCTioWxixFgsXmqXtsAjDjM&#10;AaNjmBEXcguLUa5Znfa3y7psXUO/7faxgH1yAwVYGxObCKRUAAygEmQG5fLxUB13g2A8BzRcACyG&#10;q0XnYb1NgCUFFz/sVIiCBfcwHQGGgjlgqJSDFFxEYrAAGNtwEQWIIAOuAFikYihYBBgxGICR6KgU&#10;YMFFbFWc1uVTnfG8VarvmGX6H7bMAPNrPGQdAw/b0JET7uIFCzFYrGYBspcKgPkIdakS8dIrQJPS&#10;0FhHpFCAxDYaM8cQAwEmqW/WJwVKc/eETZ+/zJpbk7Z41Rq7a85821Cyy+Yt2WhbK5pt5NDTDok/&#10;48XnKX4COuKwYzoHgAFW7B76soysIp+Fa+rxlr4HsVb82ZQ81cyNgZiT/9XdwoMRXPTh4SICmIzO&#10;87z3972odamzbhC5weP+YGXGkxwo0R8A5iqGeyjAVMcBU9zGEKomuev+uIun8nETxwRMgMaTHYIq&#10;ZAujrKGgAxRgdJAFNu4iADpkwCWg3E3kodV+YjABpv1dvFlGbbJLwPfmD7mqMYFrW3q/2vAB+1XZ&#10;3jCGkYHCDhammAwVw1X0Wa4iFXM3EdgUhzEgmFEdDpusmA5k0vFxYmNep129s8+qBU41o9hlTfoi&#10;LWT8UCfBFJ5UDSABDVCFzBGgoWInAQtwMZ6QkRkBsDDaetBBigHriNLzGBnEeDkGLIbLXUIAau4M&#10;sLmKAVmA6xWAeRzWKd++Q4C1OmCVewRYFIM11LUJsG5LceEHH/EpA7qHeFDyKesa/r1lhp6wUakO&#10;2UAAI6DHiMdiwDDcwQCLjMaKGqjhvgIyNVogwx0EQM8Oqh4NnieJgTPMT2jWPfqw1em3OSY6+ocm&#10;BNdOGx2esBrFjDtrElKvF/0zPNkh26eYbPzI8+4qHtO5AAuoiLdIbgAWk9vEIOOixoD5NG0xXFoe&#10;EySMzWQYF+7fgBSqAJe2O1za3q8yjD98Ue7vCQeVvrHD+g14+jol16+TZAagTAGMWAk3kVEeQMEI&#10;+07FbUCGN0E8zM0V99LBjJIXnlEUYFngknnGMAZM9XArg+tJ+j/EYrGr2KsbJ9bXHxQs171f5x/z&#10;vje+Q6/Hc4d8lEh7elKe2qRVJg7YP5HEYLKm1YBFLCZjkLD3k8WgEZ9JvUhsRHD5bMKoFwkQH+IE&#10;XMReszvto+tytqO516pa8lbXooBfZaMgI7VOLNUmeNp15+lwAyS5ej64MwZM4MmdDG5iAKwVuFpJ&#10;uQOLoBJg3Lm4U8UQxRaD9YfbQ/9XKAGoDTBwK6OsIttDljG4iLGCBcBSAiwhwBqtygGrtmrFY431&#10;7damczJBTFZAdTKZDYCNPuej5btGnrG+/c8LoABVbCfVSybXCHjiyWJQB0p3uVjWdgCLkyDAFSzs&#10;Z4o0B1OunTd0HTcuNWpUoxk+oCBPf8+++LI9/cwLugZpyw4edOXyPjHVxSYE18ThCDCdC8AeIw3/&#10;rM75+Es6J6XgUl2+J2ABGMbENnwuXQLDh6RE+0+4YgEZYJ1UrqBawOXqJQCZRgA1B07+D24SY4ef&#10;M7JzxFY0+jgGC6M2IsikcFMBAyhGejCffmtzt197kiWonytY7B7GyoX7h2kZmLoZKIxi+ueRSAmq&#10;5xDGKhYB1oeCMWA4Aoxug3yW+gzF2qs2PeHZ8PYOeRE1B+w1KwXVKiCTgk19rowpCCLAwmMtLOMa&#10;CjR/EroAGMpF1rDTXjc/Y9Mrs/60cHWz4GL4kBuTt6BCTP81pA8ftpT+GTJFJCtS2ka/B4+FBxdx&#10;qACYKxdDkKSCDpmsXZClOiI3UA28kH7X8isAAyCHCtM2LwWY7nJJqVPa9wf1CqBxHsHngMkE1ysB&#10;k4sowHATySgyIp//pWf4ScsJqk4pF08jd40+789x8VRyRuCN6A7NeDuAIgtYAExwudFgHwmdtLHh&#10;NgIQikTDdqgALLZIwVzxHLIAAMegZCOHn7ZEz14bGD9sQ2MHrCXVb12CixS8z68hkHAPD+tzxg49&#10;Y5PRoN8YMOBiuBRg+XfQecPnhpsBqsv35POI/XjhA8+pDR444SP9fcQ/YEVwEXf583CuXmwLv4Xf&#10;VGRMAcfNJKHr36Z2Ehq8VCgGLEpyAFdQHWIx3ZTxZhww3Zx1PVuauvx6E4e5+gGlYmKPvVy9wsgN&#10;B4dlgYRqZfCi1O46GW4lwOKMYkHF8kcdrn6O0/aMrjujg3h0pkeA8Tmd+k6pjnHPNfAqp7aOvfYF&#10;3hfNnDM8xMl8IPGT0dHg4DC/fqxoKulc9mkGMABbILeQoU9zUvb5Nd1W1tBpFQ30BaFeMWA5a2TK&#10;MKlYQnccZg8CLjJFJCvogSeoxe9mO42WeozQYOJLlIvBumHIk9w3RmTox5wKGP1cMWC4iCkA07EF&#10;uICO/bI23eWSLZ0+VVhIcsTqBVy4hyHBkZDL0SprbgCwNqutigDzGKxB3yUjNR62/vFnrHeSOTme&#10;c7iYB7GH57mkYmm5iemhx21EDRjXCjWLwUK54o5Z1uNGGxuNG1hILNDIcQsZmOulGnYBMIcgBiwo&#10;AqPjUZ5hScOQ6N53/FnvPKYTmRiL0RlHOEZgD+2VK3vgae90PvzoS94fhqFyzN5LQiSGK/58B002&#10;LrgGpNIxXIOKqQZk8ZjJqXDFgPlrjQQX6hf/D5MPPms1jZ26cbW4ZwJc7iKqTWSlFnEWcao5YJEX&#10;00UHtW66AMa1dDeRY1UPdQEkV7IIsjiB0aO4iewhz5+lBGunQpTwmMxeB8ljsZwgk/Wpfl9eyzoP&#10;41xbBVhOgKGs3fp+nTqOEIdseAuZcUG2oGncXseDm0xPwLQEPv1AcBWDCSrFZcFtlOEyYu4yjpHk&#10;CLHXn8xP24zyrO1p6LLKxpzVCYR6fYEAWNYnVuGZLEZdnARsxP8phjhlOoYKgHXQQat6Pho+ERuP&#10;nOgcjP1rZJZbxU4OEeqGW4cSCboYMIcPsKaqWgAsIcDaW3ERT0IXAIvjL94qQopegDVmHLCm+qQD&#10;Vq34q7qizupqm/Udwv+VHXrERtWIesZftNzYCcvz7JY/KAl0T1tq4FHr6H9YqvakD26dOM5cFmqg&#10;giQMBA7AsS1WLhSKhsezWQEwtp9s3LHbNhUuNwCLGi1wAhJjCMVXYYQGgKFkQHTw0RM2cuApG97/&#10;lFxFng074Z+H8Rl83lT3NECubagwHd8y1CvAJfXad+IVMddJuMiChu4G4IpvIvyvjCBJKGZas2Kt&#10;1VU1CQw1dFlXQcFCRzMNOe4Pw1Co8JxYiLkAkvZBW+Da4vL5cd2Kw3xkR5ToIAZDiXD9ULEuxVR4&#10;T/KY0gphurSclaoRa/XgKmI6trfnoPXJegRsG2+ikYCEcZK4lbiZUlEd30bGvG3YGhLy1tpH7Dvb&#10;BIzHYlIyxWPx9HEFwFAv4IozjMRfPrJDpXcqz8nYl6Veuxu6bVd9p1U1dkdw0QBVNoXpwZr1pVoF&#10;SwEw/SDcgYDH51wQWEx4QnzFCwgAK4kBAGDQeVvfYbXVzQ5AUCliqh5LOmDcuU4CdhKsYMRcHQLJ&#10;AZNaUa89ydtEgus4Nf5ywNw9TBdcxFpcxIpaWZ1nEDmmVXepVO9xb2g8RgJcffvCMtO59YzjOkrF&#10;Bh7xCWy6mC1q7BnB96z17ntejfEFGzp8wsYeFGhqeEBGo6MRH1QJPLH7VIBIDX8qYHFywwHUMXGd&#10;+FhcPX/EJDIAw1C5A1IsMoje0axz0NipzzkD6MAVIIsB4y0qcaf2hL730METMkaPCDAUrKBeACW4&#10;yCTq92EcJUPB4r6/GLDRIydszeqNVrp2vTXUCDApUScungMmSGLAIrBclTzZQSYxPMYSu4TNjfI8&#10;1PC53nhFxGrULaTrSXREcVi+V5C5ih1UvQkdMyTjc3ET+Qw6ocNAYcoeAUdCI6fPb1ZbZ2hWDD9u&#10;bEbq1SE3M8kgCbqgZDwMurJu0N7kb2RVDEa5WiD5W1cBK7I44cEgYbKJ/tokXMTZGXvtgrTdtwfl&#10;6pJ72GW1snpJtU8Lhml7o9abtcyDj+3uEqJYEWCR+hCYpmW8nwpVA7ww1Cm4cAyoZfRExZ5aa2xo&#10;d0CAI6hPcPUKClYAi6RIqFcATAB1RIAFhTt5Dk+ACLKpgAUXMUpyCK7qynprqEs69CldLOZH9OFJ&#10;cod6BVccf/SpsfVOvmDZEcVmQ0zF9qRlBRcJkKzAY4q3nI7tYVKbaLwhqXyyhTFQNHrgcWUDnGgd&#10;AOJ9GHVJkcf74ieSAQ0VpHP45DjDl13BiLcOCjCSIjT0wnTYKvkcOo8BKwbfYdPymICYFCw+aoR1&#10;1CmKvQb436coF4rFEC8GKtPX5UodAYtxjn6BuXrFGlv2wL3GLF4ZXZdO3Wx9FIegIYsYJzlCYw4u&#10;YhyHxX2iNPaEPIoW3dDbdWPmhh2mHYjdRAb70v9FWj3uRJZpnbgLuBiZTzzGMcR7bPeYjD4yQNV3&#10;AGo6tWk/pPj5HgEwYEccQnKO5xMbCIu0/J1SwRPPYuVDqATaGqkV08HRR4Yx6t5dREGGgpFRLJqV&#10;ti+ty1q5iN4j9apRDMbsQHX1GYHV6XDVN2Tk1gkwqVir3ESGNwEX/RyuVt6wezztHlLvYWS8D3Hy&#10;hk/6PNShYZftrBBoCYeIOCqoT4jB+KfjfrCUzuOwxSaQSGSQHSQ1z7ExiB6r+WeFzymomAPWIeVU&#10;DFbdJMDqFSc0CnDemaWL0f+gDQPG4Zc8LV14pF/bfMapfS9aD7NESbkALaflvKDKS9145otJc6jr&#10;D2lGLlR4vOUlb/Qn4Qkl5hDJhQvuYwQEdQRh7FKG57mATPGT3L6Dj72kdUGFy/jUy96hzEOWBxSD&#10;DR98TuC85OdhwhvOD9AoDHEiUAEXMeTokRdtXN8PsPwxGdxF1UHFHDDdWOLpE+KhUMAVD1IGsDiD&#10;Okb3BfulcNt3VNuCu2+1lvpGB6xLjTi4hwA2elK91JBpzMQ8AYBxb9j0eVK3XW0mABa8Is9Cqm4h&#10;DpMRT8VxGIARW5FNxD0EMBInsVJ6VhFI9Tnx56fUVuhzo51lAUwG6ADNyH4y3QhJc0uvNZKc03dZ&#10;UDtgr2fiHEZ3kFGMRt2HtD0KJrDcBBXZxOgBzKLihV02s1yqpVilqi5jNXVpGZPKtFu9KAe0GDCy&#10;Lg6NvkAIZAf1pQa8cceyDhiUAayTcMXLjYqFdu0ot7oaBcO6EAGwAIerlI7n3AXIgCi2qB6A0ckc&#10;w1wATBZ/FkoGYK5g9IM5YFKw8joBxgxU8vV1bHb0UXd7mLgljBnEoju4jHgEhWPW3+zI01KwZz02&#10;Y34NBvCSsqYhjhbS96TyQ0ctCYSTLt8UwAABQDxW0rKgit1FBusyUQ1wOWjU0f4DQEYCA7cRk7LR&#10;qUzSYvzYiw4QYMVAA1dBvVTyjNnY0Rf9QU3UC+h8u+oBI8O0fDKeV8AVRqDwv8Uj6mMDLodPvxmD&#10;mmvqe2zRvXdZY02Ddeq6oF4OhysYgJFJpKFHgHmDD31iHvuoYVOfmypuYptu5CzjFdH4yTzGz4Xl&#10;syiYIAMwsoOMns8e8PMQknSoffIZAbAw9jF+bAaXlfbTpFAlI4D5bgCGqiEWxHGENq3+HoAeaxJk&#10;DfouqNnneNjSVUwKhsVx2JQBwWEAMIaiCbDTSnpsl1zCqroOqxJU1bVJq65OyFqtVut1tR0OWpPu&#10;KsyJUUizE3PhEsrfDoDx4GP4UbyhS0U84SB3jTKAJsCkYLu2l7uapNt7HRIUjGNikE7CdRKyNPAC&#10;kj6D5AV3SQdMVhjxEcPlgKFiWYHERKTpk4ChYIoB23wER7/cwN/74FtUxye2odGo8RQGt0rF+hX4&#10;51Gx0aetSy4ik4/GE9gAGDGKu1BqaLELxYOTNOJJKQvqFTd+BwmoiJWkRKhSgCu4d7iCj0ZDnEi1&#10;AxuTh9KBDFhHI7j8sRUdA2B7GVEfwYsBDCNMGJ0fw8V3Gdj3lI0cetHnAAkPdgZlIyFDyatjgwoH&#10;uLjh8Btg/B4FuHR8mGkrDKPif052H7IF0++3+qo6ARaGOmE0ah+RgQr9AWA+qkOQ0ScV1IqGfjLR&#10;wY0z3Mhx40LqPVaxHJCRHRRkKBjZQs4JICTHgNXdUZ2TTCaAAXunPqdZN/lWxeWdOjfb2I9LS1sD&#10;zgQDKyJXlbKphfGvfXZTucDx2aoYQkWfmOByFYtS9ZukZoxTxHhcBcB21so9rE1ZpYL+SjW8Ktwo&#10;3eGrqpoLkPF4fZNisPDIvhqxGjPK4UoTAcYPghE4xgpS6OxV6ZDJAGzHtt1WU9kgYFChAIf/mPoH&#10;3egjw7QclwBGttAfVdF34cfh87kwfBcHLLIQ9wXAWokdpc4NZBGZi0OfW6P/kfGHjEYZOfKcj0AY&#10;0t3dlUeQhc5kNRyVI2pojGZAxXiFEVlFSqbaxkUEMKYJ4C5OQ8Nwy7wjWUYjdsjU6AuACRYAQ62A&#10;jNjJ3Tttn+SlDI+e8BgrjCMM/Vr0fQHYYVxF1QUwh+v4CX3GKwFDlch0BvUSXIAmw5Uk/tqr7xr3&#10;x8VZRb4bA44dsEi9iSm5wfD/D/FoCv+nfhN3DYFONo7pfNmxJ23hfXOttrxCDVYumqtFACrHLFJ/&#10;pGCKkeh09j6xCV3L0M3DPjwlv2HrWnLtiakY2hT60IKKZRWLZQUZHc/ezyVFIzWPmwgkKJJ/jr4D&#10;4HYJ0i5iLLWNerVzunDwvkjE4M6SlAk3+zBFBXChpEyyFJJ7eStrGra/49kwH6MYAPOHMzegYIIN&#10;9XIXcdgHAPuUAdU1KauoaXO4qnWHr6xqsIqKBqtUQwygtVid1K1ZHwhgnrDQPx6AwJUL/RhAhZtI&#10;GYALE9OER/t5fB/QFNupcW8r2SlXrV6ABQWb6hqSTfK5GwRWDJuXDpjODTj6p/lhqMfnx6oZG0Or&#10;EqrnT0JHbiKuKapJggMl4yFNxswx9g9FYfak+GFCBvcyUj6OM2hkzM5L9jAGjEQHcZjPqUjDAyRB&#10;RN+QG8tq6LiIuHCoDEmHGDCeIPYnjyN30N1DbTv4qGKkw8/Z5NEX7ODDJwQVbuFLrmLxQ5Q8jnJc&#10;gDLId+LBEw5aATB9RuweApfHWnJV96mc0Pcg/nL1Up34+8UKy02AJ6yDakWgoeDe8SzIUDV3C/ld&#10;9Dvxf3ND4jdSDLts3nIr37ZdjXpIIIXEAaXDxVyIUQwU3EMAk9tHdlDKhEqF5MS42o6u3ysAC9nE&#10;7jSQnXQVUTIyiyQ9QqfzftUdVXugm4DsZQSYzu0d32orbQKrXjE4fam4iAEw2tJg1I4EmLw0+uNQ&#10;UvrKaEfMcoY6nrkdFaNPDMhQMFzEYMVrASzEYf5QJoAxS26F1AqwKtX4KuRCYXswQVBZ2SjAkoVX&#10;5tBhDGC4ZWQLXUW07LGR9uMG4vI5YAKLcYCtbu2SZqnk7ior3bzNYyGAyUTwpCNFBJoATgAr3u/J&#10;DH2uu376p7nr8KP4SAD57x6HYdSR+VPQDphkXt/dAXMFE2A1zfofspbO7XMQfIiPAAMyRsvTgFAv&#10;jDs2d+9euYnZsefkJspVpBRgTGrDrFG4iDytzCP1qGE89MnH/qnxTjBWUCDQqGMl88dGnmHOwgAZ&#10;6kXigsdMDj3yko1JbUYPPGvjh6Q6Bymftb3HGA51Qm6igHuCBy0DOFPjPJYBJ4YMwADK1RS3UcY+&#10;/y7aFh8H4Kgox3CjITvIhDwkfmLIKFl3hY9+G8wn/9G5NqwutR0bNwuGAFhILAT3sIcOXRQMyByu&#10;KWoEYOlxXc8wnVt8sw5xOe0gjNDoSgFtcCtjdzGARmbxsDEEinR9up0JdoAySmAAmNZpR01qyw0S&#10;k3a1D9oWykUuodCOo7ZDmykAhuGdqb0uqu231/i0b4IMwPzBTECTivnbXEbMXwpIvEY2sdrdwgBY&#10;hRrfnj21AqvWdsvKtFwuEGqZ610+azPunsBBxfBzXcH4Yvqi3rATwQ2cOiC3taHdWusT1lLXYg1V&#10;Ov/OPVa6ZZtVC2AeOzkJEXeqCDDO69tZjgHjDqLP0A8fFAy/mcAU31mA8R1UD1+ZGwA3ggTSLuhb&#10;9EM11SuelILV6P+s1f/bpu/Y1XsoDFAVYLyfeJAMm0DxTKAgwyUadcCY8+8lVy3UC8DcRSQOixId&#10;xGAMmfLRDTof004zNTWDX2nMEw+dKCgGqXdUyxMaAgrzeEzQ7JOLiE0cfsHGDgDX8w7bOO5dbAJv&#10;TOCROYzdPJQrABaUKQAWgPHPVR3KeD3exnF0D3j2Ut+XmwLubYAT9dX/xtAo/k8Z0IU47GQ8hls9&#10;oc/eubPJNq9ap4Y9IFB4TksgCKZcl1TMR0wAGPZKwAClS9tiwGhPNGpAC4AxQoNYCViCAsaQ+fFd&#10;dCQrJqMjWgrHaA4HTG0kwCVAUSi5fsDVVJvw7h7aF6FGfEN3TywCjLCCuVoYDA7sDp2svrnX3kfc&#10;JcCKV0m1vONZJbDhMq4dcsA82YGFWAtXUO6hA1YTANtdY2Vl1f6C8CoFrg0NbXITBYwaLOoUyzeA&#10;+ZfTurtvcgV98C0gyiVEuYCrubbJ6ip13u1ltnVTqSsJ/yTHhmyi7iZ/8A/jHjpgsgBYnysYvfBI&#10;vwPGOMgISH6gkz9S3rsUuFAu9/UdVq8bBaPoyWCSKWI6au+XUsNiRMbg4RN+96bBxME9sQZpazqe&#10;yR76Gy8nTnh/GdvilD5xGGlsEia835g3RzKJJyrFOENcRJRkqmIAlc/0FLmKdB4ffuxFuYdBtQAJ&#10;FXMFE2jjh563CUaSHFZJ3xeQAEgElwMmOPgc3NupcDlM2h+vA6CPh4wAC26rYjtZcBdDHYdM/5t3&#10;Y+j/dGUXuHHCgxsSqg9gtU29tm7ZSqlRr4+WCB29k1KvCa0DFS5jBBgPSsqliwEhDc9wJ6CkC6il&#10;SYC5WxZu5N6vxjAo1WFwr5vHZXxGlL4nJtM5Sc0HwABL7YObtyypG3OdQp9mqRixmN/ACUG0j7Y8&#10;NdRxwBoEmI7BM8Pw4DJtOTtvpwDzQcABrMIrcN1VVEzm83aQ7JCKEfDT6Bww3d2nwrWrrEpllZSt&#10;1nhDJNk4PohGHgALYABBSj8EfVMMwk3SESzAGC+YaEwKMN01ahqsenel7dy63Uo2bfUkByoHXBzP&#10;PwpYAbCwXoi/VAf5xvDP8ZEZCsOPSFDrrqLqxj8S6gpADlkMGPMg1rYGwHQHo/OwZ/ihAJgUZ7/c&#10;o2HmHiS2iCBDwRwwKZSn6+US8kL0/N4YrrA9BozBr4xL9EdAdE7eseUxloxGHOIw7QMElZ41ZL/U&#10;jMdKHnn+ZXviRMgiEncRg+1VLIZ7GCCTkkm5AGyvXM4YqgJcQKHPJ6niI/ynAsbn6n9FPanHdocs&#10;BoybAt9D8R1lDBmQeiznbmNwOeMOZxSb/9dBU11e1LBi0Updi5wa+t4IMkpBJnPAYgXz57xQoNjN&#10;k4oRZ+m64tqRZOBax2NWvdNZKkYs5UkLmWcG3WUMcZmPPeQRFs6RYjS/lE8QdUi5cAkBq7aizlrk&#10;zaSj8KTgIdGe1W5I0tHGgauxPu1tJwYMcWFipVX1A/ZnTIrj/WHAheEeqiQWc8AEFzFYjeISICPB&#10;USXzdxhLtXbtwqpklT7VdD0qJDfRM4OuYGFYE3eXk1+yR/8MX6LLUq0KUgGsKSkXsVnSXGuVu/bY&#10;9i1brWTzVh+zxnAnjothKriIvhy2OVxuqJh+AL+r0ZHIbESh992HaE2BLJ6sFMDoWuAuxA9WV9um&#10;/7VZ/0u7ABuwnpGH3UXkdakAxgODDHsKyQHii6BkuIgoVRg+BWh0QMs9pKM5Bkz1vK8oanj+IKMa&#10;bZhJlziPBv1SiMXUKAGCmIfEhvd3qXz0BQB72Z58SeWL0XAo4jiBxjNfwDZ59HnbLxeSjGIAJrIC&#10;XEG5YoWK1QtYqO/gqD77Y3Po9V2ADAVjbkV/fkzbOaen+d0EFIrG5/A/6jy82iiAJpWffMpWL98g&#10;MDpducJYQGyf5XN7tQ3VIeUuyLrkOvoj/yEGQ83IFIZRFxOK36fcyFEgYiVXpcii9Lq7jYCm9hBg&#10;DlDTae3JC7WHJDGUxAH1qqus002/Q0okwNSepoYfGAoGSAXAGgUYKqZzBBWjuypvn+DdYmQTUTLm&#10;u48eYyn2V9qGUR0eg9HggIwEAKC5mxgrmANWZeVyG3kPbxPxlOKw2EV06dU/4DA4ZPqSjGjHTRRc&#10;7S0ZB6xFgNVX1Vj5zjLbtqXEtgKYPsvHE/JPRud4pcntU+lgRcaQKe4wpHTxtbvScid0V8NNDJBx&#10;TEjbxyNJ4klLmxs6pWDt+h8TUmNJf2LQ8uOPGVM/4yICGA1l8NAJAcXcGqFBoWYE9gBGzEXm0G3f&#10;iwLshOISXEuBSLxWuLvT6HQOINN547kKUUtGUgzL1SN2orHHM++iYI9KwR4XWE8IsCdfMntcwPHY&#10;/0McD4S4lTKSIWQUp44AiRWpABfKFMFVgBAoOUaf+0eA8Tton/fP6fOOqASwcO4AmKuXjEdziDUB&#10;FQM0VzL9VltKKtRO2tTIGd4kuFAV5tDI0fABCNUhHgsKFlQsQBYPa+qR+uGmnQSMNhIB5ip2EjS2&#10;uTloDL1CIUmwoHABMBSrXu26Sm25QSKSbM44YLRXlItQxVXOLXg9DKXCCoBFKtas5ZTcxAt3SbHo&#10;E1uBesUpe5nPDBwNmSIGq65WXFLTrLt7i0NWJTeRuGtnBBe2e0+1GmaDNTZIjSLAoP0V7p1K7ga4&#10;iW36B5gb3qev5iV4dU0CrNrKd8SAlThgSakcP54fOwWsAFcAbCpkJDJwD4Ovvl8/IP56CGhDLBbS&#10;rVyMuD/DAdPdkD6NekaoVLf76JTWtiHr2/tkAbADunuTZufuPMCwIRkdr3GmLKiY1Gsf8dcJ65d6&#10;DQmsuG8o9IGFO3s830U8vwWzN3nCQ42Wzt+hgy8IMubViNxEAcasTyiYAyY3saBkKtn2GHNsPCv3&#10;UQZwx3lSWecDDM4T+r1ChjBWLJ/IhmUBEMODEW9NBcyPUZ3w0CRuohQXBcN1jGAM6sXvo8/Q/wSk&#10;xJaoHi9L52YCdLsrkt6Zz8SiPkGNAGOSmh7mMZRbGAMWXERcOwFGHCUYgQtIUKGkvA8a9NRYPyhY&#10;6BQOCYr4xhqueYZso9YZreGDjBmhrzZar7ZWVlpmFTsr1BZb/OafTuBtyWjLgoqYrKBgDphisDqm&#10;m5AX5n25UlRXsOChra7rtzcy6NfntRdkZBI9iygDMNxDzyIq4GcSTiaAqdOHM600MViACxWr1HqV&#10;lK3OR0PQt8XdJQzMRcUiyPgRtIwqeXKjqcMhSzS1BcAqTwJWurlULmKjP3LCMSHOigGbApl+xFiV&#10;YsgALDzvs88VrLNDbqLHYSddRSBDxWLAWnnURoDV1ab1v6asvkE/WHJYCvT7AJjiDty5+ClfwGBu&#10;+l6pVH7vCwLrRZ/Zt//ACbmGAoy3VU48Zz0TYVT9gIAZOSr3Tw0wTtMT19AQaZwoBApCRpFZc8cV&#10;ywwffNFGgExQEIMxXzyzPz0puB7HXgSsANgrjO2q9+hzAiGCIHYNg3t4cnhWACyoGUAADyNFgDpW&#10;vNgcsLjOM9wQgCt8b8CN4UK9HC7V4yURblqOAW3pGLVdO2sEl1w9QeMdwd5PJcgASurigOHSeaKD&#10;bbiPKJmuqdx+XDy6XnxMIoB5GwsKFixkBcPNNLoB63pjsVfVTWe3DKWq3l1rWzeUKESpsIREokMe&#10;FiFMh9pfu2AhIQdkqJcnOaYC1qj2TjyobZi7iRIQMoof3yKV8iedVZLgWDts/nYW0vRYDBgvs6uv&#10;axNgrf6icBIdJDdcvaJEB7PhNpJu905jKBb9/s8HyGJzwJj0U4Axo25C1lzbaHUVALZLgG2VbbPa&#10;qnr/58JwqSmQUcaQCbD47hUgC+PEeI8Ub+HgbRx0LOImBsACZPzw1MVN9DiMH0x3ogBY2hoa9B0F&#10;5sCBZ04Cpjs78UQBMikS6jR46CVB9Ly/CjY9/IS1Dz5myf6HLT34iHUPP25dw49ZbuwpQfe8QHtJ&#10;oIU7vafrdW43LXsDjLahBsDA+D/mXNz70IuCL05yBPcwVq94PbiNJ42ZogDzj5MWAQosfnLZtzkU&#10;uH8hscJxbC8A5lCGWBHAUDEUiriRvjPgwu11WAXoYUAlISJzyAQXn5FXXLtjR73AEUjdAbDQEXzQ&#10;3UFPsTtgukl2RdlEUvqRuYsnJcMb4aaIkgVvKShWDFgMV0hqybWTecYR07Yu7etSu0olsrZz607b&#10;tGaj2mCtJRV/tfOgrYQCV7GtKe2JuXYBR5suKFjdHwOWJF0vFxGR6Ux02am7BJUnOkZctfzl6hFY&#10;YSTHWOgHqxNcjfpg3ndMPEbflwNWJvVSuVsqVinoGgQgmUSSBv7YvkMWlMyzMB6DMUwJ0kV5Q8Ja&#10;eX9ypGAVUQwGYPX6HJ/LnOFSMaARXLFyAZgvR8ajBDyO3uW++j7LCLB01OfBDx+XYTlWsfCDNUaA&#10;1VSn9L/qh9Sxg4ef89jLAVMjeQVgmCAjDU0MRszVOfqUQPu9dQ4/KbAet+xoKPMTz0rZUDr6inAx&#10;pVBHwmgHfz4sBiyCzYF7ReMOLhlzGMZAqZ3b7x204C4WQIuWcRvpP4tVhvPHcMUJC89c6vzhOwBB&#10;UCa6Buj3Is0PmG46Nv4ecfcCsE0IrPGHTzhcfFf/HyK4gNDdSSATvOybPPaC7dqTsIxiIKa/zvn0&#10;agGwnqwgcsBw8RkhT+qe7OIUwDzREQbptsjTIA4LN/JYxYJ6hTYRjeCRpwKI7cCo601b9CSGhysp&#10;W79inW1ctc4aJR5J3fiThC9q720N7VI0RCDpGe8AGUkxtRfB1VibUuzOSKSQ5KDNB8DUbhMpm1MB&#10;YAJqjYwOZgcrmg+Rl0BsngiA1euDmkRyPQNiFY9VMopjT01QL8kqj5eUKy6rlVvX7IkOUe2ARf4r&#10;P4AMSCgZzcEU1kxZjc8bFKxKgO12wLZv3a5/gDfSvxKwOOHhSgZgkXLF6sWP2tbKCwK4EwIYqfoA&#10;GMrlcOGju0WPHuAmykVs1MWqq83o/9OdqVnBsyBl/OE+7ux+F9YdX40VsAjaPY7yuOokZH0CCBex&#10;T7D1StV6xp/xZ8R4eR/PRMWPevj4PZk/9uFxWuiYJUZzAPSZNOo4VoqziQ8LMFxEhysC7A8hi+Fi&#10;jCKzRh1RxViNAsTEdcARGjyTifKurzhuYjuAoX5TkyMxZFMVjGwixxNPxuf3TGMEVmxAi6J5DCer&#10;bZKrlRwqTLN2Mg4Lc3HECkZWERXrFmRYUDhunmF7SyMNWnGYtzEAo03ErqHahNqLx00Cy9VHRjre&#10;BzDIMm1y5+pbbPmCxbZ9U4lgahFYbYJMYElMWtUGW9Q26UZq0zaUDIgAqqFWgiNrJl53QQlJF9q9&#10;dz63pq2iKWfvZLKb1Yq5/EURgmyTAGOWX+DiVbN0NPMShGYRjIoxaqOqst5T83v28LKEStu5Y4/t&#10;UckTwTx634q06kOmApaOjGX+aTqbmba6UUrFIwx1lTUOWOnmLVZaUmoNupsQqwUFDHAFwAJkHtdN&#10;AQzjkYZkYtD8HVIAlhpXneAexsrlQbDM33TvisfI6B4B1i03uFP/nwBr0d1NAfgwY/TUIB0w2X7d&#10;1WPAGPYEXK5iMjpT6Q8DHJ+vQoZbmB172voFHOrF/ngkupvW42erwsh0kiYnG2vslvmwKTVUACPB&#10;EdzAAJbDNQUwn0RUFkbbhwwkKsY5p0IEeCgZnzPVVUTF+CymInD38lUAmwoPbiLq58oFuAJp6v7Y&#10;6FinLlAmuyetsSlrOakWkLmCkUnMktCIMoneHyYTSEHFIsAUmxFjk2Vs03VywNSwww2cdnHSs6G9&#10;hMxfAItYKkl+gOQZ8X2i0xqq62zx7NnuPSWb2qRaUixB16o22VxVY01VVdZUXSPYmuQKStXUrnla&#10;o74mIUt6uh5FA64wRlIKJ8haFAal5KV9mVfMrkTFpFrrRs3fusJI+o28J2zSiioqG622LmktauzN&#10;Aoc4jCnNeEFCRXmNlQsyANsl4y39zPHOi+9IxdOhzD9FBgZzyCJQAIc6gFSnf6TWY7CyAmD12s7b&#10;TPhxADJYGIkxNTvprkABMN7AMgUwXQgfha07mo+eFlg+9kwGdPjxMWBNMWDyrZubBVjPYRtWY8ct&#10;LACmBsJ6ULAAVgBNCiQLj2iEjmdKkh49E0wbwNPMASLitngexSG5ifGDmIxvDCNEwjodwagZrhqK&#10;QaN/6NmX/iix4ZBFWcUCYLw8TyUvceA4oHFgZQGwAArmsZH+J4caALXMdlQMMGM3MXZXUahXgKO6&#10;B3V+V64IrmMo4JQ6GB6ADxFTvcG9j1tdQ9Z68rxnmTQ9k85QMmrjJGAOGeuYwMJFjDOJJEHaW+V9&#10;kOhAldSeaFuFdiGjrdBmPDmhhp/Eq5K1q911yMtKtWasqqzCVi1a6lnsZGPCVSyBaqlNNpZXWMOe&#10;cmusqLRmgdgq8QizkKWtjtBJkDU1EBIR8gAYndAkzRSjSdW6FIddXdbvChYAQ8VIdEjB3FWUgpUX&#10;AOt2wOoFEJlEkhpVlYKsQq4ibuL2PVa5p8oa9eUY/sSLFXADTwKW897xAmQquZM0ShErd1daDe9I&#10;3rHLtm7abNtLtvncDcy6S6o+HiDM3YgfjY5lOgHDnSpkiRwwfsy2AV0IAGMmIZ4jCpnDPwQMFQMw&#10;HsBrFVAxYHX1Xbr7KAgeeNDfrYyCeQwhO6DGVABMjbEAmBoegPEy8CFBAlyeAJH7R8q+0NF8HHdS&#10;x+m8wARI8ZjGk2P3YsiC2zZ1VD2A4frFkAUFe2XsFdvjMn+3F26iu2cBWO/rUiMPKfkINN044j4t&#10;AANIlA+Vc+WK4ELlXIX0W/B9AIfv58OnHLDoZiDAsKmAeR1MgPOUNW/VyUq1ckxQo5uZT58mryEn&#10;cBywQqJDLiOZRbb7vvAUMkrH9SbJcDLWD4B5GCHAwo0cBSP+EmC4coqPkphCno5E2vZs22Prlq+x&#10;5po6qZfgqhNc1bXWWFkpsMqtoTwGrEHwScHUrltUxoDRf+qASb0cMJWelRb4KYU4G2pz9kbPIpKi&#10;F1S8nWWjXEVmleIFEHsqAKzNB/K2iPx6+aYOmFQMJWMcYrnA4vWrFWWVVl9d78mLBHCovssxHcaC&#10;JJ3EYhVDkXL6gdqtfFe5le+UmynASgBMMVgDoBJsOmAh7c8PxQ/G8fHdKgCGqoUH6ZjYxNO5aSa3&#10;jACTea9+BFdsxGU8fc1LthsFVr3Uq06gMQ141/CjAkwNCxWJAOMOzPpJwGLIYsCkSoLF30wpiBgU&#10;zJQBvi5w4jkTvdNVJSDR+Rq26bw6Dy5ngCxMKxCrCaPqH3r2v0nNRxa7jEBHVvFRARZm7w1geF+X&#10;ygBWAM8N2GIAAQyVU11iNaCL1SsoGPBxzhigABcAs/4/AYb76Aoo6+o7aGlB0pPn0f6TgKFMYSwh&#10;kAFSsPjhS4wHMEmGcP0AjPjH2wbtotAmTgLm5m5imM6P7CDJjI7WlG7qe6x0w2ZrrW2QGyirrZNr&#10;WC3AKmTl1kRZUWWMlSXp0SYFY8RSXXWLu4nBRST+ioff6YYtFWtmpInaP9NovI9OZU90qAQwdxGJ&#10;w6Rqu/c0WE2tSEUaBRmAkarnLZBYjYDCXSQGq5AS1Qm4ZgWFrfiyEWQMj0q1MdUWJkAEAgrGY/3E&#10;WbxwYcfWHbazdIdt2bjJdpRGgOHz8qMAWKxiHBdB6u4APyi+txSMhAXTasV9YAXAPPYKUIULNxYB&#10;NuyKh4vYUNfl8ReA0QfWPfxYUDA1uthFPMgdXQoQZxMdFFxFGYAxUgO3EmOOCtSMqcyAjToxWCEx&#10;EtSK0scFqvGS4qZD1l1OznH8xElVUCM9rhIFww2cqmJ/CFdsjwGYGronOgRMrFyFRk8JYNqOOwhY&#10;BXPAcCv1/0bfDwudzdrHcQ5MULbQWX4SLuYGmQqYf44MFxGgRw88YR26BnnBFVSMOIzR7qgUiQ6B&#10;FSmZXy9KwBNoPvRJxk2TsYAkHmLAwrC5EErELqK3NfbrZo0CtZEp9Gxhm1XuKrOy0lK5fwBWZy21&#10;1RFUKFdQr8bK6gAYmUVXsJTg4q2oKBiDJnAPASw87dzKJLwCC1HqVvv96Q6pF4ChZLw/bMOYFWOk&#10;6XeV1Rl9YXSeAVlDfZun6lGxABkqRtKDCTurBZjklQCRoLAxqX8eVxHIGPZ0EjIkHcMFZGAvI+hx&#10;DTc7YDv05aWE9JP58SfdRO5GIaDtM+Z28I7nKA4jyCQtH/eBpbSckqLx/I8/Vs4F8jTvHwPWKMBw&#10;EesbdRFUPzf6hAM2NQYjVU9DCir2x4ABFZCFN1VG7qLM4XLAThpg4SqyPOmdv2q8uE86N/Mp+muD&#10;Hj7hauPumM8hf8LBoqP5j6H6420MrSJZgcvnANG41chp8ECAMlKy7gpHHW4okYL5UCtto0+Ovjtu&#10;BIXn2Vzx+B9OSMUZGhUAe/A5uaUyOsYdNL85BODClHH6DoD78IuW6ppwuEh2hEQHfWFTMomRxdfL&#10;b5DsiwDD3W/1oUpy+XAD1S5iyGK43LjxOmC4iWkHrI2ERmOLYrAyq9ix3VrqamTV1lIjd7Cq0pqq&#10;KtwArEnxmAPmxwkwhlbJRWyoVejE50uxwvSDdPsMaL1XbYrJeBWHJbttWg3jEQWXu4oCTQrmqXpe&#10;abRzJ4+jNCpo6xBgGWtoSOpO3yzlkooJMkqGSRGPVUlKA2D11uTpTTIvklVBwihjlAy3EDULU1rT&#10;M56zJkFbsrHENq3fYBvXrXMlaxCkvBiP93fxAwKZJzz0Y5GSRbVwCz2TiIqhYLp7dPpDdwIsJR9d&#10;apbyURzEXFwk9oULhKI5YIwIQMHkIjY0MBWdLoLq9ow/5S6fA6aGc1gNBcgYMkXnc8gkxoABVwAr&#10;hisGjLiM/XFan0YaKxnLwLWX0Q+RMri7xfkfDaMiHAptD7NGnXBVeuwVMVgw1sM23MOwzhtTUC9U&#10;KCQ4gmvoMZQaPyBgABarkYMDaBFklAyzotMbyOJ+NDKcY8dOKH4ML3bgOM5JYiV+QybxnwOuO8IB&#10;BYRANXH0GR+QzHwhnTnBJKAALMywS1/YfqkYN8Fovo7IHDC/SZ5cZjsdvC2NtK949JAAA64IsNAP&#10;JrjcSHTIpVRbdsCaFP/v3GlVAqy1pkpwBWuuljlcsnJAAzCmEcBFBLCkD69CwXw0vdpPspU+NwY6&#10;CDAtN0vFmDeUz1zfOGB/ytPMDhjJDuIwXEXZjh2VPoK+kcdKdHJS9QyZYlxiraj2Ui4jrmJtdZ2n&#10;PRvlxzbVAlm9lIykB0qUlg9MB1z40PAPB8CItXZtK7M1y1fa+lWrIwWTCsrNZJRzYayXglnuVPxw&#10;MVTB544VDMDkQjhg4wXAULUYsGDhIpHCLyiY4GpUYMoc++1Sufzk01MAU2MTYNgBNcLYTYxjr1jB&#10;AmARbDJcReI46rkJMNwpj7VkcfIAAFCq0NBDY0cpQ9ocuELdw08EBTsJU+gHi9dJbGCPYVH8BSye&#10;qNC5/LMcskjBBMFDgsHfaMn/p+0OmaCOFQwDMN4ig5I5qIKLQclMKEpHM+fEBYxfoO6JFZ1jTDTn&#10;ho5YJj9hyc5BS2aGLNOz19o7R238wO8F2KRlmI+DYVK4iLiKOQb24iaiUGHGKZTKp3gjjsbV95J9&#10;Yw4PaXMHjLYRwxWBBmCubtycUTCPwVIhJd/YbFU7d8mkYFMAc8ikYo0kOARYY6XWJRrukUkBWyQI&#10;DQKsQaETWcwEbUbuoc+72DYowAYcMGaF5knnhpYBey9x2KrhMG0AL0z3dzQLtm3b9/jgXmIvFIwX&#10;IjCioy6Cq05Wr2ViJjKIjQoWA2CymlA2Ezw2JfyfY3yXP6oisArvT5bCkeJfuWylrVy6wsq2lymI&#10;BDAUjBH3YbRyPFQlJDoAKzY6mhmHqLgMwNJ7Bc+Y/mGeZgYwOphxMWLIKMNMrfwgnqZvFFwM+m3R&#10;heneZ/l9z3hi4iRgmO7gWqY/zDudUS9BEysWLiUWrwOYj6D3ekG5uNvH8RZqQIP1xEHktmGFxEG0&#10;P8AhNXv8xZNw0R/mZXAZH5M9Kvgwf5E58ACYlC/ETwHueMQG/VLHtB+lAbLjMiADcE+C6PM9KSJj&#10;LOMoL7jgPPp/RwTX0MEwRTiZTlSRJAxgkcAYP/R76+o/aO3dE5YWRKmuEd24Mlaha1onFahTA6+p&#10;S+rG3Wyp9HAEmNQLwEh0yHUMgAEW8XOYFyNYgIssMIkO2oInOoAnahsxXJQxYLQdEm20v6QULADW&#10;JPXaaTW7dkbKVVkocQ8b9uyxul27raFcbqPadaIh4W5ic53iL7mITNCEi+jPpUm52l8BWK9Pytss&#10;yFJyHb+yjVEdisUKs/0KrvXjVlRausfHHOIWNjelZGnd7UVwpGKAxqiLRrmDzfUyKVZzHeolsBwu&#10;QUbwWM9EIvrHHLJYxWSCDNcRtVq/Zp0tmjvfU/4AhuuI/DNLVBiKEn7EkOiI3cRg/Jht+qcAjPiL&#10;BAfqFF6FFEZwhAsWuYgqUbWkfhTPIjYEwHhnWVoXue/g8w6YJzkEVcEiN5ERHrGCnQQsQPYKwFTG&#10;CgdgNEigCS6bzidQ4+RAwWXTMo2buKYw4p6GLAUjOwhgoUM59Iu5ammdoVSMV4xnm2L0/QGRN6k4&#10;yaF2wPhMmaD2mCmCDMBQNL5HDBnfgbq4g8zhyCDkoUOC68ALxlTinBMQUS9s74PPW27wiHV0j7tS&#10;9QwcsVzvQctoPd2tG163YqbUoDXqGlbUtlvp9hr93n0hBkPB8riJABYULOvPdA3pOjEEKgyDCoDh&#10;keAi6rxcP+KgWMEALDJ3D7EIMDLaDORNqh0DWKKhUeq10+rKdge3UGBReuxVvsfqFZ/V7NilskLg&#10;CTB5Ym26QTD6qKGmWe2zQ95XtwDj8+gm4ikNAaY25JOSKtzgpSjdaqdX7JZyrYziMBIdqBhWWrrb&#10;duwo98dUmuQekqJkUG9jvSgWXIwZBLDmhhYHrAXI6lXXVaxWViPA/r+6/jtM0uu6z0VnrnXs6yAd&#10;28d+ZNmyzyPLx7J8JB/L4ViSJVu2zCSSIAkQBJgzSBA5h8k5T3dP6pxDxc65qrqrc5ienPMMcgZI&#10;kESG1v29a39fdwPS/WM9X3V1daXe7/6ttfbaa+d0v96gPhR7wEiXAllYG4NwSalmhnQiY/t2l1ln&#10;e48fxFCktnFEH0IugEOGivElxnEYcAGZ3EMAm5T6UB5FsS9u4ZRmDj9vTP8E4q2QfZKC6R/zEcCQ&#10;89FjMr0PfUHz+iefpeeFgPFiXw00MmkcPocSAAbFugAWYi65TDJ3CeVWAtMl/W4JsAAcgAFNSIcz&#10;eIOaxHC9SnmTBjoDnPs9o6i/JWMZAPvQ3T8A+7gBWoAuGOVS3MdhfGziRL0ALI6hPFERKadDFoMW&#10;QbYcMP6Gtm6o1vln3vd4DLj4HfEhbeUuyuWblVqhWEdOPWUnz71oZy6+ZqcvvG6nL/5U9qadvvQL&#10;O3npLTtx8Ze2cOY1G526ZEX9z1gPoxYRFxHAqNKI3UJvXjt3NkA2FyZK3PswYQrkmfOaIBnkmnyB&#10;iAk4GiNegyjAXME01sgDzJDZJoMoj2pSY3JILmJBSjU2NCS3ELikXqx/9QBXxxJgCoGCgrH7Y0Ie&#10;24QAm9PEz/OimDRXEmCy5YAR07Nme2BYgPmCs65NchWjVP2KVLrDstmesGtZYLGpsijXDcBGBFhe&#10;8ReuYQzYmJQKBRsDruFhG5Xkjg4P2bjumxydkDzPCK7DwVXUh6aHAXEZbmJPZ69V7KtSPEZfRMVy&#10;1CnqtbxCP0rH+peoLw0Fi9fBSHR4GwAFl6gXMRiH/U3pPu/kOk0yRLMfgC0Wi17VPy52EU9p8hBg&#10;xRPGyZsLJ58z6hBx/zxjKIhOy2WcP/uqLZx7Te7S+w4Y4JDEQLUADaAuAJzuj4GL1SwGbDHhgKFe&#10;xEMMboFF/EJmzwHTwPWlAE92hL+jon5x02UM1zKwPn4/avf06x/YZbl3YatKBJlPGnoNQcZrAdly&#10;wNzV032smbnaMaHob9kIipKxwdLhAlJ9jvPX35Q7KM/g9NN29NQNOyEVu3jtF3bu6lt29srbdu7a&#10;u3buBl2DUcC/tHPUbF5912ZPvGzFSf1f5Eq6i0hdYgyYFIzuvw6Y/r8BsOAahp3qKNllW1AIgIIF&#10;JUGlQiIsVrMAF2n0ABjFvdQbTo1M2ESuYEMAJMDGBwFMNhAAc/Vq77Chdn4v19FdRNxKjf8cCsbY&#10;pEUGULPmRv3jOZ/MA2CnHS5Pmun9ZIvn7Fdp2SbAVuIexoAlUu2WznT5DmZ2NI8IrGKkYA6YXDmq&#10;kMcKUjHcQxIbuIbDADYU5JaZQbCN6/eTo5NSsTkBFvbcHBZc87IZQUdFR2Nts4M23J8TuACLmzi7&#10;pGA+Sy2PwUKCI15kBi5Kpeb1D2BdAgWjENjT9GQQI8AwAOMQwDGBNVqQizgqwFgDO/OiXSJrJkhY&#10;+GWr+5T+8UUBOqJ/6MyJ5/zQPZqJcvDBBakWgJ132AJMFxmQfjsomm+jlxF7LbqHGuTEWygI7hmD&#10;OsRigkC/i5MjgOYZQN0X6hGXDLBeezs0xHlVf4ebGIMmRqUuHwUM5Qk1juH1Q1ZRrxvFUCQquHrB&#10;L64iIOq1ebyfIwaguo1ryOmZFwTXLICce0GAPWXHzz4Xul09LVcSsK7jUn5oF5/TdxGVil1gc+qN&#10;D23h7JtSMUHk6XoAE1xU2HuqPiQ53EWMAKMNQFAwwUfSag5PRP9DhQ5UsXsSzAFDwYKShRpBFoIZ&#10;O5rISdOTdNN4HR/O22B7p5dDOWAkM0jL9/Up9urU79r99wWNywmJiNcpUqAuwEZZG/ZFbkAm2RYK&#10;jJnMGXfjHoMdtwJxGNUduu/fcthDHW5i7CJethVJAZZItlt7e5/194dzs0YlkaMFUawXpXLDFYwS&#10;k/yIwxXAwlik67ciswIfQL+bHGXH6JzgWrB5zSjzQDaFyzhng5opmhsEWEePDfUN6bmJ4Sa8NIUj&#10;hjybqMfzxcUuYlxB7YvM03IbWGQ+fENQXdRjw+o6p3PELgW1bCxmkgqmIoCTNosCbGQZYMfPvuIx&#10;Bn03zt5426YVhI8fuWITC1dsTK5mnmzluVd80yVlUHE6nioOj8E0CAENwHARlytYvIPYAYtcNFcL&#10;KRlq8qIGNoYruRwwMnVkE1lsFjOejieDCEzsYKbhaOjw+5f2kn5BW20e99IvSLEDWJzsiCDjPQBP&#10;FIuF146ULDLvyeiQoVhBzbjtnYZ1+9LTv7C5E9fs5PkXBdhzDhjNd67pu7tEBctTH8hCtylv56bv&#10;KCywazKSkh2/9LYVZ674gnNIclBRL8iifWEBKFSM2Atbnqqnp3xIhDDhxt5N7CY6YA5WbFRxkOA4&#10;LMDoA6NwRuNrUAo12tsf3ENS8mQNe3otJ/dwMNvuCjbaNxgBNi3AUDCN/xwTf0hwsCsDwMLujLDQ&#10;PMbSj+DCilI5iiu+wDliHocJsCYBhoolWfxNZi2T7fZeHKx7jZDUoFFNXoqm4K8osIixcAPHpFRU&#10;IJPaZJFuxAsmI8ikahMjxUU3kVot1OvwJGomwLp7ra2hyVu3DXQPWG4AF1PQ4ppSpU8spi+SWclT&#10;9ZGKeckTadIZBb5HaI5y3VP0i0fS4iJGgAW4cEEEmP6JM/Lhx+QiAtdoUTOeID15/lW7IVDYUTx3&#10;6kWb0ow6oX/ohP7hRX2Rw/K7J/QcJ6/80k4/pRmagl0NmnPMzhFg7i4ucxHDonKsIBq0uGcRWM/K&#10;9WOAu5LJSNMH9zAAxpYQXEQAo3yJ9S0yh75VRdcbr7xlz7z2nr2h+0lu0C4AyOg+9fIvSU7QOTgo&#10;F6+96KICjsdi4TUdMr2nJcCAPYZMry1jsZg1LA7zW1CsBVhnJd8LJ6/bRanZ0/rM9La/xMTzzBJc&#10;cdVKvMBOs6BTUrfJI8/ZpP5/i5lEX2yOquoFT1jzCqDFCQ5XMGJpXXkMO5VRMYfLM3rBSN0zXrw1&#10;e2ReJkWtLF3QBofdRRwRUMV+4OqzMYp7uzXByz0cEGDDHd0ax0Ohmp6stgAbY39kPmQQvQcMgEVw&#10;4TJSxUEbCpJmDtjYSTsiT+rhbsFVI7gaUS/dprIeuNqSGUumO62zc8DLooi7HDK9aBE3DvWi1ATI&#10;FHv5bECxpOAq6A3nBA7XEd0XVGzCZsfnXcUOTx6VLejnaRtQwNnW2CjAOq2/U3/XHwAbIaOoWYMq&#10;Zs8m8kXKvw4uIia/V5I8N3t5EbAZTiHUfZyCwQf3cikA8/1EMkpuIsCQ86LgKgq06dlLCsbfsBtS&#10;JU62nNaMOiqVw8b0OiN6rmFJf1H/7MPnXrUTVxVjULQLYLiLGjwkOFA14jCv4tDgjtfAUK6gVsFF&#10;Q5mWKxfGfWxgdAWL1GtRdQQZfRIdMLmAehq7Ij/zigI54GJtDFVjqwrAvfq2AHvxvbCmhmq6GgUF&#10;javg44QH7wm3EEUFrkXI9DOtBDhvDHv6lQ/shFTriBTr/NXXPfY6TQcuxWfP6PP6GWP6TmhISlEz&#10;XX4Bi+/APxOTju5jC8/sqVdsQv+bY8cVu8lFdMBochPt+wrJjpDwiNPzSw1sgstPJjHEQkG5YvcQ&#10;BQvnH0TmGURcRCmRBKI4MCTAOqzQJYg0RlGuUcVeeY3DoWwALKdwpaiJflIxG383LjexmGfCn9GE&#10;jzcVJnpUlKJfPy1VsZn3rgcwX/45YQsCbOfwueAiemW9LChYu7UlMu4m+poYsdhgwTOIHnsJMjKH&#10;E4VRt3HiL6lXUYZy5fWmh/UBsIJ+HpWriNJRBzY3Oe9wHZ6k+HLcejNpa62vF2Ad1quZY6Crz4b7&#10;hi0v15S06Jh/KGQ5AOY9FgRY6M9wQiqlLzwCjOQFVfLMJKRR2fvFbBjiL/551yMFU5CsgJQtKgSm&#10;0/rnnbn0Uzt95ec2o392Tu7gMAqHK6nnGNUXlQNIPdf0yefsyMU3vagXoM7hKgKYBhDqFda/NOAi&#10;SFAtVIO0O9UbVHEwsJfDBWyh6iMY63BP/TQcSRvvD2PQ/1Qu4huC6YLkZERxS14qe/GFX5ie3n72&#10;l/qdIAM4ALv60nuuWMBFzOWZP5mvdUVwAT0Waga5htdZVDGg4+/0PJee/rkdlmKd1Yc7deFFj7uu&#10;Pve2Pcf7k6GWNO9x1eK23jvvn88dPjv3y02Uuh0++4aN6bs9evRa5CJKxWh57QpGFUcMWMgcfgQw&#10;r9qh0++5MCaAS+PC1WsyuIsOGOuojBuFGLQDcMAQBwDTWMuR6GC9S2M039nhyQ3cQ+KvJcDYjDnj&#10;heyELYxFJvu4HItdzCPUJw5JcASZHwohuBwwTfKzArF55Jz9bdL0JDqiHc4rSHCgYK2JtKWkYjS5&#10;4ZhVzx46YIJKbl8AbKkaGcktCK68ZobhTgGmWSHni3byd4f0hkeLchOnHa7DU5pV9ByZ5iZrrqmy&#10;7giwHgHdr9ejVwLbV2I3kc69yxMd7AMjUUEG8ejCEmDjUho/AUNXukh5ql5Q+ewoF49M4sw0ad5T&#10;7iYC2Cyz4ukXbF7w5CbPWUG/nz76lGKN52TP2qT+8UWg1PNMaGAvXPypb08BMGIwVIv4iwVm1sq8&#10;BEqGYjCwSJ5gxERPcZ4XqqHBizGIAdH7WzDby+Idx7iMJEiABBCplJ+Sgowee9ZmNSEkxi5Zff60&#10;HX/qFVc2Fp5DNYf+9uWPAgY8ob4xqOcSYPw+KBkZRNzR0NEqXF/ifr2fkxdfsmOC6tzVN+zYmefs&#10;/LWfeh98V0a9DmrrkEVgfaT/yLLHkPCgMVBRrv38vOKwY1IxfddYqKoPLmBscXoeA7AQg4UGs8sB&#10;I4sIXB57RYBRUjWj2zFgVM8TwqBUwwIJ1cp3CKgOxV3ZrA1mZNzfLbdxUF6XAyYFI1yRgnkGkefU&#10;azLps/BMT0WScvxMVjNWsBGNTYogeotn7dc5StYXmwUaKpZVPJRQHNbSlvJYrKNDg97bA+RDfET8&#10;NRLUC8AmBdj4EIANOGA5zQqsNQAYhqIRn02gYsUxuYmCbIreBwVrqa60+oqD1qUP2KPgsrejT65i&#10;vw335qzg62KTxqHl+NtLCkbmhtPnT/r6V0hyXPP1CK/QKCzoy4iCUc10/k+JAdPsB2C4kiw2j08I&#10;1sOXbV4zKa7h3KmX7LQGwAXaqD3zvp3R7SNnXrZJxQjjsskTz9txxWF07cU9DG6h1Eu3mblJVNAf&#10;nrKi09fflkv0nmAMu5Y9JsI9/GUADJUI6kWPC9RLcZgGYbwlH1eR2T9UTSimEWVjcqvoNEym8pje&#10;X8v4ZcsqFn3+zXeiyo4Qg8WAMbjdHY1eLz5YgvtisGJlY1IIJhD1Ox4XFCwAdvbK63ZKbuEp+cTX&#10;qS3U88dH3qK0AMT7dbBdvZcAxoCd0zOJ0WaOPW/TctXjNm3eQUr/H+/PMQ9cACWwdDt2Ez3J4bFY&#10;aC67GIPhGkq9SNc7ZLrfEyD8Xi4iTWxYMCbtPtLTZ0MZxVmuYrJ2khrAlbGBCLB4DWyKLVj8XQH1&#10;Iv5iHOJ6AlfRPa1xKRvHHgEe74eJfWQEFaONwGkreMkUTXAEWLx1pV2xUCrTYa1taXcV0+kO62HQ&#10;Kz4aoeIduGIFoyRqOBfKTRRvETwGwDrc1x3u1AyBipG1QcVGRhR7jdv8JH0QRq25usLqDu2zTn3A&#10;rmynAOu1Pr3WoNxSZofR3Jg+GO3e2MISZiv3fyXRAOZlUrh+UrJQY0gh8YJ8YmYUEiOcC3VRgAXX&#10;ghM7lhSMVOo5m9M/lt3Mxy686SfqX3xeSiKAsAvPfmjHL/5cruELNiG4Dp97w84++4GrFul6FAy4&#10;zupxfuLI9ffs1JW37eTlX9rRCz/zFgJsvGQBG3g87gEwDXAg+7h64VqiXO4yygDW1U4gXNQIfeq1&#10;dxT/fRC2xOjxx596x4onn1XM86YDxrraC29+oBjtXXfdcC+J+2LIllzAALkDFqmXqx0xmt4T5sfT&#10;yjh77MINfTdX3lAc9pJdvPFze1bv7QWBRZu4WMV8d8AyuLyBamQxxMSU9LI/cvZ1X+D3XogOGDub&#10;BdtHAEO9LnjbB4AKSkYmUeonOL3KR4rlGyujK5A5YAz4MQ380dDMZkKQjGvsUgaFK4hqOVxZgZVO&#10;W59bRoApPgMwhURhkZkkx6SPQdpisKmY9TAEoCj3kKOPeC1e05MdUi4qhFAxFp4pBP6zlOBiwdkr&#10;OuQidmiAZ9t7XL2ALCl3sSPbZYN97F7O6wVZ2xJggmzSARPJlJ0AWC/rCbiHnQ4YBnAs7LE+NpHL&#10;2YzAmp8cl3SPWkttpdUcKLWOVEqQtVuv1BMV65ObOETXKlxSBZlIMLMTrgAVHGRyxkaPewwWALsq&#10;F/GsQwVctGTzwwL0uLDg/FHAJqRcxGGTuj3PbugzrwmKd/xMYrJdfh6YjKD9+KVf2szpV2xecJ1+&#10;6r1QySFjkAMYcPmBD7TN5vDzK+/aKQ7ku/Rzb4YDYF5Jr0HpW+hdwcKgQ73ihMiievGzA0bFPcoT&#10;gDiv4OmS/vDa6wAeAJs6+6K1DUzL9fq572ZmTesZ+YkXn307it8CZL7ADWSuYuH5AmQRYCiMwyJb&#10;BhkLy9i1F9+105dft9OXXrPrzwf1IvmB0i1BqecBZr8/Aku33V3W470Z6ksf2oWn35WCPWcjmuBo&#10;0RYakCoWw030eBnVAqgAFjC56f8Yt+Rjxzru4FJLgJCSD2AFlZkszmmcCgyNH3Z5jCmuyhG6CCzU&#10;a1jKNZBOWW8qad3JpK7pAFhPDFhoiEPBLzv2sVG5hUOa/EelYFOjCnOY+F0pATv02xwdOWYFj8Pk&#10;QSkO+3Zn3KNjEbABT24Qf7UlspaUZXW7T2QXhqRWADYGvTIgy0nVvOwk9DPIdXUKMOAKkLmKdXcr&#10;FuvV4wb0xnMCZUzxWNGS9bVWXbrbOtJJa09nvei3R4ChmANyS/P6oFR3+BYWvkgB4xXTi4ABDa0C&#10;roTFvigGC3GYvujx4CaGVG/w4XElmT0npV7sA3PAzv7UTlx53xvX+NlWAihOLZ+MG9nI3aMFACBw&#10;xUWkv4af4UzTGyC7AWQfCLJ37MTlt/Q3GuwomFxEB4wBx6CW+cIy6sVrRYBRTOxqxu0oXotV59KL&#10;79j8xdfs+belDgJp+txrtrO6y5p7x/W4D1y9AOyp196zy1KwJcCWIAOkGLLYUDJ34/TeULEYLlc/&#10;oNH9N17RZxJgVHA8IxeYs6DJMnqCJAIzdi25L4aLqg8aqXLE0pkrb+p7fsmmpVSDGoB9g1OuYAAW&#10;96wP1RwoVdznMJQjuXHbYaOY+2xQKqByuDQBCyp2H7tyyWg/MUmSgvS81Gukd9Bjr6BeWbmKaesX&#10;YD3JhEyAuYKxCE0BMIAxxgNgpOtHB0flmQ1aob8gaGf0O16PhewIMAmA9+bQZyuwFUpj8bA8rvt7&#10;zggwqRiA0dKto2PQ2jsGLJPtsWSqQwqWtUym07rlOg5rFiCDODk27Wtb1HdN8XMEGYt2edYUfM9N&#10;hxvuItAVeroF4YDcymG5iSQ8itbe0mTVJQJMs0hWcV+H3EQKf3s6+qVi+kLkJlI9wsIzfi7tuPzE&#10;C12LI8f1RV8RXKHQNz5HF7hQMTI6bOXGnfRkh0N2yWsRKY9CvWbY1nLsGbksP1Ns9YF3h3IgHDBA&#10;UnyFUsm4DwiIjag/PPeCwFI8wZVeHN6i7akA2elr79tJQYYieos2PRfuH4D5Zk4NQq87jNQrVrD4&#10;Nm7jjTc0kAVAbAz0wpFnbPLcS3b02ut2KDkpuA7LNf3FYrkTwDDYfe1r0WUTYLJnYyUTBMsBc8iI&#10;ySLAUBwHLfpbjEY4567/3E/aJHMYABOsuLoRTB63+X26zd/rcddf/MDOXxVYp1+wGcE0LlUamThl&#10;A7lZ6+kbs8OHL3ocFrr4hiajAbC4FRtwhWoJrnE7CO73hIYUhB3ybIpErVgUDoc7zmlSplBhzscr&#10;WcF8V6/XGnpSI5OyPoGFevW4CTbFYNQhssg8rvHM0tKUN8WZtCJ7IDUe8z3DgnXMJqlJXGxACuhh&#10;/c3T9oq/AKwgwNjBv2P4tOCinXYEGfvB2jXAUbG0wKI2MS0Fc8AUhxUlt1MsHI/Py+bk8k1FkJFN&#10;FOGk6WPA8HOZMQBMKsaWbLZozxRHJOsjPntUley19lTCsnJF2/V6HXrdXtbfpGBD/TkvLg69FzVT&#10;aZZAwUhgkEV0BRNgVHF44kJuYQCMOIxZTB8e1dM/xNu5yY8nTT81LdPfzPIPVfx15NzP7fhVAaY4&#10;CgUDCAY/yYdgqEpQFhIMrIGdlXqFg/nkvpFVpP+hVAzIULFTV6WIej7Ujud6isGqwfgssRfq5e5h&#10;AOqjFuIyXDYWoalb9IQIf6u/O/30z23mzMs2ffolL+pFMQCQBIY/BiAEl1fSR3EYgC0qGUojEGK4&#10;PAFCPKbXc3fPQdMVczULf4sq3nj5A09sEJvFfxe7g3H20ZULuF7Q57/yM8H1nM0KLhbtxxQ/FzQo&#10;ewfHLJXt1//hlACLCgHcw6DlXihBintsMEGy9kRWGNACYCiY3EGBRRJjCphYFCajVwAK9hXi2oVz&#10;EEYEDaHKsMbicHvGehOt1i1zwBR/9WQy1k9sphityCIzdYij43qeCQFVdLDyPYq7SMkLMBRskqwi&#10;kGm8ARoe0yJgmuApmaLJbcPIGftbfrSRjEPS29v7Xb2o5MhkuhwuFMzbtLEQnJOLKKhmJ+a9D9wc&#10;dYYKBoFsfEi/l5tI9nBAcGHsHh3u6pCyMTv0uopNFnJSv4INdmatZn+ZpVubLS2ZzgrmDr1uZ7vc&#10;REE+0KsP5oDpy8IFIA6T7MYBJQo2j9vna2DcF44lGqWPuACj0w+P9Qp7/mny4wNgF23aAVMMd/JF&#10;Wzj/lh2/RhmU3EIBAVSebMA0UAGM+6jQCGteZmc4gA7APNERIItdxTMcJSslI/GBCgKmH4sEALLF&#10;WOuvwBUAux6pV1zp4QoWuV/sGPZFYJln/SL3DCAAiAqQeLMlkMXZPRIMvnDtEOm5BMNywJarWDCe&#10;M7rqvXtNooyqjhimRYt+5v0B4A1ireu/tONnX7bDJ5622SNXbXL+khUFy2Bh1rJSg/qGpP4/R+Qa&#10;Cq7DoUqDeBmwiLPD+hbFu7EtQYaaUdXuoQPGBCywlluALLRpd/dQY3Iwm9Gk3mqdbc3WlWixPrmI&#10;fVnFYu5pdUXxV07jkxhrQs8zJlHAvYzgYgsXiTd/jWnFdqTx9doac+xRixebASzviY4T1j92zn6T&#10;/WANZ2wlyY72KP5KyT0ELlQsm+1ywAb7hoxSqQm9+Mz4rAM2LyWb1+0Z3YerSLo+54BlrVczAx8A&#10;NxHACj3MEFKx4UEBOayZpduqSvdYsqne0gmpmNzErKDuyAY30ZcHKC5mZiJwlRTzxXubLMVgVHKE&#10;KvozUjC2kqNeAa4lN/Gk1yfSl55EyBSx19QFAXbJ5uavCrCXbeGiYiaAECRxxs9Ll3TFNWSNC/BI&#10;cHA7APaB3MmgUBiQ0QsRN5NzwwAMBUMReb4YMD9UQj8vh2qx6sFtSb2WK5hDIchwBYm3qNxgYAeX&#10;MPT4iOMuHgtobNoErrCmFilZBKNn+j4GCj97TLWoYkuA4TKyJkbm8K8AFv89nw+lf1bqdfUXXoJ2&#10;/OyLduzMiwJN7q0gG9JAzAiwyuomGx6aFmChJwfqhTrFhzagXvGiLhaKu8P/0Vuga/CGbU1Uasg9&#10;pEg8DxSRigmuCRQoP2qFvgFfYO7FU2pusGxToyBrlVuYcW/Ll5NQL2oQh/O+KD05AkyjEoQRdxEp&#10;+PWu1GzVUtgCcMRlxSGK3oFsCTBS9QDGgvP45Fn7fxMCKzr9ckWIvSj4TQuydk/TZzLtUpVuG9Ab&#10;8N4ZChyJweYof8J0OwA2EtzEXsEo5eqV/FKt0S/YSHzkuxVE9vVI6fr1IRSzDfRa3YFSzyam2los&#10;I1+YhEqH3kOP3EQAGx4g0UEvBH2Zgoh0Pa4ga17e5Mar6Im/ltxDFGyU9bAIsLhGcVKPo38CSQ53&#10;EQ9fs4VTr9iRS+8JMKkPzUIFRIAmgEQLtrDmhboBWlAt0vWh3o4khn6n+7zT7zPheFkO40PRAC92&#10;EYErXudyt/OvwEWshnoFwBwuGdk+oCF+Yg/ZG1R1vB+KfWkuExINwBXgCOl3gNLzCTKAZgHYY7EI&#10;MHf/HDJUcRkk+rs4bb9o/nchtnqRWGv54wWVG6+p36NyV5/X5HPjHbtwg5M437VrchcvP/eenbpM&#10;tczzNlw8aU2JXuvuHXcXkWIA3HfK28I2kCUX8SPAuUUV7AoTwsZcIItdRClLnsr5ABfn0LGjY4Q2&#10;7RqHWU3kqdoayzY2WrfCkzjL7ZluqRcVSQCGi8iO5jHWfWUOGJVFFD9QcDEkVZPSjQzkBJl+Pzyu&#10;154X8HIVNQ4dME3wIxIC3vetHVKwGsFVdyZSMC+XYqE5ZUmBliYB0R5nEtmtTMcduYm4h+OCa2zK&#10;pvVhULCJQamcAMsJqH4kWQElNhDFYiO93VKxkFEcH+yzxvL9gqzE0pLtDH3qicMcMLmI3fKdBdiI&#10;Zg+6B3sRp9zEkCmUmgkSAAOckOAArnkbyc87aIDoxxUBmWI0b681cdrXv2LAjpx+1RYuveMu4inA&#10;wM17Tm5ebGQKibEECuVQKBmQnXv+w0U4uALYeT02PvkSWw4Y+8xQMU/Nf0zBliyk5perF1dgAQbc&#10;RDKFr1O18aFU7B0GeQAKAPjbeM0rwKL7BBJK5hUWUjGHxS0ACGyuSEAdu4z62WOp2IBMBkDxInT8&#10;OH7msYAHgKy/PUWSRt8Re8pQVFxZqlIoAj59/X2bO/2GDY1fsL7cUTvsNaJhKxFbjnATw+mkYV/Y&#10;cthY12S9EyPR5YB5giNyEdmJ4SoWG2V9AkLgdDQ3WWvlIUvWVltHa4tP/mGdloqjbk3+vV7pQcU9&#10;gNGjHsg46hioUCxAGx3UeGRNWLHayIBCIv08NswOEA6F0Hgrkqo/6m4igDEpPNp7wVZU4yYKsi4N&#10;7LQAa2lptVZZW1vCUhwxlOnwhqH0lPcWbcUJmx2bdZshmyhJnWJdbGhIsZYepzePm9gnyHoFGLDl&#10;FIsVeojFuqRekmRZqq7aDu3cYmlJN25iu16no73Hujv6IsDCgnNohgNgx90NBLDpaZrcsE0ltM1a&#10;AowCzFAyBVSxinGlPIrD9gJg1+3ImdekYHIRr/+lnZSKAZnb0wLumQ8dMgcsUjBPgMgNuqg449xz&#10;7wsKXMqgYt4+O3YRI8CovAhxVZQ5dLj+KmDEeK5eAoa9YjFkqNfiOpXs5bf/MgIstMpGcbjf+8RL&#10;SRYHf2TAFxcPh8THcsgi1dPvY3BC8iP6W93ncRmmx4RUvF4jhhjV0utiMWjhOfWedeVnh19Xb02n&#10;74iC32OX37WpEy9bflL/A7K7gowqjXB4IpCxBhZfQ1IjtEnHpGrLARvVwI7dQ0zKNUGveb8WdV/B&#10;q4layg9Z84EyB6wz0Sqvqj1ku+U6YpT3jZKiH8rpb0KHNPY6ejMn1mMpQCerDVwOFuqV12M0Nmkl&#10;IG9pSl7V5NhJKxZI1S94ZT1Jtv1D52wl21ZIduCWdWS6rbW5zZrqG3RtsURbm6BLS1V6vOKdFm1T&#10;gmqWOGwsJDmmcRGp7hjO+aJzQTEXZSh97cRhaRsQYEMdWc0UHXITOxyyQk+Hgs4WO7htvTVXH7C0&#10;ZLtd7mh7FPP1yU0c9gVnKjootiTRccxdwKLgmZKrR3W8g6MP4+6h1CsARpIjAMZ6mFfa6zo+Lhdx&#10;8rzvA5vloLfzb/hRRA5UbEASKRhwnXP1iuIzYhkNJmoOL71ID/r3PBUPJN4+W3EX7uEiYPq7OGny&#10;14EVG5nDRfUCMIdMg1YDOVaSZ36G+/ihqxeA0ewGIAKAPCZAEUAJsHAbCBn0KFicwncF033BPg5Z&#10;sBiyGDDUjkzl8hgM4HApeRy3A3DBZQxrbAFw3FRcbyago5rQpk+9ZqOzV73Y2s8UALAYMq/aiCEL&#10;aXncROCikNtPKxVgXgNIoa3Ua5z1UhmZvxgy3EN2e5DMqN67y5oOllqqoda6U0mf8InBQhgTqjjY&#10;J+aAoWD6W99MPCyTqhVxB0nyCa4RgVWUm0gs5v3r3VVlsZkE3CkpWDjckbUwNl+2F8/bPyBNT2U9&#10;vTH6uoekJllrrKmzxupaa2tqtqTUpRPaqZCXbLJTGRdxbmxeKgZkMwo2aaSvNzekN9ErGN1NJFMj&#10;F1GgDXW2azahHAUlIyZTnJZptQNb1lrl3m1yEdssm8p4HEYmsbcj1CWych5S9SHR4QCNHvP1LCCj&#10;ip54i1MIlxSMQ/8EGCVRfHBXMCkdMZgAmwAwKRjBuCuQYqkLAsVLoFhEFlRYcA0FjysXcGkQMXA0&#10;iHB7aHl9mt28z8ll5HG4iorlONrIkxwRYAGipdjro8YA/NAHZQzYi5huL6kXA/VDDeQPvOYQFcNd&#10;ZJD77wV8sAgy4FoGGI+J4XIl47OIVH7+6yDDYkA9Josgc3cw+t0iwPobBwyo/Crj74BLzwtcnoXV&#10;d+yL95rQZs/+zIqHb9iU4uh5xWBzuIiRLQLmaXuqOc4F99AVjGafYakGj4Y1L68XZL1UqoOR/XNA&#10;FE+xPpupr7HyHZus+dA+S9fXC7CEwGKRORktMuMu4llFgAkq30ysvx+TUtEnERt1YzwCnpQrL7hI&#10;1fsaLQXH7FM77QqW52BHEh0KUfLUJHJWM4fzjXKy5eCoZ/HamlqtobLKmmqqdbvJMnpT/d09UpS8&#10;x2AkOObpGgVkuj0zxqq3Xtizif2+DXsAwDIJAZbSh8gKvC4Zvm/WBrMJ60o0Wk3JNivbusayyRCH&#10;ZdOoWLf1yl0dEmD0pKPgMj6HDIBQJ3ohABm7SYuKy1C2EQHmCqefSYQE95DkRgzYWRsHsCkU7Iad&#10;v/FL76FO56il5qIBBKDy0ijdZoDQvi1uP03CwCvI9TvS9Wwm5HjZ009RERLgoowKaH1wRfbXAUYM&#10;xxaVGIpYwRikfjRrNMCJmRjsnkWU+fpYBA/Au4um2yghYMageOKC59F7Bq7YAlwxbEtq5hDpMy79&#10;Pc8LvKjV0v2xymG8D9xBX2jm8R538f2EYud4K4tPZpqEOOJpTvHv1NwVVzAAiyELgAVzwEjfTyv2&#10;iuBCyUjde5GtYjAvhxJgZP087ordO8VeLAu1Vu638m3rHDASHd2pNusRZJRI9Wi89aczXuLH4wNg&#10;EgmHK4DFQjXttNl6NarfF4eBWB6V4Aq1iOxF0wSgsbUI2NC84rAAGJnPT2SkXrUCjK36VLEzsDvT&#10;HdYiN7FOwWFjdaWl21rltnVawbefsImSNP0RgSbT4HfIxlmEC2tiVG8MKP7qTbdKjhMCLCP3sNOK&#10;cg9zXe0Cr8Xam6utcd8OK9n4gCVbqi2lD58m5pOKdUnFBnv0PGRxfC0sAFbgpMFFwM4uAZYXYJxE&#10;SKpes8cSYPQQJ5V/OgA2cc4hC4C9FQaPBgXq5I1GNUC9TZsGiMMmi/slhoxeGKj03AiDhwyiYjgB&#10;duTSL+zwhTf99EtXNs3Ynt5fBCx2E3VbYIWdz+HQh0XVkXJxXVQvlMkHePiZOIx0PQDisi2qhq6u&#10;NgIR85iJ94zqOmQBUt67r4/pPQS4YuBiyILbx3M6QDGgPLeM5+K1Qy1j+F2onA+G+0z2Mnw+vh9u&#10;hyUDPgvrcZf0vRy//JZNScXm56/6emYATFABl1d0LNUjLgeMrSABMLamaExobHBoniclPDHBupWg&#10;8B0e3VZXuk2ArbZWAdahWL9HnhIp+1AmJcAyCl0ArH/QJmIFo30FitUvqDCHTLBJvcZz8tS8FpFS&#10;KQGkiZv3hjGZc7BIbnAulEyN0UntlH0nKxexSpBxWp+fJiFXka0j6bak4KqyekHWKv+1M5NWHDag&#10;WYN6QgFGGwCH7KgsQEZ8FqvYoFzD7mSrrM0GO9JyEdvl63bqA8k9TDVbuna/NZVttJJVd1lzreKw&#10;VIu7o5kUi869UswhzQYxYGwZALDZ4CICjr5w4i/83hEUzAFbWASMbSkh/gKuMw7Y2HgAbE6AnRNg&#10;7F8KVRZLBmjXBZkvNsv4ORyNqsGonzlc/PoyUMgiolqc3zwvwKYoIH7qvZAcwTUCxBgwhwpVDOpF&#10;coMBiyLFkLl6ARRwyXwQ6z2QzAiPDY8JSQfdBgbd9piIvxFIgBMnJhw0PQYgfTH645CR/XPIYjXT&#10;a+s5UCVeB3BcRXlPvAY/6zZK7t+HG0sCZEnZgoMFBcNYnghw8h2Gz3/q2vs2tfCszUrF5mLAFIdR&#10;Mc9WFVcwQeYKNnPWCwbCmVyn/EoM5gpWmJLLNuLqghsXWliE9hXDivsrdqy12l3rLVVTbl1tTdar&#10;sQhc3Yk269NkPqC4n3WwManUBFnEjwAWIEPFisRiw1JJdw3jWsQlwGjn5jGYwBoemnXA6PZLydSq&#10;PqlXtYwFW5SiqCAx15+z7izb+pvkKlZYQ1W5btcrNpIKaaagmmM+amQzL8AcNEE3MyYVQ6r1BnET&#10;+9KK3xItEWSZEH8JsJ5kkyUqdlv97sds/xPfsabKnZZKNlpSSplKUMXfrXiQ/vealViZd8AWLDc8&#10;baMCyFVJXzTqNSKoOI4oBoyYzAFzuMgyxpssz1hRPvHYBIA9JQV72/cp+dGx/PMjwPxkFWZiBiOK&#10;oMHJwGBwBrhQsACIu4CCxo+VfeoDO3r5lzZL8iQCjBiOFL+rmAZxrGIAxqEPDNrlcGGLSsSA1sD2&#10;Migf4AE2h0XmYEXmIOl37iryd0CmgQ9kyxMTnllcBhmfhdtAdUOQAMxi5YeeI1amGDD/W74HPc4X&#10;zTH/TIIqAgwDNp4rfs+x8uGS446zA2H6yAs2MwtcAbCQ5Ijhil1E2qNRJMAADkmr5TGYd33S4PcY&#10;CRBouOSbgAe85vDQtjXWIBXL1FdaT0KARaVS3ZrIewUYi9CFntBpytfBHDCSdcE99F71ZAw10Y/n&#10;qBKZ88RGDBjJjRlUVUbMHwCb8cNFigKM/Wrlw6ftb9SeFmD6I1RsvDirWKtoA10D1p7KWEtdnQCr&#10;sMaqSku1tMiFHPA4bH7yiB2m36GeZH5CcijggopN6I0qfuphD07aS1M6Es3yf1tdyYYVg3W1NlnL&#10;/m1WteUu2//Q7Va3d5XAqrdES7MlW1N63S5fD/NUfZ61MPblzNvQ4IQrlBf46ssGqILAyst15OoZ&#10;RACTGxmrWAxYsSgfeexMAOzI01KwtwVJVG3BwNQAcMAYhBoYvjuXgaUBwmwdBuQSYF4Njxuk26x5&#10;nVH8deLae+4insJFJOkRQUZMt9xN5O8YiAw4H/wOV4DG4VoG2KIxWHUFEgZtDE0AbAkyB1SPRY0Y&#10;5Py8+FhZDBkK5komcxi4L7q9CBmm50KB/DuQ2nmsyufgu9NnwV1evt7Gc8dw4krSvZhWcVyf1xU3&#10;nGTQzPFXbEqAzc5elF3wdU0WnOM47PBcSNOTOQxxNG0BjguwUMnBud+jGvickRAURiDE8ZMA61DM&#10;Vb5tvdzDvR6OdLc1atw1W2dri9RMrqJcxCGq6L1MCgWTi4h6CayxgQiyQV2HWBsjO0kIxNqbACvG&#10;xb5U05Pk0AQQATY0OO2ZRLLd9KvvGDlj/wcLzRN680BG5QStrIf7865iqdY2uYrVchWr/MCGrmy7&#10;PhS9NmbcTaTfIaDN0/dwYiEkPGij3d9nuc6s4rCEA9Yp1epWTDbQntSHbbLmAzusfPX3rfTOT9qB&#10;tT8RvDXWVl8vpWzxzr/dHfRM1MwkaR4flespyIYHNWOxzqWZg/iL24CVk+tYIIOoD+hVHKPsMgWw&#10;ABmNbkaLgmwZYGefetszfaTgfcu/BoQfW6SrV1+gbNHAYuAA1+KAlPkMjhLJSEP7KZeamY+yL+zp&#10;DxezkQAW9+9YUrAPvfDXByADnwGoK+AsAoZ9BDDA4b7wOP7mI9k87gdAHut/HyDxXvf6OwdMfxMg&#10;CyDEnyVWND7nkoW/9wxk9H14izk+hz4PV1dA/R4QgdrjQt6PPpdPGsSLJG1kz+s2gPE9k1Fk0XlK&#10;igVg7HSgMJuYi/S8wyX1Cu5hlDmMAPPqdbmHbNkHMDLbpOZDmr4oIDS59/ZZUuFNze5tlqreJ7Bq&#10;rLu1weOwLKf6tLZaX0qTPR4ZKXoHbNgmpFbjKBaQxeoVu4aolybwKQE27ZChYkDG2Xe4rRqPeSnY&#10;4IxnEv38AwE2ojH3b+ojBePNY+PFea9mH+iWiiVRsUapWLU11dT60a9DPQOaQcZsed9DWrPhJoZW&#10;xQW9OXY6U2iZElwteh4ga7GedJtmkAbNLLvdPdz0rT+2bXfdZgnFYa0Cua2+UVAnFfN12mAvJVqS&#10;7ZFxgTOpNz8WYix9qBiwPIANA1hwEb26GQWLVIykCP0QadUGZGMT+sc5YO94IoIYiVkZyFAyBlNw&#10;kWQaNGGQLg1ABhP3oXDxAvKSipHwCJUhVOjHC9WUXJHwADCMPV/LDxGPAQvuHYBEQAF4BFZ8BR5S&#10;48BFwgNDxZbWrZYAo46Q98zk4JAx6Bch4zMuQcZ1uQpxJTnBNdwXPneYWJYey/fEc4XPEaDypQaM&#10;jCeL4ouQ6X3pcQA6f+5Nm3QF4/TRUAaFYvlJOl7Jof/TsjWwSQ3WABj/28OekONg/TEWl0enNeBR&#10;GFq05Txx0bC/1BrLdlqm7qDgqrHOljrL1ssaGl3FAIwNmMW+gQCXLHT9zUkcIhXztDyL1tQ5ApgU&#10;LIJsSuMQwNx1Jd7XGBvJLXgMlh8+rLF4VBN6ULg/p31A/OZ9hpCPS+OZnFSsp73Hkiw+C66m6lpL&#10;NDX7IeaUkrC1ekZuITEZsHmSg0XnnN4srbT7emy4k9pEqZjg6pSb2JXSta3ekpUldnDt9+2xr/x7&#10;e+jWP7Xmg9stUVNlrTV1lmhusYzA7u3q9XPIvFW3vryhgVG5gSiYVGn0mI0UllxE0vSLZVL64EG9&#10;AmC00xqJ+iGOTeif54C960W+fs6yu2waUAysaCAxcBykxQEWDXIGsSzEJCEZElprCzBfbI6MjZjU&#10;KL4AaPq9BpW7iQxM/W3coyM2j3UiMHhtT3JErxNeN7w2UKBAAObdeWWkzbnPH8PfyVCz+Ll4/w6Z&#10;fu8gRMbtAFmoW8R8MtHjsZDA4PPzHBFg+hn3lt8HV/BjYEVQub2nzwhgEWSoGCfXkLI/fOGXAuyK&#10;4rBzUjCq5YNiLQImA7pFwKRgeFlBweSp0KSWNVLf/0W1j8IIwQYgtAOoL9llbQd3W7sA62yqkstY&#10;7eti2YZ6wdbijyl0dnmHX9bMgMsBi+KvEHvhHrL8BGA8P5BRZAxkAsxVLFRxjMtrigHLsRYmb4qK&#10;jvmpk/atFC4iMdiiEcdIxYaK3u2JPVuoGK4i6fvOdMYKehPeg36ck1QI/ihbGfUPuHiwWR+1Xp2+&#10;2NxDwkOAdaakZABWU2rV2+62+770+3brf/ondmjDvfoCBJikvVWvkUokrUs+Mm4ildHMVIP9VNjL&#10;PRA0fAB8XeDyGMwB0xdP4aUrWIArBswh476Js7Zw9Bk7e+NdL/JlfxdFvL5OpcHFgFoOmLtIujpY&#10;zPoayMRpcVUHQJLWj91EahJP3YhVTNA9j7sYCohxExmcuEnLAYvjovi1eG2emwG8HDCg4TYwMaiB&#10;yyFjcOt5YgiDRbdjyByg2F0Mj/f4Ta/NfXHiAkOd4mt8P33qATUGLwbdFZHXd6h0+z0suh2Btugi&#10;SsEADG/hyOW3bWIm9Kt0BRNcMWAcAsFtFpkDYLiIhDCKv+Mx6lUUGuS63ztKscmSdTC5dh1NDdZQ&#10;usNSFYq/6g9aR2OltTdUWqZBkCk2Q8EGMgKsq8sVbHxwcBEuMopUb4wNkvBgXYyFZZJ3EWCyAFgc&#10;iwXAxkY04ecOy8tSKEMmMR9Kpgid7us4ZSvo7xa7iQ7YGOVH0boYLd0UGzVV1Vizu4ltul++q5Rl&#10;ml3OEWAs9uEDU1k/xvm3vT2eTRxkC0tasVdK7iGuogBL1e6Tj/yAPXjrH9nv/f0V9p2b/odmlipr&#10;k4q1ScoTmmXo1xF6gozIJRjT7UK02BzUi4zN8NCUYrBp/UyVB2VScnEj9SL+8n70AIlplokBO/fU&#10;e644lEXFa1bBfdMg9wEeBpG7ZaiLBiVQYIsZRw1iL+TV7I4KxjWJp65/4JChYqdpjKPnPw9geoyv&#10;q+lvF3t0RAN8USllnqSIwIghc4WLVc6VSMqlQRsDhqItqhhgoWS6upJxW88VKxnP50qm1w6g6W/1&#10;3EAOTEw0QakCTIuQoWIy3ORFuPT6Qa10+32Zw7VkS+5hMM5fI0t78tp7Njl3XYBx1lbY7xUr1+G5&#10;oGZsVYnVy/eB+fgMriK3SXhQm+g7iyUILDhzkHmy6pC17NthGXlJ2dr9UrFyuYoVltYEnm2u831h&#10;g1Kwke5uKRhrYLGLqLHrCib18mLeoic4gGuS/V9c2XApVxHAfGezxhXvbYxKeikX4zFkEg9rvB3x&#10;8GlX/0kBphnBZwiPw4hjQrIjP1AwGtKkWhLWwsmUUrFEM26iAsSosmNGLuKUXMUJ+cG0Hva1hAGB&#10;QXV9BwvLqQAXCpZsso7WOinYPqsredzW/uDT9jv/+P9rv/XPf91aKncpFpOC1dX4a2RSKeuTm1iQ&#10;XHtms5cKe9bCUK85GxyYkI3ZMI0g9eG9GBgFi+DiSjZnCbCgYIc9i/hucOmovhAYQcUiwBiQGkAc&#10;XucVHH+NAUg4yzm4Tbh/YTsLCvaBnWB3843w/IuA6TEMrhhQh1UAeKJBz+GAuSsaqadbgAYQgcyh&#10;18+4ZrwPIIsBY8B/BLIIsMX0vZ4XBULJvJWcng8F81S+jEykv59loIXUu676O9xHV1g9F6/jpV0C&#10;6yWBhQXAZA7cMsAW4QoKRqzLssbE3NNyD88bfVVoe77cRQxFvlTisJ4Ze1Yam/qfxrc9i+cKpvvl&#10;KlLVwU765n0aRwcVf1XttWz1fsvUHLR0TbmlBFimsc4z27Rso7vvuACjOAK4PEUPZCQ7XL1C/DVJ&#10;64qROQEWQxayid7oVHBNalIfk0dVcMCY9FEw4rCwTlw7cAIXEQULgIUPgJ87YyNDo1HKPmuJ+kZB&#10;ViMXTrNAKml5yStuIoBNT0g2xw97wEnJP2th3qtDCkYM1ploto5Eo0yBZku1u4j1pattz+PfsJv+&#10;2+/YP/wbf8OeuOubgq/aWmsFcVOTpdoS1pXtcjeRReeB3rwVchyrxJrYjA30j1l/Pwe1T1g+Py3w&#10;AmCcNkgSxCs9AIx4DdVDwcbP2GEU7IYUDLV5+kO5cQJAEMSbLkOTmggmDQiuPtNrEHPbaxKBQ4MM&#10;GAAMOH3RWW4n2cTjVymhkorpNQJgIf5y1w/3Us+ByxkP5jiJwgCOYYt/jlPeJEYWVRXIZP7eHK4Y&#10;Mg3mCDIgjCHyhegIICCL4yh+XoSMx8r4G14ndgfdeH/R+wdOT/8DUgSVA+buIRbgigFbUi+9HxlK&#10;TFnZxPyzvjNi8XQchww1C2VRkzT7jNTKvSr9D4mv2cW+OF59zOr26IwUp2DtjQ3WtHeLpQ7ttHTl&#10;HstUl1m66oCsXApW7RsvWWimIJ3e9B57LUtweOzlgLH2hXtI0o7YC8BwQz+argeuJcDmLCfAcgAm&#10;d5HSqWk9pnX42EcVLHwoVExxTW7cmy1yUEO6tc1a5SK2yI1LNzdaP0FiviCwFIcBmIxzmNmYSYce&#10;aryorh9sT0vBWqw9UW/trXIxGyssWb3XGgXYvnXfsYe//qf2m3/vf7M//8P/qBnmoLUJsNZaqVxL&#10;q5/jzPYVGuH09dBpeEpxmGYKXYFroJ9D2gFsRjNGDBiN+I97Focri9MxYMWx097w5rzXDkabJIHA&#10;kx2ChUHEINNAiAfu8xiDxG8DF4BEoKAKgoBZPgaM5zx29QNB9oG7iTw3C864kiieqwtwaqC6OqCc&#10;MgZ0nNHz2zKeH6BROwfElSiAEYPmSqb3FptnJfX8qJ5n+PR3AZwAXaxkQEZpE8/zV9RMtz3m0wTg&#10;saHee1BG3h8lXnqsKxgWARZBFavYX3UP9fqYnpsSs4nDz0m5LmrcBMBY8/K0fKRcZA59LPp4jEGL&#10;TB6WV9UXD3u+gG0rVF60le+31pLNljqw3VLluy1dUSLQ9lmq+pBvkcpq3NKTgyakoywya4wuZhAV&#10;fwEZDUhRQ+DyXdIefwULgMlNXAQMuDXmSLjJq1oOGGl7ftcv0ARYrGBkaqJsjavYlBUkl4Pd/Z7c&#10;SGiGALC22hprTyRcxWglMDUhv1SAhY4+NA2hZIrtK92+XYXC304pWHtLrYJNybUAaypbY+Ubf2Ab&#10;v/0/7f/6jb9jv/tb/8Ia9m0TXFXWoudHxWgn4P0S+3PW0zUs5dL7kZs4PDQpwEbdhobGFwHDfQQy&#10;B0vmYEVWQMnkOs4doZLjPTv3LNXvIePHP9xT9hroKBgwAZcvkH5sgHj8BSAabMRJMWDshmbTJoAd&#10;vfK+Hb38nic7yCbG8Ze7WMRWGuS4aigfa2NYWLQNasHAB7CgXgCm19Vtj8kY6Pp7h0y3PZP310Gm&#10;9+mARZABEeoWQ8bzx5Dhiroi8lxApufjdePFa94Hf0sb8PC+9Bh9JwC26B7GgEX2/xcwvS8aB00c&#10;ec4VjDKjGCz2UbGw7BbDhf21gLHgHM5SZr1qSGFL076dlijbbOn9W13FUgd361pqqUqpmFzEdgBL&#10;JkOKvjcA5iqG6TZJEtzDCd/vJbg8RY9rGCmYgwZgEhQH7Ijeg8KpqJoINxHAvKo+Bz/schZg7Bbm&#10;jfOhCB4xh4zgUcDQcbevo9syra0OV6sgSzXqzWY1EyjmmqQBjuIw0qUoWFGAjQo+P0Gws92r67uT&#10;LR5/ZRorJdkl1lq21io3/ti2fO/P7d/+i1+1f/V//lOr2LFGAJc7YG2COdWWtO6OHq9NDIBxMPuM&#10;DQ2MLwE2OOb3hVrEJcAcshgwqZcDVjwRtqtcf1fxUqRgTzOjspalWEogkEYHrI8AtgwuB0wDjFgk&#10;rIcBWFh0JtGxBNj7HoctB4xFbCBjSYC4zVP3+h1GZURcYeGZOt6HXssB0+AGqOA26r3ECuaghQH/&#10;cSXD4r8N6oUKhsdy29VXzxcDjVJRzwiMy6vqPZmh53r6jbDYHsdgMWCL9tfARfzFdxjDxcQFYCw2&#10;x4BR0gZYsfmaV2wajw5aBJa7iYgBcCkkKOYmzbfvDxasUx5PE+q1Xy7i/m2y7ZY8sMOSB/dYsmqf&#10;pRuqNP6arT+d9o3BY5yfAFRAFoOmOAz3kHPC4r1m465kjGtcxHkHjIY3nuiQAdgYW6YEWSEnwAYV&#10;h8lGqOjwMSnAivojMol8GPpfBMj4cHyYOWN38VDPoHVlspZqbnbI2mpr5fK12XB3r16YzZgKCAVa&#10;AGzECr2DRkssAs+BbNp6Um3W2dagWUQuZs0+a9233qo23mnb7vik/dv/81ftP/zB/2UVu9ZbU9V+&#10;a5Oct9bXejYRN7G7s9+6u4akXBOuYiQ3+vtGbGBgVLdHI9eR/WBLKkZGkRgsKFjIIo6MnLCZuWt2&#10;9to7ds5dRDr0BtcuhozBzSBwFWCQypYD5uVUGtShZjGKwSLASHT45kIBdkSAnVAcRjKFmsWrApHH&#10;o3jEY0AXG9X5sYpRIeHJDQ1i3ocnQ/SaqFdc5+cLya5gwYDlr3MXsQBncAUdSBmQcOV13CWNDMh4&#10;HdQuVkXg4vGcEoP6UviMopJgcQVzwARcDNnH4PLvT4+PXVYsBozjp7yI1+GiURGuYXAPPwIXSuEu&#10;IeNR8ZgUhGOuRobGLNen2LwvZ4nKCmsuWS+otsi2ygSYIEsckKoBWGO1xl9IcIxQRS8Fc7jcPeSK&#10;elGTyPoXFRwAFtoReCepPAqGkgXAWHTGxtkmBWBedE6qfkoe17jUbNbv58yEFXm5WWy9D4CR/oxV&#10;jA+oDzQyY4UBDejOXmtPJC3Z0GBtNTV+pTvqCBXJI2MCTLTLZfS2Wf1SnK5eAdbhzUeoru9MULJS&#10;bSkHbIPVbL7Ldt79Wfvd3/w1+8Qn/8hq9m21xooya5OcJ+pxExt9Gwt9E7sE2OBg0SEblGoRfw30&#10;y30VYFR5FJjNcBX1BQBZMCruj3omESsIsOmZK3b2ylsOmGf6ngIKmUDAVURNcBNJcARXi5lXA5KB&#10;7oAFuFjPieHCyBJ6RYeexxXsiuKwawEw4jtUzvee6W/C0bOhkoS9Y96SQIB5PMYgFyzx67lpUMaN&#10;c1CdUJ60BMzSbb1fAeBrXRrYDogPbv2e51z2OK81lIXEip5fzx1nNIm93L3U86BcV179IICtv/Ua&#10;Sp5bEC1XrRguN15XxnfnFoHlaqornbkmFgDsvMZYKOKNAXNbNvY81kIpFi2oF0m4vMbksGLzXM+w&#10;Ne3fbS171yn+2iawtlpCKtYmwNoATHFYurHGutpa/VQVUvQOWH9QsEXA5HkF9QobOMMOaQCLF5uD&#10;ggEWHaUmAIjx5hZUjDhseIAjjqblOsoD1ONWDGmwFqm30ofiwy6pWPigXqOYk3r0DllfttMy9O0Q&#10;YChZtlWzgvxfii29JkyA8QbpvjMkIPuzbFFJeXq0vbXeMk0CrFoQCbD6bfdayYM327/8Z79m3/zm&#10;TdZYvmcJsAYpmHxmFp1p69bZORQlNcZdufoFF4Bx37DAy2s241R4IPMPrH/GKKYZhETHqCuYZsWp&#10;i3bm0i/sPIBdDzFTbKgP/3xUjJiHmdcHqCwMdg0+DWBcvaWNmqFKg2oOspE8BwmOk1HZFHGZr7Pp&#10;sdc0cAExnPMcsotA5gXAup+YyKv4Y7AwDUoydxyUHmImlEZwoCZuek+Ynhujm++SAkUqxGdYhEx/&#10;A2D62xgwN33m2AV1VZShmJdf/iC8Jq/FxKPn+jhgKFbYMKrfvR1+HwMWoJIaL3NPLxKDzT+j2Cvs&#10;TP8IYB+f3IEKpXCwKOhm0Eod9L8GsHx/wQa7B622dIu17lkj13CzJfdJxYBM19Z9OwTYfgFW+5EM&#10;ogOmMCZAJhUjwSHAvOVAXnCNxC4i43lSShXFYlIv3o+3bFsELKgYsViBRMeg3tsgRyDJMwSwfs0C&#10;I5SE6APx4VjAC9uhJd36mfvZXTyiWGy4q8+6U2lL1Ucqplisk8Cxp1dviEMieENj8o3zNqjH9sit&#10;7EomrKOt2bLNNQo2KxR07tUHX2d12++3fY/ebv/mX/4je/CBb1lL9X7v09FWV6UYLACWVBzm7QQ6&#10;B22gj5hrwmOvPrmI7iYKMsqocoOjkuWgZCNR0sONmUWQoWaFEfnxE2ft1IWfeUfeU0AgyML1Azst&#10;O/fMh56wQDHIKHpKXkZq/WkNENbJXL30e6AJsZQGDcBEgJ24+r4gI8nxobue7iIKRIwDHAAOC60F&#10;AqgOl54ThYhfc/lSAACSFPGU+SIMQLIEC911Me4LShYZaqwr2cUQf/G8Akl/FxRMzxVBy+uFwt6g&#10;XLy2ZxH1+LiG0gHDBQQyDKjclsD6OFy4liEOlCv9HOtgN4zmsUHBaDL6ccAi11ADdCwa1A6YhKAo&#10;RWGHMfWI7Hzv00RetXu1te563BKlmwTYRkuWbbS2sk1SsZ2WrDzoa2C9GodD7e02Sq9OVzABJrhi&#10;95DjjoJy0X4gthCH4SbGgLl6LQIWwVUIyQ5cQwfMFQylFWBd7Ry4J99T0rsEWGhfHFbTpWLMHIrF&#10;Cn2DRsP8DsVfibo6qU2tpVuavImIn3PLm5OxC3Sop9+60lnr0MxBT3oHrO6gJct3eZKjfucDVvLQ&#10;V+y//ft/buue+LG11hy0ltpyayUGa6i3NrawtNFOoEtu4oD19mi2UvzVJ9B6BVdvb0HQyU0AMAWn&#10;eX3ZuLsFTRZUdxTyLPpRqxggo3cdR8ieOPu6naPagrUqWrehOFcEhMA4fU2QPavBJVXxbSsacG6a&#10;/ZnFiaFIWLh6ET/JYlgALCw2f2jHPNHxrm/GPPMMZzx/IDWjtTam21R5SN3oQMVzurr4gAyulEOm&#10;24DuGxn1OhjbRpbHTrh34dgirnoO3eemx7iS6bkWQWPg8xoM+OVuov4OuHzhXH8bYsLwGXk9V0up&#10;F/FgABaoAmCuXhFYH4crVi2vQtHfYyRozj39ngCLTigdjyoy3JarlwCL1QvAXL0YsOycADCNsdy4&#10;A9aTabfKbQ9Z066HrFVuYqJ0vbWVbrBWwda2f5clq8qtvanB+uRJ5RWyUGXkSQ4p2LgDRnIjBiy4&#10;h4sdffUanugAMClncBPZ8BliMhIfATIBRrpegA0PjGsc4k3NBcCy6R7r6x7WHewgjstQ2FB2xkEL&#10;x7TwYfXBBE6+p09AZS0j9zDRUOfWgX/L2hhvVn4siY68YOxKd1i2LWFZfcBMY5WlawVYxU59+LVW&#10;t/N+2//I1+zmP/5XtvGJH1mLA1bhCY7WpmZra221RGtCbiLdfznaFtXSF9ojuARbb68UTIAxOQxL&#10;wYblMqBkQIariJKRAAkNcXAXcRVP2LFTL9m56+/bGYfr/UUDMow+fhcUj10TOD6gfVAHuBbVJBrw&#10;qNMlweXxlABDsXwRW/Aeu/KuLVz8uR2++KbNX/ipzZx9zabOvOL3sX/sDG7p0x968xwGNrN8nF6n&#10;kgSww2tJ6RYBAw5gCEmPeKE6vEf9TQQZzUA9lsKt+2tA4zWA2uFhAtFjr/J5gEuvB1y4yq6SqJ3+&#10;PlavGDBPaCxzCRdjVocrPP9S7Ifpc8nOXHvbJukuNXlG4ypkroEK1QpwEZbgHhL/Ryrm6oU7Ju9E&#10;qkLjzwDYmCXr6u3g2juscdcDAuxJa9u7SvHYGt3eoBhsl0KScutsaTSOLhohg9jbG+CikkPqtbij&#10;2eOvCKpcMYIMwKi1RcFYC4szijN6TEh+jAmyYl7vjyLf4TmPwXARR3OzDt+KTJITTgY0MPXkmiUm&#10;OYdJcg1cwU2k4DKUpNDJZ3RgWDB1W6dmhLRUJiG1STU2yHVMGietxAEjRcEcE0v9IoWWpOhTNWWW&#10;OLjNWkpXW+2O++zg49+wW/7kd239Iz+0pqoD1lxbaa16rjbFeQmpJAqWSrRbRpNAd3deUI1aV3dB&#10;kOXd+qRig4JsCMgiwHL6HK5kpPVZiHbI5mULUrFjvth89uo7djqC6pTU5sTl9+w4zUgvveWnpJx5&#10;6gOPFcLmQgZzsI/AJbAwXMoYMFL18RLAST3/kUu/tMNySefOvWYTp16w8RPPO2AnAZwlAi8S/tDb&#10;vQF1DBEDHwXlNf21ZKidx4cogQawu3IOmdxLuZ+uZBhwxabHLLUQCHA5KFwXQQDk0KjGky0kZGJg&#10;ARBVjf4mhossIW6hX3Xfx5XL4UUlPT4E4GBsozlx8Wc2OX1J4+qUT+ihxpBUPOuxXEnJKyxZjL9Q&#10;sFi95Hpp4GOjUjHisPrSnXboiW9Zw467rXn3w9ay+zFdV1nzXinZgZ2a1CusWyEKh++NdgEY8ZcU&#10;jFpECcKERCNkD6k/BDDW1gRXpJJjCjtQMIcqWnAGujF5SmO5GYcIuMYKR5cAG1KoEgOWStBZt88H&#10;qZ9Lqw/r2USHLMRjPstIxejmE9LwA9YnV5EF51RjkyXZbyPYBrIKInnzgoxOqAPdfZblMXU1guug&#10;Jcr3KP7apA//hNVuv8fKn/ymfePPf9/WPfB9a6zcJxWrtLamRgesrSUhwBTvScEyqW7r6gKqEV1z&#10;1i24HDhdUbGhyHAXhweKAm3Mkx/AlhNkhWHFkFTe5w7b3PwVOy1VOXX5HTspsE7IlQOuYxfflv1S&#10;t9+Wor3n29s5/dJP0I8shorBSLs2+iNyJfXsgOnxVImcIUN57X0/Z2xB6jV95iUbPXrDpk69qPve&#10;8j72vkQgGOOjkPy8MRa+9fNlOlMJKo/PBDVwnX8xJDlQg6BAIX4CsjgL6EoGbDKPx7AYMv3NImCu&#10;SAJHgC13Q3ktj7sAAkAAJvob/7sIsOWKFcAC+gBXAEt/j+l5PL7jfQveZ2Q0fp0SYKH86ajGVQxX&#10;nIYXWA4Xg5akBq4WaW/imgkZ6qVwRZPpQFe/lT16t1U88nVr3HqnNWpMNe980Jp2PmZNu9dZ28Fd&#10;Xuzbk2j2M8JGu+RlRQkO3EM2WsaATXiBr4CSOi6aYAvqBWDEYqgZ/UDC78ZQMAcMhRVgGmNDfeMa&#10;fyhYgG9FUgqRzfR4vR8SzAd1N9EBi5Md8pFRsbF5USz/koRHd7/7v6yHpRoaLd3UZF3JNl9VB7IR&#10;fYghAUYVSJK0e0WZtRzYbs0l66xh9yNWs/lOO/T41+yHN/1H2/DQd6ypvNRaqwWYFCwhwEhwJDg3&#10;WpClAawTsArWKbC6ZADWIzXrl6uIig0rNht2yIqRyxiZQCugYvrAefnIHPN5/PTLdkownZQbh4oB&#10;2TEgu/CWQ3ZC8AHIGUHGSfmAdlHqBEhulEDJAArjEAjiL2+jDTzXieve8WNlZwXX+PEbVpjTrK3X&#10;PX7l7cg9FFD6G54H9XLIIgMy1JC1OXdBBTG3AQ7X0ZMhgoNBHC8YL4dsETBUAxWSkgCkx3j6O1w1&#10;3Ez/WxlqyG3UcDHuQt0EYQxRAGzpNhbWuJarVnhNNz0PsD8taGmp/ZTguq7vbvbo815JjyoFwEJV&#10;hJceeWKDARuM7DYpeXYxs6siKBfJjVEvAk/Le9rxg1us/MGvWv2G71v9JrmK2+6WKSbbvdbaDu21&#10;bH219ba12LArmADrkYvYPyC42MkcKRgVHA6YFIy22DKUywHTa7uRUYwA9AMgUDmpmb9Xd2MVhuTm&#10;fR0sABbWwlYk2jIawJ3W0zWkgagn4cPKF56KVCwEoJj8ZFcxzSTD+oB9uIpy3VJpyzS3WLq5WbA1&#10;G40d6QFe0EwBYN3Zdle4NgHUXLbFGvbgHj5olRt+aPsfvtW+//k/sA33f8cay/daS1WFb1lp0/Ml&#10;FX+hYEm9v2Sywzo6h9w9RMGCDQuynPUJuiUVK9gwqXuHC9dRP+s2riKQYRSMHjn+nB0//zOp2BJg&#10;iyomyI7relL3neYMMVebaPALiEUQdB8A4k4St51SXIXyAS2nXR6Rcs0JqMnjT9vo/CXLA5jiv+Ny&#10;T89KvXhOugIDJ9ACsv8sVXPIANfhRcEEGIop5fRso6uFAIgG9GLSA8BQsGiQB7h4nB6vx3rmEKik&#10;WAEmQcHj+J0ABCzUy38GHAHp5VbLodL9wQBdYDlc+ttYuRysGCq9L9xeudoAduHGuzbBZsvpE65I&#10;1BNymIPD5ql4BiuuIO4VSy4Ci/I7LAZsKABWHBmzql3bbft3P2EVD3zZqh77ptWs+YFAu9Mattxv&#10;TbvWWvJQiWUbaqw30RYUrLvLij0KYwCMrSqxggGYnhcbX1QvYrFItfT6wMc2ljFN3kWNqaIm7jGF&#10;ISEJE1SXeH+wDw9qQhOAAMsDWKvcsLZ268xy8Dnt0oKbiIoB1lKWJ6ruGJUfqhenRKXQQ1axy7oS&#10;ScvIRcRN5JiYvkxotE+s1svamcBrqSi1xtLNVrv7Cavcdo9VrPm+lT14i33tU//WVt/7dWs4tNua&#10;K6jkCFtWULBkIi0Fy1hKcWJH+6B1dg67AVdX93AUi+WsX9ch4jEZV2xYsLnb6KpGKl8+u744voQF&#10;WmifeyNyEwXXcsDO/9LthG6fEixnpGRkHDkDDNhC9lFQCb4AVIjdONv52KVfSLXetIVzrwuul2zy&#10;xFM2tnDFhqfP2sjhq65gZBY/AiowxZBFQAVFjABzCIMr6iVdQBYpkgOmQb18sdgB08/EOzFk9I3H&#10;VeT3cUmWg6T7PQFBMgJg9ZzuHsaQATKq5xZBFcHtqhVDFf0Nr+1Qya4LKje9X+yGlPjI6ddsnCLf&#10;8SPu7vnJlH6uMjanwRopFq4gY0zuYIALt7C46BrSdSwvt277Y/fY1m/+Nyu/6yarvP92q37021a9&#10;6sdWt+l+a96zwZLl+6yjsd76UwnLdQTAxnp7PcGxXMG8yDeCDMAY3+EaVCs0NhUbes3iALW29J5R&#10;SMXjPcNItlMKBmC9EWAomGJ/AYYblrH2dLcNaLCGbGKkYhFk4RoFo/Slo/Ejs8lAznJSqf6sFEax&#10;Fun4dkHWpRmD5o70/+7FjdTvWioPWt3eTVa181ErX3+HHXz0G7bn3i/aVxWDPX6nJP7ADms8VBY2&#10;XjayBkYGUQqWADB6Jg64inV0DPm6GNUd3Q5ZznqlZAO6PdAzbIP6mdtDuj0ktzdYztWMJAiVH/SD&#10;OHbmFTslMIDshMMV3MOj538ue1NK9gtB9padJCYTaCRFPDGC6vnfcPD5W3b04s+lVj+zhfNvOFjz&#10;et6ZU89LuZ6y8SNXbGT+gg1OnrbiMcVgp1/xZqWxWxm7iYCES4jFygVgyyEMsR7JFCCT+ggYd+Vk&#10;QAE8MWCeegeS6PckQSjDChAGIH0TJVCQiOBxEazxc7mrqduLiQr9bhGm6OrP46+5DF5BhV2XcgHW&#10;NUzv/YomiYnDTyv+knuISgkaH0cjoXLdu/XKxhTrBMBQLKCSWnhmWl6T/n80paXde4/ir8fu/Lpt&#10;/Nqf2ME7Pm3ld99iFQ9+3Soe/Z7VbrzXWks2War8gHU2NdhAOmH5jnYrsg9MnhUKRplUrGIcgu77&#10;wBYVLCQ73GX09TDuF1B67Kg8t5EeThQasmIf7QVI7Ut0BBlu4RAKNkDhw7QmhznFYIKLOCeT6rLe&#10;rkG5UXoBybVnDtnYFsEVDDcRn1kzDz6pyB/tG/KyKFL3pOuzzYJMiuUN96VklFN1yG1MNtRaTclW&#10;K9/+kB1c+z3bf/+XbcuPPmk3/eFv2V1f/wurKdtq9ZL01ppyS2jWSbYqDkukXMVSSUGa6fP1MM6U&#10;5thbrEvvF8j69IHpCExh8MAy4z4M4ACPo5FwI1lXOXbyWTt5/qcO2QkZcB27IFjO/VT2hux1vw1s&#10;xyPYjmPEafqZxx6Vm7lw9nU7fPZVV6zZUy/Y9KlnbOL4dYerKNcwN3XGhugAK+hCc9L3PSHiW1wU&#10;e1Gi5WBFtggZKhbBBYi4kPydx2VREgQXD4AY7HGCI3YRPc7SfVde/NAuPf+hXUVJBABZUXozXtHP&#10;ZCf9tu7z1DyQ6G88WwoYQBKZgyKwud6Qu8fvrup9+PNKnWKYYsW6pvsAK7YLcqPHpnEPT8t90hhj&#10;4FKOJPOyJF9D5f6QxOBEnxgsjMPvCgKLdhZMlInWrP3gts/b+q/9qZX94BO2787PW7lUrPzhb1vt&#10;pvvC1pWqQwKs3oYyABYUbLwvziKGOIysd2jXFu0FAy5cQY/JMN2XAy6JTx/bsPot19lv+U4K2unF&#10;SIqf3omHHarBvuAtUbxRVIy2IplEIbKWlkp0t8tNVOziyY44Fvs4YJ7sQMU04+gNQDVn4g51CNB0&#10;yjpaaI/d5I1HKfKl8X5nMuEL0vUH9tih7Q/a/ie/bXvvvcnWf/e/21/8P79hP7jlz6xckl6r3wNY&#10;m2D0XonUPnqqPivAeq1dbiwWA9apD9nFwX3dclUFGVBxmHo/ptv9Ujluh/uG/GAJ1Ix/0JEjl+yE&#10;wDh18U3BE2ABrBiY+TMv26ygIY46fObVCDrgCwD643T/3JmXbOa04DnxtKvWxLFrDteY4BqVUg7J&#10;A8jNnBdggk9/c/LpDzyeitu+sX3DwcJFxPRzsGWQEe+xZiYYgYwsI+tWwIJyxKoSKxYKdvWlD+0i&#10;x94KzMssOQABYMhCFjQybstCbWSoZKHC5Nxz73t7hfNPv6ur4sYbb9vZ6295X8mLT+v+p+TqXn9H&#10;1/fsIovzmhQus9TAa+k9LjeSGyflOk9OX7ZpjR/a/4WyJEyDeCQCDFcsNlwyVy8OwVPchVsopYmX&#10;Yw5VJOzLn/2Urfn6n9rO7/+57fnxZ23fvV+2gw9/y2q2PCDAtli66qD1tDTYULrNCh0ZKVhYB0PB&#10;vOkNtYgU/NLJt59Nl3pfgnnCIdPVkx8BLk7DHBFc+c4+uZuCTJbvGhB0LFJThyvAFOMPCbC8AGMZ&#10;gYp/AZa1VEqApToUh/XagAagH4A3Om80JP04ZAEwijBZdJN/7H7pkHdKxSWkeypuYnsrWcUWWasU&#10;rE1xWJO1VB8QYE9a6SPfte13fcYe+fof2v/7O//Ubv3CJ+zQztVWs2+nNetLaavn8IkGdxPjWAyF&#10;RcWyeo8d7X1+GktnR59X27NvbEAQsUET2BahcsgG/fRMP0FTtwe5T4+Znjxqx8+8oFjsNTsmO3L2&#10;NYH1ih0WUPOuRs/bzMnndMWeF2gv+P3+O9kMwOj3U1JCEhkTR1Gtqx5zjR2+ZEXBNSJ3aHDspBXm&#10;LwuwF21GcJ4CMA04KkAotaKi3lP8ywyVilP/xGBBxQQYAzlWDf2tx1KCiRhrKYnBQP/AzkopPQOq&#10;5+BvXI1QKl2vAHgMmIxlACwoZHhvZ595Ty6vJpazL9uRMy/agj7/YX0PRzTxnJA7fPz8a24nL/7M&#10;zlx9y84SW8r9vfCUINV7xi7qfV/W9bI+89zRZ2xu9oK7hnSJpq8LJ5o4ZNz2nwUVBlzLbtMDkRYW&#10;7oEo/hmRanzzYK/97he/ZY/IRdzybQF2x2es7N6bbf/D37SazQ9ZW9k2S9ccsp7WehvOLAOsp1sK&#10;FlL17FtkPYyD0Efl8gUVAyq5fW64jcRccgk5jFJw5V29go3IMxpTfD8eJWwKFKP3FPReaYyKAo/b&#10;Cs5m9qNjdW3PdPvAJIik/jA+xnUJsqBgxGi+o5RzmiIVo+kI/b4HMhmvXAaw0Hg0dPhNtzZYW12F&#10;Ve3daLse/a5t+NH/sju/+H/bP/h//r392ecl7VufsKrSHdZQXmatdaTrQwMcziojXY/Ctqd7Iuv2&#10;yaBL1s0B6hFkdMLq7w4gxUqG29ut2QZ17lXshpL1Sf1YWD9y9KrNKTaaFyRHBM2CjEE0L3BmTj5j&#10;01KlaanS1HHFT25P6T79fOwpmzx23aFysBauygDrso3NoVwXbGTmrOXlHg4IsNEj121S4M4pvqNV&#10;AT0TUbB402W8kEx1PUqCssUqQxo/dhPP6m8vCz7iKI+RZNy+9vIHgopjW2VyB88/84GMQ9sFiwMm&#10;JXHFC1d3D/XcAa4AVbAAGfddkms5feIZG9dnmtCEMTF/0cZlM0ev2Zy+hzl9H/Mnn7ajPkm96tCh&#10;Uqcv/dLOXHnHzl17zxf0z199147qsxfHz9jslCYbqQGHNgSYNM5QMN2O4fIrLpl+V8xrcOcUhmiQ&#10;09YdG+pVKKD/6e8fyNvf/fZau/O2P7dN3/6E7VQcVnrvl+zAo9+yuu2PWoLmN/KGetsaHLCRzqwV&#10;e2g4KsCo5ujt1+3IFOYAGE1vQiwGZHovuuI+jvbKNVTMV+jq8+tID31naJKD4snFRYzESn5wQhN9&#10;3vL9ZDqlYFKxCLBgrIf1aqanu6+3rh6dCzGXAIstNCJhYZAiTBbg5DfrjdBTDhWjoJKt2biIgNXR&#10;1mTtbY0CrM4Bqzuwy3atvtOe+MEn7Wuf/h37W//uP9m//283274tj1pFyQ6rO1gipTtordGWFYes&#10;tc3PL8sIsmyy0+sTvUZRE0JnltMxFQPqgwOZgybIenUFPJQLlesSYN26DWR9kc1MnbDpuQs2IZs9&#10;esPmOCFfg2dGg2dSA2lKxnVCLt/EggaaIBrXlUGHCwhM4zK/LSsyQ8sdHJkGrtM2PHHK+mnCc/w5&#10;dw/nFed5EbAGMWVWAEavQBZ3ue37w3QlvooN2HzdjbhMoOHyEVddfE5q8Uxw305f+YWduqyBjYrQ&#10;EuEpCpcDnBwd5IvkvB6qqdsO1iJUy8GKXi/6m4VzL1lB8eOoJooRfZ6iJo3JwxfdJuYv2OTCJZuV&#10;S3xYk9FhTUpHpHLHpHDH5Q2ckBt9QnHs8TOvWHGSTr1njQM9RoY06+fyMg60AySgCkDFV7+fw0T0&#10;OBos0SabgyCBC2tKDdvfKxm3lT8qt6995bO28TufsB0/+oztufsm2//Y161xlwDTOGuvrbS+RKMA&#10;SywDLKTqqaof5RjZnn43IEPBACuGi+THmF53tGfAFcxNt4t9+gzuTlJ5P+vreIRUuf4xG+wUYHIT&#10;RwFMtiIrNWAdDAUDMAbkIG4iGZXClCsV6fmgZMHCqjvrFqRUlwCj3zdn4HKaIN2kAKzdAasXYIqr&#10;6sqtsbzE9kutnvjhF+32T/ye/e1/85/tX/zHT9uONfdbuQCrOVBqTZzsUsu2lXpvHxAWnqVigox4&#10;kZNY2jNyGbOk7wWZjBMyeyThDpoAw8g0AVkATC4liic1YxLhsL/cQNHm587Z+NQpK2oAjc3qtmAb&#10;n9NsLVjGNYgWbe68G49hoI0KIqw4c87GBBXXYnRfYfK05QXX4PgJ6xs7ZdOK1Q5ffMvPhj55Q4Ax&#10;8FETuXjAtVhEHIEW4ApAeLkWtwUALh/KdOb6u3bqyi/ttFyzM1ffdheNKy7aOVxQweVJERRMsAAM&#10;QMVQLcV7HzWHTY/1NTfZmRtvOWCFyVM2KhubOaPJSN/RrGCZPePXiXnFlwJuSrBNy0WekaLPSeHn&#10;5DYvyDOYPXzFd5e7emkAc9TQWE42HAEWwUSPF4fKe81z1ZjSbU5QKQwOK34ecvd+WICtqh+xFbun&#10;bcVDCftfN33F1n7nU7b9x5+zkp983g48/jVr3POYJQ/uto7GKutLCjBiMADr7hBU9KXvdsBG5HGN&#10;dPcFyKRSY1LIEHcJMACSehV1P4CNumrJnQSuOCGSmzCOtEWESJwN9xVtEAVzwOQiAlinZvaMwEoL&#10;NIpqmeUBzM/oQsU063AAQ1AtLABGG2P6IrDC7YdF681AN/WIgx3t1pOOVSwAlmmtsWR9uTVXlFr1&#10;3s224YFvScH+2P7Ov7vd/v5/+JStffROO7hnmwArs6YKKVhNpYCUigFZY7MrmS88J1gYz0rBmBAE&#10;WhbrUjzW7S0GujtRswBar2acHrbNAJjiNQDjiCR3GWW4mHy2+cMCZEKunGxEVuA6qZ+nNWu7CUBd&#10;R3UdFYz8Lphu62dmeJ/lBRaDMU9iQy71wNhx65s4K9fwZ4JLrtKV9+0kVRzPS0EAR0Cxt8zT5bLQ&#10;hiAkL6hD9CoLfpaaXKACX8p0Rq7XableASi5YjRSFXB0y+L356g+kStJ7LYcqkWwXgjg+ameJFPI&#10;ZOrqtzHdH//uon43uXDN8pooRpmABJibvgdsfOa0Q+agYZqAJuVOTkvl5+R+L8iNZgcDTW3GFE4U&#10;pAYOGG3SAGk5YJju88p2GWEHhzBwgkpeMRC76omxgezThwTYjllbsWbQfu/z37UnvvEZ2/2Dz1vp&#10;nZ+Xgn1TgD3pjW+6mqusXwo2lG61PKf8dHFsUac3Hi10dct6FwEr9hKTDfu6mK+NkVmUqi0HbCyG&#10;SyHUuOAJyY15r0JhwXm4d9SGuuTO9nG0Ei6iYrBOxSPtgixLdk7XWMEWASPOYjGQuCuCjGqPsPkt&#10;KFhR1MeAFSS7Q52sf6W8dMpVLNFgWSlYqr7CF5xrFYDuXX+f/eDWT9rf/bM77O//55vt0bu/Zwd2&#10;bbbq/aWKw/ZbC0cn1US7mykAjtbGEm1JXx/LRJBl0u167ygZx9AKNBa+BRrtt/v0xQEcLiSAdQmq&#10;ziwJEoDjtlRPMdn83Bmb0cw8xkwtN3hEVpBSF6Tc+QmZrgVdCxO6L7I8v1/8WX8joAqyvG7ndF9O&#10;z9GvmXtw+qLNX/hFAIytMRFg7iYKpBiwxUwgC8iyUAolJVO8dE4x1RkBhEKdpRLfEwq4h+/beYcq&#10;NiD80GO1GLBFuGKAPm4RUG762WFzwMLfHTn3ij7LSU0wy+CSGo0DmIN22ib0uwn9bpJ22MRpUrO5&#10;I3KppeaccjPLd9in2Z+UuHdyAjB2XmiwursY/ez9CXG/iG/COV3UtOY1yIeIrWUtmWH7jb0auDsF&#10;2KZp+ydfudt+8lUp2A8+a3t+fJMdeOy71rR3taUr9jhgfckGG0y12FCGjlIZG9bknxdgOQGW60TB&#10;gpsISGQTWXwGrnHdLjpYAo/fuQup+3EbyVHgHuanFhWMNa+h7oJMCjYQFIzHrPB1pfZBayftzb4r&#10;xSaksuko5esRi4AtRHDhGgouzmmSC0lZvwMm+gn+8poROM2dg9A9Rc9u5hgwxWBtFWVWV7bdDm5/&#10;3Nbe93X77a/cZ3/rf33f7rnjdivbut4qynZbw8Eya66MVazakr4BM1obc8gSchUzEWQCzI+g7XDI&#10;OgRbp6xboPVI1TjIHeA627FeN1QMwFAxbrOr+4jcnGlcH9xFQTIqSEaBavyI7LAVFHPmZTl9D/nx&#10;YIXomp84omuwnGxYNiQo+3AbZq/IPXxb9o4doXrfAVM8xcAXPLiJ7JKOqym8zlBGA56LLwgWgcLx&#10;q2dRKF2BCpgAC3fR1SoC67yeG7jIOALYx5UrZCjl/i3GZJFLGrml8fYbYrKztP7WRHD6qbdtdEax&#10;pSBCxYpS7jHFrkDGdzWu+8alUJNym6ekYBhx7bRgG9XMPi8IRzUoWcoh2+w7iIEMG9btXIBubCj8&#10;LhwDG50y2T/o/V3yAmtQE39O42tVU17qNSHA5uQmztk/+M46++5tn7TNUrDtP/qCHXzih9Zastay&#10;lbutu0mAaewNCLDBdMIGM2lvG0CeYLijS6D1uiAUBdiYXis0wRly8x3PkbIBniuaG+oq8UHBCjOh&#10;jlJckKLv7wzFDazXBRexaCvafeE2LN6iZgA2rAexar4E2FyIufRkDhjuIZAVpgNg8pdpEzDiX0a/&#10;vozu0C4gjYq1SsUaLdtSa2kBliwvs4ayHVa5c5XtXvsD+53vPWkrbt5o3/uuANu0ysr37rS6/Xut&#10;qXyftVYdkopVOGSJplpra1E8BmS+lYVKj4RlqYX0g9TbvUkOcHHtiiFTfMaV+zuzIfsYkiMh1U/y&#10;oyPdo886KcgUuOP2ANnkcYEmyFAv4CrOymYsp2uuOBddZ2x4dNqGFIsO6fagJqJBfVcDuvbp2pWf&#10;scLCdVeww4q/jlzhiKMlwEhqBMAoV5KSCTTcwwsOFhszpSSshQmmszekUIrfzkcu4HniLP3+/LOC&#10;h4VoGTu1F7e/CKiPxFzuFi4DLALLG+5E7mhc/Mt9rIehajzPjGIp3GZsVCrNdzMm0GK4UKopARXb&#10;tCAbEVyzgmtyZMqrffzUSE+JB4AcKADjKuOUSuBy65dy6HHhSNh+uV39ISOssfkn5biHir92TtqK&#10;PfP2t+47YLd9/bO2/gc32ZYf3WIVa+6yRMl6a6/aa93EYK31NpBssf5Um+8Jo/FNgKxDCiY3cREw&#10;2YBgwoAryjAGuPQepajEaIuAyf1j+0ooVNbkOjBufeIIdijnYnE8UrAhuYhBwboATB/EFUwUkmb0&#10;Mn0NlnGyhg4XCqafBVgobZGLqCejhZvL+UcAS1oXrbOJw1rqBFilpSr3W9P+nVa9e63tW/cj+3d3&#10;rLMVX2myT373bivd8Jgd2rvDaqRiTQdLrYVmklKyRK2UrLHG2po5gUXxGJs921CzFocskwSytEDJ&#10;WkdKoAGb3MdOQMsINKlbl2536HYHyRHMs5CRqgm2Lt2e0sTBGVUTPjMHyFCxEVQKuDhKaWTcbagw&#10;ZgMFBbXRtV/Wlx+zXlmPvpMuTTyd7Bk6/oxNnnnNM4gkOKje8DQ9MRgDm+SGQGMgs5ua1tJ0vAIu&#10;h0IwussXqxQwCSCyhIvV/NzGSGzo+QFreaaQ54lLsEIyg4xlgGwRMBmAxUZ2M85iHr/8M6nzKcWX&#10;chVRLlRM8aYDJmXDNYwN9RoZO2H0Nzw8dVSq0++QUAUxogFLSz8HbJk5XA6VrE+P0WDnZ46EHWKD&#10;b5S4Km3L2d/cJbB2zNvKHVNSMF1XJexzX7/VVguwrXfdZlUKPRIlG6RgZdbVUG19LfXW19YsV7HV&#10;axI5XQXIBjU+OSes0BW3EFiCjFpFh0yGq+iAMUEQg1G5MViU+nI4H1l2ASY3Mdc7Yv0dJGMKHl6x&#10;OI74SMECYChYd6Rg1PHRScrL8imJIh3PwjKdVDEHTG4j1RyUt7DirsCwoDeSZ8ZxwLLWpxnDe9MT&#10;hwmOdH0ArOXATqvZu06A3W2/d8cuW/HVjP3Wtzbb1vUP2aE926y6dKc1HNhrzQdLrFWQtVWjYlXW&#10;1lQtyBq8X0eilUoPEh+CTLBlEklrF2S0+gaydhmHuncKts5M1s3BSwm0dKd+T7pfV8EGdB36uVvq&#10;NiP3bi7KLI5rMAUViwAbmXCwhvR5BxSc90m5sV7d7tW1R9YdWYfcoh5muFPP28SpVxR/vePxDQPb&#10;z2qWsdYFEKgOUMUNeFAgYAAOwPOfI5Vyk6qFLGEEka6XdfUFZNRJzxuKg5fgiguMFyGLIF/MVEbL&#10;BYDGEbv8DHz8/vxz79no7EVP6hBzBeWK1IvMohRsclrqRUZVYNFZ+fDsaStoQBIyjAos4HLAGMSL&#10;cKFYinEGBFSfHhdbP9d+xV595o1v5cr3a1zeUqUBu1tg7ZgTYIdtxa55W7ExZ//99vvske9+0Tbf&#10;9w2r3vygJUs3WXtlqXVKwbo1sXMIX3drk/U6ZElvH8DexeEOjjbuEmC9gogD+VAwQAuQBbikWgp/&#10;SHAU+7gdA0Z5FGczHPNk3xA1sJ05y3FQCYCxPrwIWHZApg8id4kUdgCMVCmLgJAqFYsg48RJh21k&#10;RoDpfqo59GSuYJLRvIJC2gcMZDm6KDpZhWyiPijHyKSqDwiwXVZbss5KNj1q//LOg7biOyn7lVvX&#10;2H0P3SMXcasDVr9vlzUd2G0t1CcKSrpNtenvWYBua2IRukGuYpNbSjNUWqBl6f+RTFlHMkDW6bCh&#10;bBm3diwCMOumGC6C0aFMZAWZlEyqNUd2TLHYWATYyJhcxNEJG44A61fc2atJpXcw79ceff5uXbEu&#10;3ZeVO0EMNkFFyLk3NMA/9EGNm0YCIRxAEYBiETmY7td99GqMlcYBiVxF1AqYuJ81K0AKKX1sCawA&#10;V/S3wMUmUD13DDAdjcPr8Jj4+cLfhecMcMUtC4B27tRzAbBFuAJgwc4KMuDiVNGjtjB31msHqVEd&#10;kQKxfBPUi8EbuYjuCqJUfW6jfTy2RzD26LGKjXp6pX5Sr06SUz1W1zps/3DPuKCatpXbBJdspUBb&#10;sXPafutHO+3er95mWx74vlXveNQSpRstW7HXOmoOuYp1a7x0abz4gegaI3T4pSBiWLEYWcUifTr0&#10;HoAMFRuPVMzjMRIyZD97h/UeOaRPwgNg8k5QLgAr5qe9gGGwi4xnwcukvOtwXpMB8Veo8SON3Wc9&#10;mi0okKU0haM62Rcz4cd0Sq0Ay+EKlc8BLmIwKp3lVvYNeeepAfm3/foALDgDmB8AIV+4vanG0jUH&#10;re3QHmvQl7Bn22r79TtrbcU3Om3FZzbZZ75zpx3ctcWqSndZzb7d1rBfrqIgay4vlYopHpOrSGPS&#10;hCc96GFfL2uwFNbaaBm6V1FF0sYSQVrxH4XGKYeuXbMWCkfMlhWAgMb5Z7iXXDmXGsvo7zoVo7Gl&#10;Ylaz8BhfoEM2byOKt/JS7EFNKAP6bvpQKUyzXLesSxMM1inLasYb0N+OHX/Wjlz6xaJ6+OF8Mo5P&#10;oifj6WjgL4eL+IxMXgwjafXg9gUAcCkDAChMACwsIIfHxX/nCRIpo3fPuvahnbj6oR2/Eq4n6UnC&#10;6wK5LFylorIYvPB6QcVOXXvTRqbOyUUEKOAKCY6xyQBXUS4k610Lc2cUe3DaSY/iG8ElFaIX/ChX&#10;ARbiMBZrBZzf1xvgAqyeboesIPPlnihB1dveY7dXFqRcM65eK7bP2srtUi9dV+xasL+xKmU3f/+7&#10;tv3RH1vNzketTS5i+uAuxWH7rb22wro07joFWafGSI/GR58Ao8svbdz8rDBvhEOVveBCvRaTHcNu&#10;qBcV9KPsNpFCAZgfLztGy/gFhVPEX2wwhpsRASavrjDje9tWEHcBF4vMHWkSAn1ew0fdV5A6siXk&#10;+6dkMwJM5nCx4zPEXyOasfO9+hv5yQP6Qvoy7XIPpWAAlgwuYidn5TbVen1Y4tBeayzbbCU7Vtk/&#10;vqfKVnyzy1Z8cZf9zpe+bbu3brDKvQC2awmwg3sUj5VKyQ5YG5lFUvcNNZYEMlkqsrRAY+8ZDXmy&#10;bQJb8HS6oiUiSzpwWTfcSeAKPwcIMw5buk1/I/eSzzo3o2BesBWlYsUiB/4pDssLMH1uAOtV0NsL&#10;YJrlujTBdEaW1feRx306+ZyduvFuUB8NfHfbIgBQkpMMfloMoCoa2AGuJcAY7Gee+cAHOQkQoKJo&#10;F1eO0qflgAEXmT8OZgfak9c57eUDO3GFHdYfKJai25WuDln8upG6yQCOZQSM24CHCl7Sc59/9n0b&#10;m7tso5MCyMGSmslQr1E/bOOEHZ0/K7hGbLCj29ULwEgijEqNggXQityWSqFWXB2s7i6/FmQ5zjVQ&#10;mNHXwbJLjzUmhuzXS+Ru7ZB6oWC7pmzlVqnDtukA2eai/ef719jOJ39s9TseEWDrLaU4P6sxk1UM&#10;30HrbMXwHc0cwtdsPWyn0oRLsiMAxnlhFAGjXrFyAVekXvp/jnRR7CvI2KIyOCb3cNYnYfa0kdjo&#10;kzABmCc4cmLD2x1IaQNgvZZhoVmBP1k2dxMlib4WBmC4gnIN6VcfXES5iwAmKRzRIMuLcF+n6Oy1&#10;nmynb13p1QwRAEtYt1zELgHW3ljtZzYly/dY077Ntn/revtn99QFBbv1kP3Gl75lm9aRSdxt1VKw&#10;+v17rFGANcmlbBZsrewXoxi4uspjsqRmpmRzAC0lVUvJfUwvKhnLAzFYsaGmS6C16wpYWRqccp++&#10;9A5XvbSeg99ljNbhM9PHBVkAbFSfPZfHTSy6m9iniahH7mC3vgMA6+iVRyA3OaPZrrhw2aZOv2iX&#10;BEuAISgC4DB4TwguACP54QdRaDAvARYMtZs7/1M7feNtu0FspOehyBfz4l2el+cUWCeuv+uNdo5f&#10;fdcV6rigOiaojl1+zw+kOMpa3CWu7wk6Kdg1QUR3YwcsQLUcsJMCMFY5SrVmTuAmkqoHLrKIp+Q2&#10;H9X3ckLKdU4ej+Bq75TbJRXyRVyMtSYB5FUTAspB4xobC74s/OrvBFlONqyfBwRXd3u39bQP2OO1&#10;Uq89I1KrSbmFM7ZyJ3GYgNui29ukaptn7HcfO2h7V99ldbsfFmDrLFW2zTIHdwfI5P1k5f1k6YCm&#10;+L2rlcPQY8Ci+kSpaAAMBQOwoGCsf7HIXOhijRf1pURqwqYE1jS7sfOToYBcHNFp2Ne/pG7jis/Y&#10;I7aCrCGp6myqWzO4gn2BhptIWhQVowdCKJmimkMxRZHt3YKMCg79Li+ih/TCfZQqtetLyXRYdzqr&#10;+AsXTerFoNZg75A7l9FMkqk5YMkKKdL+jVa5Y4399j3VtuJbaVvx1Rb7u7fcYw8+/JAdEmBVZbt9&#10;+woq1rBf8ZiuQcnKrJVF6FoBJv86oedManZKomiCbEnFmgQZi9ytgkduoy96t0rRWvWekm5+n8AL&#10;0LGtBvDkXgo6BzABhPLV5XtPj1MydliATVlBE86wIBsAMKk3LqKrl+DqAC65ye39ozZx4imvogcO&#10;inPJzgHZGcVjx1EXDfAT8SCWUnEgoEO1DDQUb/b8GzZ16mU7/8y7DlnYMEmVh4BVLHbqxnu2cPGX&#10;NneODlY/85ZxAa4IrMvvCLy3g10MBngARn8Q3Fd3EQUZShauS5AxARAjsqGUbCJrYSxfDOXmNPGc&#10;sHmpPNUWhAakvgNgMTjBRjCB5lABnECKf0cclItsuKvDBjrDEktWrno2M2h/vL8Y1GuH3EIqOIBq&#10;q9Rrm0Dbpbhs64z99pMNVvLET6x+9yPWWrLGUiUbw0EQGjOZin2Wqa6wbF2NwhQOQwcwFp7braDX&#10;KgpyBww3cRlgnjnU/3RE4kH1fNj/NeLuIRnnKTExInexX4JEEiYnJYOXAFjo1bGCqo0e/ZK1IC+k&#10;FWSUEPWxsMd6GCoWpeodLgdszoM41sroDT6gx/ZQdEtaXK5Vt+Kbbs0QdPXtZBCjKFIZzmJOV6Ng&#10;u61l3zqr2f6E/e5PpGBfF2DfTNn/59bd9q0fP2r7d26zilIBFilYI65iZC0H91orrQV8fSwoWUKg&#10;0Vgn1SAVw1VE0QRaukVqtggaZVstgok++SgZ63Ntuj9Axm03vx1gi0HrEGj9mlF9c+A4zUwnNbik&#10;YpGb2KOZrksuYYf+Ee1d/ZaWm9w9PCX1ek6AvWQzZ15XHPTOYraORqWuYAxeDeLTZPgE1UftL/1x&#10;l2QLl960yZPsO3vFTl79pRf7xjuSqXoHoMPnAeznNs+O7MvvRnAFqBYuviWoggHikYvvSMXeF4SC&#10;CBdVKgZMGID5EgHA6z26okWTwAk934hirsH8nA3y+SaP28zEYc3gGi/ZdsVdggTAOgWNBm5sqAQ2&#10;gi2CFX6X6xCUMjJ6VFkM6torUMnuZtJ9tq91yP4uyY0tcrfIHBJ7bZuXmzihOGwyALZt0n5zXYvt&#10;efweq93xgDXvWeVrYQl5SckDOy11qMQP4svUVPth6ChYv/6/HoN1doQtLFTYexwWAUYSJt4Dpv/p&#10;cAyYYiy6TE3DgeIsDqDok0ANiKE4wUHSI27csyI3MGoD3ZqBicMEF30SUTJiMaSPbKI3ACFrKGLZ&#10;bEmig/tG9GLDAqxfiteTjdRL8RcKxo5mV7Bo64oDJhjSCjwTh3Zac9lqY1vBH9xTIcBSchPbbMVX&#10;Gu1P71hre7ZtsIN7d0rFdslNDHFYo1SsUX51s26TWXRXEchYI0PNaA0nS0vJUor1Us2oWb0rWnAb&#10;A2gZzzbiPgbLCjQgQ+kAEJXjdrtiOAcNdWMJgJ8F2xAr+1KwvD5/H/GXfHTcw06pOHBlO/ssKdem&#10;T7MX7uH06dds9qwU6PTrNnfhTblyH4R4iYQErp2unpCQLV7J6pHNE4wAdvTyL2yedgRnXxNkr9ph&#10;qRSlU5cFF/EYNYM07lkQYAvn3hRUUqxlquVQCcCF87+QAdjb7iYeuxxisZNSslPXORBjGWgyVMsz&#10;nZGa0ZNkqHhSE8uMzcptnhgpCoZ2L4sb7Ahp79iWwGn3Y6xyGsgOlK65+Bo/Rs/BYB/UlfXTzkyn&#10;pVJ9ug7YHQ3Drl4rtqJeEWBbpGI7BdgOxWKomOx/X5+yLY/fa1Vb77WGvU9481GSHYl9qNheSykW&#10;S9cKsEayiQGwYbmII3ofoZXAcsCo6qBMCrioTOrTZ5CK4fbLBQSsKQot5CoOsv1JbizXAiVSw+O+&#10;k3kRMIIyGsTgEqJc2aSkmSYzchV78SvlHpFNDIkOVEyuIkW+ywAb0ON6snItFX/1aPbpwUV0BdOg&#10;lLuWxT1sqtYH1CxSXWKJg9v9EL6GHQ/Zf7q/TO5h2lbKRVzxtRb7Jz/YaRs2rrOy3VsVi+2w6tId&#10;DpnHYg6Z4jF2PstVbKPSo1ruIutkNZWWFGgpIAYyuY0pxWgpFrhRNd4DoAl2YrTFOC0yVzSUjp+B&#10;z7OR3BfMIdSV5ElXWoNGrgMtu/v0/bTLPW7vkFuof0ZWt5MKzGkTMCG3bu78mwLkLVeWyVN0933d&#10;DtPHQ9CcfuZ9X4vieKNLAgp30MEitmIdKgLs2JW3pVA/Exj0/xBEes6FC28Jjvd8kRnALilGYiGa&#10;JjzAdlRgHcUd9KuUS3AdFnwL52jMg5qhcsRpAoyEhwBzpYrUarmqcduVVgDOHn3WJ9hhDb7eTFLK&#10;haV9WYbmnoDipUhuQCe4BF8AKwLOjd/JAEsDnXWpvgxLOyyddFkqTXZ7wP7roZzgInMod2snkCnu&#10;4uetgmwHkI1KxSbsb27osScffMIqtygO2/OINe150ltpt5VusYTGTKp8v6VrqgRYvXXr/0iSYwkw&#10;2rn1SMWidgKCq9gnoPT/HNT/s182BGDy9qjgAK5JCU5B7iLq5RlEwQdLo4IOBSsWKCXU+2VbCr+g&#10;eqNHDwQsIPOMolTNVcwzI2QTySSywCwfkwyi7s9rgA0KTrIodPJF3vmSiHHoMOXqxemWTYq/ag9Z&#10;prLUEge2W0vZOmvc9qD91/t3+0LzylulYrdLxW6vsG8/us72795kB3dvsco9W62mbIc1sC6mL6op&#10;ujZrVmqTb93GGhnVHnIBEoItKUVLCbQ0a26c5gJkgi2t+CyDokVq5qAJfvqHYMDVAVzL7ltu/jsZ&#10;UKZbZS0tAi1jg/qnDMiVIAvb1pa2VllCgNFFalyAzV/4pavBiWvve8nUhCAbP/myjZ14SddXdF9Q&#10;NQ6ViE9uYcGX6gquKB2dgGN3D3U6ikJdIs6id6MGvn6fp1vusWft9JW37PRVtrO8ZydIanjMBWCo&#10;289c4Y66ivE8H7iCuVotxmABqpCAATqTKxuuAHb01CsCS6GAJs++LAu2aalOZCiZrkOyAFdsoch2&#10;Eax2QGQdKlz5m8X+Lal2S6fZtT5sZa3D9qu7BJCrl4zkxi7iL5RM191juk7oPincplH7wcNbrGLz&#10;T6x654NWv+txa9y11lpK6FG/3RLl+yylSZiznLv1PxwgBnPAFIM5YKEhDpBR2UGV/XAnJwT1eH5h&#10;WGO8ICGayE16goNjZlGtHjFC/DXckxcn7GLmZBVaztFVSpMAPiOQkb9nsQzXsINkh4zNjMRiw/Iz&#10;PRYTVBNAJgMwOuqMyIXMARmJDrKI7QpQqZwQYB3ydcPBDxrcjZWWrZVMVwTAmktXW/2mh+w/3Fkq&#10;qBK24pakrbhZkH2p0v74W49bybYtdnDXJquQVe3ZbLUl261BLiPZRGIyFM0XoVkjqxRoissScj+T&#10;1YcEWYUXFqf0mskGAdcg4BqloE24jcF1RM2y/t443hZrcrUN7Q64MjGEx4TbkQGmrunmZj1/oxvu&#10;I64SVSMtTW3WkuixcQ12AJsTVGTqiG04GILBjrtIdce44qqxEy/YpNy+kzfe9u0qS4f7BSP1fuIa&#10;IJBeF2iKnbBjl0m/szdMyqeYqVUD8mBNrQ2MHbUFuZK0j6MbFn0fj7mK4Sa+KRX7aQBN4JNVRLHi&#10;qhF3W2Wk5lkeiEEjVgQyADsp9SMcIFnUk05IdRSfSsliGxJ0wQBN8LTrdjtrTtyOgBJMg9HjuGI8&#10;Dz02vcImO6gxlLc/2xfUKbiIc7ZyM4vLpOYVe0nBVgLZZtn24Cb+91UlVr76x1a+9T6rUvhRu3OV&#10;NezZqHh/h8KSUu9T3y4FYy2sX7E2gOX1f1uCTCrmSZheqW2vJg+5+ooFHbDuYRsVI5NSJ9SL26hX&#10;r8wXmH2LCv1DWGCma1YEmB/FKdkLKlbwUqnOjGYQKRi1er7wTH5fIOF/AhYdpSDYVQwF1IuR1u9T&#10;DEJxbZfisC59WR0aeAzKDAqmwZ6pP2TpSinPga0O2N7Na+3vf7fWVtyWspVfabUVt8q+XGX/8qb7&#10;bPPaNXZozyYr37lRkG20yt2CbO82QbZz0VVsIqsYQ4bLWFFmyaoDguygIJOa1WECjRIt6iABrbnG&#10;MjKq+7NyH7PN9ZFxAmeAKTYHrLXBrxmBmKbHvh6XaVJcJ0vV1+l1ahQLVntX4oRupxuarLtHfvrJ&#10;F12hZqUcqIIvKmMatMfkxuEqxpCN67GTeuzhS3rsU+/ZWbmO556jP/6HvuX/5PUPgkvHWpZcOuzY&#10;ZQ16XU8LgIvPcWrkFauUWvdo8ps++axNnXje5s+8JjVjewt9HAWaIDt87g3FcorngEzqduJaWFgG&#10;MNxR6hO9IY9cV+5z0PT+AY2s41ldB/qK+t/qc6bavLFRb2T9aQpq2wQQletUSyQFj24LINSN44QH&#10;5FL6/agd90VgsqTTTgGAxl6XJot7a1AuMoVSrijOAq6V28kahnWwlbt1G9h2skY2a//sySbb+diP&#10;7ODau+3Q5oesesfjchc3Kt7fJQUTYDUAVucKRskUEwCQ5RYhYyMmSZpuTQRd+jx4Y2Q1+/wkTQRl&#10;klBJ435Ynl2PQirS88E9BC6JjgNGlj1yEWliXxyelEKNSalEJR1zRWUnhbBkBtv1JC6BQ65Wcc+4&#10;iagpI4B5NrE/7xvieDwFtp0pyX1bQmrAQK3zGCzTIMCqBNjBrda290m798mNtuJbTbbiKwLsVsVg&#10;tzVIyRrtV29+zL535922f+sGO7gzqFilXMYqWfWeLVaPy4ibeGivw9Ui0FrJLgo2WnSjZIlqgSaX&#10;1JVM1wS36ysEgEDHXW3W+5GqZaVqJGDagUzQANqiCShPzjhYci8x1trIVtaHzGVSgXNCcLF00FJx&#10;QO+r1Lp7BdjpV2xMruBMBNhiBYfUBneMDr/TEWTANXXqVcVor/p9pNoBYF5xF/Eb7iWAHUG9pFzH&#10;pFxA5u6dBjxdp05de8sSVNGMzTtgc2f1vLQqELynFMOdlIu5IPWa1fsiG0lmExVjIdrXuVAwByyG&#10;LNRNomgOmt43CsyaWWHshE86nakWP3+7J9UqwIhrgg2kdQU2By0RIEpjCTcHTD/jpvWlEqEYAcBY&#10;Kkr3W3PboP3W3oKgIiWvQbqZ2kMgkm2VYm2JoEO59PPKbZRMzdvKNWN2+8Orbd8T37N96+6Vkgkw&#10;jZlmhRUJTcAAllWowGEQA5oQUFIAI14k2ZL3pEunfu7UREA2XEIhwFjjZb/jRJ49YOO6LSGSa4h7&#10;SPaQ+sOw/4u6XABbluTwo2BE3cjQuNzEoiDJeyyGq9glWLoVvBNfEWcRbxXZzSnIoNjdRN0mCUL1&#10;vasYW/QlrV3U9qFgcreyrE2hGo3lfgh628Et1rL7UbvpwR0CTKp1m1zEm5O28hZga9Tt3fafvvFj&#10;W7Vqje3fvtHKd21wwFAxB02Q1ZZut3pJfwOdqA5IyQRYiwMXQVYpNQOyGoEFXBydVCf3kS0zMtbk&#10;slK1dsVqLIBnNQFkpQAAl8Gl9bgR5ZXiEb/5bbmXJE+I78he6h9G3NfGuhz71+TnNx4os/6RBQes&#10;qDhr6sxP7SSV8J4dDFlCyqEY1HT5nRVIk6dfC3DpOiN1AbDD535us2d/JneSLCRq846M1PsHAbLL&#10;lDsJMLlv9MO/+KzZ4PgxGygetrnTzyvm0nOeeM6KCzds9PA1V7Tpk8/rvmcFtG7LLV2Q+8p6Ga4g&#10;biIwxcXIi4DJUDZ+x2c4o9eZXHhKk02T3MQYMFqmt0QV68H6uEaKxrUvUjmAoqqdLB6H4nHypC+X&#10;JNly1GOpVL/V1Xbbn+7rCUABzxYp11bgGvOs4UoqOLYILtnKjcAmd5HtK1tm7Z88VmtPPPRj2/uk&#10;JuhNj1nNrvUCbKe3bk/Lo2nX/6+7rVGv3+qQD7F9RSENoA2x1CAblAfWm84aRQck7wq9Q0aPjimW&#10;aYaLlpPYoF69YmSI7KEExusPgcsBw0WMAMM9dAMwyVysYlRzsCGxxwGTDAJYD7tMC3oxWlrpCSNz&#10;N1EvQqxGNrLH47gOP1mFY2ZDrMMA1eCuLLGW/Rv0wR+0P7hvr4BKS71aZc1yEwXX7bIv7rPfvfmb&#10;9qN77rBtG1cLsrWLbiLxWJVcR9SsZm9QM18fc8gCaK0CjRkrWamYDJeR2Kxqn9TmoM9iSRlXug5l&#10;BVtWqpZtiK6NAg91k8qRKFk0QZgBQG7L5UQdE3JF2/T8JFpiJW0sr7DC3BXFX8RXL0mhXpfrF/aB&#10;eYlUZGxbQc1OPcWh6W8JNM4Qe0Mw/VTqpViJtPqFt/Xzm3oOwaDYbV4/HxFc2NG43EkKRqLjggb+&#10;xJFr1q1/7uzpF2Qv2tTJZxQLPiXIrtvE8ae9xRz9G8cW6N34jB2XqhHXcWDgcbmRoaLkQ68KoQ6R&#10;zCZwAZpnOSPIjlx8U/9bxdlytWjN151ssp4E1iyAWgQSsMUmdXPjfuoAWwWV4jdBRbocLyeboEa0&#10;0zLpXksIsPrmXnu4otf+NhlCQNooJduiWGwbwMkt3C1126z7FX+tlLqt2F0UfAKMmGxdn9125/22&#10;/aF7rWzLExpnG1zB2lgL0/+sQ/9Dqop6/b1KbaWcAym5q2xjSWc0IWR0f0afSSGOAOOkVrZh0adj&#10;kqL2/mHrb1fohGcnPqjeIIfhYLE/0tWLvZKcGbYgwKRC0EcPgRiwfg5V6BwSZGQGWUSLAFMsNuK1&#10;WKMW+njjd4admyRBWGij+SeBXxd7rpIpT217PIN7pQGcqNirD7zeDm19yP71XSHBsfLLLQKsQYDJ&#10;Rbyt2VZ8qcr+9Ze+Zbd/9fP26EN3265NT9o+QVaOijlgm72vRzXJj71bpWJAFtL3gLboLmrQJysF&#10;ltQsUanbQObASc10TcuyUjnKtzh9MyOFyzZolnPYpHLEjbI0sRuupeDzxXJiOv2zkhzJpOdsq1AM&#10;qNdsLNtutCIfO/68wzV24mWpk2KeC+/awqXQLgDIfO0rUjM2X6JmJ29QwhTS+XPnWPcKmT4Wj2ek&#10;YBxzS7KDXdEAFlxEc0PJqJin0qJ39IRNHH1aSvWMq9XE8WcE1XMOXOj1+IyNzF6w/NQFO0VvD4qB&#10;SWIoFsP1PEq9olSN94pbGLuOGLdJgLA2xgmjXVICFAzAUIVuQdatgYsBW09CUOn3XLmvlytQ6gpc&#10;na0sfQS4vLFs+6ClssPWnB62qsZB+3elI0GlSGRsE2DEW1twEaVgm4GOK0mOcSmcfs/vNo7bf75v&#10;rT35wN1Wunm1j5EmKVgCwPT/6tAE2d1Cqr4xvB/B3ktGVIqKUWnf7aFNwr2wPL04BvMOF706SN33&#10;amyjXmQRSQ56YsMPrMCIvQJcHMy3gvQ7GyuBjEANwFh4BrBQAjLggOEi5hwwBXvyQb2t1fCIAj/2&#10;golsQceLQTQxW5fitw4q1F3Fmj2OIdmAVNeXbrKSLU/aP/nhoZA9/EoE2JelXl8WYF+utd+87Qf2&#10;la983u784bdt3SP32u4NT0jJ1sldxEVULFayRQq22VWstpTkx/YIslDtwYyFJUl86DUBO0EGE2XD&#10;H6d8RvBhKUGSrdlvmer9UjZdsTqBJ+NnttjgbuJmckon1Shp7hO4beVBMVsFdkPJNuvsLsg9fNVG&#10;j72oGOxVuYhv2rxcu8MXP5CSCQwpDioQIAvFvVRtBLdRbp+n5EnDh3T8POtWUhq2q+DGuWt5PcBw&#10;XAp2XIA5bPqZkzrzs1dtdF4KKuWaOC53UHDRnZie+fOCjG0nhamzNigQi3NX7filX3hbOBSL6g0q&#10;7Y/p+Y5GRnKDGBKwHDAZ7z9XVBym/2mnoOpKNArJ9SBlAAAt00lEQVQYFnAFGckPxThdWKRqiz/L&#10;UD2Wb8gwd7SlNIgpi+qTt8SZAzlr7xqxVOeItSYH7XOHhgSQwNkssDYBlq7bJuUWSrU2A5eum4K6&#10;reR3JEXkVv7rR7fbgw/9xHZvXSNPZ4s1ehZxr0+k7ZosO+RNdbbW+/sN74tJQMqq9+WFEc0tChME&#10;XrbL6EHPWJ+UglH0yy6BPt0/IPGhisNdQ6+cp41GKI+KARsrHJWCSblGBRZX6qry/YqluvJ6AgAb&#10;dLCw2EUEMBouQjVG59MxvQHvHS4FYy8ZbiLJDt93xckr+gDp5ga5VZXuSjWVbtGHX2//8HtVgkuu&#10;4ZebbOWXGm3lzQJM1xVfrrZ/dvNP7Cu3f8l+/L1v2ZP33WlbVz1sezc9YQd2rLcKj8MElyCrLdlq&#10;dbKG0q36IrdH1R5BxVAVZq7kIakXsZnflh0ssZTeh5ugSwuUTJVM1zRXWbpaECpeTMmlDXDuFazh&#10;Z0pvkrihB3frNXYILr2m/om1e3fZ0NhpmzzzuuKvl+Um0gtRsdMlTrsMrp2rj5QoztzFbdLiwesp&#10;crl7uH0sFuMiAh1wxYOc7Su4l6GgV49TPHb0kuC8+oHU6zlBdtnGpWITx561mVOv2IJcz8NnX7OF&#10;My/bzLGnLTd+yobHjttw8biNSMkmFp6209ff8tNQaEGwBNmHer96bof5Q4c7fo9Teh3OhOtoE2SC&#10;iwHbrWuPD1qB1irQ5Ip1tfKz4jXg0n0OmMKGTqkEC/a4WZwd0Evs3zNinT2jlu4sWDI9ZN+sHBRQ&#10;cv9wEwXUyg2CSa4hiraS+7aSURRwAnClu5D6ecek/fNHq+yBh++yXVvXKazY4jEYbdz8/6w4jDCg&#10;vbnG62M7WhoFuz4HmeOmRnkujfJQGuR1JQRTr9FSewIxYTtWt95rO5uJu0PSD3EpTIUGUMA1SjMo&#10;zjgLxqF8Aiy4d2QC/fSK/lEpFZANy0SsXD5SktwGMNKVATBMaubXvO6jZYD+hh7xXSRJSPVL+r0y&#10;vVWANVqyrloz/j5rluLs3LHRfu3OyuAS3iLIbq4PkH2pXoBV2P9xy/325dtvsTu//11bK39666pH&#10;bNf6x6xk85MOGcmO4CJutjoBWy/AHDIpWeP+He4qtikmcsgcNAGCcVu/4+omWFKCD0tL7VinSwui&#10;dFW4pioBa4/+frceu8stcVA+/f7t1rZvm7WWbbWW0s1Wv2edNVY3eM0gHXwXOFRCYLD7GCC8t4YG&#10;b/yz7++S2xWOqQ1GIbArieBh3Wr8mGI4qSDFu77hUn/ja1W4bDxOsRLVF0cAwWsLP7Dpk6/Y0NRF&#10;xV0C7PgLAoue+9hPfX1sfP6q4DppubETbkOjx6w/t2C5iXN27OJPjV3RvEfcTiADsDAx4D4KYlxH&#10;/f7oxV/IM0lJDeoiyGJj35XUQQMX43xkBjDbRFzBBBeVMWxnYmsTWzxymtTpUdmvsdfRJbjahxWL&#10;9dit5QJso5RrE4kOQSUVW4kbSLEv7iG/k3L5fZv0M/dtnbFfW9Vqdz7wmO3evMFj9aZSue4Hdlm6&#10;fI97KVl5UuxNbG+qldVJiaPMMA2WasgM1ytebDe6pLFdZZzxLfVi4XlQgOVI29Obg7iLqqbFfjXx&#10;0bexAZhiKIdM6uVVHXLzcvKvhzWjsLhGKRSuIZanoQcFjbStcgu964oDGOpGe61Bdyl7RT9xmG9q&#10;lD/LwixpbfZ0sfC3YdtW+5s/EGA3twmuCLAvNtmKLwowQfZrX37Svvj1W+3OO75v6x950LavfcJ2&#10;b3xSKvaklW1dbYd2bvB4DMhQMlSsXtdYyZqlZK1yF3Hd2mQOmYALJlh0DZCF+xw+YMOkVm6Cy60C&#10;uJgFt8vkbuzfJri2WJvAahXgDTuCKzIgt4nU+uzp1+SSva7rq77mtHDhZxqQP5e797rioReseJhD&#10;+a5JbZ4REILg3Kt28srP5ebJHbz4M8VJL9voYcVKc3rckec9y8hWFJTDM30vh0LgOC6iW7C3hbv0&#10;nmK2NwXYJf39U3IN3whlUYrjjpA4Of2KFOu8V8QD17AGxJAGxIBihT5BNjR+RnHcG95+4BIqKdeQ&#10;tTdXYECTSmLsAiBu65GXk63XIGUzbWutg9YhwDpaMd1mDyAGaAIsQNZi/emU1KFDY2rAM9MeWgiy&#10;ns5hS2X6rCnZZY0t7fanpcO2YgNKRRIDoCKTcrmKrZ+zlWsFn5Rr5S7Fa8Rpis1Wruu12x7ZaiWb&#10;1vv4aNTYaNOYSGtyzDCBylX0LLLisYzGZIY61poqxeUKYaoq3EWk49Sod5QaVkg07LdZfHa45Day&#10;D9JPvpR6+cmcskUFWwZZWGiWe0gWECXjmhNEOcVSQDUs5ULBKHQs4HPqyyDJsdhaGFcRwPqHJKED&#10;RmFkv2YmX+3PdBg7h9lblW5qtkRdrXeKYuA/smOnrfhhhdQLqBSD3STX8DMC7SYBdnOd/Z0vr7bP&#10;fuM2u/Oun9iGJx63nRvX2t6tG6xk+wYr277e9u9Y55C5q0gcRkaxREoiyBqlKgS2MWQAFiDbHZlU&#10;SDNaDFsMHsB5Yahgw9KCjP56aQGWEmApADug2XD/Vkvu3+Lq1Sz17MBXl6vF8UWTCzdcJUhlT8jG&#10;3Z72a1Hx0fD4WestHLfswJyleqct0z9n2cEF68gdt77iGctJfQqzVwQh2b9nrHg0JEyA7Ng1KRnp&#10;dIF1yVPpukr1gIzs3xEBRmIkP3vDRheetSMctSTwjlwIVRy4dfmJs1YQSDl3EY/YkGKG/vxh61e8&#10;kOf+yfMC81W79PwHXllC622eG9DczY0go4wqpzgjXSuwgAiwIvXCACxcgSyoWJfUy6vYMxkNVLan&#10;UCHRb4Ms7WR6LZ3osJaWjDW0pKysJmv/CLDWH1bMJYXyrKFcQAzo1gGY7l9PVT3ZRt2/SfcTk60b&#10;tT97osz2bFlr1bs3W9NeAVa2Tf+7Hb59JUUowPIN2eTqCoUDFYrNDyl2P2Bt1dVedEyrA6CKO2HR&#10;V4Te9N5+jrGfG49qc9nCFUEVAeaGi6jrCnZdjuboGU7JVHATWTgjWYF8DyoOow4LNWPvF4D5QWV6&#10;rEMmi493yYtwVsDZ0UxFfSelL8mUXIlwWDqdeltZN5K79Z31pbbiq4LpFrmFXxRYX2ywlV+QoWCf&#10;r7W/LcA+c8e37a4HHrENa9fbLile2a7ttl92YNdWO7RrowPGIjTnjsUKBmSNGvTERF67KAtKJpAc&#10;KuDaGV2jn2VJNyDTP8ABC2qWAbByikUFGVf+SVKw5AHcw83WVllqs8cu2ezRp2zq8CWbP3ZFds0O&#10;H3/KDp981uaPP2Nzx6RURwTe3BXfdt+rgdlbkHJI8bpyR60Tyx+37pGTNjh+zgozV2wMMI++YONR&#10;zSKp+gkp0mHFZQx4b1oTr1ctUzKygGNHXxKYL0o5Q80iKkYcNjp92UYE2MiEQBpfAgwFy3MKDPDJ&#10;cpoECtOX7Oj517xiH/eVo21JrADXguzYVbOilDJdR7zSYFnB1Y5ytSxZlwAj+dGh32NdUrC+ZNQ+&#10;LZsx2kpQHtWZSFmmJW0JrDVjqbYO+155p6AROBsUe62TKpHs2CiANsol3CBbK5A26b6tAa6VaycF&#10;GxDymGn7/TXVthvANE6aNfkyGbbhefA/1/gj9k6y7enQPoUR+6x1/z6Nlf2aFFqlXrQuiHZg09rA&#10;2xvQV0TAaaxz4ImXDPoG5NDCkNbZfgSuruHMZkyABb+RlOKMr4eFRIcA6wUwYq9Bh8xTkmwoc8BC&#10;mt4b5TtkOX8TuU7KSzLWwz4wsjGY3nC2pcVSDQ0CjJKig9Z6aId95vF9tuJW4i8p181NtvIWwSXl&#10;WnGLVO0LtfZ3bl9vN919pz306Grbsmm77d292w6U7LXy0j1WUbLLKvfukG2J1sZCsqNBX2KDBn2D&#10;AGtSLNYcAdayPwDWFkHWJkgCZLHFsVWkYpGC+T4i+e2uYDFgemxKf5P0v9thrbr2ZLM2McbO1uAa&#10;T80cs4np4zY1d1qgXbWjp5+xI6eeFWTXbWz6og2OHtcgPi3gLtvozEXLz1yy/PQVG5q4aAPjF/ya&#10;n7kmFXpOcL0suFiIfl0q9lOblrtHE1M2bBILoWCABmAkIVjTmjv3S3/8YdxDAcnpndPHXpBCnbNR&#10;xVoAlncFO2qDGgy5sWN+H/AV+J2UjCxjx8CCDY6dk/q9JpeRPWIBMgA7cpm22s/J1WqRS0XlS71X&#10;7BDXkKUDrm5ishb9rHino7FWt0mGkPQgyRFiMcZIJ9nEJE2K8Hp6pGQ99j8P9AqgUakXC8xy/zah&#10;ZgJrjVRrnSBaI/dwE2n7oh6jnzfofinbSpRMP/+r1Q22c/Mqq9y1wRoBTGPCXXti52hiJUantrWZ&#10;Zrclis8Ue1HFwZ62sPs6tHQLvUNQMxqmFryiY3KUpjcUvisG4yQiMomRUUnPAejeMoBDwcf1Bbus&#10;FeYF2ZRirDHPJtLjLU52ABgqxtlM41K5CSmen6EEYHIRIZ5+c6Q6w7qXvnSKaptY/6qzFH00aiut&#10;WfJcv3+H/f5DUjDS8rcIqtsqbeWXBNhNtYKtSvfV2N/72lq75e677Ykn19v2bTutRIAdLC21yn1l&#10;Vr2v1Gr27bHqsl1WU7rDqvduk5soBSPRIchwEeM4rFlfZkukYgDWptuuXAIshsTdxGWAYWlcRKwc&#10;Fdvr5rBp9ssAmx4PcMRmKHK6Zp9iS7bU7PXPTxEw51Z3sbNbqj46tmBT8+e9x31+6riNzJyWG3hR&#10;cdh148hZinM5aXPy+MuKoa5Z//glG5i+annFYijY5Kk3POU/w8bKaMGZJARJjrhYl3rH49dQmfds&#10;ViDOn/+F4HrbFWxk5qqNyP0bnRRgHE4RKdhwUXBN0lcf8CLAxk5br2Ky7sFZ2Zx1Dx22omLGk9fe&#10;ciVjcXvh4vuKJ1/V/1juv/6/bGSkkJakQaf+712KyTpbaTZTbV31FbJq62zU75qkZKTuNQmzpYmj&#10;hgcynTZAYTnp+vZ+a0t0258c6JcaFQSNbFM+2AbBJJfQlW2TwNsITGOCSrdxD0l4UPEh6H57TbPt&#10;WP+kle9Ya3V7NlnLXpliZqy1DEXb5pNwQ8l2q929zVoOHLKBFFX/nTYsoaCdG7uw/RQWKuy9Gxbd&#10;iDXe8xr3ebmIuQlvH7BYcIGx7EXY5cW+ig8nJ07bhILecYE2pi/bfcc8oE166RS7monDqLnyTWX6&#10;eUwqtxwwWh5Ty8XqfHtzo9d7cbp7CCKrvOEoFe5tCi6bpQZspvz1O8qlVIKKrOFXdPvmarmH1bbi&#10;pgbFZFWuYLfe/RNb9eQa2751q5Xu3qm/22OVZSUOWO3+EoFaYg0a0HX7dlld2Y6ldL2+PLKJTZqt&#10;gCwomOIxgd2m2wmUzFUodg2XJz2kXK5iAqscqPZatqLE2gUYrcAyZKIASpChbEHd9FyHtkdX4r1I&#10;LVFP3kep3ofckEwDsQjH7NZK0fV91JZ7bJptk+J39StGuhGlyd+z8WOv2dDM04Lshg3OPm2jx162&#10;yTNvCJxfSMEUV5Huv4pikXT40EuYsBPXSO8TK71ts1I8zpyePvaS5SbOu3vqgOl/7hlEKZj32JiO&#10;wIvUbXDkmPUMzcpmouuc9eSOSM1IgrxuF1zJ3vclBFQnXSfAGuUqCp4OARbWmQSXIOuRqvVLzQYS&#10;jUZ3XRIcuIcc1jjY0aWYvUemyZk1144B3/jb3Nplf1JCgqMgYAZtxVpdN+SkWFKytVIpXEGp2krF&#10;Yys3S9kE2krUjZ9d1Sbst9c22/YnV9lBFptRsV3rrGm3bI9s7wbZRgevaudGTc47rVthzJDUCwMy&#10;xvOI4kSKf3EV/bA+3EMBNpFTeCTvzTv8yooDMl3pSTKq+714Iz/toZcAO2uT+lLpxApormjF4+5H&#10;juamwuKz4jHWwgYEGMkPdxN1v8dhg3Ib5Z/SZ66jucnSZGVqq0KTEQ2grKAKi7Ka4cspJ9pu63fs&#10;tl+5TWB9qdZVa+Xna2RSrs9IwT5dI8jK7e/evlqA/cCefPwx27FxnZXu2GIHNNOU79lhVXIRa8vo&#10;17FXRluBPYJpt1RrZ0huKP5qFlwt7Dsj0SGA2gRUDJgPfoEVYq8IOD3HImSRiwhcntpdVDFcxqBg&#10;borPspX0fODnXYvA8RjULV2+XaZ4TS5xgteWqnosULrR2vautYSsbfdaa9mz2hr2rLXmQ6XWJc9h&#10;Wu4k62RU3rP9H1dvWurFEUisiaFUZPn8YD2Pj95XXPa+Zxip6GA9jG0q0ydftcmjz1t+4oLlXbki&#10;lZJ7yjpYQaCNed/5Cw4YllMs1js8b31us9Y/PGN9Od2WovWgagJt+vjz3giV+K6zI2fJaibUEIsR&#10;a5Gu7000WX+yxQZTrTaUZmtIyg8iD/03ejRp98kjGgjWEzwktkZ1CLCW1h77o7IBgTMscAQXtlaq&#10;tVaKtQ4TRMRhistWEpNJvVYqVgtJDq6z9ltPJmzzmidt38YnrHLbWqvZvsrqZA07V1n9ztVWt3uN&#10;Ve9ca5U7t3gc2Z9pF/jsrO7wesRFwIjHXMVojkpPDo3/yEYURi1an2yQlgEANuHsjEjJBNgZm5qM&#10;IQsWFC1AVhSFbIX2hAfJDtbCWAPw2KvgGURSmj1JBapyEdiWnamu9FXzTJVm7aoyX5zF/SIeYgv3&#10;11fLPbxJ8RcJjc8JsE/Xy4CswlZ+Tmp2U4X9ypc22+d/9D174pH7bce6J23v5jVWtm2d7d++XrJP&#10;LaLcQsk7tYiNUjDfvhK5gsEllOsmgFrlDmIJDfjwM24iihWBpfcVAxZDlpIKOWCuYkAFYLLK0gi0&#10;YChae6WugqzdQdu1BB8/V5IW3qm/F2w8J1ALehIkqf2bLL1/o6X2bbJkma5lGyxRtl6gbbLGqoOW&#10;7c57NnHugmKpS29Ipd4SWBzqgML93GZPPmcj4yettKTe1qzZZLtLDllP/7wdvfhT72HPhksWnYfG&#10;zgoa4qsIrggwDLjGZy86YEW5j3nd15c7bL1SrH7gGpq2IcUS/fJo+rlf1s01f0wu4w07de19Gxqe&#10;s6QUrKutzT2YUHaU8MMWctm0LGMFgeX9OHqkBnK3Cj3hIAfO/GI8UZxAiR29YTLZfmtp67Y/LJWL&#10;uEZgrZZSrZNyrZYruCYCTHARj5HUcNUidQ9gqNhGuZAC7B+vTdqaJ5+wsrUP2/6Nj1jFpketavOj&#10;Vrv1cavZ9rhV6lq+Za21VlbJVc14ce+AIAsFv6HCPi8loylOaNpDh6wB3R7UeCdlH5luxyWEFFv4&#10;sldeYRaAyX1cAUwxZLG52zhxUmp2zDMj+JQcK8sX4YD1s/4VFpvp1z3c0a0vWL54fQAsXVUh228p&#10;DcqUFID4pvXAjuDzyv/9D/cfsBWfbxJcjbbyLwTXXwCZ4rCbDsr0u78QZJ/fb3/8tXvtkfvvtG1r&#10;n7C9G1d5bdk+QXZAVi7QKiXvLCRSj9hYGtxC1KvFF5pJ0ZPQQLlCnMRisy8+O2QBqMSBoFZLGUSZ&#10;x1ohi5iW6rJ2kvVKD24HNUtH16xUrl2P76jabe0yYELRgC4bwec/o4Rkr6SkpPvTB7da+oBs/xbB&#10;tnnRvFGLlK5Fn6lEk8qhQw322BNP2L7y/ZbI9PmJMuUHSu2R++6wx370dfvqp/+LffWL/8UevvPL&#10;9sAtn7fmmha5mk/Z7PEXbWj8rA0WT0rBAmDEVyGLeFZQXbSx2UtuAMZ9/YUjrlz9UiyUazA3a8OF&#10;BYdrIK/f5QWXfu4TYN3DGhsLz+i1nrZ2KjI0KAej7f+4gLQJYDv+qMCiaxPtqenkS0df+tTnpQY5&#10;2v31auKmOEGAdXUMWTo7IAXrtj/aI9dwXc5WrFLs9aTcwLXUJQo2Yi7cQsVjKzbgEiouWy3Y4qwi&#10;sdn6Wfu1J9vt0Ycft9In7rTSNXfb/rX326E191nF2getYuNDdnDjw9awb6/GrWLBZNr6HLBMgMsB&#10;C/vE8voMoXkPC8y9GutS3tgEWF7ve4QTYeXNhRhsYnE384ggW0HsNaGZa3IRLmDTz+4y6nccWQRk&#10;+QlfEGRhEAXjSBrWwEb1RdFokkxQpr7BUjXVlqo6FGoANViJdVo1Y7fso+Jhq+3ctcP+928Ta5Ge&#10;r1MMJri+VC7IZF84pKvsUwcVnx203/jaGrvzgR/b1jX6orau971h5bs3e2q+QnBV7lwnY61jg9XI&#10;6hTINsiaSjZZc5kCWsViBLO8bgsZJNQKyARYq7uKAbAQe6EwAIZ7FwBzE2BZfZas4MpS4QFYumYE&#10;D+tksZJl3V0ELFzHYDFg/A5ViyFL6ztJK2ZLy3UMoMlNEWwpGetrSU1CSSla+YY7bdfD37Q7bv1z&#10;e+Ke223TQz+wfffcZrvvudUevOPTdtdX/8R+dPN/tm996T/Zmnu+ZE/c9kdWv3edFGbKXbm+wnG5&#10;ghwIeCasf+n/Oyqlcrg4+hbAdBvXcGj0uA0UjtqgABqWag0pQKd71JCgGmJJYeSoAxiuitFybI05&#10;ZUfOvmrTcxdtyGf1bg04LLRoo2MuPee9zwUxjDeTGdRsPyi4pF6CKwDGZt0h6+gYtnRmwBrkIv7e&#10;3j5Bo7hrVUHqJbDWkryQm7hRQJFRJB5bI8VaLRVbI7A2yF0EMNzHjVP2Nx4t2K33b7Sdj/zQ9jz0&#10;Q9v76B2275E7bP+Td1nZk3dbPXWjLH63UdnPXrX4UIgYMBSsQwpGhywZzVQVLw53sNhMM5wBuYbD&#10;vn3Lm0KR8PBuUoKLLKK+u1FNUCtIbOAOTsrdAKrYptw4+PyEHxvLoQ9ARhXHKGCxwCzjyCLKRwCM&#10;3bwOWKUAKy/zGKeNOGjfFl+QbZYr9J31JV6pseKLxF8C7DNNAk2K9ekqW/nJOqmaQPt8mX4ut7/z&#10;xZ327fvutA2rH7aSrRpwe7ZbdekuT2rUK9aiwJfMYR0LzXsIWjdavQLZBg2yBq671yuoJaBdZY2K&#10;d5qIgYBLYMUWIIvjr7gcCtCiOGwRtBCDxerFxlEWoYnDQgIkgmoRLn6nx5MkAS6BldXzcnXI9DqZ&#10;QztlO/Q62wW3YjUpG9eUgEvsW2/Vm++y3Q9+ye68/c9s9b1ftd2PfcPK7/mCVT76DVvz4K3241v/&#10;i/3kS39g37jpD2zt3V+y0ke+qs//qHe7GlQs1T9y3Gsj865exGCKtaY4V/pKpFwBroIgzCnuJl2f&#10;Gz1qw6MLgmrecpzayM9FTM/FgYKjAkuAoWKDxRNWnDpnswtXNDamPLaipzxQ0W8+nFYSt6Ee0m3F&#10;MAKrIMCIu2L3kL4vvZ0ANmSp7KBVNffYb21XDLZBMdhaMocCah3KRLZQwHEVSCvXyC1cTcEvqXrg&#10;A7QoCbJmzn7zkX12793ftA0/+oZtveebtuOBb9muh+5Q7LXROIykA8BaqPBnG03S4pNX2B9GvEgM&#10;RiYxPg2ThWZauPkh6FR4yCWk8aifsjIyZzQbJTUftquwvjxvKzydSBfS0SNe7oFbODku4CK4piaO&#10;y7hvwWidTaffUcVenKZCVoUD0gCsi1Mnm1osVVeroPeQV60HpZDbVipl0eCv1sD/d3ftk/vXGOyz&#10;cg8/K7AcqkOCqlL3H3A1w01c+cUddvM9P7F1qx6y3ZsVf+3aalVle6zRjzYqM9oFUDnvfToEW6Nm&#10;pcaSzVKwjbLNgkrxzF7dLl2n+zdYQ8lWL/xsFUzUKMaQuavo6lXiRcFc3VUkm0hhMFcHjkXnoGKh&#10;ygN4BJ7ub4/gSisOC8b6WaRyEWA8LqPXCSoW1tPSXiFChcEOAUYPP6AjTltnex++zfY8+AX70e1/&#10;ZGvvvc12PvhN2/PtT1vrjkdt1xPfsbtu/a/2k5v/o93+F79vj/7g03Zw/ff1Xa+xDrmRHP06ST3i&#10;4aelVtdtdPqKLzSPz12z6QUWxa/Jrtr0/BUp0CWbmr1gkzPnbJJTKac45OGkd/DlWN2CJt+QdTwu&#10;qASYoCPTSDXIiLwcuvwWNdDoJ08FRHAFA1xAtXhCSb/cKdSLip/F9VVK6wZDb04Ak4KVNXTZP9og&#10;9/BxqZHUaeVGFGxGisYamFRhreAiFlsroASbx124i+uJ0Uh4CDBiM7mJn/72T+y+b3zZHr3jFltz&#10;19ftwJYNlmqosUwDdYgN1tFM+ZZULNqyMpBK27BiMdRrNE7T0/6bPvscYgFcmiT8MD7FW344ysis&#10;AKPbWlj7CpDh9Qkw1rootiwMUIs4Lh9yymUuHH5+xMFavHpHX5rdcMIE9YeUUA14hXF3MmMdLQlL&#10;N1I1X2HsKmbwNu/bpoENYGvtsW1b7FduD6l4qjaAbOWnpWIkNj6n+OsTisOA61My3V7x+b32yR/e&#10;bxtWPeylUqXbNtmhvTutRm5dSwUbHQ8FO7TfQfNNl/t3SSnJJMrKdsgEuMdmpOt36THRdhaBA2Rx&#10;QTBbWtgflqkmOSPzwt99usoEM66ix2NyFanKThOP4SoKtqyg8xQ+biPupeBKuUU/u3uIagGtfo7g&#10;Yg0uKcVKuHrJPZSLmJAr3Va2Sa7t4wLqFttx7032/S//oW2Rq7j5wa/Zhjv/Qu9vk9Ttftt0x2fs&#10;oa//id3xhf9od932X233I7fJxVztu8dzUqGF0y/buSvv2elL7+j2GzZ74iWbP/miTc1fFTxnvLf8&#10;BG2wFQYU6dqsyXRck+mYbhf1/x/j8AoBxpFEIzKOks3LCrod/v60jWpSzg1PSo3k+lH9IHeQI4nC&#10;YXYCTFAFuDidJJxfMNjBmOn3SvrQjYwFes6oG7JEstc2VHfa39zSr9hL8Cj2WrkR1RIwq2d0W3Ct&#10;nZYBHsqlx5BRRLUE2kpcReKzzSjamP3De8rt87d92b7x3Vts98Y1lqyJuo7RI1FiwPICriL71HoT&#10;7LamnVvo+DsqV5c++hzQR9mUmyYIxj21t56mV9w1LvUel2rRzXdcYHlXX119RzMr510ZWrR1W397&#10;r2YU+dLyLUfkCha9VZsIZdV6ZDpq+DGmJ5aCRbORH7gnwHpS7caJJunGJkvWVfkuXwZzo1y42j3r&#10;rV6A/c/HSwUSLqHcwy/UCC4B9gm5hZ+Ven32gK34H9W28s+qBJfUizhM9//hd1fZhicfsV36ckq2&#10;brJ9O7daRclOqz8ggCsEV1WlJSo5mvagoKb0BbBLZDFw7HYOO559C8shGuTsC48VMGFLC9tZ2Bd2&#10;yLK09qqvklVYOy0FMHY+szmT7B4bNGVZqrKxmv3WXr0vsjIZ95fpMQJTt0MmlSQJMApOWUqqFywU&#10;ESdI4x8SXAcVO0rt63bT3+9OxQvfsNXf/x/2rc//ge1Z+2Nbf9/NtuXBz+mxq6yjsczKpGg75Rpu&#10;vvuzdo/iscelYpVb7rNsw37fzt+vQT85e95mjjxrR0+/Zqcu/VKgvWSD/aPW095j3RmO+u3xHbqD&#10;Cto5SZJYitpAbLhbrpxi7uHBMStQ/iPYxgXVuOAa1+0RTcTDg0XfF4XbF6odQpyF+dqRA4ZrSPaN&#10;56VWtc8XlTF6W7BBlzYV6fYBa0t02sOV3VIkKdg63EOBsiFaZF6D+4dqUYNICZVgWhvUymsSN5FR&#10;lG2QC4mxJqbn+Kff32WPrdrsrR2SlbStqAhLSQIMFaOEK5y6kvDdzcRg3lLb40gpMjEkn8nPNAvV&#10;HBxywV5IVMxjMMVf43IV3XAVHTApGFu/OU0khfo0t8nYzclGuKwNKLBDoaiWBypOV+cITT9tQvez&#10;P4bMCoD1cnpkst3SLW1e1Evn3SYN6lrqA/estk2bttnf+6bU64tUzev6WUH2F1Is4PpkRYBK15Wf&#10;kJJ9ar+t+IxMt//1VzcIMLlEW9ZbybbNtm/HNju0WypWttcaD+yzVsGViKqgaUDapi+wDfDKKckS&#10;bFKqVgHkJoi8h6KMIk92NgMcj0kcpMWAAKsGrmr56DK2NDTo5wbdjmDzPh70dqiX1QFhhXXodgf3&#10;10ZA6ucs+46wWj1nncCsP2TsmM7U6nYNu6gxNnPyulJQxWwsJbB2V1+61iq23Wllq26xu776x/bA&#10;dz5tO1f92LYofqjdcr/Vbn1AQXmjpfUcNdvWKtZcbW37N8hVXieXfJOUdLfe+yENnDrBk/HNgYO9&#10;mjClasyufdlO/c86vaLdKxc6umy4s9uNOIpgnkJcdu/y/yelTplcfoCi8AlPPxfYeaEZnNpV4vKi&#10;x+RsxqX6nFk+AOZX4i7cQoHFJB7D1Se4+rJ0IqOCY8ASmX5LpLrtnpqeANgGqRdGBnEVCQzB5DYn&#10;uAQYZVSCzl1GqRkq5yASj/ltXTfl7U/3dlvDoTqffBMaFxn9j7MomNzEDgGGgsVLDKFfYkaA0ZCU&#10;ciliyUGbGGKRmb6IozaRxzXEor40chO9vXx+Jli0s7kIYO3JDsu0SXkEV7Kh2dpqG6ytRm9GlvLK&#10;A/mmafrZkarkSyfYC33jQlaF2a/bd3lyoiTnayUaG61Vs36j1KGmdLPVbF9v/+HHUijWvW4WRLfs&#10;t5W3Ktb6vMD6lFTrU/rdJ4m9BNdnFaN9tlT36SpX8Tdu326PrX7cdst3LtmxVXHYDgG2y6pK9lhd&#10;WYkgPiBwcBXp8CvQ9OW5AV0Mm9TNjz4SQN4BeNFNkPoBmcBrFWC4mumqsI2BDXntLXScqgnG3iEq&#10;VBp1f2MEn36miUpHi4x6O+rwuLKZj793C7CGpjoy/W1WCun9P6SS9AQBvGQtDVSZCORWH9hhlbse&#10;FlBf8NihZP0D3pMkRQ+Q8g12cMuPrUfwDGY0KNoa/QysvpZqG04JKL2XzoYDgl7K2lil+IK9TS3m&#10;zWa8iqLdhttpVx067WKehvZgXqZBFYxjheK4A/co9GMp0kFpoBAWVT3hRbF3bOysCMf9hCr0AFhB&#10;KuC7LKRUDhauYXxb114OfxRcbel+y+r2nXVyDx0qAfSE7ElB42thUjBUbbXgkrsIWO46rmINTKAB&#10;1SriM/0NJjfxEyVdVn2oWpOPvl/F7slyTWyalLMomGKxdnZlt7LzmvYGAbDcooLJPezl5Et6cgiu&#10;QlHG0UXEXQKKE4YImSLA/NAHMolyGb2zr5RsRTi0gUaSGS/ZYat0orbeWqurraWSdmRVGpQEhUgp&#10;b0KBYCY+qZ1ZsMutXwDicnBMa6q11Vrrqq1BsQnFt99fs9tW3KKY63NSry9Lqb4gqD6n2OvTtWHN&#10;63NyHQUYirXyL3T9cynbJ1C1SvvVL+6ye598wvYo/ioVXAcFV/me3VZVutdq91EqVWbNB/cLMgFE&#10;dyfBQ59CjJ71bTWx0QVKYNXXmPewr69d3GTne4FwMw8dkOtY7nuEqEpob5W1RddWDWSMaoVo+4Xv&#10;0G1hGwbb5IOFbfKNuoaKhrDbl/1Q+rt4r5S3iQNWoKvyXh+0lEvU4PIKdrmRzQKtRt9dE7GfHteV&#10;bLS+TIs1HtpkB3fcbYnqEs20NG0hC8ZO4nobTDXZcLrJBvXYXk0OnYLO4ddr0i8DyKhkH8qkLcc6&#10;D5UVAozB5HV3sqVTUKJjhuJCVw/sUamwPIOxyRYL9wk+3SbOGnUgiVcUuwgyqjWG3O2MEhsyEhvs&#10;G8To7d6ZHbBkdsi6uobtnnq5hKsFFK4hgLHgvDkn9xB10v3rRoMbqNjM4y3AQsmAbb1+v0bXrTn7&#10;SknGavZroif23heWZdjdnlZ44KetEApogqR2kp3Y9A+h+9Wgvh++F74HP052aNgmcxz6EGoQOdid&#10;kMkb8DpkwBaplwMW0vWUHK7IRVXzA8wqUqEeuYadUrR2uXppKRhqgBuGC5bQQKSwk+3VZF2YEYGN&#10;WZE+cr1sU9Ht9nTW2ppbrF4D9mDZNvvt+4i9BBRp+S+TvBBYn1Ls9WmyhfrdZ/YJqENuKz4h1/DT&#10;MhTs0/vsb35xp93x2CrbtWOzle3ZaeV7qabfa1VlZVYnuBoUizUd3GctUp9W3EJcRXoVCiKq99so&#10;MpYi+YF9QKWgNt1AEXKjrMGrTwh0syySayJJVNLUhn1MoTGLWyIYDVJoM4Yx29F2DMN3d/O2ZKFl&#10;GR2UaGVGsxeKW5khQ/+HsLsX6Nr1j6X63FvB0WcRRQUyxXiJ2nJ5EPqdZljaevem9drJenkFO626&#10;ZI1snZ6/XsDEHZtaBE6bDcty2YRfB5I0mmFiZNuIBpHeR5/e+4BAG9L/DleIdDTuEAvCAFbsElzu&#10;GgFXSLmHjCCA4f5F1i+lig2wdN+I4CLOykutXP0iOH1RWePM9xliy7dDddF2XYC1D1qmg7YBebu/&#10;UZA8KfdOYK1YTYID032rpGBeLkU8JrBIfjhskTvoriH3jdin92SsunSf1ZVut8ayHdZSttNa91Gy&#10;tstY6/SiAWJpfd+dGh9dmpCYqOg2RVs5/25IdPD5UbA8gIW+iJMCKwAmo438SHALJ0h0RO4hjUex&#10;FXSFwo/O86EV1BLsDiroHZCfjmvYTW9DzwzWBIWQMevTRJ+BQualL5kSbBnNsBnrkXUJuqyUrLmm&#10;zTbvPmR/n3OYBdcK4Lq1Srdr5AICmu7/VJWtlGKt+CSQyU0Err+Q4n2yTOCV2a/cutG+8eBjth0F&#10;2yP1KikRXPs0M+0XYPQhDHC1COYWAJMCuasoyICrFcAEVlLvN0Vlv3fopWPvUh96trFzpA3ucCZq&#10;eNKVTGvQcgwu15QGeFKWEjz6rLHpZxYoUQVvrJlJ6juQK6bBTYNNgGMiCm3KAA5AAS0Y3x/F0b7j&#10;QO5mUpAlFMO5KfZLsQUE9dNjeV6ay1Ak3FpVJtd7o5T2gJRoqaPuUFbuTUfKCh0ZG+mkLTSlSjT5&#10;ZKMje7HIlOnxkSvETE3Fgq/5kJZmQKFkKJgH+EtrWiEzSDwVYqqlqxQLsHrZMxjiLABzFcNIfkjt&#10;vPeLtwhc6sFJBnuAFoEdg17Fke0SYN0Fe6JRkKwRLFRysNiMeyigVj4+4WB5cmOdVEqgEZutfJKE&#10;h0BjvUyx229u7bXS3Qesds8mq9sblm3oUe996ks2+AF9ibKNnrX1DK++z0657F3yKnrkXfTII2HC&#10;pPMvLjRKzJasibziL1xEqVaAjHPKMbatkEVkHQzI5gNsKJiXd8hoG8A+ME6QoFUVM1GIsTqlUmEb&#10;SqauVjOslIzZ1WMH9v7INfIZXQNQ/zQGYY9gw1XMpLpsX22b/fqDir2+0OQKtuLmat0WYJ+Rm/gl&#10;uYSfkyv4GakXLuL/lKJxRdU+VeKJjn9820P2nXvvtS1bNlnJ3t12qLTUqvYdFGAHrf7AfrlSisGI&#10;sRSHuYI5YHIJAUwq1lZfJ8DqLSm1Sum90lc+Q4tsgNLk0S64WM3vTiQFAMfeZo1mLBxwQDKgX4rM&#10;xsB+fdlc+S4+bhxcwAkj/bSI1oDu9262S4DFkKF63r0IiyADcNpy0zk41VSn9ynQUDW2+9DDgp6C&#10;dMHVc/dm26wzRSPXOrmKcnsqdjpggEWr6mEBlRdYI13tUiKCdICRCyjgcvr7uJsubaNDL0DcRX4n&#10;FVNM5oAthyxWsSiT5tm0GCwBVWTrvK4UG7AzmRbTxFokv0b999FjcR+9jCicOkIZUUGg0YeD5Etf&#10;F2fU5ay9U4Dp9oP1VNLL1guwxwTS41Ko1bpSsYH750kNFI77yRSOKSbDTaSKo2g37W2wxj0brWYP&#10;a6HAtdaa96yx5t1rrIlDIXY8bA3bH7K6rQ/IHtTPj1qrJiy2IGUV53bRnFQTG41SBzJSek0+YX1v&#10;yDOIvmUlyrD7qUNuKBhZRADj7DBBlp+3/x93O9N6y1kWwgAAAABJRU5ErkJggg=="/>
  <p:tag name="ISPRING_PRESENTER_PHOTO_3"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1" val="TMOqIFRo4buLIFRodQ==|R2nDoW8gdmnDqm4=|dGh1aHVuZzg1ODJAZ21haWwuY29t|aHR0cDovL2MybHVvbmd0aGV2aW5oLnBnZGR1Y2Rha3JsYXAuZWR1LnZu|ezQyQTdEQjI1LUYyQzctNEIwRS04OEJFLURDQTA2QUUxOTczRn0=|VHLGsOG7nW5nIFRIIFbDtSBUaOG7iyBTw6F1IC0gxJDEg2sgUids4bqlcCAtIMSQxINrIE7DtG5n&#10;|SVNQUklOR19QUkVTRU5URVJfUEhPVE9fMg==|MQ==||SVNQUklOR19QUkVTRU5URVJfUEhPVE9fMw==|MDk3ODQxNzc1MA=="/>
  <p:tag name="ISPRING_COMPANY_WEBSITE" val="http://c2luongthevinh.pgddakrlap.edu.vn/"/>
  <p:tag name="ISPRING_UUID" val="{30EAEED3-DC9A-45B5-BD79-E092FB918EB9}"/>
  <p:tag name="ISPRING_RESOURCE_FOLDER" val="D:\TEP NGUON ISPRING\Goc\"/>
  <p:tag name="ISPRING_PRESENTATION_PATH" val="D:\TEP NGUON ISPRING\Goc.pptx"/>
  <p:tag name="ISPRING_SCREEN_RECS_UPDATED" val="D:\TEP NGUON ISPRING\Goc\"/>
  <p:tag name="ISPRING_PRESENTATION_INFO_2" val="&lt;?xml version=&quot;1.0&quot; encoding=&quot;UTF-8&quot; standalone=&quot;no&quot; ?&gt;&#10;&lt;presentation2&gt;&#10;&#10;  &lt;slides&gt;&#10;    &lt;slide id=&quot;{96528619-15E0-44EE-AE55-4228103FC033}&quot; pptId=&quot;256&quot;/&gt;&#10;    &lt;slide id=&quot;{3A5FD009-087C-4A16-9062-2429D0F5EA6D}&quot; pptId=&quot;265&quot;/&gt;&#10;    &lt;slide id=&quot;{7BA284AD-5778-4E62-BEAF-F012496F73F7}&quot; pptId=&quot;261&quot;/&gt;&#10;  &lt;/slides&gt;&#10;&#10;  &lt;narration&gt;&#10;    &lt;audioTracks/&gt;&#10;    &lt;videoTracks/&gt;&#10;  &lt;/narration&gt;&#10;&#10;&lt;/presentation2&gt;&#10;"/>
  <p:tag name="MMPROD_THEME_BG_IMAGE" val="/9j/4AAQSkZJRgABAgAAAQABAAD/7QCcUGhvdG9zaG9wIDMuMAA4QklNBAQAAAAAAIAcAmcAFDBVbV9kSG1FZ2RrZGZoV25pcHhqHAIoAGJGQk1EMDEwMDBhYzIwMzAwMDAyZTA1MDAwMDUwMDYwMDAwZGIwNjAwMDA4ZDA3MDAwMDNmMDgwMDAwYzkwOTAwMDA3YTBhMDAwMGZjMGEwMDAwYjMwYjAwMDA4NDBlMDAwMP/iAhxJQ0NfUFJPRklMRQABAQAAAgxsY21zAhAAAG1udHJSR0IgWFlaIAfcAAEAGQADACkAOWFjc3BBUFBMAAAAAAAAAAAAAAAAAAAAAAAAAAAAAAAAAAD21gABAAAAANMtbGNtcwAAAAAAAAAAAAAAAAAAAAAAAAAAAAAAAAAAAAAAAAAAAAAAAAAAAAAAAAAAAAAACmRlc2MAAAD8AAAAXmNwcnQAAAFcAAAAC3d0cHQAAAFoAAAAFGJrcHQAAAF8AAAAFHJYWVoAAAGQAAAAFGdYWVoAAAGkAAAAFGJYWVoAAAG4AAAAFHJUUkMAAAHMAAAAQGdUUkMAAAHMAAAAQGJUUkMAAAHMAAAAQGRlc2MAAAAAAAAAA2MyAAAAAAAAAAAAAAAAAAAAAAAAAAAAAAAAAAAAAAAAAAAAAAAAAAAAAAAAAAAAAAAAAAAAAAAAAAAAAAAAAAAAAAAAAAAAAAAAAAAAAAAAAAAAAHRleHQAAAAARkIAAFhZWiAAAAAAAAD21gABAAAAANMtWFlaIAAAAAAAAAMWAAADMwAAAqRYWVogAAAAAAAAb6IAADj1AAADkFhZWiAAAAAAAABimQAAt4UAABjaWFlaIAAAAAAAACSgAAAPhAAAts9jdXJ2AAAAAAAAABoAAADLAckDYwWSCGsL9hA/FVEbNCHxKZAyGDuSRgVRd13ta3B6BYmxmnysab9908PpMP///9sAQwAGBAUGBQQGBgUGBwcGCAoQCgoJCQoUDg8MEBcUGBgXFBYWGh0lHxobIxwWFiAsICMmJykqKRkfLTAtKDAlKCko/9sAQwEHBwcKCAoTCgoTKBoWGigoKCgoKCgoKCgoKCgoKCgoKCgoKCgoKCgoKCgoKCgoKCgoKCgoKCgoKCgoKCgoKCgo/8IAEQgAyADIAwAiAAERAQIRAf/EABsAAQADAQEBAQAAAAAAAAAAAAABAgMFBAYH/8QAGgEBAQEBAQEBAAAAAAAAAAAAAAMBBAIFBv/EABoBAQEBAQEBAQAAAAAAAAAAAAADAQQCBQb/2gAMAwAAARECEQAAAf0fz5ebo+f2rcPHH0z5mze5p8/fc7Th3Ox4+bn6l3Oj81v4v3nC6M7+xzYb0fBzvPXl9e/P39x6G/E9079dz0uny+7zzSFudtl7jm0e5ZtBnGpmM6jNobm0GbQZ2sx0fZwZn09/leUzNorz3WeaVWFVhVYVWFVhVYVWFVhVYVWFVhVYSlnqEiEiEiEiJCEiEiEiJCEiEiJAAAAAAAAAAAAAAAAAAAAAAAAAAAAAAAAAAAAAAAAAAAAAAAAAAAAAAAAAAAAAAAAAAAAAAAAAAAAAAAAAAAAVxYaAAHjjvsRNcDQHkngW/Pu1PDY7l/n2O/HDp7djy+OeZ7/HSOd2LcR1PoLfO2u7ccOcaKR8x6PfyFnT9XBX36WfnKdWedm+NPRmNGY0ZjRmNGY0ZjRmNGY0ZjRmNGY0Zj//xAAjEAACAgICAgMAAwAAAAAAAAABAgADERIEExAhFCBBMDGA/9oACAEAAAEFAuswtFsXBtQQMDCwEF6Ek5+j8jQ03M7fUkCWclEncItitAMxEIMa/ednvshYtMeQzYFjrDc8LE+A2J3NBcwYchIeUM/KEtsayYgWCsmdTCC+wT5SyqlsGlYaUja5+mJiYmP4F/urqAXXxdp4W9gDyDGdm/2WpDD7teA4OR9PkJuXzNtQ9wSpOQjKlyMpedse/richjbdfsVtINPIDReSpY3JkWQ2e3uwrWEnGkS3WHkgqLQZXerQOD4UlYfc/PBYlZmZ9k5OZ++FYrD7n4Dg5mfQOPOxxtNptNptNptNptNptNptNptNptNptNptNptNptP/xAAlEQACAgECBQUBAAAAAAAAAAAAEQECAwQSEBMUQlEgIjEyQWD/2gAIAQIRAT8Bvlr2nWKDrJ8Eaqf06mpbUz2mPUqPcU1FLHPx+TJq5+KFb3kx5I74Ofj8leTWDJNZ+sCEbTaIQuFdRt/DJn3wkIQhCEIQhCEIX9U/Qx8GMY+DGMYxjGMYxjP/xAAmEQACAgECBgEFAAAAAAAAAAAAAQIRAwUhBBASEzFRQRUgIkJg/9oACAEBEQE/AVF/J2Tsna9HaYsXsli9DxtHRIji9jUSUX8HRIfW2Rteedl8r5vHZGFf1/Urr7M3EY8KubE73XOOrP8AZD1V7qKI6tkVWS1b0ifHSnK72MuXuz65SYtSyRilfghq0r/JD1V/CG4yty8mDi5YNovYx6nkh53PrHqJRRRRRRRRRRRRR//EACUQAAICAgAGAgMBAAAAAAAAAAARASEQMQISICJBUTJAMHGBgP/aAAgBAAAGPwLHoviKmC5F0rlZfL1XKO3uPOKmC8eYNGulc0mzZucVBuRnkrhlHxkvWagZcRJ8ZGfGDR26+hZuJ/Z2r+Y7d4uyoL/2XX4FFjjpT/pWj0c25LlT6G0UKmLZ+5OLh1EYXFs9QJ4Y/BLHxNFSOPA3ZLrPbKwsp1ll4fnNSWLwOMLoTr7X/8QAJBAAAwABAwMFAQEAAAAAAAAAAAERITFBURBhcSAwgZHBQID/2gAIAQAAAT8hUbjwIH0r8GKagX15dmL6hC+jdfb05bVR1vSWVE+PUtqk5Zgsj1mxls+hoDJcN8NlKq6M4nCHsF8Q6zBMKoYjD7B65XnI3sXhCKP7CEuRCUsGq02t03qNrLT4FMxy0HPFjjXFGYq5vYSPP8CaURrcTfJnIL6MlHyOa/EKrM/Iqa/l6XRJIl6QhCdIQkynYoZ3KDss4Da5Q61X46EJhV3jskuaOXWuxCEIQhCEIQhCEIQgsPDafYaupCEIQhCEIQhCEIQhCEIQhCE/hn+glnT2G4q9Coer2MEkWropTKn03nXC0mrwM9OE1rBphoQWGoy1DKRsc3cEjVkGFCd8vQTbhQm0HayPswpvvk1YXId0/IxJclVTENvjYcsiS4ZkTS5Ie7OfgnhCPpRr5EMuFpWPakOUZMmUMwbqjkHtZ+hsq7ROZMdHl1lBcTI6dcbLnCrTGg+0N+BOk45dS/uG66XEGWZDZVaXPcHqZGtxs9XvS4rC2GI0nh9G7qZ9q/qAAAAf/9oADAMAAAERAhEAABABeswjfDLzl2HOHLDAGPDDDP2PDjDDjTjDjzzzzzDDDjCTTDCDDCD3333333333333333333333333333333333333333333333333333333333333333333333333333333X333X333z/AF9rRQD6V/tpF/m4+++++++++++++//EACERAAMAAgIABwAAAAAAAAAAAAABERAhMYEgMEFgcZHR/9oACAECEQE/EEYG0EqxQ/Yyov0KW06PqLBcLbKNc+Rq0XHHsfcUT2xPBeHnoayGSCCCMEo6aino0DzwABCEIQhCEIQhPbCTfgTwpUUr0wqybckFRRRRRRRRRRRRRR//xAAhEQADAAICAgIDAAAAAAAAAAAAAREhMUFhEFEg0WBxkf/aAAgBAREBPxB8Knkj2NVljLgUWN090dQuUpIa3p1C0CZGKUoovhSm5Su0pSlKUpSlKUpfyFoR3l8fBCmVghUyp+WXMT9cdCKgYw/TFEU51vsZa4X7pGmkvsa2xx0v6LnVcra9PIltLrj7G6oXX7LSbYRN+lp8PrJKrDeNjVJZPeSCCCCCCCCCCCCD/8QAKRABAAICAQQCAAUFAAAAAAAAAQARITGRQVFhgRBxIECx0fAwgKHB4f/aAAgBAAABPxATSKzZgNZhwDCqKhYEWjrLuF1BjYceZaDlFsImhQfFXFpqosvd8f0hC2CWbPH3BxL/AAdLwWURgrR4fLzF8VbeB+8EabOjhlVnFbHEAJh1H40gD+S9ZWhEN25gVlvywX0NAYIDdD4hBB3uC3VVKWhe7YIcOFySHqh9EthHlMsuYZWviURv3Kk6xF1R7Lf0nnn029E317FAi4EJs/3d5k1UwVi6dPcUjxyliE1NsI4SAg42BFlGAvUx+8MeyA8V3qDgn6VHSZDYgii6r0ZJUqVKgbFzwPMU1ZAN5ZX4Qr4JrZzTMNs22gEO2ZSUDoiplj5BY1ij1Wu8+ksROlqZmG9y7iA9bDXH5MePEt3eCplhUq7XNyvw9OJ6cT04npxPTienE9OJ6cT04npxPTienE9OJ6cT04npxPTienE9OJ6cT04npxPTienE9OJUrxK8SvErxK8SoErxKJUoleJUolHb4USiUSiUSiVKJUqVKlSpUqVKlSpUqVKlSpUqVKlSpUqVKlSpUqVKlSpUqVKlSpUqVKlSpUr+0hAtCeG/6AIgAtXpKBLqs/HYNKX2uVpwQ9XiBC0k+LNhe6vPzYcYi+3aViuhRt/5ElK5VqoQziC1CvX6iQ5dpvXZ8wGoQswXUOo5m9/cbgWiynPEcsitNCN9xrdPAgBp080ZYjXilLhI9mimH78ygclBu3eAQYAd5qpeob2H/EQovqYIDOFGy/qMVtwuzommBVTPWUoQVLcPqKQ0im/qBRLTEByLXD5nahq+v1ApEGwoii0bBx9u8XJLZXLFWxbdOZjFg1kslWAVbcbgXMrq/wCYiGyuqidNGUu6iyFLdrH0iB07aZhYQ0AF5uDKGrXh1lgqV3iaFSDeoIcJW7JuhK1vNwdluhRzqBIHRS5aFg2lYXvAQOpDYB3KQWwozL+u+o7tF9wqBELAn5oAAAB//9k="/>
  <p:tag name="MMPROD_28893PHOTO" val="/9j/4AAQSkZJRgABAQAAAQABAAD/2wBDAAMCAgMCAgMDAwMEAwMEBQgFBQQEBQoHBwYIDAoMDAsKCwsNDhIQDQ4RDgsLEBYQERMUFRUVDA8XGBYUGBIUFRT/2wBDAQMEBAUEBQkFBQkUDQsNFBQUFBQUFBQUFBQUFBQUFBQUFBQUFBQUFBQUFBQUFBQUFBQUFBQUFBQUFBQUFBQUFBT/wAARCAG2AT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3dCrQq09wFoopf9qmJAy0badTKVguLtp2z2p9RSSJF96hDJaZ7VXmvltY/Nf93F/fk+SuV1j4seGtDk23mpWkb/APTOTf8AyrKdWFJXm7I66WHrV3anFv0O2ZaSvGNU/ac8LWckiW/2u+/65x7EqG1/ae8NPJ88c8NcazDC3tzq/qen/YmYOPN7J29D27bS1x3hf4seF/FEcbWetWm5/wDlhNJ5L/k1dkrI0cbL+8R/uvHXXCrCorwd0eXWw9WhK1WLi/NWEpfvU5lpy9K1MCKpqZt/ebqfQ0AU/bTVWnL1oKGtTl606igNgp9Mpy9KoEhadSLTlWgsSnp2plSr0oEwbpS0jdKfQUtRFopaKszMTbTU7UMtFZ2JDZ7UU+om60ydhKX71G2jbsotcQlFLtpKBXCiil21YMX/AJZ0tFMoJHs1NZqz9c17T/Dmmyahql5FY2sf8cn9K+dfiF+0hc6j5lroMf2G3f8A5byf66T/AOJrzcZjqGDjeo9e3U93LcoxWZT5aMfd6yey/wA36Ht3jL4laH4Lt5GvbqOSX/nhH8714f4k/aE1zUvM/su3j0uJ/uvJHvf8BXkLag91defPJLdXD/xzVTvtaRfMWD99/t18Ji87xFfSl7sfLf7z9Yy/hfBYRXrLnl57fcaniLxJrGuXG/UdWu7p/wDppJ/Suca6jWT5v3j1QuppLqoY7OeWvFlUnUfNUldn1kKNOkuWlFJeRpNfI/3Y46b9qfzNtNh02d/+WfmVch02X/n3lrLmj1NrS7DVuH8v5466Twv8TvEvguaM6TrV3DEn/LvJJ50P/fLVmR6TPFHu8v5P7lQTWf7vd5flv/cq6WJlSlzQlZmNbCxrwtVgmuzPqD4U/tHQeLbqPTdejj0/UX/1NxH/AKmT/wCJr25biPy938FfnOrS2/zf6t0+7XeaT8fPF+kw28VrfR7Io9n76PfX2ODzxRhy4jVrqj82zPhP2lT2mDtFPo9vkz7eWRKkXpXy74b/AGoNcWSNdUsbS6i/6d/kevYvCfxm0DxRH8l59luP+eF18le9RzPDV2oxlr56HyGJyDH4ROU4XXda/wDBPQ6VetV7W+juo8pVheteqtdUeBKLjpIds9qE7U7bvo21pYkG6UtM2e1S0WBDadSqtJUbmwU+nN0prNVrUzloPp1NpVatDNMkopq9aKjUrQw/vU2nfdo+9UGQ7bupaZ92hvnqrBe4babv96kb5aj3bqYBRQq0VA9xlK3WnU1vkqk7ksGasPxl4w0/wRocmpalJ5cSfdT+ORvQVN4m8SWHhLR7jUtSuI4bWNP+/jf3RXxX8VPitqHxJ1z7VP8AubKP5Le0/gjX3/2q8XMsxjgqdo6zey/zPqciyWeaVry0px3ffyRJ8TvitqHjzVpLi7k8u3T/AI97WP7ka/41xtvG8/zPJ9/7tUVjdfnf95/dStCztXnk+b/gX+FfmdatOrJ1Kju2fuuGwtPDwVKlG0VskOaTdH8v+q/9GVYs9FudR8uNY/v11Ph3wXPq8m9/3cVfSPwp+DtskMd1NH5kr/8AkOvn8VmNPDrTc+jwmWzrvmnojwfw/wDAvV9Z8tlt5Y0/vyV6Fov7M8qeWzRySPX1Vo/heGzj/wCPf5K6C30+GL7kdfMVM4rS1i9D6KnlmHgvhuz5ntf2fEt4/ns/Lf8Avx1pWPwNtpfkns6+kI9PdqP7LRPm/jrheYVn1Or6nT6I+f8A/hQNs0Mn7v8A3a5HXP2f38v/AI9/n/v19afZd0dV5rGJ/lakswrxd7jeDpvRo+EdY+E6WH7i9jljT+/HHvrkvEHwhkt/9I07zZrf+55fz1996p4Vs7/5Xt4pKxbrwHZpb7Uj+SvSpZxVjq9zzquWUZaWPztk0uewm+X7/wDck+R6sWepS28m1v3b/wDTSvsDx98A9K8RwyPBH9luv78dfKfjrwTqvgrUvst5HL5X8L/wV9Ng8yp4rS/vHz2Ly6dBOcdYnpnw7+MV5oMkdvdSSSW//TSTf8tfS3h/XrPXrGO6t5PMil/jr4Fsb7yvL/5Z16p8KfiZJ4X1iNJ5P9Cnk2NB/UV+g5Xm0qUlSqv3e/Y/LM9yGOKi69BWl27n15Tt1Z+k6pFqlrHNBJ5iPV5+9foUXzq6Px+UHBuL3HL89OWms1C9Kt7EDlanL1o205VpJGjHL0pPkpd1G2rSMrj6TbRtpaoh6iqtFC9aKqxmYu2kpVam/wC9XOimLTqKKY2hN1N+RKfTN1ABuprfLRTfvUkAbqhvLhLWGSdpPLRI/v1Nurx39pD4hJ4X8Kx6Xbyf8THUvkT/AKZr3NYYitHD0pVZbI78DhZYzEQoQ3k/6fyPE/jh8SLnx5rklmlx/wAS21k+X/GvMVjSX5l/1Sf+RKsLD9qkjgaT7/3nqO8uovtHkWv7yJPk3/8APSvyPFYmeJquct2f0TgcFTwVCNKmtI/iTWtusvzt/wABruvC/hX/AEeNzH5kr1zfh+1RriPd+8/2K+jPhf4DnupI7q8j8lE+5b/89K+dx2LVCDufVYDButLmaNjwj8P0t4bfdH8lum9n/wBqvobwbo/2fS7dEt/L/d1k6DocXlx2qx/c+eb/AAr0axj8qPatfn1WtKrLmZ91CCiuWw2Gx2x1ItulXl+aneUlY2uaFNbenNDV5Y6a1vRysDLkjSq8kaJWtJbp96qdwtRy2Ay5F3VXZU8urk3yVRfvUXsKUTPvLffXnPxM+Hdl4t0u4t7q38z+69enTVn3Ufmx/NW1Oo4S5o7oxlTUlZ7H50eLvCt54G8QSWV7H5lv5ny/9NErKmkWKSNoJPMir7E+NXw1h8YaHcNHH/pUXzq9fF95byWd1cWs/wC7ljk2V+k5bjViqevxLc+BzLBfVp3ivdex9Mfs7/EJ7r/iUXVx5j/w+ZX0FG26vgPwDrj6J4gs7hZPL2SV90eFdYj17Q7XUoPuXC1+uZHjHXpOnN6x/I/BOKcuWGrLEQWkt/X/AIJsbqdu201etCrX017nwhMrUbt0lR1LWq0FuFPplS/eqjAWlWnLGlO2e1A7WBO1FO20UCOf/wBqjdS0jdKxRowWT95Tt/8AFUdD96tE3Hfepu3bRGr1I1MNHuRv3qNmpaY3Si1hXuQ3l1HaxyO8nlon3nr4h+Lnjb/hN/Hl9qXmeZZQf6Pbp/sr3/Gvqr4wa8+g/D3XrpPvpbOi/wC83FfCbb/L218XxBiGoxoRej1f6H6jwdg4tzxclqtF+pNJcST+Yqffetzw34ZudWuo4YI/MlerXgHwfc+KNUt7O1/j++//ADzWvsz4b/B/SvDljH5Vv5kv8TyV+UZjmUcKuWOrP3TLsude1So/dPO/hb8F003y7q6t/OuP+ue+vfvD+hyrH9ntbfy3/inkrcsdDT7rfu4q6K3t0i8tUj8tK/Pa+KqYiXNM+5pUoU4KMFZFjSdLisreNF/4E9blvD+7+WqNrvStCGR6zhG5tsTRx7KmWGiFd/3qtRxpXdGF0S2Qxw0SW7/w1aVXX7tRyb/vVbghXKrQ/wB6qNxGix7q0pGes+4Xd96sZx0GYt03myf7FUdqVrTbGkrPkhrikrFboryRp5dUZo6vTfJVVo99SQzD1bT0eGSvhf4/eHf7G8aSTpH5ayfPX3tqS7LWSvjf9oy183Ut7fwV9Dk03HEadTxs1pqphpX6Hiit5tr56/fSvsX9nbXv7Z8F+Q8n7y3k+5/vV8i+H4Ulkkgf7j17x+y/efZdSurNpP3vl7NlfseS1nDFKPRn4hxPh1Wy+UusbNH0xt20UP3or9PR+FtjmbdTVajZ7UVoK7JN1OWSoakVaCSZZN1SLJVVamXpVITJt/vRQnaipJMVutNWnbqN2+si+tw20Ku+m+ZtoVqSHe45Y6a1DSO1NbfVIm43btqNqdI1VZmek2M8h/aYk2/D/YPuPKiMlfI6x+bcRqtfS37UkjpodjAv3PNr530HY+pRs33Er81z+d8S/JI/c+EqfJgI36yZ9Rfs6+E47fTfPaP96/3nr6g0ux/dxq38FeM/s/6f5vh2O4/gf7te7Wv7qOvwzHSdXESkfv2Hj7OlGPkTR2/8VaVrbv8AeauZ17xtZ6JHsi/fXH9yOsmP4lfu/wB/+5SuSFBs1lWUD0yO1SrS2+yvPdF8fWd1cbftEf8A38rvLPUoLr7txFXUsO+gLERLSb6tRtTVjT7yyU5V/efLXTGDiXzqWxYj/u02Rad5brUe7fTZRCy1TuI/7tajR/wtQ1rvrJ03JaFc6W5zM1r/ABVRkhdK6C+/dfernb7VIreSuV0GtyXWRVmj3VDGuyo/+Egs/M2vJHHU0lxHLHmD94lc3s2g51LYy9W2NDJXyL8frXddSNX1hqk22OSvm346WKNHI38b16+We7XTZw47XDyPm3TZHs763Zv45K9c+CNw1h8QpNn/ADzTd/c+avLdSs3W3t3/ALklesfCOFJ/H0ez7r2ybq/Vsqf+10/U/Ic6j/sNW+1j6w3bqE7Ubt1Ffsi1P5xbCijf70b/AHqyG7j6VVprNTlagNhaenao91CtSsPctK1FRq1FFwsZu3dUe30qTf70yuZjF201mqTZ7U1lpD3Gq1NbpTm+Wo371a0E2QyVDI2+pJqryN+7oGnY8H/ags3fwjbzrH8iXab3/wBnbXzLpc3lTV9hfHjT31T4e6kif635H/75r45t4X8yvzviCnavd9Uj9t4Sr8+Et2b/AEP0S+Ddulh8P9J2/wDPJHroPEmqXjQ7LeTy6wfhLJ9o+Gugsv8AHbJXTNo73U0bNX4XiI8tRn7/AEm5wTOFbR7648zy/N3v/HVG48D6tqUm1I/n/wCmklexafp6wSVpRwokm6iFU09i5Hgtv8L9Zt5JP7/9zzK3vDel6vo03+keZHsr26aOJ7fc9Y9xawXHypJ/38rd1GifY3Vi54b1zfbxq0n/AH8rrtPuk+9XntnD9nk210GmzP5lKNXm3HGk4vU7SG482iSSKKTctZdvI6x1HcSP96ldM6CxcakkUkm779czqniie38xkk8tKdqF1+8rnb6xe8+WrVRJHLUi5PQ53xN481CK3yl1LJcPJ8ieX/q/rXneoeNPFn2iN2t45Iv+mn/1q9it/AdndSbp4/Merk3gXTIutvTUla7Rh7OV7Hh/9tT3/wDx8W88Lv8A885N9bGj+ItT0v7knnJ/ckr0LUPBunvH/q/Lrj9Q8OxxSbU8yOsnKMzpjTmjUtfEEesw/wDPOX+5JXh/7Qyva2tvPXrWn6S9l81ea/tFW7y+EY5/7klVhIqOIhbuTib+wmn2Pm1bpL35P4K9a/Z/td3xCjn/ANZb/ZHRv6V4pYs8Ucle5/szq8usak7f6pIk/wC+q/V8ohfGwXmfjXEFTky2s2r6H0svzU5VqGNqm3V+xLY/nESlXrTm/wBmmUyiakXfTd/vT6AFWlopFoEiaNqKFWiguxlUUjLQ1ZEhupabSMv7upsUnYG6VCzVI/eoW+eqJIZG31DI26pmWqsy76gswfFFil7YyK/3P7lfFfiTTf7N8TX1uv8AqkuXRa+2tQ0+e6k2wR+d/wBO/wDz0r5i1rw291q2rW89v+9il83f/wAC5r874lx9OFSOHa97d+jP3HgfKK9fC1Mape5eyXna7Pr/AOBVr/xavw/n/n2rvLhvKj+WsH4Q2PkeA9FgX7n2ZK7C80/zflr8NxkuarI/fsGv3UbnF6x4og0O3keeT7leYt8bPFfi3xB/Yng/TYJJf4rq4+dI69Y1bwHbajHIs/7zfWXpfw5g8NSRvpf7mVKyo+zhrJXZ3TTatF2Pnb4heLvH+nfEKTw/q/xGbw3ZRRo82pR2jOke70ReWq/8A/HHj/xHqWvWrat/wklrpn73fJHseVN2Pl9M/wB2vaviR8LdP+JclnPrlv5d1BHs+12vyPIvo1HhHw6nw002Sy8PWscPmSb2eb53n29Nxr25V6Do8jgrnjQw1eNZT53btfQ6Lw34mTWbeMr+7/vJJ9+N67rSWrkfD+k3t5rF9ql7HaQ/avna3tY9iR/QV1VnIkUny14NRqL02Pb3Osht/NjrN1CTyKmt7r/R6x9UuHapdTQlRZl3l8vmVy+teNItG8tfLlkuJJNkMEf35G9BXSR26SzfN9yuTjt5dG8QXGqXGi/arpJNlo8k3yRJ3wPetKSUviehEn0R5nfftIeKLXxpqXh6y8J2kdxpsbvcPqWqLbfd/hH+36LVrwP+1jP45tbhv+ETvY/skaPN9nZZvLRqh+MHwZtvi54m/t6H/iT6lJs87zI/OSRl/i9jXQfCn4dwfCzQ7yytbf7dqV5JvuL6T7ny9AvtXtT+qexVlr6s8iH1pVXd6ehe0X4vaB4y8xdOvv3qfegm+R4/wNaH2qSWbb5fmJXM3nwbtr3Uv7RSPybp5N7PHXbaT4bubOONG/eJXjVFC94HrK/Um+x+bD8sdeW/tBabs8A3DN/BIle3R2/lR15j8doUn8B3y/8ATRK2wcr1o+pxYp2oy9D4X1CTyLeRf43kr6A/ZnZItNvv79xIj/8AfNeG6lpvn30itXt37OMyPpt5atH5ctvLs31+z5C4vFJ36H4dxXCay6emjaPoa3qwtU7ertfqkdj+fwpV605O1FUAU+mU5fkoActOVqZSrQUTL0opqdqKgszKRmpaRvmrIgbup9FI1aWEmRt/dqNvlqeoJKQ09SuzVX/5aVYZdtNbpU7F7lrw3/yGNrf883rz3xJ4LiitZNSWP55JJ0m/pXeaTN5WpW7f9NNlV/EWm+fcXWmt9x5N9fiXG1N08dTrPaSt9z/4J/VHhbiI1snrYdP3oSb+TSO48Ax/ZfDemp/ctkrrlXdXK6CvlWtun9yNErqrVq/LqyvNs/UaCtAc1ujVH/Z6NVxVpyxvSjE3M9tLqq2ixtJ8tbnlPQse2t+ZLYnk7mP9meKPatEdrtk3VpXCpFHub93Wa1x5snyVxy3N422Roed+7+WqNw3m1JGr1TuG2SVkaOFiaGzf+GppLHd/rf3iVDY3m75a2o2/vV1UXZ3RyySmrMow6HB/DTZNFStZYUT7tTff+Vq6ZNSM1BowV01EpzWqLWpIuyqdxXO0XyGHq1xHYW8k7/cSvKfjD+98G323/Yr1bVGRvlrzH4kWv2rR47f/AJ6XMaf+PV04W0Zpnn4lcy5e54Da/BG81v7Hu/cvJsffH/yz3V6V4L+Hdt4AkvLKCSWTfJvZ5Pv769ktdHSwuLG3WOLy3jT/AMdrj9U2S+ILr/rpX6fwZWlWxc+fZL9Uj8u8SqdPDZTR9krNys/PT/MuWdXlXdVO171cVq/a47H8ujl+Skop6dqoaVx9FIrUtA2LtpaTdTl60FIclFSRrRSsVcyWam7adtpKkyYirQ1C0NQHQjfvUcy1M3So5KBFdutQsuypm/1lRyNUmj2uQs2yTd/crcul+1axYv8AwSRff/26wW6Vuaav9o6b5Cyf6RB861+dcb4KVfAxrxXwO79Hufs/hdmkMLmdTB1HZVY6eq2+86rTV2fLXRWbfu65XR5naP5vvV01jJX4JV1kf0pS0VjWjjdqsR2r1DbyVoRtVRdzW437PRcRx2sfmvVyNU+9WD4mm/0WStrJDMO6kn1u42wfu4krW03R9tv81ZbeKtJ8L6PJe6lcRw2sEe9nrkPBv7UvgP4gatJpOl615N+knywXUDWzyf7u6s40nJOSV7blznGk1FvVnqdvoss8cjLWHqWnutbFvriRR/6yub8SeONI0CGS91fUrTT7VPvPdTqifrUKCbtEp1bLUzbiGe3k3wV0Hh3Vkv4/If8AdypWT4d8e+D/AB7DI3h/XtN1OSL732WdXqvHcRRa5+48yPZJsqnB03Zoz5ozXNF3R33k7flprL+7q5ayJLa/N9+o5FStGrE3M+aqNw37utC461l3jfu5KwkTzGDqUyVxuuQpe3Vjbt+8R7lK67UFrDt/LS+juH/eeV92tKL5FJnNK05xRta1cJBrkar9yK2rzWOTz7q4f+/JXWeJNUktbG4vLj/j4uPkVP8AYrjdN+b71fr/AAJhpKnWxMlpJpL5XufiHitjYOWGwMHeUU2/K+xuWtXF6VXt1/d1NX7Aj+dSWnp2qP5KcvWqGh1O20L0p0dAg27adtpu6nK1BorEkdFOjooJMtW2U1mo2/xUlZoTEWnN1pKKYhPv1HJHUm6o370D0tYrv3qFlqZ6jZaTGVZKsaTI8V9bqv8AH8lV5KbHI9vJG6/fSubE0lWoTpy1umvLVWO3AYh4XFU692uVp6b6NHfWavazSIa6C1k2VyOm6wmrSRv/AKuVPkauot/mr+U8wwlXB13SrRs1uf3Bl+MoY6hHEYeXNGWqa/rpszetZK0oZKxbVtlaUM1cEJHpmk022PatY+pR/areRamkvKpyXm2PdWspa6FKy3OVj8Lo9xIs/wC+i/hSSpI/AulXVx576bab/wC/JAtbTXiJ81FrcPLJt/gq4zS0RUqjeiM3/hEZ4o9trcSQxf3JKy7r4a6LfwyQapYx6p5n3/tXz111xdP/AAyVTulk8vd5nz1pZR95GOrRzul/D3w14Xt9ui6LaaXL/ft4FT+VWtJ0eWLUvtE8nmf3aufbHi+9U1rcbpKyqTc3dmkGrWR1Vncfw1JM1Y9rNt+arTXW/wCasVO+5MlYLhqx76atCSTfWTeVLdzJsx75v3dY9jC9xJIyx+YiVoatJ+7rB1LxxZeHNHkgSSOa9k37Uj/rXo4PC1cZNUqMbuX9annYnF0MFCVbETUYxV7v+tX6HI+JvEEut65Iv/LKD5FSrGmrvrm9P3tJub7711Wnr+7r+nsvwtPB0IUKasoqx/Guc4+pmOMqYmq7ttv5dF6JGzb/AOrqWoYWqReteyj50kXpUn3ajXpRupgTJ2p9Q0/f70FEi/NS0zdS0FMnVttFEdFAWM2mr1pKfUEbjKKVvnpKBDG6U1+9ObpTaAK71G1SPUbUFrQqzdahappGqNutBBpeFptl9t/v16VZrvryfS5vI1K3b/gFeqaXIksdfgnHWG9lj41uk1+Tt/kf1B4b4xVsrlQvrCT+52f53Na3q0vyVnxyfvNtXPM3fLX5gfsRRvLx1k2r9+q8k22P5vv1cuGSLzG8v56898ZWviW6t5G024itf+uke+tIu9kZWbep011qltZx77q4jjrNXxslvJvS38yL/ppJsrxldH8UfavM1K+k83/rnXQaf4d1CeSNXupI1/6511RopvV3PRhBI9YtfFWlXUe97iWHZ8+ySs3UPHiT3G23t/3SfxySV5jrfw9164uI2svEk8Kf3PLWpo/B+uaXY77zUvtT/wB/y1rolRVtwSS2R6VD4ms7/wCRZPLl/uSVoWsn7yvC9QtdTb7tx8//AFzrc8Dw+MZbiNptSj+xR/dSSP8A1lcsqdldMwqU1HVHt1vdbI/mqwtxurP0/fLbx+f9+rjR7Pu1ys5FfqWJJP3dZt426rTSfu6zbqT93UgzB1ybyo5GrwVpPPvrif8AvyPXrnjrUvsej3Uv/TPYv/Aq8j0+PfX7LwRhnGlUryW7SXy3PwzxCxa5qOGXRNv56L8joNLWuqsY9kdc/pcddNax7Y6/XYI/AKz1Zejp9MXpS10HKS05elM/5Z0u/wB6q4EtPVt9Rq1OXrTNRydqkWoKenakyCxG1FNXrRTGyjRRQzVANdRlL96kooIGN0qNutSN0qNlqwIX70ynv3qu/eoAjkWoW+SpmqFutUgIZPl+Zfv16B4f1T7Raxv/AN9V5+9WtH1h9LuMP/qnr4rivKHmuCvSV5w1S7918z9G4Iz2OTZg413anOyb7Po35X3PWluN0e5auWtwlcrp+pI3/LT5K2rWT95X801ISpvkmtT+tqc4zjzx2NJv3tV7i1Ro9tSLJTlbfUJmqMe40WOWP5o6ptpP2X7kddVHHv8AvVMsaeXWsG1szVVGtjhbhZ/M+a3qNrGe6j2y/u0rvJLNJf8AlnVdtP21s5y2bLVWS6nH2/hu2ikyY/nrWtdPSD5lrQks9lRr8tYtmcpOW5YjjRY6d5yeXVdpNsdU5LjZUGGxamm2fdrHvrz93Tbq+/hrifGXjKHw5Y+Y37y4l/1Kf7Vehg8LVxVWNGkryex5mMxVPC0pVasrRjq2cr8TNa+1XVvpqfwfPNWHpsNYsNxJezSXM8nmSyyb2euo0ta/pTKcBHL8LCgum/m3uz+Uc/zKWZ4upiXonsuyWy/U6HTY9lbcNZNi22OtRWSvoorQ+Gk+xPT9/vUPmU7zK0MywtO3bKhjkpyybqB2Jt9SbttV1+Wpt1K5pr1HLUidqjVt1OjrQgtL81FNX5KKCSjv96ZSN81C1mimLRSfcpKZIjdKjZqczVG1VcCGRqhkappKhepAiqKRtvzU5m2VCzVSAazVXm+ap91QM1MDQ0PUpLX5f9ZEldtpesJL92TzK4nQ490kn7v5ErabTf40/dvX828YwhTzaaS3Sf3o/r3gWcquRUXJ6pta66J6I9AtbxJY6vQ153Z65PYSbbn/AL7rrtL8QW11/wAtK+EdPrE+/U+XRnRQ/NHU23+7WSt8n8NXI9USKmlY2Tuaix1HNHUMeoI33ahvNUSKtCRs0dZs2xfMqvNqzy/9M6y9W16CCPaZPnrNq70BysXLi6SKse61RP8Anp8lcrqXiz+FP3lY7SXOrSfNJ8n9ytI0uXWZg7yNy88QJLNHb2/7yWWTYv8Ac+avGfF1vqtr4qvrfWvN/tGOTZ/sbe23/Zr1CTT/ALBHHdN/yzkR69U+Mnwdi+IPhXTde0v/AJC8Vsjr/wBNU2/dNfoHCuMp4au/aRVnpfqv+AfnnGWBq4jCpUpO8dbdH/wT5Z0+N66rS1rnbWN7eSSB45Y5Uk2Mkn3466Wx+WOv3el7y0P5mxXuu0jdtWq8s1ZcMmyOpvOrvseGzUWSpFmrNWahbinYRqLJU29Ky47jdViObfUMpM0Fkp3mVTWbZUyyb6hFMtRtViNqrx7KmjatkZlmiot/vRTAqUislN3U3f71A7jmao91Nk+Wm7qBDt1Rs1DNUbNVgNkaoZKc0lQs1AEclRN0pZGqvNJsoHbS45mqKSRFj3NXW+E/hX4j8ayRta2LQ2r/APL3dR7E/D1r27w3+zfpXhr7Pcat/wATS6f+C4+5/wB814eNzjC4NWcry7I+ly7h7HZi1KEOWHd6L5Ldnn8PhH+wfgnpuozx+XdanqHm/wC35Sr8tZdvDXtXx+t4LD4f6Cn+riju9i/9814/brtr+cuIMTLF4yVaW7P6x4awscFgIYeO0dP6+Zn32npLWb/Zrp8yfu3rqJI6z9u2SvnE7H1TVzPhvtQs/uyeYn/TSrH/AAmDp8s9vV7y0eOo/wCzYpfvVXNciyIV8ZRr/wA9Kzb7xpLL/qq1G8N20tOj8N2cX3qfMSkkcjcaxqF593zKz5NNvJf9fJXo32OG3j+WOsHVJP3lCkyk7nLx6X/C1dJptikUf+rqvZw+bcVuRx7I6UpXLsYviKPdod8v9+2k/wDQa9U/ZZ8VT+N/gXa/aJPMvdLk+zt/uL0ry/xE3/EtvNv/ADzeuk/YTut2j+INO/gjuXRk/wB7kV7mWzspHg5rDmin6/od942+CvhrxbNJez28tje3Hz/arX+//tCvJde+AviPwz5k9n5esWX9+3+/+K19TWdr9tt/s7ffSR0q9pdv9ot43T929foeBznFYRKMZXXZn5TmGQYLH3lONpd1o/8AgnwrcW8+mybLi3khl/6aR0eZvr7c17wfpGs28iajYxb3/j8veleT+Jv2ddKuvMn024ksX/6Z/On/AHz1Ffb4XiahU0rx5fPdH5zjeDMTTvLCyUl2ejPn1ZqkWSuw1z4L+JdG8x7e3j1i3T+O1k+f8q4m6jnsJPJureW1l/uTR7K+poYuhiVelNM+JxGX4nBu2Ipteq/XYtLJUizVn+ZUiyV1NXPPuaUM26r0clYsc1WobqiwM3I5KsLJWTHdVajuKYjQ3UVDHJRQGhG3Sod1DSVGzVAAzVHupzSVCzUD6DmkqP71N3U2NZLqaO3t45Zrh/upHHvenKSj8QRUpe6gkaqrTba9U8P/ALNvjXxHDHcT28Gj2r/x3Unz7f8Adr0bwv8As16HYR772SfXrhPvv/qbavBxOeYLDaOXM+y1PqcHw1mOMafJyx7vT8Nz5z8N+HdQ8X6l9j0m386X+J/4I/8Aeavpr4Y/s86V4ajjvdUsZde1L7++4+S2j+mfvV6R4b8J6f4ct9mm2MEf/XOPYkf+NdBM0i2sk95ceXEn/fFfE5hntbFpwpe5H11fzP0vKeF8Nl9qtb35+a0Xov1ZTsbOf7/7qNE+75cfyR/7tZ9wv2q6kb/WbJNlXLy81O4jj2W8en2X/Tx880n4fw1DZx7bHd/flSvkpy01Pt4qz0PM/wBqTT3uvgrcXkH+t025ju/++W5rxHTbhLy1jnT7jx76+tPFmkwa94L1bTriPzIpY3ib/gVfEvgG6ksrWTS7r/j4sJXt2/4A22vks0p3amfa5PU9yUPmdsrVDcWu75l+/Ui/PU22vnz6QyV3rJtarW/3qRlRvvULb+lNEBG2ypJJk8vmmsrrUc29vu1RnYq3lx/drn7pfPuK3LiFPL3N+8qnDb+bJ/sU7loNNs60Jo9sdWIVSKP5ahuPmrN6jOX8QNstZF/v1Y/Yxvn0v4oeJNN/gntklX/gLVV8QfNHtrP+ANw+l/HSz2/cu7aSKvWwMrTscGOhzUW+x9pQr9n1i4X/AKbI9WrXS4LrQ4/P82PypX+eOTY8e1qr3y+VrlbGhru/ta3/ALlz/wChLmvrIs+CmtWiFodTij3p5GsW/wD3xN/8S1QrNY3snkT+ZY3n9y6j2f8Aj1a1rpaeXutZJLV/+mf3Pyq1NcJ9n+z6pZxzW/8Af8ven/2NdZy2ObvNB2fft/M/2/uP+dc/rHg2216GSC4s7TVE/wCeF1Hsm/Bq7z+x57K336JcRzW//PldSb0/4A/VaqrcWepXH2WWOTT9Q/59br5P++W/iqo1JwfNF2Yp041FyzV15nz/AOIP2c9Hv7jbpsk+i3X8MFx86V5n4i+CPi/w15jNY/2hEn8dr/hX2Rfabe+X5E9vFdRf3JPv/nVGHSb+WTyLe68t/wDn3vo9/wCTV9Bhs/xuH0cuZef+e58pjOF8uxeqhyvutPwPguZZbO42XFu0MqfwSR7KdHNX2t4m8A2d/HjxBpMHlP8A8vca70/+tXm/iT9l/T7qPz9JuJbHf93y/wB9DX1eF4nw9RJV4uL+9Hw+M4MxVLXDSU12ejPneO4q5DeV12vfAvxZoPzJZx6pEn8dr9//AL5rhZoZ7C48i4t5bWVP4JI9lfVYfGUMSr0ppnxOJy7F4N2r02vVafebkN1RWXDNRXYeabG/3qNpP4ajfvUckm2oAdI1V5Lj95/z0f8AuV13g34Z6543mja3t/sOnfxXtx9z/gI/ir6W+HfwR0bwlHHPa6L/AGhf/wDQQ1T7kf8Aux14OPzrD4K8U+aXZfr2PrMs4bxeZJTa5Id319FuzwH4f/AnxL438u6uLf8AsXSP4rq6+R5E/wBla+kPAfgXwn8PI410mxk1C/8A47ry97/n90V2i2tsbj/TbiTVLhPu28f+pj/4DUzabeXXzf8AHrF/cjr8+xucYnHXi3yx7L+tT9YyzIMHliTiuaf8z3+S2Q28a5v491//AKLap/y6Ryb3l/3qjbyEj+0ajcRWtun3Eq5cQ6fo0Mb3lx87/Iv8byVgtdP/AGvY3ElvHI9xK6QpJ86Wyr/7PXgNWPplqaS6lcalDt0rTfLi/wCfrUvkT/gK/eojs1i8ubV7yK+lT54bWGPYm76c7qr65qk7SW6mSX55Kz42SXxVb/8ATOxd2/4E1PmVilFly+knupLy4uJPuR/Lb/8APOo2XZaxr/cuY0pzfPY/9dLkJ/49ViaPbpd1L/zyuQ//AHy1YSfMzSOgeT59jq1v/wBdP/Qa+K/iVo//AAivxP8Atqfu7LXrZL5f+uv8Y/OvuTTl3aneL/fevmH49eDZdR+Huk6lB+8utEu50b/rluNeTjKXtKbR7mW1vZ1ld7nH2bJLHuq95e+ub8P6h9otY/3ldFbzbq+Nas7H2hVmj2SU2OTbVySPfVWSF0o2NLjpLh/+edEcbS1V850pzXj+X8tDdgsht5Ci/eqvG2+T5aa2+4k+arlvb7am5JMq7I6o3TbavSNtjrLuqZSOd1j56q/CXTUuvi9pNwv/AC675W/Rf/Zqsao23zD/AAV1HwD0X7RqXiLV/L+S3jt7dH/2nlzXp4ON6iRx4x8tCb8j6e1z5NYrY0Fn/wCEg1KP/nrFBN/7LWP4kbbrH/bStbSW2+JrX/p409//AB1q+ujorH59Lckj028srq4uNNuvneTe1pN88Mn0/uVYtfEEF1N9lvI5dPvX+7b3H3JP91ujVT1S38rVpHW8lsX+/v8AM+Sr0jQXVrHb63bxXVu/3biP7n/2JrsWyaMCaaxe1k32sn2V/wDxz8qhuL62v7f7Lq9nHIn9/wDg/A/w1HJpep6NHu02T+2LL/n1upP30f8AuSd/xqxpeoaZrnmQL5lrep/rrK6+SaP8P4qW5RHHDqGgx7rWSTWtN/59ZP8Aj4jX/Yb+P6VrWrWet2P2i1k+1W//AI/G3/sprPWGXS5N1v8AvIv4oP8A4mmzWsV/N9v0m6/s/Uf4vL+5J/10Siwrlz7Vc2fyN/p1v/4//wDXqqukxN5l1odxFayv961k/wBTJ9V/h/CoW8QPaybdctfsP92+h+e2k/8AiPxq9NY7/LuIZP8Adnt6i4zPWayubj7Le2/9k3/9yT/Uyf7j1h+MvhzpXiWzktdX02K6T+G4+5NH9GrqJr2Ce1ktdXt1mt3/AI/L+T/7Gqq295pce6zkbWNK/wCeMkm+aJf9hv4vpVRqTpyUoOzXVGNSlCtFwmrp9z5f8afs43mkeZcaDdfarf8AuXH+NFfUXlwapb/arKTzE+4yf0ZaK+no8RY6nBRdpeb/AOHPka/CWWVZufLy+Seh8R+EfBus+PNS+xaNayzP/FP/AAR/U19GeBf2cNJ8PyxtqPl69qqfO3mf8e8P4fxV6Jo9vpPhm0sdI0C3+w2ssjp5/l/3euP8a0muES6jtbX93bp87f35G9Wqsyz+vi7wpPlh5bv1ZhlHC2GwKVSt78+72Xov8yTSZrLTpLiC1hW6vbfYjv5exI/ZRTodWk1HUpILi4kk2fwR/IlZvh9f+J54i/6+U/8ARQpq/wCj6xcT/wAHyV8ypX3PtVTS2NrRdcS6t7x1tY4UjuXhX/gNV5tcufst9dPcfuo9+z/gNZvhOR7jw7Hcf895ZJv++mpupfN4P1JV/jjKf99cUlJsvlRJ4ZWSLw/pv2j95ceVvZ5Pnf5vmo8zdqmiqf4/Pf8A8drSmVLW1/3Iv/Zay41/4qTRU/uW07/+gVO5ViTWl3XVv/wN6y9PuN3ibVm/55W0af8AfWa2r6Pzb7/cjrl9D/f6trUv8b3KRf8AfK1S2EdR9zR7d/7kqP8A+PVcuF/0HWrf/pnJ/wCg1XkjdvDNxt/5Z/P/AN81akXzb64H/PxFv/8AHaye49x2jzf6du/57Ro9cb4g0NLzR9es2j8xPtcn/oKPXVabJs/s2f8A6ZeT/wB8tUV1DuvvEif9NI7j/vqICsZq6sa05cs0fD0dm+g6xeWTf8sJP/HO1dJZ3G+tb4weH/sesW+rQfu0kk+zzf8AstczZyba+LxVN06jifoOGrKrTTOgjamyLvqG3m3R/NVjclch1lFl201Y0arEy02OPZUFkfkpQ3y1Jtd/ux1HJD/eoFYjZt33ar3EO35mrShh2R1T1T5Y6aQzifEE2yOSvoL4P+F00H4X2qvH/pV/qlvNN/wJq8T0fQ38S+KrHTl+482+b/cXk19ZQ2KWuh6Ci/u0e+jf/vlS3/stfQZfTTvNnz+a1bRVNeoa032jWN3/AE0etjTW26p4bn/vpPF/46TWHcN5uqf991rLJ5Wm+G7j/nlqCJ/30rrXvxPkZDvHVv8Aao40/wCesbw/99LVHwvfS3Xhmx3f88/Jb/gLba6DxlH/AKLG39yRK5vwj8ljqVv/AM8LuT/x75v61vcXLc0LW8ls9Dvnt/8Aj4jjk2+Z86blq5b3Ft4o8P6bc3tv/pTxJKt1D8k0T7f4T/7LVXS13yXkDfxyP/49VXwfJ/xStiv8cW+L/vliKOZhyo3tL8TCKHy9X+4n3dSjj+R/9/8AuNV7UtHiuvng/dy/34/keuP1z5vBd9/1zeugurh4rfPmf8s6rmTEok019eWcfkXlv9qt/wCJ4/6rUNvoe6OSfw1fR2P961k+e2k/4D1T8Kx9W1i/tfDMb29x5dw8kCK/+9KFrYvI/svmXEP7m4T+OOi6YWsEero8kdnqsf8AY9+fupJ/qZf9x+jVYXTZ9Lk8+2/d7/4P4JKr3WsQXWj2663bwTWssiJs8vekjM2BxUv2PUNBj/4lG3ULJ/8AmG3U/wA8f/XN2/k1DJ2K1xDBf332izk/svVv4n/gl/3h/H/Oir1itn4ltZDFH5dxG2yaCT5JYX9xRSEUdQX/AIqTTYF/5YW0j/8AfXFWrOH/AImkn/XOo7NUn1bUrr+5Iluv/AauWP8AyErhv+maU4gZ/htvNutan/v3zp/3zUl1bpLDq3/XN/8A0GofCP8AyDbif/nrczv/AOPYq5C2631bd/zzP/oNUtRMq+EZFbwjYqv8EVF98nhG8/4B/wChCq+jxvYaHY7fuPbI9Sak3/FF3H/AP/QqfQXU2NSXfaxr/G+xKprCn/CZf9crH/0Jqvap8slv/wBdEqrbtv8AF19/sWMf/oVLYaHf63UpF/6Z1zvgiF7mTd/z9X07/wDAN1dBu23V4/8Azzi31X8BWPlQ6S3l/ctnf/vqqE9DW02PzdHvEb95+7k/rVWGT93osv8Az1ttlXtB+e3uF/vySVmw/No+hN/ckdP51EkJbkcf7i3kT/n3u/8Ax1ua0okSTxNMG/5edP8A/QGrPuvlvtSX+/bRy/8AfPFXIJNmt+H7k9JPMt/++l3f+y1gtS6i925438QvDaX9jq2mv/Bv2/zWvA4fNij2t/rYvkevsHxjaWUvim4svtEH2q6tN/kbl37l9q+XPG2kvo3iq4Rv3aXHz/8AA68TMaO00j6nKa3N7j6kNjN+7+atBY6x7Ftslb1uu+vnD6mweR/nFN8vZ8tXGWo9u+Ss2MhaGq8kKNJWg9UZJNlFi1EdGqLHWXqkiLHzV6Sb93WLfLJf3FvZp+8lnkRF/wCBVS10QpKyuztvgrov2ePUtbeP97PH5MP+5XvE0PlHwvbt/wBN5v8AvmLH/s1cf4f0OPS/D9rap/z0SH+ld14n/wBH1zQk/uW1x/6BX2OHpqnBJHwOMre1qNnNwtv1jb/0zkrQvG2+EY2/54X0b/8AfMtZ+kqkuuf9sn/9CFXrqN5fB+tJ/wA85Hf/AL5bdXWjz2dZ4uVG024/77ri9BbytY8RQf8ATWB/++ohXaa0yXmjyMv/AC0i3/8Ajtcm1n9g1i4vF+5fxQP/AN8rtrZbCSL1j+61S4H+49V/Cq7dNuFX7iXc/wD6FTrdtmrSN/0ySjwqv/Ej3f8APWSR/wDx6m9B7lfWF/4ou+/65P8A+hVoalN/oP8A2y/9lrJ1yTZ4HvP91P8A0IVrX0f+iyL/AHIqXUfQo69D/wAU/Yr/AH7u3/8AQs1va03lWtx/1zesvXF3aToq/wB++grS1z57W8/65/8As1C3Ay/EC/8AEn0kN/HfQJW1qm/7LcCsXXm3Wugp/fvoK2NUk/0WSiO4nsUdau7yzm0V7CSKPUpbnyt8n/LSJV+ZWoovF83xdYp/BZ2Mkv8AwNvloq+YnkiTeH5N/wDaQ/6fpP6VrWq/vr5v7lYvhFfNtbidv+Wl3O//AI9Wtb/Jb6k3+/8A+g1rbQwbKvhWPb4Zsf8Abjd/++mJqS1b/QdWb/fo0FfK8N6T/wBeyVCreV4Z1J1++8c700tBbMmjh/4pux/2LaP/ANBrL1CT/ildn9+WNP8Ax6ugWPZo9uv9y2T/ANBrndSj8rSbFP793B/6FT6D6nTax/q42/6aJVGH/kcLz/bsY/8A0Krms/8AHr/wJKp/d8Zf7+n/APtWpsATfN/aSr/zy/8AZaveCZk+yxqv30tI/wDx6qcK/wCnXSt/HHVL4aTPL9p3ff8AsKJ/3zLItBMvhZv+F/ntZG/6aPWPbt/xTukn/pq//oT10HhSPZpsn/XR65/T283w/oqL995P/ZqzloEdWGoNs1K+b+BLFE/76avP/iV8SfKWx0HQZPMv4JUlmvY/+XZumB7/ADVX+MHj7UNJuL7Q9B2yXt5Jb27XX3/JVm2uv+9UOg+AUtfLtV/4+JJETfJ/yz3d6KVGU3qbTlGKvI4vwL4Bn0maTXGuJ7rW476R2uriRneT2ya3Pi94Pg1a4tbqx/cveR+bD5n/ACzfb0r2iHwTY6NpupW9ncTyNBJvm87/AJaMy9q4vXlS/mtbLy/3lpFI/wDwBqeMoRlTsloa4PESjU5k9T5xjt5ILiSC4j8m4jk2MldBYt+7rtNY8E3PijS49Rs7H/iY2/7lp451/fbfVa4e13xTSQTx+TKnyMklfD4jDyovyPv8NioV46b9UaDMlQzSbflp0ip5fy1XZd9cMtT04ocrVVmt99XI12R7ahfvUW7l7FGSPbWh8P8AT/tvir7Y/wDx72Ee/wD4FVzw/wCF7/xbdSJbx+Xap/rrv+CP6e9d5pPhW20uSPTtOj+S4lRP3n35PU162DwspNVGtDxMfjYQi6UX7x1mk6e8VrpKv995U/xra8aLnxJpq+lpcUTNbQaxpNk1wscqSb9nmfPTvGC7vE1n/sWM/wD48yV9MlZJHxM3d3Ob0H/kMR7f+fZ//Qq3tLj+1WutWf8Afjf/AMeWsPQfk1y1/wCmltIn/fPNdB4dbb4gvE/vxo9C0ILml3H2/wAI2L/37RP/AEGs++h3+HdNuP8Anl8jVJ4RX/ikY4P+eEskX/fLVNpOy98K31u334JXrZMnZmGtxvkuH/uW1aGgrs8N2P8A17b/APvrmuburjyNN1Kf+5bP/wCg102nts0e1X/p2T/0GqbKMXxE2/wbJ/10T/0Kuoul/wBHuP8Arm9cnrXz+B7pv7kaP/3y1dVdSf6LI39+Op6jvpYz9ck2WOg/9hC3/wDQq0tabbY3n/XP/wBmrH15v+JXoK/9RC3rW1xv9BuP+udHUOhR1Zd8nh8N/wA/0f8A6DWlq3+p2/8ATRKoat/rPDv/AF/J/wCinrR1D5pLdf8ApqlVHclkNv8AP4uvmb+C0jT/AMe/+tRRp/73xFrTf9M40/nRQO47wauzw7at/f3v/wCPVcWbZpOrN/cjk/8AQab4bh2eHdN/65/+zGmq3/FP6t/1zkrr6HETWfy6HYqv/PslZt1Jt8D3zfxvG/8A481aX+q0mz/2LZP/AEGsPVGdPA8i/wB/Yn/j1P7I3udNdN5Wkx/9ck/9BrD8RR/udFT+/dx1vax8trIv/AKydej83VPD8H/TZ5f++VqegjU1Zv8AR/8Aton/AKFVXbv8XSN/04/+zVJff6mNf+mqUQ/N4mvv9i2j/wDHqGNEc3y6lJ/txU/wfp/9k31vA3/Lexkf/wAjFv8A2aoL7/kK/wDbGtxSkWpaQ3+r/cSp/WhkzG6PM8FveKP3jpJJXk/iLxhLcaPY6X4ak/02OJ/Ou4/uQ/7I/wBqm+O/Euparoes6bpFxJZxQzf6Rdx/I7ru6LW9p/he20612JH5aeV/7LRCHMy9I+pxdv4RTTfD9i7fvJftcDtPJ9+R91ekalapb2t5t+/5b1k60v8AxTNj/c+0wf8AoVdBqy77e8/65vXbFcuiMW77klnr15Pcx294/nRPEjp/vL6+tc7q1vJb6p56fu/MjdKtXE32ePRX/geTyv8AvqrmqLvjt2b+CXZUP3rplr3djndP0mewupEt7iSOKWNH2R1yfxC8Gvqn+mQR+XqMf8cf/LT2au0axuYPEF4tvcSwv5SSw+XJ/rPWq9xeandffjjupU+9+72P+Y4rya2GVSLi1c9KjiZUpqcXZnhdrcebHtaPy3T5GSnb/wCKuq+IHhtEjk17S45d6f8AH3afx/72K4+O6S4jjZa+LxNB0J8rP0DCYmOIhzokkm21a8N6DP4v1b7FbyeXEnz3Fx/zzT/GstYbrUb6306wj866uJNipHX0F4L+HsHhfR44Li48v+Oby/8Alo3+01b4LCuvLmfwo5sxxyw8eWPxMbDb2XhXR47Kyj8x0j2Kn36r6DayS6xY7I/9ISV3/wCuaqvP/oVSX2tW11qVutlZyf2bHv3Xcf3Jn7Kv96s3Utcbw7q2pacv/IXurSPb/wBMVf7xr6j2aWkT4tzcrt7s4/x9ap4o8ZXF6kn7qOXyoXj/ANmpvCPja9g8VX1prlxJdWtvbR29vcSffi3fMc/3q0IdP8iOzg/33qHR9BS61bxA7x/cuUT/AL5Wu72a5Umc3Nd+R01rJ5V1YzxyeYkVy6b4/wC6610WnyeV4qtz/fieuBaa80uSSwSOP7K+x1/vwsrdRXYf2hbXF1Y6ja3Ec0SS7HeP/lm3o1ck4ODsyulza8Mrsj163/55ahJ/48qNRoSp52tW/wDf3/8AoNN0OTyvEHiBP+enkXH/AH1Ft/8AZaNLk8rWNWb/AGUqUBwPnPceC9Sf+N7ST/0Guu0eTzdHtW/6ZJ/6DXNtD5XhG4T/AJ66fv8A++oq1vC8nm+G9N/27aP/ANBqr6lW0I76Pz/BepJ/07SVveZ5uk27/wB+JH/8drHtV83w7qSf9Mp0q1p82/wzYv8A37SP/wBBqupI3Xt/9k6D/wBhCD/0F61Nc/48bjb/AJ+asvXt/wDZOk/9f1vWhrDf6Def9c//AGajqBHqzf8AIv8A/X8n/oJq9fN/pFn/ANdao6h/rNBX+5co/wD47Vy+/wCP6xX/AKaO9aRQmGhtu1zWpf8AppGn/jtFHhf/AI+teb/p5/8AQVoqSJPU1NDXZ4V0ll/59o6oyfL4V1Zv+mcj1rWMfleH9NT+5bR/+g1h3W//AIQvUv8ArlJXfbQ5VuaV8v8AxJ4/+vZP/QaxdQ+fwrbj+/LAn/kUV0F0u7R/+3b/ANlrnbpv+JHpK/8AT3b/APoVLoD3Ok1j57WT/gFU7pfN8Vaarf8ALC0kf/vrC1e1r5bWT/YkSqKtv8XfN/z4/wDs1Jqwyxef8fFuv/TSobP/AJGbVv8Ar2g/9nqa4/5CVuv++9V9Pb/ipNa/2I4E/wDHc/8As1JjQ64j83WNv/TKs/UpJ/EtxJZeX5MWny7N/wDHI7L/AINWozf8TiP/AK5VV0ldmseIv+vmP/0UlU0CMHUNFgi03WoEj+5Fvropv3tvG39+L/2Wq7R+ffXyf89IdlN0ub7Rodm//Tt/7LTTs9BPYydaX/ij42/uSRv/AN8tW9qi77e6/wCub1j6t83gO8/65f8As1bFx89vJ/tx/wDstPm1BLQw9abyvCtrP/zylgf/AMiitDVP+PGT/YkR6y9cbf4HuP8AY8j/ANGpW1qkfm2sjL/zzpX1KWhm683lap4dul++8r27f8CiJ/mK0LGNP7S2t9yX5GrH8RTf8U/Y3X/PC7t5v/HsVtap/oV9HcL9xJN9EZWYNXOdutBeXxNq0DSeXL9mjuLfzPuSLyrqfavnvx9Y/wDCC+IJEeOWG1n+eFP+eb+lfU2vL5XibRbpfuXEc9o36MtcvrHhPSviJqViuqWcd1a6bc+bs/56Mvb6Vw43CQxMOzPQwWNlhJ3eqfQ5H4N+EbyK1k1K3sftWq3X/L1dfJbWy/3fV29cV6hN4ZhW3363fS6xL/zw/wBTbx/SNfvf8D3VoXmuRWXl2tvH9z5Ft4Y/6fw1h6tM6x+fqkn2W3/54R/O8lTSoxowUIoirXniKjqT6mD4g8TQRWu2D/j98zZaQRx/J8vf6Vx/hfT573xN4iv7yTzr2WWOFnk/2VrU+0f234qkdLfybe0iRFT/AG2q14Nt/wDkNXTfx30n/jqgVtFJambZct7NP7SjVv3myOm+G9jya86/x6hJ/wCgirln/wAhiRv7kaVR8K/8eN839++uH/8AHtv9K1YlqTfZ0uNSk3fwRpXN+G9N2W99eQff/tCd/wDvnFdZZ/8AIWvG/g+Ssvwev/Ejkb+/d3H/AKNNS9ykanh/xIl14muvtXl2L/Zo4f8AYkdW/StTzvIk1p2/gtt//jprBhsYrrUrrd/sVj+F2v8A/hG7qDzPO+2SyJ9okk/1cXmn/wBlrnlBRegzoNSj26PGn/Tiif8AjtHgv5vDOkt/fto//QaIY2v47hf4E+T/AL5Wm+C/+RP0X/r2RP8AvmsWrF9DQ0+PdY30X9/zKr6DNv8ABekt/wBOMf8A6DU2lttjvP8Aro9U/Dv/ACJemr/ctEq1uQaHiBv+JPpLf9P9v/6EKvat/wAeN5/uVl+Im2+H9Nb/AKe7f/0KtTUv+PG6/wCudWtw6DVb7RqViv8Acid//HcVauPn1bT1/wCmb1m6S3m6xcf3IraNP++q0I/m1y3/ANiJ60QmSeF2/c6s39+7k/8AQRRUfhdt+k3zr/Hdz/8AoWKKQzqFX/iW2o/6ZJ/6DXN6k3leC9Sb/plJXTbv9Bt/+uSf+g1zuqLv8B33/XJ//Qq9FrQ81aGpM3/Ejjb/AKdk/wDQa5/Uo/8AQdFX+/dwV0GpL5Wj7f8Ap2RP/HaxdWj2w6D/ANf0FTbSxb3NzXG/0G4b/P3qpzLt8Taa3/PW0kT/AL5qbVm/0GT/AIB/6FUd9/yMWi7f+eU6f+O0nsNBM3/E0t/+ub1HpbbvEniD/th/6Kqa8X/iZWbf79VdN/5GrxF/2wf/AMdNSykWv+Y5G3/TKodLO7XPES/9NYP/AEVTn/5C9v8A9cqh0dv+Kg8Qf9dYP/QTRIESW6/8TyT/AG4qz/Dvz+H41/uSSJ/3y1aEfya5/wBsqo+G/wDkF3C/3L6dP/HqiWjKKuo/N4Lvl/6ZP/6FWwvzw2//AFyT/wBBrF1Bv+KN1b/YjkraX5LW3b/pkn/oNTe7A53Vv+RD1L/Yi/8AQWroFkSW1j/24k/9BrB1b/kQ9S/69nrcjXba2/8AsRJ/6DTe5SMHXF3+B7z/AGI0f/vlq6C62XVr838cf/stc7rkmzwHff8AXJ62ryZLW13f3I//AGWl9oNyn4kkln8K2f2e4ijuo7mOWF5P7y9asaXpc72+1f8AQbd/n/6bSf4Vh2+vW1hYxzNHLfXCRv8A9cY6kaPWPFdj9pupPsunv/qbeP5Ek/D+L/gVJ3bshIvXXiCz0uSS20u3iurj+J/M/cx/Vv4j/siuTtb688bxx6lPJJHE+9F8xdny7sfKvbP510XhHS4rO3unb94/2l/nk/2VrJ8H/L4V03d/HFvp8lt9ylK+xJounx2t1ebf4JNlVfCLeb4fjn/5+Lmeb/vqU1oabJskvH/6bPWf4PjdfCOm/wDXPf8A+PUMuK0NLT1331w3/TSsvwe3m+H45/8AnrLO/wD31Ka0tL+SS8b/AKaVm+D12+FdN/243/8AQql7lo0NPXfdXH/XSs3wb/yKtm39+R3/AO+mrS0/5ZL5v7kj/wDjtZ/g9f8AildN/wCub/8AoRrOT1GaGlr/AKddf79Zvgv5vDNq39+SR/8Ax6tDTW/0i+b+5I//AKDWf4JXyvCOm/8AXN//AEaayk9R2NbR/lmuv+uhqr4N/wCRR03/AGI3/wDQqdYybPtz/wDTR/8A0Go/CbbfCum/9ct//fTGs3uUTQyeVa6k38CeZ/6DUmhx7PDNmv8A07Vn3k2zw/qz/wDTOStqzh+z6Pbr/ctE/wDQavqJlPxA27w7Y/8AX3b/APoVbGqNstbr/gdc/rEn/FM2rf8AT3b/APoVbmrN/rF/vyVS1ZJT8Ot/p2tN/wBNY0/75iFbFq3/ABON39y2rJ8Or/yGm/6fn/8AHVrQhbyrq8dv4LatdiSHQd//AAg8hT93LceY6v8A7zdaKtaHGieD9NT/AFY8r/2ailYm51n37GP/AK5f+y1z+qN/xQd9/wBcnraVv+JbG3/TKsPWF/4oG6/65J/6FXpdDh6mprP/ACDZP+udZOvL+88PxL/z9p/46pNa+tf8eP8A2zFZGtf8hjw2v/TV3/75i/8AsqBs0NU+e32/9NEpt98niTRf+uc//oNGqf6iP/rqlNvm/wCKm0Vf78dx/wCyUpaDRJfN/p1n/wBdDVO1/deMNWX+/bW7/wDodWtQ/wCPq1b/AKa1XX5fHFx/t6fH/wCOyvUMpEsn/IYt/wDdNQaS3/FQeIl/6aQf+g1NJ/yF7P8A3TUGm/8AIza9/wBc4P8A0Cs5FInkb/ieW/8A1yqn4f8Akh1Zf7l/PVo/8hiD/rk9VdF/12vL/cvn/wDHqiQ0Z+qf8irry/3IpP8A0Gt5v+PG3/65J/6DWLqi7vD/AIiX/p2k/wDQa1of3um2rf37ZP8A0GoGc/rDf8UHqQ/6dpK3G/49Y/8Arj/7LWLqnz+B9S/69nrY3ebax/7dsn/oNUykYPiJv+KDum/6Zp/48wq5rUn2j7PB/wA9azfEUn/FB3n/AGz/APRoq5cNsuv+emyPYtIfQh0GzS6vtS2/6pPkX/vmtjR5muPBemz/AMbxVX8G2/2eG+VvvvL83/fNTeE/m8D2q/3PPT/vmV63+EwepT0dX/sO8ZfvpJP/AOg1h+F12+G9NX/pkn/oVb2j/Ja6kn/TWT/x5awfCrbvDdj/ANc//Zqyk7s2gia3b/Rb5v8Arp/6DUPhf/kWdNVf+eX/ALNUlqu6xvl/v+ZUfhf5fDOk/wDXslQ9zaOxJYtthvm/66f+g1X8J/L4Z0n/AK5f+zVY09d9vff7cklV/CX/ACKui/8AXtHWMtylsTWe/wAvUv8Atp/6DVXwiuzwrpP/AFy/9mqxZ/PDff8AXR6q+D22eEdF3f8APtHUy3KRa09v3epf9dHqv4T+TwrpP+3Fv/76aprFtsN83/TR6r+F/wDkWdJX/p2j/wDQah7jLFq2yx1Jv+ulHhv5PCuk/wDXtH/6DVVptnh3Vn/6ZT/+gmrmkr5Xh3TV/uW0f/oND3Ao6k2zwbqW7+ON66i4/dWP/bJ65fWF3+B7pv8Ac/8ARororhv9Fk/65f8AstT1FuYfiBtnhGP/AGJbd/8AyOldFefPfRr/ANNK5vxF8/gv/tpb/wDo1K6BW3alH/sVrHckh8Lyb7XUm/v6hP8A0FXpG2f2s39yLZ/47Wf4R/e6XI/9+7uH/wDIpqxcN/xLdedv+eT/APjq1sZouQ3CWXg3TXb7iW0b/wDjtFOvFSLw7Yo3/PKP/wBBoprYR0EM27TZP9jzE/75rH1pv+KBuG/6Zp/6NFWNLm3W+rQf88ru4T/x6qviBtnw9vG/6Zp/6FXorY4je1Rf9Bk/65f+y1i3373xF4fX+5FO/wD46K3NU+a1uP8Ark9YcPz+JNF/68Z6mQF7VP8AV26/9NUqG6b/AIrDRV/uW1w9WNWX/j1/661VuG/4rTTf9ixn/wDQhTY7lrU/vW//AF2SqszbfHFv/t6e/wD461WNU+b7P/11qpcf8jpZ/wDXjJ/6ElZSKRPefLqlm3+/UOmt/wAVJrX/AFzg/wDQamvl/wBOs2/6aGqtq23xNqy/9O1u/wD6HWci0WJP+Qxbt/0yf/0Kqemt/wATbxEv/Tyj/wDjtWpvl1azb/pkao6b/wAjB4iX/prA/wD5CqJAhtwu+x1pP78T/wDoNXtJk83R9Nb+/bR/+g1T27pNWi/vxf8AstSaC3/FO6S3/TpH/wCg1K3KM2+/5E3Ul/6ZSVoafJu0mz/69I//AEVVG8+bwjqS/wDTtPU1m2zSbFl/59I//QarqBk658/w/uv+uaf+hV01jbxPHeO330rl9a+fwHef9cv/AGaus0+1eW1unFD3Aq+HW/0rUv8ArqlQ+E2/4pXb/cubhP8AyM9SeHV23Wpbv+esdV/CH/Ir3P8A193H/o01TJQaH+9k1L/rslc/4VXZoduG/gkdP/HjW94f+W6vv+vmOuf8Nt/xI93/AE1n/wDQqznuaRLViv8Ao94v/TR6q+FW3+GdJ/69o6sWLfu75v8Af/8AQar+Ffk8K6T/ANcqze5tHYm0v/V33/XR6q+Ev+RQ0X/r2SprFtlvqTf9dP8A0Go/C67PCukqv/PL/wBmqJblC2n/AB76h/20/wDQag8K/N4V0n/r2SrVn/qb5v8Arp/6DVPwuuzwrpP/AFy/9mrKW5S2HRyeVpurP/cjk/8AQaPD67fDemr/ANOyVGrImj6s3+xJ/wCg1No/yaHpu3/n2j/9Boe5S2Kt58vg/Vm/jeKT/wAerYt12aXar/07J/6DWLqTf8UXqTf9Mn/9Crc2+VYxq38ESf8AoNSLoZesfJ4Duv8Armn/AKNFdFdL/o8g/wCmX/stcz4gb/ig7z/rmn/oVdJfNsjk/wCub/8AoNX1IMHXGRvCMaf35IP/AEKt61+bVpD/AHK5/UGR9L02D/npdx/+hVsQzbY75/7kTv8A+O1oiWO8Dr/xStq39/L/APfTUakz/wDCM6839+OT/wBBxU3hOPyvCumr/wBMkqnqzbPBerP/AH//AGaUVoSjW8RahDp2k6b58nlpK0cSf77dKKb4q0mLWdJj06f92jxom/8A55uvRvwopCLdg/k+IfE9r/09yP8A99UmvfP8Pbpf+mSf+hVJqEfkeOtW/wCmtV9cb/i3t5/1zT/0aK9PqzivdJnTXzbrW4/65vWHC2zWNDf+/bTp/Kti4bfY/wC/F/7LWL9ybw6//TR0/wC+lpTBI0NUb95Y/wDXWq8nzeNLX/rxk/8AQkp2pSfvLH/r5qNv+R0t2/6h7/8AoVDAuak3/Hmv/TWqMzb/ABxa/wDYPk/9GpVrUPnktf8ArrVFm/4ry3X/AKhZ/wDRtQxovXi/vrX/AH3qnGu3xdff7djB/wChPVy++Wax/wCuj/8AoNUfueMrz/bsY/8A0KsZFomuG/4m1n/1zequm/8AIzeIl/6Z27/+O1Yum/4m1r/1zeq9h/yNetf9crf/ANBqJFIkjXdqV4v9+Ko/DfzeHdN/2LZE/wC+akh+TXP9+L/2aqfhVv8Ain7df7kjp/3y1JlEMi7/AAzq3/XtP/6Caks/m0Oxb/p2T/0Go9u7w/qy/wDTKf8A9BNO0GTzdD0n/r2jpgY+qSf8UHff7ET/APoVdxoMnm6TI3/TP/2WuNuofN8K6tF/0ykrpvA9x9q8P2/+3FG//jooAboa/wCnXy/9NI3qr4P/AORZuF/jS/uP/QqtaX+61i+X+/Gj1T8NtstdagX/AJZahJ/48qGhsgNBb/TtS/2JUrn/AA2v/Ej/AO3mf/0Kui0D/j61L/fSuf8ADbf8Sm4X+5d3Cf8AkU0pPU0gFn/rL5f9/wD9BqHwr8/hXTf+uX/sxq1YtumvP+ulUfCLf8U7Y7v4Mp/5FNZPc3jsWLX/AI9b7b/00/8AQah8Kt/xSuk/9ckqax/4977/AK6PVfwi27wrpLN/z7JUvcpbE1q3+i33/bSqPhVt/hXSf+vZKsWn/Hhff9tKp+F/l8I6L/16R/8AoNQ9ylsNkk2+G9Wb/pnJV7Tf3Wj2K/8ATtH/AOg1l6k2zwjq3/XKStaNdmm26/8ATJP/AEGoe4XMvWPl8B33/XL/ANmrqLr7kv8Au1y+tf8AIl3P/AP/AEaK6a5/1X/AakOhg+IF/wCKDvP+uaf+hV0F83+jyf7j1g682zwXdf8AXOP/ANGpWtqUn+g/9s6tbkmXMvm3Gip/ckd/++VrUaTytL1aX+5E/wD6DWbGu7VLVP8AnhbO/wD31/8Aqq1fNs8K68//AEyk/wDQa3RMje0dfK8O6av9y0j/APQax9e/5J7df7ez/wBCrcVvK0m32/wRJ/6DWLrC7vA9vF/flgT/AL6nFMlG14sme3kt3X7iS/N/u0VJrUfmyRh/uPRVRehNi54gj2eML5/9yqOsfP4D1Jf+mf8A7NWt4m/deJ9SX+/5b/8AjtZN58/gvVl/6ZSV6L3OGOx0TfNax/8AXL/2WufvG2aXosv/ADzuY/8Ax7ityGTfY27f9Oyf+g1z+sNs8H7/APnlJG//AJFolsO+ppap/wAu/wDsXKU1m3+Mrdf+ofJ/6FRrTbfL/wCuqVHJ8njSzb/qHyf+hJU9BlrUP9Zaf9daz5G/4uFb/wDYLk/9Gir2pSfvLP8A661RkZP+E8s2/j/suT/0alKQ0XNU+Sax/wCur1VVf+Kwk/29P/8AaoqxqjfvLH/rq9VW/wCRwj/7B7/+jRWcikWLhf8AiZWf/A6q2Lf8VVr3/Xtb/wDs9WLz5dStf+uj1T09v+Kq17/rlb/+z1iyiwzbNYt2/vxf+zVR8NtssbxP7l9OlXJ/+QnZ/wC41VdD+X+1k/uXz/8AjyipY0Nt/m0nVl/6Zyf+g1D4Xb/im9F/69I//QasWcf+j3yf39//AKDWf4Tk3eFdFb/p2jplDrf59H1Jf+mclaHwzk/4k9qP+nSD/wBBrPtW26bqS/8ATOT/ANBqb4Yt/wAS2x/69I//AEGmyUaXneV4ik/24qq+G2/0jxAv/T9/7SSo7ptvib/tk9SeE4/9F1q4/wCeuoSf+O8UMQ3RZNmpXy/7lYfh35tNum/v31x/6NNbnh+P/iZ3zf8ATSOud8Kyb9D3f37mf/0Kk9zWJa0tf9OuB/00SqPhFv8AimbX/rpJ/wChVo6f/wAhK6/66VmeE12+GbNf+mkn/oVYM2Rbsv8AV33++9ReFV2+FdN/65CpLP8A1mpL/wBdP/Qah8Jt/wAUrpv/AFy/9mNSylsNWTyrHUmb+COT/wBBqHw6uzwzpqf9OyU24b/iW6t/1zk/9BqbR/3Wh2P/AF7R/wDoNS9wKOqbG8F6k3/TJ/8A0KthW3Wtv/1yT/0GsPVm2eC9S/65P/6FW5t2Wsf/AFyT/wBBqHuBk60v/FH3n/AP/Rorprj/AI9pP93/ANlrl/ES/wDFF3W3/Y/9Crprpv3cn/XN6YGD4ib/AIoe8/65p/6EK0tWb93t/wBxKy/EDb/BckX8b+Wn/j1Xr6Tzb6NP+mlWtBMj0397rGpN/wA8444f/Hc1a1D5PB+tf7cUlV/C7eba3lw3/LS7kqbUm2eB9W/243/9CrZEM6KRf+JbGP8Apkn/AKDWPqTbfBtr/wBfNv8A+jRW1/y7W/8A1yT/ANBrB1Rn/wCEVs1/6e4P/Qqb2EmdFrjeVJHRWX8QoXltbdkk8uVLuN1/765/SiiK0A9D1zwtd6jrz3MbwIjRqp3M27j8Kz5fB97/AGBqNq8tufNjkXIZuAV+lFFem1qzzo7F7TvDF5HpNpGzwtshCk725G36Vn6l4F1K58NT2BnthI33TubaPm/3c0UUAW9S8G3t5HEyTxI4cMDuYc/gKil8IXx8S2N0biLy0tJUK7mySWjyc4ooqLAmye98I3c32X54Bsk3n5m5P5VTbwVet4qgvzLb+Wtk8W3c27lhk5x70UVTQrstXvgy8ne3PmwDypNw+ZuT+VU28GX3/CUx3PnW+1bIw/ebd97r0oorKSNE2WLzwXfSz28n2iEGJ9w+ZuT+VU7bwTqC+ItUn822KSxxqPmbcAOn8NFFTJIabLT+DL9r23kM1v8ALGVxubp+VVbDwHqMF5qr+fbETT+aBubrt7/LRRWTRKkyWy8CajB9o/f2x39Pmbj/AMdqj4e+HGqafoFhbyT2rvDHtO12Ckf98UUVpZFc8u4qfDfU0juwJrTEm/H7xuM/8ApfBXgDUtEsrMS3FtKUtViJRmGR/wB80UUWQlJ9x154B1KTWPPjuLaMeWfl3N/8TTbXwPrFrvjhnso4Gd3aMM2Cx6n7tFFc80ro0TZY0vwFqFo94TNbEySbxtZhg/8AfNY2hfDDVNP0mO3eez3LJI25HbqW90oorVpXBSZas/hxqkEs586yJZufmf8A+JqpoPwu1jT9Ft7eW5sneEyD92zBTlyT/BRRUWRfM0TWnwx1SF7lvOsiZc/xtx/45UHh34Yanp+iWltJPZv5YIJR2GfmP+xRRUuKKU5EN38KNYbT9QijurL97vwXd+M9f4as2vwu1KHTraFZrQrHEicu3IC/7lFFXyR7C55dyjqXwg1m48OXdgt1ZebJGUDvK5UD6bK1G+Gep7NomswPL2/fbp/3xRRR7OPYfPLuUNW+Emr3vh2Szju7IO2z77Pt4b2WtW7+HGpyJIBNaDd1/eN/8RRRUckewueXcx9X+E2rTabaW32qzAFxECdzdA+R/BVn/hVurfbBL9os+Og3t/8AEUUUOKWwczG6L8MNasNKige5sTIJHcmN3C5Lc/w1JqPwv1qfw1e2P2uyEkkbqDubaB/3xmiiqaRPMzUPgTVDHGPtNtgR7R8zdNv+7VK5+HGqXGjW1sZrMETRSlt7dQ3H8FFFWkg5mWfFPgTU9Ttrc29xbJItyrASsxXHccLRRRVxirBzM//Z"/>
  <p:tag name="MMPROD_28893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2MDk3NzMiLz4NCgkJPHVpY29sb3IgbmFtZT0idGV4dCIgdmFsdWU9IjB4RkZGRkZGIi8+DQoJCTx1aWNvbG9yIG5hbWU9ImxpZ2h0IiB2YWx1ZT0iMHg0ODQ4NDgiLz4NCgkJPHVpY29sb3IgbmFtZT0ic2hhZG93IiB2YWx1ZT0iMHgwMDAwMDAiLz4NCgkJPHVpY29sb3IgbmFtZT0iYmFja2dyb3VuZCIgdmFsdWU9IjB4QzBDMEMw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jQuanBnIi8+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RyYW5n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LEkOG7k25nIMO9Ii8+DQoJCTwhLS0gc3Vic3RpdHV0aW9uOiAlbiA9PSBzbGlkZSBudW1iZXIgLS0+DQoJCTwhLS0gc3Vic3RpdHV0aW9uOiAldCA9PSB0b3RhbCBzbGlkZSBjb3VudCAtLT4NCgkJPHVpdGV4dCBuYW1lPSJTQ1JVQkJBUlNUQVRVU19TTElERUlORk8iIHZhbHVlPSJUcmFuZyAlbiAvICV0IHwgIi8+DQoJCTx1aXRleHQgbmFtZT0iU0NSVUJCQVJTVEFUVVNfU1RPUFBFRCIgdmFsdWU9Im5nxrBuZyIvPg0KCQk8dWl0ZXh0IG5hbWU9IlNDUlVCQkFSU1RBVFVTX1BMQVlJTkciIHZhbHVlPSLEkGFuZyBjaMahaSIvPg0KCQk8dWl0ZXh0IG5hbWU9IlNDUlVCQkFSU1RBVFVTX05PQVVESU8iIHZhbHVlPSJLaMO0bmcgY8OzIMOibSB0aGFuaCIvPg0KCQk8dWl0ZXh0IG5hbWU9IlNDUlVCQkFSU1RBVFVTX1ZJRFBMQVlJTkciIHZhbHVlPSLEkGFuZyBjaOG6oXkgVmlkZW8iLz4NCgkJPHVpdGV4dCBuYW1lPSJTQ1JVQkJBUlNUQVRVU19MT0FESU5HIiB2YWx1ZT0ixJBhbmcgVOG6o2kiLz4NCgkJPHVpdGV4dCBuYW1lPSJTQ1JVQkJBUlNUQVRVU19CVUZGRVJJTkciIHZhbHVlPSLEkGFuZyBjaOG6oXkiLz4NCgkJPHVpdGV4dCBuYW1lPSJTQ1JVQkJBUlNUQVRVU19RVUVTVElPTiIgdmFsdWU9IlRy4bqjIGzhu51pIGPDonUgaOG7j2kiLz4NCgkJPHVpdGV4dCBuYW1lPSJTQ1JVQkJBUlNUQVRVU19SRVZJRVdRVUlaIiB2YWx1ZT0iUsOgIHNvw6F0IGPDonUgaOG7j2kiLz4NCgkJPCEtLSBzdWJzdGl0dXRpb246ICVtID09IG1pbnV0ZXMgcmVtYWluaW5nIC0tPg0KCQk8IS0tIHN1YnN0aXR1dGlvbjogJXMgPT0gc2Vjb25kcyByZW1haW5pbmcgLS0+DQoJCTx1aXRleHQgbmFtZT0iRUxBUFNFRCIgdmFsdWU9IiVtIFBow7p0ICVzIEdpw6J5IEPDsm4gbOG6oWkiLz4NCgkJPHVpdGV4dCBuYW1lPSJOT1RGT1VORCIgdmFsdWU9Iktow7RuZyBr4bq/dCBxdeG6oyIvPg0KCQk8dWl0ZXh0IG5hbWU9IkFUVEFDSE1FTlRTIiB2YWx1ZT0ixJHDrW5oIGvDqG0iLz4NCgkJPCEtLSBzdWJzdGl0dXRpb246ICVwID09IGN1cnJlbnQgc3BlYWtlcidzIHRpdGxlIC0tPg0KCQk8dWl0ZXh0IG5hbWU9IkJJT1dJTl9USVRMRSIgdmFsdWU9IlRpw6p1IMSR4buBIGPhu6dhIHPhu5U6ICVwIi8+DQoJCTx1aXRleHQgbmFtZT0iQklPQlROX1RJVExFIiB2YWx1ZT0iR2nhu5tpIHRoaeG7h3UiLz4NCgkJPHVpdGV4dCBuYW1lPSJESVZJREVSQlROX1RJVExFIiB2YWx1ZT0idGnDqnUgxJHhu4EgbsO6dCBjaGlhIi8+DQoJCTx1aXRleHQgbmFtZT0iQ09OVEFDVEJUTl9USVRMRSIgdmFsdWU9IlRp4bq/cCB4w7pjIi8+DQoJCTx1aXRleHQgbmFtZT0iVEFCX1FVSVoiIHZhbHVlPSJDw6J1IGjhu49pIi8+DQoJCTx1aXRleHQgbmFtZT0iVEFCX09VVExJTkUiIHZhbHVlPSJUacOqdSDEkeG7gSIvPg0KCQk8dWl0ZXh0IG5hbWU9IlRBQl9USFVNQiIgdmFsdWU9IlbEg24gYuG6o24iLz4NCgkJPHVpdGV4dCBuYW1lPSJUQUJfTk9URVMiIHZhbHVlPSJHaGkgY2jDuiIvPg0KCQk8dWl0ZXh0IG5hbWU9IlRBQl9TRUFSQ0giIHZhbHVlPSJUw6xtIGtp4bq/bSIvPg0KCQk8dWl0ZXh0IG5hbWU9IlNMSURFX0hFQURJTkciIHZhbHVlPSJUacOqdSDEkeG7gSB0cmFuZyIvPg0KCQk8dWl0ZXh0IG5hbWU9IkRVUkFUSU9OX0hFQURJTkciIHZhbHVlPSJUaOG7nWkgZ2lhbiIvPg0KCQk8dWl0ZXh0IG5hbWU9IlNFQVJDSF9IRUFESU5HIiB2YWx1ZT0iTmjhuq1wIG7hu5lpIGR1bmcgY+G6p24gdMOsbSBraeG6v20iLz4NCgkJPHVpdGV4dCBuYW1lPSJUSFVNQl9IRUFESU5HIiB2YWx1ZT0iVHLGsOG7o3QiLz4NCgkJPHVpdGV4dCBuYW1lPSJUSFVNQl9JTkZPIiB2YWx1ZT0iVGnDqnUgxJHhu4EgdHJhbmcvIFRo4budaSBo4bqhbiIvPg0KCQk8dWl0ZXh0IG5hbWU9IkFUVEFDSE5BTUVfSEVBRElORyIgdmFsdWU9IlTDqm4gdOG7h3AgdGluIi8+DQoJCTx1aXRleHQgbmFtZT0iQVRUQUNIU0laRV9IRUFESU5HIiB2YWx1ZT0iS8OtY2ggdGjGsOG7m2MiLz4NCgkJPHVpdGV4dCBuYW1lPSJTTElERV9OT1RFUyIgdmFsdWU9IkNow7ogdGjDrWNoIHRyYW5nIi8+DQoJCTx1aXRleHQgbmFtZT0iQ09VUlNFX1NUQVRVUyIgdmFsdWU9IlTDrG5oIHRy4bqhbmcgbcO0LcSRdW4iLz4NCgkJPHVpdGV4dCBuYW1lPSJQQVNTRURfU1RSSU5HIiB2YWx1ZT0ixJDDum5nIi8+DQoJCTx1aXRleHQgbmFtZT0iRkFJTEVEX1NUUklORyIgdmFsdWU9IlRo4bqldCBi4bqhaS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xJDhu5EgQXR0ZW1wdDoiLz4NCgkJPHVpdGV4dCBuYW1lPSJRVUlaUE9EX1FVSVpfQVRURU1QVF9WQUxVRSIgdmFsdWU9IiVuIG9mICV0Ii8+DQoJCTx1aXRleHQgbmFtZT0iUVVJWlBPRF9RVUlaX1NDT1JFIiB2YWx1ZT0ixJBp4buDbSIvPg0KCQk8dWl0ZXh0IG5hbWU9IlFVSVpQT0RfUVVJWl9QQVNTU0NPUkUiIHZhbHVlPSLEkGkgcXVhIHPhu5E6Ii8+DQoJCTx1aXRleHQgbmFtZT0iUVVJWlBPRF9RVUlaX01BWFNDT1JFIiB2YWx1ZT0iU+G7kSDEkWnhu4NtIHThu5FpIMSRYToiLz4NCgkJPHVpdGV4dCBuYW1lPSJRVUlaUE9EX1FVRVNBVE1QVF9TVFIiIHZhbHVlPSJBdHRlbXB0OiAlbiBvZiAldCIvPg0KCQk8dWl0ZXh0IG5hbWU9IlFVSVpQT0RfUVVFU1RZUEVfU1RSIiB2YWx1ZT0iTG/huqFpOiUgcyIvPg0KCQk8dWl0ZXh0IG5hbWU9IlFVSVpQT0RfUVVFU1RZUEVfR1JEIiB2YWx1ZT0iR3JhZGVkIi8+DQoJCTx1aXRleHQgbmFtZT0iUVVJWlBPRF9RVUVTVFlQRV9TVlkiIHZhbHVlPSJLaOG6o28gc8OhdCIvPg0KCQk8dWl0ZXh0IG5hbWU9IlFVSVpQT0RfUVVJWkFUTVBUX0lORiIgdmFsdWU9InbDtCBo4bqhbiIvPg0KCQk8dWl0ZXh0IG5hbWU9IlFVSVpQT0RfUVVFU0FUTVBUX0lORiIgdmFsdWU9InbDtCBo4bqhbiIvPg0KCQk8dWl0ZXh0IG5hbWU9IldBUk5JTkdNU0dfWUVTU1RSSU5HIiB2YWx1ZT0ixJDhu5NuZyDDvSIvPg0KCQk8dWl0ZXh0IG5hbWU9IldBUk5JTkdNU0dfTk9TVFJJTkciIHZhbHVlPSJLaMO0bmciLz4NCgkJPHVpdGV4dCBuYW1lPSJXQVJOSU5HTVNHX1RJVExFU1RSSU5HIiB2YWx1ZT0iQ8OidSBo4buPaSBk4bqrbiDEkcaw4budbmcgQ+G6o25oIGLDoW8iLz4NCgkJPHVpdGV4dCBuYW1lPSJXQVJOSU5HTVNHX01TR1NUUklORyIgdmFsdWU9IkPDsyBuaOG7r25nIGPDonUgaOG7j2kgYuG7jyBj4buRIGfhuq9uZyB0cm9uZyDEkeG7gSB0aGkgbsOgeS4gS8OtY2ggWWVzIHPhur0gxJHGsGEgYuG6oW4gcmEga2jhu49pIGPDoWMgY8OidSBo4buPaS4gTmjhuqVuIE5vIMSR4buDIHRp4bq/cCB04bulYyBjw6J1IGjhu49pLiIvPg0KCQk8dWl0ZXh0IG5hbWU9IklORk9STUFUSU9OX0gyNjRfRkxBU0hQTEFZRVIiIHZhbHVlPSJQaGnDqm4gYuG6o24gY3VyZW50IGPhu6dhIEZsYXNoIFBsYXllciDEkcOjIGPDoGkgdHLDqm4gbWFjaGluaSBj4bunYSBi4bqh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IaeG7h24gc2lkZWJlciDEkeG7gyB0aWNpcGFudHMgbeG7h25oIi8+DQoJCTx1aXRleHQgbmFtZT0iTVVURSIgdmFsdWU9IlThuq90IHRp4bq/bmciLz4NCgkJPHVpdGV4dCBuYW1lPSJET0NXUkFQX1RJVExFIiB2YWx1ZT0iVGjDtG5nIHRpbiB04buHcCB0aW4gxJHDrW5oIGvDqG0iLz4NCgkJPHVpdGV4dCBuYW1lPSJET0NXUkFQX01TRyIgdmFsdWU9IkzGsHUgdsOgbyBtw6F5IHTDrW5oIGPhu6dhIHTDtGkiLz4NCgkJPHVpdGV4dCBuYW1lPSJET0NXUkFQX1BST01QVCIgdmFsdWU9Ik5o4bqlbiB2w6BvIMSRw6J5IMSR4buDIFThuqNpIHbhu4E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ISPRING_SCORM_ENDPOINT" val="&lt;endpoint&gt;&lt;enable&gt;0&lt;/enable&gt;&lt;lrs&gt;http://&lt;/lrs&gt;&lt;auth&gt;0&lt;/auth&gt;&lt;login&gt;&lt;/login&gt;&lt;password&gt;&lt;/password&gt;&lt;key&gt;&lt;/key&gt;&lt;name&gt;&lt;/name&gt;&lt;email&gt;&lt;/email&gt;&lt;/endpoint&gt;&#10;"/>
  <p:tag name="MMPROD_UIDATA" val="&lt;database version=&quot;11.0&quot;&gt;&lt;object type=&quot;1&quot; unique_id=&quot;10001&quot;&gt;&lt;property id=&quot;20141&quot; value=&quot;Tap thiet ke pptx&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3&quot; value=&quot;-1&quot;/&gt;&lt;property id=&quot;20221&quot; value=&quot;C:\Users\HaNam\Desktop\Tap lam E-Learning 2017\&quot;/&gt;&lt;property id=&quot;20224&quot; value=&quot;D:\Tap lam LIEN KET&quot;/&gt;&lt;property id=&quot;20226&quot; value=&quot;D:\Thao giang 17-18 (Tiet 1)\Thao giang tiet 1 Soan.pptx&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8&quot; unique_id=&quot;28686&quot;&gt;&lt;/object&gt;&lt;object type=&quot;2&quot; unique_id=&quot;28687&quot;&gt;&lt;object type=&quot;3&quot; unique_id=&quot;28688&quot;&gt;&lt;property id=&quot;20148&quot; value=&quot;5&quot;/&gt;&lt;property id=&quot;20300&quot; value=&quot;Slide 1&quot;/&gt;&lt;property id=&quot;20301&quot; value=&quot;Giới thiệu&quot;/&gt;&lt;property id=&quot;20303&quot; value=&quot;Trần Văn Hùng&quot;/&gt;&lt;property id=&quot;20307&quot; value=&quot;256&quot;/&gt;&lt;property id=&quot;20309&quot; value=&quot;28893&quot;/&gt;&lt;/object&gt;&lt;object type=&quot;3&quot; unique_id=&quot;29588&quot;&gt;&lt;property id=&quot;20148&quot; value=&quot;5&quot;/&gt;&lt;property id=&quot;20300&quot; value=&quot;Slide 2&quot;/&gt;&lt;property id=&quot;20303&quot; value=&quot;Trần Văn Hùng&quot;/&gt;&lt;property id=&quot;20307&quot; value=&quot;261&quot;/&gt;&lt;property id=&quot;20309&quot; value=&quot;28893&quot;/&gt;&lt;/object&gt;&lt;object type=&quot;3&quot; unique_id=&quot;32829&quot;&gt;&lt;property id=&quot;20148&quot; value=&quot;5&quot;/&gt;&lt;property id=&quot;20300&quot; value=&quot;Slide 3&quot;/&gt;&lt;property id=&quot;20307&quot; value=&quot;262&quot;/&gt;&lt;/object&gt;&lt;object type=&quot;3&quot; unique_id=&quot;32830&quot;&gt;&lt;property id=&quot;20148&quot; value=&quot;5&quot;/&gt;&lt;property id=&quot;20300&quot; value=&quot;Slide 4&quot;/&gt;&lt;property id=&quot;20307&quot; value=&quot;263&quot;/&gt;&lt;/object&gt;&lt;object type=&quot;3&quot; unique_id=&quot;33047&quot;&gt;&lt;property id=&quot;20148&quot; value=&quot;5&quot;/&gt;&lt;property id=&quot;20300&quot; value=&quot;Slide 5&quot;/&gt;&lt;property id=&quot;20307&quot; value=&quot;264&quot;/&gt;&lt;/object&gt;&lt;object type=&quot;3&quot; unique_id=&quot;33191&quot;&gt;&lt;property id=&quot;20148&quot; value=&quot;5&quot;/&gt;&lt;property id=&quot;20300&quot; value=&quot;Slide 6&quot;/&gt;&lt;property id=&quot;20307&quot; value=&quot;265&quot;/&gt;&lt;/object&gt;&lt;object type=&quot;3&quot; unique_id=&quot;33374&quot;&gt;&lt;property id=&quot;20148&quot; value=&quot;5&quot;/&gt;&lt;property id=&quot;20300&quot; value=&quot;Slide 7&quot;/&gt;&lt;property id=&quot;20307&quot; value=&quot;266&quot;/&gt;&lt;/object&gt;&lt;object type=&quot;3&quot; unique_id=&quot;33780&quot;&gt;&lt;property id=&quot;20148&quot; value=&quot;5&quot;/&gt;&lt;property id=&quot;20300&quot; value=&quot;Slide 8&quot;/&gt;&lt;property id=&quot;20307&quot; value=&quot;267&quot;/&gt;&lt;/object&gt;&lt;object type=&quot;3&quot; unique_id=&quot;34121&quot;&gt;&lt;property id=&quot;20148&quot; value=&quot;5&quot;/&gt;&lt;property id=&quot;20300&quot; value=&quot;Slide 9&quot;/&gt;&lt;property id=&quot;20307&quot; value=&quot;268&quot;/&gt;&lt;/object&gt;&lt;object type=&quot;3&quot; unique_id=&quot;34381&quot;&gt;&lt;property id=&quot;20148&quot; value=&quot;5&quot;/&gt;&lt;property id=&quot;20300&quot; value=&quot;Slide 10&quot;/&gt;&lt;property id=&quot;20307&quot; value=&quot;269&quot;/&gt;&lt;/object&gt;&lt;object type=&quot;3&quot; unique_id=&quot;34472&quot;&gt;&lt;property id=&quot;20148&quot; value=&quot;5&quot;/&gt;&lt;property id=&quot;20300&quot; value=&quot;Slide 11&quot;/&gt;&lt;property id=&quot;20307&quot; value=&quot;270&quot;/&gt;&lt;/object&gt;&lt;object type=&quot;3&quot; unique_id=&quot;34530&quot;&gt;&lt;property id=&quot;20148&quot; value=&quot;5&quot;/&gt;&lt;property id=&quot;20300&quot; value=&quot;Slide 12&quot;/&gt;&lt;property id=&quot;20307&quot; value=&quot;271&quot;/&gt;&lt;/object&gt;&lt;object type=&quot;3&quot; unique_id=&quot;34591&quot;&gt;&lt;property id=&quot;20148&quot; value=&quot;5&quot;/&gt;&lt;property id=&quot;20300&quot; value=&quot;Slide 13&quot;/&gt;&lt;property id=&quot;20307&quot; value=&quot;272&quot;/&gt;&lt;/object&gt;&lt;object type=&quot;3&quot; unique_id=&quot;34739&quot;&gt;&lt;property id=&quot;20148&quot; value=&quot;5&quot;/&gt;&lt;property id=&quot;20300&quot; value=&quot;Slide 14&quot;/&gt;&lt;property id=&quot;20307&quot; value=&quot;273&quot;/&gt;&lt;/object&gt;&lt;object type=&quot;3&quot; unique_id=&quot;35026&quot;&gt;&lt;property id=&quot;20148&quot; value=&quot;5&quot;/&gt;&lt;property id=&quot;20300&quot; value=&quot;Slide 15&quot;/&gt;&lt;property id=&quot;20307&quot; value=&quot;274&quot;/&gt;&lt;/object&gt;&lt;object type=&quot;3&quot; unique_id=&quot;35027&quot;&gt;&lt;property id=&quot;20148&quot; value=&quot;5&quot;/&gt;&lt;property id=&quot;20300&quot; value=&quot;Slide 16&quot;/&gt;&lt;property id=&quot;20307&quot; value=&quot;275&quot;/&gt;&lt;/object&gt;&lt;object type=&quot;3&quot; unique_id=&quot;35028&quot;&gt;&lt;property id=&quot;20148&quot; value=&quot;5&quot;/&gt;&lt;property id=&quot;20300&quot; value=&quot;Slide 17&quot;/&gt;&lt;property id=&quot;20307&quot; value=&quot;276&quot;/&gt;&lt;/object&gt;&lt;object type=&quot;3&quot; unique_id=&quot;35504&quot;&gt;&lt;property id=&quot;20148&quot; value=&quot;5&quot;/&gt;&lt;property id=&quot;20300&quot; value=&quot;Slide 18&quot;/&gt;&lt;property id=&quot;20307&quot; value=&quot;277&quot;/&gt;&lt;/object&gt;&lt;object type=&quot;3&quot; unique_id=&quot;35616&quot;&gt;&lt;property id=&quot;20148&quot; value=&quot;5&quot;/&gt;&lt;property id=&quot;20300&quot; value=&quot;Slide 19&quot;/&gt;&lt;property id=&quot;20307&quot; value=&quot;278&quot;/&gt;&lt;/object&gt;&lt;object type=&quot;3&quot; unique_id=&quot;36069&quot;&gt;&lt;property id=&quot;20148&quot; value=&quot;5&quot;/&gt;&lt;property id=&quot;20300&quot; value=&quot;Slide 20&quot;/&gt;&lt;property id=&quot;20307&quot; value=&quot;279&quot;/&gt;&lt;/object&gt;&lt;object type=&quot;3&quot; unique_id=&quot;36642&quot;&gt;&lt;property id=&quot;20148&quot; value=&quot;5&quot;/&gt;&lt;property id=&quot;20300&quot; value=&quot;Slide 21&quot;/&gt;&lt;property id=&quot;20307&quot; value=&quot;280&quot;/&gt;&lt;/object&gt;&lt;object type=&quot;3&quot; unique_id=&quot;36846&quot;&gt;&lt;property id=&quot;20148&quot; value=&quot;5&quot;/&gt;&lt;property id=&quot;20300&quot; value=&quot;Slide 22&quot;/&gt;&lt;property id=&quot;20307&quot; value=&quot;281&quot;/&gt;&lt;/object&gt;&lt;object type=&quot;3&quot; unique_id=&quot;38251&quot;&gt;&lt;property id=&quot;20148&quot; value=&quot;5&quot;/&gt;&lt;property id=&quot;20300&quot; value=&quot;Slide 23&quot;/&gt;&lt;property id=&quot;20307&quot; value=&quot;282&quot;/&gt;&lt;/object&gt;&lt;/object&gt;&lt;object type=&quot;4&quot; unique_id=&quot;28869&quot;&gt;&lt;object type=&quot;5&quot; unique_id=&quot;28893&quot;&gt;&lt;property id=&quot;20000&quot; value=&quot;0&quot;/&gt;&lt;property id=&quot;20149&quot; value=&quot;Trần Văn Hùng&quot;/&gt;&lt;property id=&quot;20150&quot; value=&quot;Giáo viên&quot;/&gt;&lt;property id=&quot;20151&quot; value=&quot;Anh.jpg&quot;/&gt;&lt;property id=&quot;20153&quot; value=&quot;hungthu8285@gmail.com&quot;/&gt;&lt;property id=&quot;20155&quot; value=&quot;Giáo viên trường THCS Lương Thế Vinh - Xã Quảng Tín - Huyện Đăk R'lấp - Tỉnh Đăk Nông&amp;#x0D;&amp;#x0A;ĐT: 01687.123.600&amp;#x0D;&amp;#x0A;Email: hungthu8285@gmail.com&amp;#x0D;&amp;#x0A;&quot;/&gt;&lt;property id=&quot;20159&quot; value=&quot;Logo.png&quot;/&gt;&lt;/object&gt;&lt;object type=&quot;5&quot; unique_id=&quot;29362&quot;&gt;&lt;property id=&quot;20000&quot; value=&quot;0&quot;/&gt;&lt;property id=&quot;20149&quot; value=&quot;Lê Thị Thu&quot;/&gt;&lt;property id=&quot;20150&quot; value=&quot;Giáo viên&quot;/&gt;&lt;property id=&quot;20151&quot; value=&quot;Anh Vo Thu.jpg&quot;/&gt;&lt;property id=&quot;20153&quot; value=&quot;thuhung8582@gmail.com&quot;/&gt;&lt;property id=&quot;20155&quot; value=&quot;Trường TH Võ Thị Sáu - ĐăkR'lấp - Đăk Nông&amp;#x0D;&amp;#x0A;&quot;/&gt;&lt;property id=&quot;20159&quot; value=&quot;Logo.png&quot;/&gt;&lt;/object&gt;&lt;/object&gt;&lt;object type=&quot;10&quot; unique_id=&quot;28871&quot;&gt;&lt;object type=&quot;11&quot; unique_id=&quot;28872&quot;&gt;&lt;property id=&quot;20180&quot; value=&quot;0&quot;/&gt;&lt;property id=&quot;20181&quot; value=&quot;1&quot;/&gt;&lt;property id=&quot;20183&quot; value=&quot;1&quot;/&gt;&lt;/object&gt;&lt;object type=&quot;12&quot; unique_id=&quot;2889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63838"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63838"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1207</Words>
  <Application>Microsoft Macintosh PowerPoint</Application>
  <PresentationFormat>On-screen Show (4:3)</PresentationFormat>
  <Paragraphs>196</Paragraphs>
  <Slides>21</Slides>
  <Notes>0</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9" baseType="lpstr">
      <vt:lpstr>.VnCommercial Script</vt:lpstr>
      <vt:lpstr>.VnTime</vt:lpstr>
      <vt:lpstr>.VnTimeH</vt:lpstr>
      <vt:lpstr>Arial</vt:lpstr>
      <vt:lpstr>Calibri</vt:lpstr>
      <vt:lpstr>Calibri Light</vt:lpstr>
      <vt:lpstr>Cambria Math</vt:lpstr>
      <vt:lpstr>Times New Roman</vt:lpstr>
      <vt:lpstr>Verdana</vt:lpstr>
      <vt:lpstr>VNI-Commerce</vt:lpstr>
      <vt:lpstr>VNI-Times</vt:lpstr>
      <vt:lpstr>Wingdings</vt:lpstr>
      <vt:lpstr>1_Default Design</vt:lpstr>
      <vt:lpstr>2_Default Design</vt:lpstr>
      <vt:lpstr>Balloons</vt:lpstr>
      <vt:lpstr>Office Theme</vt:lpstr>
      <vt:lpstr>Watermark</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CấuGiấy.HàNội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Lien ket Link</dc:title>
  <dc:creator>User</dc:creator>
  <cp:lastModifiedBy>Microsoft Office User</cp:lastModifiedBy>
  <cp:revision>641</cp:revision>
  <dcterms:created xsi:type="dcterms:W3CDTF">2017-05-17T23:26:46Z</dcterms:created>
  <dcterms:modified xsi:type="dcterms:W3CDTF">2024-01-29T03:09:25Z</dcterms:modified>
</cp:coreProperties>
</file>