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43.xml" ContentType="application/vnd.openxmlformats-officedocument.presentationml.slideLayout+xml"/>
  <Override PartName="/ppt/tags/tag3.xml" ContentType="application/vnd.openxmlformats-officedocument.presentationml.tags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ags/tag6.xml" ContentType="application/vnd.openxmlformats-officedocument.presentationml.tags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89" r:id="rId3"/>
    <p:sldMasterId id="2147483704" r:id="rId4"/>
    <p:sldMasterId id="2147483710" r:id="rId5"/>
  </p:sldMasterIdLst>
  <p:notesMasterIdLst>
    <p:notesMasterId r:id="rId36"/>
  </p:notesMasterIdLst>
  <p:sldIdLst>
    <p:sldId id="281" r:id="rId6"/>
    <p:sldId id="288" r:id="rId7"/>
    <p:sldId id="283" r:id="rId8"/>
    <p:sldId id="284" r:id="rId9"/>
    <p:sldId id="289" r:id="rId10"/>
    <p:sldId id="315" r:id="rId11"/>
    <p:sldId id="275" r:id="rId12"/>
    <p:sldId id="291" r:id="rId13"/>
    <p:sldId id="314" r:id="rId14"/>
    <p:sldId id="292" r:id="rId15"/>
    <p:sldId id="293" r:id="rId16"/>
    <p:sldId id="294" r:id="rId17"/>
    <p:sldId id="295" r:id="rId18"/>
    <p:sldId id="298" r:id="rId19"/>
    <p:sldId id="299" r:id="rId20"/>
    <p:sldId id="296" r:id="rId21"/>
    <p:sldId id="300" r:id="rId22"/>
    <p:sldId id="301" r:id="rId23"/>
    <p:sldId id="303" r:id="rId24"/>
    <p:sldId id="304" r:id="rId25"/>
    <p:sldId id="305" r:id="rId26"/>
    <p:sldId id="306" r:id="rId27"/>
    <p:sldId id="302" r:id="rId28"/>
    <p:sldId id="307" r:id="rId29"/>
    <p:sldId id="308" r:id="rId30"/>
    <p:sldId id="309" r:id="rId31"/>
    <p:sldId id="310" r:id="rId32"/>
    <p:sldId id="311" r:id="rId33"/>
    <p:sldId id="287" r:id="rId34"/>
    <p:sldId id="313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860366-7C05-4916-8A12-328B1F45F076}" type="doc">
      <dgm:prSet loTypeId="urn:microsoft.com/office/officeart/2005/8/layout/pyramid2" loCatId="list" qsTypeId="urn:microsoft.com/office/officeart/2005/8/quickstyle/simple3" qsCatId="simple" csTypeId="urn:microsoft.com/office/officeart/2005/8/colors/colorful4" csCatId="colorful" phldr="1"/>
      <dgm:spPr/>
    </dgm:pt>
    <dgm:pt modelId="{BE44D525-D3CD-4678-836A-E00413A39152}">
      <dgm:prSet phldrT="[Text]" custT="1"/>
      <dgm:spPr/>
      <dgm:t>
        <a:bodyPr/>
        <a:lstStyle/>
        <a:p>
          <a:r>
            <a:rPr lang="en-US" sz="27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7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1: </a:t>
          </a:r>
          <a:r>
            <a:rPr lang="en-US" sz="27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Nói</a:t>
          </a:r>
          <a:r>
            <a:rPr lang="en-US" sz="27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7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thói</a:t>
          </a:r>
          <a:r>
            <a:rPr lang="en-US" sz="27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mê</a:t>
          </a:r>
          <a:r>
            <a:rPr lang="en-US" sz="27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tín</a:t>
          </a:r>
          <a:r>
            <a:rPr lang="en-US" sz="27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dị</a:t>
          </a:r>
          <a:r>
            <a:rPr lang="en-US" sz="27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đoan</a:t>
          </a:r>
          <a:r>
            <a:rPr lang="en-US" sz="27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 </a:t>
          </a:r>
          <a:r>
            <a:rPr lang="en-US" sz="27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nghề</a:t>
          </a:r>
          <a:r>
            <a:rPr lang="en-US" sz="27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thầy</a:t>
          </a:r>
          <a:r>
            <a:rPr lang="en-US" sz="27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cúng</a:t>
          </a:r>
          <a:r>
            <a:rPr lang="en-US" sz="27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700" dirty="0">
            <a:solidFill>
              <a:srgbClr val="00B05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F6E41C-930A-44DB-B8BF-31706B3BE33B}" type="parTrans" cxnId="{940F78D3-A9AB-4BE7-8AE4-3F7D25B8CA47}">
      <dgm:prSet/>
      <dgm:spPr/>
      <dgm:t>
        <a:bodyPr/>
        <a:lstStyle/>
        <a:p>
          <a:endParaRPr lang="en-US"/>
        </a:p>
      </dgm:t>
    </dgm:pt>
    <dgm:pt modelId="{0CE531E4-871E-42C4-801E-2F5D4B67AC82}" type="sibTrans" cxnId="{940F78D3-A9AB-4BE7-8AE4-3F7D25B8CA47}">
      <dgm:prSet/>
      <dgm:spPr/>
      <dgm:t>
        <a:bodyPr/>
        <a:lstStyle/>
        <a:p>
          <a:endParaRPr lang="en-US"/>
        </a:p>
      </dgm:t>
    </dgm:pt>
    <dgm:pt modelId="{A8AA1801-FC11-41C1-BAB3-30B1355F77F2}">
      <dgm:prSet phldrT="[Text]" custT="1"/>
      <dgm:spPr/>
      <dgm:t>
        <a:bodyPr/>
        <a:lstStyle/>
        <a:p>
          <a:r>
            <a:rPr lang="en-US" sz="27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7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2: </a:t>
          </a:r>
          <a:r>
            <a:rPr lang="en-US" sz="27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Nói</a:t>
          </a:r>
          <a:r>
            <a:rPr lang="en-US" sz="27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7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cuộc</a:t>
          </a:r>
          <a:r>
            <a:rPr lang="en-US" sz="27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hỏi</a:t>
          </a:r>
          <a:r>
            <a:rPr lang="en-US" sz="27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thăm</a:t>
          </a:r>
          <a:r>
            <a:rPr lang="en-US" sz="27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giả</a:t>
          </a:r>
          <a:r>
            <a:rPr lang="en-US" sz="27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27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giả</a:t>
          </a:r>
          <a:r>
            <a:rPr lang="en-US" sz="27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nghĩa</a:t>
          </a:r>
          <a:r>
            <a:rPr lang="en-US" sz="27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7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mèo</a:t>
          </a:r>
          <a:r>
            <a:rPr lang="en-US" sz="27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7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chuột</a:t>
          </a:r>
          <a:r>
            <a:rPr lang="en-US" sz="27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700" dirty="0">
            <a:solidFill>
              <a:srgbClr val="00B05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49E1C3-3CC6-4DA0-AC8A-8A08EDD881A2}" type="parTrans" cxnId="{C42E57DA-84A5-4984-8A32-38E8EB3BED43}">
      <dgm:prSet/>
      <dgm:spPr/>
      <dgm:t>
        <a:bodyPr/>
        <a:lstStyle/>
        <a:p>
          <a:endParaRPr lang="en-US"/>
        </a:p>
      </dgm:t>
    </dgm:pt>
    <dgm:pt modelId="{DD1EC4C8-2C77-4283-B422-91A5AC5E199F}" type="sibTrans" cxnId="{C42E57DA-84A5-4984-8A32-38E8EB3BED43}">
      <dgm:prSet/>
      <dgm:spPr/>
      <dgm:t>
        <a:bodyPr/>
        <a:lstStyle/>
        <a:p>
          <a:endParaRPr lang="en-US"/>
        </a:p>
      </dgm:t>
    </dgm:pt>
    <dgm:pt modelId="{098936F6-BDD7-4CBF-B13E-6179A8B5C163}">
      <dgm:prSet phldrT="[Text]" custT="1"/>
      <dgm:spPr/>
      <dgm:t>
        <a:bodyPr/>
        <a:lstStyle/>
        <a:p>
          <a:r>
            <a:rPr lang="en-US" sz="27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7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3: </a:t>
          </a:r>
          <a:r>
            <a:rPr lang="en-US" sz="27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Nói</a:t>
          </a:r>
          <a:r>
            <a:rPr lang="en-US" sz="27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7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sz="27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tượng</a:t>
          </a:r>
          <a:r>
            <a:rPr lang="en-US" sz="27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thách</a:t>
          </a:r>
          <a:r>
            <a:rPr lang="en-US" sz="27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cưới</a:t>
          </a:r>
          <a:r>
            <a:rPr lang="en-US" sz="27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nặng</a:t>
          </a:r>
          <a:r>
            <a:rPr lang="en-US" sz="27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nề</a:t>
          </a:r>
          <a:r>
            <a:rPr lang="en-US" sz="27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7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xã</a:t>
          </a:r>
          <a:r>
            <a:rPr lang="en-US" sz="27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hội</a:t>
          </a:r>
          <a:r>
            <a:rPr lang="en-US" sz="27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700" dirty="0">
            <a:solidFill>
              <a:srgbClr val="00B05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30672A-942A-4953-A4BC-E42536B97CBC}" type="parTrans" cxnId="{3BB51878-2569-4814-9510-838E996715B2}">
      <dgm:prSet/>
      <dgm:spPr/>
      <dgm:t>
        <a:bodyPr/>
        <a:lstStyle/>
        <a:p>
          <a:endParaRPr lang="en-US"/>
        </a:p>
      </dgm:t>
    </dgm:pt>
    <dgm:pt modelId="{FEBC2B88-4349-422E-9F83-C2D08DBACDB5}" type="sibTrans" cxnId="{3BB51878-2569-4814-9510-838E996715B2}">
      <dgm:prSet/>
      <dgm:spPr/>
      <dgm:t>
        <a:bodyPr/>
        <a:lstStyle/>
        <a:p>
          <a:endParaRPr lang="en-US"/>
        </a:p>
      </dgm:t>
    </dgm:pt>
    <dgm:pt modelId="{A06A4D13-0DF2-468E-90FB-3E4CE180EA0E}" type="pres">
      <dgm:prSet presAssocID="{9F860366-7C05-4916-8A12-328B1F45F076}" presName="compositeShape" presStyleCnt="0">
        <dgm:presLayoutVars>
          <dgm:dir/>
          <dgm:resizeHandles/>
        </dgm:presLayoutVars>
      </dgm:prSet>
      <dgm:spPr/>
    </dgm:pt>
    <dgm:pt modelId="{E5D430B1-8055-47C2-85CD-9CAF19ED6029}" type="pres">
      <dgm:prSet presAssocID="{9F860366-7C05-4916-8A12-328B1F45F076}" presName="pyramid" presStyleLbl="node1" presStyleIdx="0" presStyleCnt="1" custLinFactNeighborX="-28335" custLinFactNeighborY="163"/>
      <dgm:spPr/>
    </dgm:pt>
    <dgm:pt modelId="{671A34BB-889E-4348-B6B2-FC148912FC6A}" type="pres">
      <dgm:prSet presAssocID="{9F860366-7C05-4916-8A12-328B1F45F076}" presName="theList" presStyleCnt="0"/>
      <dgm:spPr/>
    </dgm:pt>
    <dgm:pt modelId="{4D13CB57-543F-4DD9-A63F-964A3D5863E9}" type="pres">
      <dgm:prSet presAssocID="{BE44D525-D3CD-4678-836A-E00413A39152}" presName="aNode" presStyleLbl="fgAcc1" presStyleIdx="0" presStyleCnt="3" custScaleX="2058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A25AE6-7B75-4C08-BA54-2AD46F4876A1}" type="pres">
      <dgm:prSet presAssocID="{BE44D525-D3CD-4678-836A-E00413A39152}" presName="aSpace" presStyleCnt="0"/>
      <dgm:spPr/>
    </dgm:pt>
    <dgm:pt modelId="{619ABF5C-0637-4D84-816E-5A3BC33B2155}" type="pres">
      <dgm:prSet presAssocID="{A8AA1801-FC11-41C1-BAB3-30B1355F77F2}" presName="aNode" presStyleLbl="fgAcc1" presStyleIdx="1" presStyleCnt="3" custScaleX="2058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D982B7-C112-45D0-B116-C3620A4DB609}" type="pres">
      <dgm:prSet presAssocID="{A8AA1801-FC11-41C1-BAB3-30B1355F77F2}" presName="aSpace" presStyleCnt="0"/>
      <dgm:spPr/>
    </dgm:pt>
    <dgm:pt modelId="{7C58E42E-28C0-4064-B6E5-37651D345CBE}" type="pres">
      <dgm:prSet presAssocID="{098936F6-BDD7-4CBF-B13E-6179A8B5C163}" presName="aNode" presStyleLbl="fgAcc1" presStyleIdx="2" presStyleCnt="3" custScaleX="2058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6474FC-7523-44CE-AC80-21671D9388F7}" type="pres">
      <dgm:prSet presAssocID="{098936F6-BDD7-4CBF-B13E-6179A8B5C163}" presName="aSpace" presStyleCnt="0"/>
      <dgm:spPr/>
    </dgm:pt>
  </dgm:ptLst>
  <dgm:cxnLst>
    <dgm:cxn modelId="{3DFB924D-F4B8-42D4-BCF5-F4925B96E678}" type="presOf" srcId="{BE44D525-D3CD-4678-836A-E00413A39152}" destId="{4D13CB57-543F-4DD9-A63F-964A3D5863E9}" srcOrd="0" destOrd="0" presId="urn:microsoft.com/office/officeart/2005/8/layout/pyramid2"/>
    <dgm:cxn modelId="{1D3483CD-4344-408D-B03C-572DC7F73DD5}" type="presOf" srcId="{9F860366-7C05-4916-8A12-328B1F45F076}" destId="{A06A4D13-0DF2-468E-90FB-3E4CE180EA0E}" srcOrd="0" destOrd="0" presId="urn:microsoft.com/office/officeart/2005/8/layout/pyramid2"/>
    <dgm:cxn modelId="{3BB51878-2569-4814-9510-838E996715B2}" srcId="{9F860366-7C05-4916-8A12-328B1F45F076}" destId="{098936F6-BDD7-4CBF-B13E-6179A8B5C163}" srcOrd="2" destOrd="0" parTransId="{2030672A-942A-4953-A4BC-E42536B97CBC}" sibTransId="{FEBC2B88-4349-422E-9F83-C2D08DBACDB5}"/>
    <dgm:cxn modelId="{78648364-C95A-4A40-B118-0B206F160D73}" type="presOf" srcId="{098936F6-BDD7-4CBF-B13E-6179A8B5C163}" destId="{7C58E42E-28C0-4064-B6E5-37651D345CBE}" srcOrd="0" destOrd="0" presId="urn:microsoft.com/office/officeart/2005/8/layout/pyramid2"/>
    <dgm:cxn modelId="{940F78D3-A9AB-4BE7-8AE4-3F7D25B8CA47}" srcId="{9F860366-7C05-4916-8A12-328B1F45F076}" destId="{BE44D525-D3CD-4678-836A-E00413A39152}" srcOrd="0" destOrd="0" parTransId="{E9F6E41C-930A-44DB-B8BF-31706B3BE33B}" sibTransId="{0CE531E4-871E-42C4-801E-2F5D4B67AC82}"/>
    <dgm:cxn modelId="{C42E57DA-84A5-4984-8A32-38E8EB3BED43}" srcId="{9F860366-7C05-4916-8A12-328B1F45F076}" destId="{A8AA1801-FC11-41C1-BAB3-30B1355F77F2}" srcOrd="1" destOrd="0" parTransId="{FC49E1C3-3CC6-4DA0-AC8A-8A08EDD881A2}" sibTransId="{DD1EC4C8-2C77-4283-B422-91A5AC5E199F}"/>
    <dgm:cxn modelId="{926E2EDA-97AF-4AF9-A7CC-642F40492BE5}" type="presOf" srcId="{A8AA1801-FC11-41C1-BAB3-30B1355F77F2}" destId="{619ABF5C-0637-4D84-816E-5A3BC33B2155}" srcOrd="0" destOrd="0" presId="urn:microsoft.com/office/officeart/2005/8/layout/pyramid2"/>
    <dgm:cxn modelId="{61844706-8CD9-442B-83C1-DF771E5228DF}" type="presParOf" srcId="{A06A4D13-0DF2-468E-90FB-3E4CE180EA0E}" destId="{E5D430B1-8055-47C2-85CD-9CAF19ED6029}" srcOrd="0" destOrd="0" presId="urn:microsoft.com/office/officeart/2005/8/layout/pyramid2"/>
    <dgm:cxn modelId="{81303697-EB06-47D4-B8A2-7D49707EB58E}" type="presParOf" srcId="{A06A4D13-0DF2-468E-90FB-3E4CE180EA0E}" destId="{671A34BB-889E-4348-B6B2-FC148912FC6A}" srcOrd="1" destOrd="0" presId="urn:microsoft.com/office/officeart/2005/8/layout/pyramid2"/>
    <dgm:cxn modelId="{0C329AA1-1E2C-4B1B-9582-5E10E9758C4E}" type="presParOf" srcId="{671A34BB-889E-4348-B6B2-FC148912FC6A}" destId="{4D13CB57-543F-4DD9-A63F-964A3D5863E9}" srcOrd="0" destOrd="0" presId="urn:microsoft.com/office/officeart/2005/8/layout/pyramid2"/>
    <dgm:cxn modelId="{ADE00C8E-9C39-42B1-B1E8-CB4CAFF459FD}" type="presParOf" srcId="{671A34BB-889E-4348-B6B2-FC148912FC6A}" destId="{A3A25AE6-7B75-4C08-BA54-2AD46F4876A1}" srcOrd="1" destOrd="0" presId="urn:microsoft.com/office/officeart/2005/8/layout/pyramid2"/>
    <dgm:cxn modelId="{A31A120F-FC9D-4C81-A0E1-EB889D085C3B}" type="presParOf" srcId="{671A34BB-889E-4348-B6B2-FC148912FC6A}" destId="{619ABF5C-0637-4D84-816E-5A3BC33B2155}" srcOrd="2" destOrd="0" presId="urn:microsoft.com/office/officeart/2005/8/layout/pyramid2"/>
    <dgm:cxn modelId="{E1934B06-7BD6-4EC5-A4DE-0E44DE436488}" type="presParOf" srcId="{671A34BB-889E-4348-B6B2-FC148912FC6A}" destId="{99D982B7-C112-45D0-B116-C3620A4DB609}" srcOrd="3" destOrd="0" presId="urn:microsoft.com/office/officeart/2005/8/layout/pyramid2"/>
    <dgm:cxn modelId="{F783E14D-393C-40F5-BB0E-0C567F48C69B}" type="presParOf" srcId="{671A34BB-889E-4348-B6B2-FC148912FC6A}" destId="{7C58E42E-28C0-4064-B6E5-37651D345CBE}" srcOrd="4" destOrd="0" presId="urn:microsoft.com/office/officeart/2005/8/layout/pyramid2"/>
    <dgm:cxn modelId="{E0D2AD59-041E-4E29-8F90-E85B2DCCAA5B}" type="presParOf" srcId="{671A34BB-889E-4348-B6B2-FC148912FC6A}" destId="{826474FC-7523-44CE-AC80-21671D9388F7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C4692-B4E6-4D17-BDB7-500EFE486593}" type="datetimeFigureOut">
              <a:rPr lang="en-US" smtClean="0"/>
              <a:pPr/>
              <a:t>1/28/2024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7C112-B023-4E4D-AE60-95345F85C6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8842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D79F0-8940-491D-97BF-74C221A53C50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655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altLang="zh-CN" dirty="0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xmlns="" val="2071539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altLang="zh-CN" dirty="0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xmlns="" val="16805914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altLang="zh-CN" dirty="0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xmlns="" val="1794014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altLang="zh-CN" dirty="0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xmlns="" val="11798403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altLang="zh-CN" dirty="0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xmlns="" val="39087274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altLang="zh-CN" dirty="0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xmlns="" val="36246108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altLang="zh-CN" dirty="0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xmlns="" val="32900348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altLang="zh-CN" dirty="0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xmlns="" val="18899218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altLang="zh-CN" dirty="0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xmlns="" val="12366921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altLang="zh-CN" dirty="0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xmlns="" val="3902350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印品黑体" panose="00000500000000000000" pitchFamily="2" charset="-122"/>
                <a:ea typeface="+mn-ea"/>
                <a:cs typeface="+mn-cs"/>
              </a:rPr>
              <a:t>Nguyễn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印品黑体" panose="00000500000000000000" pitchFamily="2" charset="-122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印品黑体" panose="00000500000000000000" pitchFamily="2" charset="-122"/>
                <a:ea typeface="+mn-ea"/>
                <a:cs typeface="+mn-cs"/>
              </a:rPr>
              <a:t>Nhâm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印品黑体" panose="00000500000000000000" pitchFamily="2" charset="-122"/>
                <a:ea typeface="+mn-ea"/>
                <a:cs typeface="+mn-cs"/>
              </a:rPr>
              <a:t> -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印品黑体" panose="00000500000000000000" pitchFamily="2" charset="-122"/>
                <a:ea typeface="+mn-ea"/>
                <a:cs typeface="+mn-cs"/>
              </a:rPr>
              <a:t>0981.713.891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D4E78A-1D74-4887-851C-022862205473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383663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altLang="zh-CN" dirty="0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xmlns="" val="11617316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印品黑体" panose="00000500000000000000" pitchFamily="2" charset="-122"/>
                <a:ea typeface="+mn-ea"/>
                <a:cs typeface="+mn-cs"/>
              </a:rPr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D4E78A-1D74-4887-851C-022862205473}" type="slidenum">
              <a:rPr lang="zh-CN" altLang="en-US" smtClean="0"/>
              <a:pPr/>
              <a:t>24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336240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印品黑体" panose="00000500000000000000" pitchFamily="2" charset="-122"/>
                <a:ea typeface="+mn-ea"/>
                <a:cs typeface="+mn-cs"/>
              </a:rPr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D4E78A-1D74-4887-851C-022862205473}" type="slidenum">
              <a:rPr lang="zh-CN" altLang="en-US" smtClean="0"/>
              <a:pPr/>
              <a:t>27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212015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印品黑体" panose="00000500000000000000" pitchFamily="2" charset="-122"/>
                <a:ea typeface="+mn-ea"/>
                <a:cs typeface="+mn-cs"/>
              </a:rPr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D4E78A-1D74-4887-851C-022862205473}" type="slidenum">
              <a:rPr lang="zh-CN" altLang="en-US" smtClean="0"/>
              <a:pPr/>
              <a:t>29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609566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D4E78A-1D74-4887-851C-02286220547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9353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印品黑体" panose="00000500000000000000" pitchFamily="2" charset="-122"/>
                <a:ea typeface="+mn-ea"/>
                <a:cs typeface="+mn-cs"/>
              </a:rPr>
              <a:t>Nguyễn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印品黑体" panose="00000500000000000000" pitchFamily="2" charset="-122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印品黑体" panose="00000500000000000000" pitchFamily="2" charset="-122"/>
                <a:ea typeface="+mn-ea"/>
                <a:cs typeface="+mn-cs"/>
              </a:rPr>
              <a:t>Nhâm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印品黑体" panose="00000500000000000000" pitchFamily="2" charset="-122"/>
                <a:ea typeface="+mn-ea"/>
                <a:cs typeface="+mn-cs"/>
              </a:rPr>
              <a:t> -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印品黑体" panose="00000500000000000000" pitchFamily="2" charset="-122"/>
                <a:ea typeface="+mn-ea"/>
                <a:cs typeface="+mn-cs"/>
              </a:rPr>
              <a:t>0981.713.891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D4E78A-1D74-4887-851C-022862205473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746149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5259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altLang="zh-CN" dirty="0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xmlns="" val="2603975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altLang="zh-CN" dirty="0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xmlns="" val="233639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AD207-BB59-4E66-B47E-5301CF7BB295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4148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altLang="zh-CN" dirty="0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xmlns="" val="1556277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altLang="zh-CN" dirty="0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xmlns="" val="4131934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png"/><Relationship Id="rId7" Type="http://schemas.openxmlformats.org/officeDocument/2006/relationships/hyperlink" Target="https://twitter.com/SlidesManiaSM/" TargetMode="External"/><Relationship Id="rId12" Type="http://schemas.openxmlformats.org/officeDocument/2006/relationships/image" Target="../media/image21.png"/><Relationship Id="rId2" Type="http://schemas.openxmlformats.org/officeDocument/2006/relationships/hyperlink" Target="https://slidesmania.com/" TargetMode="External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8.png"/><Relationship Id="rId11" Type="http://schemas.openxmlformats.org/officeDocument/2006/relationships/hyperlink" Target="https://www.instagram.com/slidesmania/" TargetMode="External"/><Relationship Id="rId5" Type="http://schemas.openxmlformats.org/officeDocument/2006/relationships/hyperlink" Target="https://www.facebook.com/SlidesManiaSM/" TargetMode="External"/><Relationship Id="rId10" Type="http://schemas.openxmlformats.org/officeDocument/2006/relationships/image" Target="../media/image20.png"/><Relationship Id="rId4" Type="http://schemas.openxmlformats.org/officeDocument/2006/relationships/hyperlink" Target="https://slidesmania.com/questions-powerpoint-google-slides/can-i-use-these-templates/" TargetMode="External"/><Relationship Id="rId9" Type="http://schemas.openxmlformats.org/officeDocument/2006/relationships/hyperlink" Target="https://www.pinterest.com/slidesmania/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9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1943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0027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2052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8"/>
            <a:ext cx="1971675" cy="581183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8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9706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56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19" indent="0" algn="ctr">
              <a:buNone/>
              <a:defRPr sz="2000"/>
            </a:lvl2pPr>
            <a:lvl3pPr marL="914241" indent="0" algn="ctr">
              <a:buNone/>
              <a:defRPr sz="1900"/>
            </a:lvl3pPr>
            <a:lvl4pPr marL="1371362" indent="0" algn="ctr">
              <a:buNone/>
              <a:defRPr sz="1600"/>
            </a:lvl4pPr>
            <a:lvl5pPr marL="1828482" indent="0" algn="ctr">
              <a:buNone/>
              <a:defRPr sz="1600"/>
            </a:lvl5pPr>
            <a:lvl6pPr marL="2285606" indent="0" algn="ctr">
              <a:buNone/>
              <a:defRPr sz="1600"/>
            </a:lvl6pPr>
            <a:lvl7pPr marL="2742722" indent="0" algn="ctr">
              <a:buNone/>
              <a:defRPr sz="1600"/>
            </a:lvl7pPr>
            <a:lvl8pPr marL="3199840" indent="0" algn="ctr">
              <a:buNone/>
              <a:defRPr sz="1600"/>
            </a:lvl8pPr>
            <a:lvl9pPr marL="365695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0EFF-2D21-4550-A17A-EEE8A42950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A690-BC02-487C-A74E-CD9900D340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5700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0EFF-2D21-4550-A17A-EEE8A42950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A690-BC02-487C-A74E-CD9900D340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8506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8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50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0EFF-2D21-4550-A17A-EEE8A42950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A690-BC02-487C-A74E-CD9900D340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1322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0EFF-2D21-4550-A17A-EEE8A42950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A690-BC02-487C-A74E-CD9900D340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9271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5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41" indent="0">
              <a:buNone/>
              <a:defRPr sz="1900" b="1"/>
            </a:lvl3pPr>
            <a:lvl4pPr marL="1371362" indent="0">
              <a:buNone/>
              <a:defRPr sz="1600" b="1"/>
            </a:lvl4pPr>
            <a:lvl5pPr marL="1828482" indent="0">
              <a:buNone/>
              <a:defRPr sz="1600" b="1"/>
            </a:lvl5pPr>
            <a:lvl6pPr marL="2285606" indent="0">
              <a:buNone/>
              <a:defRPr sz="1600" b="1"/>
            </a:lvl6pPr>
            <a:lvl7pPr marL="2742722" indent="0">
              <a:buNone/>
              <a:defRPr sz="1600" b="1"/>
            </a:lvl7pPr>
            <a:lvl8pPr marL="3199840" indent="0">
              <a:buNone/>
              <a:defRPr sz="1600" b="1"/>
            </a:lvl8pPr>
            <a:lvl9pPr marL="365695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5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41" indent="0">
              <a:buNone/>
              <a:defRPr sz="1900" b="1"/>
            </a:lvl3pPr>
            <a:lvl4pPr marL="1371362" indent="0">
              <a:buNone/>
              <a:defRPr sz="1600" b="1"/>
            </a:lvl4pPr>
            <a:lvl5pPr marL="1828482" indent="0">
              <a:buNone/>
              <a:defRPr sz="1600" b="1"/>
            </a:lvl5pPr>
            <a:lvl6pPr marL="2285606" indent="0">
              <a:buNone/>
              <a:defRPr sz="1600" b="1"/>
            </a:lvl6pPr>
            <a:lvl7pPr marL="2742722" indent="0">
              <a:buNone/>
              <a:defRPr sz="1600" b="1"/>
            </a:lvl7pPr>
            <a:lvl8pPr marL="3199840" indent="0">
              <a:buNone/>
              <a:defRPr sz="1600" b="1"/>
            </a:lvl8pPr>
            <a:lvl9pPr marL="365695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0EFF-2D21-4550-A17A-EEE8A42950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A690-BC02-487C-A74E-CD9900D340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26290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0EFF-2D21-4550-A17A-EEE8A42950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A690-BC02-487C-A74E-CD9900D340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6928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0EFF-2D21-4550-A17A-EEE8A42950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A690-BC02-487C-A74E-CD9900D340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5743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553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64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413" y="987468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64" y="2057403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19" indent="0">
              <a:buNone/>
              <a:defRPr sz="1500"/>
            </a:lvl2pPr>
            <a:lvl3pPr marL="914241" indent="0">
              <a:buNone/>
              <a:defRPr sz="1200"/>
            </a:lvl3pPr>
            <a:lvl4pPr marL="1371362" indent="0">
              <a:buNone/>
              <a:defRPr sz="1100"/>
            </a:lvl4pPr>
            <a:lvl5pPr marL="1828482" indent="0">
              <a:buNone/>
              <a:defRPr sz="1100"/>
            </a:lvl5pPr>
            <a:lvl6pPr marL="2285606" indent="0">
              <a:buNone/>
              <a:defRPr sz="1100"/>
            </a:lvl6pPr>
            <a:lvl7pPr marL="2742722" indent="0">
              <a:buNone/>
              <a:defRPr sz="1100"/>
            </a:lvl7pPr>
            <a:lvl8pPr marL="3199840" indent="0">
              <a:buNone/>
              <a:defRPr sz="1100"/>
            </a:lvl8pPr>
            <a:lvl9pPr marL="365695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0EFF-2D21-4550-A17A-EEE8A42950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A690-BC02-487C-A74E-CD9900D340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81966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64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413" y="987468"/>
            <a:ext cx="462915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19" indent="0">
              <a:buNone/>
              <a:defRPr sz="2800"/>
            </a:lvl2pPr>
            <a:lvl3pPr marL="914241" indent="0">
              <a:buNone/>
              <a:defRPr sz="2400"/>
            </a:lvl3pPr>
            <a:lvl4pPr marL="1371362" indent="0">
              <a:buNone/>
              <a:defRPr sz="2000"/>
            </a:lvl4pPr>
            <a:lvl5pPr marL="1828482" indent="0">
              <a:buNone/>
              <a:defRPr sz="2000"/>
            </a:lvl5pPr>
            <a:lvl6pPr marL="2285606" indent="0">
              <a:buNone/>
              <a:defRPr sz="2000"/>
            </a:lvl6pPr>
            <a:lvl7pPr marL="2742722" indent="0">
              <a:buNone/>
              <a:defRPr sz="2000"/>
            </a:lvl7pPr>
            <a:lvl8pPr marL="3199840" indent="0">
              <a:buNone/>
              <a:defRPr sz="2000"/>
            </a:lvl8pPr>
            <a:lvl9pPr marL="365695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64" y="2057403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19" indent="0">
              <a:buNone/>
              <a:defRPr sz="1500"/>
            </a:lvl2pPr>
            <a:lvl3pPr marL="914241" indent="0">
              <a:buNone/>
              <a:defRPr sz="1200"/>
            </a:lvl3pPr>
            <a:lvl4pPr marL="1371362" indent="0">
              <a:buNone/>
              <a:defRPr sz="1100"/>
            </a:lvl4pPr>
            <a:lvl5pPr marL="1828482" indent="0">
              <a:buNone/>
              <a:defRPr sz="1100"/>
            </a:lvl5pPr>
            <a:lvl6pPr marL="2285606" indent="0">
              <a:buNone/>
              <a:defRPr sz="1100"/>
            </a:lvl6pPr>
            <a:lvl7pPr marL="2742722" indent="0">
              <a:buNone/>
              <a:defRPr sz="1100"/>
            </a:lvl7pPr>
            <a:lvl8pPr marL="3199840" indent="0">
              <a:buNone/>
              <a:defRPr sz="1100"/>
            </a:lvl8pPr>
            <a:lvl9pPr marL="365695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0EFF-2D21-4550-A17A-EEE8A42950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A690-BC02-487C-A74E-CD9900D340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403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0EFF-2D21-4550-A17A-EEE8A42950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A690-BC02-487C-A74E-CD9900D340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45938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53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53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0EFF-2D21-4550-A17A-EEE8A42950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A690-BC02-487C-A74E-CD9900D340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36083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76879"/>
            <a:ext cx="9144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426109" y="-74385"/>
            <a:ext cx="11474420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1035325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34703137"/>
      </p:ext>
    </p:extLst>
  </p:cSld>
  <p:clrMapOvr>
    <a:masterClrMapping/>
  </p:clrMapOvr>
  <p:transition spd="slow" advClick="0" advTm="2000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57853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74782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60334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7157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2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9534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06496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9247" y="365126"/>
            <a:ext cx="7886700" cy="56272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799200" cy="15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21565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05392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40861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96257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59029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67151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452552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654270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34240">
                <a:srgbClr val="FFFFFF">
                  <a:alpha val="61000"/>
                </a:srgbClr>
              </a:gs>
              <a:gs pos="8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30006"/>
          </a:xfrm>
        </p:spPr>
        <p:txBody>
          <a:bodyPr>
            <a:normAutofit/>
          </a:bodyPr>
          <a:lstStyle>
            <a:lvl1pPr algn="ctr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1902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4829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15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4808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286129" y="1465462"/>
            <a:ext cx="5581800" cy="4148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426005" y="1779575"/>
            <a:ext cx="4581000" cy="2176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426000" y="3995224"/>
            <a:ext cx="4581000" cy="84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975">
                <a:solidFill>
                  <a:schemeClr val="dk2"/>
                </a:solidFill>
              </a:defRPr>
            </a:lvl1pPr>
            <a:lvl2pPr lvl="1" algn="r" rtl="0">
              <a:buNone/>
              <a:defRPr sz="975">
                <a:solidFill>
                  <a:schemeClr val="dk2"/>
                </a:solidFill>
              </a:defRPr>
            </a:lvl2pPr>
            <a:lvl3pPr lvl="2" algn="r" rtl="0">
              <a:buNone/>
              <a:defRPr sz="975">
                <a:solidFill>
                  <a:schemeClr val="dk2"/>
                </a:solidFill>
              </a:defRPr>
            </a:lvl3pPr>
            <a:lvl4pPr lvl="3" algn="r" rtl="0">
              <a:buNone/>
              <a:defRPr sz="975">
                <a:solidFill>
                  <a:schemeClr val="dk2"/>
                </a:solidFill>
              </a:defRPr>
            </a:lvl4pPr>
            <a:lvl5pPr lvl="4" algn="r" rtl="0">
              <a:buNone/>
              <a:defRPr sz="975">
                <a:solidFill>
                  <a:schemeClr val="dk2"/>
                </a:solidFill>
              </a:defRPr>
            </a:lvl5pPr>
            <a:lvl6pPr lvl="5" algn="r" rtl="0">
              <a:buNone/>
              <a:defRPr sz="975">
                <a:solidFill>
                  <a:schemeClr val="dk2"/>
                </a:solidFill>
              </a:defRPr>
            </a:lvl6pPr>
            <a:lvl7pPr lvl="6" algn="r" rtl="0">
              <a:buNone/>
              <a:defRPr sz="975">
                <a:solidFill>
                  <a:schemeClr val="dk2"/>
                </a:solidFill>
              </a:defRPr>
            </a:lvl7pPr>
            <a:lvl8pPr lvl="7" algn="r" rtl="0">
              <a:buNone/>
              <a:defRPr sz="975">
                <a:solidFill>
                  <a:schemeClr val="dk2"/>
                </a:solidFill>
              </a:defRPr>
            </a:lvl8pPr>
            <a:lvl9pPr lvl="8" algn="r" rtl="0">
              <a:buNone/>
              <a:defRPr sz="975">
                <a:solidFill>
                  <a:schemeClr val="dk2"/>
                </a:solidFill>
              </a:defRPr>
            </a:lvl9pPr>
          </a:lstStyle>
          <a:p>
            <a:pPr defTabSz="685800">
              <a:defRPr/>
            </a:pPr>
            <a:fld id="{00000000-1234-1234-1234-123412341234}" type="slidenum">
              <a:rPr lang="en" smtClean="0">
                <a:solidFill>
                  <a:srgbClr val="434343"/>
                </a:solidFill>
              </a:rPr>
              <a:pPr defTabSz="685800">
                <a:defRPr/>
              </a:pPr>
              <a:t>‹#›</a:t>
            </a:fld>
            <a:endParaRPr lang="en">
              <a:solidFill>
                <a:srgbClr val="434343"/>
              </a:solidFill>
            </a:endParaRPr>
          </a:p>
        </p:txBody>
      </p:sp>
      <p:grpSp>
        <p:nvGrpSpPr>
          <p:cNvPr id="15" name="Google Shape;15;p2"/>
          <p:cNvGrpSpPr/>
          <p:nvPr/>
        </p:nvGrpSpPr>
        <p:grpSpPr>
          <a:xfrm>
            <a:off x="4635131" y="878184"/>
            <a:ext cx="4845348" cy="6489566"/>
            <a:chOff x="6180174" y="878184"/>
            <a:chExt cx="6460464" cy="6489566"/>
          </a:xfrm>
        </p:grpSpPr>
        <p:sp>
          <p:nvSpPr>
            <p:cNvPr id="16" name="Google Shape;16;p2"/>
            <p:cNvSpPr/>
            <p:nvPr/>
          </p:nvSpPr>
          <p:spPr>
            <a:xfrm rot="344030" flipH="1">
              <a:off x="9875716" y="934547"/>
              <a:ext cx="1376064" cy="4947354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" name="Google Shape;17;p2"/>
            <p:cNvGrpSpPr/>
            <p:nvPr/>
          </p:nvGrpSpPr>
          <p:grpSpPr>
            <a:xfrm rot="-554234" flipH="1">
              <a:off x="10040220" y="1580740"/>
              <a:ext cx="2320504" cy="3674996"/>
              <a:chOff x="5819567" y="571221"/>
              <a:chExt cx="2567151" cy="4065613"/>
            </a:xfrm>
          </p:grpSpPr>
          <p:sp>
            <p:nvSpPr>
              <p:cNvPr id="18" name="Google Shape;18;p2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9" name="Google Shape;19;p2"/>
              <p:cNvGrpSpPr/>
              <p:nvPr/>
            </p:nvGrpSpPr>
            <p:grpSpPr>
              <a:xfrm>
                <a:off x="5819567" y="571221"/>
                <a:ext cx="889916" cy="1062046"/>
                <a:chOff x="5819567" y="553054"/>
                <a:chExt cx="889916" cy="1062046"/>
              </a:xfrm>
            </p:grpSpPr>
            <p:sp>
              <p:nvSpPr>
                <p:cNvPr id="20" name="Google Shape;20;p2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 rot="-754528">
                  <a:off x="5912482" y="618534"/>
                  <a:ext cx="704087" cy="931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2" name="Google Shape;22;p2"/>
            <p:cNvGrpSpPr/>
            <p:nvPr/>
          </p:nvGrpSpPr>
          <p:grpSpPr>
            <a:xfrm rot="1892412">
              <a:off x="9601838" y="2054866"/>
              <a:ext cx="1979819" cy="4584709"/>
              <a:chOff x="5307255" y="1547438"/>
              <a:chExt cx="1784043" cy="4131344"/>
            </a:xfrm>
          </p:grpSpPr>
          <p:sp>
            <p:nvSpPr>
              <p:cNvPr id="23" name="Google Shape;23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 rot="257247">
              <a:off x="7899558" y="3058236"/>
              <a:ext cx="1946985" cy="3083452"/>
              <a:chOff x="5819567" y="571221"/>
              <a:chExt cx="2567151" cy="4065613"/>
            </a:xfrm>
          </p:grpSpPr>
          <p:sp>
            <p:nvSpPr>
              <p:cNvPr id="27" name="Google Shape;27;p2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8" name="Google Shape;28;p2"/>
              <p:cNvGrpSpPr/>
              <p:nvPr/>
            </p:nvGrpSpPr>
            <p:grpSpPr>
              <a:xfrm>
                <a:off x="5819567" y="571221"/>
                <a:ext cx="889916" cy="1062046"/>
                <a:chOff x="5819567" y="553054"/>
                <a:chExt cx="889916" cy="1062046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 rot="-754528">
                  <a:off x="5912482" y="618534"/>
                  <a:ext cx="704087" cy="931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1" name="Google Shape;31;p2"/>
            <p:cNvSpPr/>
            <p:nvPr/>
          </p:nvSpPr>
          <p:spPr>
            <a:xfrm rot="6627563">
              <a:off x="10340761" y="5325919"/>
              <a:ext cx="2476937" cy="798288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 rot="-8214325" flipH="1">
              <a:off x="6034335" y="4319925"/>
              <a:ext cx="3226936" cy="848046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 rot="-2572734">
              <a:off x="7267228" y="4650544"/>
              <a:ext cx="911246" cy="2776720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" name="Google Shape;34;p2"/>
            <p:cNvGrpSpPr/>
            <p:nvPr/>
          </p:nvGrpSpPr>
          <p:grpSpPr>
            <a:xfrm rot="1125477">
              <a:off x="8875592" y="1693978"/>
              <a:ext cx="2635240" cy="4173446"/>
              <a:chOff x="5819567" y="571221"/>
              <a:chExt cx="2567151" cy="4065613"/>
            </a:xfrm>
          </p:grpSpPr>
          <p:sp>
            <p:nvSpPr>
              <p:cNvPr id="35" name="Google Shape;35;p2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6" name="Google Shape;36;p2"/>
              <p:cNvGrpSpPr/>
              <p:nvPr/>
            </p:nvGrpSpPr>
            <p:grpSpPr>
              <a:xfrm>
                <a:off x="5819567" y="571221"/>
                <a:ext cx="889916" cy="1062046"/>
                <a:chOff x="5819567" y="553054"/>
                <a:chExt cx="889916" cy="1062046"/>
              </a:xfrm>
            </p:grpSpPr>
            <p:sp>
              <p:nvSpPr>
                <p:cNvPr id="37" name="Google Shape;37;p2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" name="Google Shape;38;p2"/>
                <p:cNvSpPr/>
                <p:nvPr/>
              </p:nvSpPr>
              <p:spPr>
                <a:xfrm rot="-754528">
                  <a:off x="5912482" y="618534"/>
                  <a:ext cx="704087" cy="931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9" name="Google Shape;39;p2"/>
            <p:cNvSpPr/>
            <p:nvPr/>
          </p:nvSpPr>
          <p:spPr>
            <a:xfrm rot="-796064">
              <a:off x="8423726" y="2138880"/>
              <a:ext cx="1014688" cy="3648103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 rot="710374" flipH="1">
              <a:off x="10485909" y="3391085"/>
              <a:ext cx="1011938" cy="3638216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 rot="-1187598">
              <a:off x="7887380" y="3255810"/>
              <a:ext cx="1085398" cy="3975598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" name="Google Shape;42;p2"/>
            <p:cNvGrpSpPr/>
            <p:nvPr/>
          </p:nvGrpSpPr>
          <p:grpSpPr>
            <a:xfrm rot="1942817">
              <a:off x="9232819" y="3142389"/>
              <a:ext cx="1612692" cy="3734544"/>
              <a:chOff x="5307255" y="1547438"/>
              <a:chExt cx="1784043" cy="4131344"/>
            </a:xfrm>
          </p:grpSpPr>
          <p:sp>
            <p:nvSpPr>
              <p:cNvPr id="43" name="Google Shape;43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" name="Google Shape;46;p2"/>
            <p:cNvGrpSpPr/>
            <p:nvPr/>
          </p:nvGrpSpPr>
          <p:grpSpPr>
            <a:xfrm>
              <a:off x="7037692" y="4736779"/>
              <a:ext cx="1591115" cy="2355223"/>
              <a:chOff x="3959902" y="4082354"/>
              <a:chExt cx="1760083" cy="2605335"/>
            </a:xfrm>
          </p:grpSpPr>
          <p:sp>
            <p:nvSpPr>
              <p:cNvPr id="47" name="Google Shape;47;p2"/>
              <p:cNvSpPr/>
              <p:nvPr/>
            </p:nvSpPr>
            <p:spPr>
              <a:xfrm rot="-675222" flipH="1">
                <a:off x="4467664" y="4369220"/>
                <a:ext cx="1043970" cy="2238117"/>
              </a:xfrm>
              <a:custGeom>
                <a:avLst/>
                <a:gdLst/>
                <a:ahLst/>
                <a:cxnLst/>
                <a:rect l="l" t="t" r="r" b="b"/>
                <a:pathLst>
                  <a:path w="1044793" h="2239882" extrusionOk="0">
                    <a:moveTo>
                      <a:pt x="398175" y="0"/>
                    </a:moveTo>
                    <a:cubicBezTo>
                      <a:pt x="490894" y="53960"/>
                      <a:pt x="538275" y="144853"/>
                      <a:pt x="541157" y="227561"/>
                    </a:cubicBezTo>
                    <a:cubicBezTo>
                      <a:pt x="543319" y="289592"/>
                      <a:pt x="602864" y="363290"/>
                      <a:pt x="641869" y="394063"/>
                    </a:cubicBezTo>
                    <a:lnTo>
                      <a:pt x="659358" y="402692"/>
                    </a:lnTo>
                    <a:lnTo>
                      <a:pt x="562479" y="588915"/>
                    </a:lnTo>
                    <a:cubicBezTo>
                      <a:pt x="542646" y="630701"/>
                      <a:pt x="523303" y="673770"/>
                      <a:pt x="504913" y="717817"/>
                    </a:cubicBezTo>
                    <a:lnTo>
                      <a:pt x="460240" y="833946"/>
                    </a:lnTo>
                    <a:lnTo>
                      <a:pt x="457242" y="784886"/>
                    </a:lnTo>
                    <a:cubicBezTo>
                      <a:pt x="452943" y="762334"/>
                      <a:pt x="445377" y="741120"/>
                      <a:pt x="433456" y="724478"/>
                    </a:cubicBezTo>
                    <a:cubicBezTo>
                      <a:pt x="385770" y="657910"/>
                      <a:pt x="294240" y="563990"/>
                      <a:pt x="151000" y="537289"/>
                    </a:cubicBezTo>
                    <a:cubicBezTo>
                      <a:pt x="245426" y="588205"/>
                      <a:pt x="295739" y="677507"/>
                      <a:pt x="301311" y="760078"/>
                    </a:cubicBezTo>
                    <a:cubicBezTo>
                      <a:pt x="305489" y="822006"/>
                      <a:pt x="367400" y="893729"/>
                      <a:pt x="407385" y="923216"/>
                    </a:cubicBezTo>
                    <a:lnTo>
                      <a:pt x="427463" y="932322"/>
                    </a:lnTo>
                    <a:lnTo>
                      <a:pt x="403333" y="1007459"/>
                    </a:lnTo>
                    <a:lnTo>
                      <a:pt x="371658" y="1119165"/>
                    </a:lnTo>
                    <a:lnTo>
                      <a:pt x="346514" y="1159762"/>
                    </a:lnTo>
                    <a:cubicBezTo>
                      <a:pt x="340117" y="1174001"/>
                      <a:pt x="337885" y="1185058"/>
                      <a:pt x="341098" y="1189769"/>
                    </a:cubicBezTo>
                    <a:lnTo>
                      <a:pt x="350305" y="1194829"/>
                    </a:lnTo>
                    <a:lnTo>
                      <a:pt x="299442" y="1389685"/>
                    </a:lnTo>
                    <a:lnTo>
                      <a:pt x="296897" y="1400082"/>
                    </a:lnTo>
                    <a:lnTo>
                      <a:pt x="291721" y="1379526"/>
                    </a:lnTo>
                    <a:cubicBezTo>
                      <a:pt x="288059" y="1369228"/>
                      <a:pt x="283426" y="1359645"/>
                      <a:pt x="277675" y="1351177"/>
                    </a:cubicBezTo>
                    <a:cubicBezTo>
                      <a:pt x="231673" y="1283435"/>
                      <a:pt x="142526" y="1187250"/>
                      <a:pt x="0" y="1156968"/>
                    </a:cubicBezTo>
                    <a:cubicBezTo>
                      <a:pt x="93120" y="1210234"/>
                      <a:pt x="141179" y="1300769"/>
                      <a:pt x="144679" y="1383454"/>
                    </a:cubicBezTo>
                    <a:cubicBezTo>
                      <a:pt x="147305" y="1445467"/>
                      <a:pt x="207399" y="1518719"/>
                      <a:pt x="246633" y="1549199"/>
                    </a:cubicBezTo>
                    <a:lnTo>
                      <a:pt x="258943" y="1555159"/>
                    </a:lnTo>
                    <a:lnTo>
                      <a:pt x="237009" y="1644782"/>
                    </a:lnTo>
                    <a:cubicBezTo>
                      <a:pt x="177150" y="1896446"/>
                      <a:pt x="126879" y="2126659"/>
                      <a:pt x="102953" y="2235042"/>
                    </a:cubicBezTo>
                    <a:lnTo>
                      <a:pt x="146832" y="2239882"/>
                    </a:lnTo>
                    <a:cubicBezTo>
                      <a:pt x="170203" y="2156446"/>
                      <a:pt x="205219" y="1996949"/>
                      <a:pt x="246325" y="1811504"/>
                    </a:cubicBezTo>
                    <a:lnTo>
                      <a:pt x="248981" y="1799696"/>
                    </a:lnTo>
                    <a:lnTo>
                      <a:pt x="254588" y="1800579"/>
                    </a:lnTo>
                    <a:cubicBezTo>
                      <a:pt x="304137" y="1804231"/>
                      <a:pt x="397825" y="1790102"/>
                      <a:pt x="441316" y="1745819"/>
                    </a:cubicBezTo>
                    <a:cubicBezTo>
                      <a:pt x="499305" y="1686774"/>
                      <a:pt x="595637" y="1651751"/>
                      <a:pt x="700456" y="1674584"/>
                    </a:cubicBezTo>
                    <a:cubicBezTo>
                      <a:pt x="574352" y="1601589"/>
                      <a:pt x="443730" y="1613282"/>
                      <a:pt x="364195" y="1632761"/>
                    </a:cubicBezTo>
                    <a:cubicBezTo>
                      <a:pt x="344312" y="1637630"/>
                      <a:pt x="324757" y="1648806"/>
                      <a:pt x="306811" y="1663125"/>
                    </a:cubicBezTo>
                    <a:lnTo>
                      <a:pt x="271512" y="1699524"/>
                    </a:lnTo>
                    <a:lnTo>
                      <a:pt x="311858" y="1520141"/>
                    </a:lnTo>
                    <a:cubicBezTo>
                      <a:pt x="334762" y="1420710"/>
                      <a:pt x="358494" y="1321056"/>
                      <a:pt x="382360" y="1227443"/>
                    </a:cubicBezTo>
                    <a:lnTo>
                      <a:pt x="389993" y="1199070"/>
                    </a:lnTo>
                    <a:lnTo>
                      <a:pt x="400455" y="1199177"/>
                    </a:lnTo>
                    <a:cubicBezTo>
                      <a:pt x="451823" y="1196995"/>
                      <a:pt x="522924" y="1181033"/>
                      <a:pt x="559167" y="1144131"/>
                    </a:cubicBezTo>
                    <a:cubicBezTo>
                      <a:pt x="617156" y="1085086"/>
                      <a:pt x="713487" y="1050062"/>
                      <a:pt x="818307" y="1072896"/>
                    </a:cubicBezTo>
                    <a:cubicBezTo>
                      <a:pt x="692202" y="999901"/>
                      <a:pt x="561581" y="1011593"/>
                      <a:pt x="482046" y="1031072"/>
                    </a:cubicBezTo>
                    <a:lnTo>
                      <a:pt x="427415" y="1059980"/>
                    </a:lnTo>
                    <a:lnTo>
                      <a:pt x="430064" y="1050131"/>
                    </a:lnTo>
                    <a:cubicBezTo>
                      <a:pt x="445888" y="994949"/>
                      <a:pt x="461566" y="944309"/>
                      <a:pt x="476892" y="900065"/>
                    </a:cubicBezTo>
                    <a:cubicBezTo>
                      <a:pt x="507543" y="811580"/>
                      <a:pt x="544104" y="727288"/>
                      <a:pt x="582733" y="648388"/>
                    </a:cubicBezTo>
                    <a:lnTo>
                      <a:pt x="591905" y="631376"/>
                    </a:lnTo>
                    <a:lnTo>
                      <a:pt x="598925" y="632482"/>
                    </a:lnTo>
                    <a:cubicBezTo>
                      <a:pt x="648473" y="636134"/>
                      <a:pt x="742161" y="622005"/>
                      <a:pt x="785653" y="577722"/>
                    </a:cubicBezTo>
                    <a:cubicBezTo>
                      <a:pt x="843642" y="518677"/>
                      <a:pt x="939973" y="483654"/>
                      <a:pt x="1044793" y="506487"/>
                    </a:cubicBezTo>
                    <a:cubicBezTo>
                      <a:pt x="918688" y="433492"/>
                      <a:pt x="788066" y="445185"/>
                      <a:pt x="708532" y="464664"/>
                    </a:cubicBezTo>
                    <a:lnTo>
                      <a:pt x="671110" y="484465"/>
                    </a:lnTo>
                    <a:lnTo>
                      <a:pt x="700979" y="429063"/>
                    </a:lnTo>
                    <a:cubicBezTo>
                      <a:pt x="778821" y="295227"/>
                      <a:pt x="849563" y="187751"/>
                      <a:pt x="882467" y="116218"/>
                    </a:cubicBezTo>
                    <a:lnTo>
                      <a:pt x="871738" y="41668"/>
                    </a:lnTo>
                    <a:cubicBezTo>
                      <a:pt x="844901" y="87691"/>
                      <a:pt x="797334" y="161824"/>
                      <a:pt x="741604" y="255792"/>
                    </a:cubicBezTo>
                    <a:lnTo>
                      <a:pt x="696759" y="333336"/>
                    </a:lnTo>
                    <a:lnTo>
                      <a:pt x="698154" y="325969"/>
                    </a:lnTo>
                    <a:cubicBezTo>
                      <a:pt x="701877" y="282074"/>
                      <a:pt x="697138" y="230321"/>
                      <a:pt x="674391" y="196279"/>
                    </a:cubicBezTo>
                    <a:cubicBezTo>
                      <a:pt x="628897" y="128195"/>
                      <a:pt x="540471" y="31347"/>
                      <a:pt x="39817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 rot="-1374346">
                <a:off x="4028299" y="4168843"/>
                <a:ext cx="537742" cy="460238"/>
              </a:xfrm>
              <a:custGeom>
                <a:avLst/>
                <a:gdLst/>
                <a:ahLst/>
                <a:cxnLst/>
                <a:rect l="l" t="t" r="r" b="b"/>
                <a:pathLst>
                  <a:path w="558128" h="534914" extrusionOk="0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" name="Google Shape;49;p2"/>
            <p:cNvGrpSpPr/>
            <p:nvPr/>
          </p:nvGrpSpPr>
          <p:grpSpPr>
            <a:xfrm>
              <a:off x="7163686" y="3569300"/>
              <a:ext cx="2050699" cy="3432167"/>
              <a:chOff x="4456559" y="1422328"/>
              <a:chExt cx="2268472" cy="3796644"/>
            </a:xfrm>
          </p:grpSpPr>
          <p:sp>
            <p:nvSpPr>
              <p:cNvPr id="50" name="Google Shape;50;p2"/>
              <p:cNvSpPr/>
              <p:nvPr/>
            </p:nvSpPr>
            <p:spPr>
              <a:xfrm rot="-189358" flipH="1">
                <a:off x="4975977" y="1922217"/>
                <a:ext cx="1660755" cy="3253507"/>
              </a:xfrm>
              <a:custGeom>
                <a:avLst/>
                <a:gdLst/>
                <a:ahLst/>
                <a:cxnLst/>
                <a:rect l="l" t="t" r="r" b="b"/>
                <a:pathLst>
                  <a:path w="1662392" h="3256714" extrusionOk="0">
                    <a:moveTo>
                      <a:pt x="608894" y="0"/>
                    </a:moveTo>
                    <a:cubicBezTo>
                      <a:pt x="762203" y="78438"/>
                      <a:pt x="840547" y="210560"/>
                      <a:pt x="845313" y="330785"/>
                    </a:cubicBezTo>
                    <a:cubicBezTo>
                      <a:pt x="849482" y="435983"/>
                      <a:pt x="982797" y="564264"/>
                      <a:pt x="1040657" y="589614"/>
                    </a:cubicBezTo>
                    <a:lnTo>
                      <a:pt x="1046280" y="590818"/>
                    </a:lnTo>
                    <a:lnTo>
                      <a:pt x="990450" y="684997"/>
                    </a:lnTo>
                    <a:cubicBezTo>
                      <a:pt x="926597" y="797144"/>
                      <a:pt x="863151" y="918596"/>
                      <a:pt x="806138" y="1045914"/>
                    </a:cubicBezTo>
                    <a:lnTo>
                      <a:pt x="735856" y="1217312"/>
                    </a:lnTo>
                    <a:lnTo>
                      <a:pt x="735947" y="1184812"/>
                    </a:lnTo>
                    <a:cubicBezTo>
                      <a:pt x="732939" y="1134487"/>
                      <a:pt x="719806" y="1083293"/>
                      <a:pt x="690405" y="1047117"/>
                    </a:cubicBezTo>
                    <a:cubicBezTo>
                      <a:pt x="612001" y="950649"/>
                      <a:pt x="461287" y="814700"/>
                      <a:pt x="224646" y="776814"/>
                    </a:cubicBezTo>
                    <a:cubicBezTo>
                      <a:pt x="380426" y="850222"/>
                      <a:pt x="463026" y="979725"/>
                      <a:pt x="471701" y="1099732"/>
                    </a:cubicBezTo>
                    <a:cubicBezTo>
                      <a:pt x="479292" y="1204738"/>
                      <a:pt x="616709" y="1328615"/>
                      <a:pt x="675363" y="1352068"/>
                    </a:cubicBezTo>
                    <a:lnTo>
                      <a:pt x="686509" y="1354079"/>
                    </a:lnTo>
                    <a:lnTo>
                      <a:pt x="650518" y="1465291"/>
                    </a:lnTo>
                    <a:lnTo>
                      <a:pt x="595705" y="1651588"/>
                    </a:lnTo>
                    <a:lnTo>
                      <a:pt x="583830" y="1675490"/>
                    </a:lnTo>
                    <a:cubicBezTo>
                      <a:pt x="579541" y="1686170"/>
                      <a:pt x="576800" y="1695724"/>
                      <a:pt x="575818" y="1703558"/>
                    </a:cubicBezTo>
                    <a:lnTo>
                      <a:pt x="577321" y="1714070"/>
                    </a:lnTo>
                    <a:lnTo>
                      <a:pt x="572482" y="1730516"/>
                    </a:lnTo>
                    <a:cubicBezTo>
                      <a:pt x="546375" y="1823877"/>
                      <a:pt x="520324" y="1921268"/>
                      <a:pt x="494774" y="2019918"/>
                    </a:cubicBezTo>
                    <a:lnTo>
                      <a:pt x="491618" y="2032465"/>
                    </a:lnTo>
                    <a:lnTo>
                      <a:pt x="482020" y="1998847"/>
                    </a:lnTo>
                    <a:cubicBezTo>
                      <a:pt x="475980" y="1983883"/>
                      <a:pt x="468334" y="1969960"/>
                      <a:pt x="458838" y="1957659"/>
                    </a:cubicBezTo>
                    <a:cubicBezTo>
                      <a:pt x="382876" y="1859257"/>
                      <a:pt x="235617" y="1719574"/>
                      <a:pt x="0" y="1675768"/>
                    </a:cubicBezTo>
                    <a:cubicBezTo>
                      <a:pt x="153892" y="1753058"/>
                      <a:pt x="233221" y="1884590"/>
                      <a:pt x="238885" y="2004777"/>
                    </a:cubicBezTo>
                    <a:cubicBezTo>
                      <a:pt x="243133" y="2094917"/>
                      <a:pt x="342387" y="2201307"/>
                      <a:pt x="407214" y="2245555"/>
                    </a:cubicBezTo>
                    <a:lnTo>
                      <a:pt x="434137" y="2260979"/>
                    </a:lnTo>
                    <a:lnTo>
                      <a:pt x="420077" y="2316878"/>
                    </a:lnTo>
                    <a:cubicBezTo>
                      <a:pt x="323681" y="2710476"/>
                      <a:pt x="242473" y="3079907"/>
                      <a:pt x="205078" y="3247895"/>
                    </a:cubicBezTo>
                    <a:lnTo>
                      <a:pt x="277462" y="3256714"/>
                    </a:lnTo>
                    <a:cubicBezTo>
                      <a:pt x="312599" y="3135672"/>
                      <a:pt x="363874" y="2903902"/>
                      <a:pt x="424138" y="2634444"/>
                    </a:cubicBezTo>
                    <a:lnTo>
                      <a:pt x="430252" y="2607334"/>
                    </a:lnTo>
                    <a:lnTo>
                      <a:pt x="458232" y="2613410"/>
                    </a:lnTo>
                    <a:cubicBezTo>
                      <a:pt x="536005" y="2623985"/>
                      <a:pt x="680967" y="2611485"/>
                      <a:pt x="744506" y="2547406"/>
                    </a:cubicBezTo>
                    <a:cubicBezTo>
                      <a:pt x="829224" y="2461968"/>
                      <a:pt x="976235" y="2417453"/>
                      <a:pt x="1142269" y="2463160"/>
                    </a:cubicBezTo>
                    <a:cubicBezTo>
                      <a:pt x="989059" y="2369174"/>
                      <a:pt x="836621" y="2348523"/>
                      <a:pt x="718375" y="2353426"/>
                    </a:cubicBezTo>
                    <a:cubicBezTo>
                      <a:pt x="678960" y="2355060"/>
                      <a:pt x="643344" y="2359534"/>
                      <a:pt x="612764" y="2365077"/>
                    </a:cubicBezTo>
                    <a:cubicBezTo>
                      <a:pt x="582185" y="2370621"/>
                      <a:pt x="552747" y="2385938"/>
                      <a:pt x="526135" y="2406271"/>
                    </a:cubicBezTo>
                    <a:lnTo>
                      <a:pt x="460440" y="2473484"/>
                    </a:lnTo>
                    <a:lnTo>
                      <a:pt x="487134" y="2355128"/>
                    </a:lnTo>
                    <a:cubicBezTo>
                      <a:pt x="530776" y="2164148"/>
                      <a:pt x="577354" y="1967239"/>
                      <a:pt x="624749" y="1786041"/>
                    </a:cubicBezTo>
                    <a:lnTo>
                      <a:pt x="637750" y="1739218"/>
                    </a:lnTo>
                    <a:lnTo>
                      <a:pt x="672025" y="1741748"/>
                    </a:lnTo>
                    <a:cubicBezTo>
                      <a:pt x="752060" y="1743491"/>
                      <a:pt x="861552" y="1725911"/>
                      <a:pt x="914502" y="1672512"/>
                    </a:cubicBezTo>
                    <a:cubicBezTo>
                      <a:pt x="999220" y="1587073"/>
                      <a:pt x="1146231" y="1542559"/>
                      <a:pt x="1312264" y="1588267"/>
                    </a:cubicBezTo>
                    <a:cubicBezTo>
                      <a:pt x="1159054" y="1494280"/>
                      <a:pt x="1006617" y="1473629"/>
                      <a:pt x="888371" y="1478532"/>
                    </a:cubicBezTo>
                    <a:cubicBezTo>
                      <a:pt x="848956" y="1480167"/>
                      <a:pt x="813339" y="1484640"/>
                      <a:pt x="782760" y="1490183"/>
                    </a:cubicBezTo>
                    <a:cubicBezTo>
                      <a:pt x="752180" y="1495727"/>
                      <a:pt x="722743" y="1511044"/>
                      <a:pt x="696131" y="1531377"/>
                    </a:cubicBezTo>
                    <a:lnTo>
                      <a:pt x="695191" y="1532338"/>
                    </a:lnTo>
                    <a:lnTo>
                      <a:pt x="696193" y="1528732"/>
                    </a:lnTo>
                    <a:cubicBezTo>
                      <a:pt x="720035" y="1448693"/>
                      <a:pt x="743818" y="1375287"/>
                      <a:pt x="767275" y="1311220"/>
                    </a:cubicBezTo>
                    <a:cubicBezTo>
                      <a:pt x="814190" y="1183085"/>
                      <a:pt x="870994" y="1061315"/>
                      <a:pt x="931415" y="947511"/>
                    </a:cubicBezTo>
                    <a:lnTo>
                      <a:pt x="951335" y="913644"/>
                    </a:lnTo>
                    <a:lnTo>
                      <a:pt x="978356" y="919511"/>
                    </a:lnTo>
                    <a:cubicBezTo>
                      <a:pt x="1056128" y="930086"/>
                      <a:pt x="1201090" y="917587"/>
                      <a:pt x="1264629" y="853508"/>
                    </a:cubicBezTo>
                    <a:cubicBezTo>
                      <a:pt x="1349348" y="768069"/>
                      <a:pt x="1496359" y="723555"/>
                      <a:pt x="1662392" y="769262"/>
                    </a:cubicBezTo>
                    <a:cubicBezTo>
                      <a:pt x="1509182" y="675276"/>
                      <a:pt x="1356745" y="654625"/>
                      <a:pt x="1238499" y="659528"/>
                    </a:cubicBezTo>
                    <a:cubicBezTo>
                      <a:pt x="1199084" y="661162"/>
                      <a:pt x="1163467" y="665636"/>
                      <a:pt x="1132888" y="671179"/>
                    </a:cubicBezTo>
                    <a:cubicBezTo>
                      <a:pt x="1117598" y="673951"/>
                      <a:pt x="1102594" y="679166"/>
                      <a:pt x="1088086" y="686230"/>
                    </a:cubicBezTo>
                    <a:lnTo>
                      <a:pt x="1083373" y="689176"/>
                    </a:lnTo>
                    <a:lnTo>
                      <a:pt x="1117247" y="631588"/>
                    </a:lnTo>
                    <a:cubicBezTo>
                      <a:pt x="1240001" y="439032"/>
                      <a:pt x="1352121" y="284729"/>
                      <a:pt x="1403415" y="181466"/>
                    </a:cubicBezTo>
                    <a:lnTo>
                      <a:pt x="1382801" y="72059"/>
                    </a:lnTo>
                    <a:cubicBezTo>
                      <a:pt x="1340475" y="138272"/>
                      <a:pt x="1265162" y="244754"/>
                      <a:pt x="1177202" y="379906"/>
                    </a:cubicBezTo>
                    <a:lnTo>
                      <a:pt x="1098327" y="504386"/>
                    </a:lnTo>
                    <a:lnTo>
                      <a:pt x="1104903" y="473832"/>
                    </a:lnTo>
                    <a:cubicBezTo>
                      <a:pt x="1111060" y="410027"/>
                      <a:pt x="1103224" y="334798"/>
                      <a:pt x="1065612" y="285313"/>
                    </a:cubicBezTo>
                    <a:cubicBezTo>
                      <a:pt x="990388" y="186345"/>
                      <a:pt x="844177" y="45566"/>
                      <a:pt x="6088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 rot="-894495">
                <a:off x="4527176" y="1525596"/>
                <a:ext cx="889457" cy="668205"/>
              </a:xfrm>
              <a:custGeom>
                <a:avLst/>
                <a:gdLst/>
                <a:ahLst/>
                <a:cxnLst/>
                <a:rect l="l" t="t" r="r" b="b"/>
                <a:pathLst>
                  <a:path w="558128" h="534914" extrusionOk="0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" name="Google Shape;52;p2"/>
            <p:cNvGrpSpPr/>
            <p:nvPr/>
          </p:nvGrpSpPr>
          <p:grpSpPr>
            <a:xfrm rot="834281">
              <a:off x="7734703" y="1353017"/>
              <a:ext cx="2355635" cy="5454993"/>
              <a:chOff x="5307255" y="1547438"/>
              <a:chExt cx="1784043" cy="4131344"/>
            </a:xfrm>
          </p:grpSpPr>
          <p:sp>
            <p:nvSpPr>
              <p:cNvPr id="53" name="Google Shape;53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" name="Google Shape;56;p2"/>
            <p:cNvGrpSpPr/>
            <p:nvPr/>
          </p:nvGrpSpPr>
          <p:grpSpPr>
            <a:xfrm rot="-834435" flipH="1">
              <a:off x="9165870" y="2277692"/>
              <a:ext cx="1979623" cy="4584254"/>
              <a:chOff x="5307255" y="1547438"/>
              <a:chExt cx="1784043" cy="4131344"/>
            </a:xfrm>
          </p:grpSpPr>
          <p:sp>
            <p:nvSpPr>
              <p:cNvPr id="57" name="Google Shape;57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" name="Google Shape;60;p2"/>
            <p:cNvGrpSpPr/>
            <p:nvPr/>
          </p:nvGrpSpPr>
          <p:grpSpPr>
            <a:xfrm rot="440741">
              <a:off x="7949412" y="3577402"/>
              <a:ext cx="1465127" cy="3392826"/>
              <a:chOff x="5307255" y="1547438"/>
              <a:chExt cx="1784043" cy="4131344"/>
            </a:xfrm>
          </p:grpSpPr>
          <p:sp>
            <p:nvSpPr>
              <p:cNvPr id="61" name="Google Shape;61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" name="Google Shape;64;p2"/>
            <p:cNvGrpSpPr/>
            <p:nvPr/>
          </p:nvGrpSpPr>
          <p:grpSpPr>
            <a:xfrm rot="440421">
              <a:off x="8468708" y="2741713"/>
              <a:ext cx="1768505" cy="4106792"/>
              <a:chOff x="5307255" y="1547438"/>
              <a:chExt cx="1786162" cy="4147796"/>
            </a:xfrm>
          </p:grpSpPr>
          <p:sp>
            <p:nvSpPr>
              <p:cNvPr id="65" name="Google Shape;65;p2"/>
              <p:cNvSpPr/>
              <p:nvPr/>
            </p:nvSpPr>
            <p:spPr>
              <a:xfrm rot="-960242">
                <a:off x="6405617" y="2049201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" name="Google Shape;68;p2"/>
            <p:cNvGrpSpPr/>
            <p:nvPr/>
          </p:nvGrpSpPr>
          <p:grpSpPr>
            <a:xfrm flipH="1">
              <a:off x="10587364" y="4300671"/>
              <a:ext cx="1622865" cy="2716119"/>
              <a:chOff x="4456559" y="1422328"/>
              <a:chExt cx="2268472" cy="3796644"/>
            </a:xfrm>
          </p:grpSpPr>
          <p:sp>
            <p:nvSpPr>
              <p:cNvPr id="69" name="Google Shape;69;p2"/>
              <p:cNvSpPr/>
              <p:nvPr/>
            </p:nvSpPr>
            <p:spPr>
              <a:xfrm rot="-189358" flipH="1">
                <a:off x="4975977" y="1922217"/>
                <a:ext cx="1660755" cy="3253507"/>
              </a:xfrm>
              <a:custGeom>
                <a:avLst/>
                <a:gdLst/>
                <a:ahLst/>
                <a:cxnLst/>
                <a:rect l="l" t="t" r="r" b="b"/>
                <a:pathLst>
                  <a:path w="1662392" h="3256714" extrusionOk="0">
                    <a:moveTo>
                      <a:pt x="608894" y="0"/>
                    </a:moveTo>
                    <a:cubicBezTo>
                      <a:pt x="762203" y="78438"/>
                      <a:pt x="840547" y="210560"/>
                      <a:pt x="845313" y="330785"/>
                    </a:cubicBezTo>
                    <a:cubicBezTo>
                      <a:pt x="849482" y="435983"/>
                      <a:pt x="982797" y="564264"/>
                      <a:pt x="1040657" y="589614"/>
                    </a:cubicBezTo>
                    <a:lnTo>
                      <a:pt x="1046280" y="590818"/>
                    </a:lnTo>
                    <a:lnTo>
                      <a:pt x="990450" y="684997"/>
                    </a:lnTo>
                    <a:cubicBezTo>
                      <a:pt x="926597" y="797144"/>
                      <a:pt x="863151" y="918596"/>
                      <a:pt x="806138" y="1045914"/>
                    </a:cubicBezTo>
                    <a:lnTo>
                      <a:pt x="735856" y="1217312"/>
                    </a:lnTo>
                    <a:lnTo>
                      <a:pt x="735947" y="1184812"/>
                    </a:lnTo>
                    <a:cubicBezTo>
                      <a:pt x="732939" y="1134487"/>
                      <a:pt x="719806" y="1083293"/>
                      <a:pt x="690405" y="1047117"/>
                    </a:cubicBezTo>
                    <a:cubicBezTo>
                      <a:pt x="612001" y="950649"/>
                      <a:pt x="461287" y="814700"/>
                      <a:pt x="224646" y="776814"/>
                    </a:cubicBezTo>
                    <a:cubicBezTo>
                      <a:pt x="380426" y="850222"/>
                      <a:pt x="463026" y="979725"/>
                      <a:pt x="471701" y="1099732"/>
                    </a:cubicBezTo>
                    <a:cubicBezTo>
                      <a:pt x="479292" y="1204738"/>
                      <a:pt x="616709" y="1328615"/>
                      <a:pt x="675363" y="1352068"/>
                    </a:cubicBezTo>
                    <a:lnTo>
                      <a:pt x="686509" y="1354079"/>
                    </a:lnTo>
                    <a:lnTo>
                      <a:pt x="650518" y="1465291"/>
                    </a:lnTo>
                    <a:lnTo>
                      <a:pt x="595705" y="1651588"/>
                    </a:lnTo>
                    <a:lnTo>
                      <a:pt x="583830" y="1675490"/>
                    </a:lnTo>
                    <a:cubicBezTo>
                      <a:pt x="579541" y="1686170"/>
                      <a:pt x="576800" y="1695724"/>
                      <a:pt x="575818" y="1703558"/>
                    </a:cubicBezTo>
                    <a:lnTo>
                      <a:pt x="577321" y="1714070"/>
                    </a:lnTo>
                    <a:lnTo>
                      <a:pt x="572482" y="1730516"/>
                    </a:lnTo>
                    <a:cubicBezTo>
                      <a:pt x="546375" y="1823877"/>
                      <a:pt x="520324" y="1921268"/>
                      <a:pt x="494774" y="2019918"/>
                    </a:cubicBezTo>
                    <a:lnTo>
                      <a:pt x="491618" y="2032465"/>
                    </a:lnTo>
                    <a:lnTo>
                      <a:pt x="482020" y="1998847"/>
                    </a:lnTo>
                    <a:cubicBezTo>
                      <a:pt x="475980" y="1983883"/>
                      <a:pt x="468334" y="1969960"/>
                      <a:pt x="458838" y="1957659"/>
                    </a:cubicBezTo>
                    <a:cubicBezTo>
                      <a:pt x="382876" y="1859257"/>
                      <a:pt x="235617" y="1719574"/>
                      <a:pt x="0" y="1675768"/>
                    </a:cubicBezTo>
                    <a:cubicBezTo>
                      <a:pt x="153892" y="1753058"/>
                      <a:pt x="233221" y="1884590"/>
                      <a:pt x="238885" y="2004777"/>
                    </a:cubicBezTo>
                    <a:cubicBezTo>
                      <a:pt x="243133" y="2094917"/>
                      <a:pt x="342387" y="2201307"/>
                      <a:pt x="407214" y="2245555"/>
                    </a:cubicBezTo>
                    <a:lnTo>
                      <a:pt x="434137" y="2260979"/>
                    </a:lnTo>
                    <a:lnTo>
                      <a:pt x="420077" y="2316878"/>
                    </a:lnTo>
                    <a:cubicBezTo>
                      <a:pt x="323681" y="2710476"/>
                      <a:pt x="242473" y="3079907"/>
                      <a:pt x="205078" y="3247895"/>
                    </a:cubicBezTo>
                    <a:lnTo>
                      <a:pt x="277462" y="3256714"/>
                    </a:lnTo>
                    <a:cubicBezTo>
                      <a:pt x="312599" y="3135672"/>
                      <a:pt x="363874" y="2903902"/>
                      <a:pt x="424138" y="2634444"/>
                    </a:cubicBezTo>
                    <a:lnTo>
                      <a:pt x="430252" y="2607334"/>
                    </a:lnTo>
                    <a:lnTo>
                      <a:pt x="458232" y="2613410"/>
                    </a:lnTo>
                    <a:cubicBezTo>
                      <a:pt x="536005" y="2623985"/>
                      <a:pt x="680967" y="2611485"/>
                      <a:pt x="744506" y="2547406"/>
                    </a:cubicBezTo>
                    <a:cubicBezTo>
                      <a:pt x="829224" y="2461968"/>
                      <a:pt x="976235" y="2417453"/>
                      <a:pt x="1142269" y="2463160"/>
                    </a:cubicBezTo>
                    <a:cubicBezTo>
                      <a:pt x="989059" y="2369174"/>
                      <a:pt x="836621" y="2348523"/>
                      <a:pt x="718375" y="2353426"/>
                    </a:cubicBezTo>
                    <a:cubicBezTo>
                      <a:pt x="678960" y="2355060"/>
                      <a:pt x="643344" y="2359534"/>
                      <a:pt x="612764" y="2365077"/>
                    </a:cubicBezTo>
                    <a:cubicBezTo>
                      <a:pt x="582185" y="2370621"/>
                      <a:pt x="552747" y="2385938"/>
                      <a:pt x="526135" y="2406271"/>
                    </a:cubicBezTo>
                    <a:lnTo>
                      <a:pt x="460440" y="2473484"/>
                    </a:lnTo>
                    <a:lnTo>
                      <a:pt x="487134" y="2355128"/>
                    </a:lnTo>
                    <a:cubicBezTo>
                      <a:pt x="530776" y="2164148"/>
                      <a:pt x="577354" y="1967239"/>
                      <a:pt x="624749" y="1786041"/>
                    </a:cubicBezTo>
                    <a:lnTo>
                      <a:pt x="637750" y="1739218"/>
                    </a:lnTo>
                    <a:lnTo>
                      <a:pt x="672025" y="1741748"/>
                    </a:lnTo>
                    <a:cubicBezTo>
                      <a:pt x="752060" y="1743491"/>
                      <a:pt x="861552" y="1725911"/>
                      <a:pt x="914502" y="1672512"/>
                    </a:cubicBezTo>
                    <a:cubicBezTo>
                      <a:pt x="999220" y="1587073"/>
                      <a:pt x="1146231" y="1542559"/>
                      <a:pt x="1312264" y="1588267"/>
                    </a:cubicBezTo>
                    <a:cubicBezTo>
                      <a:pt x="1159054" y="1494280"/>
                      <a:pt x="1006617" y="1473629"/>
                      <a:pt x="888371" y="1478532"/>
                    </a:cubicBezTo>
                    <a:cubicBezTo>
                      <a:pt x="848956" y="1480167"/>
                      <a:pt x="813339" y="1484640"/>
                      <a:pt x="782760" y="1490183"/>
                    </a:cubicBezTo>
                    <a:cubicBezTo>
                      <a:pt x="752180" y="1495727"/>
                      <a:pt x="722743" y="1511044"/>
                      <a:pt x="696131" y="1531377"/>
                    </a:cubicBezTo>
                    <a:lnTo>
                      <a:pt x="695191" y="1532338"/>
                    </a:lnTo>
                    <a:lnTo>
                      <a:pt x="696193" y="1528732"/>
                    </a:lnTo>
                    <a:cubicBezTo>
                      <a:pt x="720035" y="1448693"/>
                      <a:pt x="743818" y="1375287"/>
                      <a:pt x="767275" y="1311220"/>
                    </a:cubicBezTo>
                    <a:cubicBezTo>
                      <a:pt x="814190" y="1183085"/>
                      <a:pt x="870994" y="1061315"/>
                      <a:pt x="931415" y="947511"/>
                    </a:cubicBezTo>
                    <a:lnTo>
                      <a:pt x="951335" y="913644"/>
                    </a:lnTo>
                    <a:lnTo>
                      <a:pt x="978356" y="919511"/>
                    </a:lnTo>
                    <a:cubicBezTo>
                      <a:pt x="1056128" y="930086"/>
                      <a:pt x="1201090" y="917587"/>
                      <a:pt x="1264629" y="853508"/>
                    </a:cubicBezTo>
                    <a:cubicBezTo>
                      <a:pt x="1349348" y="768069"/>
                      <a:pt x="1496359" y="723555"/>
                      <a:pt x="1662392" y="769262"/>
                    </a:cubicBezTo>
                    <a:cubicBezTo>
                      <a:pt x="1509182" y="675276"/>
                      <a:pt x="1356745" y="654625"/>
                      <a:pt x="1238499" y="659528"/>
                    </a:cubicBezTo>
                    <a:cubicBezTo>
                      <a:pt x="1199084" y="661162"/>
                      <a:pt x="1163467" y="665636"/>
                      <a:pt x="1132888" y="671179"/>
                    </a:cubicBezTo>
                    <a:cubicBezTo>
                      <a:pt x="1117598" y="673951"/>
                      <a:pt x="1102594" y="679166"/>
                      <a:pt x="1088086" y="686230"/>
                    </a:cubicBezTo>
                    <a:lnTo>
                      <a:pt x="1083373" y="689176"/>
                    </a:lnTo>
                    <a:lnTo>
                      <a:pt x="1117247" y="631588"/>
                    </a:lnTo>
                    <a:cubicBezTo>
                      <a:pt x="1240001" y="439032"/>
                      <a:pt x="1352121" y="284729"/>
                      <a:pt x="1403415" y="181466"/>
                    </a:cubicBezTo>
                    <a:lnTo>
                      <a:pt x="1382801" y="72059"/>
                    </a:lnTo>
                    <a:cubicBezTo>
                      <a:pt x="1340475" y="138272"/>
                      <a:pt x="1265162" y="244754"/>
                      <a:pt x="1177202" y="379906"/>
                    </a:cubicBezTo>
                    <a:lnTo>
                      <a:pt x="1098327" y="504386"/>
                    </a:lnTo>
                    <a:lnTo>
                      <a:pt x="1104903" y="473832"/>
                    </a:lnTo>
                    <a:cubicBezTo>
                      <a:pt x="1111060" y="410027"/>
                      <a:pt x="1103224" y="334798"/>
                      <a:pt x="1065612" y="285313"/>
                    </a:cubicBezTo>
                    <a:cubicBezTo>
                      <a:pt x="990388" y="186345"/>
                      <a:pt x="844177" y="45566"/>
                      <a:pt x="6088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 rot="-894495">
                <a:off x="4527176" y="1525596"/>
                <a:ext cx="889457" cy="668205"/>
              </a:xfrm>
              <a:custGeom>
                <a:avLst/>
                <a:gdLst/>
                <a:ahLst/>
                <a:cxnLst/>
                <a:rect l="l" t="t" r="r" b="b"/>
                <a:pathLst>
                  <a:path w="558128" h="534914" extrusionOk="0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" name="Google Shape;71;p2"/>
            <p:cNvGrpSpPr/>
            <p:nvPr/>
          </p:nvGrpSpPr>
          <p:grpSpPr>
            <a:xfrm rot="761656">
              <a:off x="8791141" y="3713153"/>
              <a:ext cx="1758409" cy="3319301"/>
              <a:chOff x="6812776" y="643385"/>
              <a:chExt cx="1603353" cy="3026606"/>
            </a:xfrm>
          </p:grpSpPr>
          <p:sp>
            <p:nvSpPr>
              <p:cNvPr id="72" name="Google Shape;72;p2"/>
              <p:cNvSpPr/>
              <p:nvPr/>
            </p:nvSpPr>
            <p:spPr>
              <a:xfrm rot="-5995998" flipH="1">
                <a:off x="6360430" y="1774043"/>
                <a:ext cx="2683615" cy="979539"/>
              </a:xfrm>
              <a:custGeom>
                <a:avLst/>
                <a:gdLst/>
                <a:ahLst/>
                <a:cxnLst/>
                <a:rect l="l" t="t" r="r" b="b"/>
                <a:pathLst>
                  <a:path w="2683640" h="979548" extrusionOk="0">
                    <a:moveTo>
                      <a:pt x="510" y="530925"/>
                    </a:moveTo>
                    <a:cubicBezTo>
                      <a:pt x="2434" y="548241"/>
                      <a:pt x="9882" y="566175"/>
                      <a:pt x="24246" y="584633"/>
                    </a:cubicBezTo>
                    <a:cubicBezTo>
                      <a:pt x="139163" y="732300"/>
                      <a:pt x="322171" y="430760"/>
                      <a:pt x="367171" y="381500"/>
                    </a:cubicBezTo>
                    <a:lnTo>
                      <a:pt x="362218" y="375221"/>
                    </a:lnTo>
                    <a:lnTo>
                      <a:pt x="468461" y="410496"/>
                    </a:lnTo>
                    <a:lnTo>
                      <a:pt x="643261" y="459981"/>
                    </a:lnTo>
                    <a:lnTo>
                      <a:pt x="611216" y="485315"/>
                    </a:lnTo>
                    <a:cubicBezTo>
                      <a:pt x="515397" y="562502"/>
                      <a:pt x="377837" y="689076"/>
                      <a:pt x="487029" y="777229"/>
                    </a:cubicBezTo>
                    <a:cubicBezTo>
                      <a:pt x="632619" y="894767"/>
                      <a:pt x="741966" y="559415"/>
                      <a:pt x="774534" y="501184"/>
                    </a:cubicBezTo>
                    <a:lnTo>
                      <a:pt x="765295" y="493827"/>
                    </a:lnTo>
                    <a:lnTo>
                      <a:pt x="910308" y="525658"/>
                    </a:lnTo>
                    <a:cubicBezTo>
                      <a:pt x="963334" y="535940"/>
                      <a:pt x="1017223" y="544937"/>
                      <a:pt x="1071529" y="552204"/>
                    </a:cubicBezTo>
                    <a:lnTo>
                      <a:pt x="1111358" y="556466"/>
                    </a:lnTo>
                    <a:lnTo>
                      <a:pt x="1107135" y="563873"/>
                    </a:lnTo>
                    <a:cubicBezTo>
                      <a:pt x="1050280" y="657805"/>
                      <a:pt x="909533" y="876247"/>
                      <a:pt x="1064917" y="927835"/>
                    </a:cubicBezTo>
                    <a:cubicBezTo>
                      <a:pt x="1220302" y="979422"/>
                      <a:pt x="1227996" y="716067"/>
                      <a:pt x="1234229" y="605236"/>
                    </a:cubicBezTo>
                    <a:lnTo>
                      <a:pt x="1237115" y="569922"/>
                    </a:lnTo>
                    <a:lnTo>
                      <a:pt x="1254547" y="571787"/>
                    </a:lnTo>
                    <a:lnTo>
                      <a:pt x="1292670" y="574601"/>
                    </a:lnTo>
                    <a:lnTo>
                      <a:pt x="1293748" y="578766"/>
                    </a:lnTo>
                    <a:lnTo>
                      <a:pt x="1327009" y="577135"/>
                    </a:lnTo>
                    <a:lnTo>
                      <a:pt x="1440949" y="585545"/>
                    </a:lnTo>
                    <a:lnTo>
                      <a:pt x="1541635" y="591018"/>
                    </a:lnTo>
                    <a:lnTo>
                      <a:pt x="1533896" y="611363"/>
                    </a:lnTo>
                    <a:cubicBezTo>
                      <a:pt x="1492197" y="712934"/>
                      <a:pt x="1386796" y="950458"/>
                      <a:pt x="1548275" y="977482"/>
                    </a:cubicBezTo>
                    <a:cubicBezTo>
                      <a:pt x="1709753" y="1004506"/>
                      <a:pt x="1676769" y="743112"/>
                      <a:pt x="1665847" y="632645"/>
                    </a:cubicBezTo>
                    <a:lnTo>
                      <a:pt x="1663252" y="597250"/>
                    </a:lnTo>
                    <a:lnTo>
                      <a:pt x="1737487" y="599923"/>
                    </a:lnTo>
                    <a:lnTo>
                      <a:pt x="1739346" y="604030"/>
                    </a:lnTo>
                    <a:lnTo>
                      <a:pt x="1754873" y="600549"/>
                    </a:lnTo>
                    <a:lnTo>
                      <a:pt x="1973574" y="608422"/>
                    </a:lnTo>
                    <a:lnTo>
                      <a:pt x="1973138" y="609331"/>
                    </a:lnTo>
                    <a:cubicBezTo>
                      <a:pt x="1923129" y="707079"/>
                      <a:pt x="1798322" y="935005"/>
                      <a:pt x="1956990" y="975377"/>
                    </a:cubicBezTo>
                    <a:cubicBezTo>
                      <a:pt x="2115658" y="1015749"/>
                      <a:pt x="2104548" y="752516"/>
                      <a:pt x="2102859" y="641523"/>
                    </a:cubicBezTo>
                    <a:lnTo>
                      <a:pt x="2103154" y="612522"/>
                    </a:lnTo>
                    <a:lnTo>
                      <a:pt x="2252074" y="616063"/>
                    </a:lnTo>
                    <a:cubicBezTo>
                      <a:pt x="2438725" y="619931"/>
                      <a:pt x="2595736" y="621662"/>
                      <a:pt x="2683640" y="622798"/>
                    </a:cubicBezTo>
                    <a:lnTo>
                      <a:pt x="2678927" y="572967"/>
                    </a:lnTo>
                    <a:cubicBezTo>
                      <a:pt x="2613720" y="568469"/>
                      <a:pt x="2509869" y="566003"/>
                      <a:pt x="2384206" y="563981"/>
                    </a:cubicBezTo>
                    <a:lnTo>
                      <a:pt x="2269245" y="562336"/>
                    </a:lnTo>
                    <a:lnTo>
                      <a:pt x="2272834" y="542985"/>
                    </a:lnTo>
                    <a:cubicBezTo>
                      <a:pt x="2295835" y="434388"/>
                      <a:pt x="2357357" y="178205"/>
                      <a:pt x="2193887" y="187311"/>
                    </a:cubicBezTo>
                    <a:cubicBezTo>
                      <a:pt x="2030416" y="196418"/>
                      <a:pt x="2109064" y="444090"/>
                      <a:pt x="2139344" y="549631"/>
                    </a:cubicBezTo>
                    <a:lnTo>
                      <a:pt x="2142151" y="560476"/>
                    </a:lnTo>
                    <a:lnTo>
                      <a:pt x="1958603" y="557654"/>
                    </a:lnTo>
                    <a:lnTo>
                      <a:pt x="1854494" y="555328"/>
                    </a:lnTo>
                    <a:lnTo>
                      <a:pt x="1854658" y="541353"/>
                    </a:lnTo>
                    <a:cubicBezTo>
                      <a:pt x="1858778" y="430424"/>
                      <a:pt x="1875653" y="167498"/>
                      <a:pt x="1716138" y="204384"/>
                    </a:cubicBezTo>
                    <a:cubicBezTo>
                      <a:pt x="1579411" y="236001"/>
                      <a:pt x="1647883" y="409941"/>
                      <a:pt x="1700374" y="521225"/>
                    </a:cubicBezTo>
                    <a:lnTo>
                      <a:pt x="1715256" y="552042"/>
                    </a:lnTo>
                    <a:lnTo>
                      <a:pt x="1503097" y="544450"/>
                    </a:lnTo>
                    <a:lnTo>
                      <a:pt x="1417562" y="539435"/>
                    </a:lnTo>
                    <a:lnTo>
                      <a:pt x="1418069" y="536699"/>
                    </a:lnTo>
                    <a:cubicBezTo>
                      <a:pt x="1441070" y="428102"/>
                      <a:pt x="1502593" y="171920"/>
                      <a:pt x="1339122" y="181026"/>
                    </a:cubicBezTo>
                    <a:cubicBezTo>
                      <a:pt x="1199005" y="188832"/>
                      <a:pt x="1236770" y="371910"/>
                      <a:pt x="1269488" y="490522"/>
                    </a:cubicBezTo>
                    <a:lnTo>
                      <a:pt x="1281007" y="530841"/>
                    </a:lnTo>
                    <a:lnTo>
                      <a:pt x="1118667" y="514830"/>
                    </a:lnTo>
                    <a:lnTo>
                      <a:pt x="979326" y="491753"/>
                    </a:lnTo>
                    <a:lnTo>
                      <a:pt x="982701" y="465604"/>
                    </a:lnTo>
                    <a:cubicBezTo>
                      <a:pt x="999699" y="355906"/>
                      <a:pt x="1047049" y="96729"/>
                      <a:pt x="884326" y="114807"/>
                    </a:cubicBezTo>
                    <a:cubicBezTo>
                      <a:pt x="744849" y="130302"/>
                      <a:pt x="792620" y="311027"/>
                      <a:pt x="831807" y="427662"/>
                    </a:cubicBezTo>
                    <a:lnTo>
                      <a:pt x="843576" y="461659"/>
                    </a:lnTo>
                    <a:lnTo>
                      <a:pt x="815512" y="455234"/>
                    </a:lnTo>
                    <a:lnTo>
                      <a:pt x="590881" y="388039"/>
                    </a:lnTo>
                    <a:lnTo>
                      <a:pt x="598017" y="387193"/>
                    </a:lnTo>
                    <a:cubicBezTo>
                      <a:pt x="600991" y="320539"/>
                      <a:pt x="684609" y="-22134"/>
                      <a:pt x="498948" y="1130"/>
                    </a:cubicBezTo>
                    <a:cubicBezTo>
                      <a:pt x="359702" y="18577"/>
                      <a:pt x="410000" y="198616"/>
                      <a:pt x="450817" y="314689"/>
                    </a:cubicBezTo>
                    <a:lnTo>
                      <a:pt x="462039" y="345693"/>
                    </a:lnTo>
                    <a:lnTo>
                      <a:pt x="426792" y="333539"/>
                    </a:lnTo>
                    <a:cubicBezTo>
                      <a:pt x="314563" y="293996"/>
                      <a:pt x="222166" y="259964"/>
                      <a:pt x="157057" y="244911"/>
                    </a:cubicBezTo>
                    <a:lnTo>
                      <a:pt x="76922" y="273979"/>
                    </a:lnTo>
                    <a:cubicBezTo>
                      <a:pt x="95974" y="280381"/>
                      <a:pt x="119015" y="288621"/>
                      <a:pt x="145599" y="298254"/>
                    </a:cubicBezTo>
                    <a:lnTo>
                      <a:pt x="219605" y="325104"/>
                    </a:lnTo>
                    <a:lnTo>
                      <a:pt x="211788" y="328771"/>
                    </a:lnTo>
                    <a:cubicBezTo>
                      <a:pt x="119364" y="373169"/>
                      <a:pt x="-9110" y="444342"/>
                      <a:pt x="510" y="530925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66A36"/>
                  </a:gs>
                  <a:gs pos="100000">
                    <a:srgbClr val="666A36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8199617">
                <a:off x="6943415" y="691933"/>
                <a:ext cx="347957" cy="518430"/>
              </a:xfrm>
              <a:custGeom>
                <a:avLst/>
                <a:gdLst/>
                <a:ahLst/>
                <a:cxnLst/>
                <a:rect l="l" t="t" r="r" b="b"/>
                <a:pathLst>
                  <a:path w="1425735" h="2739746" extrusionOk="0">
                    <a:moveTo>
                      <a:pt x="121841" y="2709471"/>
                    </a:moveTo>
                    <a:cubicBezTo>
                      <a:pt x="223273" y="2258156"/>
                      <a:pt x="-504362" y="-69284"/>
                      <a:pt x="730433" y="1583"/>
                    </a:cubicBezTo>
                    <a:cubicBezTo>
                      <a:pt x="1965228" y="72450"/>
                      <a:pt x="1136161" y="1806842"/>
                      <a:pt x="1339025" y="2709471"/>
                    </a:cubicBezTo>
                    <a:lnTo>
                      <a:pt x="1339025" y="2709471"/>
                    </a:lnTo>
                    <a:cubicBezTo>
                      <a:pt x="1278468" y="2713507"/>
                      <a:pt x="1284523" y="1742586"/>
                      <a:pt x="1157354" y="2721578"/>
                    </a:cubicBezTo>
                    <a:cubicBezTo>
                      <a:pt x="1018074" y="2218961"/>
                      <a:pt x="1048354" y="2146292"/>
                      <a:pt x="939352" y="2691299"/>
                    </a:cubicBezTo>
                    <a:cubicBezTo>
                      <a:pt x="805120" y="2215933"/>
                      <a:pt x="832369" y="2016097"/>
                      <a:pt x="678959" y="2739746"/>
                    </a:cubicBezTo>
                    <a:cubicBezTo>
                      <a:pt x="516466" y="2196758"/>
                      <a:pt x="584086" y="2054449"/>
                      <a:pt x="400399" y="2703411"/>
                    </a:cubicBezTo>
                    <a:cubicBezTo>
                      <a:pt x="269194" y="2008025"/>
                      <a:pt x="249010" y="2359253"/>
                      <a:pt x="121841" y="2709471"/>
                    </a:cubicBezTo>
                    <a:lnTo>
                      <a:pt x="121841" y="270947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 rot="608095" flipH="1">
              <a:off x="11518157" y="3602726"/>
              <a:ext cx="879553" cy="885982"/>
              <a:chOff x="5307255" y="1547438"/>
              <a:chExt cx="1117486" cy="1125654"/>
            </a:xfrm>
          </p:grpSpPr>
          <p:sp>
            <p:nvSpPr>
              <p:cNvPr id="75" name="Google Shape;75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Google Shape;77;p2"/>
            <p:cNvGrpSpPr/>
            <p:nvPr/>
          </p:nvGrpSpPr>
          <p:grpSpPr>
            <a:xfrm flipH="1">
              <a:off x="9952610" y="2916584"/>
              <a:ext cx="2218083" cy="4183238"/>
              <a:chOff x="6811613" y="643921"/>
              <a:chExt cx="1604516" cy="3026069"/>
            </a:xfrm>
          </p:grpSpPr>
          <p:sp>
            <p:nvSpPr>
              <p:cNvPr id="78" name="Google Shape;78;p2"/>
              <p:cNvSpPr/>
              <p:nvPr/>
            </p:nvSpPr>
            <p:spPr>
              <a:xfrm rot="-5995998" flipH="1">
                <a:off x="6360430" y="1774043"/>
                <a:ext cx="2683615" cy="979539"/>
              </a:xfrm>
              <a:custGeom>
                <a:avLst/>
                <a:gdLst/>
                <a:ahLst/>
                <a:cxnLst/>
                <a:rect l="l" t="t" r="r" b="b"/>
                <a:pathLst>
                  <a:path w="2683640" h="979548" extrusionOk="0">
                    <a:moveTo>
                      <a:pt x="510" y="530925"/>
                    </a:moveTo>
                    <a:cubicBezTo>
                      <a:pt x="2434" y="548241"/>
                      <a:pt x="9882" y="566175"/>
                      <a:pt x="24246" y="584633"/>
                    </a:cubicBezTo>
                    <a:cubicBezTo>
                      <a:pt x="139163" y="732300"/>
                      <a:pt x="322171" y="430760"/>
                      <a:pt x="367171" y="381500"/>
                    </a:cubicBezTo>
                    <a:lnTo>
                      <a:pt x="362218" y="375221"/>
                    </a:lnTo>
                    <a:lnTo>
                      <a:pt x="468461" y="410496"/>
                    </a:lnTo>
                    <a:lnTo>
                      <a:pt x="643261" y="459981"/>
                    </a:lnTo>
                    <a:lnTo>
                      <a:pt x="611216" y="485315"/>
                    </a:lnTo>
                    <a:cubicBezTo>
                      <a:pt x="515397" y="562502"/>
                      <a:pt x="377837" y="689076"/>
                      <a:pt x="487029" y="777229"/>
                    </a:cubicBezTo>
                    <a:cubicBezTo>
                      <a:pt x="632619" y="894767"/>
                      <a:pt x="741966" y="559415"/>
                      <a:pt x="774534" y="501184"/>
                    </a:cubicBezTo>
                    <a:lnTo>
                      <a:pt x="765295" y="493827"/>
                    </a:lnTo>
                    <a:lnTo>
                      <a:pt x="910308" y="525658"/>
                    </a:lnTo>
                    <a:cubicBezTo>
                      <a:pt x="963334" y="535940"/>
                      <a:pt x="1017223" y="544937"/>
                      <a:pt x="1071529" y="552204"/>
                    </a:cubicBezTo>
                    <a:lnTo>
                      <a:pt x="1111358" y="556466"/>
                    </a:lnTo>
                    <a:lnTo>
                      <a:pt x="1107135" y="563873"/>
                    </a:lnTo>
                    <a:cubicBezTo>
                      <a:pt x="1050280" y="657805"/>
                      <a:pt x="909533" y="876247"/>
                      <a:pt x="1064917" y="927835"/>
                    </a:cubicBezTo>
                    <a:cubicBezTo>
                      <a:pt x="1220302" y="979422"/>
                      <a:pt x="1227996" y="716067"/>
                      <a:pt x="1234229" y="605236"/>
                    </a:cubicBezTo>
                    <a:lnTo>
                      <a:pt x="1237115" y="569922"/>
                    </a:lnTo>
                    <a:lnTo>
                      <a:pt x="1254547" y="571787"/>
                    </a:lnTo>
                    <a:lnTo>
                      <a:pt x="1292670" y="574601"/>
                    </a:lnTo>
                    <a:lnTo>
                      <a:pt x="1293748" y="578766"/>
                    </a:lnTo>
                    <a:lnTo>
                      <a:pt x="1327009" y="577135"/>
                    </a:lnTo>
                    <a:lnTo>
                      <a:pt x="1440949" y="585545"/>
                    </a:lnTo>
                    <a:lnTo>
                      <a:pt x="1541635" y="591018"/>
                    </a:lnTo>
                    <a:lnTo>
                      <a:pt x="1533896" y="611363"/>
                    </a:lnTo>
                    <a:cubicBezTo>
                      <a:pt x="1492197" y="712934"/>
                      <a:pt x="1386796" y="950458"/>
                      <a:pt x="1548275" y="977482"/>
                    </a:cubicBezTo>
                    <a:cubicBezTo>
                      <a:pt x="1709753" y="1004506"/>
                      <a:pt x="1676769" y="743112"/>
                      <a:pt x="1665847" y="632645"/>
                    </a:cubicBezTo>
                    <a:lnTo>
                      <a:pt x="1663252" y="597250"/>
                    </a:lnTo>
                    <a:lnTo>
                      <a:pt x="1737487" y="599923"/>
                    </a:lnTo>
                    <a:lnTo>
                      <a:pt x="1739346" y="604030"/>
                    </a:lnTo>
                    <a:lnTo>
                      <a:pt x="1754873" y="600549"/>
                    </a:lnTo>
                    <a:lnTo>
                      <a:pt x="1973574" y="608422"/>
                    </a:lnTo>
                    <a:lnTo>
                      <a:pt x="1973138" y="609331"/>
                    </a:lnTo>
                    <a:cubicBezTo>
                      <a:pt x="1923129" y="707079"/>
                      <a:pt x="1798322" y="935005"/>
                      <a:pt x="1956990" y="975377"/>
                    </a:cubicBezTo>
                    <a:cubicBezTo>
                      <a:pt x="2115658" y="1015749"/>
                      <a:pt x="2104548" y="752516"/>
                      <a:pt x="2102859" y="641523"/>
                    </a:cubicBezTo>
                    <a:lnTo>
                      <a:pt x="2103154" y="612522"/>
                    </a:lnTo>
                    <a:lnTo>
                      <a:pt x="2252074" y="616063"/>
                    </a:lnTo>
                    <a:cubicBezTo>
                      <a:pt x="2438725" y="619931"/>
                      <a:pt x="2595736" y="621662"/>
                      <a:pt x="2683640" y="622798"/>
                    </a:cubicBezTo>
                    <a:lnTo>
                      <a:pt x="2678927" y="572967"/>
                    </a:lnTo>
                    <a:cubicBezTo>
                      <a:pt x="2613720" y="568469"/>
                      <a:pt x="2509869" y="566003"/>
                      <a:pt x="2384206" y="563981"/>
                    </a:cubicBezTo>
                    <a:lnTo>
                      <a:pt x="2269245" y="562336"/>
                    </a:lnTo>
                    <a:lnTo>
                      <a:pt x="2272834" y="542985"/>
                    </a:lnTo>
                    <a:cubicBezTo>
                      <a:pt x="2295835" y="434388"/>
                      <a:pt x="2357357" y="178205"/>
                      <a:pt x="2193887" y="187311"/>
                    </a:cubicBezTo>
                    <a:cubicBezTo>
                      <a:pt x="2030416" y="196418"/>
                      <a:pt x="2109064" y="444090"/>
                      <a:pt x="2139344" y="549631"/>
                    </a:cubicBezTo>
                    <a:lnTo>
                      <a:pt x="2142151" y="560476"/>
                    </a:lnTo>
                    <a:lnTo>
                      <a:pt x="1958603" y="557654"/>
                    </a:lnTo>
                    <a:lnTo>
                      <a:pt x="1854494" y="555328"/>
                    </a:lnTo>
                    <a:lnTo>
                      <a:pt x="1854658" y="541353"/>
                    </a:lnTo>
                    <a:cubicBezTo>
                      <a:pt x="1858778" y="430424"/>
                      <a:pt x="1875653" y="167498"/>
                      <a:pt x="1716138" y="204384"/>
                    </a:cubicBezTo>
                    <a:cubicBezTo>
                      <a:pt x="1579411" y="236001"/>
                      <a:pt x="1647883" y="409941"/>
                      <a:pt x="1700374" y="521225"/>
                    </a:cubicBezTo>
                    <a:lnTo>
                      <a:pt x="1715256" y="552042"/>
                    </a:lnTo>
                    <a:lnTo>
                      <a:pt x="1503097" y="544450"/>
                    </a:lnTo>
                    <a:lnTo>
                      <a:pt x="1417562" y="539435"/>
                    </a:lnTo>
                    <a:lnTo>
                      <a:pt x="1418069" y="536699"/>
                    </a:lnTo>
                    <a:cubicBezTo>
                      <a:pt x="1441070" y="428102"/>
                      <a:pt x="1502593" y="171920"/>
                      <a:pt x="1339122" y="181026"/>
                    </a:cubicBezTo>
                    <a:cubicBezTo>
                      <a:pt x="1199005" y="188832"/>
                      <a:pt x="1236770" y="371910"/>
                      <a:pt x="1269488" y="490522"/>
                    </a:cubicBezTo>
                    <a:lnTo>
                      <a:pt x="1281007" y="530841"/>
                    </a:lnTo>
                    <a:lnTo>
                      <a:pt x="1118667" y="514830"/>
                    </a:lnTo>
                    <a:lnTo>
                      <a:pt x="979326" y="491753"/>
                    </a:lnTo>
                    <a:lnTo>
                      <a:pt x="982701" y="465604"/>
                    </a:lnTo>
                    <a:cubicBezTo>
                      <a:pt x="999699" y="355906"/>
                      <a:pt x="1047049" y="96729"/>
                      <a:pt x="884326" y="114807"/>
                    </a:cubicBezTo>
                    <a:cubicBezTo>
                      <a:pt x="744849" y="130302"/>
                      <a:pt x="792620" y="311027"/>
                      <a:pt x="831807" y="427662"/>
                    </a:cubicBezTo>
                    <a:lnTo>
                      <a:pt x="843576" y="461659"/>
                    </a:lnTo>
                    <a:lnTo>
                      <a:pt x="815512" y="455234"/>
                    </a:lnTo>
                    <a:lnTo>
                      <a:pt x="590881" y="388039"/>
                    </a:lnTo>
                    <a:lnTo>
                      <a:pt x="598017" y="387193"/>
                    </a:lnTo>
                    <a:cubicBezTo>
                      <a:pt x="600991" y="320539"/>
                      <a:pt x="684609" y="-22134"/>
                      <a:pt x="498948" y="1130"/>
                    </a:cubicBezTo>
                    <a:cubicBezTo>
                      <a:pt x="359702" y="18577"/>
                      <a:pt x="410000" y="198616"/>
                      <a:pt x="450817" y="314689"/>
                    </a:cubicBezTo>
                    <a:lnTo>
                      <a:pt x="462039" y="345693"/>
                    </a:lnTo>
                    <a:lnTo>
                      <a:pt x="426792" y="333539"/>
                    </a:lnTo>
                    <a:cubicBezTo>
                      <a:pt x="314563" y="293996"/>
                      <a:pt x="222166" y="259964"/>
                      <a:pt x="157057" y="244911"/>
                    </a:cubicBezTo>
                    <a:lnTo>
                      <a:pt x="76922" y="273979"/>
                    </a:lnTo>
                    <a:cubicBezTo>
                      <a:pt x="95974" y="280381"/>
                      <a:pt x="119015" y="288621"/>
                      <a:pt x="145599" y="298254"/>
                    </a:cubicBezTo>
                    <a:lnTo>
                      <a:pt x="219605" y="325104"/>
                    </a:lnTo>
                    <a:lnTo>
                      <a:pt x="211788" y="328771"/>
                    </a:lnTo>
                    <a:cubicBezTo>
                      <a:pt x="119364" y="373169"/>
                      <a:pt x="-9110" y="444342"/>
                      <a:pt x="510" y="530925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66A36"/>
                  </a:gs>
                  <a:gs pos="100000">
                    <a:srgbClr val="666A36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 rot="8199617">
                <a:off x="6949089" y="675044"/>
                <a:ext cx="297059" cy="518130"/>
              </a:xfrm>
              <a:custGeom>
                <a:avLst/>
                <a:gdLst/>
                <a:ahLst/>
                <a:cxnLst/>
                <a:rect l="l" t="t" r="r" b="b"/>
                <a:pathLst>
                  <a:path w="1217184" h="2738163" extrusionOk="0">
                    <a:moveTo>
                      <a:pt x="0" y="2707888"/>
                    </a:moveTo>
                    <a:cubicBezTo>
                      <a:pt x="101432" y="2256573"/>
                      <a:pt x="-157119" y="33114"/>
                      <a:pt x="608592" y="0"/>
                    </a:cubicBezTo>
                    <a:cubicBezTo>
                      <a:pt x="1452777" y="188745"/>
                      <a:pt x="1014320" y="1805259"/>
                      <a:pt x="1217184" y="2707888"/>
                    </a:cubicBezTo>
                    <a:lnTo>
                      <a:pt x="1217184" y="2707888"/>
                    </a:lnTo>
                    <a:cubicBezTo>
                      <a:pt x="1156627" y="2711924"/>
                      <a:pt x="1162682" y="1741003"/>
                      <a:pt x="1035513" y="2719995"/>
                    </a:cubicBezTo>
                    <a:cubicBezTo>
                      <a:pt x="896233" y="2217378"/>
                      <a:pt x="926513" y="2144709"/>
                      <a:pt x="817511" y="2689716"/>
                    </a:cubicBezTo>
                    <a:cubicBezTo>
                      <a:pt x="683279" y="2214350"/>
                      <a:pt x="710528" y="2014514"/>
                      <a:pt x="557118" y="2738163"/>
                    </a:cubicBezTo>
                    <a:cubicBezTo>
                      <a:pt x="394625" y="2195175"/>
                      <a:pt x="462245" y="2052866"/>
                      <a:pt x="278558" y="2701828"/>
                    </a:cubicBezTo>
                    <a:cubicBezTo>
                      <a:pt x="147353" y="2006442"/>
                      <a:pt x="127169" y="2357670"/>
                      <a:pt x="0" y="2707888"/>
                    </a:cubicBezTo>
                    <a:lnTo>
                      <a:pt x="0" y="270788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970145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itle and text">
  <p:cSld name="One column title and 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/>
          <p:nvPr/>
        </p:nvSpPr>
        <p:spPr>
          <a:xfrm flipH="1">
            <a:off x="658540" y="593453"/>
            <a:ext cx="8197425" cy="6091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975">
                <a:solidFill>
                  <a:schemeClr val="dk2"/>
                </a:solidFill>
              </a:defRPr>
            </a:lvl1pPr>
            <a:lvl2pPr lvl="1" algn="r" rtl="0">
              <a:buNone/>
              <a:defRPr sz="975">
                <a:solidFill>
                  <a:schemeClr val="dk2"/>
                </a:solidFill>
              </a:defRPr>
            </a:lvl2pPr>
            <a:lvl3pPr lvl="2" algn="r" rtl="0">
              <a:buNone/>
              <a:defRPr sz="975">
                <a:solidFill>
                  <a:schemeClr val="dk2"/>
                </a:solidFill>
              </a:defRPr>
            </a:lvl3pPr>
            <a:lvl4pPr lvl="3" algn="r" rtl="0">
              <a:buNone/>
              <a:defRPr sz="975">
                <a:solidFill>
                  <a:schemeClr val="dk2"/>
                </a:solidFill>
              </a:defRPr>
            </a:lvl4pPr>
            <a:lvl5pPr lvl="4" algn="r" rtl="0">
              <a:buNone/>
              <a:defRPr sz="975">
                <a:solidFill>
                  <a:schemeClr val="dk2"/>
                </a:solidFill>
              </a:defRPr>
            </a:lvl5pPr>
            <a:lvl6pPr lvl="5" algn="r" rtl="0">
              <a:buNone/>
              <a:defRPr sz="975">
                <a:solidFill>
                  <a:schemeClr val="dk2"/>
                </a:solidFill>
              </a:defRPr>
            </a:lvl6pPr>
            <a:lvl7pPr lvl="6" algn="r" rtl="0">
              <a:buNone/>
              <a:defRPr sz="975">
                <a:solidFill>
                  <a:schemeClr val="dk2"/>
                </a:solidFill>
              </a:defRPr>
            </a:lvl7pPr>
            <a:lvl8pPr lvl="7" algn="r" rtl="0">
              <a:buNone/>
              <a:defRPr sz="975">
                <a:solidFill>
                  <a:schemeClr val="dk2"/>
                </a:solidFill>
              </a:defRPr>
            </a:lvl8pPr>
            <a:lvl9pPr lvl="8" algn="r" rtl="0">
              <a:buNone/>
              <a:defRPr sz="975">
                <a:solidFill>
                  <a:schemeClr val="dk2"/>
                </a:solidFill>
              </a:defRPr>
            </a:lvl9pPr>
          </a:lstStyle>
          <a:p>
            <a:pPr defTabSz="685800">
              <a:defRPr/>
            </a:pPr>
            <a:fld id="{00000000-1234-1234-1234-123412341234}" type="slidenum">
              <a:rPr lang="en" smtClean="0">
                <a:solidFill>
                  <a:srgbClr val="434343"/>
                </a:solidFill>
              </a:rPr>
              <a:pPr defTabSz="685800">
                <a:defRPr/>
              </a:pPr>
              <a:t>‹#›</a:t>
            </a:fld>
            <a:endParaRPr lang="en">
              <a:solidFill>
                <a:srgbClr val="434343"/>
              </a:solidFill>
            </a:endParaRPr>
          </a:p>
        </p:txBody>
      </p:sp>
      <p:sp>
        <p:nvSpPr>
          <p:cNvPr id="83" name="Google Shape;83;p3"/>
          <p:cNvSpPr txBox="1">
            <a:spLocks noGrp="1"/>
          </p:cNvSpPr>
          <p:nvPr>
            <p:ph type="title"/>
          </p:nvPr>
        </p:nvSpPr>
        <p:spPr>
          <a:xfrm>
            <a:off x="4026450" y="898175"/>
            <a:ext cx="4248675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body" idx="1"/>
          </p:nvPr>
        </p:nvSpPr>
        <p:spPr>
          <a:xfrm>
            <a:off x="4026450" y="3377775"/>
            <a:ext cx="4248675" cy="3144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800"/>
            </a:lvl1pPr>
            <a:lvl2pPr marL="685800" lvl="1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2pPr>
            <a:lvl3pPr marL="1028700" lvl="2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■"/>
              <a:defRPr sz="1800"/>
            </a:lvl3pPr>
            <a:lvl4pPr marL="1371600" lvl="3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●"/>
              <a:defRPr sz="1800"/>
            </a:lvl4pPr>
            <a:lvl5pPr marL="1714500" lvl="4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5pPr>
            <a:lvl6pPr marL="2057400" lvl="5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■"/>
              <a:defRPr sz="1800"/>
            </a:lvl6pPr>
            <a:lvl7pPr marL="2400300" lvl="6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●"/>
              <a:defRPr sz="1800"/>
            </a:lvl7pPr>
            <a:lvl8pPr marL="2743200" lvl="7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8pPr>
            <a:lvl9pPr marL="3086100" lvl="8" indent="-285750" rtl="0">
              <a:lnSpc>
                <a:spcPct val="115000"/>
              </a:lnSpc>
              <a:spcBef>
                <a:spcPts val="1575"/>
              </a:spcBef>
              <a:spcAft>
                <a:spcPts val="1575"/>
              </a:spcAft>
              <a:buSzPts val="2400"/>
              <a:buChar char="■"/>
              <a:defRPr sz="1800"/>
            </a:lvl9pPr>
          </a:lstStyle>
          <a:p>
            <a:endParaRPr/>
          </a:p>
        </p:txBody>
      </p:sp>
      <p:sp>
        <p:nvSpPr>
          <p:cNvPr id="85" name="Google Shape;85;p3"/>
          <p:cNvSpPr txBox="1">
            <a:spLocks noGrp="1"/>
          </p:cNvSpPr>
          <p:nvPr>
            <p:ph type="subTitle" idx="2"/>
          </p:nvPr>
        </p:nvSpPr>
        <p:spPr>
          <a:xfrm>
            <a:off x="4026450" y="2033875"/>
            <a:ext cx="4248675" cy="97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500">
                <a:solidFill>
                  <a:schemeClr val="lt2"/>
                </a:solidFill>
              </a:defRPr>
            </a:lvl1pPr>
            <a:lvl2pPr lvl="1" rtl="0">
              <a:spcBef>
                <a:spcPts val="1575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575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575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575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575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575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575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575"/>
              </a:spcBef>
              <a:spcAft>
                <a:spcPts val="1575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663946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body" idx="1"/>
          </p:nvPr>
        </p:nvSpPr>
        <p:spPr>
          <a:xfrm>
            <a:off x="1177706" y="1536641"/>
            <a:ext cx="5986125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95275" rtl="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1pPr>
            <a:lvl2pPr marL="685800" lvl="1" indent="-285750" rtl="0"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2pPr>
            <a:lvl3pPr marL="1028700" lvl="2" indent="-285750" rtl="0">
              <a:spcBef>
                <a:spcPts val="1575"/>
              </a:spcBef>
              <a:spcAft>
                <a:spcPts val="0"/>
              </a:spcAft>
              <a:buSzPts val="2400"/>
              <a:buChar char="■"/>
              <a:defRPr sz="1800"/>
            </a:lvl3pPr>
            <a:lvl4pPr marL="1371600" lvl="3" indent="-285750" rtl="0">
              <a:spcBef>
                <a:spcPts val="1575"/>
              </a:spcBef>
              <a:spcAft>
                <a:spcPts val="0"/>
              </a:spcAft>
              <a:buSzPts val="2400"/>
              <a:buChar char="●"/>
              <a:defRPr sz="1800"/>
            </a:lvl4pPr>
            <a:lvl5pPr marL="1714500" lvl="4" indent="-285750" rtl="0"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5pPr>
            <a:lvl6pPr marL="2057400" lvl="5" indent="-285750" rtl="0">
              <a:spcBef>
                <a:spcPts val="1575"/>
              </a:spcBef>
              <a:spcAft>
                <a:spcPts val="0"/>
              </a:spcAft>
              <a:buSzPts val="2400"/>
              <a:buChar char="■"/>
              <a:defRPr sz="1800"/>
            </a:lvl6pPr>
            <a:lvl7pPr marL="2400300" lvl="6" indent="-285750" rtl="0">
              <a:spcBef>
                <a:spcPts val="1575"/>
              </a:spcBef>
              <a:spcAft>
                <a:spcPts val="0"/>
              </a:spcAft>
              <a:buSzPts val="2400"/>
              <a:buChar char="●"/>
              <a:defRPr sz="1800"/>
            </a:lvl7pPr>
            <a:lvl8pPr marL="2743200" lvl="7" indent="-285750" rtl="0"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8pPr>
            <a:lvl9pPr marL="3086100" lvl="8" indent="-285750" rtl="0">
              <a:spcBef>
                <a:spcPts val="1575"/>
              </a:spcBef>
              <a:spcAft>
                <a:spcPts val="1575"/>
              </a:spcAft>
              <a:buSzPts val="2400"/>
              <a:buChar char="■"/>
              <a:defRPr sz="1800"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975">
                <a:solidFill>
                  <a:schemeClr val="dk2"/>
                </a:solidFill>
              </a:defRPr>
            </a:lvl1pPr>
            <a:lvl2pPr lvl="1" algn="r" rtl="0">
              <a:buNone/>
              <a:defRPr sz="975">
                <a:solidFill>
                  <a:schemeClr val="dk2"/>
                </a:solidFill>
              </a:defRPr>
            </a:lvl2pPr>
            <a:lvl3pPr lvl="2" algn="r" rtl="0">
              <a:buNone/>
              <a:defRPr sz="975">
                <a:solidFill>
                  <a:schemeClr val="dk2"/>
                </a:solidFill>
              </a:defRPr>
            </a:lvl3pPr>
            <a:lvl4pPr lvl="3" algn="r" rtl="0">
              <a:buNone/>
              <a:defRPr sz="975">
                <a:solidFill>
                  <a:schemeClr val="dk2"/>
                </a:solidFill>
              </a:defRPr>
            </a:lvl4pPr>
            <a:lvl5pPr lvl="4" algn="r" rtl="0">
              <a:buNone/>
              <a:defRPr sz="975">
                <a:solidFill>
                  <a:schemeClr val="dk2"/>
                </a:solidFill>
              </a:defRPr>
            </a:lvl5pPr>
            <a:lvl6pPr lvl="5" algn="r" rtl="0">
              <a:buNone/>
              <a:defRPr sz="975">
                <a:solidFill>
                  <a:schemeClr val="dk2"/>
                </a:solidFill>
              </a:defRPr>
            </a:lvl6pPr>
            <a:lvl7pPr lvl="6" algn="r" rtl="0">
              <a:buNone/>
              <a:defRPr sz="975">
                <a:solidFill>
                  <a:schemeClr val="dk2"/>
                </a:solidFill>
              </a:defRPr>
            </a:lvl7pPr>
            <a:lvl8pPr lvl="7" algn="r" rtl="0">
              <a:buNone/>
              <a:defRPr sz="975">
                <a:solidFill>
                  <a:schemeClr val="dk2"/>
                </a:solidFill>
              </a:defRPr>
            </a:lvl8pPr>
            <a:lvl9pPr lvl="8" algn="r" rtl="0">
              <a:buNone/>
              <a:defRPr sz="975">
                <a:solidFill>
                  <a:schemeClr val="dk2"/>
                </a:solidFill>
              </a:defRPr>
            </a:lvl9pPr>
          </a:lstStyle>
          <a:p>
            <a:pPr defTabSz="685800">
              <a:defRPr/>
            </a:pPr>
            <a:fld id="{00000000-1234-1234-1234-123412341234}" type="slidenum">
              <a:rPr lang="en" smtClean="0">
                <a:solidFill>
                  <a:srgbClr val="434343"/>
                </a:solidFill>
              </a:rPr>
              <a:pPr defTabSz="685800">
                <a:defRPr/>
              </a:pPr>
              <a:t>‹#›</a:t>
            </a:fld>
            <a:endParaRPr lang="en">
              <a:solidFill>
                <a:srgbClr val="434343"/>
              </a:solidFill>
            </a:endParaRPr>
          </a:p>
        </p:txBody>
      </p:sp>
      <p:sp>
        <p:nvSpPr>
          <p:cNvPr id="89" name="Google Shape;89;p4"/>
          <p:cNvSpPr txBox="1">
            <a:spLocks noGrp="1"/>
          </p:cNvSpPr>
          <p:nvPr>
            <p:ph type="title"/>
          </p:nvPr>
        </p:nvSpPr>
        <p:spPr>
          <a:xfrm>
            <a:off x="1177706" y="593375"/>
            <a:ext cx="5986125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4"/>
          <p:cNvSpPr/>
          <p:nvPr/>
        </p:nvSpPr>
        <p:spPr>
          <a:xfrm rot="-209359">
            <a:off x="8259176" y="2721665"/>
            <a:ext cx="169766" cy="4134485"/>
          </a:xfrm>
          <a:custGeom>
            <a:avLst/>
            <a:gdLst/>
            <a:ahLst/>
            <a:cxnLst/>
            <a:rect l="l" t="t" r="r" b="b"/>
            <a:pathLst>
              <a:path w="551062" h="3348763" extrusionOk="0">
                <a:moveTo>
                  <a:pt x="0" y="102946"/>
                </a:moveTo>
                <a:cubicBezTo>
                  <a:pt x="58538" y="325995"/>
                  <a:pt x="313883" y="798334"/>
                  <a:pt x="393616" y="1338294"/>
                </a:cubicBezTo>
                <a:cubicBezTo>
                  <a:pt x="473349" y="1878254"/>
                  <a:pt x="452154" y="3007630"/>
                  <a:pt x="478395" y="3342708"/>
                </a:cubicBezTo>
                <a:lnTo>
                  <a:pt x="551062" y="3348763"/>
                </a:lnTo>
                <a:cubicBezTo>
                  <a:pt x="546016" y="3004601"/>
                  <a:pt x="532896" y="1835865"/>
                  <a:pt x="448117" y="1277738"/>
                </a:cubicBezTo>
                <a:cubicBezTo>
                  <a:pt x="363338" y="719611"/>
                  <a:pt x="117075" y="195799"/>
                  <a:pt x="42389" y="0"/>
                </a:cubicBezTo>
                <a:lnTo>
                  <a:pt x="0" y="102946"/>
                </a:ln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4"/>
          <p:cNvSpPr/>
          <p:nvPr/>
        </p:nvSpPr>
        <p:spPr>
          <a:xfrm flipH="1">
            <a:off x="8434010" y="1114237"/>
            <a:ext cx="172551" cy="5374765"/>
          </a:xfrm>
          <a:custGeom>
            <a:avLst/>
            <a:gdLst/>
            <a:ahLst/>
            <a:cxnLst/>
            <a:rect l="l" t="t" r="r" b="b"/>
            <a:pathLst>
              <a:path w="551062" h="3348763" extrusionOk="0">
                <a:moveTo>
                  <a:pt x="0" y="102946"/>
                </a:moveTo>
                <a:cubicBezTo>
                  <a:pt x="58538" y="325995"/>
                  <a:pt x="313883" y="798334"/>
                  <a:pt x="393616" y="1338294"/>
                </a:cubicBezTo>
                <a:cubicBezTo>
                  <a:pt x="473349" y="1878254"/>
                  <a:pt x="452154" y="3007630"/>
                  <a:pt x="478395" y="3342708"/>
                </a:cubicBezTo>
                <a:lnTo>
                  <a:pt x="551062" y="3348763"/>
                </a:lnTo>
                <a:cubicBezTo>
                  <a:pt x="546016" y="3004601"/>
                  <a:pt x="532896" y="1835865"/>
                  <a:pt x="448117" y="1277738"/>
                </a:cubicBezTo>
                <a:cubicBezTo>
                  <a:pt x="363338" y="719611"/>
                  <a:pt x="117075" y="195799"/>
                  <a:pt x="42389" y="0"/>
                </a:cubicBezTo>
                <a:lnTo>
                  <a:pt x="0" y="102946"/>
                </a:ln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4"/>
          <p:cNvSpPr/>
          <p:nvPr/>
        </p:nvSpPr>
        <p:spPr>
          <a:xfrm rot="-129665">
            <a:off x="8244820" y="1358315"/>
            <a:ext cx="219203" cy="5503713"/>
          </a:xfrm>
          <a:custGeom>
            <a:avLst/>
            <a:gdLst/>
            <a:ahLst/>
            <a:cxnLst/>
            <a:rect l="l" t="t" r="r" b="b"/>
            <a:pathLst>
              <a:path w="551062" h="3348763" extrusionOk="0">
                <a:moveTo>
                  <a:pt x="0" y="102946"/>
                </a:moveTo>
                <a:cubicBezTo>
                  <a:pt x="58538" y="325995"/>
                  <a:pt x="313883" y="798334"/>
                  <a:pt x="393616" y="1338294"/>
                </a:cubicBezTo>
                <a:cubicBezTo>
                  <a:pt x="473349" y="1878254"/>
                  <a:pt x="452154" y="3007630"/>
                  <a:pt x="478395" y="3342708"/>
                </a:cubicBezTo>
                <a:lnTo>
                  <a:pt x="551062" y="3348763"/>
                </a:lnTo>
                <a:cubicBezTo>
                  <a:pt x="546016" y="3004601"/>
                  <a:pt x="532896" y="1835865"/>
                  <a:pt x="448117" y="1277738"/>
                </a:cubicBezTo>
                <a:cubicBezTo>
                  <a:pt x="363338" y="719611"/>
                  <a:pt x="117075" y="195799"/>
                  <a:pt x="42389" y="0"/>
                </a:cubicBezTo>
                <a:lnTo>
                  <a:pt x="0" y="102946"/>
                </a:ln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4"/>
          <p:cNvSpPr/>
          <p:nvPr/>
        </p:nvSpPr>
        <p:spPr>
          <a:xfrm flipH="1">
            <a:off x="8359469" y="0"/>
            <a:ext cx="751225" cy="5487490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4"/>
          <p:cNvSpPr/>
          <p:nvPr/>
        </p:nvSpPr>
        <p:spPr>
          <a:xfrm rot="-489575">
            <a:off x="7693072" y="1431771"/>
            <a:ext cx="578216" cy="5473723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" name="Google Shape;95;p4"/>
          <p:cNvGrpSpPr/>
          <p:nvPr/>
        </p:nvGrpSpPr>
        <p:grpSpPr>
          <a:xfrm rot="607849" flipH="1">
            <a:off x="8165179" y="344336"/>
            <a:ext cx="905793" cy="1216551"/>
            <a:chOff x="5307255" y="1547438"/>
            <a:chExt cx="1117486" cy="1125654"/>
          </a:xfrm>
        </p:grpSpPr>
        <p:sp>
          <p:nvSpPr>
            <p:cNvPr id="96" name="Google Shape;96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" name="Google Shape;98;p4"/>
          <p:cNvGrpSpPr/>
          <p:nvPr/>
        </p:nvGrpSpPr>
        <p:grpSpPr>
          <a:xfrm rot="608125" flipH="1">
            <a:off x="8308106" y="1722395"/>
            <a:ext cx="722499" cy="970373"/>
            <a:chOff x="5307255" y="1547438"/>
            <a:chExt cx="1117486" cy="1125654"/>
          </a:xfrm>
        </p:grpSpPr>
        <p:sp>
          <p:nvSpPr>
            <p:cNvPr id="99" name="Google Shape;99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" name="Google Shape;101;p4"/>
          <p:cNvGrpSpPr/>
          <p:nvPr/>
        </p:nvGrpSpPr>
        <p:grpSpPr>
          <a:xfrm rot="608125" flipH="1">
            <a:off x="7813816" y="1014895"/>
            <a:ext cx="722499" cy="970373"/>
            <a:chOff x="5307255" y="1547438"/>
            <a:chExt cx="1117486" cy="1125654"/>
          </a:xfrm>
        </p:grpSpPr>
        <p:sp>
          <p:nvSpPr>
            <p:cNvPr id="102" name="Google Shape;102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" name="Google Shape;104;p4"/>
          <p:cNvGrpSpPr/>
          <p:nvPr/>
        </p:nvGrpSpPr>
        <p:grpSpPr>
          <a:xfrm rot="608125" flipH="1">
            <a:off x="7769156" y="2245199"/>
            <a:ext cx="722499" cy="970373"/>
            <a:chOff x="5307255" y="1547438"/>
            <a:chExt cx="1117486" cy="1125654"/>
          </a:xfrm>
        </p:grpSpPr>
        <p:sp>
          <p:nvSpPr>
            <p:cNvPr id="105" name="Google Shape;105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4"/>
          <p:cNvGrpSpPr/>
          <p:nvPr/>
        </p:nvGrpSpPr>
        <p:grpSpPr>
          <a:xfrm rot="608127" flipH="1">
            <a:off x="8449255" y="2680595"/>
            <a:ext cx="626291" cy="841158"/>
            <a:chOff x="5307255" y="1547438"/>
            <a:chExt cx="1117486" cy="1125654"/>
          </a:xfrm>
        </p:grpSpPr>
        <p:sp>
          <p:nvSpPr>
            <p:cNvPr id="108" name="Google Shape;108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" name="Google Shape;110;p4"/>
          <p:cNvGrpSpPr/>
          <p:nvPr/>
        </p:nvGrpSpPr>
        <p:grpSpPr>
          <a:xfrm rot="607931" flipH="1">
            <a:off x="7984686" y="3247822"/>
            <a:ext cx="898049" cy="1206151"/>
            <a:chOff x="5307255" y="1547438"/>
            <a:chExt cx="1117486" cy="1125654"/>
          </a:xfrm>
        </p:grpSpPr>
        <p:sp>
          <p:nvSpPr>
            <p:cNvPr id="111" name="Google Shape;111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" name="Google Shape;113;p4"/>
          <p:cNvGrpSpPr/>
          <p:nvPr/>
        </p:nvGrpSpPr>
        <p:grpSpPr>
          <a:xfrm rot="607740" flipH="1">
            <a:off x="7844488" y="4348837"/>
            <a:ext cx="701030" cy="941538"/>
            <a:chOff x="5307255" y="1547438"/>
            <a:chExt cx="1117486" cy="1125654"/>
          </a:xfrm>
        </p:grpSpPr>
        <p:sp>
          <p:nvSpPr>
            <p:cNvPr id="114" name="Google Shape;114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" name="Google Shape;116;p4"/>
          <p:cNvGrpSpPr/>
          <p:nvPr/>
        </p:nvGrpSpPr>
        <p:grpSpPr>
          <a:xfrm rot="607931" flipH="1">
            <a:off x="7999069" y="5235078"/>
            <a:ext cx="898049" cy="1206151"/>
            <a:chOff x="5307255" y="1547438"/>
            <a:chExt cx="1117486" cy="1125654"/>
          </a:xfrm>
        </p:grpSpPr>
        <p:sp>
          <p:nvSpPr>
            <p:cNvPr id="117" name="Google Shape;117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" name="Google Shape;119;p4"/>
          <p:cNvGrpSpPr/>
          <p:nvPr/>
        </p:nvGrpSpPr>
        <p:grpSpPr>
          <a:xfrm rot="608127" flipH="1">
            <a:off x="8440928" y="4262123"/>
            <a:ext cx="626291" cy="841158"/>
            <a:chOff x="5307255" y="1547438"/>
            <a:chExt cx="1117486" cy="1125654"/>
          </a:xfrm>
        </p:grpSpPr>
        <p:sp>
          <p:nvSpPr>
            <p:cNvPr id="120" name="Google Shape;120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321066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">
  <p:cSld name="Header">
    <p:bg>
      <p:bgPr>
        <a:solidFill>
          <a:schemeClr val="accent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975">
                <a:solidFill>
                  <a:schemeClr val="dk2"/>
                </a:solidFill>
              </a:defRPr>
            </a:lvl1pPr>
            <a:lvl2pPr lvl="1" algn="r" rtl="0">
              <a:buNone/>
              <a:defRPr sz="975">
                <a:solidFill>
                  <a:schemeClr val="dk2"/>
                </a:solidFill>
              </a:defRPr>
            </a:lvl2pPr>
            <a:lvl3pPr lvl="2" algn="r" rtl="0">
              <a:buNone/>
              <a:defRPr sz="975">
                <a:solidFill>
                  <a:schemeClr val="dk2"/>
                </a:solidFill>
              </a:defRPr>
            </a:lvl3pPr>
            <a:lvl4pPr lvl="3" algn="r" rtl="0">
              <a:buNone/>
              <a:defRPr sz="975">
                <a:solidFill>
                  <a:schemeClr val="dk2"/>
                </a:solidFill>
              </a:defRPr>
            </a:lvl4pPr>
            <a:lvl5pPr lvl="4" algn="r" rtl="0">
              <a:buNone/>
              <a:defRPr sz="975">
                <a:solidFill>
                  <a:schemeClr val="dk2"/>
                </a:solidFill>
              </a:defRPr>
            </a:lvl5pPr>
            <a:lvl6pPr lvl="5" algn="r" rtl="0">
              <a:buNone/>
              <a:defRPr sz="975">
                <a:solidFill>
                  <a:schemeClr val="dk2"/>
                </a:solidFill>
              </a:defRPr>
            </a:lvl6pPr>
            <a:lvl7pPr lvl="6" algn="r" rtl="0">
              <a:buNone/>
              <a:defRPr sz="975">
                <a:solidFill>
                  <a:schemeClr val="dk2"/>
                </a:solidFill>
              </a:defRPr>
            </a:lvl7pPr>
            <a:lvl8pPr lvl="7" algn="r" rtl="0">
              <a:buNone/>
              <a:defRPr sz="975">
                <a:solidFill>
                  <a:schemeClr val="dk2"/>
                </a:solidFill>
              </a:defRPr>
            </a:lvl8pPr>
            <a:lvl9pPr lvl="8" algn="r" rtl="0">
              <a:buNone/>
              <a:defRPr sz="975">
                <a:solidFill>
                  <a:schemeClr val="dk2"/>
                </a:solidFill>
              </a:defRPr>
            </a:lvl9pPr>
          </a:lstStyle>
          <a:p>
            <a:pPr defTabSz="685800">
              <a:defRPr/>
            </a:pPr>
            <a:fld id="{00000000-1234-1234-1234-123412341234}" type="slidenum">
              <a:rPr lang="en" smtClean="0">
                <a:solidFill>
                  <a:srgbClr val="434343"/>
                </a:solidFill>
              </a:rPr>
              <a:pPr defTabSz="685800">
                <a:defRPr/>
              </a:pPr>
              <a:t>‹#›</a:t>
            </a:fld>
            <a:endParaRPr lang="en">
              <a:solidFill>
                <a:srgbClr val="434343"/>
              </a:solidFill>
            </a:endParaRPr>
          </a:p>
        </p:txBody>
      </p:sp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2869500" y="3047250"/>
            <a:ext cx="5409450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5"/>
          <p:cNvSpPr/>
          <p:nvPr/>
        </p:nvSpPr>
        <p:spPr>
          <a:xfrm rot="648264" flipH="1">
            <a:off x="1527473" y="1896554"/>
            <a:ext cx="561269" cy="4344453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5"/>
          <p:cNvSpPr/>
          <p:nvPr/>
        </p:nvSpPr>
        <p:spPr>
          <a:xfrm rot="159780">
            <a:off x="342005" y="1427870"/>
            <a:ext cx="905815" cy="4342227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7" name="Google Shape;127;p5"/>
          <p:cNvGrpSpPr/>
          <p:nvPr/>
        </p:nvGrpSpPr>
        <p:grpSpPr>
          <a:xfrm rot="-1545250" flipH="1">
            <a:off x="181447" y="2094991"/>
            <a:ext cx="2086832" cy="4325244"/>
            <a:chOff x="5781674" y="547101"/>
            <a:chExt cx="2605044" cy="4089732"/>
          </a:xfrm>
        </p:grpSpPr>
        <p:sp>
          <p:nvSpPr>
            <p:cNvPr id="128" name="Google Shape;128;p5"/>
            <p:cNvSpPr/>
            <p:nvPr/>
          </p:nvSpPr>
          <p:spPr>
            <a:xfrm rot="-894226">
              <a:off x="6527769" y="1142238"/>
              <a:ext cx="1450664" cy="3364637"/>
            </a:xfrm>
            <a:custGeom>
              <a:avLst/>
              <a:gdLst/>
              <a:ahLst/>
              <a:cxnLst/>
              <a:rect l="l" t="t" r="r" b="b"/>
              <a:pathLst>
                <a:path w="1448953" h="3360670" extrusionOk="0">
                  <a:moveTo>
                    <a:pt x="1191919" y="86813"/>
                  </a:moveTo>
                  <a:cubicBezTo>
                    <a:pt x="1025290" y="132667"/>
                    <a:pt x="921395" y="246543"/>
                    <a:pt x="892225" y="363714"/>
                  </a:cubicBezTo>
                  <a:cubicBezTo>
                    <a:pt x="866702" y="466240"/>
                    <a:pt x="709570" y="565145"/>
                    <a:pt x="647549" y="578271"/>
                  </a:cubicBezTo>
                  <a:lnTo>
                    <a:pt x="640118" y="578320"/>
                  </a:lnTo>
                  <a:lnTo>
                    <a:pt x="692307" y="728846"/>
                  </a:lnTo>
                  <a:cubicBezTo>
                    <a:pt x="726650" y="838573"/>
                    <a:pt x="758737" y="954796"/>
                    <a:pt x="785069" y="1074429"/>
                  </a:cubicBezTo>
                  <a:lnTo>
                    <a:pt x="819224" y="1257170"/>
                  </a:lnTo>
                  <a:lnTo>
                    <a:pt x="825754" y="1225216"/>
                  </a:lnTo>
                  <a:cubicBezTo>
                    <a:pt x="838960" y="1176376"/>
                    <a:pt x="862291" y="1128744"/>
                    <a:pt x="898552" y="1099183"/>
                  </a:cubicBezTo>
                  <a:cubicBezTo>
                    <a:pt x="995245" y="1020355"/>
                    <a:pt x="1171036" y="917459"/>
                    <a:pt x="1411292" y="928426"/>
                  </a:cubicBezTo>
                  <a:cubicBezTo>
                    <a:pt x="1243260" y="968835"/>
                    <a:pt x="1135715" y="1079270"/>
                    <a:pt x="1102749" y="1195430"/>
                  </a:cubicBezTo>
                  <a:cubicBezTo>
                    <a:pt x="1073903" y="1297071"/>
                    <a:pt x="913637" y="1390812"/>
                    <a:pt x="851222" y="1401913"/>
                  </a:cubicBezTo>
                  <a:lnTo>
                    <a:pt x="838408" y="1401581"/>
                  </a:lnTo>
                  <a:lnTo>
                    <a:pt x="852577" y="1518234"/>
                  </a:lnTo>
                  <a:lnTo>
                    <a:pt x="868497" y="1712474"/>
                  </a:lnTo>
                  <a:lnTo>
                    <a:pt x="875296" y="1738373"/>
                  </a:lnTo>
                  <a:cubicBezTo>
                    <a:pt x="877335" y="1749742"/>
                    <a:pt x="878083" y="1759689"/>
                    <a:pt x="877453" y="1767587"/>
                  </a:cubicBezTo>
                  <a:lnTo>
                    <a:pt x="873836" y="1777607"/>
                  </a:lnTo>
                  <a:lnTo>
                    <a:pt x="875241" y="1794757"/>
                  </a:lnTo>
                  <a:lnTo>
                    <a:pt x="892177" y="2109908"/>
                  </a:lnTo>
                  <a:lnTo>
                    <a:pt x="909485" y="2076862"/>
                  </a:lnTo>
                  <a:cubicBezTo>
                    <a:pt x="918468" y="2063388"/>
                    <a:pt x="928818" y="2051263"/>
                    <a:pt x="940654" y="2041110"/>
                  </a:cubicBezTo>
                  <a:cubicBezTo>
                    <a:pt x="1035341" y="1959884"/>
                    <a:pt x="1208498" y="1852615"/>
                    <a:pt x="1448953" y="1857557"/>
                  </a:cubicBezTo>
                  <a:cubicBezTo>
                    <a:pt x="1281987" y="1902164"/>
                    <a:pt x="1177243" y="2015259"/>
                    <a:pt x="1147199" y="2132210"/>
                  </a:cubicBezTo>
                  <a:cubicBezTo>
                    <a:pt x="1124665" y="2219922"/>
                    <a:pt x="1005462" y="2304253"/>
                    <a:pt x="932746" y="2334531"/>
                  </a:cubicBezTo>
                  <a:lnTo>
                    <a:pt x="903202" y="2344187"/>
                  </a:lnTo>
                  <a:lnTo>
                    <a:pt x="908194" y="2477841"/>
                  </a:lnTo>
                  <a:cubicBezTo>
                    <a:pt x="920701" y="2855046"/>
                    <a:pt x="924855" y="3198771"/>
                    <a:pt x="927229" y="3360670"/>
                  </a:cubicBezTo>
                  <a:lnTo>
                    <a:pt x="854303" y="3354593"/>
                  </a:lnTo>
                  <a:cubicBezTo>
                    <a:pt x="844428" y="3228492"/>
                    <a:pt x="841247" y="2990296"/>
                    <a:pt x="836909" y="2713233"/>
                  </a:cubicBezTo>
                  <a:lnTo>
                    <a:pt x="836374" y="2685348"/>
                  </a:lnTo>
                  <a:lnTo>
                    <a:pt x="807689" y="2685619"/>
                  </a:lnTo>
                  <a:cubicBezTo>
                    <a:pt x="729110" y="2680171"/>
                    <a:pt x="589206" y="2638363"/>
                    <a:pt x="539820" y="2562453"/>
                  </a:cubicBezTo>
                  <a:cubicBezTo>
                    <a:pt x="473971" y="2461241"/>
                    <a:pt x="338574" y="2387555"/>
                    <a:pt x="166109" y="2398654"/>
                  </a:cubicBezTo>
                  <a:cubicBezTo>
                    <a:pt x="392372" y="2317117"/>
                    <a:pt x="590731" y="2363415"/>
                    <a:pt x="706413" y="2410116"/>
                  </a:cubicBezTo>
                  <a:cubicBezTo>
                    <a:pt x="735334" y="2421792"/>
                    <a:pt x="761141" y="2442840"/>
                    <a:pt x="783151" y="2468240"/>
                  </a:cubicBezTo>
                  <a:lnTo>
                    <a:pt x="833724" y="2547209"/>
                  </a:lnTo>
                  <a:lnTo>
                    <a:pt x="828552" y="2277642"/>
                  </a:lnTo>
                  <a:cubicBezTo>
                    <a:pt x="824823" y="2128831"/>
                    <a:pt x="819823" y="1979457"/>
                    <a:pt x="812571" y="1838673"/>
                  </a:cubicBezTo>
                  <a:lnTo>
                    <a:pt x="809332" y="1790015"/>
                  </a:lnTo>
                  <a:lnTo>
                    <a:pt x="775134" y="1785520"/>
                  </a:lnTo>
                  <a:cubicBezTo>
                    <a:pt x="696132" y="1770932"/>
                    <a:pt x="592118" y="1731356"/>
                    <a:pt x="550962" y="1668098"/>
                  </a:cubicBezTo>
                  <a:cubicBezTo>
                    <a:pt x="485113" y="1566885"/>
                    <a:pt x="349716" y="1493200"/>
                    <a:pt x="177251" y="1504299"/>
                  </a:cubicBezTo>
                  <a:cubicBezTo>
                    <a:pt x="403514" y="1422761"/>
                    <a:pt x="601873" y="1469060"/>
                    <a:pt x="717555" y="1515761"/>
                  </a:cubicBezTo>
                  <a:cubicBezTo>
                    <a:pt x="746476" y="1527437"/>
                    <a:pt x="772283" y="1548484"/>
                    <a:pt x="794293" y="1573885"/>
                  </a:cubicBezTo>
                  <a:lnTo>
                    <a:pt x="795022" y="1575023"/>
                  </a:lnTo>
                  <a:lnTo>
                    <a:pt x="794772" y="1571272"/>
                  </a:lnTo>
                  <a:cubicBezTo>
                    <a:pt x="787645" y="1487765"/>
                    <a:pt x="779225" y="1410788"/>
                    <a:pt x="769223" y="1343053"/>
                  </a:cubicBezTo>
                  <a:cubicBezTo>
                    <a:pt x="749219" y="1207583"/>
                    <a:pt x="718200" y="1076354"/>
                    <a:pt x="682006" y="952215"/>
                  </a:cubicBezTo>
                  <a:lnTo>
                    <a:pt x="669328" y="914878"/>
                  </a:lnTo>
                  <a:lnTo>
                    <a:pt x="641580" y="915141"/>
                  </a:lnTo>
                  <a:cubicBezTo>
                    <a:pt x="563001" y="909692"/>
                    <a:pt x="423097" y="867885"/>
                    <a:pt x="373711" y="791975"/>
                  </a:cubicBezTo>
                  <a:cubicBezTo>
                    <a:pt x="307862" y="690762"/>
                    <a:pt x="172465" y="617077"/>
                    <a:pt x="0" y="628176"/>
                  </a:cubicBezTo>
                  <a:cubicBezTo>
                    <a:pt x="226263" y="546638"/>
                    <a:pt x="424622" y="592936"/>
                    <a:pt x="540304" y="639638"/>
                  </a:cubicBezTo>
                  <a:cubicBezTo>
                    <a:pt x="554765" y="645476"/>
                    <a:pt x="568447" y="653656"/>
                    <a:pt x="581265" y="663553"/>
                  </a:cubicBezTo>
                  <a:lnTo>
                    <a:pt x="585298" y="667408"/>
                  </a:lnTo>
                  <a:lnTo>
                    <a:pt x="563739" y="603918"/>
                  </a:lnTo>
                  <a:cubicBezTo>
                    <a:pt x="482330" y="389698"/>
                    <a:pt x="403580" y="215233"/>
                    <a:pt x="374207" y="103312"/>
                  </a:cubicBezTo>
                  <a:lnTo>
                    <a:pt x="416747" y="0"/>
                  </a:lnTo>
                  <a:cubicBezTo>
                    <a:pt x="449538" y="85967"/>
                    <a:pt x="515287" y="234940"/>
                    <a:pt x="586004" y="422239"/>
                  </a:cubicBezTo>
                  <a:lnTo>
                    <a:pt x="608266" y="486450"/>
                  </a:lnTo>
                  <a:lnTo>
                    <a:pt x="607999" y="451410"/>
                  </a:lnTo>
                  <a:cubicBezTo>
                    <a:pt x="614944" y="387457"/>
                    <a:pt x="637966" y="315127"/>
                    <a:pt x="685005" y="274161"/>
                  </a:cubicBezTo>
                  <a:cubicBezTo>
                    <a:pt x="779083" y="192229"/>
                    <a:pt x="951433" y="83669"/>
                    <a:pt x="1191919" y="86813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9" name="Google Shape;129;p5"/>
            <p:cNvGrpSpPr/>
            <p:nvPr/>
          </p:nvGrpSpPr>
          <p:grpSpPr>
            <a:xfrm>
              <a:off x="5781674" y="547101"/>
              <a:ext cx="968399" cy="1110421"/>
              <a:chOff x="5781674" y="528934"/>
              <a:chExt cx="968399" cy="1110421"/>
            </a:xfrm>
          </p:grpSpPr>
          <p:sp>
            <p:nvSpPr>
              <p:cNvPr id="130" name="Google Shape;130;p5"/>
              <p:cNvSpPr/>
              <p:nvPr/>
            </p:nvSpPr>
            <p:spPr>
              <a:xfrm rot="-1985831">
                <a:off x="6188231" y="595206"/>
                <a:ext cx="265355" cy="93203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5"/>
              <p:cNvSpPr/>
              <p:nvPr/>
            </p:nvSpPr>
            <p:spPr>
              <a:xfrm rot="-1127820">
                <a:off x="5913155" y="617709"/>
                <a:ext cx="705437" cy="932871"/>
              </a:xfrm>
              <a:custGeom>
                <a:avLst/>
                <a:gdLst/>
                <a:ahLst/>
                <a:cxnLst/>
                <a:rect l="l" t="t" r="r" b="b"/>
                <a:pathLst>
                  <a:path w="704816" h="932050" extrusionOk="0">
                    <a:moveTo>
                      <a:pt x="572192" y="0"/>
                    </a:moveTo>
                    <a:cubicBezTo>
                      <a:pt x="645438" y="0"/>
                      <a:pt x="704816" y="208646"/>
                      <a:pt x="704816" y="466025"/>
                    </a:cubicBezTo>
                    <a:cubicBezTo>
                      <a:pt x="704816" y="723404"/>
                      <a:pt x="645438" y="932050"/>
                      <a:pt x="572192" y="932050"/>
                    </a:cubicBezTo>
                    <a:lnTo>
                      <a:pt x="562800" y="928723"/>
                    </a:lnTo>
                    <a:lnTo>
                      <a:pt x="554667" y="931304"/>
                    </a:lnTo>
                    <a:cubicBezTo>
                      <a:pt x="480254" y="933116"/>
                      <a:pt x="330628" y="810708"/>
                      <a:pt x="194743" y="631117"/>
                    </a:cubicBezTo>
                    <a:cubicBezTo>
                      <a:pt x="39445" y="425869"/>
                      <a:pt x="-39097" y="223657"/>
                      <a:pt x="19313" y="179461"/>
                    </a:cubicBezTo>
                    <a:cubicBezTo>
                      <a:pt x="77723" y="135266"/>
                      <a:pt x="250967" y="265824"/>
                      <a:pt x="406265" y="471071"/>
                    </a:cubicBezTo>
                    <a:lnTo>
                      <a:pt x="441116" y="519986"/>
                    </a:lnTo>
                    <a:lnTo>
                      <a:pt x="439568" y="466025"/>
                    </a:lnTo>
                    <a:cubicBezTo>
                      <a:pt x="439568" y="208646"/>
                      <a:pt x="498946" y="0"/>
                      <a:pt x="5721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2" name="Google Shape;132;p5"/>
          <p:cNvSpPr/>
          <p:nvPr/>
        </p:nvSpPr>
        <p:spPr>
          <a:xfrm rot="5776094">
            <a:off x="-614397" y="3994108"/>
            <a:ext cx="3924007" cy="809567"/>
          </a:xfrm>
          <a:custGeom>
            <a:avLst/>
            <a:gdLst/>
            <a:ahLst/>
            <a:cxnLst/>
            <a:rect l="l" t="t" r="r" b="b"/>
            <a:pathLst>
              <a:path w="3570296" h="1258395" extrusionOk="0">
                <a:moveTo>
                  <a:pt x="52" y="114287"/>
                </a:moveTo>
                <a:cubicBezTo>
                  <a:pt x="751" y="92231"/>
                  <a:pt x="8463" y="70112"/>
                  <a:pt x="24969" y="48300"/>
                </a:cubicBezTo>
                <a:cubicBezTo>
                  <a:pt x="157023" y="-126193"/>
                  <a:pt x="439442" y="311510"/>
                  <a:pt x="513040" y="355151"/>
                </a:cubicBezTo>
                <a:lnTo>
                  <a:pt x="497428" y="367539"/>
                </a:lnTo>
                <a:lnTo>
                  <a:pt x="567794" y="391986"/>
                </a:lnTo>
                <a:cubicBezTo>
                  <a:pt x="600503" y="403531"/>
                  <a:pt x="634955" y="415788"/>
                  <a:pt x="670999" y="428488"/>
                </a:cubicBezTo>
                <a:lnTo>
                  <a:pt x="716281" y="444102"/>
                </a:lnTo>
                <a:lnTo>
                  <a:pt x="701865" y="404273"/>
                </a:lnTo>
                <a:cubicBezTo>
                  <a:pt x="649428" y="255156"/>
                  <a:pt x="584812" y="23866"/>
                  <a:pt x="763696" y="1452"/>
                </a:cubicBezTo>
                <a:cubicBezTo>
                  <a:pt x="1002210" y="-28434"/>
                  <a:pt x="894788" y="411788"/>
                  <a:pt x="890967" y="497415"/>
                </a:cubicBezTo>
                <a:lnTo>
                  <a:pt x="881798" y="498502"/>
                </a:lnTo>
                <a:lnTo>
                  <a:pt x="1170375" y="584825"/>
                </a:lnTo>
                <a:lnTo>
                  <a:pt x="1206427" y="593079"/>
                </a:lnTo>
                <a:lnTo>
                  <a:pt x="1191308" y="549404"/>
                </a:lnTo>
                <a:cubicBezTo>
                  <a:pt x="1140965" y="399568"/>
                  <a:pt x="1079596" y="167395"/>
                  <a:pt x="1258778" y="147490"/>
                </a:cubicBezTo>
                <a:cubicBezTo>
                  <a:pt x="1482755" y="122608"/>
                  <a:pt x="1396927" y="506605"/>
                  <a:pt x="1381187" y="625206"/>
                </a:cubicBezTo>
                <a:lnTo>
                  <a:pt x="1380506" y="631688"/>
                </a:lnTo>
                <a:lnTo>
                  <a:pt x="1559827" y="661387"/>
                </a:lnTo>
                <a:lnTo>
                  <a:pt x="1768380" y="681955"/>
                </a:lnTo>
                <a:lnTo>
                  <a:pt x="1753583" y="630159"/>
                </a:lnTo>
                <a:cubicBezTo>
                  <a:pt x="1711551" y="477782"/>
                  <a:pt x="1663035" y="242588"/>
                  <a:pt x="1843040" y="232560"/>
                </a:cubicBezTo>
                <a:cubicBezTo>
                  <a:pt x="2053045" y="220861"/>
                  <a:pt x="1974008" y="549971"/>
                  <a:pt x="1944460" y="689482"/>
                </a:cubicBezTo>
                <a:lnTo>
                  <a:pt x="1943808" y="692995"/>
                </a:lnTo>
                <a:lnTo>
                  <a:pt x="2053692" y="699439"/>
                </a:lnTo>
                <a:lnTo>
                  <a:pt x="2326246" y="709192"/>
                </a:lnTo>
                <a:lnTo>
                  <a:pt x="2307127" y="669602"/>
                </a:lnTo>
                <a:cubicBezTo>
                  <a:pt x="2239694" y="526640"/>
                  <a:pt x="2151731" y="303184"/>
                  <a:pt x="2327379" y="262567"/>
                </a:cubicBezTo>
                <a:cubicBezTo>
                  <a:pt x="2532303" y="215180"/>
                  <a:pt x="2510624" y="552952"/>
                  <a:pt x="2505331" y="695460"/>
                </a:cubicBezTo>
                <a:lnTo>
                  <a:pt x="2504809" y="713406"/>
                </a:lnTo>
                <a:lnTo>
                  <a:pt x="2638865" y="716402"/>
                </a:lnTo>
                <a:lnTo>
                  <a:pt x="2874931" y="720031"/>
                </a:lnTo>
                <a:lnTo>
                  <a:pt x="2871057" y="706094"/>
                </a:lnTo>
                <a:cubicBezTo>
                  <a:pt x="2832158" y="570509"/>
                  <a:pt x="2731121" y="252333"/>
                  <a:pt x="2941127" y="240634"/>
                </a:cubicBezTo>
                <a:cubicBezTo>
                  <a:pt x="3151132" y="228935"/>
                  <a:pt x="3072096" y="558044"/>
                  <a:pt x="3042547" y="697556"/>
                </a:cubicBezTo>
                <a:lnTo>
                  <a:pt x="3037937" y="722417"/>
                </a:lnTo>
                <a:lnTo>
                  <a:pt x="3185623" y="724529"/>
                </a:lnTo>
                <a:cubicBezTo>
                  <a:pt x="3347059" y="727126"/>
                  <a:pt x="3480472" y="730294"/>
                  <a:pt x="3564241" y="736073"/>
                </a:cubicBezTo>
                <a:lnTo>
                  <a:pt x="3570296" y="800089"/>
                </a:lnTo>
                <a:cubicBezTo>
                  <a:pt x="3457368" y="798630"/>
                  <a:pt x="3255661" y="796406"/>
                  <a:pt x="3015878" y="791437"/>
                </a:cubicBezTo>
                <a:lnTo>
                  <a:pt x="2824326" y="786883"/>
                </a:lnTo>
                <a:lnTo>
                  <a:pt x="2823991" y="796797"/>
                </a:lnTo>
                <a:cubicBezTo>
                  <a:pt x="2823204" y="916435"/>
                  <a:pt x="2855190" y="1308606"/>
                  <a:pt x="2636794" y="1253037"/>
                </a:cubicBezTo>
                <a:cubicBezTo>
                  <a:pt x="2432958" y="1201172"/>
                  <a:pt x="2593293" y="908364"/>
                  <a:pt x="2657539" y="782789"/>
                </a:cubicBezTo>
                <a:lnTo>
                  <a:pt x="2658099" y="781621"/>
                </a:lnTo>
                <a:lnTo>
                  <a:pt x="2377142" y="771506"/>
                </a:lnTo>
                <a:lnTo>
                  <a:pt x="2357193" y="775979"/>
                </a:lnTo>
                <a:lnTo>
                  <a:pt x="2354959" y="770708"/>
                </a:lnTo>
                <a:lnTo>
                  <a:pt x="2259394" y="767267"/>
                </a:lnTo>
                <a:lnTo>
                  <a:pt x="2260299" y="785502"/>
                </a:lnTo>
                <a:cubicBezTo>
                  <a:pt x="2269474" y="904790"/>
                  <a:pt x="2333994" y="1292937"/>
                  <a:pt x="2111730" y="1255740"/>
                </a:cubicBezTo>
                <a:cubicBezTo>
                  <a:pt x="1904284" y="1221024"/>
                  <a:pt x="2039689" y="915885"/>
                  <a:pt x="2093259" y="785398"/>
                </a:cubicBezTo>
                <a:lnTo>
                  <a:pt x="2103200" y="759262"/>
                </a:lnTo>
                <a:lnTo>
                  <a:pt x="1973852" y="752232"/>
                </a:lnTo>
                <a:lnTo>
                  <a:pt x="1827482" y="741428"/>
                </a:lnTo>
                <a:lnTo>
                  <a:pt x="1784749" y="743523"/>
                </a:lnTo>
                <a:lnTo>
                  <a:pt x="1783503" y="738182"/>
                </a:lnTo>
                <a:lnTo>
                  <a:pt x="1734388" y="734557"/>
                </a:lnTo>
                <a:lnTo>
                  <a:pt x="1711951" y="732156"/>
                </a:lnTo>
                <a:lnTo>
                  <a:pt x="1710043" y="750236"/>
                </a:lnTo>
                <a:cubicBezTo>
                  <a:pt x="1700724" y="869513"/>
                  <a:pt x="1704654" y="1262966"/>
                  <a:pt x="1490778" y="1191960"/>
                </a:cubicBezTo>
                <a:cubicBezTo>
                  <a:pt x="1291161" y="1125688"/>
                  <a:pt x="1471975" y="845062"/>
                  <a:pt x="1545014" y="724390"/>
                </a:cubicBezTo>
                <a:lnTo>
                  <a:pt x="1550440" y="714875"/>
                </a:lnTo>
                <a:lnTo>
                  <a:pt x="1499272" y="709400"/>
                </a:lnTo>
                <a:cubicBezTo>
                  <a:pt x="1429506" y="700064"/>
                  <a:pt x="1360276" y="688505"/>
                  <a:pt x="1292156" y="675297"/>
                </a:cubicBezTo>
                <a:lnTo>
                  <a:pt x="1105864" y="634405"/>
                </a:lnTo>
                <a:lnTo>
                  <a:pt x="1117732" y="643857"/>
                </a:lnTo>
                <a:cubicBezTo>
                  <a:pt x="1075893" y="718664"/>
                  <a:pt x="935419" y="1149479"/>
                  <a:pt x="748384" y="998483"/>
                </a:cubicBezTo>
                <a:cubicBezTo>
                  <a:pt x="608109" y="885236"/>
                  <a:pt x="784828" y="722630"/>
                  <a:pt x="907924" y="623470"/>
                </a:cubicBezTo>
                <a:lnTo>
                  <a:pt x="949090" y="590924"/>
                </a:lnTo>
                <a:lnTo>
                  <a:pt x="724529" y="527352"/>
                </a:lnTo>
                <a:lnTo>
                  <a:pt x="588043" y="482036"/>
                </a:lnTo>
                <a:lnTo>
                  <a:pt x="594407" y="490103"/>
                </a:lnTo>
                <a:cubicBezTo>
                  <a:pt x="536597" y="553385"/>
                  <a:pt x="301493" y="940762"/>
                  <a:pt x="153863" y="751060"/>
                </a:cubicBezTo>
                <a:cubicBezTo>
                  <a:pt x="135409" y="727347"/>
                  <a:pt x="125841" y="704309"/>
                  <a:pt x="123370" y="682064"/>
                </a:cubicBezTo>
                <a:cubicBezTo>
                  <a:pt x="114101" y="598642"/>
                  <a:pt x="204622" y="526354"/>
                  <a:pt x="300553" y="471362"/>
                </a:cubicBezTo>
                <a:lnTo>
                  <a:pt x="378501" y="430833"/>
                </a:lnTo>
                <a:lnTo>
                  <a:pt x="360141" y="424135"/>
                </a:lnTo>
                <a:cubicBezTo>
                  <a:pt x="244149" y="376658"/>
                  <a:pt x="-4139" y="246620"/>
                  <a:pt x="52" y="114287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66A36"/>
              </a:gs>
              <a:gs pos="100000">
                <a:srgbClr val="666A36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5"/>
          <p:cNvSpPr/>
          <p:nvPr/>
        </p:nvSpPr>
        <p:spPr>
          <a:xfrm rot="-6131143" flipH="1">
            <a:off x="-791060" y="3701428"/>
            <a:ext cx="2748577" cy="661319"/>
          </a:xfrm>
          <a:custGeom>
            <a:avLst/>
            <a:gdLst/>
            <a:ahLst/>
            <a:cxnLst/>
            <a:rect l="l" t="t" r="r" b="b"/>
            <a:pathLst>
              <a:path w="3570296" h="1258395" extrusionOk="0">
                <a:moveTo>
                  <a:pt x="52" y="114287"/>
                </a:moveTo>
                <a:cubicBezTo>
                  <a:pt x="751" y="92231"/>
                  <a:pt x="8463" y="70112"/>
                  <a:pt x="24969" y="48300"/>
                </a:cubicBezTo>
                <a:cubicBezTo>
                  <a:pt x="157023" y="-126193"/>
                  <a:pt x="439442" y="311510"/>
                  <a:pt x="513040" y="355151"/>
                </a:cubicBezTo>
                <a:lnTo>
                  <a:pt x="497428" y="367539"/>
                </a:lnTo>
                <a:lnTo>
                  <a:pt x="567794" y="391986"/>
                </a:lnTo>
                <a:cubicBezTo>
                  <a:pt x="600503" y="403531"/>
                  <a:pt x="634955" y="415788"/>
                  <a:pt x="670999" y="428488"/>
                </a:cubicBezTo>
                <a:lnTo>
                  <a:pt x="716281" y="444102"/>
                </a:lnTo>
                <a:lnTo>
                  <a:pt x="701865" y="404273"/>
                </a:lnTo>
                <a:cubicBezTo>
                  <a:pt x="649428" y="255156"/>
                  <a:pt x="584812" y="23866"/>
                  <a:pt x="763696" y="1452"/>
                </a:cubicBezTo>
                <a:cubicBezTo>
                  <a:pt x="1002210" y="-28434"/>
                  <a:pt x="894788" y="411788"/>
                  <a:pt x="890967" y="497415"/>
                </a:cubicBezTo>
                <a:lnTo>
                  <a:pt x="881798" y="498502"/>
                </a:lnTo>
                <a:lnTo>
                  <a:pt x="1170375" y="584825"/>
                </a:lnTo>
                <a:lnTo>
                  <a:pt x="1206427" y="593079"/>
                </a:lnTo>
                <a:lnTo>
                  <a:pt x="1191308" y="549404"/>
                </a:lnTo>
                <a:cubicBezTo>
                  <a:pt x="1140965" y="399568"/>
                  <a:pt x="1079596" y="167395"/>
                  <a:pt x="1258778" y="147490"/>
                </a:cubicBezTo>
                <a:cubicBezTo>
                  <a:pt x="1482755" y="122608"/>
                  <a:pt x="1396927" y="506605"/>
                  <a:pt x="1381187" y="625206"/>
                </a:cubicBezTo>
                <a:lnTo>
                  <a:pt x="1380506" y="631688"/>
                </a:lnTo>
                <a:lnTo>
                  <a:pt x="1559827" y="661387"/>
                </a:lnTo>
                <a:lnTo>
                  <a:pt x="1768380" y="681955"/>
                </a:lnTo>
                <a:lnTo>
                  <a:pt x="1753583" y="630159"/>
                </a:lnTo>
                <a:cubicBezTo>
                  <a:pt x="1711551" y="477782"/>
                  <a:pt x="1663035" y="242588"/>
                  <a:pt x="1843040" y="232560"/>
                </a:cubicBezTo>
                <a:cubicBezTo>
                  <a:pt x="2053045" y="220861"/>
                  <a:pt x="1974008" y="549971"/>
                  <a:pt x="1944460" y="689482"/>
                </a:cubicBezTo>
                <a:lnTo>
                  <a:pt x="1943808" y="692995"/>
                </a:lnTo>
                <a:lnTo>
                  <a:pt x="2053692" y="699439"/>
                </a:lnTo>
                <a:lnTo>
                  <a:pt x="2326246" y="709192"/>
                </a:lnTo>
                <a:lnTo>
                  <a:pt x="2307127" y="669602"/>
                </a:lnTo>
                <a:cubicBezTo>
                  <a:pt x="2239694" y="526640"/>
                  <a:pt x="2151731" y="303184"/>
                  <a:pt x="2327379" y="262567"/>
                </a:cubicBezTo>
                <a:cubicBezTo>
                  <a:pt x="2532303" y="215180"/>
                  <a:pt x="2510624" y="552952"/>
                  <a:pt x="2505331" y="695460"/>
                </a:cubicBezTo>
                <a:lnTo>
                  <a:pt x="2504809" y="713406"/>
                </a:lnTo>
                <a:lnTo>
                  <a:pt x="2638865" y="716402"/>
                </a:lnTo>
                <a:lnTo>
                  <a:pt x="2874931" y="720031"/>
                </a:lnTo>
                <a:lnTo>
                  <a:pt x="2871057" y="706094"/>
                </a:lnTo>
                <a:cubicBezTo>
                  <a:pt x="2832158" y="570509"/>
                  <a:pt x="2731121" y="252333"/>
                  <a:pt x="2941127" y="240634"/>
                </a:cubicBezTo>
                <a:cubicBezTo>
                  <a:pt x="3151132" y="228935"/>
                  <a:pt x="3072096" y="558044"/>
                  <a:pt x="3042547" y="697556"/>
                </a:cubicBezTo>
                <a:lnTo>
                  <a:pt x="3037937" y="722417"/>
                </a:lnTo>
                <a:lnTo>
                  <a:pt x="3185623" y="724529"/>
                </a:lnTo>
                <a:cubicBezTo>
                  <a:pt x="3347059" y="727126"/>
                  <a:pt x="3480472" y="730294"/>
                  <a:pt x="3564241" y="736073"/>
                </a:cubicBezTo>
                <a:lnTo>
                  <a:pt x="3570296" y="800089"/>
                </a:lnTo>
                <a:cubicBezTo>
                  <a:pt x="3457368" y="798630"/>
                  <a:pt x="3255661" y="796406"/>
                  <a:pt x="3015878" y="791437"/>
                </a:cubicBezTo>
                <a:lnTo>
                  <a:pt x="2824326" y="786883"/>
                </a:lnTo>
                <a:lnTo>
                  <a:pt x="2823991" y="796797"/>
                </a:lnTo>
                <a:cubicBezTo>
                  <a:pt x="2823204" y="916435"/>
                  <a:pt x="2855190" y="1308606"/>
                  <a:pt x="2636794" y="1253037"/>
                </a:cubicBezTo>
                <a:cubicBezTo>
                  <a:pt x="2432958" y="1201172"/>
                  <a:pt x="2593293" y="908364"/>
                  <a:pt x="2657539" y="782789"/>
                </a:cubicBezTo>
                <a:lnTo>
                  <a:pt x="2658099" y="781621"/>
                </a:lnTo>
                <a:lnTo>
                  <a:pt x="2377142" y="771506"/>
                </a:lnTo>
                <a:lnTo>
                  <a:pt x="2357193" y="775979"/>
                </a:lnTo>
                <a:lnTo>
                  <a:pt x="2354959" y="770708"/>
                </a:lnTo>
                <a:lnTo>
                  <a:pt x="2259394" y="767267"/>
                </a:lnTo>
                <a:lnTo>
                  <a:pt x="2260299" y="785502"/>
                </a:lnTo>
                <a:cubicBezTo>
                  <a:pt x="2269474" y="904790"/>
                  <a:pt x="2333994" y="1292937"/>
                  <a:pt x="2111730" y="1255740"/>
                </a:cubicBezTo>
                <a:cubicBezTo>
                  <a:pt x="1904284" y="1221024"/>
                  <a:pt x="2039689" y="915885"/>
                  <a:pt x="2093259" y="785398"/>
                </a:cubicBezTo>
                <a:lnTo>
                  <a:pt x="2103200" y="759262"/>
                </a:lnTo>
                <a:lnTo>
                  <a:pt x="1973852" y="752232"/>
                </a:lnTo>
                <a:lnTo>
                  <a:pt x="1827482" y="741428"/>
                </a:lnTo>
                <a:lnTo>
                  <a:pt x="1784749" y="743523"/>
                </a:lnTo>
                <a:lnTo>
                  <a:pt x="1783503" y="738182"/>
                </a:lnTo>
                <a:lnTo>
                  <a:pt x="1734388" y="734557"/>
                </a:lnTo>
                <a:lnTo>
                  <a:pt x="1711951" y="732156"/>
                </a:lnTo>
                <a:lnTo>
                  <a:pt x="1710043" y="750236"/>
                </a:lnTo>
                <a:cubicBezTo>
                  <a:pt x="1700724" y="869513"/>
                  <a:pt x="1704654" y="1262966"/>
                  <a:pt x="1490778" y="1191960"/>
                </a:cubicBezTo>
                <a:cubicBezTo>
                  <a:pt x="1291161" y="1125688"/>
                  <a:pt x="1471975" y="845062"/>
                  <a:pt x="1545014" y="724390"/>
                </a:cubicBezTo>
                <a:lnTo>
                  <a:pt x="1550440" y="714875"/>
                </a:lnTo>
                <a:lnTo>
                  <a:pt x="1499272" y="709400"/>
                </a:lnTo>
                <a:cubicBezTo>
                  <a:pt x="1429506" y="700064"/>
                  <a:pt x="1360276" y="688505"/>
                  <a:pt x="1292156" y="675297"/>
                </a:cubicBezTo>
                <a:lnTo>
                  <a:pt x="1105864" y="634405"/>
                </a:lnTo>
                <a:lnTo>
                  <a:pt x="1117732" y="643857"/>
                </a:lnTo>
                <a:cubicBezTo>
                  <a:pt x="1075893" y="718664"/>
                  <a:pt x="935419" y="1149479"/>
                  <a:pt x="748384" y="998483"/>
                </a:cubicBezTo>
                <a:cubicBezTo>
                  <a:pt x="608109" y="885236"/>
                  <a:pt x="784828" y="722630"/>
                  <a:pt x="907924" y="623470"/>
                </a:cubicBezTo>
                <a:lnTo>
                  <a:pt x="949090" y="590924"/>
                </a:lnTo>
                <a:lnTo>
                  <a:pt x="724529" y="527352"/>
                </a:lnTo>
                <a:lnTo>
                  <a:pt x="588043" y="482036"/>
                </a:lnTo>
                <a:lnTo>
                  <a:pt x="594407" y="490103"/>
                </a:lnTo>
                <a:cubicBezTo>
                  <a:pt x="536597" y="553385"/>
                  <a:pt x="301493" y="940762"/>
                  <a:pt x="153863" y="751060"/>
                </a:cubicBezTo>
                <a:cubicBezTo>
                  <a:pt x="135409" y="727347"/>
                  <a:pt x="125841" y="704309"/>
                  <a:pt x="123370" y="682064"/>
                </a:cubicBezTo>
                <a:cubicBezTo>
                  <a:pt x="114101" y="598642"/>
                  <a:pt x="204622" y="526354"/>
                  <a:pt x="300553" y="471362"/>
                </a:cubicBezTo>
                <a:lnTo>
                  <a:pt x="378501" y="430833"/>
                </a:lnTo>
                <a:lnTo>
                  <a:pt x="360141" y="424135"/>
                </a:lnTo>
                <a:cubicBezTo>
                  <a:pt x="244149" y="376658"/>
                  <a:pt x="-4139" y="246620"/>
                  <a:pt x="52" y="114287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66A36"/>
              </a:gs>
              <a:gs pos="100000">
                <a:srgbClr val="666A36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4" name="Google Shape;134;p5"/>
          <p:cNvGrpSpPr/>
          <p:nvPr/>
        </p:nvGrpSpPr>
        <p:grpSpPr>
          <a:xfrm rot="-347622" flipH="1">
            <a:off x="860460" y="3810468"/>
            <a:ext cx="1420624" cy="2973703"/>
            <a:chOff x="5781674" y="547101"/>
            <a:chExt cx="2605044" cy="4089732"/>
          </a:xfrm>
        </p:grpSpPr>
        <p:sp>
          <p:nvSpPr>
            <p:cNvPr id="135" name="Google Shape;135;p5"/>
            <p:cNvSpPr/>
            <p:nvPr/>
          </p:nvSpPr>
          <p:spPr>
            <a:xfrm rot="-894226">
              <a:off x="6527769" y="1142238"/>
              <a:ext cx="1450664" cy="3364637"/>
            </a:xfrm>
            <a:custGeom>
              <a:avLst/>
              <a:gdLst/>
              <a:ahLst/>
              <a:cxnLst/>
              <a:rect l="l" t="t" r="r" b="b"/>
              <a:pathLst>
                <a:path w="1448953" h="3360670" extrusionOk="0">
                  <a:moveTo>
                    <a:pt x="1191919" y="86813"/>
                  </a:moveTo>
                  <a:cubicBezTo>
                    <a:pt x="1025290" y="132667"/>
                    <a:pt x="921395" y="246543"/>
                    <a:pt x="892225" y="363714"/>
                  </a:cubicBezTo>
                  <a:cubicBezTo>
                    <a:pt x="866702" y="466240"/>
                    <a:pt x="709570" y="565145"/>
                    <a:pt x="647549" y="578271"/>
                  </a:cubicBezTo>
                  <a:lnTo>
                    <a:pt x="640118" y="578320"/>
                  </a:lnTo>
                  <a:lnTo>
                    <a:pt x="692307" y="728846"/>
                  </a:lnTo>
                  <a:cubicBezTo>
                    <a:pt x="726650" y="838573"/>
                    <a:pt x="758737" y="954796"/>
                    <a:pt x="785069" y="1074429"/>
                  </a:cubicBezTo>
                  <a:lnTo>
                    <a:pt x="819224" y="1257170"/>
                  </a:lnTo>
                  <a:lnTo>
                    <a:pt x="825754" y="1225216"/>
                  </a:lnTo>
                  <a:cubicBezTo>
                    <a:pt x="838960" y="1176376"/>
                    <a:pt x="862291" y="1128744"/>
                    <a:pt x="898552" y="1099183"/>
                  </a:cubicBezTo>
                  <a:cubicBezTo>
                    <a:pt x="995245" y="1020355"/>
                    <a:pt x="1171036" y="917459"/>
                    <a:pt x="1411292" y="928426"/>
                  </a:cubicBezTo>
                  <a:cubicBezTo>
                    <a:pt x="1243260" y="968835"/>
                    <a:pt x="1135715" y="1079270"/>
                    <a:pt x="1102749" y="1195430"/>
                  </a:cubicBezTo>
                  <a:cubicBezTo>
                    <a:pt x="1073903" y="1297071"/>
                    <a:pt x="913637" y="1390812"/>
                    <a:pt x="851222" y="1401913"/>
                  </a:cubicBezTo>
                  <a:lnTo>
                    <a:pt x="838408" y="1401581"/>
                  </a:lnTo>
                  <a:lnTo>
                    <a:pt x="852577" y="1518234"/>
                  </a:lnTo>
                  <a:lnTo>
                    <a:pt x="868497" y="1712474"/>
                  </a:lnTo>
                  <a:lnTo>
                    <a:pt x="875296" y="1738373"/>
                  </a:lnTo>
                  <a:cubicBezTo>
                    <a:pt x="877335" y="1749742"/>
                    <a:pt x="878083" y="1759689"/>
                    <a:pt x="877453" y="1767587"/>
                  </a:cubicBezTo>
                  <a:lnTo>
                    <a:pt x="873836" y="1777607"/>
                  </a:lnTo>
                  <a:lnTo>
                    <a:pt x="875241" y="1794757"/>
                  </a:lnTo>
                  <a:lnTo>
                    <a:pt x="892177" y="2109908"/>
                  </a:lnTo>
                  <a:lnTo>
                    <a:pt x="909485" y="2076862"/>
                  </a:lnTo>
                  <a:cubicBezTo>
                    <a:pt x="918468" y="2063388"/>
                    <a:pt x="928818" y="2051263"/>
                    <a:pt x="940654" y="2041110"/>
                  </a:cubicBezTo>
                  <a:cubicBezTo>
                    <a:pt x="1035341" y="1959884"/>
                    <a:pt x="1208498" y="1852615"/>
                    <a:pt x="1448953" y="1857557"/>
                  </a:cubicBezTo>
                  <a:cubicBezTo>
                    <a:pt x="1281987" y="1902164"/>
                    <a:pt x="1177243" y="2015259"/>
                    <a:pt x="1147199" y="2132210"/>
                  </a:cubicBezTo>
                  <a:cubicBezTo>
                    <a:pt x="1124665" y="2219922"/>
                    <a:pt x="1005462" y="2304253"/>
                    <a:pt x="932746" y="2334531"/>
                  </a:cubicBezTo>
                  <a:lnTo>
                    <a:pt x="903202" y="2344187"/>
                  </a:lnTo>
                  <a:lnTo>
                    <a:pt x="908194" y="2477841"/>
                  </a:lnTo>
                  <a:cubicBezTo>
                    <a:pt x="920701" y="2855046"/>
                    <a:pt x="924855" y="3198771"/>
                    <a:pt x="927229" y="3360670"/>
                  </a:cubicBezTo>
                  <a:lnTo>
                    <a:pt x="854303" y="3354593"/>
                  </a:lnTo>
                  <a:cubicBezTo>
                    <a:pt x="844428" y="3228492"/>
                    <a:pt x="841247" y="2990296"/>
                    <a:pt x="836909" y="2713233"/>
                  </a:cubicBezTo>
                  <a:lnTo>
                    <a:pt x="836374" y="2685348"/>
                  </a:lnTo>
                  <a:lnTo>
                    <a:pt x="807689" y="2685619"/>
                  </a:lnTo>
                  <a:cubicBezTo>
                    <a:pt x="729110" y="2680171"/>
                    <a:pt x="589206" y="2638363"/>
                    <a:pt x="539820" y="2562453"/>
                  </a:cubicBezTo>
                  <a:cubicBezTo>
                    <a:pt x="473971" y="2461241"/>
                    <a:pt x="338574" y="2387555"/>
                    <a:pt x="166109" y="2398654"/>
                  </a:cubicBezTo>
                  <a:cubicBezTo>
                    <a:pt x="392372" y="2317117"/>
                    <a:pt x="590731" y="2363415"/>
                    <a:pt x="706413" y="2410116"/>
                  </a:cubicBezTo>
                  <a:cubicBezTo>
                    <a:pt x="735334" y="2421792"/>
                    <a:pt x="761141" y="2442840"/>
                    <a:pt x="783151" y="2468240"/>
                  </a:cubicBezTo>
                  <a:lnTo>
                    <a:pt x="833724" y="2547209"/>
                  </a:lnTo>
                  <a:lnTo>
                    <a:pt x="828552" y="2277642"/>
                  </a:lnTo>
                  <a:cubicBezTo>
                    <a:pt x="824823" y="2128831"/>
                    <a:pt x="819823" y="1979457"/>
                    <a:pt x="812571" y="1838673"/>
                  </a:cubicBezTo>
                  <a:lnTo>
                    <a:pt x="809332" y="1790015"/>
                  </a:lnTo>
                  <a:lnTo>
                    <a:pt x="775134" y="1785520"/>
                  </a:lnTo>
                  <a:cubicBezTo>
                    <a:pt x="696132" y="1770932"/>
                    <a:pt x="592118" y="1731356"/>
                    <a:pt x="550962" y="1668098"/>
                  </a:cubicBezTo>
                  <a:cubicBezTo>
                    <a:pt x="485113" y="1566885"/>
                    <a:pt x="349716" y="1493200"/>
                    <a:pt x="177251" y="1504299"/>
                  </a:cubicBezTo>
                  <a:cubicBezTo>
                    <a:pt x="403514" y="1422761"/>
                    <a:pt x="601873" y="1469060"/>
                    <a:pt x="717555" y="1515761"/>
                  </a:cubicBezTo>
                  <a:cubicBezTo>
                    <a:pt x="746476" y="1527437"/>
                    <a:pt x="772283" y="1548484"/>
                    <a:pt x="794293" y="1573885"/>
                  </a:cubicBezTo>
                  <a:lnTo>
                    <a:pt x="795022" y="1575023"/>
                  </a:lnTo>
                  <a:lnTo>
                    <a:pt x="794772" y="1571272"/>
                  </a:lnTo>
                  <a:cubicBezTo>
                    <a:pt x="787645" y="1487765"/>
                    <a:pt x="779225" y="1410788"/>
                    <a:pt x="769223" y="1343053"/>
                  </a:cubicBezTo>
                  <a:cubicBezTo>
                    <a:pt x="749219" y="1207583"/>
                    <a:pt x="718200" y="1076354"/>
                    <a:pt x="682006" y="952215"/>
                  </a:cubicBezTo>
                  <a:lnTo>
                    <a:pt x="669328" y="914878"/>
                  </a:lnTo>
                  <a:lnTo>
                    <a:pt x="641580" y="915141"/>
                  </a:lnTo>
                  <a:cubicBezTo>
                    <a:pt x="563001" y="909692"/>
                    <a:pt x="423097" y="867885"/>
                    <a:pt x="373711" y="791975"/>
                  </a:cubicBezTo>
                  <a:cubicBezTo>
                    <a:pt x="307862" y="690762"/>
                    <a:pt x="172465" y="617077"/>
                    <a:pt x="0" y="628176"/>
                  </a:cubicBezTo>
                  <a:cubicBezTo>
                    <a:pt x="226263" y="546638"/>
                    <a:pt x="424622" y="592936"/>
                    <a:pt x="540304" y="639638"/>
                  </a:cubicBezTo>
                  <a:cubicBezTo>
                    <a:pt x="554765" y="645476"/>
                    <a:pt x="568447" y="653656"/>
                    <a:pt x="581265" y="663553"/>
                  </a:cubicBezTo>
                  <a:lnTo>
                    <a:pt x="585298" y="667408"/>
                  </a:lnTo>
                  <a:lnTo>
                    <a:pt x="563739" y="603918"/>
                  </a:lnTo>
                  <a:cubicBezTo>
                    <a:pt x="482330" y="389698"/>
                    <a:pt x="403580" y="215233"/>
                    <a:pt x="374207" y="103312"/>
                  </a:cubicBezTo>
                  <a:lnTo>
                    <a:pt x="416747" y="0"/>
                  </a:lnTo>
                  <a:cubicBezTo>
                    <a:pt x="449538" y="85967"/>
                    <a:pt x="515287" y="234940"/>
                    <a:pt x="586004" y="422239"/>
                  </a:cubicBezTo>
                  <a:lnTo>
                    <a:pt x="608266" y="486450"/>
                  </a:lnTo>
                  <a:lnTo>
                    <a:pt x="607999" y="451410"/>
                  </a:lnTo>
                  <a:cubicBezTo>
                    <a:pt x="614944" y="387457"/>
                    <a:pt x="637966" y="315127"/>
                    <a:pt x="685005" y="274161"/>
                  </a:cubicBezTo>
                  <a:cubicBezTo>
                    <a:pt x="779083" y="192229"/>
                    <a:pt x="951433" y="83669"/>
                    <a:pt x="1191919" y="86813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6" name="Google Shape;136;p5"/>
            <p:cNvGrpSpPr/>
            <p:nvPr/>
          </p:nvGrpSpPr>
          <p:grpSpPr>
            <a:xfrm>
              <a:off x="5781674" y="547101"/>
              <a:ext cx="968399" cy="1110421"/>
              <a:chOff x="5781674" y="528934"/>
              <a:chExt cx="968399" cy="1110421"/>
            </a:xfrm>
          </p:grpSpPr>
          <p:sp>
            <p:nvSpPr>
              <p:cNvPr id="137" name="Google Shape;137;p5"/>
              <p:cNvSpPr/>
              <p:nvPr/>
            </p:nvSpPr>
            <p:spPr>
              <a:xfrm rot="-1985831">
                <a:off x="6188231" y="595206"/>
                <a:ext cx="265355" cy="93203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5"/>
              <p:cNvSpPr/>
              <p:nvPr/>
            </p:nvSpPr>
            <p:spPr>
              <a:xfrm rot="-1127820">
                <a:off x="5913155" y="617709"/>
                <a:ext cx="705437" cy="932871"/>
              </a:xfrm>
              <a:custGeom>
                <a:avLst/>
                <a:gdLst/>
                <a:ahLst/>
                <a:cxnLst/>
                <a:rect l="l" t="t" r="r" b="b"/>
                <a:pathLst>
                  <a:path w="704816" h="932050" extrusionOk="0">
                    <a:moveTo>
                      <a:pt x="572192" y="0"/>
                    </a:moveTo>
                    <a:cubicBezTo>
                      <a:pt x="645438" y="0"/>
                      <a:pt x="704816" y="208646"/>
                      <a:pt x="704816" y="466025"/>
                    </a:cubicBezTo>
                    <a:cubicBezTo>
                      <a:pt x="704816" y="723404"/>
                      <a:pt x="645438" y="932050"/>
                      <a:pt x="572192" y="932050"/>
                    </a:cubicBezTo>
                    <a:lnTo>
                      <a:pt x="562800" y="928723"/>
                    </a:lnTo>
                    <a:lnTo>
                      <a:pt x="554667" y="931304"/>
                    </a:lnTo>
                    <a:cubicBezTo>
                      <a:pt x="480254" y="933116"/>
                      <a:pt x="330628" y="810708"/>
                      <a:pt x="194743" y="631117"/>
                    </a:cubicBezTo>
                    <a:cubicBezTo>
                      <a:pt x="39445" y="425869"/>
                      <a:pt x="-39097" y="223657"/>
                      <a:pt x="19313" y="179461"/>
                    </a:cubicBezTo>
                    <a:cubicBezTo>
                      <a:pt x="77723" y="135266"/>
                      <a:pt x="250967" y="265824"/>
                      <a:pt x="406265" y="471071"/>
                    </a:cubicBezTo>
                    <a:lnTo>
                      <a:pt x="441116" y="519986"/>
                    </a:lnTo>
                    <a:lnTo>
                      <a:pt x="439568" y="466025"/>
                    </a:lnTo>
                    <a:cubicBezTo>
                      <a:pt x="439568" y="208646"/>
                      <a:pt x="498946" y="0"/>
                      <a:pt x="5721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9" name="Google Shape;139;p5"/>
          <p:cNvSpPr/>
          <p:nvPr/>
        </p:nvSpPr>
        <p:spPr>
          <a:xfrm rot="-777684">
            <a:off x="335229" y="3979514"/>
            <a:ext cx="816211" cy="3095371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" name="Google Shape;140;p5"/>
          <p:cNvGrpSpPr/>
          <p:nvPr/>
        </p:nvGrpSpPr>
        <p:grpSpPr>
          <a:xfrm rot="-156809">
            <a:off x="32192" y="4543298"/>
            <a:ext cx="1320116" cy="2605440"/>
            <a:chOff x="3959902" y="4082354"/>
            <a:chExt cx="1760083" cy="2605335"/>
          </a:xfrm>
        </p:grpSpPr>
        <p:sp>
          <p:nvSpPr>
            <p:cNvPr id="141" name="Google Shape;141;p5"/>
            <p:cNvSpPr/>
            <p:nvPr/>
          </p:nvSpPr>
          <p:spPr>
            <a:xfrm rot="-675222" flipH="1">
              <a:off x="4467664" y="4369220"/>
              <a:ext cx="1043970" cy="2238117"/>
            </a:xfrm>
            <a:custGeom>
              <a:avLst/>
              <a:gdLst/>
              <a:ahLst/>
              <a:cxnLst/>
              <a:rect l="l" t="t" r="r" b="b"/>
              <a:pathLst>
                <a:path w="1044793" h="2239882" extrusionOk="0">
                  <a:moveTo>
                    <a:pt x="398175" y="0"/>
                  </a:moveTo>
                  <a:cubicBezTo>
                    <a:pt x="490894" y="53960"/>
                    <a:pt x="538275" y="144853"/>
                    <a:pt x="541157" y="227561"/>
                  </a:cubicBezTo>
                  <a:cubicBezTo>
                    <a:pt x="543319" y="289592"/>
                    <a:pt x="602864" y="363290"/>
                    <a:pt x="641869" y="394063"/>
                  </a:cubicBezTo>
                  <a:lnTo>
                    <a:pt x="659358" y="402692"/>
                  </a:lnTo>
                  <a:lnTo>
                    <a:pt x="562479" y="588915"/>
                  </a:lnTo>
                  <a:cubicBezTo>
                    <a:pt x="542646" y="630701"/>
                    <a:pt x="523303" y="673770"/>
                    <a:pt x="504913" y="717817"/>
                  </a:cubicBezTo>
                  <a:lnTo>
                    <a:pt x="460240" y="833946"/>
                  </a:lnTo>
                  <a:lnTo>
                    <a:pt x="457242" y="784886"/>
                  </a:lnTo>
                  <a:cubicBezTo>
                    <a:pt x="452943" y="762334"/>
                    <a:pt x="445377" y="741120"/>
                    <a:pt x="433456" y="724478"/>
                  </a:cubicBezTo>
                  <a:cubicBezTo>
                    <a:pt x="385770" y="657910"/>
                    <a:pt x="294240" y="563990"/>
                    <a:pt x="151000" y="537289"/>
                  </a:cubicBezTo>
                  <a:cubicBezTo>
                    <a:pt x="245426" y="588205"/>
                    <a:pt x="295739" y="677507"/>
                    <a:pt x="301311" y="760078"/>
                  </a:cubicBezTo>
                  <a:cubicBezTo>
                    <a:pt x="305489" y="822006"/>
                    <a:pt x="367400" y="893729"/>
                    <a:pt x="407385" y="923216"/>
                  </a:cubicBezTo>
                  <a:lnTo>
                    <a:pt x="427463" y="932322"/>
                  </a:lnTo>
                  <a:lnTo>
                    <a:pt x="403333" y="1007459"/>
                  </a:lnTo>
                  <a:lnTo>
                    <a:pt x="371658" y="1119165"/>
                  </a:lnTo>
                  <a:lnTo>
                    <a:pt x="346514" y="1159762"/>
                  </a:lnTo>
                  <a:cubicBezTo>
                    <a:pt x="340117" y="1174001"/>
                    <a:pt x="337885" y="1185058"/>
                    <a:pt x="341098" y="1189769"/>
                  </a:cubicBezTo>
                  <a:lnTo>
                    <a:pt x="350305" y="1194829"/>
                  </a:lnTo>
                  <a:lnTo>
                    <a:pt x="299442" y="1389685"/>
                  </a:lnTo>
                  <a:lnTo>
                    <a:pt x="296897" y="1400082"/>
                  </a:lnTo>
                  <a:lnTo>
                    <a:pt x="291721" y="1379526"/>
                  </a:lnTo>
                  <a:cubicBezTo>
                    <a:pt x="288059" y="1369228"/>
                    <a:pt x="283426" y="1359645"/>
                    <a:pt x="277675" y="1351177"/>
                  </a:cubicBezTo>
                  <a:cubicBezTo>
                    <a:pt x="231673" y="1283435"/>
                    <a:pt x="142526" y="1187250"/>
                    <a:pt x="0" y="1156968"/>
                  </a:cubicBezTo>
                  <a:cubicBezTo>
                    <a:pt x="93120" y="1210234"/>
                    <a:pt x="141179" y="1300769"/>
                    <a:pt x="144679" y="1383454"/>
                  </a:cubicBezTo>
                  <a:cubicBezTo>
                    <a:pt x="147305" y="1445467"/>
                    <a:pt x="207399" y="1518719"/>
                    <a:pt x="246633" y="1549199"/>
                  </a:cubicBezTo>
                  <a:lnTo>
                    <a:pt x="258943" y="1555159"/>
                  </a:lnTo>
                  <a:lnTo>
                    <a:pt x="237009" y="1644782"/>
                  </a:lnTo>
                  <a:cubicBezTo>
                    <a:pt x="177150" y="1896446"/>
                    <a:pt x="126879" y="2126659"/>
                    <a:pt x="102953" y="2235042"/>
                  </a:cubicBezTo>
                  <a:lnTo>
                    <a:pt x="146832" y="2239882"/>
                  </a:lnTo>
                  <a:cubicBezTo>
                    <a:pt x="170203" y="2156446"/>
                    <a:pt x="205219" y="1996949"/>
                    <a:pt x="246325" y="1811504"/>
                  </a:cubicBezTo>
                  <a:lnTo>
                    <a:pt x="248981" y="1799696"/>
                  </a:lnTo>
                  <a:lnTo>
                    <a:pt x="254588" y="1800579"/>
                  </a:lnTo>
                  <a:cubicBezTo>
                    <a:pt x="304137" y="1804231"/>
                    <a:pt x="397825" y="1790102"/>
                    <a:pt x="441316" y="1745819"/>
                  </a:cubicBezTo>
                  <a:cubicBezTo>
                    <a:pt x="499305" y="1686774"/>
                    <a:pt x="595637" y="1651751"/>
                    <a:pt x="700456" y="1674584"/>
                  </a:cubicBezTo>
                  <a:cubicBezTo>
                    <a:pt x="574352" y="1601589"/>
                    <a:pt x="443730" y="1613282"/>
                    <a:pt x="364195" y="1632761"/>
                  </a:cubicBezTo>
                  <a:cubicBezTo>
                    <a:pt x="344312" y="1637630"/>
                    <a:pt x="324757" y="1648806"/>
                    <a:pt x="306811" y="1663125"/>
                  </a:cubicBezTo>
                  <a:lnTo>
                    <a:pt x="271512" y="1699524"/>
                  </a:lnTo>
                  <a:lnTo>
                    <a:pt x="311858" y="1520141"/>
                  </a:lnTo>
                  <a:cubicBezTo>
                    <a:pt x="334762" y="1420710"/>
                    <a:pt x="358494" y="1321056"/>
                    <a:pt x="382360" y="1227443"/>
                  </a:cubicBezTo>
                  <a:lnTo>
                    <a:pt x="389993" y="1199070"/>
                  </a:lnTo>
                  <a:lnTo>
                    <a:pt x="400455" y="1199177"/>
                  </a:lnTo>
                  <a:cubicBezTo>
                    <a:pt x="451823" y="1196995"/>
                    <a:pt x="522924" y="1181033"/>
                    <a:pt x="559167" y="1144131"/>
                  </a:cubicBezTo>
                  <a:cubicBezTo>
                    <a:pt x="617156" y="1085086"/>
                    <a:pt x="713487" y="1050062"/>
                    <a:pt x="818307" y="1072896"/>
                  </a:cubicBezTo>
                  <a:cubicBezTo>
                    <a:pt x="692202" y="999901"/>
                    <a:pt x="561581" y="1011593"/>
                    <a:pt x="482046" y="1031072"/>
                  </a:cubicBezTo>
                  <a:lnTo>
                    <a:pt x="427415" y="1059980"/>
                  </a:lnTo>
                  <a:lnTo>
                    <a:pt x="430064" y="1050131"/>
                  </a:lnTo>
                  <a:cubicBezTo>
                    <a:pt x="445888" y="994949"/>
                    <a:pt x="461566" y="944309"/>
                    <a:pt x="476892" y="900065"/>
                  </a:cubicBezTo>
                  <a:cubicBezTo>
                    <a:pt x="507543" y="811580"/>
                    <a:pt x="544104" y="727288"/>
                    <a:pt x="582733" y="648388"/>
                  </a:cubicBezTo>
                  <a:lnTo>
                    <a:pt x="591905" y="631376"/>
                  </a:lnTo>
                  <a:lnTo>
                    <a:pt x="598925" y="632482"/>
                  </a:lnTo>
                  <a:cubicBezTo>
                    <a:pt x="648473" y="636134"/>
                    <a:pt x="742161" y="622005"/>
                    <a:pt x="785653" y="577722"/>
                  </a:cubicBezTo>
                  <a:cubicBezTo>
                    <a:pt x="843642" y="518677"/>
                    <a:pt x="939973" y="483654"/>
                    <a:pt x="1044793" y="506487"/>
                  </a:cubicBezTo>
                  <a:cubicBezTo>
                    <a:pt x="918688" y="433492"/>
                    <a:pt x="788066" y="445185"/>
                    <a:pt x="708532" y="464664"/>
                  </a:cubicBezTo>
                  <a:lnTo>
                    <a:pt x="671110" y="484465"/>
                  </a:lnTo>
                  <a:lnTo>
                    <a:pt x="700979" y="429063"/>
                  </a:lnTo>
                  <a:cubicBezTo>
                    <a:pt x="778821" y="295227"/>
                    <a:pt x="849563" y="187751"/>
                    <a:pt x="882467" y="116218"/>
                  </a:cubicBezTo>
                  <a:lnTo>
                    <a:pt x="871738" y="41668"/>
                  </a:lnTo>
                  <a:cubicBezTo>
                    <a:pt x="844901" y="87691"/>
                    <a:pt x="797334" y="161824"/>
                    <a:pt x="741604" y="255792"/>
                  </a:cubicBezTo>
                  <a:lnTo>
                    <a:pt x="696759" y="333336"/>
                  </a:lnTo>
                  <a:lnTo>
                    <a:pt x="698154" y="325969"/>
                  </a:lnTo>
                  <a:cubicBezTo>
                    <a:pt x="701877" y="282074"/>
                    <a:pt x="697138" y="230321"/>
                    <a:pt x="674391" y="196279"/>
                  </a:cubicBezTo>
                  <a:cubicBezTo>
                    <a:pt x="628897" y="128195"/>
                    <a:pt x="540471" y="31347"/>
                    <a:pt x="398175" y="0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 rot="-1374346">
              <a:off x="4028299" y="4168843"/>
              <a:ext cx="537742" cy="460238"/>
            </a:xfrm>
            <a:custGeom>
              <a:avLst/>
              <a:gdLst/>
              <a:ahLst/>
              <a:cxnLst/>
              <a:rect l="l" t="t" r="r" b="b"/>
              <a:pathLst>
                <a:path w="558128" h="534914" extrusionOk="0">
                  <a:moveTo>
                    <a:pt x="321454" y="0"/>
                  </a:moveTo>
                  <a:cubicBezTo>
                    <a:pt x="351415" y="0"/>
                    <a:pt x="378539" y="12144"/>
                    <a:pt x="398173" y="31778"/>
                  </a:cubicBezTo>
                  <a:lnTo>
                    <a:pt x="404781" y="41579"/>
                  </a:lnTo>
                  <a:lnTo>
                    <a:pt x="407399" y="39814"/>
                  </a:lnTo>
                  <a:cubicBezTo>
                    <a:pt x="420380" y="34324"/>
                    <a:pt x="434651" y="31288"/>
                    <a:pt x="449631" y="31288"/>
                  </a:cubicBezTo>
                  <a:cubicBezTo>
                    <a:pt x="509552" y="31288"/>
                    <a:pt x="558128" y="79864"/>
                    <a:pt x="558128" y="139785"/>
                  </a:cubicBezTo>
                  <a:cubicBezTo>
                    <a:pt x="558128" y="162256"/>
                    <a:pt x="551297" y="183131"/>
                    <a:pt x="539598" y="200447"/>
                  </a:cubicBezTo>
                  <a:lnTo>
                    <a:pt x="527971" y="213243"/>
                  </a:lnTo>
                  <a:lnTo>
                    <a:pt x="544556" y="237841"/>
                  </a:lnTo>
                  <a:cubicBezTo>
                    <a:pt x="550046" y="250822"/>
                    <a:pt x="553082" y="265093"/>
                    <a:pt x="553082" y="280073"/>
                  </a:cubicBezTo>
                  <a:cubicBezTo>
                    <a:pt x="553082" y="325014"/>
                    <a:pt x="525758" y="363573"/>
                    <a:pt x="486817" y="380044"/>
                  </a:cubicBezTo>
                  <a:lnTo>
                    <a:pt x="455184" y="386430"/>
                  </a:lnTo>
                  <a:lnTo>
                    <a:pt x="463257" y="426417"/>
                  </a:lnTo>
                  <a:cubicBezTo>
                    <a:pt x="463257" y="486338"/>
                    <a:pt x="414681" y="534914"/>
                    <a:pt x="354760" y="534914"/>
                  </a:cubicBezTo>
                  <a:cubicBezTo>
                    <a:pt x="324800" y="534914"/>
                    <a:pt x="297675" y="522770"/>
                    <a:pt x="278041" y="503136"/>
                  </a:cubicBezTo>
                  <a:lnTo>
                    <a:pt x="264452" y="482980"/>
                  </a:lnTo>
                  <a:lnTo>
                    <a:pt x="234499" y="503175"/>
                  </a:lnTo>
                  <a:cubicBezTo>
                    <a:pt x="221518" y="508665"/>
                    <a:pt x="207247" y="511701"/>
                    <a:pt x="192267" y="511701"/>
                  </a:cubicBezTo>
                  <a:cubicBezTo>
                    <a:pt x="132346" y="511701"/>
                    <a:pt x="83770" y="463125"/>
                    <a:pt x="83770" y="403204"/>
                  </a:cubicBezTo>
                  <a:lnTo>
                    <a:pt x="87094" y="381221"/>
                  </a:lnTo>
                  <a:lnTo>
                    <a:pt x="66265" y="377016"/>
                  </a:lnTo>
                  <a:cubicBezTo>
                    <a:pt x="27324" y="360545"/>
                    <a:pt x="0" y="321986"/>
                    <a:pt x="0" y="277045"/>
                  </a:cubicBezTo>
                  <a:cubicBezTo>
                    <a:pt x="0" y="247085"/>
                    <a:pt x="12144" y="219960"/>
                    <a:pt x="31778" y="200326"/>
                  </a:cubicBezTo>
                  <a:lnTo>
                    <a:pt x="55047" y="184638"/>
                  </a:lnTo>
                  <a:lnTo>
                    <a:pt x="54332" y="183150"/>
                  </a:lnTo>
                  <a:cubicBezTo>
                    <a:pt x="51162" y="172958"/>
                    <a:pt x="49454" y="162121"/>
                    <a:pt x="49454" y="150886"/>
                  </a:cubicBezTo>
                  <a:cubicBezTo>
                    <a:pt x="49454" y="90965"/>
                    <a:pt x="98030" y="42389"/>
                    <a:pt x="157951" y="42389"/>
                  </a:cubicBezTo>
                  <a:cubicBezTo>
                    <a:pt x="180421" y="42389"/>
                    <a:pt x="201296" y="49220"/>
                    <a:pt x="218613" y="60919"/>
                  </a:cubicBezTo>
                  <a:lnTo>
                    <a:pt x="222628" y="64567"/>
                  </a:lnTo>
                  <a:lnTo>
                    <a:pt x="244735" y="31778"/>
                  </a:lnTo>
                  <a:cubicBezTo>
                    <a:pt x="264369" y="12144"/>
                    <a:pt x="291494" y="0"/>
                    <a:pt x="3214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" name="Google Shape;143;p5"/>
          <p:cNvGrpSpPr/>
          <p:nvPr/>
        </p:nvGrpSpPr>
        <p:grpSpPr>
          <a:xfrm rot="215344">
            <a:off x="510723" y="3959986"/>
            <a:ext cx="1181383" cy="2973419"/>
            <a:chOff x="6812776" y="643385"/>
            <a:chExt cx="1603353" cy="3026606"/>
          </a:xfrm>
        </p:grpSpPr>
        <p:sp>
          <p:nvSpPr>
            <p:cNvPr id="144" name="Google Shape;144;p5"/>
            <p:cNvSpPr/>
            <p:nvPr/>
          </p:nvSpPr>
          <p:spPr>
            <a:xfrm rot="-5995998" flipH="1">
              <a:off x="6360430" y="1774043"/>
              <a:ext cx="2683615" cy="979539"/>
            </a:xfrm>
            <a:custGeom>
              <a:avLst/>
              <a:gdLst/>
              <a:ahLst/>
              <a:cxnLst/>
              <a:rect l="l" t="t" r="r" b="b"/>
              <a:pathLst>
                <a:path w="2683640" h="979548" extrusionOk="0">
                  <a:moveTo>
                    <a:pt x="510" y="530925"/>
                  </a:moveTo>
                  <a:cubicBezTo>
                    <a:pt x="2434" y="548241"/>
                    <a:pt x="9882" y="566175"/>
                    <a:pt x="24246" y="584633"/>
                  </a:cubicBezTo>
                  <a:cubicBezTo>
                    <a:pt x="139163" y="732300"/>
                    <a:pt x="322171" y="430760"/>
                    <a:pt x="367171" y="381500"/>
                  </a:cubicBezTo>
                  <a:lnTo>
                    <a:pt x="362218" y="375221"/>
                  </a:lnTo>
                  <a:lnTo>
                    <a:pt x="468461" y="410496"/>
                  </a:lnTo>
                  <a:lnTo>
                    <a:pt x="643261" y="459981"/>
                  </a:lnTo>
                  <a:lnTo>
                    <a:pt x="611216" y="485315"/>
                  </a:lnTo>
                  <a:cubicBezTo>
                    <a:pt x="515397" y="562502"/>
                    <a:pt x="377837" y="689076"/>
                    <a:pt x="487029" y="777229"/>
                  </a:cubicBezTo>
                  <a:cubicBezTo>
                    <a:pt x="632619" y="894767"/>
                    <a:pt x="741966" y="559415"/>
                    <a:pt x="774534" y="501184"/>
                  </a:cubicBezTo>
                  <a:lnTo>
                    <a:pt x="765295" y="493827"/>
                  </a:lnTo>
                  <a:lnTo>
                    <a:pt x="910308" y="525658"/>
                  </a:lnTo>
                  <a:cubicBezTo>
                    <a:pt x="963334" y="535940"/>
                    <a:pt x="1017223" y="544937"/>
                    <a:pt x="1071529" y="552204"/>
                  </a:cubicBezTo>
                  <a:lnTo>
                    <a:pt x="1111358" y="556466"/>
                  </a:lnTo>
                  <a:lnTo>
                    <a:pt x="1107135" y="563873"/>
                  </a:lnTo>
                  <a:cubicBezTo>
                    <a:pt x="1050280" y="657805"/>
                    <a:pt x="909533" y="876247"/>
                    <a:pt x="1064917" y="927835"/>
                  </a:cubicBezTo>
                  <a:cubicBezTo>
                    <a:pt x="1220302" y="979422"/>
                    <a:pt x="1227996" y="716067"/>
                    <a:pt x="1234229" y="605236"/>
                  </a:cubicBezTo>
                  <a:lnTo>
                    <a:pt x="1237115" y="569922"/>
                  </a:lnTo>
                  <a:lnTo>
                    <a:pt x="1254547" y="571787"/>
                  </a:lnTo>
                  <a:lnTo>
                    <a:pt x="1292670" y="574601"/>
                  </a:lnTo>
                  <a:lnTo>
                    <a:pt x="1293748" y="578766"/>
                  </a:lnTo>
                  <a:lnTo>
                    <a:pt x="1327009" y="577135"/>
                  </a:lnTo>
                  <a:lnTo>
                    <a:pt x="1440949" y="585545"/>
                  </a:lnTo>
                  <a:lnTo>
                    <a:pt x="1541635" y="591018"/>
                  </a:lnTo>
                  <a:lnTo>
                    <a:pt x="1533896" y="611363"/>
                  </a:lnTo>
                  <a:cubicBezTo>
                    <a:pt x="1492197" y="712934"/>
                    <a:pt x="1386796" y="950458"/>
                    <a:pt x="1548275" y="977482"/>
                  </a:cubicBezTo>
                  <a:cubicBezTo>
                    <a:pt x="1709753" y="1004506"/>
                    <a:pt x="1676769" y="743112"/>
                    <a:pt x="1665847" y="632645"/>
                  </a:cubicBezTo>
                  <a:lnTo>
                    <a:pt x="1663252" y="597250"/>
                  </a:lnTo>
                  <a:lnTo>
                    <a:pt x="1737487" y="599923"/>
                  </a:lnTo>
                  <a:lnTo>
                    <a:pt x="1739346" y="604030"/>
                  </a:lnTo>
                  <a:lnTo>
                    <a:pt x="1754873" y="600549"/>
                  </a:lnTo>
                  <a:lnTo>
                    <a:pt x="1973574" y="608422"/>
                  </a:lnTo>
                  <a:lnTo>
                    <a:pt x="1973138" y="609331"/>
                  </a:lnTo>
                  <a:cubicBezTo>
                    <a:pt x="1923129" y="707079"/>
                    <a:pt x="1798322" y="935005"/>
                    <a:pt x="1956990" y="975377"/>
                  </a:cubicBezTo>
                  <a:cubicBezTo>
                    <a:pt x="2115658" y="1015749"/>
                    <a:pt x="2104548" y="752516"/>
                    <a:pt x="2102859" y="641523"/>
                  </a:cubicBezTo>
                  <a:lnTo>
                    <a:pt x="2103154" y="612522"/>
                  </a:lnTo>
                  <a:lnTo>
                    <a:pt x="2252074" y="616063"/>
                  </a:lnTo>
                  <a:cubicBezTo>
                    <a:pt x="2438725" y="619931"/>
                    <a:pt x="2595736" y="621662"/>
                    <a:pt x="2683640" y="622798"/>
                  </a:cubicBezTo>
                  <a:lnTo>
                    <a:pt x="2678927" y="572967"/>
                  </a:lnTo>
                  <a:cubicBezTo>
                    <a:pt x="2613720" y="568469"/>
                    <a:pt x="2509869" y="566003"/>
                    <a:pt x="2384206" y="563981"/>
                  </a:cubicBezTo>
                  <a:lnTo>
                    <a:pt x="2269245" y="562336"/>
                  </a:lnTo>
                  <a:lnTo>
                    <a:pt x="2272834" y="542985"/>
                  </a:lnTo>
                  <a:cubicBezTo>
                    <a:pt x="2295835" y="434388"/>
                    <a:pt x="2357357" y="178205"/>
                    <a:pt x="2193887" y="187311"/>
                  </a:cubicBezTo>
                  <a:cubicBezTo>
                    <a:pt x="2030416" y="196418"/>
                    <a:pt x="2109064" y="444090"/>
                    <a:pt x="2139344" y="549631"/>
                  </a:cubicBezTo>
                  <a:lnTo>
                    <a:pt x="2142151" y="560476"/>
                  </a:lnTo>
                  <a:lnTo>
                    <a:pt x="1958603" y="557654"/>
                  </a:lnTo>
                  <a:lnTo>
                    <a:pt x="1854494" y="555328"/>
                  </a:lnTo>
                  <a:lnTo>
                    <a:pt x="1854658" y="541353"/>
                  </a:lnTo>
                  <a:cubicBezTo>
                    <a:pt x="1858778" y="430424"/>
                    <a:pt x="1875653" y="167498"/>
                    <a:pt x="1716138" y="204384"/>
                  </a:cubicBezTo>
                  <a:cubicBezTo>
                    <a:pt x="1579411" y="236001"/>
                    <a:pt x="1647883" y="409941"/>
                    <a:pt x="1700374" y="521225"/>
                  </a:cubicBezTo>
                  <a:lnTo>
                    <a:pt x="1715256" y="552042"/>
                  </a:lnTo>
                  <a:lnTo>
                    <a:pt x="1503097" y="544450"/>
                  </a:lnTo>
                  <a:lnTo>
                    <a:pt x="1417562" y="539435"/>
                  </a:lnTo>
                  <a:lnTo>
                    <a:pt x="1418069" y="536699"/>
                  </a:lnTo>
                  <a:cubicBezTo>
                    <a:pt x="1441070" y="428102"/>
                    <a:pt x="1502593" y="171920"/>
                    <a:pt x="1339122" y="181026"/>
                  </a:cubicBezTo>
                  <a:cubicBezTo>
                    <a:pt x="1199005" y="188832"/>
                    <a:pt x="1236770" y="371910"/>
                    <a:pt x="1269488" y="490522"/>
                  </a:cubicBezTo>
                  <a:lnTo>
                    <a:pt x="1281007" y="530841"/>
                  </a:lnTo>
                  <a:lnTo>
                    <a:pt x="1118667" y="514830"/>
                  </a:lnTo>
                  <a:lnTo>
                    <a:pt x="979326" y="491753"/>
                  </a:lnTo>
                  <a:lnTo>
                    <a:pt x="982701" y="465604"/>
                  </a:lnTo>
                  <a:cubicBezTo>
                    <a:pt x="999699" y="355906"/>
                    <a:pt x="1047049" y="96729"/>
                    <a:pt x="884326" y="114807"/>
                  </a:cubicBezTo>
                  <a:cubicBezTo>
                    <a:pt x="744849" y="130302"/>
                    <a:pt x="792620" y="311027"/>
                    <a:pt x="831807" y="427662"/>
                  </a:cubicBezTo>
                  <a:lnTo>
                    <a:pt x="843576" y="461659"/>
                  </a:lnTo>
                  <a:lnTo>
                    <a:pt x="815512" y="455234"/>
                  </a:lnTo>
                  <a:lnTo>
                    <a:pt x="590881" y="388039"/>
                  </a:lnTo>
                  <a:lnTo>
                    <a:pt x="598017" y="387193"/>
                  </a:lnTo>
                  <a:cubicBezTo>
                    <a:pt x="600991" y="320539"/>
                    <a:pt x="684609" y="-22134"/>
                    <a:pt x="498948" y="1130"/>
                  </a:cubicBezTo>
                  <a:cubicBezTo>
                    <a:pt x="359702" y="18577"/>
                    <a:pt x="410000" y="198616"/>
                    <a:pt x="450817" y="314689"/>
                  </a:cubicBezTo>
                  <a:lnTo>
                    <a:pt x="462039" y="345693"/>
                  </a:lnTo>
                  <a:lnTo>
                    <a:pt x="426792" y="333539"/>
                  </a:lnTo>
                  <a:cubicBezTo>
                    <a:pt x="314563" y="293996"/>
                    <a:pt x="222166" y="259964"/>
                    <a:pt x="157057" y="244911"/>
                  </a:cubicBezTo>
                  <a:lnTo>
                    <a:pt x="76922" y="273979"/>
                  </a:lnTo>
                  <a:cubicBezTo>
                    <a:pt x="95974" y="280381"/>
                    <a:pt x="119015" y="288621"/>
                    <a:pt x="145599" y="298254"/>
                  </a:cubicBezTo>
                  <a:lnTo>
                    <a:pt x="219605" y="325104"/>
                  </a:lnTo>
                  <a:lnTo>
                    <a:pt x="211788" y="328771"/>
                  </a:lnTo>
                  <a:cubicBezTo>
                    <a:pt x="119364" y="373169"/>
                    <a:pt x="-9110" y="444342"/>
                    <a:pt x="510" y="530925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 rot="8199617">
              <a:off x="6943415" y="691933"/>
              <a:ext cx="347957" cy="518430"/>
            </a:xfrm>
            <a:custGeom>
              <a:avLst/>
              <a:gdLst/>
              <a:ahLst/>
              <a:cxnLst/>
              <a:rect l="l" t="t" r="r" b="b"/>
              <a:pathLst>
                <a:path w="1425735" h="2739746" extrusionOk="0">
                  <a:moveTo>
                    <a:pt x="121841" y="2709471"/>
                  </a:moveTo>
                  <a:cubicBezTo>
                    <a:pt x="223273" y="2258156"/>
                    <a:pt x="-504362" y="-69284"/>
                    <a:pt x="730433" y="1583"/>
                  </a:cubicBezTo>
                  <a:cubicBezTo>
                    <a:pt x="1965228" y="72450"/>
                    <a:pt x="1136161" y="1806842"/>
                    <a:pt x="1339025" y="2709471"/>
                  </a:cubicBezTo>
                  <a:lnTo>
                    <a:pt x="1339025" y="2709471"/>
                  </a:lnTo>
                  <a:cubicBezTo>
                    <a:pt x="1278468" y="2713507"/>
                    <a:pt x="1284523" y="1742586"/>
                    <a:pt x="1157354" y="2721578"/>
                  </a:cubicBezTo>
                  <a:cubicBezTo>
                    <a:pt x="1018074" y="2218961"/>
                    <a:pt x="1048354" y="2146292"/>
                    <a:pt x="939352" y="2691299"/>
                  </a:cubicBezTo>
                  <a:cubicBezTo>
                    <a:pt x="805120" y="2215933"/>
                    <a:pt x="832369" y="2016097"/>
                    <a:pt x="678959" y="2739746"/>
                  </a:cubicBezTo>
                  <a:cubicBezTo>
                    <a:pt x="516466" y="2196758"/>
                    <a:pt x="584086" y="2054449"/>
                    <a:pt x="400399" y="2703411"/>
                  </a:cubicBezTo>
                  <a:cubicBezTo>
                    <a:pt x="269194" y="2008025"/>
                    <a:pt x="249010" y="2359253"/>
                    <a:pt x="121841" y="2709471"/>
                  </a:cubicBezTo>
                  <a:lnTo>
                    <a:pt x="121841" y="270947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670743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">
  <p:cSld name="Title &amp; body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"/>
          <p:cNvSpPr txBox="1">
            <a:spLocks noGrp="1"/>
          </p:cNvSpPr>
          <p:nvPr>
            <p:ph type="body" idx="1"/>
          </p:nvPr>
        </p:nvSpPr>
        <p:spPr>
          <a:xfrm>
            <a:off x="311700" y="1536625"/>
            <a:ext cx="6330375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95275" rtl="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1pPr>
            <a:lvl2pPr marL="685800" lvl="1" indent="-295275" rtl="0">
              <a:spcBef>
                <a:spcPts val="1575"/>
              </a:spcBef>
              <a:spcAft>
                <a:spcPts val="0"/>
              </a:spcAft>
              <a:buSzPts val="2600"/>
              <a:buChar char="○"/>
              <a:defRPr/>
            </a:lvl2pPr>
            <a:lvl3pPr marL="1028700" lvl="2" indent="-295275" rtl="0">
              <a:spcBef>
                <a:spcPts val="1575"/>
              </a:spcBef>
              <a:spcAft>
                <a:spcPts val="0"/>
              </a:spcAft>
              <a:buSzPts val="2600"/>
              <a:buChar char="■"/>
              <a:defRPr/>
            </a:lvl3pPr>
            <a:lvl4pPr marL="1371600" lvl="3" indent="-295275" rtl="0">
              <a:spcBef>
                <a:spcPts val="1575"/>
              </a:spcBef>
              <a:spcAft>
                <a:spcPts val="0"/>
              </a:spcAft>
              <a:buSzPts val="2600"/>
              <a:buChar char="●"/>
              <a:defRPr/>
            </a:lvl4pPr>
            <a:lvl5pPr marL="1714500" lvl="4" indent="-295275" rtl="0">
              <a:spcBef>
                <a:spcPts val="1575"/>
              </a:spcBef>
              <a:spcAft>
                <a:spcPts val="0"/>
              </a:spcAft>
              <a:buSzPts val="2600"/>
              <a:buChar char="○"/>
              <a:defRPr/>
            </a:lvl5pPr>
            <a:lvl6pPr marL="2057400" lvl="5" indent="-295275" rtl="0">
              <a:spcBef>
                <a:spcPts val="1575"/>
              </a:spcBef>
              <a:spcAft>
                <a:spcPts val="0"/>
              </a:spcAft>
              <a:buSzPts val="2600"/>
              <a:buChar char="■"/>
              <a:defRPr/>
            </a:lvl6pPr>
            <a:lvl7pPr marL="2400300" lvl="6" indent="-295275" rtl="0">
              <a:spcBef>
                <a:spcPts val="1575"/>
              </a:spcBef>
              <a:spcAft>
                <a:spcPts val="0"/>
              </a:spcAft>
              <a:buSzPts val="2600"/>
              <a:buChar char="●"/>
              <a:defRPr/>
            </a:lvl7pPr>
            <a:lvl8pPr marL="2743200" lvl="7" indent="-295275" rtl="0">
              <a:spcBef>
                <a:spcPts val="1575"/>
              </a:spcBef>
              <a:spcAft>
                <a:spcPts val="0"/>
              </a:spcAft>
              <a:buSzPts val="2600"/>
              <a:buChar char="○"/>
              <a:defRPr/>
            </a:lvl8pPr>
            <a:lvl9pPr marL="3086100" lvl="8" indent="-295275" rtl="0">
              <a:spcBef>
                <a:spcPts val="1575"/>
              </a:spcBef>
              <a:spcAft>
                <a:spcPts val="1575"/>
              </a:spcAft>
              <a:buSzPts val="2600"/>
              <a:buChar char="■"/>
              <a:defRPr/>
            </a:lvl9pPr>
          </a:lstStyle>
          <a:p>
            <a:endParaRPr/>
          </a:p>
        </p:txBody>
      </p:sp>
      <p:sp>
        <p:nvSpPr>
          <p:cNvPr id="148" name="Google Shape;148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975">
                <a:solidFill>
                  <a:schemeClr val="dk2"/>
                </a:solidFill>
              </a:defRPr>
            </a:lvl1pPr>
            <a:lvl2pPr lvl="1" algn="r" rtl="0">
              <a:buNone/>
              <a:defRPr sz="975">
                <a:solidFill>
                  <a:schemeClr val="dk2"/>
                </a:solidFill>
              </a:defRPr>
            </a:lvl2pPr>
            <a:lvl3pPr lvl="2" algn="r" rtl="0">
              <a:buNone/>
              <a:defRPr sz="975">
                <a:solidFill>
                  <a:schemeClr val="dk2"/>
                </a:solidFill>
              </a:defRPr>
            </a:lvl3pPr>
            <a:lvl4pPr lvl="3" algn="r" rtl="0">
              <a:buNone/>
              <a:defRPr sz="975">
                <a:solidFill>
                  <a:schemeClr val="dk2"/>
                </a:solidFill>
              </a:defRPr>
            </a:lvl4pPr>
            <a:lvl5pPr lvl="4" algn="r" rtl="0">
              <a:buNone/>
              <a:defRPr sz="975">
                <a:solidFill>
                  <a:schemeClr val="dk2"/>
                </a:solidFill>
              </a:defRPr>
            </a:lvl5pPr>
            <a:lvl6pPr lvl="5" algn="r" rtl="0">
              <a:buNone/>
              <a:defRPr sz="975">
                <a:solidFill>
                  <a:schemeClr val="dk2"/>
                </a:solidFill>
              </a:defRPr>
            </a:lvl6pPr>
            <a:lvl7pPr lvl="6" algn="r" rtl="0">
              <a:buNone/>
              <a:defRPr sz="975">
                <a:solidFill>
                  <a:schemeClr val="dk2"/>
                </a:solidFill>
              </a:defRPr>
            </a:lvl7pPr>
            <a:lvl8pPr lvl="7" algn="r" rtl="0">
              <a:buNone/>
              <a:defRPr sz="975">
                <a:solidFill>
                  <a:schemeClr val="dk2"/>
                </a:solidFill>
              </a:defRPr>
            </a:lvl8pPr>
            <a:lvl9pPr lvl="8" algn="r" rtl="0">
              <a:buNone/>
              <a:defRPr sz="975">
                <a:solidFill>
                  <a:schemeClr val="dk2"/>
                </a:solidFill>
              </a:defRPr>
            </a:lvl9pPr>
          </a:lstStyle>
          <a:p>
            <a:pPr defTabSz="685800">
              <a:defRPr/>
            </a:pPr>
            <a:fld id="{00000000-1234-1234-1234-123412341234}" type="slidenum">
              <a:rPr lang="en" smtClean="0">
                <a:solidFill>
                  <a:srgbClr val="434343"/>
                </a:solidFill>
              </a:rPr>
              <a:pPr defTabSz="685800">
                <a:defRPr/>
              </a:pPr>
              <a:t>‹#›</a:t>
            </a:fld>
            <a:endParaRPr lang="en">
              <a:solidFill>
                <a:srgbClr val="434343"/>
              </a:solidFill>
            </a:endParaRPr>
          </a:p>
        </p:txBody>
      </p:sp>
      <p:sp>
        <p:nvSpPr>
          <p:cNvPr id="149" name="Google Shape;149;p6"/>
          <p:cNvSpPr txBox="1">
            <a:spLocks noGrp="1"/>
          </p:cNvSpPr>
          <p:nvPr>
            <p:ph type="title"/>
          </p:nvPr>
        </p:nvSpPr>
        <p:spPr>
          <a:xfrm>
            <a:off x="311700" y="593375"/>
            <a:ext cx="6330375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50" name="Google Shape;150;p6"/>
          <p:cNvGrpSpPr/>
          <p:nvPr/>
        </p:nvGrpSpPr>
        <p:grpSpPr>
          <a:xfrm>
            <a:off x="6508535" y="1756309"/>
            <a:ext cx="2886473" cy="5365658"/>
            <a:chOff x="7864580" y="177905"/>
            <a:chExt cx="4941744" cy="6889649"/>
          </a:xfrm>
        </p:grpSpPr>
        <p:sp>
          <p:nvSpPr>
            <p:cNvPr id="151" name="Google Shape;151;p6"/>
            <p:cNvSpPr/>
            <p:nvPr/>
          </p:nvSpPr>
          <p:spPr>
            <a:xfrm rot="6963880">
              <a:off x="10039367" y="3194235"/>
              <a:ext cx="2742411" cy="879358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6"/>
            <p:cNvSpPr/>
            <p:nvPr/>
          </p:nvSpPr>
          <p:spPr>
            <a:xfrm rot="342636" flipH="1">
              <a:off x="10454693" y="240075"/>
              <a:ext cx="1522632" cy="5474309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6"/>
            <p:cNvSpPr/>
            <p:nvPr/>
          </p:nvSpPr>
          <p:spPr>
            <a:xfrm rot="1057145" flipH="1">
              <a:off x="11100766" y="2956121"/>
              <a:ext cx="1121583" cy="4032422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4" name="Google Shape;154;p6"/>
            <p:cNvGrpSpPr/>
            <p:nvPr/>
          </p:nvGrpSpPr>
          <p:grpSpPr>
            <a:xfrm rot="834297">
              <a:off x="8537534" y="734267"/>
              <a:ext cx="2935744" cy="5958665"/>
              <a:chOff x="5368897" y="1487338"/>
              <a:chExt cx="2009955" cy="4079596"/>
            </a:xfrm>
          </p:grpSpPr>
          <p:sp>
            <p:nvSpPr>
              <p:cNvPr id="155" name="Google Shape;155;p6"/>
              <p:cNvSpPr/>
              <p:nvPr/>
            </p:nvSpPr>
            <p:spPr>
              <a:xfrm rot="-1170648">
                <a:off x="6587411" y="1949092"/>
                <a:ext cx="185621" cy="3690976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6"/>
              <p:cNvSpPr/>
              <p:nvPr/>
            </p:nvSpPr>
            <p:spPr>
              <a:xfrm rot="4234075">
                <a:off x="5489229" y="1617265"/>
                <a:ext cx="913596" cy="90167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6"/>
              <p:cNvSpPr/>
              <p:nvPr/>
            </p:nvSpPr>
            <p:spPr>
              <a:xfrm rot="781437">
                <a:off x="5870962" y="2008507"/>
                <a:ext cx="131790" cy="13179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8" name="Google Shape;158;p6"/>
            <p:cNvGrpSpPr/>
            <p:nvPr/>
          </p:nvGrpSpPr>
          <p:grpSpPr>
            <a:xfrm rot="-834363" flipH="1">
              <a:off x="10007823" y="1779855"/>
              <a:ext cx="2189869" cy="5071126"/>
              <a:chOff x="5307255" y="1547438"/>
              <a:chExt cx="1784043" cy="4131344"/>
            </a:xfrm>
          </p:grpSpPr>
          <p:sp>
            <p:nvSpPr>
              <p:cNvPr id="159" name="Google Shape;159;p6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6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p6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2" name="Google Shape;162;p6"/>
            <p:cNvGrpSpPr/>
            <p:nvPr/>
          </p:nvGrpSpPr>
          <p:grpSpPr>
            <a:xfrm rot="440309">
              <a:off x="9237033" y="2293084"/>
              <a:ext cx="1956333" cy="4542963"/>
              <a:chOff x="5307255" y="1547438"/>
              <a:chExt cx="1786162" cy="4147796"/>
            </a:xfrm>
          </p:grpSpPr>
          <p:sp>
            <p:nvSpPr>
              <p:cNvPr id="163" name="Google Shape;163;p6"/>
              <p:cNvSpPr/>
              <p:nvPr/>
            </p:nvSpPr>
            <p:spPr>
              <a:xfrm rot="-960242">
                <a:off x="6405617" y="2049201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p6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65;p6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6" name="Google Shape;166;p6"/>
            <p:cNvGrpSpPr/>
            <p:nvPr/>
          </p:nvGrpSpPr>
          <p:grpSpPr>
            <a:xfrm rot="952222" flipH="1">
              <a:off x="10387675" y="4620686"/>
              <a:ext cx="972982" cy="980094"/>
              <a:chOff x="5307255" y="1547438"/>
              <a:chExt cx="1117486" cy="1125654"/>
            </a:xfrm>
          </p:grpSpPr>
          <p:sp>
            <p:nvSpPr>
              <p:cNvPr id="167" name="Google Shape;167;p6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8;p6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9" name="Google Shape;169;p6"/>
            <p:cNvGrpSpPr/>
            <p:nvPr/>
          </p:nvGrpSpPr>
          <p:grpSpPr>
            <a:xfrm rot="952222" flipH="1">
              <a:off x="10406852" y="3368180"/>
              <a:ext cx="972982" cy="980094"/>
              <a:chOff x="5307255" y="1547438"/>
              <a:chExt cx="1117486" cy="1125654"/>
            </a:xfrm>
          </p:grpSpPr>
          <p:sp>
            <p:nvSpPr>
              <p:cNvPr id="170" name="Google Shape;170;p6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6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2" name="Google Shape;172;p6"/>
            <p:cNvGrpSpPr/>
            <p:nvPr/>
          </p:nvGrpSpPr>
          <p:grpSpPr>
            <a:xfrm rot="952222" flipH="1">
              <a:off x="11485763" y="3114853"/>
              <a:ext cx="972982" cy="980094"/>
              <a:chOff x="5307255" y="1547438"/>
              <a:chExt cx="1117486" cy="1125654"/>
            </a:xfrm>
          </p:grpSpPr>
          <p:sp>
            <p:nvSpPr>
              <p:cNvPr id="173" name="Google Shape;173;p6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174;p6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5" name="Google Shape;175;p6"/>
            <p:cNvGrpSpPr/>
            <p:nvPr/>
          </p:nvGrpSpPr>
          <p:grpSpPr>
            <a:xfrm rot="952222" flipH="1">
              <a:off x="11371716" y="4308822"/>
              <a:ext cx="972982" cy="980094"/>
              <a:chOff x="5307255" y="1547438"/>
              <a:chExt cx="1117486" cy="1125654"/>
            </a:xfrm>
          </p:grpSpPr>
          <p:sp>
            <p:nvSpPr>
              <p:cNvPr id="176" name="Google Shape;176;p6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177;p6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8" name="Google Shape;178;p6"/>
            <p:cNvSpPr/>
            <p:nvPr/>
          </p:nvSpPr>
          <p:spPr>
            <a:xfrm rot="-6416953" flipH="1">
              <a:off x="8195028" y="4496461"/>
              <a:ext cx="3919040" cy="1078776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6542233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r main point">
  <p:cSld name="Your main point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"/>
          <p:cNvSpPr/>
          <p:nvPr/>
        </p:nvSpPr>
        <p:spPr>
          <a:xfrm>
            <a:off x="1951875" y="465675"/>
            <a:ext cx="6520500" cy="5986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7"/>
          <p:cNvSpPr txBox="1">
            <a:spLocks noGrp="1"/>
          </p:cNvSpPr>
          <p:nvPr>
            <p:ph type="title"/>
          </p:nvPr>
        </p:nvSpPr>
        <p:spPr>
          <a:xfrm>
            <a:off x="2390719" y="1442300"/>
            <a:ext cx="5615550" cy="3789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9pPr>
          </a:lstStyle>
          <a:p>
            <a:endParaRPr/>
          </a:p>
        </p:txBody>
      </p:sp>
      <p:sp>
        <p:nvSpPr>
          <p:cNvPr id="182" name="Google Shape;182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975">
                <a:solidFill>
                  <a:schemeClr val="dk2"/>
                </a:solidFill>
              </a:defRPr>
            </a:lvl1pPr>
            <a:lvl2pPr lvl="1" algn="r" rtl="0">
              <a:buNone/>
              <a:defRPr sz="975">
                <a:solidFill>
                  <a:schemeClr val="dk2"/>
                </a:solidFill>
              </a:defRPr>
            </a:lvl2pPr>
            <a:lvl3pPr lvl="2" algn="r" rtl="0">
              <a:buNone/>
              <a:defRPr sz="975">
                <a:solidFill>
                  <a:schemeClr val="dk2"/>
                </a:solidFill>
              </a:defRPr>
            </a:lvl3pPr>
            <a:lvl4pPr lvl="3" algn="r" rtl="0">
              <a:buNone/>
              <a:defRPr sz="975">
                <a:solidFill>
                  <a:schemeClr val="dk2"/>
                </a:solidFill>
              </a:defRPr>
            </a:lvl4pPr>
            <a:lvl5pPr lvl="4" algn="r" rtl="0">
              <a:buNone/>
              <a:defRPr sz="975">
                <a:solidFill>
                  <a:schemeClr val="dk2"/>
                </a:solidFill>
              </a:defRPr>
            </a:lvl5pPr>
            <a:lvl6pPr lvl="5" algn="r" rtl="0">
              <a:buNone/>
              <a:defRPr sz="975">
                <a:solidFill>
                  <a:schemeClr val="dk2"/>
                </a:solidFill>
              </a:defRPr>
            </a:lvl6pPr>
            <a:lvl7pPr lvl="6" algn="r" rtl="0">
              <a:buNone/>
              <a:defRPr sz="975">
                <a:solidFill>
                  <a:schemeClr val="dk2"/>
                </a:solidFill>
              </a:defRPr>
            </a:lvl7pPr>
            <a:lvl8pPr lvl="7" algn="r" rtl="0">
              <a:buNone/>
              <a:defRPr sz="975">
                <a:solidFill>
                  <a:schemeClr val="dk2"/>
                </a:solidFill>
              </a:defRPr>
            </a:lvl8pPr>
            <a:lvl9pPr lvl="8" algn="r" rtl="0">
              <a:buNone/>
              <a:defRPr sz="975">
                <a:solidFill>
                  <a:schemeClr val="dk2"/>
                </a:solidFill>
              </a:defRPr>
            </a:lvl9pPr>
          </a:lstStyle>
          <a:p>
            <a:pPr defTabSz="685800">
              <a:defRPr/>
            </a:pPr>
            <a:fld id="{00000000-1234-1234-1234-123412341234}" type="slidenum">
              <a:rPr lang="en" smtClean="0">
                <a:solidFill>
                  <a:srgbClr val="434343"/>
                </a:solidFill>
              </a:rPr>
              <a:pPr defTabSz="685800">
                <a:defRPr/>
              </a:pPr>
              <a:t>‹#›</a:t>
            </a:fld>
            <a:endParaRPr lang="en">
              <a:solidFill>
                <a:srgbClr val="434343"/>
              </a:solidFill>
            </a:endParaRPr>
          </a:p>
        </p:txBody>
      </p:sp>
      <p:grpSp>
        <p:nvGrpSpPr>
          <p:cNvPr id="183" name="Google Shape;183;p7"/>
          <p:cNvGrpSpPr/>
          <p:nvPr/>
        </p:nvGrpSpPr>
        <p:grpSpPr>
          <a:xfrm>
            <a:off x="-324158" y="1881340"/>
            <a:ext cx="4014477" cy="5371662"/>
            <a:chOff x="3113839" y="1827115"/>
            <a:chExt cx="5352636" cy="5371662"/>
          </a:xfrm>
        </p:grpSpPr>
        <p:sp>
          <p:nvSpPr>
            <p:cNvPr id="184" name="Google Shape;184;p7"/>
            <p:cNvSpPr/>
            <p:nvPr/>
          </p:nvSpPr>
          <p:spPr>
            <a:xfrm rot="-338433">
              <a:off x="4261309" y="1873291"/>
              <a:ext cx="1141835" cy="4105233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5" name="Google Shape;185;p7"/>
            <p:cNvGrpSpPr/>
            <p:nvPr/>
          </p:nvGrpSpPr>
          <p:grpSpPr>
            <a:xfrm rot="554082">
              <a:off x="3345721" y="2407399"/>
              <a:ext cx="1922816" cy="3045175"/>
              <a:chOff x="5819567" y="571221"/>
              <a:chExt cx="2567151" cy="4065613"/>
            </a:xfrm>
          </p:grpSpPr>
          <p:sp>
            <p:nvSpPr>
              <p:cNvPr id="186" name="Google Shape;186;p7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7" name="Google Shape;187;p7"/>
              <p:cNvGrpSpPr/>
              <p:nvPr/>
            </p:nvGrpSpPr>
            <p:grpSpPr>
              <a:xfrm>
                <a:off x="5819567" y="571221"/>
                <a:ext cx="889916" cy="1062046"/>
                <a:chOff x="5819567" y="553054"/>
                <a:chExt cx="889916" cy="1062046"/>
              </a:xfrm>
            </p:grpSpPr>
            <p:sp>
              <p:nvSpPr>
                <p:cNvPr id="188" name="Google Shape;188;p7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" name="Google Shape;189;p7"/>
                <p:cNvSpPr/>
                <p:nvPr/>
              </p:nvSpPr>
              <p:spPr>
                <a:xfrm rot="-754528">
                  <a:off x="5912482" y="618534"/>
                  <a:ext cx="704087" cy="931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90" name="Google Shape;190;p7"/>
            <p:cNvGrpSpPr/>
            <p:nvPr/>
          </p:nvGrpSpPr>
          <p:grpSpPr>
            <a:xfrm rot="-1892580" flipH="1">
              <a:off x="3991438" y="2800334"/>
              <a:ext cx="1640340" cy="3798568"/>
              <a:chOff x="5307255" y="1547438"/>
              <a:chExt cx="1784043" cy="4131344"/>
            </a:xfrm>
          </p:grpSpPr>
          <p:sp>
            <p:nvSpPr>
              <p:cNvPr id="191" name="Google Shape;191;p7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92;p7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7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4" name="Google Shape;194;p7"/>
            <p:cNvGrpSpPr/>
            <p:nvPr/>
          </p:nvGrpSpPr>
          <p:grpSpPr>
            <a:xfrm rot="-256831" flipH="1">
              <a:off x="5428853" y="3631183"/>
              <a:ext cx="1613076" cy="2554639"/>
              <a:chOff x="5819567" y="571221"/>
              <a:chExt cx="2567151" cy="4065613"/>
            </a:xfrm>
          </p:grpSpPr>
          <p:sp>
            <p:nvSpPr>
              <p:cNvPr id="195" name="Google Shape;195;p7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96" name="Google Shape;196;p7"/>
              <p:cNvGrpSpPr/>
              <p:nvPr/>
            </p:nvGrpSpPr>
            <p:grpSpPr>
              <a:xfrm>
                <a:off x="5819567" y="571221"/>
                <a:ext cx="889916" cy="1062046"/>
                <a:chOff x="5819567" y="553054"/>
                <a:chExt cx="889916" cy="1062046"/>
              </a:xfrm>
            </p:grpSpPr>
            <p:sp>
              <p:nvSpPr>
                <p:cNvPr id="197" name="Google Shape;197;p7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" name="Google Shape;198;p7"/>
                <p:cNvSpPr/>
                <p:nvPr/>
              </p:nvSpPr>
              <p:spPr>
                <a:xfrm rot="-754528">
                  <a:off x="5912482" y="618534"/>
                  <a:ext cx="704087" cy="931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99" name="Google Shape;199;p7"/>
            <p:cNvSpPr/>
            <p:nvPr/>
          </p:nvSpPr>
          <p:spPr>
            <a:xfrm rot="-6624593" flipH="1">
              <a:off x="2967165" y="5511035"/>
              <a:ext cx="2047577" cy="659855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 rot="8214007">
              <a:off x="5922025" y="4672631"/>
              <a:ext cx="2664898" cy="703464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 rot="2564012" flipH="1">
              <a:off x="6811999" y="4951992"/>
              <a:ext cx="752497" cy="2298355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2" name="Google Shape;202;p7"/>
            <p:cNvGrpSpPr/>
            <p:nvPr/>
          </p:nvGrpSpPr>
          <p:grpSpPr>
            <a:xfrm rot="-1125779" flipH="1">
              <a:off x="4049616" y="2501954"/>
              <a:ext cx="2183627" cy="3458224"/>
              <a:chOff x="5819567" y="571221"/>
              <a:chExt cx="2567151" cy="4065613"/>
            </a:xfrm>
          </p:grpSpPr>
          <p:sp>
            <p:nvSpPr>
              <p:cNvPr id="203" name="Google Shape;203;p7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04" name="Google Shape;204;p7"/>
              <p:cNvGrpSpPr/>
              <p:nvPr/>
            </p:nvGrpSpPr>
            <p:grpSpPr>
              <a:xfrm>
                <a:off x="5819567" y="571221"/>
                <a:ext cx="889916" cy="1062046"/>
                <a:chOff x="5819567" y="553054"/>
                <a:chExt cx="889916" cy="1062046"/>
              </a:xfrm>
            </p:grpSpPr>
            <p:sp>
              <p:nvSpPr>
                <p:cNvPr id="205" name="Google Shape;205;p7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" name="Google Shape;206;p7"/>
                <p:cNvSpPr/>
                <p:nvPr/>
              </p:nvSpPr>
              <p:spPr>
                <a:xfrm rot="-754528">
                  <a:off x="5912482" y="618534"/>
                  <a:ext cx="704087" cy="931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07" name="Google Shape;207;p7"/>
            <p:cNvSpPr/>
            <p:nvPr/>
          </p:nvSpPr>
          <p:spPr>
            <a:xfrm rot="797711" flipH="1">
              <a:off x="5764601" y="2869476"/>
              <a:ext cx="841825" cy="3026610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7"/>
            <p:cNvSpPr/>
            <p:nvPr/>
          </p:nvSpPr>
          <p:spPr>
            <a:xfrm rot="-705629">
              <a:off x="4058880" y="3908383"/>
              <a:ext cx="839695" cy="3018951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7"/>
            <p:cNvSpPr/>
            <p:nvPr/>
          </p:nvSpPr>
          <p:spPr>
            <a:xfrm rot="1180671" flipH="1">
              <a:off x="6152772" y="3796462"/>
              <a:ext cx="899872" cy="3289588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0" name="Google Shape;210;p7"/>
            <p:cNvGrpSpPr/>
            <p:nvPr/>
          </p:nvGrpSpPr>
          <p:grpSpPr>
            <a:xfrm rot="-1942850" flipH="1">
              <a:off x="4601087" y="3701361"/>
              <a:ext cx="1336172" cy="3094202"/>
              <a:chOff x="5307255" y="1547438"/>
              <a:chExt cx="1784043" cy="4131344"/>
            </a:xfrm>
          </p:grpSpPr>
          <p:sp>
            <p:nvSpPr>
              <p:cNvPr id="211" name="Google Shape;211;p7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7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7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4" name="Google Shape;214;p7"/>
            <p:cNvGrpSpPr/>
            <p:nvPr/>
          </p:nvGrpSpPr>
          <p:grpSpPr>
            <a:xfrm flipH="1">
              <a:off x="6437792" y="5022437"/>
              <a:ext cx="1318302" cy="1951396"/>
              <a:chOff x="3959902" y="4082354"/>
              <a:chExt cx="1760083" cy="2605335"/>
            </a:xfrm>
          </p:grpSpPr>
          <p:sp>
            <p:nvSpPr>
              <p:cNvPr id="215" name="Google Shape;215;p7"/>
              <p:cNvSpPr/>
              <p:nvPr/>
            </p:nvSpPr>
            <p:spPr>
              <a:xfrm rot="-675222" flipH="1">
                <a:off x="4467664" y="4369220"/>
                <a:ext cx="1043970" cy="2238117"/>
              </a:xfrm>
              <a:custGeom>
                <a:avLst/>
                <a:gdLst/>
                <a:ahLst/>
                <a:cxnLst/>
                <a:rect l="l" t="t" r="r" b="b"/>
                <a:pathLst>
                  <a:path w="1044793" h="2239882" extrusionOk="0">
                    <a:moveTo>
                      <a:pt x="398175" y="0"/>
                    </a:moveTo>
                    <a:cubicBezTo>
                      <a:pt x="490894" y="53960"/>
                      <a:pt x="538275" y="144853"/>
                      <a:pt x="541157" y="227561"/>
                    </a:cubicBezTo>
                    <a:cubicBezTo>
                      <a:pt x="543319" y="289592"/>
                      <a:pt x="602864" y="363290"/>
                      <a:pt x="641869" y="394063"/>
                    </a:cubicBezTo>
                    <a:lnTo>
                      <a:pt x="659358" y="402692"/>
                    </a:lnTo>
                    <a:lnTo>
                      <a:pt x="562479" y="588915"/>
                    </a:lnTo>
                    <a:cubicBezTo>
                      <a:pt x="542646" y="630701"/>
                      <a:pt x="523303" y="673770"/>
                      <a:pt x="504913" y="717817"/>
                    </a:cubicBezTo>
                    <a:lnTo>
                      <a:pt x="460240" y="833946"/>
                    </a:lnTo>
                    <a:lnTo>
                      <a:pt x="457242" y="784886"/>
                    </a:lnTo>
                    <a:cubicBezTo>
                      <a:pt x="452943" y="762334"/>
                      <a:pt x="445377" y="741120"/>
                      <a:pt x="433456" y="724478"/>
                    </a:cubicBezTo>
                    <a:cubicBezTo>
                      <a:pt x="385770" y="657910"/>
                      <a:pt x="294240" y="563990"/>
                      <a:pt x="151000" y="537289"/>
                    </a:cubicBezTo>
                    <a:cubicBezTo>
                      <a:pt x="245426" y="588205"/>
                      <a:pt x="295739" y="677507"/>
                      <a:pt x="301311" y="760078"/>
                    </a:cubicBezTo>
                    <a:cubicBezTo>
                      <a:pt x="305489" y="822006"/>
                      <a:pt x="367400" y="893729"/>
                      <a:pt x="407385" y="923216"/>
                    </a:cubicBezTo>
                    <a:lnTo>
                      <a:pt x="427463" y="932322"/>
                    </a:lnTo>
                    <a:lnTo>
                      <a:pt x="403333" y="1007459"/>
                    </a:lnTo>
                    <a:lnTo>
                      <a:pt x="371658" y="1119165"/>
                    </a:lnTo>
                    <a:lnTo>
                      <a:pt x="346514" y="1159762"/>
                    </a:lnTo>
                    <a:cubicBezTo>
                      <a:pt x="340117" y="1174001"/>
                      <a:pt x="337885" y="1185058"/>
                      <a:pt x="341098" y="1189769"/>
                    </a:cubicBezTo>
                    <a:lnTo>
                      <a:pt x="350305" y="1194829"/>
                    </a:lnTo>
                    <a:lnTo>
                      <a:pt x="299442" y="1389685"/>
                    </a:lnTo>
                    <a:lnTo>
                      <a:pt x="296897" y="1400082"/>
                    </a:lnTo>
                    <a:lnTo>
                      <a:pt x="291721" y="1379526"/>
                    </a:lnTo>
                    <a:cubicBezTo>
                      <a:pt x="288059" y="1369228"/>
                      <a:pt x="283426" y="1359645"/>
                      <a:pt x="277675" y="1351177"/>
                    </a:cubicBezTo>
                    <a:cubicBezTo>
                      <a:pt x="231673" y="1283435"/>
                      <a:pt x="142526" y="1187250"/>
                      <a:pt x="0" y="1156968"/>
                    </a:cubicBezTo>
                    <a:cubicBezTo>
                      <a:pt x="93120" y="1210234"/>
                      <a:pt x="141179" y="1300769"/>
                      <a:pt x="144679" y="1383454"/>
                    </a:cubicBezTo>
                    <a:cubicBezTo>
                      <a:pt x="147305" y="1445467"/>
                      <a:pt x="207399" y="1518719"/>
                      <a:pt x="246633" y="1549199"/>
                    </a:cubicBezTo>
                    <a:lnTo>
                      <a:pt x="258943" y="1555159"/>
                    </a:lnTo>
                    <a:lnTo>
                      <a:pt x="237009" y="1644782"/>
                    </a:lnTo>
                    <a:cubicBezTo>
                      <a:pt x="177150" y="1896446"/>
                      <a:pt x="126879" y="2126659"/>
                      <a:pt x="102953" y="2235042"/>
                    </a:cubicBezTo>
                    <a:lnTo>
                      <a:pt x="146832" y="2239882"/>
                    </a:lnTo>
                    <a:cubicBezTo>
                      <a:pt x="170203" y="2156446"/>
                      <a:pt x="205219" y="1996949"/>
                      <a:pt x="246325" y="1811504"/>
                    </a:cubicBezTo>
                    <a:lnTo>
                      <a:pt x="248981" y="1799696"/>
                    </a:lnTo>
                    <a:lnTo>
                      <a:pt x="254588" y="1800579"/>
                    </a:lnTo>
                    <a:cubicBezTo>
                      <a:pt x="304137" y="1804231"/>
                      <a:pt x="397825" y="1790102"/>
                      <a:pt x="441316" y="1745819"/>
                    </a:cubicBezTo>
                    <a:cubicBezTo>
                      <a:pt x="499305" y="1686774"/>
                      <a:pt x="595637" y="1651751"/>
                      <a:pt x="700456" y="1674584"/>
                    </a:cubicBezTo>
                    <a:cubicBezTo>
                      <a:pt x="574352" y="1601589"/>
                      <a:pt x="443730" y="1613282"/>
                      <a:pt x="364195" y="1632761"/>
                    </a:cubicBezTo>
                    <a:cubicBezTo>
                      <a:pt x="344312" y="1637630"/>
                      <a:pt x="324757" y="1648806"/>
                      <a:pt x="306811" y="1663125"/>
                    </a:cubicBezTo>
                    <a:lnTo>
                      <a:pt x="271512" y="1699524"/>
                    </a:lnTo>
                    <a:lnTo>
                      <a:pt x="311858" y="1520141"/>
                    </a:lnTo>
                    <a:cubicBezTo>
                      <a:pt x="334762" y="1420710"/>
                      <a:pt x="358494" y="1321056"/>
                      <a:pt x="382360" y="1227443"/>
                    </a:cubicBezTo>
                    <a:lnTo>
                      <a:pt x="389993" y="1199070"/>
                    </a:lnTo>
                    <a:lnTo>
                      <a:pt x="400455" y="1199177"/>
                    </a:lnTo>
                    <a:cubicBezTo>
                      <a:pt x="451823" y="1196995"/>
                      <a:pt x="522924" y="1181033"/>
                      <a:pt x="559167" y="1144131"/>
                    </a:cubicBezTo>
                    <a:cubicBezTo>
                      <a:pt x="617156" y="1085086"/>
                      <a:pt x="713487" y="1050062"/>
                      <a:pt x="818307" y="1072896"/>
                    </a:cubicBezTo>
                    <a:cubicBezTo>
                      <a:pt x="692202" y="999901"/>
                      <a:pt x="561581" y="1011593"/>
                      <a:pt x="482046" y="1031072"/>
                    </a:cubicBezTo>
                    <a:lnTo>
                      <a:pt x="427415" y="1059980"/>
                    </a:lnTo>
                    <a:lnTo>
                      <a:pt x="430064" y="1050131"/>
                    </a:lnTo>
                    <a:cubicBezTo>
                      <a:pt x="445888" y="994949"/>
                      <a:pt x="461566" y="944309"/>
                      <a:pt x="476892" y="900065"/>
                    </a:cubicBezTo>
                    <a:cubicBezTo>
                      <a:pt x="507543" y="811580"/>
                      <a:pt x="544104" y="727288"/>
                      <a:pt x="582733" y="648388"/>
                    </a:cubicBezTo>
                    <a:lnTo>
                      <a:pt x="591905" y="631376"/>
                    </a:lnTo>
                    <a:lnTo>
                      <a:pt x="598925" y="632482"/>
                    </a:lnTo>
                    <a:cubicBezTo>
                      <a:pt x="648473" y="636134"/>
                      <a:pt x="742161" y="622005"/>
                      <a:pt x="785653" y="577722"/>
                    </a:cubicBezTo>
                    <a:cubicBezTo>
                      <a:pt x="843642" y="518677"/>
                      <a:pt x="939973" y="483654"/>
                      <a:pt x="1044793" y="506487"/>
                    </a:cubicBezTo>
                    <a:cubicBezTo>
                      <a:pt x="918688" y="433492"/>
                      <a:pt x="788066" y="445185"/>
                      <a:pt x="708532" y="464664"/>
                    </a:cubicBezTo>
                    <a:lnTo>
                      <a:pt x="671110" y="484465"/>
                    </a:lnTo>
                    <a:lnTo>
                      <a:pt x="700979" y="429063"/>
                    </a:lnTo>
                    <a:cubicBezTo>
                      <a:pt x="778821" y="295227"/>
                      <a:pt x="849563" y="187751"/>
                      <a:pt x="882467" y="116218"/>
                    </a:cubicBezTo>
                    <a:lnTo>
                      <a:pt x="871738" y="41668"/>
                    </a:lnTo>
                    <a:cubicBezTo>
                      <a:pt x="844901" y="87691"/>
                      <a:pt x="797334" y="161824"/>
                      <a:pt x="741604" y="255792"/>
                    </a:cubicBezTo>
                    <a:lnTo>
                      <a:pt x="696759" y="333336"/>
                    </a:lnTo>
                    <a:lnTo>
                      <a:pt x="698154" y="325969"/>
                    </a:lnTo>
                    <a:cubicBezTo>
                      <a:pt x="701877" y="282074"/>
                      <a:pt x="697138" y="230321"/>
                      <a:pt x="674391" y="196279"/>
                    </a:cubicBezTo>
                    <a:cubicBezTo>
                      <a:pt x="628897" y="128195"/>
                      <a:pt x="540471" y="31347"/>
                      <a:pt x="39817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7"/>
              <p:cNvSpPr/>
              <p:nvPr/>
            </p:nvSpPr>
            <p:spPr>
              <a:xfrm rot="-1374346">
                <a:off x="4028299" y="4168843"/>
                <a:ext cx="537742" cy="460238"/>
              </a:xfrm>
              <a:custGeom>
                <a:avLst/>
                <a:gdLst/>
                <a:ahLst/>
                <a:cxnLst/>
                <a:rect l="l" t="t" r="r" b="b"/>
                <a:pathLst>
                  <a:path w="558128" h="534914" extrusionOk="0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7" name="Google Shape;217;p7"/>
            <p:cNvGrpSpPr/>
            <p:nvPr/>
          </p:nvGrpSpPr>
          <p:grpSpPr>
            <a:xfrm flipH="1">
              <a:off x="5952630" y="4055180"/>
              <a:ext cx="1699086" cy="2843687"/>
              <a:chOff x="4456559" y="1422328"/>
              <a:chExt cx="2268472" cy="3796644"/>
            </a:xfrm>
          </p:grpSpPr>
          <p:sp>
            <p:nvSpPr>
              <p:cNvPr id="218" name="Google Shape;218;p7"/>
              <p:cNvSpPr/>
              <p:nvPr/>
            </p:nvSpPr>
            <p:spPr>
              <a:xfrm rot="-189358" flipH="1">
                <a:off x="4975977" y="1922217"/>
                <a:ext cx="1660755" cy="3253507"/>
              </a:xfrm>
              <a:custGeom>
                <a:avLst/>
                <a:gdLst/>
                <a:ahLst/>
                <a:cxnLst/>
                <a:rect l="l" t="t" r="r" b="b"/>
                <a:pathLst>
                  <a:path w="1662392" h="3256714" extrusionOk="0">
                    <a:moveTo>
                      <a:pt x="608894" y="0"/>
                    </a:moveTo>
                    <a:cubicBezTo>
                      <a:pt x="762203" y="78438"/>
                      <a:pt x="840547" y="210560"/>
                      <a:pt x="845313" y="330785"/>
                    </a:cubicBezTo>
                    <a:cubicBezTo>
                      <a:pt x="849482" y="435983"/>
                      <a:pt x="982797" y="564264"/>
                      <a:pt x="1040657" y="589614"/>
                    </a:cubicBezTo>
                    <a:lnTo>
                      <a:pt x="1046280" y="590818"/>
                    </a:lnTo>
                    <a:lnTo>
                      <a:pt x="990450" y="684997"/>
                    </a:lnTo>
                    <a:cubicBezTo>
                      <a:pt x="926597" y="797144"/>
                      <a:pt x="863151" y="918596"/>
                      <a:pt x="806138" y="1045914"/>
                    </a:cubicBezTo>
                    <a:lnTo>
                      <a:pt x="735856" y="1217312"/>
                    </a:lnTo>
                    <a:lnTo>
                      <a:pt x="735947" y="1184812"/>
                    </a:lnTo>
                    <a:cubicBezTo>
                      <a:pt x="732939" y="1134487"/>
                      <a:pt x="719806" y="1083293"/>
                      <a:pt x="690405" y="1047117"/>
                    </a:cubicBezTo>
                    <a:cubicBezTo>
                      <a:pt x="612001" y="950649"/>
                      <a:pt x="461287" y="814700"/>
                      <a:pt x="224646" y="776814"/>
                    </a:cubicBezTo>
                    <a:cubicBezTo>
                      <a:pt x="380426" y="850222"/>
                      <a:pt x="463026" y="979725"/>
                      <a:pt x="471701" y="1099732"/>
                    </a:cubicBezTo>
                    <a:cubicBezTo>
                      <a:pt x="479292" y="1204738"/>
                      <a:pt x="616709" y="1328615"/>
                      <a:pt x="675363" y="1352068"/>
                    </a:cubicBezTo>
                    <a:lnTo>
                      <a:pt x="686509" y="1354079"/>
                    </a:lnTo>
                    <a:lnTo>
                      <a:pt x="650518" y="1465291"/>
                    </a:lnTo>
                    <a:lnTo>
                      <a:pt x="595705" y="1651588"/>
                    </a:lnTo>
                    <a:lnTo>
                      <a:pt x="583830" y="1675490"/>
                    </a:lnTo>
                    <a:cubicBezTo>
                      <a:pt x="579541" y="1686170"/>
                      <a:pt x="576800" y="1695724"/>
                      <a:pt x="575818" y="1703558"/>
                    </a:cubicBezTo>
                    <a:lnTo>
                      <a:pt x="577321" y="1714070"/>
                    </a:lnTo>
                    <a:lnTo>
                      <a:pt x="572482" y="1730516"/>
                    </a:lnTo>
                    <a:cubicBezTo>
                      <a:pt x="546375" y="1823877"/>
                      <a:pt x="520324" y="1921268"/>
                      <a:pt x="494774" y="2019918"/>
                    </a:cubicBezTo>
                    <a:lnTo>
                      <a:pt x="491618" y="2032465"/>
                    </a:lnTo>
                    <a:lnTo>
                      <a:pt x="482020" y="1998847"/>
                    </a:lnTo>
                    <a:cubicBezTo>
                      <a:pt x="475980" y="1983883"/>
                      <a:pt x="468334" y="1969960"/>
                      <a:pt x="458838" y="1957659"/>
                    </a:cubicBezTo>
                    <a:cubicBezTo>
                      <a:pt x="382876" y="1859257"/>
                      <a:pt x="235617" y="1719574"/>
                      <a:pt x="0" y="1675768"/>
                    </a:cubicBezTo>
                    <a:cubicBezTo>
                      <a:pt x="153892" y="1753058"/>
                      <a:pt x="233221" y="1884590"/>
                      <a:pt x="238885" y="2004777"/>
                    </a:cubicBezTo>
                    <a:cubicBezTo>
                      <a:pt x="243133" y="2094917"/>
                      <a:pt x="342387" y="2201307"/>
                      <a:pt x="407214" y="2245555"/>
                    </a:cubicBezTo>
                    <a:lnTo>
                      <a:pt x="434137" y="2260979"/>
                    </a:lnTo>
                    <a:lnTo>
                      <a:pt x="420077" y="2316878"/>
                    </a:lnTo>
                    <a:cubicBezTo>
                      <a:pt x="323681" y="2710476"/>
                      <a:pt x="242473" y="3079907"/>
                      <a:pt x="205078" y="3247895"/>
                    </a:cubicBezTo>
                    <a:lnTo>
                      <a:pt x="277462" y="3256714"/>
                    </a:lnTo>
                    <a:cubicBezTo>
                      <a:pt x="312599" y="3135672"/>
                      <a:pt x="363874" y="2903902"/>
                      <a:pt x="424138" y="2634444"/>
                    </a:cubicBezTo>
                    <a:lnTo>
                      <a:pt x="430252" y="2607334"/>
                    </a:lnTo>
                    <a:lnTo>
                      <a:pt x="458232" y="2613410"/>
                    </a:lnTo>
                    <a:cubicBezTo>
                      <a:pt x="536005" y="2623985"/>
                      <a:pt x="680967" y="2611485"/>
                      <a:pt x="744506" y="2547406"/>
                    </a:cubicBezTo>
                    <a:cubicBezTo>
                      <a:pt x="829224" y="2461968"/>
                      <a:pt x="976235" y="2417453"/>
                      <a:pt x="1142269" y="2463160"/>
                    </a:cubicBezTo>
                    <a:cubicBezTo>
                      <a:pt x="989059" y="2369174"/>
                      <a:pt x="836621" y="2348523"/>
                      <a:pt x="718375" y="2353426"/>
                    </a:cubicBezTo>
                    <a:cubicBezTo>
                      <a:pt x="678960" y="2355060"/>
                      <a:pt x="643344" y="2359534"/>
                      <a:pt x="612764" y="2365077"/>
                    </a:cubicBezTo>
                    <a:cubicBezTo>
                      <a:pt x="582185" y="2370621"/>
                      <a:pt x="552747" y="2385938"/>
                      <a:pt x="526135" y="2406271"/>
                    </a:cubicBezTo>
                    <a:lnTo>
                      <a:pt x="460440" y="2473484"/>
                    </a:lnTo>
                    <a:lnTo>
                      <a:pt x="487134" y="2355128"/>
                    </a:lnTo>
                    <a:cubicBezTo>
                      <a:pt x="530776" y="2164148"/>
                      <a:pt x="577354" y="1967239"/>
                      <a:pt x="624749" y="1786041"/>
                    </a:cubicBezTo>
                    <a:lnTo>
                      <a:pt x="637750" y="1739218"/>
                    </a:lnTo>
                    <a:lnTo>
                      <a:pt x="672025" y="1741748"/>
                    </a:lnTo>
                    <a:cubicBezTo>
                      <a:pt x="752060" y="1743491"/>
                      <a:pt x="861552" y="1725911"/>
                      <a:pt x="914502" y="1672512"/>
                    </a:cubicBezTo>
                    <a:cubicBezTo>
                      <a:pt x="999220" y="1587073"/>
                      <a:pt x="1146231" y="1542559"/>
                      <a:pt x="1312264" y="1588267"/>
                    </a:cubicBezTo>
                    <a:cubicBezTo>
                      <a:pt x="1159054" y="1494280"/>
                      <a:pt x="1006617" y="1473629"/>
                      <a:pt x="888371" y="1478532"/>
                    </a:cubicBezTo>
                    <a:cubicBezTo>
                      <a:pt x="848956" y="1480167"/>
                      <a:pt x="813339" y="1484640"/>
                      <a:pt x="782760" y="1490183"/>
                    </a:cubicBezTo>
                    <a:cubicBezTo>
                      <a:pt x="752180" y="1495727"/>
                      <a:pt x="722743" y="1511044"/>
                      <a:pt x="696131" y="1531377"/>
                    </a:cubicBezTo>
                    <a:lnTo>
                      <a:pt x="695191" y="1532338"/>
                    </a:lnTo>
                    <a:lnTo>
                      <a:pt x="696193" y="1528732"/>
                    </a:lnTo>
                    <a:cubicBezTo>
                      <a:pt x="720035" y="1448693"/>
                      <a:pt x="743818" y="1375287"/>
                      <a:pt x="767275" y="1311220"/>
                    </a:cubicBezTo>
                    <a:cubicBezTo>
                      <a:pt x="814190" y="1183085"/>
                      <a:pt x="870994" y="1061315"/>
                      <a:pt x="931415" y="947511"/>
                    </a:cubicBezTo>
                    <a:lnTo>
                      <a:pt x="951335" y="913644"/>
                    </a:lnTo>
                    <a:lnTo>
                      <a:pt x="978356" y="919511"/>
                    </a:lnTo>
                    <a:cubicBezTo>
                      <a:pt x="1056128" y="930086"/>
                      <a:pt x="1201090" y="917587"/>
                      <a:pt x="1264629" y="853508"/>
                    </a:cubicBezTo>
                    <a:cubicBezTo>
                      <a:pt x="1349348" y="768069"/>
                      <a:pt x="1496359" y="723555"/>
                      <a:pt x="1662392" y="769262"/>
                    </a:cubicBezTo>
                    <a:cubicBezTo>
                      <a:pt x="1509182" y="675276"/>
                      <a:pt x="1356745" y="654625"/>
                      <a:pt x="1238499" y="659528"/>
                    </a:cubicBezTo>
                    <a:cubicBezTo>
                      <a:pt x="1199084" y="661162"/>
                      <a:pt x="1163467" y="665636"/>
                      <a:pt x="1132888" y="671179"/>
                    </a:cubicBezTo>
                    <a:cubicBezTo>
                      <a:pt x="1117598" y="673951"/>
                      <a:pt x="1102594" y="679166"/>
                      <a:pt x="1088086" y="686230"/>
                    </a:cubicBezTo>
                    <a:lnTo>
                      <a:pt x="1083373" y="689176"/>
                    </a:lnTo>
                    <a:lnTo>
                      <a:pt x="1117247" y="631588"/>
                    </a:lnTo>
                    <a:cubicBezTo>
                      <a:pt x="1240001" y="439032"/>
                      <a:pt x="1352121" y="284729"/>
                      <a:pt x="1403415" y="181466"/>
                    </a:cubicBezTo>
                    <a:lnTo>
                      <a:pt x="1382801" y="72059"/>
                    </a:lnTo>
                    <a:cubicBezTo>
                      <a:pt x="1340475" y="138272"/>
                      <a:pt x="1265162" y="244754"/>
                      <a:pt x="1177202" y="379906"/>
                    </a:cubicBezTo>
                    <a:lnTo>
                      <a:pt x="1098327" y="504386"/>
                    </a:lnTo>
                    <a:lnTo>
                      <a:pt x="1104903" y="473832"/>
                    </a:lnTo>
                    <a:cubicBezTo>
                      <a:pt x="1111060" y="410027"/>
                      <a:pt x="1103224" y="334798"/>
                      <a:pt x="1065612" y="285313"/>
                    </a:cubicBezTo>
                    <a:cubicBezTo>
                      <a:pt x="990388" y="186345"/>
                      <a:pt x="844177" y="45566"/>
                      <a:pt x="6088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7"/>
              <p:cNvSpPr/>
              <p:nvPr/>
            </p:nvSpPr>
            <p:spPr>
              <a:xfrm rot="-894495">
                <a:off x="4527176" y="1525596"/>
                <a:ext cx="889457" cy="668205"/>
              </a:xfrm>
              <a:custGeom>
                <a:avLst/>
                <a:gdLst/>
                <a:ahLst/>
                <a:cxnLst/>
                <a:rect l="l" t="t" r="r" b="b"/>
                <a:pathLst>
                  <a:path w="558128" h="534914" extrusionOk="0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0" name="Google Shape;220;p7"/>
            <p:cNvGrpSpPr/>
            <p:nvPr/>
          </p:nvGrpSpPr>
          <p:grpSpPr>
            <a:xfrm rot="-834249" flipH="1">
              <a:off x="5226495" y="2218845"/>
              <a:ext cx="1951844" cy="4519926"/>
              <a:chOff x="5307255" y="1547438"/>
              <a:chExt cx="1784043" cy="4131344"/>
            </a:xfrm>
          </p:grpSpPr>
          <p:sp>
            <p:nvSpPr>
              <p:cNvPr id="221" name="Google Shape;221;p7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p7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23;p7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4" name="Google Shape;224;p7"/>
            <p:cNvGrpSpPr/>
            <p:nvPr/>
          </p:nvGrpSpPr>
          <p:grpSpPr>
            <a:xfrm rot="834467">
              <a:off x="4352448" y="2985201"/>
              <a:ext cx="1640347" cy="3798585"/>
              <a:chOff x="5307255" y="1547438"/>
              <a:chExt cx="1784043" cy="4131344"/>
            </a:xfrm>
          </p:grpSpPr>
          <p:sp>
            <p:nvSpPr>
              <p:cNvPr id="225" name="Google Shape;225;p7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26;p7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27;p7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8" name="Google Shape;228;p7"/>
            <p:cNvGrpSpPr/>
            <p:nvPr/>
          </p:nvGrpSpPr>
          <p:grpSpPr>
            <a:xfrm rot="-440221" flipH="1">
              <a:off x="5786037" y="4061381"/>
              <a:ext cx="1213990" cy="2811263"/>
              <a:chOff x="5307255" y="1547438"/>
              <a:chExt cx="1784043" cy="4131344"/>
            </a:xfrm>
          </p:grpSpPr>
          <p:sp>
            <p:nvSpPr>
              <p:cNvPr id="229" name="Google Shape;229;p7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7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7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2" name="Google Shape;232;p7"/>
            <p:cNvGrpSpPr/>
            <p:nvPr/>
          </p:nvGrpSpPr>
          <p:grpSpPr>
            <a:xfrm rot="-440392" flipH="1">
              <a:off x="5105302" y="3369322"/>
              <a:ext cx="1465228" cy="3402528"/>
              <a:chOff x="5307255" y="1547438"/>
              <a:chExt cx="1786162" cy="4147796"/>
            </a:xfrm>
          </p:grpSpPr>
          <p:sp>
            <p:nvSpPr>
              <p:cNvPr id="233" name="Google Shape;233;p7"/>
              <p:cNvSpPr/>
              <p:nvPr/>
            </p:nvSpPr>
            <p:spPr>
              <a:xfrm rot="-960242">
                <a:off x="6405617" y="2049201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7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35;p7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6" name="Google Shape;236;p7"/>
            <p:cNvGrpSpPr/>
            <p:nvPr/>
          </p:nvGrpSpPr>
          <p:grpSpPr>
            <a:xfrm>
              <a:off x="3470253" y="4661133"/>
              <a:ext cx="1344750" cy="2250271"/>
              <a:chOff x="4456559" y="1422328"/>
              <a:chExt cx="2268472" cy="3796644"/>
            </a:xfrm>
          </p:grpSpPr>
          <p:sp>
            <p:nvSpPr>
              <p:cNvPr id="237" name="Google Shape;237;p7"/>
              <p:cNvSpPr/>
              <p:nvPr/>
            </p:nvSpPr>
            <p:spPr>
              <a:xfrm rot="-189358" flipH="1">
                <a:off x="4975977" y="1922217"/>
                <a:ext cx="1660755" cy="3253507"/>
              </a:xfrm>
              <a:custGeom>
                <a:avLst/>
                <a:gdLst/>
                <a:ahLst/>
                <a:cxnLst/>
                <a:rect l="l" t="t" r="r" b="b"/>
                <a:pathLst>
                  <a:path w="1662392" h="3256714" extrusionOk="0">
                    <a:moveTo>
                      <a:pt x="608894" y="0"/>
                    </a:moveTo>
                    <a:cubicBezTo>
                      <a:pt x="762203" y="78438"/>
                      <a:pt x="840547" y="210560"/>
                      <a:pt x="845313" y="330785"/>
                    </a:cubicBezTo>
                    <a:cubicBezTo>
                      <a:pt x="849482" y="435983"/>
                      <a:pt x="982797" y="564264"/>
                      <a:pt x="1040657" y="589614"/>
                    </a:cubicBezTo>
                    <a:lnTo>
                      <a:pt x="1046280" y="590818"/>
                    </a:lnTo>
                    <a:lnTo>
                      <a:pt x="990450" y="684997"/>
                    </a:lnTo>
                    <a:cubicBezTo>
                      <a:pt x="926597" y="797144"/>
                      <a:pt x="863151" y="918596"/>
                      <a:pt x="806138" y="1045914"/>
                    </a:cubicBezTo>
                    <a:lnTo>
                      <a:pt x="735856" y="1217312"/>
                    </a:lnTo>
                    <a:lnTo>
                      <a:pt x="735947" y="1184812"/>
                    </a:lnTo>
                    <a:cubicBezTo>
                      <a:pt x="732939" y="1134487"/>
                      <a:pt x="719806" y="1083293"/>
                      <a:pt x="690405" y="1047117"/>
                    </a:cubicBezTo>
                    <a:cubicBezTo>
                      <a:pt x="612001" y="950649"/>
                      <a:pt x="461287" y="814700"/>
                      <a:pt x="224646" y="776814"/>
                    </a:cubicBezTo>
                    <a:cubicBezTo>
                      <a:pt x="380426" y="850222"/>
                      <a:pt x="463026" y="979725"/>
                      <a:pt x="471701" y="1099732"/>
                    </a:cubicBezTo>
                    <a:cubicBezTo>
                      <a:pt x="479292" y="1204738"/>
                      <a:pt x="616709" y="1328615"/>
                      <a:pt x="675363" y="1352068"/>
                    </a:cubicBezTo>
                    <a:lnTo>
                      <a:pt x="686509" y="1354079"/>
                    </a:lnTo>
                    <a:lnTo>
                      <a:pt x="650518" y="1465291"/>
                    </a:lnTo>
                    <a:lnTo>
                      <a:pt x="595705" y="1651588"/>
                    </a:lnTo>
                    <a:lnTo>
                      <a:pt x="583830" y="1675490"/>
                    </a:lnTo>
                    <a:cubicBezTo>
                      <a:pt x="579541" y="1686170"/>
                      <a:pt x="576800" y="1695724"/>
                      <a:pt x="575818" y="1703558"/>
                    </a:cubicBezTo>
                    <a:lnTo>
                      <a:pt x="577321" y="1714070"/>
                    </a:lnTo>
                    <a:lnTo>
                      <a:pt x="572482" y="1730516"/>
                    </a:lnTo>
                    <a:cubicBezTo>
                      <a:pt x="546375" y="1823877"/>
                      <a:pt x="520324" y="1921268"/>
                      <a:pt x="494774" y="2019918"/>
                    </a:cubicBezTo>
                    <a:lnTo>
                      <a:pt x="491618" y="2032465"/>
                    </a:lnTo>
                    <a:lnTo>
                      <a:pt x="482020" y="1998847"/>
                    </a:lnTo>
                    <a:cubicBezTo>
                      <a:pt x="475980" y="1983883"/>
                      <a:pt x="468334" y="1969960"/>
                      <a:pt x="458838" y="1957659"/>
                    </a:cubicBezTo>
                    <a:cubicBezTo>
                      <a:pt x="382876" y="1859257"/>
                      <a:pt x="235617" y="1719574"/>
                      <a:pt x="0" y="1675768"/>
                    </a:cubicBezTo>
                    <a:cubicBezTo>
                      <a:pt x="153892" y="1753058"/>
                      <a:pt x="233221" y="1884590"/>
                      <a:pt x="238885" y="2004777"/>
                    </a:cubicBezTo>
                    <a:cubicBezTo>
                      <a:pt x="243133" y="2094917"/>
                      <a:pt x="342387" y="2201307"/>
                      <a:pt x="407214" y="2245555"/>
                    </a:cubicBezTo>
                    <a:lnTo>
                      <a:pt x="434137" y="2260979"/>
                    </a:lnTo>
                    <a:lnTo>
                      <a:pt x="420077" y="2316878"/>
                    </a:lnTo>
                    <a:cubicBezTo>
                      <a:pt x="323681" y="2710476"/>
                      <a:pt x="242473" y="3079907"/>
                      <a:pt x="205078" y="3247895"/>
                    </a:cubicBezTo>
                    <a:lnTo>
                      <a:pt x="277462" y="3256714"/>
                    </a:lnTo>
                    <a:cubicBezTo>
                      <a:pt x="312599" y="3135672"/>
                      <a:pt x="363874" y="2903902"/>
                      <a:pt x="424138" y="2634444"/>
                    </a:cubicBezTo>
                    <a:lnTo>
                      <a:pt x="430252" y="2607334"/>
                    </a:lnTo>
                    <a:lnTo>
                      <a:pt x="458232" y="2613410"/>
                    </a:lnTo>
                    <a:cubicBezTo>
                      <a:pt x="536005" y="2623985"/>
                      <a:pt x="680967" y="2611485"/>
                      <a:pt x="744506" y="2547406"/>
                    </a:cubicBezTo>
                    <a:cubicBezTo>
                      <a:pt x="829224" y="2461968"/>
                      <a:pt x="976235" y="2417453"/>
                      <a:pt x="1142269" y="2463160"/>
                    </a:cubicBezTo>
                    <a:cubicBezTo>
                      <a:pt x="989059" y="2369174"/>
                      <a:pt x="836621" y="2348523"/>
                      <a:pt x="718375" y="2353426"/>
                    </a:cubicBezTo>
                    <a:cubicBezTo>
                      <a:pt x="678960" y="2355060"/>
                      <a:pt x="643344" y="2359534"/>
                      <a:pt x="612764" y="2365077"/>
                    </a:cubicBezTo>
                    <a:cubicBezTo>
                      <a:pt x="582185" y="2370621"/>
                      <a:pt x="552747" y="2385938"/>
                      <a:pt x="526135" y="2406271"/>
                    </a:cubicBezTo>
                    <a:lnTo>
                      <a:pt x="460440" y="2473484"/>
                    </a:lnTo>
                    <a:lnTo>
                      <a:pt x="487134" y="2355128"/>
                    </a:lnTo>
                    <a:cubicBezTo>
                      <a:pt x="530776" y="2164148"/>
                      <a:pt x="577354" y="1967239"/>
                      <a:pt x="624749" y="1786041"/>
                    </a:cubicBezTo>
                    <a:lnTo>
                      <a:pt x="637750" y="1739218"/>
                    </a:lnTo>
                    <a:lnTo>
                      <a:pt x="672025" y="1741748"/>
                    </a:lnTo>
                    <a:cubicBezTo>
                      <a:pt x="752060" y="1743491"/>
                      <a:pt x="861552" y="1725911"/>
                      <a:pt x="914502" y="1672512"/>
                    </a:cubicBezTo>
                    <a:cubicBezTo>
                      <a:pt x="999220" y="1587073"/>
                      <a:pt x="1146231" y="1542559"/>
                      <a:pt x="1312264" y="1588267"/>
                    </a:cubicBezTo>
                    <a:cubicBezTo>
                      <a:pt x="1159054" y="1494280"/>
                      <a:pt x="1006617" y="1473629"/>
                      <a:pt x="888371" y="1478532"/>
                    </a:cubicBezTo>
                    <a:cubicBezTo>
                      <a:pt x="848956" y="1480167"/>
                      <a:pt x="813339" y="1484640"/>
                      <a:pt x="782760" y="1490183"/>
                    </a:cubicBezTo>
                    <a:cubicBezTo>
                      <a:pt x="752180" y="1495727"/>
                      <a:pt x="722743" y="1511044"/>
                      <a:pt x="696131" y="1531377"/>
                    </a:cubicBezTo>
                    <a:lnTo>
                      <a:pt x="695191" y="1532338"/>
                    </a:lnTo>
                    <a:lnTo>
                      <a:pt x="696193" y="1528732"/>
                    </a:lnTo>
                    <a:cubicBezTo>
                      <a:pt x="720035" y="1448693"/>
                      <a:pt x="743818" y="1375287"/>
                      <a:pt x="767275" y="1311220"/>
                    </a:cubicBezTo>
                    <a:cubicBezTo>
                      <a:pt x="814190" y="1183085"/>
                      <a:pt x="870994" y="1061315"/>
                      <a:pt x="931415" y="947511"/>
                    </a:cubicBezTo>
                    <a:lnTo>
                      <a:pt x="951335" y="913644"/>
                    </a:lnTo>
                    <a:lnTo>
                      <a:pt x="978356" y="919511"/>
                    </a:lnTo>
                    <a:cubicBezTo>
                      <a:pt x="1056128" y="930086"/>
                      <a:pt x="1201090" y="917587"/>
                      <a:pt x="1264629" y="853508"/>
                    </a:cubicBezTo>
                    <a:cubicBezTo>
                      <a:pt x="1349348" y="768069"/>
                      <a:pt x="1496359" y="723555"/>
                      <a:pt x="1662392" y="769262"/>
                    </a:cubicBezTo>
                    <a:cubicBezTo>
                      <a:pt x="1509182" y="675276"/>
                      <a:pt x="1356745" y="654625"/>
                      <a:pt x="1238499" y="659528"/>
                    </a:cubicBezTo>
                    <a:cubicBezTo>
                      <a:pt x="1199084" y="661162"/>
                      <a:pt x="1163467" y="665636"/>
                      <a:pt x="1132888" y="671179"/>
                    </a:cubicBezTo>
                    <a:cubicBezTo>
                      <a:pt x="1117598" y="673951"/>
                      <a:pt x="1102594" y="679166"/>
                      <a:pt x="1088086" y="686230"/>
                    </a:cubicBezTo>
                    <a:lnTo>
                      <a:pt x="1083373" y="689176"/>
                    </a:lnTo>
                    <a:lnTo>
                      <a:pt x="1117247" y="631588"/>
                    </a:lnTo>
                    <a:cubicBezTo>
                      <a:pt x="1240001" y="439032"/>
                      <a:pt x="1352121" y="284729"/>
                      <a:pt x="1403415" y="181466"/>
                    </a:cubicBezTo>
                    <a:lnTo>
                      <a:pt x="1382801" y="72059"/>
                    </a:lnTo>
                    <a:cubicBezTo>
                      <a:pt x="1340475" y="138272"/>
                      <a:pt x="1265162" y="244754"/>
                      <a:pt x="1177202" y="379906"/>
                    </a:cubicBezTo>
                    <a:lnTo>
                      <a:pt x="1098327" y="504386"/>
                    </a:lnTo>
                    <a:lnTo>
                      <a:pt x="1104903" y="473832"/>
                    </a:lnTo>
                    <a:cubicBezTo>
                      <a:pt x="1111060" y="410027"/>
                      <a:pt x="1103224" y="334798"/>
                      <a:pt x="1065612" y="285313"/>
                    </a:cubicBezTo>
                    <a:cubicBezTo>
                      <a:pt x="990388" y="186345"/>
                      <a:pt x="844177" y="45566"/>
                      <a:pt x="6088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7"/>
              <p:cNvSpPr/>
              <p:nvPr/>
            </p:nvSpPr>
            <p:spPr>
              <a:xfrm rot="-894495">
                <a:off x="4527176" y="1525596"/>
                <a:ext cx="889457" cy="668205"/>
              </a:xfrm>
              <a:custGeom>
                <a:avLst/>
                <a:gdLst/>
                <a:ahLst/>
                <a:cxnLst/>
                <a:rect l="l" t="t" r="r" b="b"/>
                <a:pathLst>
                  <a:path w="558128" h="534914" extrusionOk="0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9" name="Google Shape;239;p7"/>
            <p:cNvGrpSpPr/>
            <p:nvPr/>
          </p:nvGrpSpPr>
          <p:grpSpPr>
            <a:xfrm rot="-761783" flipH="1">
              <a:off x="4846938" y="4174451"/>
              <a:ext cx="1456834" cy="2750026"/>
              <a:chOff x="6812776" y="643385"/>
              <a:chExt cx="1603353" cy="3026606"/>
            </a:xfrm>
          </p:grpSpPr>
          <p:sp>
            <p:nvSpPr>
              <p:cNvPr id="240" name="Google Shape;240;p7"/>
              <p:cNvSpPr/>
              <p:nvPr/>
            </p:nvSpPr>
            <p:spPr>
              <a:xfrm rot="-5995998" flipH="1">
                <a:off x="6360430" y="1774043"/>
                <a:ext cx="2683615" cy="979539"/>
              </a:xfrm>
              <a:custGeom>
                <a:avLst/>
                <a:gdLst/>
                <a:ahLst/>
                <a:cxnLst/>
                <a:rect l="l" t="t" r="r" b="b"/>
                <a:pathLst>
                  <a:path w="2683640" h="979548" extrusionOk="0">
                    <a:moveTo>
                      <a:pt x="510" y="530925"/>
                    </a:moveTo>
                    <a:cubicBezTo>
                      <a:pt x="2434" y="548241"/>
                      <a:pt x="9882" y="566175"/>
                      <a:pt x="24246" y="584633"/>
                    </a:cubicBezTo>
                    <a:cubicBezTo>
                      <a:pt x="139163" y="732300"/>
                      <a:pt x="322171" y="430760"/>
                      <a:pt x="367171" y="381500"/>
                    </a:cubicBezTo>
                    <a:lnTo>
                      <a:pt x="362218" y="375221"/>
                    </a:lnTo>
                    <a:lnTo>
                      <a:pt x="468461" y="410496"/>
                    </a:lnTo>
                    <a:lnTo>
                      <a:pt x="643261" y="459981"/>
                    </a:lnTo>
                    <a:lnTo>
                      <a:pt x="611216" y="485315"/>
                    </a:lnTo>
                    <a:cubicBezTo>
                      <a:pt x="515397" y="562502"/>
                      <a:pt x="377837" y="689076"/>
                      <a:pt x="487029" y="777229"/>
                    </a:cubicBezTo>
                    <a:cubicBezTo>
                      <a:pt x="632619" y="894767"/>
                      <a:pt x="741966" y="559415"/>
                      <a:pt x="774534" y="501184"/>
                    </a:cubicBezTo>
                    <a:lnTo>
                      <a:pt x="765295" y="493827"/>
                    </a:lnTo>
                    <a:lnTo>
                      <a:pt x="910308" y="525658"/>
                    </a:lnTo>
                    <a:cubicBezTo>
                      <a:pt x="963334" y="535940"/>
                      <a:pt x="1017223" y="544937"/>
                      <a:pt x="1071529" y="552204"/>
                    </a:cubicBezTo>
                    <a:lnTo>
                      <a:pt x="1111358" y="556466"/>
                    </a:lnTo>
                    <a:lnTo>
                      <a:pt x="1107135" y="563873"/>
                    </a:lnTo>
                    <a:cubicBezTo>
                      <a:pt x="1050280" y="657805"/>
                      <a:pt x="909533" y="876247"/>
                      <a:pt x="1064917" y="927835"/>
                    </a:cubicBezTo>
                    <a:cubicBezTo>
                      <a:pt x="1220302" y="979422"/>
                      <a:pt x="1227996" y="716067"/>
                      <a:pt x="1234229" y="605236"/>
                    </a:cubicBezTo>
                    <a:lnTo>
                      <a:pt x="1237115" y="569922"/>
                    </a:lnTo>
                    <a:lnTo>
                      <a:pt x="1254547" y="571787"/>
                    </a:lnTo>
                    <a:lnTo>
                      <a:pt x="1292670" y="574601"/>
                    </a:lnTo>
                    <a:lnTo>
                      <a:pt x="1293748" y="578766"/>
                    </a:lnTo>
                    <a:lnTo>
                      <a:pt x="1327009" y="577135"/>
                    </a:lnTo>
                    <a:lnTo>
                      <a:pt x="1440949" y="585545"/>
                    </a:lnTo>
                    <a:lnTo>
                      <a:pt x="1541635" y="591018"/>
                    </a:lnTo>
                    <a:lnTo>
                      <a:pt x="1533896" y="611363"/>
                    </a:lnTo>
                    <a:cubicBezTo>
                      <a:pt x="1492197" y="712934"/>
                      <a:pt x="1386796" y="950458"/>
                      <a:pt x="1548275" y="977482"/>
                    </a:cubicBezTo>
                    <a:cubicBezTo>
                      <a:pt x="1709753" y="1004506"/>
                      <a:pt x="1676769" y="743112"/>
                      <a:pt x="1665847" y="632645"/>
                    </a:cubicBezTo>
                    <a:lnTo>
                      <a:pt x="1663252" y="597250"/>
                    </a:lnTo>
                    <a:lnTo>
                      <a:pt x="1737487" y="599923"/>
                    </a:lnTo>
                    <a:lnTo>
                      <a:pt x="1739346" y="604030"/>
                    </a:lnTo>
                    <a:lnTo>
                      <a:pt x="1754873" y="600549"/>
                    </a:lnTo>
                    <a:lnTo>
                      <a:pt x="1973574" y="608422"/>
                    </a:lnTo>
                    <a:lnTo>
                      <a:pt x="1973138" y="609331"/>
                    </a:lnTo>
                    <a:cubicBezTo>
                      <a:pt x="1923129" y="707079"/>
                      <a:pt x="1798322" y="935005"/>
                      <a:pt x="1956990" y="975377"/>
                    </a:cubicBezTo>
                    <a:cubicBezTo>
                      <a:pt x="2115658" y="1015749"/>
                      <a:pt x="2104548" y="752516"/>
                      <a:pt x="2102859" y="641523"/>
                    </a:cubicBezTo>
                    <a:lnTo>
                      <a:pt x="2103154" y="612522"/>
                    </a:lnTo>
                    <a:lnTo>
                      <a:pt x="2252074" y="616063"/>
                    </a:lnTo>
                    <a:cubicBezTo>
                      <a:pt x="2438725" y="619931"/>
                      <a:pt x="2595736" y="621662"/>
                      <a:pt x="2683640" y="622798"/>
                    </a:cubicBezTo>
                    <a:lnTo>
                      <a:pt x="2678927" y="572967"/>
                    </a:lnTo>
                    <a:cubicBezTo>
                      <a:pt x="2613720" y="568469"/>
                      <a:pt x="2509869" y="566003"/>
                      <a:pt x="2384206" y="563981"/>
                    </a:cubicBezTo>
                    <a:lnTo>
                      <a:pt x="2269245" y="562336"/>
                    </a:lnTo>
                    <a:lnTo>
                      <a:pt x="2272834" y="542985"/>
                    </a:lnTo>
                    <a:cubicBezTo>
                      <a:pt x="2295835" y="434388"/>
                      <a:pt x="2357357" y="178205"/>
                      <a:pt x="2193887" y="187311"/>
                    </a:cubicBezTo>
                    <a:cubicBezTo>
                      <a:pt x="2030416" y="196418"/>
                      <a:pt x="2109064" y="444090"/>
                      <a:pt x="2139344" y="549631"/>
                    </a:cubicBezTo>
                    <a:lnTo>
                      <a:pt x="2142151" y="560476"/>
                    </a:lnTo>
                    <a:lnTo>
                      <a:pt x="1958603" y="557654"/>
                    </a:lnTo>
                    <a:lnTo>
                      <a:pt x="1854494" y="555328"/>
                    </a:lnTo>
                    <a:lnTo>
                      <a:pt x="1854658" y="541353"/>
                    </a:lnTo>
                    <a:cubicBezTo>
                      <a:pt x="1858778" y="430424"/>
                      <a:pt x="1875653" y="167498"/>
                      <a:pt x="1716138" y="204384"/>
                    </a:cubicBezTo>
                    <a:cubicBezTo>
                      <a:pt x="1579411" y="236001"/>
                      <a:pt x="1647883" y="409941"/>
                      <a:pt x="1700374" y="521225"/>
                    </a:cubicBezTo>
                    <a:lnTo>
                      <a:pt x="1715256" y="552042"/>
                    </a:lnTo>
                    <a:lnTo>
                      <a:pt x="1503097" y="544450"/>
                    </a:lnTo>
                    <a:lnTo>
                      <a:pt x="1417562" y="539435"/>
                    </a:lnTo>
                    <a:lnTo>
                      <a:pt x="1418069" y="536699"/>
                    </a:lnTo>
                    <a:cubicBezTo>
                      <a:pt x="1441070" y="428102"/>
                      <a:pt x="1502593" y="171920"/>
                      <a:pt x="1339122" y="181026"/>
                    </a:cubicBezTo>
                    <a:cubicBezTo>
                      <a:pt x="1199005" y="188832"/>
                      <a:pt x="1236770" y="371910"/>
                      <a:pt x="1269488" y="490522"/>
                    </a:cubicBezTo>
                    <a:lnTo>
                      <a:pt x="1281007" y="530841"/>
                    </a:lnTo>
                    <a:lnTo>
                      <a:pt x="1118667" y="514830"/>
                    </a:lnTo>
                    <a:lnTo>
                      <a:pt x="979326" y="491753"/>
                    </a:lnTo>
                    <a:lnTo>
                      <a:pt x="982701" y="465604"/>
                    </a:lnTo>
                    <a:cubicBezTo>
                      <a:pt x="999699" y="355906"/>
                      <a:pt x="1047049" y="96729"/>
                      <a:pt x="884326" y="114807"/>
                    </a:cubicBezTo>
                    <a:cubicBezTo>
                      <a:pt x="744849" y="130302"/>
                      <a:pt x="792620" y="311027"/>
                      <a:pt x="831807" y="427662"/>
                    </a:cubicBezTo>
                    <a:lnTo>
                      <a:pt x="843576" y="461659"/>
                    </a:lnTo>
                    <a:lnTo>
                      <a:pt x="815512" y="455234"/>
                    </a:lnTo>
                    <a:lnTo>
                      <a:pt x="590881" y="388039"/>
                    </a:lnTo>
                    <a:lnTo>
                      <a:pt x="598017" y="387193"/>
                    </a:lnTo>
                    <a:cubicBezTo>
                      <a:pt x="600991" y="320539"/>
                      <a:pt x="684609" y="-22134"/>
                      <a:pt x="498948" y="1130"/>
                    </a:cubicBezTo>
                    <a:cubicBezTo>
                      <a:pt x="359702" y="18577"/>
                      <a:pt x="410000" y="198616"/>
                      <a:pt x="450817" y="314689"/>
                    </a:cubicBezTo>
                    <a:lnTo>
                      <a:pt x="462039" y="345693"/>
                    </a:lnTo>
                    <a:lnTo>
                      <a:pt x="426792" y="333539"/>
                    </a:lnTo>
                    <a:cubicBezTo>
                      <a:pt x="314563" y="293996"/>
                      <a:pt x="222166" y="259964"/>
                      <a:pt x="157057" y="244911"/>
                    </a:cubicBezTo>
                    <a:lnTo>
                      <a:pt x="76922" y="273979"/>
                    </a:lnTo>
                    <a:cubicBezTo>
                      <a:pt x="95974" y="280381"/>
                      <a:pt x="119015" y="288621"/>
                      <a:pt x="145599" y="298254"/>
                    </a:cubicBezTo>
                    <a:lnTo>
                      <a:pt x="219605" y="325104"/>
                    </a:lnTo>
                    <a:lnTo>
                      <a:pt x="211788" y="328771"/>
                    </a:lnTo>
                    <a:cubicBezTo>
                      <a:pt x="119364" y="373169"/>
                      <a:pt x="-9110" y="444342"/>
                      <a:pt x="510" y="530925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66A36"/>
                  </a:gs>
                  <a:gs pos="100000">
                    <a:srgbClr val="666A36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241;p7"/>
              <p:cNvSpPr/>
              <p:nvPr/>
            </p:nvSpPr>
            <p:spPr>
              <a:xfrm rot="8199617">
                <a:off x="6943415" y="691933"/>
                <a:ext cx="347957" cy="518430"/>
              </a:xfrm>
              <a:custGeom>
                <a:avLst/>
                <a:gdLst/>
                <a:ahLst/>
                <a:cxnLst/>
                <a:rect l="l" t="t" r="r" b="b"/>
                <a:pathLst>
                  <a:path w="1425735" h="2739746" extrusionOk="0">
                    <a:moveTo>
                      <a:pt x="121841" y="2709471"/>
                    </a:moveTo>
                    <a:cubicBezTo>
                      <a:pt x="223273" y="2258156"/>
                      <a:pt x="-504362" y="-69284"/>
                      <a:pt x="730433" y="1583"/>
                    </a:cubicBezTo>
                    <a:cubicBezTo>
                      <a:pt x="1965228" y="72450"/>
                      <a:pt x="1136161" y="1806842"/>
                      <a:pt x="1339025" y="2709471"/>
                    </a:cubicBezTo>
                    <a:lnTo>
                      <a:pt x="1339025" y="2709471"/>
                    </a:lnTo>
                    <a:cubicBezTo>
                      <a:pt x="1278468" y="2713507"/>
                      <a:pt x="1284523" y="1742586"/>
                      <a:pt x="1157354" y="2721578"/>
                    </a:cubicBezTo>
                    <a:cubicBezTo>
                      <a:pt x="1018074" y="2218961"/>
                      <a:pt x="1048354" y="2146292"/>
                      <a:pt x="939352" y="2691299"/>
                    </a:cubicBezTo>
                    <a:cubicBezTo>
                      <a:pt x="805120" y="2215933"/>
                      <a:pt x="832369" y="2016097"/>
                      <a:pt x="678959" y="2739746"/>
                    </a:cubicBezTo>
                    <a:cubicBezTo>
                      <a:pt x="516466" y="2196758"/>
                      <a:pt x="584086" y="2054449"/>
                      <a:pt x="400399" y="2703411"/>
                    </a:cubicBezTo>
                    <a:cubicBezTo>
                      <a:pt x="269194" y="2008025"/>
                      <a:pt x="249010" y="2359253"/>
                      <a:pt x="121841" y="2709471"/>
                    </a:cubicBezTo>
                    <a:lnTo>
                      <a:pt x="121841" y="270947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2" name="Google Shape;242;p7"/>
            <p:cNvGrpSpPr/>
            <p:nvPr/>
          </p:nvGrpSpPr>
          <p:grpSpPr>
            <a:xfrm rot="-608296">
              <a:off x="3314931" y="4082546"/>
              <a:ext cx="728806" cy="734022"/>
              <a:chOff x="5307255" y="1547438"/>
              <a:chExt cx="1117486" cy="1125654"/>
            </a:xfrm>
          </p:grpSpPr>
          <p:sp>
            <p:nvSpPr>
              <p:cNvPr id="243" name="Google Shape;243;p7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244;p7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5" name="Google Shape;245;p7"/>
            <p:cNvGrpSpPr/>
            <p:nvPr/>
          </p:nvGrpSpPr>
          <p:grpSpPr>
            <a:xfrm>
              <a:off x="3502670" y="3514386"/>
              <a:ext cx="1837813" cy="3466060"/>
              <a:chOff x="6811613" y="643921"/>
              <a:chExt cx="1604516" cy="3026069"/>
            </a:xfrm>
          </p:grpSpPr>
          <p:sp>
            <p:nvSpPr>
              <p:cNvPr id="246" name="Google Shape;246;p7"/>
              <p:cNvSpPr/>
              <p:nvPr/>
            </p:nvSpPr>
            <p:spPr>
              <a:xfrm rot="-5995998" flipH="1">
                <a:off x="6360430" y="1774043"/>
                <a:ext cx="2683615" cy="979539"/>
              </a:xfrm>
              <a:custGeom>
                <a:avLst/>
                <a:gdLst/>
                <a:ahLst/>
                <a:cxnLst/>
                <a:rect l="l" t="t" r="r" b="b"/>
                <a:pathLst>
                  <a:path w="2683640" h="979548" extrusionOk="0">
                    <a:moveTo>
                      <a:pt x="510" y="530925"/>
                    </a:moveTo>
                    <a:cubicBezTo>
                      <a:pt x="2434" y="548241"/>
                      <a:pt x="9882" y="566175"/>
                      <a:pt x="24246" y="584633"/>
                    </a:cubicBezTo>
                    <a:cubicBezTo>
                      <a:pt x="139163" y="732300"/>
                      <a:pt x="322171" y="430760"/>
                      <a:pt x="367171" y="381500"/>
                    </a:cubicBezTo>
                    <a:lnTo>
                      <a:pt x="362218" y="375221"/>
                    </a:lnTo>
                    <a:lnTo>
                      <a:pt x="468461" y="410496"/>
                    </a:lnTo>
                    <a:lnTo>
                      <a:pt x="643261" y="459981"/>
                    </a:lnTo>
                    <a:lnTo>
                      <a:pt x="611216" y="485315"/>
                    </a:lnTo>
                    <a:cubicBezTo>
                      <a:pt x="515397" y="562502"/>
                      <a:pt x="377837" y="689076"/>
                      <a:pt x="487029" y="777229"/>
                    </a:cubicBezTo>
                    <a:cubicBezTo>
                      <a:pt x="632619" y="894767"/>
                      <a:pt x="741966" y="559415"/>
                      <a:pt x="774534" y="501184"/>
                    </a:cubicBezTo>
                    <a:lnTo>
                      <a:pt x="765295" y="493827"/>
                    </a:lnTo>
                    <a:lnTo>
                      <a:pt x="910308" y="525658"/>
                    </a:lnTo>
                    <a:cubicBezTo>
                      <a:pt x="963334" y="535940"/>
                      <a:pt x="1017223" y="544937"/>
                      <a:pt x="1071529" y="552204"/>
                    </a:cubicBezTo>
                    <a:lnTo>
                      <a:pt x="1111358" y="556466"/>
                    </a:lnTo>
                    <a:lnTo>
                      <a:pt x="1107135" y="563873"/>
                    </a:lnTo>
                    <a:cubicBezTo>
                      <a:pt x="1050280" y="657805"/>
                      <a:pt x="909533" y="876247"/>
                      <a:pt x="1064917" y="927835"/>
                    </a:cubicBezTo>
                    <a:cubicBezTo>
                      <a:pt x="1220302" y="979422"/>
                      <a:pt x="1227996" y="716067"/>
                      <a:pt x="1234229" y="605236"/>
                    </a:cubicBezTo>
                    <a:lnTo>
                      <a:pt x="1237115" y="569922"/>
                    </a:lnTo>
                    <a:lnTo>
                      <a:pt x="1254547" y="571787"/>
                    </a:lnTo>
                    <a:lnTo>
                      <a:pt x="1292670" y="574601"/>
                    </a:lnTo>
                    <a:lnTo>
                      <a:pt x="1293748" y="578766"/>
                    </a:lnTo>
                    <a:lnTo>
                      <a:pt x="1327009" y="577135"/>
                    </a:lnTo>
                    <a:lnTo>
                      <a:pt x="1440949" y="585545"/>
                    </a:lnTo>
                    <a:lnTo>
                      <a:pt x="1541635" y="591018"/>
                    </a:lnTo>
                    <a:lnTo>
                      <a:pt x="1533896" y="611363"/>
                    </a:lnTo>
                    <a:cubicBezTo>
                      <a:pt x="1492197" y="712934"/>
                      <a:pt x="1386796" y="950458"/>
                      <a:pt x="1548275" y="977482"/>
                    </a:cubicBezTo>
                    <a:cubicBezTo>
                      <a:pt x="1709753" y="1004506"/>
                      <a:pt x="1676769" y="743112"/>
                      <a:pt x="1665847" y="632645"/>
                    </a:cubicBezTo>
                    <a:lnTo>
                      <a:pt x="1663252" y="597250"/>
                    </a:lnTo>
                    <a:lnTo>
                      <a:pt x="1737487" y="599923"/>
                    </a:lnTo>
                    <a:lnTo>
                      <a:pt x="1739346" y="604030"/>
                    </a:lnTo>
                    <a:lnTo>
                      <a:pt x="1754873" y="600549"/>
                    </a:lnTo>
                    <a:lnTo>
                      <a:pt x="1973574" y="608422"/>
                    </a:lnTo>
                    <a:lnTo>
                      <a:pt x="1973138" y="609331"/>
                    </a:lnTo>
                    <a:cubicBezTo>
                      <a:pt x="1923129" y="707079"/>
                      <a:pt x="1798322" y="935005"/>
                      <a:pt x="1956990" y="975377"/>
                    </a:cubicBezTo>
                    <a:cubicBezTo>
                      <a:pt x="2115658" y="1015749"/>
                      <a:pt x="2104548" y="752516"/>
                      <a:pt x="2102859" y="641523"/>
                    </a:cubicBezTo>
                    <a:lnTo>
                      <a:pt x="2103154" y="612522"/>
                    </a:lnTo>
                    <a:lnTo>
                      <a:pt x="2252074" y="616063"/>
                    </a:lnTo>
                    <a:cubicBezTo>
                      <a:pt x="2438725" y="619931"/>
                      <a:pt x="2595736" y="621662"/>
                      <a:pt x="2683640" y="622798"/>
                    </a:cubicBezTo>
                    <a:lnTo>
                      <a:pt x="2678927" y="572967"/>
                    </a:lnTo>
                    <a:cubicBezTo>
                      <a:pt x="2613720" y="568469"/>
                      <a:pt x="2509869" y="566003"/>
                      <a:pt x="2384206" y="563981"/>
                    </a:cubicBezTo>
                    <a:lnTo>
                      <a:pt x="2269245" y="562336"/>
                    </a:lnTo>
                    <a:lnTo>
                      <a:pt x="2272834" y="542985"/>
                    </a:lnTo>
                    <a:cubicBezTo>
                      <a:pt x="2295835" y="434388"/>
                      <a:pt x="2357357" y="178205"/>
                      <a:pt x="2193887" y="187311"/>
                    </a:cubicBezTo>
                    <a:cubicBezTo>
                      <a:pt x="2030416" y="196418"/>
                      <a:pt x="2109064" y="444090"/>
                      <a:pt x="2139344" y="549631"/>
                    </a:cubicBezTo>
                    <a:lnTo>
                      <a:pt x="2142151" y="560476"/>
                    </a:lnTo>
                    <a:lnTo>
                      <a:pt x="1958603" y="557654"/>
                    </a:lnTo>
                    <a:lnTo>
                      <a:pt x="1854494" y="555328"/>
                    </a:lnTo>
                    <a:lnTo>
                      <a:pt x="1854658" y="541353"/>
                    </a:lnTo>
                    <a:cubicBezTo>
                      <a:pt x="1858778" y="430424"/>
                      <a:pt x="1875653" y="167498"/>
                      <a:pt x="1716138" y="204384"/>
                    </a:cubicBezTo>
                    <a:cubicBezTo>
                      <a:pt x="1579411" y="236001"/>
                      <a:pt x="1647883" y="409941"/>
                      <a:pt x="1700374" y="521225"/>
                    </a:cubicBezTo>
                    <a:lnTo>
                      <a:pt x="1715256" y="552042"/>
                    </a:lnTo>
                    <a:lnTo>
                      <a:pt x="1503097" y="544450"/>
                    </a:lnTo>
                    <a:lnTo>
                      <a:pt x="1417562" y="539435"/>
                    </a:lnTo>
                    <a:lnTo>
                      <a:pt x="1418069" y="536699"/>
                    </a:lnTo>
                    <a:cubicBezTo>
                      <a:pt x="1441070" y="428102"/>
                      <a:pt x="1502593" y="171920"/>
                      <a:pt x="1339122" y="181026"/>
                    </a:cubicBezTo>
                    <a:cubicBezTo>
                      <a:pt x="1199005" y="188832"/>
                      <a:pt x="1236770" y="371910"/>
                      <a:pt x="1269488" y="490522"/>
                    </a:cubicBezTo>
                    <a:lnTo>
                      <a:pt x="1281007" y="530841"/>
                    </a:lnTo>
                    <a:lnTo>
                      <a:pt x="1118667" y="514830"/>
                    </a:lnTo>
                    <a:lnTo>
                      <a:pt x="979326" y="491753"/>
                    </a:lnTo>
                    <a:lnTo>
                      <a:pt x="982701" y="465604"/>
                    </a:lnTo>
                    <a:cubicBezTo>
                      <a:pt x="999699" y="355906"/>
                      <a:pt x="1047049" y="96729"/>
                      <a:pt x="884326" y="114807"/>
                    </a:cubicBezTo>
                    <a:cubicBezTo>
                      <a:pt x="744849" y="130302"/>
                      <a:pt x="792620" y="311027"/>
                      <a:pt x="831807" y="427662"/>
                    </a:cubicBezTo>
                    <a:lnTo>
                      <a:pt x="843576" y="461659"/>
                    </a:lnTo>
                    <a:lnTo>
                      <a:pt x="815512" y="455234"/>
                    </a:lnTo>
                    <a:lnTo>
                      <a:pt x="590881" y="388039"/>
                    </a:lnTo>
                    <a:lnTo>
                      <a:pt x="598017" y="387193"/>
                    </a:lnTo>
                    <a:cubicBezTo>
                      <a:pt x="600991" y="320539"/>
                      <a:pt x="684609" y="-22134"/>
                      <a:pt x="498948" y="1130"/>
                    </a:cubicBezTo>
                    <a:cubicBezTo>
                      <a:pt x="359702" y="18577"/>
                      <a:pt x="410000" y="198616"/>
                      <a:pt x="450817" y="314689"/>
                    </a:cubicBezTo>
                    <a:lnTo>
                      <a:pt x="462039" y="345693"/>
                    </a:lnTo>
                    <a:lnTo>
                      <a:pt x="426792" y="333539"/>
                    </a:lnTo>
                    <a:cubicBezTo>
                      <a:pt x="314563" y="293996"/>
                      <a:pt x="222166" y="259964"/>
                      <a:pt x="157057" y="244911"/>
                    </a:cubicBezTo>
                    <a:lnTo>
                      <a:pt x="76922" y="273979"/>
                    </a:lnTo>
                    <a:cubicBezTo>
                      <a:pt x="95974" y="280381"/>
                      <a:pt x="119015" y="288621"/>
                      <a:pt x="145599" y="298254"/>
                    </a:cubicBezTo>
                    <a:lnTo>
                      <a:pt x="219605" y="325104"/>
                    </a:lnTo>
                    <a:lnTo>
                      <a:pt x="211788" y="328771"/>
                    </a:lnTo>
                    <a:cubicBezTo>
                      <a:pt x="119364" y="373169"/>
                      <a:pt x="-9110" y="444342"/>
                      <a:pt x="510" y="530925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66A36"/>
                  </a:gs>
                  <a:gs pos="100000">
                    <a:srgbClr val="666A36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247;p7"/>
              <p:cNvSpPr/>
              <p:nvPr/>
            </p:nvSpPr>
            <p:spPr>
              <a:xfrm rot="8199617">
                <a:off x="6949089" y="675044"/>
                <a:ext cx="297059" cy="518130"/>
              </a:xfrm>
              <a:custGeom>
                <a:avLst/>
                <a:gdLst/>
                <a:ahLst/>
                <a:cxnLst/>
                <a:rect l="l" t="t" r="r" b="b"/>
                <a:pathLst>
                  <a:path w="1217184" h="2738163" extrusionOk="0">
                    <a:moveTo>
                      <a:pt x="0" y="2707888"/>
                    </a:moveTo>
                    <a:cubicBezTo>
                      <a:pt x="101432" y="2256573"/>
                      <a:pt x="-157119" y="33114"/>
                      <a:pt x="608592" y="0"/>
                    </a:cubicBezTo>
                    <a:cubicBezTo>
                      <a:pt x="1452777" y="188745"/>
                      <a:pt x="1014320" y="1805259"/>
                      <a:pt x="1217184" y="2707888"/>
                    </a:cubicBezTo>
                    <a:lnTo>
                      <a:pt x="1217184" y="2707888"/>
                    </a:lnTo>
                    <a:cubicBezTo>
                      <a:pt x="1156627" y="2711924"/>
                      <a:pt x="1162682" y="1741003"/>
                      <a:pt x="1035513" y="2719995"/>
                    </a:cubicBezTo>
                    <a:cubicBezTo>
                      <a:pt x="896233" y="2217378"/>
                      <a:pt x="926513" y="2144709"/>
                      <a:pt x="817511" y="2689716"/>
                    </a:cubicBezTo>
                    <a:cubicBezTo>
                      <a:pt x="683279" y="2214350"/>
                      <a:pt x="710528" y="2014514"/>
                      <a:pt x="557118" y="2738163"/>
                    </a:cubicBezTo>
                    <a:cubicBezTo>
                      <a:pt x="394625" y="2195175"/>
                      <a:pt x="462245" y="2052866"/>
                      <a:pt x="278558" y="2701828"/>
                    </a:cubicBezTo>
                    <a:cubicBezTo>
                      <a:pt x="147353" y="2006442"/>
                      <a:pt x="127169" y="2357670"/>
                      <a:pt x="0" y="2707888"/>
                    </a:cubicBezTo>
                    <a:lnTo>
                      <a:pt x="0" y="270788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8330888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8"/>
          <p:cNvSpPr txBox="1">
            <a:spLocks noGrp="1"/>
          </p:cNvSpPr>
          <p:nvPr>
            <p:ph type="title"/>
          </p:nvPr>
        </p:nvSpPr>
        <p:spPr>
          <a:xfrm>
            <a:off x="1617056" y="1123500"/>
            <a:ext cx="5765625" cy="473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9600"/>
            </a:lvl9pPr>
          </a:lstStyle>
          <a:p>
            <a:endParaRPr/>
          </a:p>
        </p:txBody>
      </p:sp>
      <p:sp>
        <p:nvSpPr>
          <p:cNvPr id="250" name="Google Shape;250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975">
                <a:solidFill>
                  <a:schemeClr val="dk2"/>
                </a:solidFill>
              </a:defRPr>
            </a:lvl1pPr>
            <a:lvl2pPr lvl="1" algn="r" rtl="0">
              <a:buNone/>
              <a:defRPr sz="975">
                <a:solidFill>
                  <a:schemeClr val="dk2"/>
                </a:solidFill>
              </a:defRPr>
            </a:lvl2pPr>
            <a:lvl3pPr lvl="2" algn="r" rtl="0">
              <a:buNone/>
              <a:defRPr sz="975">
                <a:solidFill>
                  <a:schemeClr val="dk2"/>
                </a:solidFill>
              </a:defRPr>
            </a:lvl3pPr>
            <a:lvl4pPr lvl="3" algn="r" rtl="0">
              <a:buNone/>
              <a:defRPr sz="975">
                <a:solidFill>
                  <a:schemeClr val="dk2"/>
                </a:solidFill>
              </a:defRPr>
            </a:lvl4pPr>
            <a:lvl5pPr lvl="4" algn="r" rtl="0">
              <a:buNone/>
              <a:defRPr sz="975">
                <a:solidFill>
                  <a:schemeClr val="dk2"/>
                </a:solidFill>
              </a:defRPr>
            </a:lvl5pPr>
            <a:lvl6pPr lvl="5" algn="r" rtl="0">
              <a:buNone/>
              <a:defRPr sz="975">
                <a:solidFill>
                  <a:schemeClr val="dk2"/>
                </a:solidFill>
              </a:defRPr>
            </a:lvl6pPr>
            <a:lvl7pPr lvl="6" algn="r" rtl="0">
              <a:buNone/>
              <a:defRPr sz="975">
                <a:solidFill>
                  <a:schemeClr val="dk2"/>
                </a:solidFill>
              </a:defRPr>
            </a:lvl7pPr>
            <a:lvl8pPr lvl="7" algn="r" rtl="0">
              <a:buNone/>
              <a:defRPr sz="975">
                <a:solidFill>
                  <a:schemeClr val="dk2"/>
                </a:solidFill>
              </a:defRPr>
            </a:lvl8pPr>
            <a:lvl9pPr lvl="8" algn="r" rtl="0">
              <a:buNone/>
              <a:defRPr sz="975">
                <a:solidFill>
                  <a:schemeClr val="dk2"/>
                </a:solidFill>
              </a:defRPr>
            </a:lvl9pPr>
          </a:lstStyle>
          <a:p>
            <a:pPr defTabSz="685800">
              <a:defRPr/>
            </a:pPr>
            <a:fld id="{00000000-1234-1234-1234-123412341234}" type="slidenum">
              <a:rPr lang="en" smtClean="0">
                <a:solidFill>
                  <a:srgbClr val="434343"/>
                </a:solidFill>
              </a:rPr>
              <a:pPr defTabSz="685800">
                <a:defRPr/>
              </a:pPr>
              <a:t>‹#›</a:t>
            </a:fld>
            <a:endParaRPr lang="en">
              <a:solidFill>
                <a:srgbClr val="434343"/>
              </a:solidFill>
            </a:endParaRPr>
          </a:p>
        </p:txBody>
      </p:sp>
      <p:grpSp>
        <p:nvGrpSpPr>
          <p:cNvPr id="251" name="Google Shape;251;p8"/>
          <p:cNvGrpSpPr/>
          <p:nvPr/>
        </p:nvGrpSpPr>
        <p:grpSpPr>
          <a:xfrm flipH="1">
            <a:off x="-493634" y="1638196"/>
            <a:ext cx="2886473" cy="5365658"/>
            <a:chOff x="7864580" y="177905"/>
            <a:chExt cx="4941744" cy="6889649"/>
          </a:xfrm>
        </p:grpSpPr>
        <p:sp>
          <p:nvSpPr>
            <p:cNvPr id="252" name="Google Shape;252;p8"/>
            <p:cNvSpPr/>
            <p:nvPr/>
          </p:nvSpPr>
          <p:spPr>
            <a:xfrm rot="6963880">
              <a:off x="10039367" y="3194235"/>
              <a:ext cx="2742411" cy="879358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 rot="342636" flipH="1">
              <a:off x="10454693" y="240075"/>
              <a:ext cx="1522632" cy="5474309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 rot="1057145" flipH="1">
              <a:off x="11100766" y="2956121"/>
              <a:ext cx="1121583" cy="4032422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5" name="Google Shape;255;p8"/>
            <p:cNvGrpSpPr/>
            <p:nvPr/>
          </p:nvGrpSpPr>
          <p:grpSpPr>
            <a:xfrm rot="834297">
              <a:off x="8537534" y="734267"/>
              <a:ext cx="2935744" cy="5958665"/>
              <a:chOff x="5368897" y="1487338"/>
              <a:chExt cx="2009955" cy="4079596"/>
            </a:xfrm>
          </p:grpSpPr>
          <p:sp>
            <p:nvSpPr>
              <p:cNvPr id="256" name="Google Shape;256;p8"/>
              <p:cNvSpPr/>
              <p:nvPr/>
            </p:nvSpPr>
            <p:spPr>
              <a:xfrm rot="-1170648">
                <a:off x="6587411" y="1949092"/>
                <a:ext cx="185621" cy="3690976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" name="Google Shape;257;p8"/>
              <p:cNvSpPr/>
              <p:nvPr/>
            </p:nvSpPr>
            <p:spPr>
              <a:xfrm rot="4234075">
                <a:off x="5489229" y="1617265"/>
                <a:ext cx="913596" cy="90167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" name="Google Shape;258;p8"/>
              <p:cNvSpPr/>
              <p:nvPr/>
            </p:nvSpPr>
            <p:spPr>
              <a:xfrm rot="781437">
                <a:off x="5870962" y="2008507"/>
                <a:ext cx="131790" cy="13179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9" name="Google Shape;259;p8"/>
            <p:cNvGrpSpPr/>
            <p:nvPr/>
          </p:nvGrpSpPr>
          <p:grpSpPr>
            <a:xfrm rot="-834363" flipH="1">
              <a:off x="10007823" y="1779855"/>
              <a:ext cx="2189869" cy="5071126"/>
              <a:chOff x="5307255" y="1547438"/>
              <a:chExt cx="1784043" cy="4131344"/>
            </a:xfrm>
          </p:grpSpPr>
          <p:sp>
            <p:nvSpPr>
              <p:cNvPr id="260" name="Google Shape;260;p8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" name="Google Shape;261;p8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" name="Google Shape;262;p8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3" name="Google Shape;263;p8"/>
            <p:cNvGrpSpPr/>
            <p:nvPr/>
          </p:nvGrpSpPr>
          <p:grpSpPr>
            <a:xfrm rot="440309">
              <a:off x="9237033" y="2293084"/>
              <a:ext cx="1956333" cy="4542963"/>
              <a:chOff x="5307255" y="1547438"/>
              <a:chExt cx="1786162" cy="4147796"/>
            </a:xfrm>
          </p:grpSpPr>
          <p:sp>
            <p:nvSpPr>
              <p:cNvPr id="264" name="Google Shape;264;p8"/>
              <p:cNvSpPr/>
              <p:nvPr/>
            </p:nvSpPr>
            <p:spPr>
              <a:xfrm rot="-960242">
                <a:off x="6405617" y="2049201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" name="Google Shape;265;p8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" name="Google Shape;266;p8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7" name="Google Shape;267;p8"/>
            <p:cNvGrpSpPr/>
            <p:nvPr/>
          </p:nvGrpSpPr>
          <p:grpSpPr>
            <a:xfrm rot="952222" flipH="1">
              <a:off x="10387675" y="4620686"/>
              <a:ext cx="972982" cy="980094"/>
              <a:chOff x="5307255" y="1547438"/>
              <a:chExt cx="1117486" cy="1125654"/>
            </a:xfrm>
          </p:grpSpPr>
          <p:sp>
            <p:nvSpPr>
              <p:cNvPr id="268" name="Google Shape;268;p8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" name="Google Shape;269;p8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0" name="Google Shape;270;p8"/>
            <p:cNvGrpSpPr/>
            <p:nvPr/>
          </p:nvGrpSpPr>
          <p:grpSpPr>
            <a:xfrm rot="952222" flipH="1">
              <a:off x="10406852" y="3368180"/>
              <a:ext cx="972982" cy="980094"/>
              <a:chOff x="5307255" y="1547438"/>
              <a:chExt cx="1117486" cy="1125654"/>
            </a:xfrm>
          </p:grpSpPr>
          <p:sp>
            <p:nvSpPr>
              <p:cNvPr id="271" name="Google Shape;271;p8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" name="Google Shape;272;p8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3" name="Google Shape;273;p8"/>
            <p:cNvGrpSpPr/>
            <p:nvPr/>
          </p:nvGrpSpPr>
          <p:grpSpPr>
            <a:xfrm rot="952222" flipH="1">
              <a:off x="11485763" y="3114853"/>
              <a:ext cx="972982" cy="980094"/>
              <a:chOff x="5307255" y="1547438"/>
              <a:chExt cx="1117486" cy="1125654"/>
            </a:xfrm>
          </p:grpSpPr>
          <p:sp>
            <p:nvSpPr>
              <p:cNvPr id="274" name="Google Shape;274;p8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" name="Google Shape;275;p8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6" name="Google Shape;276;p8"/>
            <p:cNvGrpSpPr/>
            <p:nvPr/>
          </p:nvGrpSpPr>
          <p:grpSpPr>
            <a:xfrm rot="952222" flipH="1">
              <a:off x="11371716" y="4308822"/>
              <a:ext cx="972982" cy="980094"/>
              <a:chOff x="5307255" y="1547438"/>
              <a:chExt cx="1117486" cy="1125654"/>
            </a:xfrm>
          </p:grpSpPr>
          <p:sp>
            <p:nvSpPr>
              <p:cNvPr id="277" name="Google Shape;277;p8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" name="Google Shape;278;p8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9" name="Google Shape;279;p8"/>
            <p:cNvSpPr/>
            <p:nvPr/>
          </p:nvSpPr>
          <p:spPr>
            <a:xfrm rot="-6416953" flipH="1">
              <a:off x="8195028" y="4496461"/>
              <a:ext cx="3919040" cy="1078776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0" name="Google Shape;280;p8"/>
          <p:cNvSpPr/>
          <p:nvPr/>
        </p:nvSpPr>
        <p:spPr>
          <a:xfrm rot="-209359">
            <a:off x="8259176" y="2721665"/>
            <a:ext cx="169766" cy="4134485"/>
          </a:xfrm>
          <a:custGeom>
            <a:avLst/>
            <a:gdLst/>
            <a:ahLst/>
            <a:cxnLst/>
            <a:rect l="l" t="t" r="r" b="b"/>
            <a:pathLst>
              <a:path w="551062" h="3348763" extrusionOk="0">
                <a:moveTo>
                  <a:pt x="0" y="102946"/>
                </a:moveTo>
                <a:cubicBezTo>
                  <a:pt x="58538" y="325995"/>
                  <a:pt x="313883" y="798334"/>
                  <a:pt x="393616" y="1338294"/>
                </a:cubicBezTo>
                <a:cubicBezTo>
                  <a:pt x="473349" y="1878254"/>
                  <a:pt x="452154" y="3007630"/>
                  <a:pt x="478395" y="3342708"/>
                </a:cubicBezTo>
                <a:lnTo>
                  <a:pt x="551062" y="3348763"/>
                </a:lnTo>
                <a:cubicBezTo>
                  <a:pt x="546016" y="3004601"/>
                  <a:pt x="532896" y="1835865"/>
                  <a:pt x="448117" y="1277738"/>
                </a:cubicBezTo>
                <a:cubicBezTo>
                  <a:pt x="363338" y="719611"/>
                  <a:pt x="117075" y="195799"/>
                  <a:pt x="42389" y="0"/>
                </a:cubicBezTo>
                <a:lnTo>
                  <a:pt x="0" y="102946"/>
                </a:ln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8"/>
          <p:cNvSpPr/>
          <p:nvPr/>
        </p:nvSpPr>
        <p:spPr>
          <a:xfrm flipH="1">
            <a:off x="8434010" y="1114237"/>
            <a:ext cx="172551" cy="5374765"/>
          </a:xfrm>
          <a:custGeom>
            <a:avLst/>
            <a:gdLst/>
            <a:ahLst/>
            <a:cxnLst/>
            <a:rect l="l" t="t" r="r" b="b"/>
            <a:pathLst>
              <a:path w="551062" h="3348763" extrusionOk="0">
                <a:moveTo>
                  <a:pt x="0" y="102946"/>
                </a:moveTo>
                <a:cubicBezTo>
                  <a:pt x="58538" y="325995"/>
                  <a:pt x="313883" y="798334"/>
                  <a:pt x="393616" y="1338294"/>
                </a:cubicBezTo>
                <a:cubicBezTo>
                  <a:pt x="473349" y="1878254"/>
                  <a:pt x="452154" y="3007630"/>
                  <a:pt x="478395" y="3342708"/>
                </a:cubicBezTo>
                <a:lnTo>
                  <a:pt x="551062" y="3348763"/>
                </a:lnTo>
                <a:cubicBezTo>
                  <a:pt x="546016" y="3004601"/>
                  <a:pt x="532896" y="1835865"/>
                  <a:pt x="448117" y="1277738"/>
                </a:cubicBezTo>
                <a:cubicBezTo>
                  <a:pt x="363338" y="719611"/>
                  <a:pt x="117075" y="195799"/>
                  <a:pt x="42389" y="0"/>
                </a:cubicBezTo>
                <a:lnTo>
                  <a:pt x="0" y="102946"/>
                </a:ln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8"/>
          <p:cNvSpPr/>
          <p:nvPr/>
        </p:nvSpPr>
        <p:spPr>
          <a:xfrm rot="-129665">
            <a:off x="8244820" y="1358315"/>
            <a:ext cx="219203" cy="5503713"/>
          </a:xfrm>
          <a:custGeom>
            <a:avLst/>
            <a:gdLst/>
            <a:ahLst/>
            <a:cxnLst/>
            <a:rect l="l" t="t" r="r" b="b"/>
            <a:pathLst>
              <a:path w="551062" h="3348763" extrusionOk="0">
                <a:moveTo>
                  <a:pt x="0" y="102946"/>
                </a:moveTo>
                <a:cubicBezTo>
                  <a:pt x="58538" y="325995"/>
                  <a:pt x="313883" y="798334"/>
                  <a:pt x="393616" y="1338294"/>
                </a:cubicBezTo>
                <a:cubicBezTo>
                  <a:pt x="473349" y="1878254"/>
                  <a:pt x="452154" y="3007630"/>
                  <a:pt x="478395" y="3342708"/>
                </a:cubicBezTo>
                <a:lnTo>
                  <a:pt x="551062" y="3348763"/>
                </a:lnTo>
                <a:cubicBezTo>
                  <a:pt x="546016" y="3004601"/>
                  <a:pt x="532896" y="1835865"/>
                  <a:pt x="448117" y="1277738"/>
                </a:cubicBezTo>
                <a:cubicBezTo>
                  <a:pt x="363338" y="719611"/>
                  <a:pt x="117075" y="195799"/>
                  <a:pt x="42389" y="0"/>
                </a:cubicBezTo>
                <a:lnTo>
                  <a:pt x="0" y="102946"/>
                </a:ln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8"/>
          <p:cNvSpPr/>
          <p:nvPr/>
        </p:nvSpPr>
        <p:spPr>
          <a:xfrm flipH="1">
            <a:off x="8359469" y="0"/>
            <a:ext cx="751225" cy="5487490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8"/>
          <p:cNvSpPr/>
          <p:nvPr/>
        </p:nvSpPr>
        <p:spPr>
          <a:xfrm rot="-489575">
            <a:off x="7693072" y="1431771"/>
            <a:ext cx="578216" cy="5473723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5" name="Google Shape;285;p8"/>
          <p:cNvGrpSpPr/>
          <p:nvPr/>
        </p:nvGrpSpPr>
        <p:grpSpPr>
          <a:xfrm rot="607849" flipH="1">
            <a:off x="8165179" y="344336"/>
            <a:ext cx="905793" cy="1216551"/>
            <a:chOff x="5307255" y="1547438"/>
            <a:chExt cx="1117486" cy="1125654"/>
          </a:xfrm>
        </p:grpSpPr>
        <p:sp>
          <p:nvSpPr>
            <p:cNvPr id="286" name="Google Shape;286;p8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8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8" name="Google Shape;288;p8"/>
          <p:cNvGrpSpPr/>
          <p:nvPr/>
        </p:nvGrpSpPr>
        <p:grpSpPr>
          <a:xfrm rot="608125" flipH="1">
            <a:off x="8308106" y="1722395"/>
            <a:ext cx="722499" cy="970373"/>
            <a:chOff x="5307255" y="1547438"/>
            <a:chExt cx="1117486" cy="1125654"/>
          </a:xfrm>
        </p:grpSpPr>
        <p:sp>
          <p:nvSpPr>
            <p:cNvPr id="289" name="Google Shape;289;p8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8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1" name="Google Shape;291;p8"/>
          <p:cNvGrpSpPr/>
          <p:nvPr/>
        </p:nvGrpSpPr>
        <p:grpSpPr>
          <a:xfrm rot="608125" flipH="1">
            <a:off x="7813816" y="1014895"/>
            <a:ext cx="722499" cy="970373"/>
            <a:chOff x="5307255" y="1547438"/>
            <a:chExt cx="1117486" cy="1125654"/>
          </a:xfrm>
        </p:grpSpPr>
        <p:sp>
          <p:nvSpPr>
            <p:cNvPr id="292" name="Google Shape;292;p8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8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4" name="Google Shape;294;p8"/>
          <p:cNvGrpSpPr/>
          <p:nvPr/>
        </p:nvGrpSpPr>
        <p:grpSpPr>
          <a:xfrm rot="608125" flipH="1">
            <a:off x="7769156" y="2245199"/>
            <a:ext cx="722499" cy="970373"/>
            <a:chOff x="5307255" y="1547438"/>
            <a:chExt cx="1117486" cy="1125654"/>
          </a:xfrm>
        </p:grpSpPr>
        <p:sp>
          <p:nvSpPr>
            <p:cNvPr id="295" name="Google Shape;295;p8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8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7" name="Google Shape;297;p8"/>
          <p:cNvGrpSpPr/>
          <p:nvPr/>
        </p:nvGrpSpPr>
        <p:grpSpPr>
          <a:xfrm rot="608127" flipH="1">
            <a:off x="8449255" y="2680595"/>
            <a:ext cx="626291" cy="841158"/>
            <a:chOff x="5307255" y="1547438"/>
            <a:chExt cx="1117486" cy="1125654"/>
          </a:xfrm>
        </p:grpSpPr>
        <p:sp>
          <p:nvSpPr>
            <p:cNvPr id="298" name="Google Shape;298;p8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8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0" name="Google Shape;300;p8"/>
          <p:cNvGrpSpPr/>
          <p:nvPr/>
        </p:nvGrpSpPr>
        <p:grpSpPr>
          <a:xfrm rot="607931" flipH="1">
            <a:off x="7984686" y="3247822"/>
            <a:ext cx="898049" cy="1206151"/>
            <a:chOff x="5307255" y="1547438"/>
            <a:chExt cx="1117486" cy="1125654"/>
          </a:xfrm>
        </p:grpSpPr>
        <p:sp>
          <p:nvSpPr>
            <p:cNvPr id="301" name="Google Shape;301;p8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8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3" name="Google Shape;303;p8"/>
          <p:cNvGrpSpPr/>
          <p:nvPr/>
        </p:nvGrpSpPr>
        <p:grpSpPr>
          <a:xfrm rot="607740" flipH="1">
            <a:off x="7844488" y="4348837"/>
            <a:ext cx="701030" cy="941538"/>
            <a:chOff x="5307255" y="1547438"/>
            <a:chExt cx="1117486" cy="1125654"/>
          </a:xfrm>
        </p:grpSpPr>
        <p:sp>
          <p:nvSpPr>
            <p:cNvPr id="304" name="Google Shape;304;p8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8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6" name="Google Shape;306;p8"/>
          <p:cNvGrpSpPr/>
          <p:nvPr/>
        </p:nvGrpSpPr>
        <p:grpSpPr>
          <a:xfrm rot="607931" flipH="1">
            <a:off x="7999069" y="5235078"/>
            <a:ext cx="898049" cy="1206151"/>
            <a:chOff x="5307255" y="1547438"/>
            <a:chExt cx="1117486" cy="1125654"/>
          </a:xfrm>
        </p:grpSpPr>
        <p:sp>
          <p:nvSpPr>
            <p:cNvPr id="307" name="Google Shape;307;p8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8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9" name="Google Shape;309;p8"/>
          <p:cNvGrpSpPr/>
          <p:nvPr/>
        </p:nvGrpSpPr>
        <p:grpSpPr>
          <a:xfrm rot="608127" flipH="1">
            <a:off x="8440928" y="4262123"/>
            <a:ext cx="626291" cy="841158"/>
            <a:chOff x="5307255" y="1547438"/>
            <a:chExt cx="1117486" cy="1125654"/>
          </a:xfrm>
        </p:grpSpPr>
        <p:sp>
          <p:nvSpPr>
            <p:cNvPr id="310" name="Google Shape;310;p8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8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2250491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2 columns">
  <p:cSld name="Title and 2 columns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9"/>
          <p:cNvSpPr/>
          <p:nvPr/>
        </p:nvSpPr>
        <p:spPr>
          <a:xfrm flipH="1">
            <a:off x="120563" y="593450"/>
            <a:ext cx="8735400" cy="6091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975">
                <a:solidFill>
                  <a:schemeClr val="dk2"/>
                </a:solidFill>
              </a:defRPr>
            </a:lvl1pPr>
            <a:lvl2pPr lvl="1" algn="r" rtl="0">
              <a:buNone/>
              <a:defRPr sz="975">
                <a:solidFill>
                  <a:schemeClr val="dk2"/>
                </a:solidFill>
              </a:defRPr>
            </a:lvl2pPr>
            <a:lvl3pPr lvl="2" algn="r" rtl="0">
              <a:buNone/>
              <a:defRPr sz="975">
                <a:solidFill>
                  <a:schemeClr val="dk2"/>
                </a:solidFill>
              </a:defRPr>
            </a:lvl3pPr>
            <a:lvl4pPr lvl="3" algn="r" rtl="0">
              <a:buNone/>
              <a:defRPr sz="975">
                <a:solidFill>
                  <a:schemeClr val="dk2"/>
                </a:solidFill>
              </a:defRPr>
            </a:lvl4pPr>
            <a:lvl5pPr lvl="4" algn="r" rtl="0">
              <a:buNone/>
              <a:defRPr sz="975">
                <a:solidFill>
                  <a:schemeClr val="dk2"/>
                </a:solidFill>
              </a:defRPr>
            </a:lvl5pPr>
            <a:lvl6pPr lvl="5" algn="r" rtl="0">
              <a:buNone/>
              <a:defRPr sz="975">
                <a:solidFill>
                  <a:schemeClr val="dk2"/>
                </a:solidFill>
              </a:defRPr>
            </a:lvl6pPr>
            <a:lvl7pPr lvl="6" algn="r" rtl="0">
              <a:buNone/>
              <a:defRPr sz="975">
                <a:solidFill>
                  <a:schemeClr val="dk2"/>
                </a:solidFill>
              </a:defRPr>
            </a:lvl7pPr>
            <a:lvl8pPr lvl="7" algn="r" rtl="0">
              <a:buNone/>
              <a:defRPr sz="975">
                <a:solidFill>
                  <a:schemeClr val="dk2"/>
                </a:solidFill>
              </a:defRPr>
            </a:lvl8pPr>
            <a:lvl9pPr lvl="8" algn="r" rtl="0">
              <a:buNone/>
              <a:defRPr sz="975">
                <a:solidFill>
                  <a:schemeClr val="dk2"/>
                </a:solidFill>
              </a:defRPr>
            </a:lvl9pPr>
          </a:lstStyle>
          <a:p>
            <a:pPr defTabSz="685800">
              <a:defRPr/>
            </a:pPr>
            <a:fld id="{00000000-1234-1234-1234-123412341234}" type="slidenum">
              <a:rPr lang="en" smtClean="0">
                <a:solidFill>
                  <a:srgbClr val="434343"/>
                </a:solidFill>
              </a:rPr>
              <a:pPr defTabSz="685800">
                <a:defRPr/>
              </a:pPr>
              <a:t>‹#›</a:t>
            </a:fld>
            <a:endParaRPr lang="en">
              <a:solidFill>
                <a:srgbClr val="434343"/>
              </a:solidFill>
            </a:endParaRPr>
          </a:p>
        </p:txBody>
      </p:sp>
      <p:sp>
        <p:nvSpPr>
          <p:cNvPr id="315" name="Google Shape;315;p9"/>
          <p:cNvSpPr txBox="1">
            <a:spLocks noGrp="1"/>
          </p:cNvSpPr>
          <p:nvPr>
            <p:ph type="body" idx="1"/>
          </p:nvPr>
        </p:nvSpPr>
        <p:spPr>
          <a:xfrm>
            <a:off x="440513" y="2055775"/>
            <a:ext cx="3936375" cy="4029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800"/>
            </a:lvl1pPr>
            <a:lvl2pPr marL="685800" lvl="1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2pPr>
            <a:lvl3pPr marL="1028700" lvl="2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■"/>
              <a:defRPr sz="1800"/>
            </a:lvl3pPr>
            <a:lvl4pPr marL="1371600" lvl="3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●"/>
              <a:defRPr sz="1800"/>
            </a:lvl4pPr>
            <a:lvl5pPr marL="1714500" lvl="4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5pPr>
            <a:lvl6pPr marL="2057400" lvl="5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■"/>
              <a:defRPr sz="1800"/>
            </a:lvl6pPr>
            <a:lvl7pPr marL="2400300" lvl="6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●"/>
              <a:defRPr sz="1800"/>
            </a:lvl7pPr>
            <a:lvl8pPr marL="2743200" lvl="7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8pPr>
            <a:lvl9pPr marL="3086100" lvl="8" indent="-285750" rtl="0">
              <a:lnSpc>
                <a:spcPct val="115000"/>
              </a:lnSpc>
              <a:spcBef>
                <a:spcPts val="1575"/>
              </a:spcBef>
              <a:spcAft>
                <a:spcPts val="1575"/>
              </a:spcAft>
              <a:buSzPts val="2400"/>
              <a:buChar char="■"/>
              <a:defRPr sz="1800"/>
            </a:lvl9pPr>
          </a:lstStyle>
          <a:p>
            <a:endParaRPr/>
          </a:p>
        </p:txBody>
      </p:sp>
      <p:sp>
        <p:nvSpPr>
          <p:cNvPr id="316" name="Google Shape;316;p9"/>
          <p:cNvSpPr txBox="1">
            <a:spLocks noGrp="1"/>
          </p:cNvSpPr>
          <p:nvPr>
            <p:ph type="body" idx="2"/>
          </p:nvPr>
        </p:nvSpPr>
        <p:spPr>
          <a:xfrm>
            <a:off x="4767113" y="2055775"/>
            <a:ext cx="3936375" cy="4029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800"/>
            </a:lvl1pPr>
            <a:lvl2pPr marL="685800" lvl="1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2pPr>
            <a:lvl3pPr marL="1028700" lvl="2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■"/>
              <a:defRPr sz="1800"/>
            </a:lvl3pPr>
            <a:lvl4pPr marL="1371600" lvl="3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●"/>
              <a:defRPr sz="1800"/>
            </a:lvl4pPr>
            <a:lvl5pPr marL="1714500" lvl="4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5pPr>
            <a:lvl6pPr marL="2057400" lvl="5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■"/>
              <a:defRPr sz="1800"/>
            </a:lvl6pPr>
            <a:lvl7pPr marL="2400300" lvl="6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●"/>
              <a:defRPr sz="1800"/>
            </a:lvl7pPr>
            <a:lvl8pPr marL="2743200" lvl="7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8pPr>
            <a:lvl9pPr marL="3086100" lvl="8" indent="-285750" rtl="0">
              <a:lnSpc>
                <a:spcPct val="115000"/>
              </a:lnSpc>
              <a:spcBef>
                <a:spcPts val="1575"/>
              </a:spcBef>
              <a:spcAft>
                <a:spcPts val="1575"/>
              </a:spcAft>
              <a:buSzPts val="2400"/>
              <a:buChar char="■"/>
              <a:defRPr sz="1800"/>
            </a:lvl9pPr>
          </a:lstStyle>
          <a:p>
            <a:endParaRPr/>
          </a:p>
        </p:txBody>
      </p:sp>
      <p:sp>
        <p:nvSpPr>
          <p:cNvPr id="317" name="Google Shape;317;p9"/>
          <p:cNvSpPr txBox="1">
            <a:spLocks noGrp="1"/>
          </p:cNvSpPr>
          <p:nvPr>
            <p:ph type="title"/>
          </p:nvPr>
        </p:nvSpPr>
        <p:spPr>
          <a:xfrm>
            <a:off x="440513" y="898175"/>
            <a:ext cx="8262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18" name="Google Shape;318;p9"/>
          <p:cNvGrpSpPr/>
          <p:nvPr/>
        </p:nvGrpSpPr>
        <p:grpSpPr>
          <a:xfrm>
            <a:off x="7449284" y="3654279"/>
            <a:ext cx="1980798" cy="3483941"/>
            <a:chOff x="-559696" y="1402157"/>
            <a:chExt cx="4385693" cy="5785355"/>
          </a:xfrm>
        </p:grpSpPr>
        <p:sp>
          <p:nvSpPr>
            <p:cNvPr id="319" name="Google Shape;319;p9"/>
            <p:cNvSpPr/>
            <p:nvPr/>
          </p:nvSpPr>
          <p:spPr>
            <a:xfrm rot="-648264">
              <a:off x="481311" y="1896553"/>
              <a:ext cx="748358" cy="4344453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9"/>
            <p:cNvSpPr/>
            <p:nvPr/>
          </p:nvSpPr>
          <p:spPr>
            <a:xfrm rot="-159780" flipH="1">
              <a:off x="1602541" y="1427869"/>
              <a:ext cx="1207753" cy="4342227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1" name="Google Shape;321;p9"/>
            <p:cNvGrpSpPr/>
            <p:nvPr/>
          </p:nvGrpSpPr>
          <p:grpSpPr>
            <a:xfrm rot="1545250">
              <a:off x="241930" y="2094991"/>
              <a:ext cx="2782442" cy="4325244"/>
              <a:chOff x="5781674" y="547101"/>
              <a:chExt cx="2605044" cy="4089732"/>
            </a:xfrm>
          </p:grpSpPr>
          <p:sp>
            <p:nvSpPr>
              <p:cNvPr id="322" name="Google Shape;322;p9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23" name="Google Shape;323;p9"/>
              <p:cNvGrpSpPr/>
              <p:nvPr/>
            </p:nvGrpSpPr>
            <p:grpSpPr>
              <a:xfrm>
                <a:off x="5781674" y="547101"/>
                <a:ext cx="968399" cy="1110421"/>
                <a:chOff x="5781674" y="528934"/>
                <a:chExt cx="968399" cy="1110421"/>
              </a:xfrm>
            </p:grpSpPr>
            <p:sp>
              <p:nvSpPr>
                <p:cNvPr id="324" name="Google Shape;324;p9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5" name="Google Shape;325;p9"/>
                <p:cNvSpPr/>
                <p:nvPr/>
              </p:nvSpPr>
              <p:spPr>
                <a:xfrm rot="-1127820">
                  <a:off x="5913155" y="617709"/>
                  <a:ext cx="705437" cy="932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26" name="Google Shape;326;p9"/>
            <p:cNvSpPr/>
            <p:nvPr/>
          </p:nvSpPr>
          <p:spPr>
            <a:xfrm rot="-5776094" flipH="1">
              <a:off x="-492512" y="3859180"/>
              <a:ext cx="3924007" cy="1079422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9"/>
            <p:cNvSpPr/>
            <p:nvPr/>
          </p:nvSpPr>
          <p:spPr>
            <a:xfrm rot="6131143">
              <a:off x="1114374" y="3591208"/>
              <a:ext cx="2748577" cy="881758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8" name="Google Shape;328;p9"/>
            <p:cNvGrpSpPr/>
            <p:nvPr/>
          </p:nvGrpSpPr>
          <p:grpSpPr>
            <a:xfrm rot="347622">
              <a:off x="224856" y="3810467"/>
              <a:ext cx="1894165" cy="2973703"/>
              <a:chOff x="5781674" y="547101"/>
              <a:chExt cx="2605044" cy="4089732"/>
            </a:xfrm>
          </p:grpSpPr>
          <p:sp>
            <p:nvSpPr>
              <p:cNvPr id="329" name="Google Shape;329;p9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30" name="Google Shape;330;p9"/>
              <p:cNvGrpSpPr/>
              <p:nvPr/>
            </p:nvGrpSpPr>
            <p:grpSpPr>
              <a:xfrm>
                <a:off x="5781674" y="547101"/>
                <a:ext cx="968399" cy="1110421"/>
                <a:chOff x="5781674" y="528934"/>
                <a:chExt cx="968399" cy="1110421"/>
              </a:xfrm>
            </p:grpSpPr>
            <p:sp>
              <p:nvSpPr>
                <p:cNvPr id="331" name="Google Shape;331;p9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2" name="Google Shape;332;p9"/>
                <p:cNvSpPr/>
                <p:nvPr/>
              </p:nvSpPr>
              <p:spPr>
                <a:xfrm rot="-1127820">
                  <a:off x="5913155" y="617709"/>
                  <a:ext cx="705437" cy="932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33" name="Google Shape;333;p9"/>
            <p:cNvSpPr/>
            <p:nvPr/>
          </p:nvSpPr>
          <p:spPr>
            <a:xfrm rot="777684" flipH="1">
              <a:off x="1731048" y="3979513"/>
              <a:ext cx="1088281" cy="3095371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34" name="Google Shape;334;p9"/>
            <p:cNvGrpSpPr/>
            <p:nvPr/>
          </p:nvGrpSpPr>
          <p:grpSpPr>
            <a:xfrm rot="156809" flipH="1">
              <a:off x="1463224" y="4543298"/>
              <a:ext cx="1760154" cy="2605440"/>
              <a:chOff x="3959902" y="4082354"/>
              <a:chExt cx="1760083" cy="2605335"/>
            </a:xfrm>
          </p:grpSpPr>
          <p:sp>
            <p:nvSpPr>
              <p:cNvPr id="335" name="Google Shape;335;p9"/>
              <p:cNvSpPr/>
              <p:nvPr/>
            </p:nvSpPr>
            <p:spPr>
              <a:xfrm rot="-675222" flipH="1">
                <a:off x="4467664" y="4369220"/>
                <a:ext cx="1043970" cy="2238117"/>
              </a:xfrm>
              <a:custGeom>
                <a:avLst/>
                <a:gdLst/>
                <a:ahLst/>
                <a:cxnLst/>
                <a:rect l="l" t="t" r="r" b="b"/>
                <a:pathLst>
                  <a:path w="1044793" h="2239882" extrusionOk="0">
                    <a:moveTo>
                      <a:pt x="398175" y="0"/>
                    </a:moveTo>
                    <a:cubicBezTo>
                      <a:pt x="490894" y="53960"/>
                      <a:pt x="538275" y="144853"/>
                      <a:pt x="541157" y="227561"/>
                    </a:cubicBezTo>
                    <a:cubicBezTo>
                      <a:pt x="543319" y="289592"/>
                      <a:pt x="602864" y="363290"/>
                      <a:pt x="641869" y="394063"/>
                    </a:cubicBezTo>
                    <a:lnTo>
                      <a:pt x="659358" y="402692"/>
                    </a:lnTo>
                    <a:lnTo>
                      <a:pt x="562479" y="588915"/>
                    </a:lnTo>
                    <a:cubicBezTo>
                      <a:pt x="542646" y="630701"/>
                      <a:pt x="523303" y="673770"/>
                      <a:pt x="504913" y="717817"/>
                    </a:cubicBezTo>
                    <a:lnTo>
                      <a:pt x="460240" y="833946"/>
                    </a:lnTo>
                    <a:lnTo>
                      <a:pt x="457242" y="784886"/>
                    </a:lnTo>
                    <a:cubicBezTo>
                      <a:pt x="452943" y="762334"/>
                      <a:pt x="445377" y="741120"/>
                      <a:pt x="433456" y="724478"/>
                    </a:cubicBezTo>
                    <a:cubicBezTo>
                      <a:pt x="385770" y="657910"/>
                      <a:pt x="294240" y="563990"/>
                      <a:pt x="151000" y="537289"/>
                    </a:cubicBezTo>
                    <a:cubicBezTo>
                      <a:pt x="245426" y="588205"/>
                      <a:pt x="295739" y="677507"/>
                      <a:pt x="301311" y="760078"/>
                    </a:cubicBezTo>
                    <a:cubicBezTo>
                      <a:pt x="305489" y="822006"/>
                      <a:pt x="367400" y="893729"/>
                      <a:pt x="407385" y="923216"/>
                    </a:cubicBezTo>
                    <a:lnTo>
                      <a:pt x="427463" y="932322"/>
                    </a:lnTo>
                    <a:lnTo>
                      <a:pt x="403333" y="1007459"/>
                    </a:lnTo>
                    <a:lnTo>
                      <a:pt x="371658" y="1119165"/>
                    </a:lnTo>
                    <a:lnTo>
                      <a:pt x="346514" y="1159762"/>
                    </a:lnTo>
                    <a:cubicBezTo>
                      <a:pt x="340117" y="1174001"/>
                      <a:pt x="337885" y="1185058"/>
                      <a:pt x="341098" y="1189769"/>
                    </a:cubicBezTo>
                    <a:lnTo>
                      <a:pt x="350305" y="1194829"/>
                    </a:lnTo>
                    <a:lnTo>
                      <a:pt x="299442" y="1389685"/>
                    </a:lnTo>
                    <a:lnTo>
                      <a:pt x="296897" y="1400082"/>
                    </a:lnTo>
                    <a:lnTo>
                      <a:pt x="291721" y="1379526"/>
                    </a:lnTo>
                    <a:cubicBezTo>
                      <a:pt x="288059" y="1369228"/>
                      <a:pt x="283426" y="1359645"/>
                      <a:pt x="277675" y="1351177"/>
                    </a:cubicBezTo>
                    <a:cubicBezTo>
                      <a:pt x="231673" y="1283435"/>
                      <a:pt x="142526" y="1187250"/>
                      <a:pt x="0" y="1156968"/>
                    </a:cubicBezTo>
                    <a:cubicBezTo>
                      <a:pt x="93120" y="1210234"/>
                      <a:pt x="141179" y="1300769"/>
                      <a:pt x="144679" y="1383454"/>
                    </a:cubicBezTo>
                    <a:cubicBezTo>
                      <a:pt x="147305" y="1445467"/>
                      <a:pt x="207399" y="1518719"/>
                      <a:pt x="246633" y="1549199"/>
                    </a:cubicBezTo>
                    <a:lnTo>
                      <a:pt x="258943" y="1555159"/>
                    </a:lnTo>
                    <a:lnTo>
                      <a:pt x="237009" y="1644782"/>
                    </a:lnTo>
                    <a:cubicBezTo>
                      <a:pt x="177150" y="1896446"/>
                      <a:pt x="126879" y="2126659"/>
                      <a:pt x="102953" y="2235042"/>
                    </a:cubicBezTo>
                    <a:lnTo>
                      <a:pt x="146832" y="2239882"/>
                    </a:lnTo>
                    <a:cubicBezTo>
                      <a:pt x="170203" y="2156446"/>
                      <a:pt x="205219" y="1996949"/>
                      <a:pt x="246325" y="1811504"/>
                    </a:cubicBezTo>
                    <a:lnTo>
                      <a:pt x="248981" y="1799696"/>
                    </a:lnTo>
                    <a:lnTo>
                      <a:pt x="254588" y="1800579"/>
                    </a:lnTo>
                    <a:cubicBezTo>
                      <a:pt x="304137" y="1804231"/>
                      <a:pt x="397825" y="1790102"/>
                      <a:pt x="441316" y="1745819"/>
                    </a:cubicBezTo>
                    <a:cubicBezTo>
                      <a:pt x="499305" y="1686774"/>
                      <a:pt x="595637" y="1651751"/>
                      <a:pt x="700456" y="1674584"/>
                    </a:cubicBezTo>
                    <a:cubicBezTo>
                      <a:pt x="574352" y="1601589"/>
                      <a:pt x="443730" y="1613282"/>
                      <a:pt x="364195" y="1632761"/>
                    </a:cubicBezTo>
                    <a:cubicBezTo>
                      <a:pt x="344312" y="1637630"/>
                      <a:pt x="324757" y="1648806"/>
                      <a:pt x="306811" y="1663125"/>
                    </a:cubicBezTo>
                    <a:lnTo>
                      <a:pt x="271512" y="1699524"/>
                    </a:lnTo>
                    <a:lnTo>
                      <a:pt x="311858" y="1520141"/>
                    </a:lnTo>
                    <a:cubicBezTo>
                      <a:pt x="334762" y="1420710"/>
                      <a:pt x="358494" y="1321056"/>
                      <a:pt x="382360" y="1227443"/>
                    </a:cubicBezTo>
                    <a:lnTo>
                      <a:pt x="389993" y="1199070"/>
                    </a:lnTo>
                    <a:lnTo>
                      <a:pt x="400455" y="1199177"/>
                    </a:lnTo>
                    <a:cubicBezTo>
                      <a:pt x="451823" y="1196995"/>
                      <a:pt x="522924" y="1181033"/>
                      <a:pt x="559167" y="1144131"/>
                    </a:cubicBezTo>
                    <a:cubicBezTo>
                      <a:pt x="617156" y="1085086"/>
                      <a:pt x="713487" y="1050062"/>
                      <a:pt x="818307" y="1072896"/>
                    </a:cubicBezTo>
                    <a:cubicBezTo>
                      <a:pt x="692202" y="999901"/>
                      <a:pt x="561581" y="1011593"/>
                      <a:pt x="482046" y="1031072"/>
                    </a:cubicBezTo>
                    <a:lnTo>
                      <a:pt x="427415" y="1059980"/>
                    </a:lnTo>
                    <a:lnTo>
                      <a:pt x="430064" y="1050131"/>
                    </a:lnTo>
                    <a:cubicBezTo>
                      <a:pt x="445888" y="994949"/>
                      <a:pt x="461566" y="944309"/>
                      <a:pt x="476892" y="900065"/>
                    </a:cubicBezTo>
                    <a:cubicBezTo>
                      <a:pt x="507543" y="811580"/>
                      <a:pt x="544104" y="727288"/>
                      <a:pt x="582733" y="648388"/>
                    </a:cubicBezTo>
                    <a:lnTo>
                      <a:pt x="591905" y="631376"/>
                    </a:lnTo>
                    <a:lnTo>
                      <a:pt x="598925" y="632482"/>
                    </a:lnTo>
                    <a:cubicBezTo>
                      <a:pt x="648473" y="636134"/>
                      <a:pt x="742161" y="622005"/>
                      <a:pt x="785653" y="577722"/>
                    </a:cubicBezTo>
                    <a:cubicBezTo>
                      <a:pt x="843642" y="518677"/>
                      <a:pt x="939973" y="483654"/>
                      <a:pt x="1044793" y="506487"/>
                    </a:cubicBezTo>
                    <a:cubicBezTo>
                      <a:pt x="918688" y="433492"/>
                      <a:pt x="788066" y="445185"/>
                      <a:pt x="708532" y="464664"/>
                    </a:cubicBezTo>
                    <a:lnTo>
                      <a:pt x="671110" y="484465"/>
                    </a:lnTo>
                    <a:lnTo>
                      <a:pt x="700979" y="429063"/>
                    </a:lnTo>
                    <a:cubicBezTo>
                      <a:pt x="778821" y="295227"/>
                      <a:pt x="849563" y="187751"/>
                      <a:pt x="882467" y="116218"/>
                    </a:cubicBezTo>
                    <a:lnTo>
                      <a:pt x="871738" y="41668"/>
                    </a:lnTo>
                    <a:cubicBezTo>
                      <a:pt x="844901" y="87691"/>
                      <a:pt x="797334" y="161824"/>
                      <a:pt x="741604" y="255792"/>
                    </a:cubicBezTo>
                    <a:lnTo>
                      <a:pt x="696759" y="333336"/>
                    </a:lnTo>
                    <a:lnTo>
                      <a:pt x="698154" y="325969"/>
                    </a:lnTo>
                    <a:cubicBezTo>
                      <a:pt x="701877" y="282074"/>
                      <a:pt x="697138" y="230321"/>
                      <a:pt x="674391" y="196279"/>
                    </a:cubicBezTo>
                    <a:cubicBezTo>
                      <a:pt x="628897" y="128195"/>
                      <a:pt x="540471" y="31347"/>
                      <a:pt x="39817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" name="Google Shape;336;p9"/>
              <p:cNvSpPr/>
              <p:nvPr/>
            </p:nvSpPr>
            <p:spPr>
              <a:xfrm rot="-1374346">
                <a:off x="4028299" y="4168843"/>
                <a:ext cx="537742" cy="460238"/>
              </a:xfrm>
              <a:custGeom>
                <a:avLst/>
                <a:gdLst/>
                <a:ahLst/>
                <a:cxnLst/>
                <a:rect l="l" t="t" r="r" b="b"/>
                <a:pathLst>
                  <a:path w="558128" h="534914" extrusionOk="0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7" name="Google Shape;337;p9"/>
            <p:cNvGrpSpPr/>
            <p:nvPr/>
          </p:nvGrpSpPr>
          <p:grpSpPr>
            <a:xfrm rot="-215344" flipH="1">
              <a:off x="1010161" y="3959985"/>
              <a:ext cx="1575177" cy="2973419"/>
              <a:chOff x="6812776" y="643385"/>
              <a:chExt cx="1603353" cy="3026606"/>
            </a:xfrm>
          </p:grpSpPr>
          <p:sp>
            <p:nvSpPr>
              <p:cNvPr id="338" name="Google Shape;338;p9"/>
              <p:cNvSpPr/>
              <p:nvPr/>
            </p:nvSpPr>
            <p:spPr>
              <a:xfrm rot="-5995998" flipH="1">
                <a:off x="6360430" y="1774043"/>
                <a:ext cx="2683615" cy="979539"/>
              </a:xfrm>
              <a:custGeom>
                <a:avLst/>
                <a:gdLst/>
                <a:ahLst/>
                <a:cxnLst/>
                <a:rect l="l" t="t" r="r" b="b"/>
                <a:pathLst>
                  <a:path w="2683640" h="979548" extrusionOk="0">
                    <a:moveTo>
                      <a:pt x="510" y="530925"/>
                    </a:moveTo>
                    <a:cubicBezTo>
                      <a:pt x="2434" y="548241"/>
                      <a:pt x="9882" y="566175"/>
                      <a:pt x="24246" y="584633"/>
                    </a:cubicBezTo>
                    <a:cubicBezTo>
                      <a:pt x="139163" y="732300"/>
                      <a:pt x="322171" y="430760"/>
                      <a:pt x="367171" y="381500"/>
                    </a:cubicBezTo>
                    <a:lnTo>
                      <a:pt x="362218" y="375221"/>
                    </a:lnTo>
                    <a:lnTo>
                      <a:pt x="468461" y="410496"/>
                    </a:lnTo>
                    <a:lnTo>
                      <a:pt x="643261" y="459981"/>
                    </a:lnTo>
                    <a:lnTo>
                      <a:pt x="611216" y="485315"/>
                    </a:lnTo>
                    <a:cubicBezTo>
                      <a:pt x="515397" y="562502"/>
                      <a:pt x="377837" y="689076"/>
                      <a:pt x="487029" y="777229"/>
                    </a:cubicBezTo>
                    <a:cubicBezTo>
                      <a:pt x="632619" y="894767"/>
                      <a:pt x="741966" y="559415"/>
                      <a:pt x="774534" y="501184"/>
                    </a:cubicBezTo>
                    <a:lnTo>
                      <a:pt x="765295" y="493827"/>
                    </a:lnTo>
                    <a:lnTo>
                      <a:pt x="910308" y="525658"/>
                    </a:lnTo>
                    <a:cubicBezTo>
                      <a:pt x="963334" y="535940"/>
                      <a:pt x="1017223" y="544937"/>
                      <a:pt x="1071529" y="552204"/>
                    </a:cubicBezTo>
                    <a:lnTo>
                      <a:pt x="1111358" y="556466"/>
                    </a:lnTo>
                    <a:lnTo>
                      <a:pt x="1107135" y="563873"/>
                    </a:lnTo>
                    <a:cubicBezTo>
                      <a:pt x="1050280" y="657805"/>
                      <a:pt x="909533" y="876247"/>
                      <a:pt x="1064917" y="927835"/>
                    </a:cubicBezTo>
                    <a:cubicBezTo>
                      <a:pt x="1220302" y="979422"/>
                      <a:pt x="1227996" y="716067"/>
                      <a:pt x="1234229" y="605236"/>
                    </a:cubicBezTo>
                    <a:lnTo>
                      <a:pt x="1237115" y="569922"/>
                    </a:lnTo>
                    <a:lnTo>
                      <a:pt x="1254547" y="571787"/>
                    </a:lnTo>
                    <a:lnTo>
                      <a:pt x="1292670" y="574601"/>
                    </a:lnTo>
                    <a:lnTo>
                      <a:pt x="1293748" y="578766"/>
                    </a:lnTo>
                    <a:lnTo>
                      <a:pt x="1327009" y="577135"/>
                    </a:lnTo>
                    <a:lnTo>
                      <a:pt x="1440949" y="585545"/>
                    </a:lnTo>
                    <a:lnTo>
                      <a:pt x="1541635" y="591018"/>
                    </a:lnTo>
                    <a:lnTo>
                      <a:pt x="1533896" y="611363"/>
                    </a:lnTo>
                    <a:cubicBezTo>
                      <a:pt x="1492197" y="712934"/>
                      <a:pt x="1386796" y="950458"/>
                      <a:pt x="1548275" y="977482"/>
                    </a:cubicBezTo>
                    <a:cubicBezTo>
                      <a:pt x="1709753" y="1004506"/>
                      <a:pt x="1676769" y="743112"/>
                      <a:pt x="1665847" y="632645"/>
                    </a:cubicBezTo>
                    <a:lnTo>
                      <a:pt x="1663252" y="597250"/>
                    </a:lnTo>
                    <a:lnTo>
                      <a:pt x="1737487" y="599923"/>
                    </a:lnTo>
                    <a:lnTo>
                      <a:pt x="1739346" y="604030"/>
                    </a:lnTo>
                    <a:lnTo>
                      <a:pt x="1754873" y="600549"/>
                    </a:lnTo>
                    <a:lnTo>
                      <a:pt x="1973574" y="608422"/>
                    </a:lnTo>
                    <a:lnTo>
                      <a:pt x="1973138" y="609331"/>
                    </a:lnTo>
                    <a:cubicBezTo>
                      <a:pt x="1923129" y="707079"/>
                      <a:pt x="1798322" y="935005"/>
                      <a:pt x="1956990" y="975377"/>
                    </a:cubicBezTo>
                    <a:cubicBezTo>
                      <a:pt x="2115658" y="1015749"/>
                      <a:pt x="2104548" y="752516"/>
                      <a:pt x="2102859" y="641523"/>
                    </a:cubicBezTo>
                    <a:lnTo>
                      <a:pt x="2103154" y="612522"/>
                    </a:lnTo>
                    <a:lnTo>
                      <a:pt x="2252074" y="616063"/>
                    </a:lnTo>
                    <a:cubicBezTo>
                      <a:pt x="2438725" y="619931"/>
                      <a:pt x="2595736" y="621662"/>
                      <a:pt x="2683640" y="622798"/>
                    </a:cubicBezTo>
                    <a:lnTo>
                      <a:pt x="2678927" y="572967"/>
                    </a:lnTo>
                    <a:cubicBezTo>
                      <a:pt x="2613720" y="568469"/>
                      <a:pt x="2509869" y="566003"/>
                      <a:pt x="2384206" y="563981"/>
                    </a:cubicBezTo>
                    <a:lnTo>
                      <a:pt x="2269245" y="562336"/>
                    </a:lnTo>
                    <a:lnTo>
                      <a:pt x="2272834" y="542985"/>
                    </a:lnTo>
                    <a:cubicBezTo>
                      <a:pt x="2295835" y="434388"/>
                      <a:pt x="2357357" y="178205"/>
                      <a:pt x="2193887" y="187311"/>
                    </a:cubicBezTo>
                    <a:cubicBezTo>
                      <a:pt x="2030416" y="196418"/>
                      <a:pt x="2109064" y="444090"/>
                      <a:pt x="2139344" y="549631"/>
                    </a:cubicBezTo>
                    <a:lnTo>
                      <a:pt x="2142151" y="560476"/>
                    </a:lnTo>
                    <a:lnTo>
                      <a:pt x="1958603" y="557654"/>
                    </a:lnTo>
                    <a:lnTo>
                      <a:pt x="1854494" y="555328"/>
                    </a:lnTo>
                    <a:lnTo>
                      <a:pt x="1854658" y="541353"/>
                    </a:lnTo>
                    <a:cubicBezTo>
                      <a:pt x="1858778" y="430424"/>
                      <a:pt x="1875653" y="167498"/>
                      <a:pt x="1716138" y="204384"/>
                    </a:cubicBezTo>
                    <a:cubicBezTo>
                      <a:pt x="1579411" y="236001"/>
                      <a:pt x="1647883" y="409941"/>
                      <a:pt x="1700374" y="521225"/>
                    </a:cubicBezTo>
                    <a:lnTo>
                      <a:pt x="1715256" y="552042"/>
                    </a:lnTo>
                    <a:lnTo>
                      <a:pt x="1503097" y="544450"/>
                    </a:lnTo>
                    <a:lnTo>
                      <a:pt x="1417562" y="539435"/>
                    </a:lnTo>
                    <a:lnTo>
                      <a:pt x="1418069" y="536699"/>
                    </a:lnTo>
                    <a:cubicBezTo>
                      <a:pt x="1441070" y="428102"/>
                      <a:pt x="1502593" y="171920"/>
                      <a:pt x="1339122" y="181026"/>
                    </a:cubicBezTo>
                    <a:cubicBezTo>
                      <a:pt x="1199005" y="188832"/>
                      <a:pt x="1236770" y="371910"/>
                      <a:pt x="1269488" y="490522"/>
                    </a:cubicBezTo>
                    <a:lnTo>
                      <a:pt x="1281007" y="530841"/>
                    </a:lnTo>
                    <a:lnTo>
                      <a:pt x="1118667" y="514830"/>
                    </a:lnTo>
                    <a:lnTo>
                      <a:pt x="979326" y="491753"/>
                    </a:lnTo>
                    <a:lnTo>
                      <a:pt x="982701" y="465604"/>
                    </a:lnTo>
                    <a:cubicBezTo>
                      <a:pt x="999699" y="355906"/>
                      <a:pt x="1047049" y="96729"/>
                      <a:pt x="884326" y="114807"/>
                    </a:cubicBezTo>
                    <a:cubicBezTo>
                      <a:pt x="744849" y="130302"/>
                      <a:pt x="792620" y="311027"/>
                      <a:pt x="831807" y="427662"/>
                    </a:cubicBezTo>
                    <a:lnTo>
                      <a:pt x="843576" y="461659"/>
                    </a:lnTo>
                    <a:lnTo>
                      <a:pt x="815512" y="455234"/>
                    </a:lnTo>
                    <a:lnTo>
                      <a:pt x="590881" y="388039"/>
                    </a:lnTo>
                    <a:lnTo>
                      <a:pt x="598017" y="387193"/>
                    </a:lnTo>
                    <a:cubicBezTo>
                      <a:pt x="600991" y="320539"/>
                      <a:pt x="684609" y="-22134"/>
                      <a:pt x="498948" y="1130"/>
                    </a:cubicBezTo>
                    <a:cubicBezTo>
                      <a:pt x="359702" y="18577"/>
                      <a:pt x="410000" y="198616"/>
                      <a:pt x="450817" y="314689"/>
                    </a:cubicBezTo>
                    <a:lnTo>
                      <a:pt x="462039" y="345693"/>
                    </a:lnTo>
                    <a:lnTo>
                      <a:pt x="426792" y="333539"/>
                    </a:lnTo>
                    <a:cubicBezTo>
                      <a:pt x="314563" y="293996"/>
                      <a:pt x="222166" y="259964"/>
                      <a:pt x="157057" y="244911"/>
                    </a:cubicBezTo>
                    <a:lnTo>
                      <a:pt x="76922" y="273979"/>
                    </a:lnTo>
                    <a:cubicBezTo>
                      <a:pt x="95974" y="280381"/>
                      <a:pt x="119015" y="288621"/>
                      <a:pt x="145599" y="298254"/>
                    </a:cubicBezTo>
                    <a:lnTo>
                      <a:pt x="219605" y="325104"/>
                    </a:lnTo>
                    <a:lnTo>
                      <a:pt x="211788" y="328771"/>
                    </a:lnTo>
                    <a:cubicBezTo>
                      <a:pt x="119364" y="373169"/>
                      <a:pt x="-9110" y="444342"/>
                      <a:pt x="510" y="530925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" name="Google Shape;339;p9"/>
              <p:cNvSpPr/>
              <p:nvPr/>
            </p:nvSpPr>
            <p:spPr>
              <a:xfrm rot="8199617">
                <a:off x="6943415" y="691933"/>
                <a:ext cx="347957" cy="518430"/>
              </a:xfrm>
              <a:custGeom>
                <a:avLst/>
                <a:gdLst/>
                <a:ahLst/>
                <a:cxnLst/>
                <a:rect l="l" t="t" r="r" b="b"/>
                <a:pathLst>
                  <a:path w="1425735" h="2739746" extrusionOk="0">
                    <a:moveTo>
                      <a:pt x="121841" y="2709471"/>
                    </a:moveTo>
                    <a:cubicBezTo>
                      <a:pt x="223273" y="2258156"/>
                      <a:pt x="-504362" y="-69284"/>
                      <a:pt x="730433" y="1583"/>
                    </a:cubicBezTo>
                    <a:cubicBezTo>
                      <a:pt x="1965228" y="72450"/>
                      <a:pt x="1136161" y="1806842"/>
                      <a:pt x="1339025" y="2709471"/>
                    </a:cubicBezTo>
                    <a:lnTo>
                      <a:pt x="1339025" y="2709471"/>
                    </a:lnTo>
                    <a:cubicBezTo>
                      <a:pt x="1278468" y="2713507"/>
                      <a:pt x="1284523" y="1742586"/>
                      <a:pt x="1157354" y="2721578"/>
                    </a:cubicBezTo>
                    <a:cubicBezTo>
                      <a:pt x="1018074" y="2218961"/>
                      <a:pt x="1048354" y="2146292"/>
                      <a:pt x="939352" y="2691299"/>
                    </a:cubicBezTo>
                    <a:cubicBezTo>
                      <a:pt x="805120" y="2215933"/>
                      <a:pt x="832369" y="2016097"/>
                      <a:pt x="678959" y="2739746"/>
                    </a:cubicBezTo>
                    <a:cubicBezTo>
                      <a:pt x="516466" y="2196758"/>
                      <a:pt x="584086" y="2054449"/>
                      <a:pt x="400399" y="2703411"/>
                    </a:cubicBezTo>
                    <a:cubicBezTo>
                      <a:pt x="269194" y="2008025"/>
                      <a:pt x="249010" y="2359253"/>
                      <a:pt x="121841" y="2709471"/>
                    </a:cubicBezTo>
                    <a:lnTo>
                      <a:pt x="121841" y="270947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724851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2216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3 columns">
  <p:cSld name="Title and 3 columns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975">
                <a:solidFill>
                  <a:schemeClr val="dk2"/>
                </a:solidFill>
              </a:defRPr>
            </a:lvl1pPr>
            <a:lvl2pPr lvl="1" algn="r" rtl="0">
              <a:buNone/>
              <a:defRPr sz="975">
                <a:solidFill>
                  <a:schemeClr val="dk2"/>
                </a:solidFill>
              </a:defRPr>
            </a:lvl2pPr>
            <a:lvl3pPr lvl="2" algn="r" rtl="0">
              <a:buNone/>
              <a:defRPr sz="975">
                <a:solidFill>
                  <a:schemeClr val="dk2"/>
                </a:solidFill>
              </a:defRPr>
            </a:lvl3pPr>
            <a:lvl4pPr lvl="3" algn="r" rtl="0">
              <a:buNone/>
              <a:defRPr sz="975">
                <a:solidFill>
                  <a:schemeClr val="dk2"/>
                </a:solidFill>
              </a:defRPr>
            </a:lvl4pPr>
            <a:lvl5pPr lvl="4" algn="r" rtl="0">
              <a:buNone/>
              <a:defRPr sz="975">
                <a:solidFill>
                  <a:schemeClr val="dk2"/>
                </a:solidFill>
              </a:defRPr>
            </a:lvl5pPr>
            <a:lvl6pPr lvl="5" algn="r" rtl="0">
              <a:buNone/>
              <a:defRPr sz="975">
                <a:solidFill>
                  <a:schemeClr val="dk2"/>
                </a:solidFill>
              </a:defRPr>
            </a:lvl6pPr>
            <a:lvl7pPr lvl="6" algn="r" rtl="0">
              <a:buNone/>
              <a:defRPr sz="975">
                <a:solidFill>
                  <a:schemeClr val="dk2"/>
                </a:solidFill>
              </a:defRPr>
            </a:lvl7pPr>
            <a:lvl8pPr lvl="7" algn="r" rtl="0">
              <a:buNone/>
              <a:defRPr sz="975">
                <a:solidFill>
                  <a:schemeClr val="dk2"/>
                </a:solidFill>
              </a:defRPr>
            </a:lvl8pPr>
            <a:lvl9pPr lvl="8" algn="r" rtl="0">
              <a:buNone/>
              <a:defRPr sz="975">
                <a:solidFill>
                  <a:schemeClr val="dk2"/>
                </a:solidFill>
              </a:defRPr>
            </a:lvl9pPr>
          </a:lstStyle>
          <a:p>
            <a:pPr defTabSz="685800">
              <a:defRPr/>
            </a:pPr>
            <a:fld id="{00000000-1234-1234-1234-123412341234}" type="slidenum">
              <a:rPr lang="en" smtClean="0">
                <a:solidFill>
                  <a:srgbClr val="434343"/>
                </a:solidFill>
              </a:rPr>
              <a:pPr defTabSz="685800">
                <a:defRPr/>
              </a:pPr>
              <a:t>‹#›</a:t>
            </a:fld>
            <a:endParaRPr lang="en">
              <a:solidFill>
                <a:srgbClr val="434343"/>
              </a:solidFill>
            </a:endParaRPr>
          </a:p>
        </p:txBody>
      </p:sp>
      <p:sp>
        <p:nvSpPr>
          <p:cNvPr id="342" name="Google Shape;342;p1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525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3" name="Google Shape;343;p10"/>
          <p:cNvSpPr txBox="1">
            <a:spLocks noGrp="1"/>
          </p:cNvSpPr>
          <p:nvPr>
            <p:ph type="body" idx="1"/>
          </p:nvPr>
        </p:nvSpPr>
        <p:spPr>
          <a:xfrm>
            <a:off x="311700" y="1890000"/>
            <a:ext cx="2726325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800"/>
            </a:lvl1pPr>
            <a:lvl2pPr marL="685800" lvl="1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2pPr>
            <a:lvl3pPr marL="1028700" lvl="2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■"/>
              <a:defRPr sz="1800"/>
            </a:lvl3pPr>
            <a:lvl4pPr marL="1371600" lvl="3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●"/>
              <a:defRPr sz="1800"/>
            </a:lvl4pPr>
            <a:lvl5pPr marL="1714500" lvl="4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5pPr>
            <a:lvl6pPr marL="2057400" lvl="5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■"/>
              <a:defRPr sz="1800"/>
            </a:lvl6pPr>
            <a:lvl7pPr marL="2400300" lvl="6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●"/>
              <a:defRPr sz="1800"/>
            </a:lvl7pPr>
            <a:lvl8pPr marL="2743200" lvl="7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8pPr>
            <a:lvl9pPr marL="3086100" lvl="8" indent="-285750" rtl="0">
              <a:lnSpc>
                <a:spcPct val="115000"/>
              </a:lnSpc>
              <a:spcBef>
                <a:spcPts val="1575"/>
              </a:spcBef>
              <a:spcAft>
                <a:spcPts val="1575"/>
              </a:spcAft>
              <a:buSzPts val="2400"/>
              <a:buChar char="■"/>
              <a:defRPr sz="1800"/>
            </a:lvl9pPr>
          </a:lstStyle>
          <a:p>
            <a:endParaRPr/>
          </a:p>
        </p:txBody>
      </p:sp>
      <p:sp>
        <p:nvSpPr>
          <p:cNvPr id="344" name="Google Shape;344;p10"/>
          <p:cNvSpPr txBox="1">
            <a:spLocks noGrp="1"/>
          </p:cNvSpPr>
          <p:nvPr>
            <p:ph type="body" idx="2"/>
          </p:nvPr>
        </p:nvSpPr>
        <p:spPr>
          <a:xfrm>
            <a:off x="3208796" y="1890000"/>
            <a:ext cx="2726325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800"/>
            </a:lvl1pPr>
            <a:lvl2pPr marL="685800" lvl="1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2pPr>
            <a:lvl3pPr marL="1028700" lvl="2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■"/>
              <a:defRPr sz="1800"/>
            </a:lvl3pPr>
            <a:lvl4pPr marL="1371600" lvl="3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●"/>
              <a:defRPr sz="1800"/>
            </a:lvl4pPr>
            <a:lvl5pPr marL="1714500" lvl="4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5pPr>
            <a:lvl6pPr marL="2057400" lvl="5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■"/>
              <a:defRPr sz="1800"/>
            </a:lvl6pPr>
            <a:lvl7pPr marL="2400300" lvl="6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●"/>
              <a:defRPr sz="1800"/>
            </a:lvl7pPr>
            <a:lvl8pPr marL="2743200" lvl="7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8pPr>
            <a:lvl9pPr marL="3086100" lvl="8" indent="-285750" rtl="0">
              <a:lnSpc>
                <a:spcPct val="115000"/>
              </a:lnSpc>
              <a:spcBef>
                <a:spcPts val="1575"/>
              </a:spcBef>
              <a:spcAft>
                <a:spcPts val="1575"/>
              </a:spcAft>
              <a:buSzPts val="2400"/>
              <a:buChar char="■"/>
              <a:defRPr sz="1800"/>
            </a:lvl9pPr>
          </a:lstStyle>
          <a:p>
            <a:endParaRPr/>
          </a:p>
        </p:txBody>
      </p:sp>
      <p:sp>
        <p:nvSpPr>
          <p:cNvPr id="345" name="Google Shape;345;p10"/>
          <p:cNvSpPr txBox="1">
            <a:spLocks noGrp="1"/>
          </p:cNvSpPr>
          <p:nvPr>
            <p:ph type="body" idx="3"/>
          </p:nvPr>
        </p:nvSpPr>
        <p:spPr>
          <a:xfrm>
            <a:off x="6105891" y="1890000"/>
            <a:ext cx="2726325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800"/>
            </a:lvl1pPr>
            <a:lvl2pPr marL="685800" lvl="1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2pPr>
            <a:lvl3pPr marL="1028700" lvl="2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■"/>
              <a:defRPr sz="1800"/>
            </a:lvl3pPr>
            <a:lvl4pPr marL="1371600" lvl="3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●"/>
              <a:defRPr sz="1800"/>
            </a:lvl4pPr>
            <a:lvl5pPr marL="1714500" lvl="4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5pPr>
            <a:lvl6pPr marL="2057400" lvl="5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■"/>
              <a:defRPr sz="1800"/>
            </a:lvl6pPr>
            <a:lvl7pPr marL="2400300" lvl="6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●"/>
              <a:defRPr sz="1800"/>
            </a:lvl7pPr>
            <a:lvl8pPr marL="2743200" lvl="7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8pPr>
            <a:lvl9pPr marL="3086100" lvl="8" indent="-285750" rtl="0">
              <a:lnSpc>
                <a:spcPct val="115000"/>
              </a:lnSpc>
              <a:spcBef>
                <a:spcPts val="1575"/>
              </a:spcBef>
              <a:spcAft>
                <a:spcPts val="1575"/>
              </a:spcAft>
              <a:buSzPts val="2400"/>
              <a:buChar char="■"/>
              <a:defRPr sz="1800"/>
            </a:lvl9pPr>
          </a:lstStyle>
          <a:p>
            <a:endParaRPr/>
          </a:p>
        </p:txBody>
      </p:sp>
      <p:grpSp>
        <p:nvGrpSpPr>
          <p:cNvPr id="346" name="Google Shape;346;p10"/>
          <p:cNvGrpSpPr/>
          <p:nvPr/>
        </p:nvGrpSpPr>
        <p:grpSpPr>
          <a:xfrm rot="607744" flipH="1">
            <a:off x="8314751" y="81936"/>
            <a:ext cx="767267" cy="1030501"/>
            <a:chOff x="5307255" y="1547438"/>
            <a:chExt cx="1117486" cy="1125654"/>
          </a:xfrm>
        </p:grpSpPr>
        <p:sp>
          <p:nvSpPr>
            <p:cNvPr id="347" name="Google Shape;347;p10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0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9" name="Google Shape;349;p10"/>
          <p:cNvGrpSpPr/>
          <p:nvPr/>
        </p:nvGrpSpPr>
        <p:grpSpPr>
          <a:xfrm rot="608142" flipH="1">
            <a:off x="8435909" y="1249037"/>
            <a:ext cx="611988" cy="821948"/>
            <a:chOff x="5307255" y="1547438"/>
            <a:chExt cx="1117486" cy="1125654"/>
          </a:xfrm>
        </p:grpSpPr>
        <p:sp>
          <p:nvSpPr>
            <p:cNvPr id="350" name="Google Shape;350;p10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0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2" name="Google Shape;352;p10"/>
          <p:cNvGrpSpPr/>
          <p:nvPr/>
        </p:nvGrpSpPr>
        <p:grpSpPr>
          <a:xfrm rot="608142" flipH="1">
            <a:off x="7907377" y="739163"/>
            <a:ext cx="611988" cy="821948"/>
            <a:chOff x="5307255" y="1547438"/>
            <a:chExt cx="1117486" cy="1125654"/>
          </a:xfrm>
        </p:grpSpPr>
        <p:sp>
          <p:nvSpPr>
            <p:cNvPr id="353" name="Google Shape;353;p10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0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5" name="Google Shape;355;p10"/>
          <p:cNvGrpSpPr/>
          <p:nvPr/>
        </p:nvGrpSpPr>
        <p:grpSpPr>
          <a:xfrm rot="608142" flipH="1">
            <a:off x="7979384" y="1691887"/>
            <a:ext cx="611988" cy="821948"/>
            <a:chOff x="5307255" y="1547438"/>
            <a:chExt cx="1117486" cy="1125654"/>
          </a:xfrm>
        </p:grpSpPr>
        <p:sp>
          <p:nvSpPr>
            <p:cNvPr id="356" name="Google Shape;356;p10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10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8" name="Google Shape;358;p10"/>
          <p:cNvGrpSpPr/>
          <p:nvPr/>
        </p:nvGrpSpPr>
        <p:grpSpPr>
          <a:xfrm rot="608187" flipH="1">
            <a:off x="8555367" y="2060661"/>
            <a:ext cx="530510" cy="712516"/>
            <a:chOff x="5307255" y="1547438"/>
            <a:chExt cx="1117486" cy="1125654"/>
          </a:xfrm>
        </p:grpSpPr>
        <p:sp>
          <p:nvSpPr>
            <p:cNvPr id="359" name="Google Shape;359;p10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10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4646316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Title and subtitle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975">
                <a:solidFill>
                  <a:schemeClr val="dk2"/>
                </a:solidFill>
              </a:defRPr>
            </a:lvl1pPr>
            <a:lvl2pPr lvl="1" algn="r" rtl="0">
              <a:buNone/>
              <a:defRPr sz="975">
                <a:solidFill>
                  <a:schemeClr val="dk2"/>
                </a:solidFill>
              </a:defRPr>
            </a:lvl2pPr>
            <a:lvl3pPr lvl="2" algn="r" rtl="0">
              <a:buNone/>
              <a:defRPr sz="975">
                <a:solidFill>
                  <a:schemeClr val="dk2"/>
                </a:solidFill>
              </a:defRPr>
            </a:lvl3pPr>
            <a:lvl4pPr lvl="3" algn="r" rtl="0">
              <a:buNone/>
              <a:defRPr sz="975">
                <a:solidFill>
                  <a:schemeClr val="dk2"/>
                </a:solidFill>
              </a:defRPr>
            </a:lvl4pPr>
            <a:lvl5pPr lvl="4" algn="r" rtl="0">
              <a:buNone/>
              <a:defRPr sz="975">
                <a:solidFill>
                  <a:schemeClr val="dk2"/>
                </a:solidFill>
              </a:defRPr>
            </a:lvl5pPr>
            <a:lvl6pPr lvl="5" algn="r" rtl="0">
              <a:buNone/>
              <a:defRPr sz="975">
                <a:solidFill>
                  <a:schemeClr val="dk2"/>
                </a:solidFill>
              </a:defRPr>
            </a:lvl6pPr>
            <a:lvl7pPr lvl="6" algn="r" rtl="0">
              <a:buNone/>
              <a:defRPr sz="975">
                <a:solidFill>
                  <a:schemeClr val="dk2"/>
                </a:solidFill>
              </a:defRPr>
            </a:lvl7pPr>
            <a:lvl8pPr lvl="7" algn="r" rtl="0">
              <a:buNone/>
              <a:defRPr sz="975">
                <a:solidFill>
                  <a:schemeClr val="dk2"/>
                </a:solidFill>
              </a:defRPr>
            </a:lvl8pPr>
            <a:lvl9pPr lvl="8" algn="r" rtl="0">
              <a:buNone/>
              <a:defRPr sz="975">
                <a:solidFill>
                  <a:schemeClr val="dk2"/>
                </a:solidFill>
              </a:defRPr>
            </a:lvl9pPr>
          </a:lstStyle>
          <a:p>
            <a:pPr defTabSz="685800">
              <a:defRPr/>
            </a:pPr>
            <a:fld id="{00000000-1234-1234-1234-123412341234}" type="slidenum">
              <a:rPr lang="en" smtClean="0">
                <a:solidFill>
                  <a:srgbClr val="434343"/>
                </a:solidFill>
              </a:rPr>
              <a:pPr defTabSz="685800">
                <a:defRPr/>
              </a:pPr>
              <a:t>‹#›</a:t>
            </a:fld>
            <a:endParaRPr lang="en">
              <a:solidFill>
                <a:srgbClr val="434343"/>
              </a:solidFill>
            </a:endParaRPr>
          </a:p>
        </p:txBody>
      </p:sp>
      <p:sp>
        <p:nvSpPr>
          <p:cNvPr id="363" name="Google Shape;363;p1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525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4" name="Google Shape;364;p11"/>
          <p:cNvSpPr txBox="1">
            <a:spLocks noGrp="1"/>
          </p:cNvSpPr>
          <p:nvPr>
            <p:ph type="subTitle" idx="1"/>
          </p:nvPr>
        </p:nvSpPr>
        <p:spPr>
          <a:xfrm>
            <a:off x="215606" y="6083375"/>
            <a:ext cx="5528025" cy="659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575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575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575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575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575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575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575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575"/>
              </a:spcBef>
              <a:spcAft>
                <a:spcPts val="1575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331539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or Process">
  <p:cSld name="Timeline or Process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2"/>
          <p:cNvSpPr txBox="1">
            <a:spLocks noGrp="1"/>
          </p:cNvSpPr>
          <p:nvPr>
            <p:ph type="sldNum" idx="12"/>
          </p:nvPr>
        </p:nvSpPr>
        <p:spPr>
          <a:xfrm>
            <a:off x="8110289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defTabSz="685800">
              <a:defRPr/>
            </a:pPr>
            <a:fld id="{00000000-1234-1234-1234-123412341234}" type="slidenum">
              <a:rPr lang="en" smtClean="0">
                <a:solidFill>
                  <a:srgbClr val="434343"/>
                </a:solidFill>
              </a:rPr>
              <a:pPr defTabSz="685800">
                <a:defRPr/>
              </a:pPr>
              <a:t>‹#›</a:t>
            </a:fld>
            <a:endParaRPr lang="en">
              <a:solidFill>
                <a:srgbClr val="434343"/>
              </a:solidFill>
            </a:endParaRPr>
          </a:p>
        </p:txBody>
      </p:sp>
      <p:sp>
        <p:nvSpPr>
          <p:cNvPr id="367" name="Google Shape;367;p12"/>
          <p:cNvSpPr txBox="1">
            <a:spLocks noGrp="1"/>
          </p:cNvSpPr>
          <p:nvPr>
            <p:ph type="body" idx="1"/>
          </p:nvPr>
        </p:nvSpPr>
        <p:spPr>
          <a:xfrm>
            <a:off x="306554" y="3107809"/>
            <a:ext cx="1634625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61938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425"/>
            </a:lvl1pPr>
            <a:lvl2pPr marL="685800" lvl="1" indent="-295275" rtl="0">
              <a:spcBef>
                <a:spcPts val="1575"/>
              </a:spcBef>
              <a:spcAft>
                <a:spcPts val="0"/>
              </a:spcAft>
              <a:buSzPts val="2600"/>
              <a:buChar char="○"/>
              <a:defRPr/>
            </a:lvl2pPr>
            <a:lvl3pPr marL="1028700" lvl="2" indent="-295275" rtl="0">
              <a:spcBef>
                <a:spcPts val="1575"/>
              </a:spcBef>
              <a:spcAft>
                <a:spcPts val="0"/>
              </a:spcAft>
              <a:buSzPts val="2600"/>
              <a:buChar char="■"/>
              <a:defRPr/>
            </a:lvl3pPr>
            <a:lvl4pPr marL="1371600" lvl="3" indent="-295275" rtl="0">
              <a:spcBef>
                <a:spcPts val="1575"/>
              </a:spcBef>
              <a:spcAft>
                <a:spcPts val="0"/>
              </a:spcAft>
              <a:buSzPts val="2600"/>
              <a:buChar char="●"/>
              <a:defRPr/>
            </a:lvl4pPr>
            <a:lvl5pPr marL="1714500" lvl="4" indent="-295275" rtl="0">
              <a:spcBef>
                <a:spcPts val="1575"/>
              </a:spcBef>
              <a:spcAft>
                <a:spcPts val="0"/>
              </a:spcAft>
              <a:buSzPts val="2600"/>
              <a:buChar char="○"/>
              <a:defRPr/>
            </a:lvl5pPr>
            <a:lvl6pPr marL="2057400" lvl="5" indent="-295275" rtl="0">
              <a:spcBef>
                <a:spcPts val="1575"/>
              </a:spcBef>
              <a:spcAft>
                <a:spcPts val="0"/>
              </a:spcAft>
              <a:buSzPts val="2600"/>
              <a:buChar char="■"/>
              <a:defRPr/>
            </a:lvl6pPr>
            <a:lvl7pPr marL="2400300" lvl="6" indent="-295275" rtl="0">
              <a:spcBef>
                <a:spcPts val="1575"/>
              </a:spcBef>
              <a:spcAft>
                <a:spcPts val="0"/>
              </a:spcAft>
              <a:buSzPts val="2600"/>
              <a:buChar char="●"/>
              <a:defRPr/>
            </a:lvl7pPr>
            <a:lvl8pPr marL="2743200" lvl="7" indent="-295275" rtl="0">
              <a:spcBef>
                <a:spcPts val="1575"/>
              </a:spcBef>
              <a:spcAft>
                <a:spcPts val="0"/>
              </a:spcAft>
              <a:buSzPts val="2600"/>
              <a:buChar char="○"/>
              <a:defRPr/>
            </a:lvl8pPr>
            <a:lvl9pPr marL="3086100" lvl="8" indent="-295275" rtl="0">
              <a:spcBef>
                <a:spcPts val="1575"/>
              </a:spcBef>
              <a:spcAft>
                <a:spcPts val="1575"/>
              </a:spcAft>
              <a:buSzPts val="2600"/>
              <a:buChar char="■"/>
              <a:defRPr/>
            </a:lvl9pPr>
          </a:lstStyle>
          <a:p>
            <a:endParaRPr/>
          </a:p>
        </p:txBody>
      </p:sp>
      <p:sp>
        <p:nvSpPr>
          <p:cNvPr id="368" name="Google Shape;368;p12"/>
          <p:cNvSpPr txBox="1">
            <a:spLocks noGrp="1"/>
          </p:cNvSpPr>
          <p:nvPr>
            <p:ph type="subTitle" idx="2"/>
          </p:nvPr>
        </p:nvSpPr>
        <p:spPr>
          <a:xfrm>
            <a:off x="306554" y="2385333"/>
            <a:ext cx="1634625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2"/>
                </a:solidFill>
              </a:defRPr>
            </a:lvl1pPr>
            <a:lvl2pPr lvl="1" algn="ctr" rtl="0">
              <a:spcBef>
                <a:spcPts val="1575"/>
              </a:spcBef>
              <a:spcAft>
                <a:spcPts val="0"/>
              </a:spcAft>
              <a:buNone/>
              <a:defRPr sz="2400" b="1">
                <a:solidFill>
                  <a:schemeClr val="lt2"/>
                </a:solidFill>
              </a:defRPr>
            </a:lvl2pPr>
            <a:lvl3pPr lvl="2" algn="ctr" rtl="0">
              <a:spcBef>
                <a:spcPts val="1575"/>
              </a:spcBef>
              <a:spcAft>
                <a:spcPts val="0"/>
              </a:spcAft>
              <a:buNone/>
              <a:defRPr sz="2400" b="1">
                <a:solidFill>
                  <a:schemeClr val="lt2"/>
                </a:solidFill>
              </a:defRPr>
            </a:lvl3pPr>
            <a:lvl4pPr lvl="3" algn="ctr" rtl="0">
              <a:spcBef>
                <a:spcPts val="1575"/>
              </a:spcBef>
              <a:spcAft>
                <a:spcPts val="0"/>
              </a:spcAft>
              <a:buNone/>
              <a:defRPr sz="2400" b="1">
                <a:solidFill>
                  <a:schemeClr val="lt2"/>
                </a:solidFill>
              </a:defRPr>
            </a:lvl4pPr>
            <a:lvl5pPr lvl="4" algn="ctr" rtl="0">
              <a:spcBef>
                <a:spcPts val="1575"/>
              </a:spcBef>
              <a:spcAft>
                <a:spcPts val="0"/>
              </a:spcAft>
              <a:buNone/>
              <a:defRPr sz="2400" b="1">
                <a:solidFill>
                  <a:schemeClr val="lt2"/>
                </a:solidFill>
              </a:defRPr>
            </a:lvl5pPr>
            <a:lvl6pPr lvl="5" algn="ctr" rtl="0">
              <a:spcBef>
                <a:spcPts val="1575"/>
              </a:spcBef>
              <a:spcAft>
                <a:spcPts val="0"/>
              </a:spcAft>
              <a:buNone/>
              <a:defRPr sz="2400" b="1">
                <a:solidFill>
                  <a:schemeClr val="lt2"/>
                </a:solidFill>
              </a:defRPr>
            </a:lvl6pPr>
            <a:lvl7pPr lvl="6" algn="ctr" rtl="0">
              <a:spcBef>
                <a:spcPts val="1575"/>
              </a:spcBef>
              <a:spcAft>
                <a:spcPts val="0"/>
              </a:spcAft>
              <a:buNone/>
              <a:defRPr sz="2400" b="1">
                <a:solidFill>
                  <a:schemeClr val="lt2"/>
                </a:solidFill>
              </a:defRPr>
            </a:lvl7pPr>
            <a:lvl8pPr lvl="7" algn="ctr" rtl="0">
              <a:spcBef>
                <a:spcPts val="1575"/>
              </a:spcBef>
              <a:spcAft>
                <a:spcPts val="0"/>
              </a:spcAft>
              <a:buNone/>
              <a:defRPr sz="2400" b="1">
                <a:solidFill>
                  <a:schemeClr val="lt2"/>
                </a:solidFill>
              </a:defRPr>
            </a:lvl8pPr>
            <a:lvl9pPr lvl="8" algn="ctr" rtl="0">
              <a:spcBef>
                <a:spcPts val="1575"/>
              </a:spcBef>
              <a:spcAft>
                <a:spcPts val="1575"/>
              </a:spcAft>
              <a:buNone/>
              <a:defRPr sz="24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69" name="Google Shape;369;p12"/>
          <p:cNvSpPr txBox="1">
            <a:spLocks noGrp="1"/>
          </p:cNvSpPr>
          <p:nvPr>
            <p:ph type="body" idx="3"/>
          </p:nvPr>
        </p:nvSpPr>
        <p:spPr>
          <a:xfrm>
            <a:off x="2045476" y="3107809"/>
            <a:ext cx="1634625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61938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425"/>
            </a:lvl1pPr>
            <a:lvl2pPr marL="685800" lvl="1" indent="-295275" rtl="0">
              <a:spcBef>
                <a:spcPts val="1575"/>
              </a:spcBef>
              <a:spcAft>
                <a:spcPts val="0"/>
              </a:spcAft>
              <a:buSzPts val="2600"/>
              <a:buChar char="○"/>
              <a:defRPr/>
            </a:lvl2pPr>
            <a:lvl3pPr marL="1028700" lvl="2" indent="-295275" rtl="0">
              <a:spcBef>
                <a:spcPts val="1575"/>
              </a:spcBef>
              <a:spcAft>
                <a:spcPts val="0"/>
              </a:spcAft>
              <a:buSzPts val="2600"/>
              <a:buChar char="■"/>
              <a:defRPr/>
            </a:lvl3pPr>
            <a:lvl4pPr marL="1371600" lvl="3" indent="-295275" rtl="0">
              <a:spcBef>
                <a:spcPts val="1575"/>
              </a:spcBef>
              <a:spcAft>
                <a:spcPts val="0"/>
              </a:spcAft>
              <a:buSzPts val="2600"/>
              <a:buChar char="●"/>
              <a:defRPr/>
            </a:lvl4pPr>
            <a:lvl5pPr marL="1714500" lvl="4" indent="-295275" rtl="0">
              <a:spcBef>
                <a:spcPts val="1575"/>
              </a:spcBef>
              <a:spcAft>
                <a:spcPts val="0"/>
              </a:spcAft>
              <a:buSzPts val="2600"/>
              <a:buChar char="○"/>
              <a:defRPr/>
            </a:lvl5pPr>
            <a:lvl6pPr marL="2057400" lvl="5" indent="-295275" rtl="0">
              <a:spcBef>
                <a:spcPts val="1575"/>
              </a:spcBef>
              <a:spcAft>
                <a:spcPts val="0"/>
              </a:spcAft>
              <a:buSzPts val="2600"/>
              <a:buChar char="■"/>
              <a:defRPr/>
            </a:lvl6pPr>
            <a:lvl7pPr marL="2400300" lvl="6" indent="-295275" rtl="0">
              <a:spcBef>
                <a:spcPts val="1575"/>
              </a:spcBef>
              <a:spcAft>
                <a:spcPts val="0"/>
              </a:spcAft>
              <a:buSzPts val="2600"/>
              <a:buChar char="●"/>
              <a:defRPr/>
            </a:lvl7pPr>
            <a:lvl8pPr marL="2743200" lvl="7" indent="-295275" rtl="0">
              <a:spcBef>
                <a:spcPts val="1575"/>
              </a:spcBef>
              <a:spcAft>
                <a:spcPts val="0"/>
              </a:spcAft>
              <a:buSzPts val="2600"/>
              <a:buChar char="○"/>
              <a:defRPr/>
            </a:lvl8pPr>
            <a:lvl9pPr marL="3086100" lvl="8" indent="-295275" rtl="0">
              <a:spcBef>
                <a:spcPts val="1575"/>
              </a:spcBef>
              <a:spcAft>
                <a:spcPts val="1575"/>
              </a:spcAft>
              <a:buSzPts val="2600"/>
              <a:buChar char="■"/>
              <a:defRPr/>
            </a:lvl9pPr>
          </a:lstStyle>
          <a:p>
            <a:endParaRPr/>
          </a:p>
        </p:txBody>
      </p:sp>
      <p:sp>
        <p:nvSpPr>
          <p:cNvPr id="370" name="Google Shape;370;p12"/>
          <p:cNvSpPr txBox="1">
            <a:spLocks noGrp="1"/>
          </p:cNvSpPr>
          <p:nvPr>
            <p:ph type="subTitle" idx="4"/>
          </p:nvPr>
        </p:nvSpPr>
        <p:spPr>
          <a:xfrm>
            <a:off x="2045476" y="2385333"/>
            <a:ext cx="1634625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2"/>
                </a:solidFill>
              </a:defRPr>
            </a:lvl1pPr>
            <a:lvl2pPr lvl="1" algn="ctr" rtl="0">
              <a:spcBef>
                <a:spcPts val="1575"/>
              </a:spcBef>
              <a:spcAft>
                <a:spcPts val="0"/>
              </a:spcAft>
              <a:buNone/>
              <a:defRPr sz="2400" b="1">
                <a:solidFill>
                  <a:schemeClr val="lt2"/>
                </a:solidFill>
              </a:defRPr>
            </a:lvl2pPr>
            <a:lvl3pPr lvl="2" algn="ctr" rtl="0">
              <a:spcBef>
                <a:spcPts val="1575"/>
              </a:spcBef>
              <a:spcAft>
                <a:spcPts val="0"/>
              </a:spcAft>
              <a:buNone/>
              <a:defRPr sz="2400" b="1">
                <a:solidFill>
                  <a:schemeClr val="lt2"/>
                </a:solidFill>
              </a:defRPr>
            </a:lvl3pPr>
            <a:lvl4pPr lvl="3" algn="ctr" rtl="0">
              <a:spcBef>
                <a:spcPts val="1575"/>
              </a:spcBef>
              <a:spcAft>
                <a:spcPts val="0"/>
              </a:spcAft>
              <a:buNone/>
              <a:defRPr sz="2400" b="1">
                <a:solidFill>
                  <a:schemeClr val="lt2"/>
                </a:solidFill>
              </a:defRPr>
            </a:lvl4pPr>
            <a:lvl5pPr lvl="4" algn="ctr" rtl="0">
              <a:spcBef>
                <a:spcPts val="1575"/>
              </a:spcBef>
              <a:spcAft>
                <a:spcPts val="0"/>
              </a:spcAft>
              <a:buNone/>
              <a:defRPr sz="2400" b="1">
                <a:solidFill>
                  <a:schemeClr val="lt2"/>
                </a:solidFill>
              </a:defRPr>
            </a:lvl5pPr>
            <a:lvl6pPr lvl="5" algn="ctr" rtl="0">
              <a:spcBef>
                <a:spcPts val="1575"/>
              </a:spcBef>
              <a:spcAft>
                <a:spcPts val="0"/>
              </a:spcAft>
              <a:buNone/>
              <a:defRPr sz="2400" b="1">
                <a:solidFill>
                  <a:schemeClr val="lt2"/>
                </a:solidFill>
              </a:defRPr>
            </a:lvl6pPr>
            <a:lvl7pPr lvl="6" algn="ctr" rtl="0">
              <a:spcBef>
                <a:spcPts val="1575"/>
              </a:spcBef>
              <a:spcAft>
                <a:spcPts val="0"/>
              </a:spcAft>
              <a:buNone/>
              <a:defRPr sz="2400" b="1">
                <a:solidFill>
                  <a:schemeClr val="lt2"/>
                </a:solidFill>
              </a:defRPr>
            </a:lvl7pPr>
            <a:lvl8pPr lvl="7" algn="ctr" rtl="0">
              <a:spcBef>
                <a:spcPts val="1575"/>
              </a:spcBef>
              <a:spcAft>
                <a:spcPts val="0"/>
              </a:spcAft>
              <a:buNone/>
              <a:defRPr sz="2400" b="1">
                <a:solidFill>
                  <a:schemeClr val="lt2"/>
                </a:solidFill>
              </a:defRPr>
            </a:lvl8pPr>
            <a:lvl9pPr lvl="8" algn="ctr" rtl="0">
              <a:spcBef>
                <a:spcPts val="1575"/>
              </a:spcBef>
              <a:spcAft>
                <a:spcPts val="1575"/>
              </a:spcAft>
              <a:buNone/>
              <a:defRPr sz="24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71" name="Google Shape;371;p12"/>
          <p:cNvSpPr txBox="1">
            <a:spLocks noGrp="1"/>
          </p:cNvSpPr>
          <p:nvPr>
            <p:ph type="body" idx="5"/>
          </p:nvPr>
        </p:nvSpPr>
        <p:spPr>
          <a:xfrm>
            <a:off x="3784398" y="3107809"/>
            <a:ext cx="1634625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61938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425"/>
            </a:lvl1pPr>
            <a:lvl2pPr marL="685800" lvl="1" indent="-295275" rtl="0">
              <a:spcBef>
                <a:spcPts val="1575"/>
              </a:spcBef>
              <a:spcAft>
                <a:spcPts val="0"/>
              </a:spcAft>
              <a:buSzPts val="2600"/>
              <a:buChar char="○"/>
              <a:defRPr/>
            </a:lvl2pPr>
            <a:lvl3pPr marL="1028700" lvl="2" indent="-295275" rtl="0">
              <a:spcBef>
                <a:spcPts val="1575"/>
              </a:spcBef>
              <a:spcAft>
                <a:spcPts val="0"/>
              </a:spcAft>
              <a:buSzPts val="2600"/>
              <a:buChar char="■"/>
              <a:defRPr/>
            </a:lvl3pPr>
            <a:lvl4pPr marL="1371600" lvl="3" indent="-295275" rtl="0">
              <a:spcBef>
                <a:spcPts val="1575"/>
              </a:spcBef>
              <a:spcAft>
                <a:spcPts val="0"/>
              </a:spcAft>
              <a:buSzPts val="2600"/>
              <a:buChar char="●"/>
              <a:defRPr/>
            </a:lvl4pPr>
            <a:lvl5pPr marL="1714500" lvl="4" indent="-295275" rtl="0">
              <a:spcBef>
                <a:spcPts val="1575"/>
              </a:spcBef>
              <a:spcAft>
                <a:spcPts val="0"/>
              </a:spcAft>
              <a:buSzPts val="2600"/>
              <a:buChar char="○"/>
              <a:defRPr/>
            </a:lvl5pPr>
            <a:lvl6pPr marL="2057400" lvl="5" indent="-295275" rtl="0">
              <a:spcBef>
                <a:spcPts val="1575"/>
              </a:spcBef>
              <a:spcAft>
                <a:spcPts val="0"/>
              </a:spcAft>
              <a:buSzPts val="2600"/>
              <a:buChar char="■"/>
              <a:defRPr/>
            </a:lvl6pPr>
            <a:lvl7pPr marL="2400300" lvl="6" indent="-295275" rtl="0">
              <a:spcBef>
                <a:spcPts val="1575"/>
              </a:spcBef>
              <a:spcAft>
                <a:spcPts val="0"/>
              </a:spcAft>
              <a:buSzPts val="2600"/>
              <a:buChar char="●"/>
              <a:defRPr/>
            </a:lvl7pPr>
            <a:lvl8pPr marL="2743200" lvl="7" indent="-295275" rtl="0">
              <a:spcBef>
                <a:spcPts val="1575"/>
              </a:spcBef>
              <a:spcAft>
                <a:spcPts val="0"/>
              </a:spcAft>
              <a:buSzPts val="2600"/>
              <a:buChar char="○"/>
              <a:defRPr/>
            </a:lvl8pPr>
            <a:lvl9pPr marL="3086100" lvl="8" indent="-295275" rtl="0">
              <a:spcBef>
                <a:spcPts val="1575"/>
              </a:spcBef>
              <a:spcAft>
                <a:spcPts val="1575"/>
              </a:spcAft>
              <a:buSzPts val="2600"/>
              <a:buChar char="■"/>
              <a:defRPr/>
            </a:lvl9pPr>
          </a:lstStyle>
          <a:p>
            <a:endParaRPr/>
          </a:p>
        </p:txBody>
      </p:sp>
      <p:sp>
        <p:nvSpPr>
          <p:cNvPr id="372" name="Google Shape;372;p12"/>
          <p:cNvSpPr txBox="1">
            <a:spLocks noGrp="1"/>
          </p:cNvSpPr>
          <p:nvPr>
            <p:ph type="subTitle" idx="6"/>
          </p:nvPr>
        </p:nvSpPr>
        <p:spPr>
          <a:xfrm>
            <a:off x="3784398" y="2385333"/>
            <a:ext cx="1634625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2"/>
                </a:solidFill>
              </a:defRPr>
            </a:lvl1pPr>
            <a:lvl2pPr lvl="1" algn="ctr" rtl="0">
              <a:spcBef>
                <a:spcPts val="1575"/>
              </a:spcBef>
              <a:spcAft>
                <a:spcPts val="0"/>
              </a:spcAft>
              <a:buNone/>
              <a:defRPr sz="2400" b="1">
                <a:solidFill>
                  <a:schemeClr val="lt2"/>
                </a:solidFill>
              </a:defRPr>
            </a:lvl2pPr>
            <a:lvl3pPr lvl="2" algn="ctr" rtl="0">
              <a:spcBef>
                <a:spcPts val="1575"/>
              </a:spcBef>
              <a:spcAft>
                <a:spcPts val="0"/>
              </a:spcAft>
              <a:buNone/>
              <a:defRPr sz="2400" b="1">
                <a:solidFill>
                  <a:schemeClr val="lt2"/>
                </a:solidFill>
              </a:defRPr>
            </a:lvl3pPr>
            <a:lvl4pPr lvl="3" algn="ctr" rtl="0">
              <a:spcBef>
                <a:spcPts val="1575"/>
              </a:spcBef>
              <a:spcAft>
                <a:spcPts val="0"/>
              </a:spcAft>
              <a:buNone/>
              <a:defRPr sz="2400" b="1">
                <a:solidFill>
                  <a:schemeClr val="lt2"/>
                </a:solidFill>
              </a:defRPr>
            </a:lvl4pPr>
            <a:lvl5pPr lvl="4" algn="ctr" rtl="0">
              <a:spcBef>
                <a:spcPts val="1575"/>
              </a:spcBef>
              <a:spcAft>
                <a:spcPts val="0"/>
              </a:spcAft>
              <a:buNone/>
              <a:defRPr sz="2400" b="1">
                <a:solidFill>
                  <a:schemeClr val="lt2"/>
                </a:solidFill>
              </a:defRPr>
            </a:lvl5pPr>
            <a:lvl6pPr lvl="5" algn="ctr" rtl="0">
              <a:spcBef>
                <a:spcPts val="1575"/>
              </a:spcBef>
              <a:spcAft>
                <a:spcPts val="0"/>
              </a:spcAft>
              <a:buNone/>
              <a:defRPr sz="2400" b="1">
                <a:solidFill>
                  <a:schemeClr val="lt2"/>
                </a:solidFill>
              </a:defRPr>
            </a:lvl6pPr>
            <a:lvl7pPr lvl="6" algn="ctr" rtl="0">
              <a:spcBef>
                <a:spcPts val="1575"/>
              </a:spcBef>
              <a:spcAft>
                <a:spcPts val="0"/>
              </a:spcAft>
              <a:buNone/>
              <a:defRPr sz="2400" b="1">
                <a:solidFill>
                  <a:schemeClr val="lt2"/>
                </a:solidFill>
              </a:defRPr>
            </a:lvl7pPr>
            <a:lvl8pPr lvl="7" algn="ctr" rtl="0">
              <a:spcBef>
                <a:spcPts val="1575"/>
              </a:spcBef>
              <a:spcAft>
                <a:spcPts val="0"/>
              </a:spcAft>
              <a:buNone/>
              <a:defRPr sz="2400" b="1">
                <a:solidFill>
                  <a:schemeClr val="lt2"/>
                </a:solidFill>
              </a:defRPr>
            </a:lvl8pPr>
            <a:lvl9pPr lvl="8" algn="ctr" rtl="0">
              <a:spcBef>
                <a:spcPts val="1575"/>
              </a:spcBef>
              <a:spcAft>
                <a:spcPts val="1575"/>
              </a:spcAft>
              <a:buNone/>
              <a:defRPr sz="24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73" name="Google Shape;373;p12"/>
          <p:cNvSpPr txBox="1">
            <a:spLocks noGrp="1"/>
          </p:cNvSpPr>
          <p:nvPr>
            <p:ph type="body" idx="7"/>
          </p:nvPr>
        </p:nvSpPr>
        <p:spPr>
          <a:xfrm>
            <a:off x="5523321" y="3107809"/>
            <a:ext cx="1634625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61938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425"/>
            </a:lvl1pPr>
            <a:lvl2pPr marL="685800" lvl="1" indent="-295275" rtl="0">
              <a:spcBef>
                <a:spcPts val="1575"/>
              </a:spcBef>
              <a:spcAft>
                <a:spcPts val="0"/>
              </a:spcAft>
              <a:buSzPts val="2600"/>
              <a:buChar char="○"/>
              <a:defRPr/>
            </a:lvl2pPr>
            <a:lvl3pPr marL="1028700" lvl="2" indent="-295275" rtl="0">
              <a:spcBef>
                <a:spcPts val="1575"/>
              </a:spcBef>
              <a:spcAft>
                <a:spcPts val="0"/>
              </a:spcAft>
              <a:buSzPts val="2600"/>
              <a:buChar char="■"/>
              <a:defRPr/>
            </a:lvl3pPr>
            <a:lvl4pPr marL="1371600" lvl="3" indent="-295275" rtl="0">
              <a:spcBef>
                <a:spcPts val="1575"/>
              </a:spcBef>
              <a:spcAft>
                <a:spcPts val="0"/>
              </a:spcAft>
              <a:buSzPts val="2600"/>
              <a:buChar char="●"/>
              <a:defRPr/>
            </a:lvl4pPr>
            <a:lvl5pPr marL="1714500" lvl="4" indent="-295275" rtl="0">
              <a:spcBef>
                <a:spcPts val="1575"/>
              </a:spcBef>
              <a:spcAft>
                <a:spcPts val="0"/>
              </a:spcAft>
              <a:buSzPts val="2600"/>
              <a:buChar char="○"/>
              <a:defRPr/>
            </a:lvl5pPr>
            <a:lvl6pPr marL="2057400" lvl="5" indent="-295275" rtl="0">
              <a:spcBef>
                <a:spcPts val="1575"/>
              </a:spcBef>
              <a:spcAft>
                <a:spcPts val="0"/>
              </a:spcAft>
              <a:buSzPts val="2600"/>
              <a:buChar char="■"/>
              <a:defRPr/>
            </a:lvl6pPr>
            <a:lvl7pPr marL="2400300" lvl="6" indent="-295275" rtl="0">
              <a:spcBef>
                <a:spcPts val="1575"/>
              </a:spcBef>
              <a:spcAft>
                <a:spcPts val="0"/>
              </a:spcAft>
              <a:buSzPts val="2600"/>
              <a:buChar char="●"/>
              <a:defRPr/>
            </a:lvl7pPr>
            <a:lvl8pPr marL="2743200" lvl="7" indent="-295275" rtl="0">
              <a:spcBef>
                <a:spcPts val="1575"/>
              </a:spcBef>
              <a:spcAft>
                <a:spcPts val="0"/>
              </a:spcAft>
              <a:buSzPts val="2600"/>
              <a:buChar char="○"/>
              <a:defRPr/>
            </a:lvl8pPr>
            <a:lvl9pPr marL="3086100" lvl="8" indent="-295275" rtl="0">
              <a:spcBef>
                <a:spcPts val="1575"/>
              </a:spcBef>
              <a:spcAft>
                <a:spcPts val="1575"/>
              </a:spcAft>
              <a:buSzPts val="2600"/>
              <a:buChar char="■"/>
              <a:defRPr/>
            </a:lvl9pPr>
          </a:lstStyle>
          <a:p>
            <a:endParaRPr/>
          </a:p>
        </p:txBody>
      </p:sp>
      <p:sp>
        <p:nvSpPr>
          <p:cNvPr id="374" name="Google Shape;374;p12"/>
          <p:cNvSpPr txBox="1">
            <a:spLocks noGrp="1"/>
          </p:cNvSpPr>
          <p:nvPr>
            <p:ph type="subTitle" idx="8"/>
          </p:nvPr>
        </p:nvSpPr>
        <p:spPr>
          <a:xfrm>
            <a:off x="5523321" y="2385333"/>
            <a:ext cx="1634625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2"/>
                </a:solidFill>
              </a:defRPr>
            </a:lvl1pPr>
            <a:lvl2pPr lvl="1" algn="ctr" rtl="0">
              <a:spcBef>
                <a:spcPts val="1575"/>
              </a:spcBef>
              <a:spcAft>
                <a:spcPts val="0"/>
              </a:spcAft>
              <a:buNone/>
              <a:defRPr sz="2400" b="1">
                <a:solidFill>
                  <a:schemeClr val="lt2"/>
                </a:solidFill>
              </a:defRPr>
            </a:lvl2pPr>
            <a:lvl3pPr lvl="2" algn="ctr" rtl="0">
              <a:spcBef>
                <a:spcPts val="1575"/>
              </a:spcBef>
              <a:spcAft>
                <a:spcPts val="0"/>
              </a:spcAft>
              <a:buNone/>
              <a:defRPr sz="2400" b="1">
                <a:solidFill>
                  <a:schemeClr val="lt2"/>
                </a:solidFill>
              </a:defRPr>
            </a:lvl3pPr>
            <a:lvl4pPr lvl="3" algn="ctr" rtl="0">
              <a:spcBef>
                <a:spcPts val="1575"/>
              </a:spcBef>
              <a:spcAft>
                <a:spcPts val="0"/>
              </a:spcAft>
              <a:buNone/>
              <a:defRPr sz="2400" b="1">
                <a:solidFill>
                  <a:schemeClr val="lt2"/>
                </a:solidFill>
              </a:defRPr>
            </a:lvl4pPr>
            <a:lvl5pPr lvl="4" algn="ctr" rtl="0">
              <a:spcBef>
                <a:spcPts val="1575"/>
              </a:spcBef>
              <a:spcAft>
                <a:spcPts val="0"/>
              </a:spcAft>
              <a:buNone/>
              <a:defRPr sz="2400" b="1">
                <a:solidFill>
                  <a:schemeClr val="lt2"/>
                </a:solidFill>
              </a:defRPr>
            </a:lvl5pPr>
            <a:lvl6pPr lvl="5" algn="ctr" rtl="0">
              <a:spcBef>
                <a:spcPts val="1575"/>
              </a:spcBef>
              <a:spcAft>
                <a:spcPts val="0"/>
              </a:spcAft>
              <a:buNone/>
              <a:defRPr sz="2400" b="1">
                <a:solidFill>
                  <a:schemeClr val="lt2"/>
                </a:solidFill>
              </a:defRPr>
            </a:lvl6pPr>
            <a:lvl7pPr lvl="6" algn="ctr" rtl="0">
              <a:spcBef>
                <a:spcPts val="1575"/>
              </a:spcBef>
              <a:spcAft>
                <a:spcPts val="0"/>
              </a:spcAft>
              <a:buNone/>
              <a:defRPr sz="2400" b="1">
                <a:solidFill>
                  <a:schemeClr val="lt2"/>
                </a:solidFill>
              </a:defRPr>
            </a:lvl7pPr>
            <a:lvl8pPr lvl="7" algn="ctr" rtl="0">
              <a:spcBef>
                <a:spcPts val="1575"/>
              </a:spcBef>
              <a:spcAft>
                <a:spcPts val="0"/>
              </a:spcAft>
              <a:buNone/>
              <a:defRPr sz="2400" b="1">
                <a:solidFill>
                  <a:schemeClr val="lt2"/>
                </a:solidFill>
              </a:defRPr>
            </a:lvl8pPr>
            <a:lvl9pPr lvl="8" algn="ctr" rtl="0">
              <a:spcBef>
                <a:spcPts val="1575"/>
              </a:spcBef>
              <a:spcAft>
                <a:spcPts val="1575"/>
              </a:spcAft>
              <a:buNone/>
              <a:defRPr sz="24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75" name="Google Shape;375;p12"/>
          <p:cNvSpPr txBox="1">
            <a:spLocks noGrp="1"/>
          </p:cNvSpPr>
          <p:nvPr>
            <p:ph type="body" idx="9"/>
          </p:nvPr>
        </p:nvSpPr>
        <p:spPr>
          <a:xfrm>
            <a:off x="7262243" y="3107809"/>
            <a:ext cx="1634625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61938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425"/>
            </a:lvl1pPr>
            <a:lvl2pPr marL="685800" lvl="1" indent="-295275" rtl="0">
              <a:spcBef>
                <a:spcPts val="1575"/>
              </a:spcBef>
              <a:spcAft>
                <a:spcPts val="0"/>
              </a:spcAft>
              <a:buSzPts val="2600"/>
              <a:buChar char="○"/>
              <a:defRPr/>
            </a:lvl2pPr>
            <a:lvl3pPr marL="1028700" lvl="2" indent="-295275" rtl="0">
              <a:spcBef>
                <a:spcPts val="1575"/>
              </a:spcBef>
              <a:spcAft>
                <a:spcPts val="0"/>
              </a:spcAft>
              <a:buSzPts val="2600"/>
              <a:buChar char="■"/>
              <a:defRPr/>
            </a:lvl3pPr>
            <a:lvl4pPr marL="1371600" lvl="3" indent="-295275" rtl="0">
              <a:spcBef>
                <a:spcPts val="1575"/>
              </a:spcBef>
              <a:spcAft>
                <a:spcPts val="0"/>
              </a:spcAft>
              <a:buSzPts val="2600"/>
              <a:buChar char="●"/>
              <a:defRPr/>
            </a:lvl4pPr>
            <a:lvl5pPr marL="1714500" lvl="4" indent="-295275" rtl="0">
              <a:spcBef>
                <a:spcPts val="1575"/>
              </a:spcBef>
              <a:spcAft>
                <a:spcPts val="0"/>
              </a:spcAft>
              <a:buSzPts val="2600"/>
              <a:buChar char="○"/>
              <a:defRPr/>
            </a:lvl5pPr>
            <a:lvl6pPr marL="2057400" lvl="5" indent="-295275" rtl="0">
              <a:spcBef>
                <a:spcPts val="1575"/>
              </a:spcBef>
              <a:spcAft>
                <a:spcPts val="0"/>
              </a:spcAft>
              <a:buSzPts val="2600"/>
              <a:buChar char="■"/>
              <a:defRPr/>
            </a:lvl6pPr>
            <a:lvl7pPr marL="2400300" lvl="6" indent="-295275" rtl="0">
              <a:spcBef>
                <a:spcPts val="1575"/>
              </a:spcBef>
              <a:spcAft>
                <a:spcPts val="0"/>
              </a:spcAft>
              <a:buSzPts val="2600"/>
              <a:buChar char="●"/>
              <a:defRPr/>
            </a:lvl7pPr>
            <a:lvl8pPr marL="2743200" lvl="7" indent="-295275" rtl="0">
              <a:spcBef>
                <a:spcPts val="1575"/>
              </a:spcBef>
              <a:spcAft>
                <a:spcPts val="0"/>
              </a:spcAft>
              <a:buSzPts val="2600"/>
              <a:buChar char="○"/>
              <a:defRPr/>
            </a:lvl8pPr>
            <a:lvl9pPr marL="3086100" lvl="8" indent="-295275" rtl="0">
              <a:spcBef>
                <a:spcPts val="1575"/>
              </a:spcBef>
              <a:spcAft>
                <a:spcPts val="1575"/>
              </a:spcAft>
              <a:buSzPts val="2600"/>
              <a:buChar char="■"/>
              <a:defRPr/>
            </a:lvl9pPr>
          </a:lstStyle>
          <a:p>
            <a:endParaRPr/>
          </a:p>
        </p:txBody>
      </p:sp>
      <p:sp>
        <p:nvSpPr>
          <p:cNvPr id="376" name="Google Shape;376;p12"/>
          <p:cNvSpPr txBox="1">
            <a:spLocks noGrp="1"/>
          </p:cNvSpPr>
          <p:nvPr>
            <p:ph type="subTitle" idx="13"/>
          </p:nvPr>
        </p:nvSpPr>
        <p:spPr>
          <a:xfrm>
            <a:off x="7262243" y="2385333"/>
            <a:ext cx="1634625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2"/>
                </a:solidFill>
              </a:defRPr>
            </a:lvl1pPr>
            <a:lvl2pPr lvl="1" algn="ctr" rtl="0">
              <a:spcBef>
                <a:spcPts val="1575"/>
              </a:spcBef>
              <a:spcAft>
                <a:spcPts val="0"/>
              </a:spcAft>
              <a:buNone/>
              <a:defRPr sz="2400" b="1">
                <a:solidFill>
                  <a:schemeClr val="lt2"/>
                </a:solidFill>
              </a:defRPr>
            </a:lvl2pPr>
            <a:lvl3pPr lvl="2" algn="ctr" rtl="0">
              <a:spcBef>
                <a:spcPts val="1575"/>
              </a:spcBef>
              <a:spcAft>
                <a:spcPts val="0"/>
              </a:spcAft>
              <a:buNone/>
              <a:defRPr sz="2400" b="1">
                <a:solidFill>
                  <a:schemeClr val="lt2"/>
                </a:solidFill>
              </a:defRPr>
            </a:lvl3pPr>
            <a:lvl4pPr lvl="3" algn="ctr" rtl="0">
              <a:spcBef>
                <a:spcPts val="1575"/>
              </a:spcBef>
              <a:spcAft>
                <a:spcPts val="0"/>
              </a:spcAft>
              <a:buNone/>
              <a:defRPr sz="2400" b="1">
                <a:solidFill>
                  <a:schemeClr val="lt2"/>
                </a:solidFill>
              </a:defRPr>
            </a:lvl4pPr>
            <a:lvl5pPr lvl="4" algn="ctr" rtl="0">
              <a:spcBef>
                <a:spcPts val="1575"/>
              </a:spcBef>
              <a:spcAft>
                <a:spcPts val="0"/>
              </a:spcAft>
              <a:buNone/>
              <a:defRPr sz="2400" b="1">
                <a:solidFill>
                  <a:schemeClr val="lt2"/>
                </a:solidFill>
              </a:defRPr>
            </a:lvl5pPr>
            <a:lvl6pPr lvl="5" algn="ctr" rtl="0">
              <a:spcBef>
                <a:spcPts val="1575"/>
              </a:spcBef>
              <a:spcAft>
                <a:spcPts val="0"/>
              </a:spcAft>
              <a:buNone/>
              <a:defRPr sz="2400" b="1">
                <a:solidFill>
                  <a:schemeClr val="lt2"/>
                </a:solidFill>
              </a:defRPr>
            </a:lvl6pPr>
            <a:lvl7pPr lvl="6" algn="ctr" rtl="0">
              <a:spcBef>
                <a:spcPts val="1575"/>
              </a:spcBef>
              <a:spcAft>
                <a:spcPts val="0"/>
              </a:spcAft>
              <a:buNone/>
              <a:defRPr sz="2400" b="1">
                <a:solidFill>
                  <a:schemeClr val="lt2"/>
                </a:solidFill>
              </a:defRPr>
            </a:lvl7pPr>
            <a:lvl8pPr lvl="7" algn="ctr" rtl="0">
              <a:spcBef>
                <a:spcPts val="1575"/>
              </a:spcBef>
              <a:spcAft>
                <a:spcPts val="0"/>
              </a:spcAft>
              <a:buNone/>
              <a:defRPr sz="2400" b="1">
                <a:solidFill>
                  <a:schemeClr val="lt2"/>
                </a:solidFill>
              </a:defRPr>
            </a:lvl8pPr>
            <a:lvl9pPr lvl="8" algn="ctr" rtl="0">
              <a:spcBef>
                <a:spcPts val="1575"/>
              </a:spcBef>
              <a:spcAft>
                <a:spcPts val="1575"/>
              </a:spcAft>
              <a:buNone/>
              <a:defRPr sz="24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77" name="Google Shape;377;p1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525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63017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sMania">
  <p:cSld name="SlidesMania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13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380" name="Google Shape;380;p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636D4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381" name="Google Shape;381;p13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2" name="Google Shape;382;p13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2700" b="1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kumimoji="0" lang="en" sz="27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kumimoji="0" lang="en" sz="2700" b="1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kumimoji="0" lang="en" sz="27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kumimoji="0" lang="en" sz="2700" b="1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kumimoji="0" sz="2700" b="1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700" b="1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700" b="1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2250" b="1" i="0" u="none" strike="noStrike" kern="1200" cap="none" spc="0" normalizeH="0" baseline="0" noProof="0">
                  <a:ln>
                    <a:noFill/>
                  </a:ln>
                  <a:solidFill>
                    <a:srgbClr val="FFCB25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kumimoji="0" sz="2250" b="1" i="0" u="none" strike="noStrike" kern="1200" cap="none" spc="0" normalizeH="0" baseline="0" noProof="0">
                <a:ln>
                  <a:noFill/>
                </a:ln>
                <a:solidFill>
                  <a:srgbClr val="FFCB25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2025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kumimoji="0" lang="en" sz="2025" b="0" i="0" u="sng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  <a:hlinkClick r:id="rId4">
                    <a:extLst>
                      <a:ext uri="{A12FA001-AC4F-418D-AE19-62706E023703}">
                        <ahyp:hlinkClr xmlns="" xmlns:ahyp="http://schemas.microsoft.com/office/drawing/2018/hyperlinkcolor" val="tx"/>
                      </a:ext>
                    </a:extLst>
                  </a:hlinkClick>
                </a:rPr>
                <a:t>FAQ</a:t>
              </a:r>
              <a:r>
                <a:rPr kumimoji="0" lang="en" sz="3300" b="1" i="0" u="none" strike="noStrike" kern="1200" cap="none" spc="0" normalizeH="0" baseline="0" noProof="0">
                  <a:ln>
                    <a:noFill/>
                  </a:ln>
                  <a:solidFill>
                    <a:srgbClr val="FFCB25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kumimoji="0" lang="en" sz="2025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kumimoji="0" sz="2025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383" name="Google Shape;383;p13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w="38100" cap="flat" cmpd="sng">
              <a:solidFill>
                <a:srgbClr val="FFCB2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384" name="Google Shape;384;p13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5" name="Google Shape;385;p13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6" name="Google Shape;386;p13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7" name="Google Shape;387;p13">
              <a:hlinkClick r:id="rId11"/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8" name="Google Shape;388;p13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800" b="1" i="0" u="none" strike="noStrike" kern="1200" cap="none" spc="0" normalizeH="0" baseline="0" noProof="0">
                  <a:ln>
                    <a:noFill/>
                  </a:ln>
                  <a:solidFill>
                    <a:srgbClr val="252525"/>
                  </a:solidFill>
                  <a:effectLst/>
                  <a:uLnTx/>
                  <a:uFillTx/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46234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2"/>
            <a:ext cx="9143998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577330"/>
            <a:ext cx="9613558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153"/>
          <a:stretch>
            <a:fillRect/>
          </a:stretch>
        </p:blipFill>
        <p:spPr>
          <a:xfrm>
            <a:off x="-93027" y="4673625"/>
            <a:ext cx="9130145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856" y="5356592"/>
            <a:ext cx="9157856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7" y="4254139"/>
            <a:ext cx="694959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5910"/>
          <a:stretch>
            <a:fillRect/>
          </a:stretch>
        </p:blipFill>
        <p:spPr>
          <a:xfrm>
            <a:off x="8460599" y="4581151"/>
            <a:ext cx="618427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3954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5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2"/>
            <a:ext cx="9144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9" y="-32952"/>
            <a:ext cx="2545493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523383"/>
            <a:ext cx="9613558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153"/>
          <a:stretch>
            <a:fillRect/>
          </a:stretch>
        </p:blipFill>
        <p:spPr>
          <a:xfrm>
            <a:off x="-12106" y="4673625"/>
            <a:ext cx="9130145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206114"/>
            <a:ext cx="9144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5910"/>
          <a:stretch>
            <a:fillRect/>
          </a:stretch>
        </p:blipFill>
        <p:spPr>
          <a:xfrm>
            <a:off x="8460599" y="4581151"/>
            <a:ext cx="618427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0166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5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2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9" y="-32952"/>
            <a:ext cx="2545493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3227"/>
          <a:stretch>
            <a:fillRect/>
          </a:stretch>
        </p:blipFill>
        <p:spPr>
          <a:xfrm>
            <a:off x="-13856" y="5570769"/>
            <a:ext cx="9613558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153" b="8110"/>
          <a:stretch>
            <a:fillRect/>
          </a:stretch>
        </p:blipFill>
        <p:spPr>
          <a:xfrm>
            <a:off x="7457" y="5316713"/>
            <a:ext cx="9130145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855" y="6189784"/>
            <a:ext cx="9155017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2893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9752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2.jpe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5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904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9"/>
            <a:ext cx="7886700" cy="1325563"/>
          </a:xfrm>
          <a:prstGeom prst="rect">
            <a:avLst/>
          </a:prstGeom>
        </p:spPr>
        <p:txBody>
          <a:bodyPr vert="horz" lIns="91426" tIns="45718" rIns="9142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9"/>
          </a:xfrm>
          <a:prstGeom prst="rect">
            <a:avLst/>
          </a:prstGeom>
        </p:spPr>
        <p:txBody>
          <a:bodyPr vert="horz" lIns="91426" tIns="45718" rIns="9142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87"/>
            <a:ext cx="2057400" cy="365125"/>
          </a:xfrm>
          <a:prstGeom prst="rect">
            <a:avLst/>
          </a:prstGeom>
        </p:spPr>
        <p:txBody>
          <a:bodyPr vert="horz" lIns="91426" tIns="45718" rIns="9142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19"/>
            <a:fld id="{FC280EFF-2D21-4550-A17A-EEE8A42950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19"/>
              <a:t>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87"/>
            <a:ext cx="3086100" cy="365125"/>
          </a:xfrm>
          <a:prstGeom prst="rect">
            <a:avLst/>
          </a:prstGeom>
        </p:spPr>
        <p:txBody>
          <a:bodyPr vert="horz" lIns="91426" tIns="45718" rIns="9142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1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87"/>
            <a:ext cx="2057400" cy="365125"/>
          </a:xfrm>
          <a:prstGeom prst="rect">
            <a:avLst/>
          </a:prstGeom>
        </p:spPr>
        <p:txBody>
          <a:bodyPr vert="horz" lIns="91426" tIns="45718" rIns="9142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19"/>
            <a:fld id="{5A1CA690-BC02-487C-A74E-CD9900D340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1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081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703" r:id="rId12"/>
    <p:sldLayoutId id="2147483709" r:id="rId13"/>
  </p:sldLayoutIdLst>
  <p:txStyles>
    <p:titleStyle>
      <a:lvl1pPr algn="l" defTabSz="91424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2" indent="-228562" algn="l" defTabSz="91424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86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02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20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39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61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82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02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26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1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2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2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6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2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9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2024/1/28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956"/>
            <a:ext cx="9144001" cy="683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7806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582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</p:sldLayoutIdLst>
  <mc:AlternateContent xmlns:mc="http://schemas.openxmlformats.org/markup-compatibility/2006">
    <mc:Choice xmlns:p14="http://schemas.microsoft.com/office/powerpoint/2010/main" xmlns="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525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525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937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●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○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■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●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○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■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●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○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937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2600"/>
              <a:buFont typeface="Quicksand Medium"/>
              <a:buChar char="■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975">
                <a:solidFill>
                  <a:schemeClr val="dk2"/>
                </a:solidFill>
              </a:defRPr>
            </a:lvl1pPr>
            <a:lvl2pPr lvl="1" algn="r">
              <a:buNone/>
              <a:defRPr sz="975">
                <a:solidFill>
                  <a:schemeClr val="dk2"/>
                </a:solidFill>
              </a:defRPr>
            </a:lvl2pPr>
            <a:lvl3pPr lvl="2" algn="r">
              <a:buNone/>
              <a:defRPr sz="975">
                <a:solidFill>
                  <a:schemeClr val="dk2"/>
                </a:solidFill>
              </a:defRPr>
            </a:lvl3pPr>
            <a:lvl4pPr lvl="3" algn="r">
              <a:buNone/>
              <a:defRPr sz="975">
                <a:solidFill>
                  <a:schemeClr val="dk2"/>
                </a:solidFill>
              </a:defRPr>
            </a:lvl4pPr>
            <a:lvl5pPr lvl="4" algn="r">
              <a:buNone/>
              <a:defRPr sz="975">
                <a:solidFill>
                  <a:schemeClr val="dk2"/>
                </a:solidFill>
              </a:defRPr>
            </a:lvl5pPr>
            <a:lvl6pPr lvl="5" algn="r">
              <a:buNone/>
              <a:defRPr sz="975">
                <a:solidFill>
                  <a:schemeClr val="dk2"/>
                </a:solidFill>
              </a:defRPr>
            </a:lvl6pPr>
            <a:lvl7pPr lvl="6" algn="r">
              <a:buNone/>
              <a:defRPr sz="975">
                <a:solidFill>
                  <a:schemeClr val="dk2"/>
                </a:solidFill>
              </a:defRPr>
            </a:lvl7pPr>
            <a:lvl8pPr lvl="7" algn="r">
              <a:buNone/>
              <a:defRPr sz="975">
                <a:solidFill>
                  <a:schemeClr val="dk2"/>
                </a:solidFill>
              </a:defRPr>
            </a:lvl8pPr>
            <a:lvl9pPr lvl="8" algn="r">
              <a:buNone/>
              <a:defRPr sz="975">
                <a:solidFill>
                  <a:schemeClr val="dk2"/>
                </a:solidFill>
              </a:defRPr>
            </a:lvl9pPr>
          </a:lstStyle>
          <a:p>
            <a:pPr defTabSz="685800">
              <a:defRPr/>
            </a:pPr>
            <a:fld id="{00000000-1234-1234-1234-123412341234}" type="slidenum">
              <a:rPr lang="en" smtClean="0">
                <a:solidFill>
                  <a:srgbClr val="434343"/>
                </a:solidFill>
              </a:rPr>
              <a:pPr defTabSz="685800">
                <a:defRPr/>
              </a:pPr>
              <a:t>‹#›</a:t>
            </a:fld>
            <a:endParaRPr lang="en">
              <a:solidFill>
                <a:srgbClr val="434343"/>
              </a:solidFill>
            </a:endParaRPr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706988" y="6219763"/>
            <a:ext cx="1579800" cy="28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67643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40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4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5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6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7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diagramData" Target="../diagrams/data1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Relationship Id="rId9" Type="http://schemas.openxmlformats.org/officeDocument/2006/relationships/diagramColors" Target="../diagrams/colors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PA_01 150"/>
          <p:cNvGrpSpPr/>
          <p:nvPr>
            <p:custDataLst>
              <p:tags r:id="rId1"/>
            </p:custDataLst>
          </p:nvPr>
        </p:nvGrpSpPr>
        <p:grpSpPr>
          <a:xfrm>
            <a:off x="1493693" y="2167434"/>
            <a:ext cx="323652" cy="430056"/>
            <a:chOff x="3768359" y="1725446"/>
            <a:chExt cx="1930605" cy="1930605"/>
          </a:xfrm>
        </p:grpSpPr>
        <p:sp>
          <p:nvSpPr>
            <p:cNvPr id="23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4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5BB814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PA_01 153"/>
          <p:cNvGrpSpPr/>
          <p:nvPr>
            <p:custDataLst>
              <p:tags r:id="rId2"/>
            </p:custDataLst>
          </p:nvPr>
        </p:nvGrpSpPr>
        <p:grpSpPr>
          <a:xfrm>
            <a:off x="1177112" y="1975259"/>
            <a:ext cx="226473" cy="300928"/>
            <a:chOff x="3768359" y="1725446"/>
            <a:chExt cx="1930605" cy="1930605"/>
          </a:xfrm>
          <a:solidFill>
            <a:srgbClr val="EA5E66"/>
          </a:solidFill>
        </p:grpSpPr>
        <p:sp>
          <p:nvSpPr>
            <p:cNvPr id="26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pFill/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8E946A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3" name="PA_01 171"/>
          <p:cNvGrpSpPr/>
          <p:nvPr>
            <p:custDataLst>
              <p:tags r:id="rId3"/>
            </p:custDataLst>
          </p:nvPr>
        </p:nvGrpSpPr>
        <p:grpSpPr>
          <a:xfrm>
            <a:off x="8562401" y="2466307"/>
            <a:ext cx="178882" cy="237691"/>
            <a:chOff x="3768359" y="1725446"/>
            <a:chExt cx="1930605" cy="1930605"/>
          </a:xfrm>
        </p:grpSpPr>
        <p:sp>
          <p:nvSpPr>
            <p:cNvPr id="44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5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5BB814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9" name="PA_01 177"/>
          <p:cNvGrpSpPr/>
          <p:nvPr>
            <p:custDataLst>
              <p:tags r:id="rId4"/>
            </p:custDataLst>
          </p:nvPr>
        </p:nvGrpSpPr>
        <p:grpSpPr>
          <a:xfrm>
            <a:off x="7639174" y="1909102"/>
            <a:ext cx="226473" cy="300928"/>
            <a:chOff x="3768359" y="1725446"/>
            <a:chExt cx="1930605" cy="1930605"/>
          </a:xfrm>
        </p:grpSpPr>
        <p:sp>
          <p:nvSpPr>
            <p:cNvPr id="50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1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8E946A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2" name="PA_01 180"/>
          <p:cNvGrpSpPr/>
          <p:nvPr>
            <p:custDataLst>
              <p:tags r:id="rId5"/>
            </p:custDataLst>
          </p:nvPr>
        </p:nvGrpSpPr>
        <p:grpSpPr>
          <a:xfrm>
            <a:off x="7973273" y="2168364"/>
            <a:ext cx="162299" cy="215655"/>
            <a:chOff x="3768359" y="1725446"/>
            <a:chExt cx="1930605" cy="1930605"/>
          </a:xfrm>
        </p:grpSpPr>
        <p:sp>
          <p:nvSpPr>
            <p:cNvPr id="53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4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8E946A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5" name="PA_01 183"/>
          <p:cNvGrpSpPr/>
          <p:nvPr>
            <p:custDataLst>
              <p:tags r:id="rId6"/>
            </p:custDataLst>
          </p:nvPr>
        </p:nvGrpSpPr>
        <p:grpSpPr>
          <a:xfrm>
            <a:off x="846449" y="2127870"/>
            <a:ext cx="162299" cy="215655"/>
            <a:chOff x="3768359" y="1725446"/>
            <a:chExt cx="1930605" cy="1930605"/>
          </a:xfrm>
        </p:grpSpPr>
        <p:sp>
          <p:nvSpPr>
            <p:cNvPr id="56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7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8E946A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55576" y="404664"/>
            <a:ext cx="756084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CHÙM 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 DAO TRÀO PHÚNG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418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2016/4/15 Friday</a:t>
            </a:r>
          </a:p>
        </p:txBody>
      </p:sp>
      <p:pic>
        <p:nvPicPr>
          <p:cNvPr id="28" name="Picture 4" descr="s"/>
          <p:cNvPicPr>
            <a:picLocks noChangeAspect="1" noChangeArrowheads="1"/>
          </p:cNvPicPr>
          <p:nvPr/>
        </p:nvPicPr>
        <p:blipFill>
          <a:blip r:embed="rId3"/>
          <a:srcRect l="23381" t="63071" r="58537" b="13522"/>
          <a:stretch>
            <a:fillRect/>
          </a:stretch>
        </p:blipFill>
        <p:spPr bwMode="auto">
          <a:xfrm>
            <a:off x="7469480" y="5129306"/>
            <a:ext cx="1652301" cy="1606055"/>
          </a:xfrm>
          <a:prstGeom prst="rect">
            <a:avLst/>
          </a:prstGeom>
          <a:noFill/>
        </p:spPr>
      </p:pic>
      <p:pic>
        <p:nvPicPr>
          <p:cNvPr id="1026" name="Picture 2" descr="C:\Users\Administrator\Desktop\458PICR58PICfN3_1024.jpg"/>
          <p:cNvPicPr>
            <a:picLocks noChangeAspect="1" noChangeArrowheads="1"/>
          </p:cNvPicPr>
          <p:nvPr/>
        </p:nvPicPr>
        <p:blipFill>
          <a:blip r:embed="rId4"/>
          <a:srcRect t="9679" b="11805"/>
          <a:stretch>
            <a:fillRect/>
          </a:stretch>
        </p:blipFill>
        <p:spPr bwMode="auto">
          <a:xfrm>
            <a:off x="15" y="-94187"/>
            <a:ext cx="9203267" cy="6952187"/>
          </a:xfrm>
          <a:prstGeom prst="rect">
            <a:avLst/>
          </a:prstGeom>
          <a:noFill/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0048" y="4375569"/>
            <a:ext cx="1142868" cy="24825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5" y="-94187"/>
            <a:ext cx="9203267" cy="69521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09160" y="190928"/>
            <a:ext cx="8784976" cy="63957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051720" y="190838"/>
            <a:ext cx="851283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3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71102633"/>
              </p:ext>
            </p:extLst>
          </p:nvPr>
        </p:nvGraphicFramePr>
        <p:xfrm>
          <a:off x="461188" y="1934004"/>
          <a:ext cx="8280920" cy="3652520"/>
        </p:xfrm>
        <a:graphic>
          <a:graphicData uri="http://schemas.openxmlformats.org/drawingml/2006/table">
            <a:tbl>
              <a:tblPr firstRow="1" firstCol="1" bandRow="1"/>
              <a:tblGrid>
                <a:gridCol w="2276907">
                  <a:extLst>
                    <a:ext uri="{9D8B030D-6E8A-4147-A177-3AD203B41FA5}">
                      <a16:colId xmlns:a16="http://schemas.microsoft.com/office/drawing/2014/main" xmlns="" val="297788125"/>
                    </a:ext>
                  </a:extLst>
                </a:gridCol>
                <a:gridCol w="6004013">
                  <a:extLst>
                    <a:ext uri="{9D8B030D-6E8A-4147-A177-3AD203B41FA5}">
                      <a16:colId xmlns:a16="http://schemas.microsoft.com/office/drawing/2014/main" xmlns="" val="4419541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 ca dao 1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53201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Đối tượng bị phê phán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495621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phê phán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345819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Thái độ tác giả dân gian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242813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 học rút ra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1461825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70541" y="968306"/>
            <a:ext cx="426221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 1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14962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2016/4/15 Friday</a:t>
            </a:r>
          </a:p>
        </p:txBody>
      </p:sp>
      <p:pic>
        <p:nvPicPr>
          <p:cNvPr id="28" name="Picture 4" descr="s"/>
          <p:cNvPicPr>
            <a:picLocks noChangeAspect="1" noChangeArrowheads="1"/>
          </p:cNvPicPr>
          <p:nvPr/>
        </p:nvPicPr>
        <p:blipFill>
          <a:blip r:embed="rId3"/>
          <a:srcRect l="23381" t="63071" r="58537" b="13522"/>
          <a:stretch>
            <a:fillRect/>
          </a:stretch>
        </p:blipFill>
        <p:spPr bwMode="auto">
          <a:xfrm>
            <a:off x="7469480" y="5129306"/>
            <a:ext cx="1652301" cy="1606055"/>
          </a:xfrm>
          <a:prstGeom prst="rect">
            <a:avLst/>
          </a:prstGeom>
          <a:noFill/>
        </p:spPr>
      </p:pic>
      <p:pic>
        <p:nvPicPr>
          <p:cNvPr id="1026" name="Picture 2" descr="C:\Users\Administrator\Desktop\458PICR58PICfN3_1024.jpg"/>
          <p:cNvPicPr>
            <a:picLocks noChangeAspect="1" noChangeArrowheads="1"/>
          </p:cNvPicPr>
          <p:nvPr/>
        </p:nvPicPr>
        <p:blipFill>
          <a:blip r:embed="rId4"/>
          <a:srcRect t="9679" b="11805"/>
          <a:stretch>
            <a:fillRect/>
          </a:stretch>
        </p:blipFill>
        <p:spPr bwMode="auto">
          <a:xfrm>
            <a:off x="15" y="-94187"/>
            <a:ext cx="9203267" cy="6952187"/>
          </a:xfrm>
          <a:prstGeom prst="rect">
            <a:avLst/>
          </a:prstGeom>
          <a:noFill/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0048" y="4375569"/>
            <a:ext cx="1142868" cy="24825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5" y="-94187"/>
            <a:ext cx="9203267" cy="69521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09160" y="190928"/>
            <a:ext cx="8784976" cy="63957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051720" y="190838"/>
            <a:ext cx="851283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3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66247520"/>
              </p:ext>
            </p:extLst>
          </p:nvPr>
        </p:nvGraphicFramePr>
        <p:xfrm>
          <a:off x="461188" y="1934004"/>
          <a:ext cx="8280920" cy="3652520"/>
        </p:xfrm>
        <a:graphic>
          <a:graphicData uri="http://schemas.openxmlformats.org/drawingml/2006/table">
            <a:tbl>
              <a:tblPr firstRow="1" firstCol="1" bandRow="1"/>
              <a:tblGrid>
                <a:gridCol w="2276907">
                  <a:extLst>
                    <a:ext uri="{9D8B030D-6E8A-4147-A177-3AD203B41FA5}">
                      <a16:colId xmlns:a16="http://schemas.microsoft.com/office/drawing/2014/main" xmlns="" val="297788125"/>
                    </a:ext>
                  </a:extLst>
                </a:gridCol>
                <a:gridCol w="6004013">
                  <a:extLst>
                    <a:ext uri="{9D8B030D-6E8A-4147-A177-3AD203B41FA5}">
                      <a16:colId xmlns:a16="http://schemas.microsoft.com/office/drawing/2014/main" xmlns="" val="4419541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 ca dao </a:t>
                      </a:r>
                      <a:r>
                        <a:rPr lang="pt-BR" sz="2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53201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Đối tượng bị phê phán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495621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phê phán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345819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Thái độ tác giả dân gian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242813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 học rút ra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1461825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70541" y="968306"/>
            <a:ext cx="426221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 </a:t>
            </a:r>
            <a:r>
              <a:rPr lang="pt-BR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77224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2016/4/15 Friday</a:t>
            </a:r>
          </a:p>
        </p:txBody>
      </p:sp>
      <p:pic>
        <p:nvPicPr>
          <p:cNvPr id="28" name="Picture 4" descr="s"/>
          <p:cNvPicPr>
            <a:picLocks noChangeAspect="1" noChangeArrowheads="1"/>
          </p:cNvPicPr>
          <p:nvPr/>
        </p:nvPicPr>
        <p:blipFill>
          <a:blip r:embed="rId3"/>
          <a:srcRect l="23381" t="63071" r="58537" b="13522"/>
          <a:stretch>
            <a:fillRect/>
          </a:stretch>
        </p:blipFill>
        <p:spPr bwMode="auto">
          <a:xfrm>
            <a:off x="7469480" y="5129306"/>
            <a:ext cx="1652301" cy="1606055"/>
          </a:xfrm>
          <a:prstGeom prst="rect">
            <a:avLst/>
          </a:prstGeom>
          <a:noFill/>
        </p:spPr>
      </p:pic>
      <p:pic>
        <p:nvPicPr>
          <p:cNvPr id="1026" name="Picture 2" descr="C:\Users\Administrator\Desktop\458PICR58PICfN3_1024.jpg"/>
          <p:cNvPicPr>
            <a:picLocks noChangeAspect="1" noChangeArrowheads="1"/>
          </p:cNvPicPr>
          <p:nvPr/>
        </p:nvPicPr>
        <p:blipFill>
          <a:blip r:embed="rId4"/>
          <a:srcRect t="9679" b="11805"/>
          <a:stretch>
            <a:fillRect/>
          </a:stretch>
        </p:blipFill>
        <p:spPr bwMode="auto">
          <a:xfrm>
            <a:off x="15" y="-94187"/>
            <a:ext cx="9203267" cy="6952187"/>
          </a:xfrm>
          <a:prstGeom prst="rect">
            <a:avLst/>
          </a:prstGeom>
          <a:noFill/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0048" y="4375569"/>
            <a:ext cx="1142868" cy="24825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5" y="-94187"/>
            <a:ext cx="9203267" cy="69521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09160" y="190928"/>
            <a:ext cx="8784976" cy="63957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051720" y="190838"/>
            <a:ext cx="851283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3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51619885"/>
              </p:ext>
            </p:extLst>
          </p:nvPr>
        </p:nvGraphicFramePr>
        <p:xfrm>
          <a:off x="461188" y="1934004"/>
          <a:ext cx="8280920" cy="3652520"/>
        </p:xfrm>
        <a:graphic>
          <a:graphicData uri="http://schemas.openxmlformats.org/drawingml/2006/table">
            <a:tbl>
              <a:tblPr firstRow="1" firstCol="1" bandRow="1"/>
              <a:tblGrid>
                <a:gridCol w="2276907">
                  <a:extLst>
                    <a:ext uri="{9D8B030D-6E8A-4147-A177-3AD203B41FA5}">
                      <a16:colId xmlns:a16="http://schemas.microsoft.com/office/drawing/2014/main" xmlns="" val="297788125"/>
                    </a:ext>
                  </a:extLst>
                </a:gridCol>
                <a:gridCol w="6004013">
                  <a:extLst>
                    <a:ext uri="{9D8B030D-6E8A-4147-A177-3AD203B41FA5}">
                      <a16:colId xmlns:a16="http://schemas.microsoft.com/office/drawing/2014/main" xmlns="" val="4419541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 ca dao </a:t>
                      </a:r>
                      <a:r>
                        <a:rPr lang="pt-BR" sz="2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53201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Đối tượng bị phê phán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495621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phê phán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345819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Thái độ tác giả dân gian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242813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 học rút ra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1461825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70541" y="968306"/>
            <a:ext cx="426221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 </a:t>
            </a:r>
            <a:r>
              <a:rPr lang="pt-BR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59428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2016/4/15 Friday</a:t>
            </a:r>
          </a:p>
        </p:txBody>
      </p:sp>
      <p:pic>
        <p:nvPicPr>
          <p:cNvPr id="28" name="Picture 4" descr="s"/>
          <p:cNvPicPr>
            <a:picLocks noChangeAspect="1" noChangeArrowheads="1"/>
          </p:cNvPicPr>
          <p:nvPr/>
        </p:nvPicPr>
        <p:blipFill>
          <a:blip r:embed="rId3"/>
          <a:srcRect l="23381" t="63071" r="58537" b="13522"/>
          <a:stretch>
            <a:fillRect/>
          </a:stretch>
        </p:blipFill>
        <p:spPr bwMode="auto">
          <a:xfrm>
            <a:off x="7469480" y="5129306"/>
            <a:ext cx="1652301" cy="1606055"/>
          </a:xfrm>
          <a:prstGeom prst="rect">
            <a:avLst/>
          </a:prstGeom>
          <a:noFill/>
        </p:spPr>
      </p:pic>
      <p:pic>
        <p:nvPicPr>
          <p:cNvPr id="1026" name="Picture 2" descr="C:\Users\Administrator\Desktop\458PICR58PICfN3_1024.jpg"/>
          <p:cNvPicPr>
            <a:picLocks noChangeAspect="1" noChangeArrowheads="1"/>
          </p:cNvPicPr>
          <p:nvPr/>
        </p:nvPicPr>
        <p:blipFill>
          <a:blip r:embed="rId4"/>
          <a:srcRect t="9679" b="11805"/>
          <a:stretch>
            <a:fillRect/>
          </a:stretch>
        </p:blipFill>
        <p:spPr bwMode="auto">
          <a:xfrm>
            <a:off x="15" y="-94187"/>
            <a:ext cx="9203267" cy="6952187"/>
          </a:xfrm>
          <a:prstGeom prst="rect">
            <a:avLst/>
          </a:prstGeom>
          <a:noFill/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0048" y="4375569"/>
            <a:ext cx="1142868" cy="24825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5" y="-94187"/>
            <a:ext cx="9203267" cy="69521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07505" y="-94276"/>
            <a:ext cx="9014276" cy="69522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051720" y="-94366"/>
            <a:ext cx="851283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dung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01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81945955"/>
              </p:ext>
            </p:extLst>
          </p:nvPr>
        </p:nvGraphicFramePr>
        <p:xfrm>
          <a:off x="209160" y="551965"/>
          <a:ext cx="8784976" cy="6071172"/>
        </p:xfrm>
        <a:graphic>
          <a:graphicData uri="http://schemas.openxmlformats.org/drawingml/2006/table">
            <a:tbl>
              <a:tblPr firstRow="1" firstCol="1" bandRow="1"/>
              <a:tblGrid>
                <a:gridCol w="1698544">
                  <a:extLst>
                    <a:ext uri="{9D8B030D-6E8A-4147-A177-3AD203B41FA5}">
                      <a16:colId xmlns:a16="http://schemas.microsoft.com/office/drawing/2014/main" xmlns="" val="2458569239"/>
                    </a:ext>
                  </a:extLst>
                </a:gridCol>
                <a:gridCol w="7086432">
                  <a:extLst>
                    <a:ext uri="{9D8B030D-6E8A-4147-A177-3AD203B41FA5}">
                      <a16:colId xmlns:a16="http://schemas.microsoft.com/office/drawing/2014/main" xmlns="" val="2806310400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 ca dao 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907252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Đối tượng bị phê phán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Ông thầy cúng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Những người mê tín dị đoan (nhân dân lao động)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229836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phê phán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Thầy cúng: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Hành động: chập chập, cheng cheng -&gt; dụng cụ cúng tạo ra âm thanh.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Lời nói: để con gà sống lớn cho thầy; đơm xôi cho đầy, đơm ít thầy không ưa.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=&gt; Thầy tham lam.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563165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Thái độ tác giả dân gian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Tạo ra tiếng cười hài hước trước trò mê tín của một số người.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Chế giễu những người sùng chuyện cúng bái, mê tín dị đoan và ông thầy cúng ham hố vật chất, tham ăn.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369988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 học rút ra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 nên mê tín dị đoan, mời thầy cúng làm gì cho tốn kém.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5864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32001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2016/4/15 Friday</a:t>
            </a:r>
          </a:p>
        </p:txBody>
      </p:sp>
      <p:pic>
        <p:nvPicPr>
          <p:cNvPr id="28" name="Picture 4" descr="s"/>
          <p:cNvPicPr>
            <a:picLocks noChangeAspect="1" noChangeArrowheads="1"/>
          </p:cNvPicPr>
          <p:nvPr/>
        </p:nvPicPr>
        <p:blipFill>
          <a:blip r:embed="rId3"/>
          <a:srcRect l="23381" t="63071" r="58537" b="13522"/>
          <a:stretch>
            <a:fillRect/>
          </a:stretch>
        </p:blipFill>
        <p:spPr bwMode="auto">
          <a:xfrm>
            <a:off x="7469480" y="5129306"/>
            <a:ext cx="1652301" cy="1606055"/>
          </a:xfrm>
          <a:prstGeom prst="rect">
            <a:avLst/>
          </a:prstGeom>
          <a:noFill/>
        </p:spPr>
      </p:pic>
      <p:pic>
        <p:nvPicPr>
          <p:cNvPr id="1026" name="Picture 2" descr="C:\Users\Administrator\Desktop\458PICR58PICfN3_1024.jpg"/>
          <p:cNvPicPr>
            <a:picLocks noChangeAspect="1" noChangeArrowheads="1"/>
          </p:cNvPicPr>
          <p:nvPr/>
        </p:nvPicPr>
        <p:blipFill>
          <a:blip r:embed="rId4"/>
          <a:srcRect t="9679" b="11805"/>
          <a:stretch>
            <a:fillRect/>
          </a:stretch>
        </p:blipFill>
        <p:spPr bwMode="auto">
          <a:xfrm>
            <a:off x="15" y="-94187"/>
            <a:ext cx="9203267" cy="6952187"/>
          </a:xfrm>
          <a:prstGeom prst="rect">
            <a:avLst/>
          </a:prstGeom>
          <a:noFill/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0048" y="4375569"/>
            <a:ext cx="1142868" cy="24825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5" y="-94187"/>
            <a:ext cx="9203267" cy="69521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09160" y="44624"/>
            <a:ext cx="8784976" cy="66247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051720" y="190838"/>
            <a:ext cx="851283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sz="32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32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01 </a:t>
            </a:r>
            <a:endParaRPr lang="en-US" sz="32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92352" y="1209496"/>
            <a:ext cx="2808312" cy="136815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 tượng bị phê phán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27987" y="1049049"/>
            <a:ext cx="5402085" cy="186717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Ông thầy cúng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Những người mê tín dị đoan (nhân dân lao động)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209160" y="3875772"/>
            <a:ext cx="2808312" cy="136815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 dung phê phán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9933" y="3005557"/>
            <a:ext cx="5438192" cy="358046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pt-BR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Thầy cúng: </a:t>
            </a:r>
            <a:endParaRPr lang="en-US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pt-BR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Hành động: chập chập, cheng cheng -&gt; dụng cụ cúng tạo ra âm thanh.</a:t>
            </a:r>
            <a:endParaRPr lang="en-US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pt-BR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Lời nói: để con gà sống lớn cho thầy; đơm xôi cho đầy, đơm ít thầy không ưa.</a:t>
            </a:r>
            <a:endParaRPr lang="en-US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pt-BR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Thầy tham lam.</a:t>
            </a:r>
            <a:endParaRPr lang="en-US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0997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2016/4/15 Friday</a:t>
            </a:r>
          </a:p>
        </p:txBody>
      </p:sp>
      <p:pic>
        <p:nvPicPr>
          <p:cNvPr id="28" name="Picture 4" descr="s"/>
          <p:cNvPicPr>
            <a:picLocks noChangeAspect="1" noChangeArrowheads="1"/>
          </p:cNvPicPr>
          <p:nvPr/>
        </p:nvPicPr>
        <p:blipFill>
          <a:blip r:embed="rId3"/>
          <a:srcRect l="23381" t="63071" r="58537" b="13522"/>
          <a:stretch>
            <a:fillRect/>
          </a:stretch>
        </p:blipFill>
        <p:spPr bwMode="auto">
          <a:xfrm>
            <a:off x="7469480" y="5129306"/>
            <a:ext cx="1652301" cy="1606055"/>
          </a:xfrm>
          <a:prstGeom prst="rect">
            <a:avLst/>
          </a:prstGeom>
          <a:noFill/>
        </p:spPr>
      </p:pic>
      <p:pic>
        <p:nvPicPr>
          <p:cNvPr id="1026" name="Picture 2" descr="C:\Users\Administrator\Desktop\458PICR58PICfN3_1024.jpg"/>
          <p:cNvPicPr>
            <a:picLocks noChangeAspect="1" noChangeArrowheads="1"/>
          </p:cNvPicPr>
          <p:nvPr/>
        </p:nvPicPr>
        <p:blipFill>
          <a:blip r:embed="rId4"/>
          <a:srcRect t="9679" b="11805"/>
          <a:stretch>
            <a:fillRect/>
          </a:stretch>
        </p:blipFill>
        <p:spPr bwMode="auto">
          <a:xfrm>
            <a:off x="15" y="-94187"/>
            <a:ext cx="9203267" cy="6952187"/>
          </a:xfrm>
          <a:prstGeom prst="rect">
            <a:avLst/>
          </a:prstGeom>
          <a:noFill/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0048" y="4375569"/>
            <a:ext cx="1142868" cy="24825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5" y="-94187"/>
            <a:ext cx="9203267" cy="69521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83703" y="27896"/>
            <a:ext cx="8784976" cy="66247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051720" y="190838"/>
            <a:ext cx="851283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sz="32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32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01 </a:t>
            </a:r>
            <a:endParaRPr lang="en-US" sz="32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83949" y="1700856"/>
            <a:ext cx="2808312" cy="136815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 độ tác giả dân gian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880" y="1136773"/>
            <a:ext cx="5256583" cy="27802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Tạo ra tiếng cười hài hước trước trò mê tín của một số người.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Chế giễu những người sùng chuyện cúng bái, mê tín dị đoan và ông thầy cúng ham hố vật chất, tham ăn</a:t>
            </a:r>
            <a:r>
              <a:rPr lang="pt-BR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04999" y="4430200"/>
            <a:ext cx="2808312" cy="136815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học rút ra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1879" y="4432230"/>
            <a:ext cx="5256583" cy="139397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 nên mê tín dị đoan, mời thầy cúng làm gì cho tốn kém.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450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93439801"/>
              </p:ext>
            </p:extLst>
          </p:nvPr>
        </p:nvGraphicFramePr>
        <p:xfrm>
          <a:off x="179511" y="836712"/>
          <a:ext cx="8784976" cy="6045200"/>
        </p:xfrm>
        <a:graphic>
          <a:graphicData uri="http://schemas.openxmlformats.org/drawingml/2006/table">
            <a:tbl>
              <a:tblPr firstRow="1" firstCol="1" bandRow="1"/>
              <a:tblGrid>
                <a:gridCol w="1728193">
                  <a:extLst>
                    <a:ext uri="{9D8B030D-6E8A-4147-A177-3AD203B41FA5}">
                      <a16:colId xmlns:a16="http://schemas.microsoft.com/office/drawing/2014/main" xmlns="" val="2903805260"/>
                    </a:ext>
                  </a:extLst>
                </a:gridCol>
                <a:gridCol w="7056783">
                  <a:extLst>
                    <a:ext uri="{9D8B030D-6E8A-4147-A177-3AD203B41FA5}">
                      <a16:colId xmlns:a16="http://schemas.microsoft.com/office/drawing/2014/main" xmlns="" val="1478505940"/>
                    </a:ext>
                  </a:extLst>
                </a:gridCol>
              </a:tblGrid>
              <a:tr h="269128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 ca dao 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92438412"/>
                  </a:ext>
                </a:extLst>
              </a:tr>
              <a:tr h="52891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2200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Đối tượng bị phê phán</a:t>
                      </a:r>
                      <a:endParaRPr lang="en-US" sz="2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2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Con mèo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2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Những người thủ đoạn nhưng giả nhân nghĩa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6495320"/>
                  </a:ext>
                </a:extLst>
              </a:tr>
              <a:tr h="158673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220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phê phán</a:t>
                      </a:r>
                      <a:endParaRPr lang="en-US" sz="2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2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Con mèo trèo cau “hỏi thăm chú chuột”-&gt; mục đích để giết con chuột nhưng lại giả vờ quan tâm – rất xảo quyệt.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2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Con chuột: đi chợ xa -&gt; đã chạy trốn con mèo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2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Mua mắm muối giỗ cha mèo -&gt; tỏ ra sống có tình nghĩa những thực tế là mỉa mai sự giả dối của con mèo.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2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Nghệ thuật: nhân hóa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00539770"/>
                  </a:ext>
                </a:extLst>
              </a:tr>
              <a:tr h="127414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2200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Thái độ tác giả dân gian</a:t>
                      </a:r>
                      <a:endParaRPr lang="en-US" sz="2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2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Mỉa mai sự giả tạo của con mèo đối với con chuột.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2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Tạo ra tiếng cười dí dỏm nhờ sự thông minh của con chuột.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2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Gián tiếp phê phán những kẻ mạnh luôn chèn ép kẻ yếu thế nhưng lại tỏ ra tử tế, đạo đức.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12641530"/>
                  </a:ext>
                </a:extLst>
              </a:tr>
              <a:tr h="74523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220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 học rút ra</a:t>
                      </a:r>
                      <a:endParaRPr lang="en-US" sz="2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2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Nên cảnh giác, thận trọng trước sự tử tế của những kẻ xấu xa.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2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Cần khéo léo, thông thái để đối phó với kẻ xảo trá.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4986860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428624" y="0"/>
            <a:ext cx="42867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 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806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2016/4/15 Friday</a:t>
            </a:r>
          </a:p>
        </p:txBody>
      </p:sp>
      <p:pic>
        <p:nvPicPr>
          <p:cNvPr id="28" name="Picture 4" descr="s"/>
          <p:cNvPicPr>
            <a:picLocks noChangeAspect="1" noChangeArrowheads="1"/>
          </p:cNvPicPr>
          <p:nvPr/>
        </p:nvPicPr>
        <p:blipFill>
          <a:blip r:embed="rId3"/>
          <a:srcRect l="23381" t="63071" r="58537" b="13522"/>
          <a:stretch>
            <a:fillRect/>
          </a:stretch>
        </p:blipFill>
        <p:spPr bwMode="auto">
          <a:xfrm>
            <a:off x="7469480" y="5129306"/>
            <a:ext cx="1652301" cy="1606055"/>
          </a:xfrm>
          <a:prstGeom prst="rect">
            <a:avLst/>
          </a:prstGeom>
          <a:noFill/>
        </p:spPr>
      </p:pic>
      <p:pic>
        <p:nvPicPr>
          <p:cNvPr id="1026" name="Picture 2" descr="C:\Users\Administrator\Desktop\458PICR58PICfN3_1024.jpg"/>
          <p:cNvPicPr>
            <a:picLocks noChangeAspect="1" noChangeArrowheads="1"/>
          </p:cNvPicPr>
          <p:nvPr/>
        </p:nvPicPr>
        <p:blipFill>
          <a:blip r:embed="rId4"/>
          <a:srcRect t="9679" b="11805"/>
          <a:stretch>
            <a:fillRect/>
          </a:stretch>
        </p:blipFill>
        <p:spPr bwMode="auto">
          <a:xfrm>
            <a:off x="15" y="-94187"/>
            <a:ext cx="9203267" cy="6952187"/>
          </a:xfrm>
          <a:prstGeom prst="rect">
            <a:avLst/>
          </a:prstGeom>
          <a:noFill/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0048" y="4375569"/>
            <a:ext cx="1142868" cy="24825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5" y="-94187"/>
            <a:ext cx="9203267" cy="69521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09160" y="44624"/>
            <a:ext cx="8784976" cy="66247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051720" y="190838"/>
            <a:ext cx="851283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sz="32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32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02 </a:t>
            </a:r>
            <a:endParaRPr lang="en-US" sz="32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92352" y="1209496"/>
            <a:ext cx="2808312" cy="136815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 tượng bị phê phán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27987" y="1049049"/>
            <a:ext cx="5402085" cy="148758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Con mèo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Những người thủ đoạn nhưng giả nhân </a:t>
            </a:r>
            <a:r>
              <a:rPr lang="pt-BR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09160" y="3875772"/>
            <a:ext cx="2808312" cy="136815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 dung phê phán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5062" y="2793302"/>
            <a:ext cx="5438192" cy="372409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Con mèo trèo cau “hỏi thăm chú chuột”-&gt; mục đích để giết con chuột nhưng lại giả vờ quan tâm – rất xảo quyệt.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Con chuột: đi chợ xa -&gt; đã chạy trốn con mèo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Mua mắm muối giỗ cha mèo -&gt; tỏ ra sống có tình nghĩa những thực tế là mỉa mai sự giả dối của con mèo.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Nghệ thuật: nhân </a:t>
            </a: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2071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3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2016/4/15 Friday</a:t>
            </a:r>
          </a:p>
        </p:txBody>
      </p:sp>
      <p:pic>
        <p:nvPicPr>
          <p:cNvPr id="28" name="Picture 4" descr="s"/>
          <p:cNvPicPr>
            <a:picLocks noChangeAspect="1" noChangeArrowheads="1"/>
          </p:cNvPicPr>
          <p:nvPr/>
        </p:nvPicPr>
        <p:blipFill>
          <a:blip r:embed="rId3"/>
          <a:srcRect l="23381" t="63071" r="58537" b="13522"/>
          <a:stretch>
            <a:fillRect/>
          </a:stretch>
        </p:blipFill>
        <p:spPr bwMode="auto">
          <a:xfrm>
            <a:off x="7469480" y="5129306"/>
            <a:ext cx="1652301" cy="1606055"/>
          </a:xfrm>
          <a:prstGeom prst="rect">
            <a:avLst/>
          </a:prstGeom>
          <a:noFill/>
        </p:spPr>
      </p:pic>
      <p:pic>
        <p:nvPicPr>
          <p:cNvPr id="1026" name="Picture 2" descr="C:\Users\Administrator\Desktop\458PICR58PICfN3_1024.jpg"/>
          <p:cNvPicPr>
            <a:picLocks noChangeAspect="1" noChangeArrowheads="1"/>
          </p:cNvPicPr>
          <p:nvPr/>
        </p:nvPicPr>
        <p:blipFill>
          <a:blip r:embed="rId4"/>
          <a:srcRect t="9679" b="11805"/>
          <a:stretch>
            <a:fillRect/>
          </a:stretch>
        </p:blipFill>
        <p:spPr bwMode="auto">
          <a:xfrm>
            <a:off x="15" y="-94187"/>
            <a:ext cx="9203267" cy="6952187"/>
          </a:xfrm>
          <a:prstGeom prst="rect">
            <a:avLst/>
          </a:prstGeom>
          <a:noFill/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0048" y="4375569"/>
            <a:ext cx="1142868" cy="24825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5" y="-94187"/>
            <a:ext cx="9203267" cy="69521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83703" y="27896"/>
            <a:ext cx="8784976" cy="66247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051720" y="190838"/>
            <a:ext cx="851283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sz="32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32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02 </a:t>
            </a:r>
            <a:endParaRPr lang="en-US" sz="32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83949" y="1700856"/>
            <a:ext cx="2808312" cy="136815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 độ tác giả dân gian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880" y="1136773"/>
            <a:ext cx="5256583" cy="304698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Mỉa mai sự giả tạo của con mèo đối với con chuột.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Tạo ra tiếng cười dí dỏm nhờ sự thông minh của con chuột.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Gián tiếp phê phán những kẻ mạnh luôn chèn ép kẻ yếu thế nhưng lại tỏ ra tử tế, đạo đức.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cúng 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ham hố vật chất, tham ăn</a:t>
            </a: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04999" y="4430200"/>
            <a:ext cx="2808312" cy="136815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học rút ra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1879" y="4432230"/>
            <a:ext cx="5256583" cy="191847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Nên cảnh giác, thận trọng trước sự tử tế của những kẻ xấu xa.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Cần khéo léo, thông thái để đối phó với kẻ xảo trá</a:t>
            </a:r>
            <a:r>
              <a:rPr lang="pt-BR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9898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3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2016/4/15 Friday</a:t>
            </a:r>
          </a:p>
        </p:txBody>
      </p:sp>
      <p:pic>
        <p:nvPicPr>
          <p:cNvPr id="28" name="Picture 4" descr="s"/>
          <p:cNvPicPr>
            <a:picLocks noChangeAspect="1" noChangeArrowheads="1"/>
          </p:cNvPicPr>
          <p:nvPr/>
        </p:nvPicPr>
        <p:blipFill>
          <a:blip r:embed="rId3"/>
          <a:srcRect l="23381" t="63071" r="58537" b="13522"/>
          <a:stretch>
            <a:fillRect/>
          </a:stretch>
        </p:blipFill>
        <p:spPr bwMode="auto">
          <a:xfrm>
            <a:off x="7469480" y="5129306"/>
            <a:ext cx="1652301" cy="1606055"/>
          </a:xfrm>
          <a:prstGeom prst="rect">
            <a:avLst/>
          </a:prstGeom>
          <a:noFill/>
        </p:spPr>
      </p:pic>
      <p:pic>
        <p:nvPicPr>
          <p:cNvPr id="1026" name="Picture 2" descr="C:\Users\Administrator\Desktop\458PICR58PICfN3_1024.jpg"/>
          <p:cNvPicPr>
            <a:picLocks noChangeAspect="1" noChangeArrowheads="1"/>
          </p:cNvPicPr>
          <p:nvPr/>
        </p:nvPicPr>
        <p:blipFill>
          <a:blip r:embed="rId4"/>
          <a:srcRect t="9679" b="11805"/>
          <a:stretch>
            <a:fillRect/>
          </a:stretch>
        </p:blipFill>
        <p:spPr bwMode="auto">
          <a:xfrm>
            <a:off x="15" y="-94187"/>
            <a:ext cx="9203267" cy="6952187"/>
          </a:xfrm>
          <a:prstGeom prst="rect">
            <a:avLst/>
          </a:prstGeom>
          <a:noFill/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0048" y="4375569"/>
            <a:ext cx="1142868" cy="24825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5" y="-94187"/>
            <a:ext cx="9203267" cy="69521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02470" y="96776"/>
            <a:ext cx="8784976" cy="66247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051720" y="190838"/>
            <a:ext cx="851283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sz="32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32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03 </a:t>
            </a:r>
            <a:endParaRPr lang="en-US" sz="32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22459" y="1002449"/>
            <a:ext cx="2808312" cy="136815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 tượng bị phê phán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9917" y="1308797"/>
            <a:ext cx="5694575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 đình cô gái thách cưới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78972" y="3418430"/>
            <a:ext cx="2808312" cy="136815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 dung phê phán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68230" y="1939649"/>
            <a:ext cx="5666262" cy="466281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Cô gái thách cưới: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Nhan sắc: xinh đẹp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Gia cảnh: giàu có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Lí do thách cưới: là con nhà danh giá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Nội dung thách cưới: gồm những lễ vật khó tìm kiếm như sao, lụa đào, trầu cau, lợn, bồ câu, tiền, vàng ...và số lượng thì lớn, nhiều.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Gia đình nhà gái thách cưới rất nhiều lễ vật để nâng cao giá trị bản thân con gái, nâng thể diện trước nhà trai.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2644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3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956"/>
            <a:ext cx="9144001" cy="683758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0583" y="4684603"/>
            <a:ext cx="1147543" cy="111540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50218" y="728625"/>
            <a:ext cx="1277807" cy="1350714"/>
          </a:xfrm>
          <a:prstGeom prst="rect">
            <a:avLst/>
          </a:prstGeom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81016" y="1400008"/>
            <a:ext cx="8876168" cy="1717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scene3d>
              <a:camera prst="obliqueBottomLeft"/>
              <a:lightRig rig="threePt" dir="t"/>
            </a:scene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endParaRPr lang="zh-CN" altLang="en-US" sz="7200" b="1" dirty="0">
              <a:solidFill>
                <a:schemeClr val="bg2"/>
              </a:solidFill>
              <a:latin typeface="Times New Roman" pitchFamily="18" charset="0"/>
              <a:ea typeface="印品黑体" panose="00000500000000000000" pitchFamily="2" charset="-122"/>
              <a:cs typeface="Times New Roman" pitchFamily="18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3527710" y="5705965"/>
            <a:ext cx="349100" cy="472063"/>
            <a:chOff x="4796805" y="-215900"/>
            <a:chExt cx="2093913" cy="2122488"/>
          </a:xfrm>
          <a:solidFill>
            <a:schemeClr val="bg1"/>
          </a:solidFill>
        </p:grpSpPr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4796805" y="-215900"/>
              <a:ext cx="2093913" cy="2122488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C4261D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5168280" y="0"/>
              <a:ext cx="1360488" cy="1641475"/>
            </a:xfrm>
            <a:custGeom>
              <a:avLst/>
              <a:gdLst>
                <a:gd name="T0" fmla="*/ 870 w 1809"/>
                <a:gd name="T1" fmla="*/ 879 h 2152"/>
                <a:gd name="T2" fmla="*/ 870 w 1809"/>
                <a:gd name="T3" fmla="*/ 2152 h 2152"/>
                <a:gd name="T4" fmla="*/ 1809 w 1809"/>
                <a:gd name="T5" fmla="*/ 1820 h 2152"/>
                <a:gd name="T6" fmla="*/ 1809 w 1809"/>
                <a:gd name="T7" fmla="*/ 547 h 2152"/>
                <a:gd name="T8" fmla="*/ 870 w 1809"/>
                <a:gd name="T9" fmla="*/ 879 h 2152"/>
                <a:gd name="T10" fmla="*/ 785 w 1809"/>
                <a:gd name="T11" fmla="*/ 961 h 2152"/>
                <a:gd name="T12" fmla="*/ 785 w 1809"/>
                <a:gd name="T13" fmla="*/ 1138 h 2152"/>
                <a:gd name="T14" fmla="*/ 613 w 1809"/>
                <a:gd name="T15" fmla="*/ 1053 h 2152"/>
                <a:gd name="T16" fmla="*/ 613 w 1809"/>
                <a:gd name="T17" fmla="*/ 864 h 2152"/>
                <a:gd name="T18" fmla="*/ 785 w 1809"/>
                <a:gd name="T19" fmla="*/ 961 h 2152"/>
                <a:gd name="T20" fmla="*/ 1555 w 1809"/>
                <a:gd name="T21" fmla="*/ 410 h 2152"/>
                <a:gd name="T22" fmla="*/ 1507 w 1809"/>
                <a:gd name="T23" fmla="*/ 386 h 2152"/>
                <a:gd name="T24" fmla="*/ 602 w 1809"/>
                <a:gd name="T25" fmla="*/ 700 h 2152"/>
                <a:gd name="T26" fmla="*/ 576 w 1809"/>
                <a:gd name="T27" fmla="*/ 724 h 2152"/>
                <a:gd name="T28" fmla="*/ 576 w 1809"/>
                <a:gd name="T29" fmla="*/ 2017 h 2152"/>
                <a:gd name="T30" fmla="*/ 822 w 1809"/>
                <a:gd name="T31" fmla="*/ 2149 h 2152"/>
                <a:gd name="T32" fmla="*/ 822 w 1809"/>
                <a:gd name="T33" fmla="*/ 879 h 2152"/>
                <a:gd name="T34" fmla="*/ 622 w 1809"/>
                <a:gd name="T35" fmla="*/ 772 h 2152"/>
                <a:gd name="T36" fmla="*/ 625 w 1809"/>
                <a:gd name="T37" fmla="*/ 772 h 2152"/>
                <a:gd name="T38" fmla="*/ 1531 w 1809"/>
                <a:gd name="T39" fmla="*/ 457 h 2152"/>
                <a:gd name="T40" fmla="*/ 1555 w 1809"/>
                <a:gd name="T41" fmla="*/ 410 h 2152"/>
                <a:gd name="T42" fmla="*/ 209 w 1809"/>
                <a:gd name="T43" fmla="*/ 581 h 2152"/>
                <a:gd name="T44" fmla="*/ 209 w 1809"/>
                <a:gd name="T45" fmla="*/ 758 h 2152"/>
                <a:gd name="T46" fmla="*/ 37 w 1809"/>
                <a:gd name="T47" fmla="*/ 673 h 2152"/>
                <a:gd name="T48" fmla="*/ 37 w 1809"/>
                <a:gd name="T49" fmla="*/ 484 h 2152"/>
                <a:gd name="T50" fmla="*/ 209 w 1809"/>
                <a:gd name="T51" fmla="*/ 581 h 2152"/>
                <a:gd name="T52" fmla="*/ 978 w 1809"/>
                <a:gd name="T53" fmla="*/ 30 h 2152"/>
                <a:gd name="T54" fmla="*/ 931 w 1809"/>
                <a:gd name="T55" fmla="*/ 6 h 2152"/>
                <a:gd name="T56" fmla="*/ 25 w 1809"/>
                <a:gd name="T57" fmla="*/ 321 h 2152"/>
                <a:gd name="T58" fmla="*/ 0 w 1809"/>
                <a:gd name="T59" fmla="*/ 344 h 2152"/>
                <a:gd name="T60" fmla="*/ 0 w 1809"/>
                <a:gd name="T61" fmla="*/ 1638 h 2152"/>
                <a:gd name="T62" fmla="*/ 246 w 1809"/>
                <a:gd name="T63" fmla="*/ 1770 h 2152"/>
                <a:gd name="T64" fmla="*/ 246 w 1809"/>
                <a:gd name="T65" fmla="*/ 500 h 2152"/>
                <a:gd name="T66" fmla="*/ 46 w 1809"/>
                <a:gd name="T67" fmla="*/ 393 h 2152"/>
                <a:gd name="T68" fmla="*/ 49 w 1809"/>
                <a:gd name="T69" fmla="*/ 392 h 2152"/>
                <a:gd name="T70" fmla="*/ 954 w 1809"/>
                <a:gd name="T71" fmla="*/ 77 h 2152"/>
                <a:gd name="T72" fmla="*/ 978 w 1809"/>
                <a:gd name="T73" fmla="*/ 30 h 2152"/>
                <a:gd name="T74" fmla="*/ 497 w 1809"/>
                <a:gd name="T75" fmla="*/ 781 h 2152"/>
                <a:gd name="T76" fmla="*/ 497 w 1809"/>
                <a:gd name="T77" fmla="*/ 958 h 2152"/>
                <a:gd name="T78" fmla="*/ 325 w 1809"/>
                <a:gd name="T79" fmla="*/ 873 h 2152"/>
                <a:gd name="T80" fmla="*/ 325 w 1809"/>
                <a:gd name="T81" fmla="*/ 684 h 2152"/>
                <a:gd name="T82" fmla="*/ 497 w 1809"/>
                <a:gd name="T83" fmla="*/ 781 h 2152"/>
                <a:gd name="T84" fmla="*/ 1266 w 1809"/>
                <a:gd name="T85" fmla="*/ 230 h 2152"/>
                <a:gd name="T86" fmla="*/ 1219 w 1809"/>
                <a:gd name="T87" fmla="*/ 206 h 2152"/>
                <a:gd name="T88" fmla="*/ 313 w 1809"/>
                <a:gd name="T89" fmla="*/ 520 h 2152"/>
                <a:gd name="T90" fmla="*/ 288 w 1809"/>
                <a:gd name="T91" fmla="*/ 544 h 2152"/>
                <a:gd name="T92" fmla="*/ 288 w 1809"/>
                <a:gd name="T93" fmla="*/ 1837 h 2152"/>
                <a:gd name="T94" fmla="*/ 534 w 1809"/>
                <a:gd name="T95" fmla="*/ 1969 h 2152"/>
                <a:gd name="T96" fmla="*/ 534 w 1809"/>
                <a:gd name="T97" fmla="*/ 699 h 2152"/>
                <a:gd name="T98" fmla="*/ 334 w 1809"/>
                <a:gd name="T99" fmla="*/ 592 h 2152"/>
                <a:gd name="T100" fmla="*/ 337 w 1809"/>
                <a:gd name="T101" fmla="*/ 592 h 2152"/>
                <a:gd name="T102" fmla="*/ 1243 w 1809"/>
                <a:gd name="T103" fmla="*/ 277 h 2152"/>
                <a:gd name="T104" fmla="*/ 1266 w 1809"/>
                <a:gd name="T105" fmla="*/ 230 h 2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09" h="2152">
                  <a:moveTo>
                    <a:pt x="870" y="879"/>
                  </a:moveTo>
                  <a:lnTo>
                    <a:pt x="870" y="2152"/>
                  </a:lnTo>
                  <a:lnTo>
                    <a:pt x="1809" y="1820"/>
                  </a:lnTo>
                  <a:lnTo>
                    <a:pt x="1809" y="547"/>
                  </a:lnTo>
                  <a:lnTo>
                    <a:pt x="870" y="879"/>
                  </a:lnTo>
                  <a:close/>
                  <a:moveTo>
                    <a:pt x="785" y="961"/>
                  </a:moveTo>
                  <a:lnTo>
                    <a:pt x="785" y="1138"/>
                  </a:lnTo>
                  <a:cubicBezTo>
                    <a:pt x="699" y="1121"/>
                    <a:pt x="613" y="1053"/>
                    <a:pt x="613" y="1053"/>
                  </a:cubicBezTo>
                  <a:lnTo>
                    <a:pt x="613" y="864"/>
                  </a:lnTo>
                  <a:cubicBezTo>
                    <a:pt x="719" y="950"/>
                    <a:pt x="785" y="961"/>
                    <a:pt x="785" y="961"/>
                  </a:cubicBezTo>
                  <a:close/>
                  <a:moveTo>
                    <a:pt x="1555" y="410"/>
                  </a:moveTo>
                  <a:cubicBezTo>
                    <a:pt x="1548" y="390"/>
                    <a:pt x="1527" y="379"/>
                    <a:pt x="1507" y="386"/>
                  </a:cubicBezTo>
                  <a:lnTo>
                    <a:pt x="602" y="700"/>
                  </a:lnTo>
                  <a:cubicBezTo>
                    <a:pt x="590" y="704"/>
                    <a:pt x="580" y="713"/>
                    <a:pt x="576" y="724"/>
                  </a:cubicBezTo>
                  <a:lnTo>
                    <a:pt x="576" y="2017"/>
                  </a:lnTo>
                  <a:cubicBezTo>
                    <a:pt x="608" y="2080"/>
                    <a:pt x="741" y="2149"/>
                    <a:pt x="822" y="2149"/>
                  </a:cubicBezTo>
                  <a:lnTo>
                    <a:pt x="822" y="879"/>
                  </a:lnTo>
                  <a:cubicBezTo>
                    <a:pt x="779" y="873"/>
                    <a:pt x="682" y="822"/>
                    <a:pt x="622" y="772"/>
                  </a:cubicBezTo>
                  <a:cubicBezTo>
                    <a:pt x="623" y="772"/>
                    <a:pt x="624" y="772"/>
                    <a:pt x="625" y="772"/>
                  </a:cubicBezTo>
                  <a:lnTo>
                    <a:pt x="1531" y="457"/>
                  </a:lnTo>
                  <a:cubicBezTo>
                    <a:pt x="1550" y="450"/>
                    <a:pt x="1561" y="429"/>
                    <a:pt x="1555" y="410"/>
                  </a:cubicBezTo>
                  <a:close/>
                  <a:moveTo>
                    <a:pt x="209" y="581"/>
                  </a:moveTo>
                  <a:lnTo>
                    <a:pt x="209" y="758"/>
                  </a:lnTo>
                  <a:cubicBezTo>
                    <a:pt x="123" y="742"/>
                    <a:pt x="37" y="673"/>
                    <a:pt x="37" y="673"/>
                  </a:cubicBezTo>
                  <a:lnTo>
                    <a:pt x="37" y="484"/>
                  </a:lnTo>
                  <a:cubicBezTo>
                    <a:pt x="143" y="570"/>
                    <a:pt x="209" y="581"/>
                    <a:pt x="209" y="581"/>
                  </a:cubicBezTo>
                  <a:close/>
                  <a:moveTo>
                    <a:pt x="978" y="30"/>
                  </a:moveTo>
                  <a:cubicBezTo>
                    <a:pt x="972" y="11"/>
                    <a:pt x="951" y="0"/>
                    <a:pt x="931" y="6"/>
                  </a:cubicBezTo>
                  <a:lnTo>
                    <a:pt x="25" y="321"/>
                  </a:lnTo>
                  <a:cubicBezTo>
                    <a:pt x="14" y="325"/>
                    <a:pt x="3" y="334"/>
                    <a:pt x="0" y="344"/>
                  </a:cubicBezTo>
                  <a:lnTo>
                    <a:pt x="0" y="1638"/>
                  </a:lnTo>
                  <a:cubicBezTo>
                    <a:pt x="32" y="1700"/>
                    <a:pt x="165" y="1770"/>
                    <a:pt x="246" y="1770"/>
                  </a:cubicBezTo>
                  <a:lnTo>
                    <a:pt x="246" y="500"/>
                  </a:lnTo>
                  <a:cubicBezTo>
                    <a:pt x="203" y="493"/>
                    <a:pt x="106" y="443"/>
                    <a:pt x="46" y="393"/>
                  </a:cubicBezTo>
                  <a:cubicBezTo>
                    <a:pt x="47" y="393"/>
                    <a:pt x="48" y="392"/>
                    <a:pt x="49" y="392"/>
                  </a:cubicBezTo>
                  <a:lnTo>
                    <a:pt x="954" y="77"/>
                  </a:lnTo>
                  <a:cubicBezTo>
                    <a:pt x="974" y="71"/>
                    <a:pt x="985" y="50"/>
                    <a:pt x="978" y="30"/>
                  </a:cubicBezTo>
                  <a:close/>
                  <a:moveTo>
                    <a:pt x="497" y="781"/>
                  </a:moveTo>
                  <a:lnTo>
                    <a:pt x="497" y="958"/>
                  </a:lnTo>
                  <a:cubicBezTo>
                    <a:pt x="411" y="941"/>
                    <a:pt x="325" y="873"/>
                    <a:pt x="325" y="873"/>
                  </a:cubicBezTo>
                  <a:lnTo>
                    <a:pt x="325" y="684"/>
                  </a:lnTo>
                  <a:cubicBezTo>
                    <a:pt x="431" y="770"/>
                    <a:pt x="497" y="781"/>
                    <a:pt x="497" y="781"/>
                  </a:cubicBezTo>
                  <a:close/>
                  <a:moveTo>
                    <a:pt x="1266" y="230"/>
                  </a:moveTo>
                  <a:cubicBezTo>
                    <a:pt x="1260" y="210"/>
                    <a:pt x="1239" y="199"/>
                    <a:pt x="1219" y="206"/>
                  </a:cubicBezTo>
                  <a:lnTo>
                    <a:pt x="313" y="520"/>
                  </a:lnTo>
                  <a:cubicBezTo>
                    <a:pt x="302" y="524"/>
                    <a:pt x="291" y="533"/>
                    <a:pt x="288" y="544"/>
                  </a:cubicBezTo>
                  <a:lnTo>
                    <a:pt x="288" y="1837"/>
                  </a:lnTo>
                  <a:cubicBezTo>
                    <a:pt x="320" y="1900"/>
                    <a:pt x="453" y="1969"/>
                    <a:pt x="534" y="1969"/>
                  </a:cubicBezTo>
                  <a:lnTo>
                    <a:pt x="534" y="699"/>
                  </a:lnTo>
                  <a:cubicBezTo>
                    <a:pt x="491" y="693"/>
                    <a:pt x="394" y="642"/>
                    <a:pt x="334" y="592"/>
                  </a:cubicBezTo>
                  <a:cubicBezTo>
                    <a:pt x="335" y="592"/>
                    <a:pt x="336" y="592"/>
                    <a:pt x="337" y="592"/>
                  </a:cubicBezTo>
                  <a:lnTo>
                    <a:pt x="1243" y="277"/>
                  </a:lnTo>
                  <a:cubicBezTo>
                    <a:pt x="1262" y="270"/>
                    <a:pt x="1273" y="249"/>
                    <a:pt x="1266" y="230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C4261D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977029" y="5705965"/>
            <a:ext cx="349100" cy="472063"/>
            <a:chOff x="7772329" y="-1123557"/>
            <a:chExt cx="465708" cy="472063"/>
          </a:xfrm>
          <a:solidFill>
            <a:schemeClr val="bg1"/>
          </a:solidFill>
        </p:grpSpPr>
        <p:sp>
          <p:nvSpPr>
            <p:cNvPr id="20" name="Freeform 5"/>
            <p:cNvSpPr>
              <a:spLocks noEditPoints="1"/>
            </p:cNvSpPr>
            <p:nvPr/>
          </p:nvSpPr>
          <p:spPr bwMode="auto">
            <a:xfrm>
              <a:off x="7866603" y="-1084628"/>
              <a:ext cx="277160" cy="398943"/>
            </a:xfrm>
            <a:custGeom>
              <a:avLst/>
              <a:gdLst>
                <a:gd name="T0" fmla="*/ 370 w 780"/>
                <a:gd name="T1" fmla="*/ 732 h 1139"/>
                <a:gd name="T2" fmla="*/ 498 w 780"/>
                <a:gd name="T3" fmla="*/ 660 h 1139"/>
                <a:gd name="T4" fmla="*/ 578 w 780"/>
                <a:gd name="T5" fmla="*/ 682 h 1139"/>
                <a:gd name="T6" fmla="*/ 653 w 780"/>
                <a:gd name="T7" fmla="*/ 535 h 1139"/>
                <a:gd name="T8" fmla="*/ 709 w 780"/>
                <a:gd name="T9" fmla="*/ 494 h 1139"/>
                <a:gd name="T10" fmla="*/ 711 w 780"/>
                <a:gd name="T11" fmla="*/ 316 h 1139"/>
                <a:gd name="T12" fmla="*/ 657 w 780"/>
                <a:gd name="T13" fmla="*/ 274 h 1139"/>
                <a:gd name="T14" fmla="*/ 596 w 780"/>
                <a:gd name="T15" fmla="*/ 128 h 1139"/>
                <a:gd name="T16" fmla="*/ 531 w 780"/>
                <a:gd name="T17" fmla="*/ 141 h 1139"/>
                <a:gd name="T18" fmla="*/ 409 w 780"/>
                <a:gd name="T19" fmla="*/ 69 h 1139"/>
                <a:gd name="T20" fmla="*/ 380 w 780"/>
                <a:gd name="T21" fmla="*/ 69 h 1139"/>
                <a:gd name="T22" fmla="*/ 289 w 780"/>
                <a:gd name="T23" fmla="*/ 140 h 1139"/>
                <a:gd name="T24" fmla="*/ 260 w 780"/>
                <a:gd name="T25" fmla="*/ 132 h 1139"/>
                <a:gd name="T26" fmla="*/ 187 w 780"/>
                <a:gd name="T27" fmla="*/ 138 h 1139"/>
                <a:gd name="T28" fmla="*/ 80 w 780"/>
                <a:gd name="T29" fmla="*/ 280 h 1139"/>
                <a:gd name="T30" fmla="*/ 99 w 780"/>
                <a:gd name="T31" fmla="*/ 346 h 1139"/>
                <a:gd name="T32" fmla="*/ 64 w 780"/>
                <a:gd name="T33" fmla="*/ 501 h 1139"/>
                <a:gd name="T34" fmla="*/ 181 w 780"/>
                <a:gd name="T35" fmla="*/ 609 h 1139"/>
                <a:gd name="T36" fmla="*/ 194 w 780"/>
                <a:gd name="T37" fmla="*/ 676 h 1139"/>
                <a:gd name="T38" fmla="*/ 272 w 780"/>
                <a:gd name="T39" fmla="*/ 657 h 1139"/>
                <a:gd name="T40" fmla="*/ 294 w 780"/>
                <a:gd name="T41" fmla="*/ 726 h 1139"/>
                <a:gd name="T42" fmla="*/ 221 w 780"/>
                <a:gd name="T43" fmla="*/ 731 h 1139"/>
                <a:gd name="T44" fmla="*/ 121 w 780"/>
                <a:gd name="T45" fmla="*/ 608 h 1139"/>
                <a:gd name="T46" fmla="*/ 7 w 780"/>
                <a:gd name="T47" fmla="*/ 519 h 1139"/>
                <a:gd name="T48" fmla="*/ 51 w 780"/>
                <a:gd name="T49" fmla="*/ 381 h 1139"/>
                <a:gd name="T50" fmla="*/ 64 w 780"/>
                <a:gd name="T51" fmla="*/ 223 h 1139"/>
                <a:gd name="T52" fmla="*/ 127 w 780"/>
                <a:gd name="T53" fmla="*/ 138 h 1139"/>
                <a:gd name="T54" fmla="*/ 276 w 780"/>
                <a:gd name="T55" fmla="*/ 75 h 1139"/>
                <a:gd name="T56" fmla="*/ 298 w 780"/>
                <a:gd name="T57" fmla="*/ 81 h 1139"/>
                <a:gd name="T58" fmla="*/ 394 w 780"/>
                <a:gd name="T59" fmla="*/ 0 h 1139"/>
                <a:gd name="T60" fmla="*/ 508 w 780"/>
                <a:gd name="T61" fmla="*/ 85 h 1139"/>
                <a:gd name="T62" fmla="*/ 638 w 780"/>
                <a:gd name="T63" fmla="*/ 87 h 1139"/>
                <a:gd name="T64" fmla="*/ 675 w 780"/>
                <a:gd name="T65" fmla="*/ 217 h 1139"/>
                <a:gd name="T66" fmla="*/ 758 w 780"/>
                <a:gd name="T67" fmla="*/ 353 h 1139"/>
                <a:gd name="T68" fmla="*/ 756 w 780"/>
                <a:gd name="T69" fmla="*/ 459 h 1139"/>
                <a:gd name="T70" fmla="*/ 670 w 780"/>
                <a:gd name="T71" fmla="*/ 592 h 1139"/>
                <a:gd name="T72" fmla="*/ 578 w 780"/>
                <a:gd name="T73" fmla="*/ 741 h 1139"/>
                <a:gd name="T74" fmla="*/ 498 w 780"/>
                <a:gd name="T75" fmla="*/ 719 h 1139"/>
                <a:gd name="T76" fmla="*/ 385 w 780"/>
                <a:gd name="T77" fmla="*/ 801 h 1139"/>
                <a:gd name="T78" fmla="*/ 388 w 780"/>
                <a:gd name="T79" fmla="*/ 615 h 1139"/>
                <a:gd name="T80" fmla="*/ 388 w 780"/>
                <a:gd name="T81" fmla="*/ 650 h 1139"/>
                <a:gd name="T82" fmla="*/ 626 w 780"/>
                <a:gd name="T83" fmla="*/ 413 h 1139"/>
                <a:gd name="T84" fmla="*/ 388 w 780"/>
                <a:gd name="T85" fmla="*/ 583 h 1139"/>
                <a:gd name="T86" fmla="*/ 559 w 780"/>
                <a:gd name="T87" fmla="*/ 413 h 1139"/>
                <a:gd name="T88" fmla="*/ 533 w 780"/>
                <a:gd name="T89" fmla="*/ 780 h 1139"/>
                <a:gd name="T90" fmla="*/ 432 w 780"/>
                <a:gd name="T91" fmla="*/ 838 h 1139"/>
                <a:gd name="T92" fmla="*/ 515 w 780"/>
                <a:gd name="T93" fmla="*/ 1003 h 1139"/>
                <a:gd name="T94" fmla="*/ 669 w 780"/>
                <a:gd name="T95" fmla="*/ 1091 h 1139"/>
                <a:gd name="T96" fmla="*/ 283 w 780"/>
                <a:gd name="T97" fmla="*/ 792 h 1139"/>
                <a:gd name="T98" fmla="*/ 195 w 780"/>
                <a:gd name="T99" fmla="*/ 783 h 1139"/>
                <a:gd name="T100" fmla="*/ 136 w 780"/>
                <a:gd name="T101" fmla="*/ 1118 h 1139"/>
                <a:gd name="T102" fmla="*/ 361 w 780"/>
                <a:gd name="T103" fmla="*/ 1103 h 1139"/>
                <a:gd name="T104" fmla="*/ 385 w 780"/>
                <a:gd name="T105" fmla="*/ 848 h 1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80" h="1139">
                  <a:moveTo>
                    <a:pt x="272" y="657"/>
                  </a:moveTo>
                  <a:cubicBezTo>
                    <a:pt x="300" y="657"/>
                    <a:pt x="328" y="671"/>
                    <a:pt x="343" y="693"/>
                  </a:cubicBezTo>
                  <a:lnTo>
                    <a:pt x="370" y="732"/>
                  </a:lnTo>
                  <a:cubicBezTo>
                    <a:pt x="379" y="745"/>
                    <a:pt x="391" y="745"/>
                    <a:pt x="400" y="733"/>
                  </a:cubicBezTo>
                  <a:lnTo>
                    <a:pt x="428" y="694"/>
                  </a:lnTo>
                  <a:cubicBezTo>
                    <a:pt x="443" y="673"/>
                    <a:pt x="470" y="660"/>
                    <a:pt x="498" y="660"/>
                  </a:cubicBezTo>
                  <a:cubicBezTo>
                    <a:pt x="507" y="660"/>
                    <a:pt x="516" y="661"/>
                    <a:pt x="524" y="664"/>
                  </a:cubicBezTo>
                  <a:lnTo>
                    <a:pt x="569" y="680"/>
                  </a:lnTo>
                  <a:cubicBezTo>
                    <a:pt x="572" y="681"/>
                    <a:pt x="575" y="682"/>
                    <a:pt x="578" y="682"/>
                  </a:cubicBezTo>
                  <a:cubicBezTo>
                    <a:pt x="591" y="682"/>
                    <a:pt x="593" y="670"/>
                    <a:pt x="593" y="663"/>
                  </a:cubicBezTo>
                  <a:lnTo>
                    <a:pt x="593" y="615"/>
                  </a:lnTo>
                  <a:cubicBezTo>
                    <a:pt x="593" y="580"/>
                    <a:pt x="620" y="545"/>
                    <a:pt x="653" y="535"/>
                  </a:cubicBezTo>
                  <a:lnTo>
                    <a:pt x="699" y="521"/>
                  </a:lnTo>
                  <a:cubicBezTo>
                    <a:pt x="706" y="519"/>
                    <a:pt x="711" y="515"/>
                    <a:pt x="713" y="511"/>
                  </a:cubicBezTo>
                  <a:cubicBezTo>
                    <a:pt x="715" y="506"/>
                    <a:pt x="713" y="500"/>
                    <a:pt x="709" y="494"/>
                  </a:cubicBezTo>
                  <a:lnTo>
                    <a:pt x="680" y="455"/>
                  </a:lnTo>
                  <a:cubicBezTo>
                    <a:pt x="660" y="426"/>
                    <a:pt x="660" y="383"/>
                    <a:pt x="682" y="355"/>
                  </a:cubicBezTo>
                  <a:lnTo>
                    <a:pt x="711" y="316"/>
                  </a:lnTo>
                  <a:cubicBezTo>
                    <a:pt x="716" y="311"/>
                    <a:pt x="717" y="304"/>
                    <a:pt x="716" y="300"/>
                  </a:cubicBezTo>
                  <a:cubicBezTo>
                    <a:pt x="715" y="295"/>
                    <a:pt x="710" y="291"/>
                    <a:pt x="703" y="288"/>
                  </a:cubicBezTo>
                  <a:lnTo>
                    <a:pt x="657" y="274"/>
                  </a:lnTo>
                  <a:cubicBezTo>
                    <a:pt x="624" y="263"/>
                    <a:pt x="598" y="227"/>
                    <a:pt x="599" y="192"/>
                  </a:cubicBezTo>
                  <a:lnTo>
                    <a:pt x="600" y="144"/>
                  </a:lnTo>
                  <a:cubicBezTo>
                    <a:pt x="601" y="137"/>
                    <a:pt x="599" y="132"/>
                    <a:pt x="596" y="128"/>
                  </a:cubicBezTo>
                  <a:cubicBezTo>
                    <a:pt x="593" y="125"/>
                    <a:pt x="588" y="125"/>
                    <a:pt x="585" y="125"/>
                  </a:cubicBezTo>
                  <a:cubicBezTo>
                    <a:pt x="583" y="125"/>
                    <a:pt x="580" y="125"/>
                    <a:pt x="577" y="126"/>
                  </a:cubicBezTo>
                  <a:lnTo>
                    <a:pt x="531" y="141"/>
                  </a:lnTo>
                  <a:cubicBezTo>
                    <a:pt x="524" y="143"/>
                    <a:pt x="516" y="144"/>
                    <a:pt x="508" y="144"/>
                  </a:cubicBezTo>
                  <a:cubicBezTo>
                    <a:pt x="479" y="144"/>
                    <a:pt x="451" y="130"/>
                    <a:pt x="436" y="108"/>
                  </a:cubicBezTo>
                  <a:lnTo>
                    <a:pt x="409" y="69"/>
                  </a:lnTo>
                  <a:cubicBezTo>
                    <a:pt x="405" y="63"/>
                    <a:pt x="400" y="59"/>
                    <a:pt x="394" y="59"/>
                  </a:cubicBezTo>
                  <a:cubicBezTo>
                    <a:pt x="388" y="59"/>
                    <a:pt x="386" y="59"/>
                    <a:pt x="381" y="67"/>
                  </a:cubicBezTo>
                  <a:lnTo>
                    <a:pt x="380" y="69"/>
                  </a:lnTo>
                  <a:cubicBezTo>
                    <a:pt x="368" y="87"/>
                    <a:pt x="352" y="110"/>
                    <a:pt x="339" y="123"/>
                  </a:cubicBezTo>
                  <a:cubicBezTo>
                    <a:pt x="331" y="131"/>
                    <a:pt x="318" y="141"/>
                    <a:pt x="301" y="141"/>
                  </a:cubicBezTo>
                  <a:cubicBezTo>
                    <a:pt x="296" y="141"/>
                    <a:pt x="292" y="141"/>
                    <a:pt x="289" y="140"/>
                  </a:cubicBezTo>
                  <a:lnTo>
                    <a:pt x="285" y="140"/>
                  </a:lnTo>
                  <a:lnTo>
                    <a:pt x="282" y="138"/>
                  </a:lnTo>
                  <a:cubicBezTo>
                    <a:pt x="276" y="136"/>
                    <a:pt x="268" y="134"/>
                    <a:pt x="260" y="132"/>
                  </a:cubicBezTo>
                  <a:cubicBezTo>
                    <a:pt x="248" y="128"/>
                    <a:pt x="227" y="122"/>
                    <a:pt x="224" y="122"/>
                  </a:cubicBezTo>
                  <a:cubicBezTo>
                    <a:pt x="215" y="120"/>
                    <a:pt x="205" y="118"/>
                    <a:pt x="202" y="118"/>
                  </a:cubicBezTo>
                  <a:cubicBezTo>
                    <a:pt x="191" y="118"/>
                    <a:pt x="187" y="128"/>
                    <a:pt x="187" y="138"/>
                  </a:cubicBezTo>
                  <a:lnTo>
                    <a:pt x="187" y="186"/>
                  </a:lnTo>
                  <a:cubicBezTo>
                    <a:pt x="187" y="221"/>
                    <a:pt x="160" y="256"/>
                    <a:pt x="126" y="266"/>
                  </a:cubicBezTo>
                  <a:lnTo>
                    <a:pt x="80" y="280"/>
                  </a:lnTo>
                  <a:cubicBezTo>
                    <a:pt x="73" y="282"/>
                    <a:pt x="68" y="286"/>
                    <a:pt x="67" y="290"/>
                  </a:cubicBezTo>
                  <a:cubicBezTo>
                    <a:pt x="65" y="295"/>
                    <a:pt x="67" y="301"/>
                    <a:pt x="71" y="307"/>
                  </a:cubicBezTo>
                  <a:lnTo>
                    <a:pt x="99" y="346"/>
                  </a:lnTo>
                  <a:cubicBezTo>
                    <a:pt x="120" y="375"/>
                    <a:pt x="119" y="419"/>
                    <a:pt x="98" y="446"/>
                  </a:cubicBezTo>
                  <a:lnTo>
                    <a:pt x="68" y="485"/>
                  </a:lnTo>
                  <a:cubicBezTo>
                    <a:pt x="64" y="490"/>
                    <a:pt x="62" y="496"/>
                    <a:pt x="64" y="501"/>
                  </a:cubicBezTo>
                  <a:cubicBezTo>
                    <a:pt x="65" y="506"/>
                    <a:pt x="70" y="510"/>
                    <a:pt x="77" y="513"/>
                  </a:cubicBezTo>
                  <a:lnTo>
                    <a:pt x="123" y="527"/>
                  </a:lnTo>
                  <a:cubicBezTo>
                    <a:pt x="156" y="538"/>
                    <a:pt x="181" y="574"/>
                    <a:pt x="181" y="609"/>
                  </a:cubicBezTo>
                  <a:lnTo>
                    <a:pt x="179" y="657"/>
                  </a:lnTo>
                  <a:cubicBezTo>
                    <a:pt x="179" y="664"/>
                    <a:pt x="181" y="669"/>
                    <a:pt x="184" y="672"/>
                  </a:cubicBezTo>
                  <a:cubicBezTo>
                    <a:pt x="187" y="676"/>
                    <a:pt x="191" y="676"/>
                    <a:pt x="194" y="676"/>
                  </a:cubicBezTo>
                  <a:cubicBezTo>
                    <a:pt x="197" y="676"/>
                    <a:pt x="200" y="676"/>
                    <a:pt x="203" y="675"/>
                  </a:cubicBezTo>
                  <a:lnTo>
                    <a:pt x="248" y="660"/>
                  </a:lnTo>
                  <a:cubicBezTo>
                    <a:pt x="256" y="658"/>
                    <a:pt x="264" y="657"/>
                    <a:pt x="272" y="657"/>
                  </a:cubicBezTo>
                  <a:close/>
                  <a:moveTo>
                    <a:pt x="385" y="801"/>
                  </a:moveTo>
                  <a:cubicBezTo>
                    <a:pt x="360" y="801"/>
                    <a:pt x="337" y="788"/>
                    <a:pt x="322" y="765"/>
                  </a:cubicBezTo>
                  <a:lnTo>
                    <a:pt x="294" y="726"/>
                  </a:lnTo>
                  <a:cubicBezTo>
                    <a:pt x="291" y="721"/>
                    <a:pt x="282" y="716"/>
                    <a:pt x="272" y="716"/>
                  </a:cubicBezTo>
                  <a:cubicBezTo>
                    <a:pt x="270" y="716"/>
                    <a:pt x="268" y="716"/>
                    <a:pt x="266" y="716"/>
                  </a:cubicBezTo>
                  <a:lnTo>
                    <a:pt x="221" y="731"/>
                  </a:lnTo>
                  <a:cubicBezTo>
                    <a:pt x="192" y="741"/>
                    <a:pt x="161" y="734"/>
                    <a:pt x="141" y="714"/>
                  </a:cubicBezTo>
                  <a:cubicBezTo>
                    <a:pt x="127" y="699"/>
                    <a:pt x="119" y="678"/>
                    <a:pt x="120" y="656"/>
                  </a:cubicBezTo>
                  <a:lnTo>
                    <a:pt x="121" y="608"/>
                  </a:lnTo>
                  <a:cubicBezTo>
                    <a:pt x="122" y="599"/>
                    <a:pt x="113" y="586"/>
                    <a:pt x="104" y="584"/>
                  </a:cubicBezTo>
                  <a:lnTo>
                    <a:pt x="59" y="569"/>
                  </a:lnTo>
                  <a:cubicBezTo>
                    <a:pt x="33" y="560"/>
                    <a:pt x="14" y="542"/>
                    <a:pt x="7" y="519"/>
                  </a:cubicBezTo>
                  <a:cubicBezTo>
                    <a:pt x="0" y="496"/>
                    <a:pt x="5" y="470"/>
                    <a:pt x="22" y="448"/>
                  </a:cubicBezTo>
                  <a:lnTo>
                    <a:pt x="51" y="410"/>
                  </a:lnTo>
                  <a:cubicBezTo>
                    <a:pt x="56" y="403"/>
                    <a:pt x="57" y="388"/>
                    <a:pt x="51" y="381"/>
                  </a:cubicBezTo>
                  <a:lnTo>
                    <a:pt x="23" y="342"/>
                  </a:lnTo>
                  <a:cubicBezTo>
                    <a:pt x="7" y="320"/>
                    <a:pt x="3" y="295"/>
                    <a:pt x="11" y="271"/>
                  </a:cubicBezTo>
                  <a:cubicBezTo>
                    <a:pt x="19" y="248"/>
                    <a:pt x="38" y="230"/>
                    <a:pt x="64" y="223"/>
                  </a:cubicBezTo>
                  <a:lnTo>
                    <a:pt x="110" y="209"/>
                  </a:lnTo>
                  <a:cubicBezTo>
                    <a:pt x="118" y="207"/>
                    <a:pt x="127" y="195"/>
                    <a:pt x="127" y="186"/>
                  </a:cubicBezTo>
                  <a:lnTo>
                    <a:pt x="127" y="138"/>
                  </a:lnTo>
                  <a:cubicBezTo>
                    <a:pt x="127" y="93"/>
                    <a:pt x="160" y="59"/>
                    <a:pt x="202" y="59"/>
                  </a:cubicBezTo>
                  <a:cubicBezTo>
                    <a:pt x="212" y="59"/>
                    <a:pt x="228" y="62"/>
                    <a:pt x="236" y="64"/>
                  </a:cubicBezTo>
                  <a:cubicBezTo>
                    <a:pt x="240" y="65"/>
                    <a:pt x="252" y="68"/>
                    <a:pt x="276" y="75"/>
                  </a:cubicBezTo>
                  <a:cubicBezTo>
                    <a:pt x="284" y="77"/>
                    <a:pt x="292" y="79"/>
                    <a:pt x="297" y="81"/>
                  </a:cubicBezTo>
                  <a:lnTo>
                    <a:pt x="298" y="81"/>
                  </a:lnTo>
                  <a:cubicBezTo>
                    <a:pt x="298" y="81"/>
                    <a:pt x="298" y="81"/>
                    <a:pt x="298" y="81"/>
                  </a:cubicBezTo>
                  <a:cubicBezTo>
                    <a:pt x="305" y="74"/>
                    <a:pt x="315" y="60"/>
                    <a:pt x="330" y="37"/>
                  </a:cubicBezTo>
                  <a:lnTo>
                    <a:pt x="331" y="35"/>
                  </a:lnTo>
                  <a:cubicBezTo>
                    <a:pt x="346" y="12"/>
                    <a:pt x="367" y="0"/>
                    <a:pt x="394" y="0"/>
                  </a:cubicBezTo>
                  <a:cubicBezTo>
                    <a:pt x="420" y="0"/>
                    <a:pt x="443" y="13"/>
                    <a:pt x="458" y="36"/>
                  </a:cubicBezTo>
                  <a:lnTo>
                    <a:pt x="485" y="75"/>
                  </a:lnTo>
                  <a:cubicBezTo>
                    <a:pt x="489" y="80"/>
                    <a:pt x="498" y="85"/>
                    <a:pt x="508" y="85"/>
                  </a:cubicBezTo>
                  <a:cubicBezTo>
                    <a:pt x="510" y="85"/>
                    <a:pt x="512" y="85"/>
                    <a:pt x="513" y="85"/>
                  </a:cubicBezTo>
                  <a:lnTo>
                    <a:pt x="559" y="70"/>
                  </a:lnTo>
                  <a:cubicBezTo>
                    <a:pt x="588" y="60"/>
                    <a:pt x="619" y="67"/>
                    <a:pt x="638" y="87"/>
                  </a:cubicBezTo>
                  <a:cubicBezTo>
                    <a:pt x="653" y="102"/>
                    <a:pt x="660" y="123"/>
                    <a:pt x="659" y="145"/>
                  </a:cubicBezTo>
                  <a:lnTo>
                    <a:pt x="658" y="193"/>
                  </a:lnTo>
                  <a:cubicBezTo>
                    <a:pt x="658" y="202"/>
                    <a:pt x="667" y="215"/>
                    <a:pt x="675" y="217"/>
                  </a:cubicBezTo>
                  <a:lnTo>
                    <a:pt x="721" y="232"/>
                  </a:lnTo>
                  <a:cubicBezTo>
                    <a:pt x="746" y="241"/>
                    <a:pt x="765" y="259"/>
                    <a:pt x="772" y="282"/>
                  </a:cubicBezTo>
                  <a:cubicBezTo>
                    <a:pt x="780" y="306"/>
                    <a:pt x="774" y="331"/>
                    <a:pt x="758" y="353"/>
                  </a:cubicBezTo>
                  <a:lnTo>
                    <a:pt x="729" y="391"/>
                  </a:lnTo>
                  <a:cubicBezTo>
                    <a:pt x="723" y="398"/>
                    <a:pt x="723" y="413"/>
                    <a:pt x="728" y="420"/>
                  </a:cubicBezTo>
                  <a:lnTo>
                    <a:pt x="756" y="459"/>
                  </a:lnTo>
                  <a:cubicBezTo>
                    <a:pt x="772" y="481"/>
                    <a:pt x="777" y="507"/>
                    <a:pt x="769" y="530"/>
                  </a:cubicBezTo>
                  <a:cubicBezTo>
                    <a:pt x="761" y="553"/>
                    <a:pt x="742" y="570"/>
                    <a:pt x="716" y="578"/>
                  </a:cubicBezTo>
                  <a:lnTo>
                    <a:pt x="670" y="592"/>
                  </a:lnTo>
                  <a:cubicBezTo>
                    <a:pt x="661" y="594"/>
                    <a:pt x="652" y="606"/>
                    <a:pt x="652" y="615"/>
                  </a:cubicBezTo>
                  <a:lnTo>
                    <a:pt x="652" y="663"/>
                  </a:lnTo>
                  <a:cubicBezTo>
                    <a:pt x="652" y="708"/>
                    <a:pt x="621" y="741"/>
                    <a:pt x="578" y="741"/>
                  </a:cubicBezTo>
                  <a:cubicBezTo>
                    <a:pt x="568" y="741"/>
                    <a:pt x="558" y="739"/>
                    <a:pt x="549" y="736"/>
                  </a:cubicBezTo>
                  <a:lnTo>
                    <a:pt x="504" y="720"/>
                  </a:lnTo>
                  <a:cubicBezTo>
                    <a:pt x="502" y="719"/>
                    <a:pt x="500" y="719"/>
                    <a:pt x="498" y="719"/>
                  </a:cubicBezTo>
                  <a:cubicBezTo>
                    <a:pt x="488" y="719"/>
                    <a:pt x="479" y="724"/>
                    <a:pt x="476" y="728"/>
                  </a:cubicBezTo>
                  <a:lnTo>
                    <a:pt x="448" y="767"/>
                  </a:lnTo>
                  <a:cubicBezTo>
                    <a:pt x="432" y="789"/>
                    <a:pt x="410" y="801"/>
                    <a:pt x="385" y="801"/>
                  </a:cubicBezTo>
                  <a:close/>
                  <a:moveTo>
                    <a:pt x="388" y="210"/>
                  </a:moveTo>
                  <a:cubicBezTo>
                    <a:pt x="277" y="210"/>
                    <a:pt x="186" y="301"/>
                    <a:pt x="186" y="413"/>
                  </a:cubicBezTo>
                  <a:cubicBezTo>
                    <a:pt x="186" y="524"/>
                    <a:pt x="277" y="615"/>
                    <a:pt x="388" y="615"/>
                  </a:cubicBezTo>
                  <a:cubicBezTo>
                    <a:pt x="500" y="615"/>
                    <a:pt x="590" y="524"/>
                    <a:pt x="590" y="413"/>
                  </a:cubicBezTo>
                  <a:cubicBezTo>
                    <a:pt x="590" y="301"/>
                    <a:pt x="500" y="210"/>
                    <a:pt x="388" y="210"/>
                  </a:cubicBezTo>
                  <a:close/>
                  <a:moveTo>
                    <a:pt x="388" y="650"/>
                  </a:moveTo>
                  <a:cubicBezTo>
                    <a:pt x="257" y="650"/>
                    <a:pt x="150" y="544"/>
                    <a:pt x="150" y="413"/>
                  </a:cubicBezTo>
                  <a:cubicBezTo>
                    <a:pt x="150" y="282"/>
                    <a:pt x="257" y="175"/>
                    <a:pt x="388" y="175"/>
                  </a:cubicBezTo>
                  <a:cubicBezTo>
                    <a:pt x="519" y="175"/>
                    <a:pt x="626" y="282"/>
                    <a:pt x="626" y="413"/>
                  </a:cubicBezTo>
                  <a:cubicBezTo>
                    <a:pt x="626" y="544"/>
                    <a:pt x="519" y="650"/>
                    <a:pt x="388" y="650"/>
                  </a:cubicBezTo>
                  <a:close/>
                  <a:moveTo>
                    <a:pt x="559" y="413"/>
                  </a:moveTo>
                  <a:cubicBezTo>
                    <a:pt x="559" y="507"/>
                    <a:pt x="482" y="583"/>
                    <a:pt x="388" y="583"/>
                  </a:cubicBezTo>
                  <a:cubicBezTo>
                    <a:pt x="294" y="583"/>
                    <a:pt x="218" y="507"/>
                    <a:pt x="218" y="413"/>
                  </a:cubicBezTo>
                  <a:cubicBezTo>
                    <a:pt x="218" y="319"/>
                    <a:pt x="294" y="242"/>
                    <a:pt x="388" y="242"/>
                  </a:cubicBezTo>
                  <a:cubicBezTo>
                    <a:pt x="482" y="242"/>
                    <a:pt x="559" y="319"/>
                    <a:pt x="559" y="413"/>
                  </a:cubicBezTo>
                  <a:close/>
                  <a:moveTo>
                    <a:pt x="581" y="788"/>
                  </a:moveTo>
                  <a:cubicBezTo>
                    <a:pt x="580" y="788"/>
                    <a:pt x="579" y="788"/>
                    <a:pt x="578" y="788"/>
                  </a:cubicBezTo>
                  <a:cubicBezTo>
                    <a:pt x="563" y="788"/>
                    <a:pt x="548" y="786"/>
                    <a:pt x="533" y="780"/>
                  </a:cubicBezTo>
                  <a:lnTo>
                    <a:pt x="504" y="770"/>
                  </a:lnTo>
                  <a:lnTo>
                    <a:pt x="486" y="795"/>
                  </a:lnTo>
                  <a:cubicBezTo>
                    <a:pt x="472" y="815"/>
                    <a:pt x="453" y="829"/>
                    <a:pt x="432" y="838"/>
                  </a:cubicBezTo>
                  <a:lnTo>
                    <a:pt x="447" y="1075"/>
                  </a:lnTo>
                  <a:cubicBezTo>
                    <a:pt x="448" y="1094"/>
                    <a:pt x="457" y="1096"/>
                    <a:pt x="467" y="1080"/>
                  </a:cubicBezTo>
                  <a:lnTo>
                    <a:pt x="515" y="1003"/>
                  </a:lnTo>
                  <a:cubicBezTo>
                    <a:pt x="525" y="987"/>
                    <a:pt x="544" y="985"/>
                    <a:pt x="557" y="998"/>
                  </a:cubicBezTo>
                  <a:lnTo>
                    <a:pt x="654" y="1099"/>
                  </a:lnTo>
                  <a:cubicBezTo>
                    <a:pt x="667" y="1113"/>
                    <a:pt x="674" y="1109"/>
                    <a:pt x="669" y="1091"/>
                  </a:cubicBezTo>
                  <a:cubicBezTo>
                    <a:pt x="669" y="1091"/>
                    <a:pt x="608" y="880"/>
                    <a:pt x="581" y="788"/>
                  </a:cubicBezTo>
                  <a:close/>
                  <a:moveTo>
                    <a:pt x="385" y="848"/>
                  </a:moveTo>
                  <a:cubicBezTo>
                    <a:pt x="344" y="848"/>
                    <a:pt x="307" y="828"/>
                    <a:pt x="283" y="792"/>
                  </a:cubicBezTo>
                  <a:lnTo>
                    <a:pt x="265" y="767"/>
                  </a:lnTo>
                  <a:lnTo>
                    <a:pt x="236" y="776"/>
                  </a:lnTo>
                  <a:cubicBezTo>
                    <a:pt x="222" y="780"/>
                    <a:pt x="208" y="783"/>
                    <a:pt x="195" y="783"/>
                  </a:cubicBezTo>
                  <a:cubicBezTo>
                    <a:pt x="189" y="783"/>
                    <a:pt x="183" y="782"/>
                    <a:pt x="177" y="781"/>
                  </a:cubicBezTo>
                  <a:cubicBezTo>
                    <a:pt x="152" y="872"/>
                    <a:pt x="96" y="1082"/>
                    <a:pt x="94" y="1088"/>
                  </a:cubicBezTo>
                  <a:cubicBezTo>
                    <a:pt x="91" y="1108"/>
                    <a:pt x="103" y="1139"/>
                    <a:pt x="136" y="1118"/>
                  </a:cubicBezTo>
                  <a:cubicBezTo>
                    <a:pt x="141" y="1115"/>
                    <a:pt x="240" y="1033"/>
                    <a:pt x="240" y="1033"/>
                  </a:cubicBezTo>
                  <a:cubicBezTo>
                    <a:pt x="255" y="1021"/>
                    <a:pt x="267" y="1020"/>
                    <a:pt x="284" y="1035"/>
                  </a:cubicBezTo>
                  <a:lnTo>
                    <a:pt x="361" y="1103"/>
                  </a:lnTo>
                  <a:cubicBezTo>
                    <a:pt x="374" y="1115"/>
                    <a:pt x="395" y="1108"/>
                    <a:pt x="395" y="1089"/>
                  </a:cubicBezTo>
                  <a:lnTo>
                    <a:pt x="388" y="848"/>
                  </a:lnTo>
                  <a:cubicBezTo>
                    <a:pt x="387" y="848"/>
                    <a:pt x="386" y="848"/>
                    <a:pt x="385" y="848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C4261D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/>
          </p:nvSpPr>
          <p:spPr bwMode="auto">
            <a:xfrm>
              <a:off x="7772329" y="-1123557"/>
              <a:ext cx="465708" cy="472063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2DB6B9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426348" y="5705965"/>
            <a:ext cx="349100" cy="472063"/>
            <a:chOff x="10019977" y="-551766"/>
            <a:chExt cx="2093913" cy="2122488"/>
          </a:xfrm>
          <a:solidFill>
            <a:schemeClr val="bg1"/>
          </a:solidFill>
        </p:grpSpPr>
        <p:sp>
          <p:nvSpPr>
            <p:cNvPr id="23" name="Freeform 6"/>
            <p:cNvSpPr>
              <a:spLocks noEditPoints="1"/>
            </p:cNvSpPr>
            <p:nvPr/>
          </p:nvSpPr>
          <p:spPr bwMode="auto">
            <a:xfrm>
              <a:off x="10019977" y="-551766"/>
              <a:ext cx="2093913" cy="2122488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2DB6B9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4" name="Freeform 6"/>
            <p:cNvSpPr>
              <a:spLocks noEditPoints="1"/>
            </p:cNvSpPr>
            <p:nvPr/>
          </p:nvSpPr>
          <p:spPr bwMode="auto">
            <a:xfrm>
              <a:off x="10357957" y="-215900"/>
              <a:ext cx="1417952" cy="1401540"/>
            </a:xfrm>
            <a:custGeom>
              <a:avLst/>
              <a:gdLst>
                <a:gd name="T0" fmla="*/ 675 w 1848"/>
                <a:gd name="T1" fmla="*/ 126 h 1848"/>
                <a:gd name="T2" fmla="*/ 286 w 1848"/>
                <a:gd name="T3" fmla="*/ 287 h 1848"/>
                <a:gd name="T4" fmla="*/ 126 w 1848"/>
                <a:gd name="T5" fmla="*/ 675 h 1848"/>
                <a:gd name="T6" fmla="*/ 286 w 1848"/>
                <a:gd name="T7" fmla="*/ 1064 h 1848"/>
                <a:gd name="T8" fmla="*/ 675 w 1848"/>
                <a:gd name="T9" fmla="*/ 1225 h 1848"/>
                <a:gd name="T10" fmla="*/ 1063 w 1848"/>
                <a:gd name="T11" fmla="*/ 1064 h 1848"/>
                <a:gd name="T12" fmla="*/ 1063 w 1848"/>
                <a:gd name="T13" fmla="*/ 287 h 1848"/>
                <a:gd name="T14" fmla="*/ 675 w 1848"/>
                <a:gd name="T15" fmla="*/ 126 h 1848"/>
                <a:gd name="T16" fmla="*/ 675 w 1848"/>
                <a:gd name="T17" fmla="*/ 1350 h 1848"/>
                <a:gd name="T18" fmla="*/ 198 w 1848"/>
                <a:gd name="T19" fmla="*/ 1153 h 1848"/>
                <a:gd name="T20" fmla="*/ 0 w 1848"/>
                <a:gd name="T21" fmla="*/ 675 h 1848"/>
                <a:gd name="T22" fmla="*/ 198 w 1848"/>
                <a:gd name="T23" fmla="*/ 198 h 1848"/>
                <a:gd name="T24" fmla="*/ 675 w 1848"/>
                <a:gd name="T25" fmla="*/ 0 h 1848"/>
                <a:gd name="T26" fmla="*/ 1152 w 1848"/>
                <a:gd name="T27" fmla="*/ 198 h 1848"/>
                <a:gd name="T28" fmla="*/ 1152 w 1848"/>
                <a:gd name="T29" fmla="*/ 1153 h 1848"/>
                <a:gd name="T30" fmla="*/ 675 w 1848"/>
                <a:gd name="T31" fmla="*/ 1350 h 1848"/>
                <a:gd name="T32" fmla="*/ 1261 w 1848"/>
                <a:gd name="T33" fmla="*/ 1068 h 1848"/>
                <a:gd name="T34" fmla="*/ 1261 w 1848"/>
                <a:gd name="T35" fmla="*/ 1153 h 1848"/>
                <a:gd name="T36" fmla="*/ 1153 w 1848"/>
                <a:gd name="T37" fmla="*/ 1261 h 1848"/>
                <a:gd name="T38" fmla="*/ 1067 w 1848"/>
                <a:gd name="T39" fmla="*/ 1261 h 1848"/>
                <a:gd name="T40" fmla="*/ 1063 w 1848"/>
                <a:gd name="T41" fmla="*/ 1257 h 1848"/>
                <a:gd name="T42" fmla="*/ 1063 w 1848"/>
                <a:gd name="T43" fmla="*/ 1172 h 1848"/>
                <a:gd name="T44" fmla="*/ 1171 w 1848"/>
                <a:gd name="T45" fmla="*/ 1064 h 1848"/>
                <a:gd name="T46" fmla="*/ 1257 w 1848"/>
                <a:gd name="T47" fmla="*/ 1064 h 1848"/>
                <a:gd name="T48" fmla="*/ 1261 w 1848"/>
                <a:gd name="T49" fmla="*/ 1068 h 1848"/>
                <a:gd name="T50" fmla="*/ 1401 w 1848"/>
                <a:gd name="T51" fmla="*/ 1250 h 1848"/>
                <a:gd name="T52" fmla="*/ 1401 w 1848"/>
                <a:gd name="T53" fmla="*/ 1401 h 1848"/>
                <a:gd name="T54" fmla="*/ 1250 w 1848"/>
                <a:gd name="T55" fmla="*/ 1401 h 1848"/>
                <a:gd name="T56" fmla="*/ 1250 w 1848"/>
                <a:gd name="T57" fmla="*/ 1250 h 1848"/>
                <a:gd name="T58" fmla="*/ 1401 w 1848"/>
                <a:gd name="T59" fmla="*/ 1250 h 1848"/>
                <a:gd name="T60" fmla="*/ 1827 w 1848"/>
                <a:gd name="T61" fmla="*/ 1655 h 1848"/>
                <a:gd name="T62" fmla="*/ 1823 w 1848"/>
                <a:gd name="T63" fmla="*/ 1736 h 1848"/>
                <a:gd name="T64" fmla="*/ 1736 w 1848"/>
                <a:gd name="T65" fmla="*/ 1823 h 1848"/>
                <a:gd name="T66" fmla="*/ 1654 w 1848"/>
                <a:gd name="T67" fmla="*/ 1827 h 1848"/>
                <a:gd name="T68" fmla="*/ 1396 w 1848"/>
                <a:gd name="T69" fmla="*/ 1569 h 1848"/>
                <a:gd name="T70" fmla="*/ 1400 w 1848"/>
                <a:gd name="T71" fmla="*/ 1487 h 1848"/>
                <a:gd name="T72" fmla="*/ 1487 w 1848"/>
                <a:gd name="T73" fmla="*/ 1400 h 1848"/>
                <a:gd name="T74" fmla="*/ 1568 w 1848"/>
                <a:gd name="T75" fmla="*/ 1396 h 1848"/>
                <a:gd name="T76" fmla="*/ 1827 w 1848"/>
                <a:gd name="T77" fmla="*/ 1655 h 1848"/>
                <a:gd name="T78" fmla="*/ 675 w 1848"/>
                <a:gd name="T79" fmla="*/ 270 h 1848"/>
                <a:gd name="T80" fmla="*/ 389 w 1848"/>
                <a:gd name="T81" fmla="*/ 389 h 1848"/>
                <a:gd name="T82" fmla="*/ 270 w 1848"/>
                <a:gd name="T83" fmla="*/ 675 h 1848"/>
                <a:gd name="T84" fmla="*/ 389 w 1848"/>
                <a:gd name="T85" fmla="*/ 962 h 1848"/>
                <a:gd name="T86" fmla="*/ 675 w 1848"/>
                <a:gd name="T87" fmla="*/ 1080 h 1848"/>
                <a:gd name="T88" fmla="*/ 961 w 1848"/>
                <a:gd name="T89" fmla="*/ 962 h 1848"/>
                <a:gd name="T90" fmla="*/ 961 w 1848"/>
                <a:gd name="T91" fmla="*/ 389 h 1848"/>
                <a:gd name="T92" fmla="*/ 675 w 1848"/>
                <a:gd name="T93" fmla="*/ 270 h 1848"/>
                <a:gd name="T94" fmla="*/ 675 w 1848"/>
                <a:gd name="T95" fmla="*/ 1164 h 1848"/>
                <a:gd name="T96" fmla="*/ 329 w 1848"/>
                <a:gd name="T97" fmla="*/ 1021 h 1848"/>
                <a:gd name="T98" fmla="*/ 186 w 1848"/>
                <a:gd name="T99" fmla="*/ 675 h 1848"/>
                <a:gd name="T100" fmla="*/ 329 w 1848"/>
                <a:gd name="T101" fmla="*/ 330 h 1848"/>
                <a:gd name="T102" fmla="*/ 675 w 1848"/>
                <a:gd name="T103" fmla="*/ 187 h 1848"/>
                <a:gd name="T104" fmla="*/ 1021 w 1848"/>
                <a:gd name="T105" fmla="*/ 330 h 1848"/>
                <a:gd name="T106" fmla="*/ 1021 w 1848"/>
                <a:gd name="T107" fmla="*/ 1021 h 1848"/>
                <a:gd name="T108" fmla="*/ 675 w 1848"/>
                <a:gd name="T109" fmla="*/ 1164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48" h="1848">
                  <a:moveTo>
                    <a:pt x="675" y="126"/>
                  </a:moveTo>
                  <a:cubicBezTo>
                    <a:pt x="528" y="126"/>
                    <a:pt x="390" y="183"/>
                    <a:pt x="286" y="287"/>
                  </a:cubicBezTo>
                  <a:cubicBezTo>
                    <a:pt x="183" y="391"/>
                    <a:pt x="126" y="529"/>
                    <a:pt x="126" y="675"/>
                  </a:cubicBezTo>
                  <a:cubicBezTo>
                    <a:pt x="126" y="822"/>
                    <a:pt x="183" y="960"/>
                    <a:pt x="286" y="1064"/>
                  </a:cubicBezTo>
                  <a:cubicBezTo>
                    <a:pt x="390" y="1168"/>
                    <a:pt x="528" y="1225"/>
                    <a:pt x="675" y="1225"/>
                  </a:cubicBezTo>
                  <a:cubicBezTo>
                    <a:pt x="822" y="1225"/>
                    <a:pt x="960" y="1168"/>
                    <a:pt x="1063" y="1064"/>
                  </a:cubicBezTo>
                  <a:cubicBezTo>
                    <a:pt x="1278" y="850"/>
                    <a:pt x="1278" y="501"/>
                    <a:pt x="1063" y="287"/>
                  </a:cubicBezTo>
                  <a:cubicBezTo>
                    <a:pt x="960" y="183"/>
                    <a:pt x="822" y="126"/>
                    <a:pt x="675" y="126"/>
                  </a:cubicBezTo>
                  <a:close/>
                  <a:moveTo>
                    <a:pt x="675" y="1350"/>
                  </a:moveTo>
                  <a:cubicBezTo>
                    <a:pt x="495" y="1350"/>
                    <a:pt x="325" y="1280"/>
                    <a:pt x="198" y="1153"/>
                  </a:cubicBezTo>
                  <a:cubicBezTo>
                    <a:pt x="70" y="1025"/>
                    <a:pt x="0" y="856"/>
                    <a:pt x="0" y="675"/>
                  </a:cubicBezTo>
                  <a:cubicBezTo>
                    <a:pt x="0" y="495"/>
                    <a:pt x="70" y="326"/>
                    <a:pt x="198" y="198"/>
                  </a:cubicBezTo>
                  <a:cubicBezTo>
                    <a:pt x="325" y="71"/>
                    <a:pt x="495" y="0"/>
                    <a:pt x="675" y="0"/>
                  </a:cubicBezTo>
                  <a:cubicBezTo>
                    <a:pt x="855" y="0"/>
                    <a:pt x="1025" y="71"/>
                    <a:pt x="1152" y="198"/>
                  </a:cubicBezTo>
                  <a:cubicBezTo>
                    <a:pt x="1415" y="461"/>
                    <a:pt x="1415" y="889"/>
                    <a:pt x="1152" y="1153"/>
                  </a:cubicBezTo>
                  <a:cubicBezTo>
                    <a:pt x="1025" y="1280"/>
                    <a:pt x="855" y="1350"/>
                    <a:pt x="675" y="1350"/>
                  </a:cubicBezTo>
                  <a:close/>
                  <a:moveTo>
                    <a:pt x="1261" y="1068"/>
                  </a:moveTo>
                  <a:cubicBezTo>
                    <a:pt x="1284" y="1091"/>
                    <a:pt x="1284" y="1130"/>
                    <a:pt x="1261" y="1153"/>
                  </a:cubicBezTo>
                  <a:lnTo>
                    <a:pt x="1153" y="1261"/>
                  </a:lnTo>
                  <a:cubicBezTo>
                    <a:pt x="1129" y="1285"/>
                    <a:pt x="1091" y="1285"/>
                    <a:pt x="1067" y="1261"/>
                  </a:cubicBezTo>
                  <a:lnTo>
                    <a:pt x="1063" y="1257"/>
                  </a:lnTo>
                  <a:cubicBezTo>
                    <a:pt x="1040" y="1234"/>
                    <a:pt x="1040" y="1195"/>
                    <a:pt x="1063" y="1172"/>
                  </a:cubicBezTo>
                  <a:lnTo>
                    <a:pt x="1171" y="1064"/>
                  </a:lnTo>
                  <a:cubicBezTo>
                    <a:pt x="1195" y="1040"/>
                    <a:pt x="1233" y="1040"/>
                    <a:pt x="1257" y="1064"/>
                  </a:cubicBezTo>
                  <a:lnTo>
                    <a:pt x="1261" y="1068"/>
                  </a:lnTo>
                  <a:close/>
                  <a:moveTo>
                    <a:pt x="1401" y="1250"/>
                  </a:moveTo>
                  <a:cubicBezTo>
                    <a:pt x="1442" y="1292"/>
                    <a:pt x="1442" y="1359"/>
                    <a:pt x="1401" y="1401"/>
                  </a:cubicBezTo>
                  <a:cubicBezTo>
                    <a:pt x="1359" y="1443"/>
                    <a:pt x="1291" y="1443"/>
                    <a:pt x="1250" y="1401"/>
                  </a:cubicBezTo>
                  <a:cubicBezTo>
                    <a:pt x="1208" y="1359"/>
                    <a:pt x="1208" y="1292"/>
                    <a:pt x="1250" y="1250"/>
                  </a:cubicBezTo>
                  <a:cubicBezTo>
                    <a:pt x="1291" y="1208"/>
                    <a:pt x="1359" y="1208"/>
                    <a:pt x="1401" y="1250"/>
                  </a:cubicBezTo>
                  <a:close/>
                  <a:moveTo>
                    <a:pt x="1827" y="1655"/>
                  </a:moveTo>
                  <a:cubicBezTo>
                    <a:pt x="1848" y="1676"/>
                    <a:pt x="1846" y="1713"/>
                    <a:pt x="1823" y="1736"/>
                  </a:cubicBezTo>
                  <a:lnTo>
                    <a:pt x="1736" y="1823"/>
                  </a:lnTo>
                  <a:cubicBezTo>
                    <a:pt x="1713" y="1847"/>
                    <a:pt x="1676" y="1848"/>
                    <a:pt x="1654" y="1827"/>
                  </a:cubicBezTo>
                  <a:lnTo>
                    <a:pt x="1396" y="1569"/>
                  </a:lnTo>
                  <a:cubicBezTo>
                    <a:pt x="1375" y="1547"/>
                    <a:pt x="1376" y="1511"/>
                    <a:pt x="1400" y="1487"/>
                  </a:cubicBezTo>
                  <a:lnTo>
                    <a:pt x="1487" y="1400"/>
                  </a:lnTo>
                  <a:cubicBezTo>
                    <a:pt x="1510" y="1377"/>
                    <a:pt x="1547" y="1375"/>
                    <a:pt x="1568" y="1396"/>
                  </a:cubicBezTo>
                  <a:lnTo>
                    <a:pt x="1827" y="1655"/>
                  </a:lnTo>
                  <a:close/>
                  <a:moveTo>
                    <a:pt x="675" y="270"/>
                  </a:moveTo>
                  <a:cubicBezTo>
                    <a:pt x="567" y="270"/>
                    <a:pt x="465" y="312"/>
                    <a:pt x="389" y="389"/>
                  </a:cubicBezTo>
                  <a:cubicBezTo>
                    <a:pt x="312" y="465"/>
                    <a:pt x="270" y="567"/>
                    <a:pt x="270" y="675"/>
                  </a:cubicBezTo>
                  <a:cubicBezTo>
                    <a:pt x="270" y="783"/>
                    <a:pt x="312" y="885"/>
                    <a:pt x="389" y="962"/>
                  </a:cubicBezTo>
                  <a:cubicBezTo>
                    <a:pt x="465" y="1038"/>
                    <a:pt x="567" y="1080"/>
                    <a:pt x="675" y="1080"/>
                  </a:cubicBezTo>
                  <a:cubicBezTo>
                    <a:pt x="783" y="1080"/>
                    <a:pt x="885" y="1038"/>
                    <a:pt x="961" y="962"/>
                  </a:cubicBezTo>
                  <a:cubicBezTo>
                    <a:pt x="1119" y="804"/>
                    <a:pt x="1119" y="547"/>
                    <a:pt x="961" y="389"/>
                  </a:cubicBezTo>
                  <a:cubicBezTo>
                    <a:pt x="885" y="312"/>
                    <a:pt x="783" y="270"/>
                    <a:pt x="675" y="270"/>
                  </a:cubicBezTo>
                  <a:close/>
                  <a:moveTo>
                    <a:pt x="675" y="1164"/>
                  </a:moveTo>
                  <a:cubicBezTo>
                    <a:pt x="544" y="1164"/>
                    <a:pt x="422" y="1113"/>
                    <a:pt x="329" y="1021"/>
                  </a:cubicBezTo>
                  <a:cubicBezTo>
                    <a:pt x="237" y="929"/>
                    <a:pt x="186" y="806"/>
                    <a:pt x="186" y="675"/>
                  </a:cubicBezTo>
                  <a:cubicBezTo>
                    <a:pt x="186" y="545"/>
                    <a:pt x="237" y="422"/>
                    <a:pt x="329" y="330"/>
                  </a:cubicBezTo>
                  <a:cubicBezTo>
                    <a:pt x="422" y="237"/>
                    <a:pt x="544" y="187"/>
                    <a:pt x="675" y="187"/>
                  </a:cubicBezTo>
                  <a:cubicBezTo>
                    <a:pt x="806" y="187"/>
                    <a:pt x="928" y="237"/>
                    <a:pt x="1021" y="330"/>
                  </a:cubicBezTo>
                  <a:cubicBezTo>
                    <a:pt x="1211" y="520"/>
                    <a:pt x="1211" y="830"/>
                    <a:pt x="1021" y="1021"/>
                  </a:cubicBezTo>
                  <a:cubicBezTo>
                    <a:pt x="928" y="1113"/>
                    <a:pt x="806" y="1164"/>
                    <a:pt x="675" y="1164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2DB6B9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875669" y="5705965"/>
            <a:ext cx="349100" cy="472063"/>
            <a:chOff x="2317849" y="-1212230"/>
            <a:chExt cx="2093913" cy="2122488"/>
          </a:xfrm>
          <a:solidFill>
            <a:schemeClr val="bg1"/>
          </a:solidFill>
        </p:grpSpPr>
        <p:sp>
          <p:nvSpPr>
            <p:cNvPr id="26" name="Freeform 6"/>
            <p:cNvSpPr>
              <a:spLocks noEditPoints="1"/>
            </p:cNvSpPr>
            <p:nvPr/>
          </p:nvSpPr>
          <p:spPr bwMode="auto">
            <a:xfrm>
              <a:off x="2317849" y="-1212230"/>
              <a:ext cx="2093913" cy="2122488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2DB6B9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7" name="Freeform 7"/>
            <p:cNvSpPr>
              <a:spLocks noEditPoints="1"/>
            </p:cNvSpPr>
            <p:nvPr/>
          </p:nvSpPr>
          <p:spPr bwMode="auto">
            <a:xfrm>
              <a:off x="2723116" y="-1037197"/>
              <a:ext cx="1283378" cy="1723206"/>
            </a:xfrm>
            <a:custGeom>
              <a:avLst/>
              <a:gdLst>
                <a:gd name="T0" fmla="*/ 337 w 1669"/>
                <a:gd name="T1" fmla="*/ 844 h 2273"/>
                <a:gd name="T2" fmla="*/ 513 w 1669"/>
                <a:gd name="T3" fmla="*/ 1259 h 2273"/>
                <a:gd name="T4" fmla="*/ 656 w 1669"/>
                <a:gd name="T5" fmla="*/ 1590 h 2273"/>
                <a:gd name="T6" fmla="*/ 978 w 1669"/>
                <a:gd name="T7" fmla="*/ 1600 h 2273"/>
                <a:gd name="T8" fmla="*/ 1049 w 1669"/>
                <a:gd name="T9" fmla="*/ 1467 h 2273"/>
                <a:gd name="T10" fmla="*/ 1229 w 1669"/>
                <a:gd name="T11" fmla="*/ 1135 h 2273"/>
                <a:gd name="T12" fmla="*/ 835 w 1669"/>
                <a:gd name="T13" fmla="*/ 346 h 2273"/>
                <a:gd name="T14" fmla="*/ 691 w 1669"/>
                <a:gd name="T15" fmla="*/ 1704 h 2273"/>
                <a:gd name="T16" fmla="*/ 528 w 1669"/>
                <a:gd name="T17" fmla="*/ 1515 h 2273"/>
                <a:gd name="T18" fmla="*/ 354 w 1669"/>
                <a:gd name="T19" fmla="*/ 1192 h 2273"/>
                <a:gd name="T20" fmla="*/ 835 w 1669"/>
                <a:gd name="T21" fmla="*/ 242 h 2273"/>
                <a:gd name="T22" fmla="*/ 1316 w 1669"/>
                <a:gd name="T23" fmla="*/ 1192 h 2273"/>
                <a:gd name="T24" fmla="*/ 1142 w 1669"/>
                <a:gd name="T25" fmla="*/ 1515 h 2273"/>
                <a:gd name="T26" fmla="*/ 978 w 1669"/>
                <a:gd name="T27" fmla="*/ 1704 h 2273"/>
                <a:gd name="T28" fmla="*/ 597 w 1669"/>
                <a:gd name="T29" fmla="*/ 2037 h 2273"/>
                <a:gd name="T30" fmla="*/ 1002 w 1669"/>
                <a:gd name="T31" fmla="*/ 2115 h 2273"/>
                <a:gd name="T32" fmla="*/ 1002 w 1669"/>
                <a:gd name="T33" fmla="*/ 1960 h 2273"/>
                <a:gd name="T34" fmla="*/ 645 w 1669"/>
                <a:gd name="T35" fmla="*/ 2086 h 2273"/>
                <a:gd name="T36" fmla="*/ 1033 w 1669"/>
                <a:gd name="T37" fmla="*/ 2086 h 2273"/>
                <a:gd name="T38" fmla="*/ 1081 w 1669"/>
                <a:gd name="T39" fmla="*/ 2037 h 2273"/>
                <a:gd name="T40" fmla="*/ 597 w 1669"/>
                <a:gd name="T41" fmla="*/ 1795 h 2273"/>
                <a:gd name="T42" fmla="*/ 1081 w 1669"/>
                <a:gd name="T43" fmla="*/ 2037 h 2273"/>
                <a:gd name="T44" fmla="*/ 1077 w 1669"/>
                <a:gd name="T45" fmla="*/ 949 h 2273"/>
                <a:gd name="T46" fmla="*/ 914 w 1669"/>
                <a:gd name="T47" fmla="*/ 1113 h 2273"/>
                <a:gd name="T48" fmla="*/ 756 w 1669"/>
                <a:gd name="T49" fmla="*/ 1113 h 2273"/>
                <a:gd name="T50" fmla="*/ 592 w 1669"/>
                <a:gd name="T51" fmla="*/ 949 h 2273"/>
                <a:gd name="T52" fmla="*/ 592 w 1669"/>
                <a:gd name="T53" fmla="*/ 791 h 2273"/>
                <a:gd name="T54" fmla="*/ 756 w 1669"/>
                <a:gd name="T55" fmla="*/ 628 h 2273"/>
                <a:gd name="T56" fmla="*/ 914 w 1669"/>
                <a:gd name="T57" fmla="*/ 628 h 2273"/>
                <a:gd name="T58" fmla="*/ 1077 w 1669"/>
                <a:gd name="T59" fmla="*/ 791 h 2273"/>
                <a:gd name="T60" fmla="*/ 1604 w 1669"/>
                <a:gd name="T61" fmla="*/ 768 h 2273"/>
                <a:gd name="T62" fmla="*/ 1518 w 1669"/>
                <a:gd name="T63" fmla="*/ 844 h 2273"/>
                <a:gd name="T64" fmla="*/ 1604 w 1669"/>
                <a:gd name="T65" fmla="*/ 893 h 2273"/>
                <a:gd name="T66" fmla="*/ 1604 w 1669"/>
                <a:gd name="T67" fmla="*/ 768 h 2273"/>
                <a:gd name="T68" fmla="*/ 1421 w 1669"/>
                <a:gd name="T69" fmla="*/ 336 h 2273"/>
                <a:gd name="T70" fmla="*/ 1332 w 1669"/>
                <a:gd name="T71" fmla="*/ 247 h 2273"/>
                <a:gd name="T72" fmla="*/ 1356 w 1669"/>
                <a:gd name="T73" fmla="*/ 400 h 2273"/>
                <a:gd name="T74" fmla="*/ 895 w 1669"/>
                <a:gd name="T75" fmla="*/ 161 h 2273"/>
                <a:gd name="T76" fmla="*/ 833 w 1669"/>
                <a:gd name="T77" fmla="*/ 0 h 2273"/>
                <a:gd name="T78" fmla="*/ 771 w 1669"/>
                <a:gd name="T79" fmla="*/ 161 h 2273"/>
                <a:gd name="T80" fmla="*/ 307 w 1669"/>
                <a:gd name="T81" fmla="*/ 408 h 2273"/>
                <a:gd name="T82" fmla="*/ 334 w 1669"/>
                <a:gd name="T83" fmla="*/ 258 h 2273"/>
                <a:gd name="T84" fmla="*/ 245 w 1669"/>
                <a:gd name="T85" fmla="*/ 346 h 2273"/>
                <a:gd name="T86" fmla="*/ 149 w 1669"/>
                <a:gd name="T87" fmla="*/ 844 h 2273"/>
                <a:gd name="T88" fmla="*/ 65 w 1669"/>
                <a:gd name="T89" fmla="*/ 768 h 2273"/>
                <a:gd name="T90" fmla="*/ 65 w 1669"/>
                <a:gd name="T91" fmla="*/ 893 h 2273"/>
                <a:gd name="T92" fmla="*/ 149 w 1669"/>
                <a:gd name="T93" fmla="*/ 844 h 2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69" h="2273">
                  <a:moveTo>
                    <a:pt x="835" y="346"/>
                  </a:moveTo>
                  <a:cubicBezTo>
                    <a:pt x="560" y="346"/>
                    <a:pt x="337" y="569"/>
                    <a:pt x="337" y="844"/>
                  </a:cubicBezTo>
                  <a:cubicBezTo>
                    <a:pt x="337" y="975"/>
                    <a:pt x="440" y="1133"/>
                    <a:pt x="441" y="1135"/>
                  </a:cubicBezTo>
                  <a:cubicBezTo>
                    <a:pt x="463" y="1168"/>
                    <a:pt x="495" y="1222"/>
                    <a:pt x="513" y="1259"/>
                  </a:cubicBezTo>
                  <a:lnTo>
                    <a:pt x="620" y="1467"/>
                  </a:lnTo>
                  <a:cubicBezTo>
                    <a:pt x="641" y="1507"/>
                    <a:pt x="656" y="1560"/>
                    <a:pt x="656" y="1590"/>
                  </a:cubicBezTo>
                  <a:cubicBezTo>
                    <a:pt x="657" y="1591"/>
                    <a:pt x="669" y="1600"/>
                    <a:pt x="691" y="1600"/>
                  </a:cubicBezTo>
                  <a:lnTo>
                    <a:pt x="978" y="1600"/>
                  </a:lnTo>
                  <a:cubicBezTo>
                    <a:pt x="1000" y="1600"/>
                    <a:pt x="1012" y="1591"/>
                    <a:pt x="1014" y="1588"/>
                  </a:cubicBezTo>
                  <a:cubicBezTo>
                    <a:pt x="1014" y="1560"/>
                    <a:pt x="1029" y="1507"/>
                    <a:pt x="1049" y="1467"/>
                  </a:cubicBezTo>
                  <a:lnTo>
                    <a:pt x="1157" y="1258"/>
                  </a:lnTo>
                  <a:cubicBezTo>
                    <a:pt x="1175" y="1223"/>
                    <a:pt x="1207" y="1168"/>
                    <a:pt x="1229" y="1135"/>
                  </a:cubicBezTo>
                  <a:cubicBezTo>
                    <a:pt x="1264" y="1080"/>
                    <a:pt x="1333" y="948"/>
                    <a:pt x="1333" y="844"/>
                  </a:cubicBezTo>
                  <a:cubicBezTo>
                    <a:pt x="1333" y="569"/>
                    <a:pt x="1109" y="346"/>
                    <a:pt x="835" y="346"/>
                  </a:cubicBezTo>
                  <a:close/>
                  <a:moveTo>
                    <a:pt x="978" y="1704"/>
                  </a:moveTo>
                  <a:lnTo>
                    <a:pt x="691" y="1704"/>
                  </a:lnTo>
                  <a:cubicBezTo>
                    <a:pt x="613" y="1704"/>
                    <a:pt x="552" y="1654"/>
                    <a:pt x="552" y="1590"/>
                  </a:cubicBezTo>
                  <a:cubicBezTo>
                    <a:pt x="552" y="1581"/>
                    <a:pt x="543" y="1546"/>
                    <a:pt x="528" y="1515"/>
                  </a:cubicBezTo>
                  <a:lnTo>
                    <a:pt x="420" y="1306"/>
                  </a:lnTo>
                  <a:cubicBezTo>
                    <a:pt x="404" y="1273"/>
                    <a:pt x="374" y="1222"/>
                    <a:pt x="354" y="1192"/>
                  </a:cubicBezTo>
                  <a:cubicBezTo>
                    <a:pt x="342" y="1173"/>
                    <a:pt x="233" y="1003"/>
                    <a:pt x="233" y="844"/>
                  </a:cubicBezTo>
                  <a:cubicBezTo>
                    <a:pt x="233" y="512"/>
                    <a:pt x="503" y="242"/>
                    <a:pt x="835" y="242"/>
                  </a:cubicBezTo>
                  <a:cubicBezTo>
                    <a:pt x="1167" y="242"/>
                    <a:pt x="1437" y="512"/>
                    <a:pt x="1437" y="844"/>
                  </a:cubicBezTo>
                  <a:cubicBezTo>
                    <a:pt x="1437" y="1003"/>
                    <a:pt x="1328" y="1173"/>
                    <a:pt x="1316" y="1192"/>
                  </a:cubicBezTo>
                  <a:cubicBezTo>
                    <a:pt x="1296" y="1222"/>
                    <a:pt x="1266" y="1274"/>
                    <a:pt x="1249" y="1306"/>
                  </a:cubicBezTo>
                  <a:lnTo>
                    <a:pt x="1142" y="1515"/>
                  </a:lnTo>
                  <a:cubicBezTo>
                    <a:pt x="1126" y="1546"/>
                    <a:pt x="1118" y="1581"/>
                    <a:pt x="1118" y="1590"/>
                  </a:cubicBezTo>
                  <a:cubicBezTo>
                    <a:pt x="1118" y="1654"/>
                    <a:pt x="1056" y="1704"/>
                    <a:pt x="978" y="1704"/>
                  </a:cubicBezTo>
                  <a:close/>
                  <a:moveTo>
                    <a:pt x="676" y="1960"/>
                  </a:moveTo>
                  <a:cubicBezTo>
                    <a:pt x="632" y="1960"/>
                    <a:pt x="597" y="1995"/>
                    <a:pt x="597" y="2037"/>
                  </a:cubicBezTo>
                  <a:cubicBezTo>
                    <a:pt x="597" y="2080"/>
                    <a:pt x="632" y="2115"/>
                    <a:pt x="676" y="2115"/>
                  </a:cubicBezTo>
                  <a:lnTo>
                    <a:pt x="1002" y="2115"/>
                  </a:lnTo>
                  <a:cubicBezTo>
                    <a:pt x="1046" y="2115"/>
                    <a:pt x="1081" y="2080"/>
                    <a:pt x="1081" y="2037"/>
                  </a:cubicBezTo>
                  <a:cubicBezTo>
                    <a:pt x="1081" y="1995"/>
                    <a:pt x="1046" y="1960"/>
                    <a:pt x="1002" y="1960"/>
                  </a:cubicBezTo>
                  <a:lnTo>
                    <a:pt x="676" y="1960"/>
                  </a:lnTo>
                  <a:close/>
                  <a:moveTo>
                    <a:pt x="645" y="2086"/>
                  </a:moveTo>
                  <a:cubicBezTo>
                    <a:pt x="649" y="2190"/>
                    <a:pt x="734" y="2273"/>
                    <a:pt x="839" y="2273"/>
                  </a:cubicBezTo>
                  <a:cubicBezTo>
                    <a:pt x="944" y="2273"/>
                    <a:pt x="1029" y="2190"/>
                    <a:pt x="1033" y="2086"/>
                  </a:cubicBezTo>
                  <a:lnTo>
                    <a:pt x="645" y="2086"/>
                  </a:lnTo>
                  <a:close/>
                  <a:moveTo>
                    <a:pt x="1081" y="2037"/>
                  </a:moveTo>
                  <a:lnTo>
                    <a:pt x="597" y="2037"/>
                  </a:lnTo>
                  <a:lnTo>
                    <a:pt x="597" y="1795"/>
                  </a:lnTo>
                  <a:lnTo>
                    <a:pt x="1081" y="1795"/>
                  </a:lnTo>
                  <a:lnTo>
                    <a:pt x="1081" y="2037"/>
                  </a:lnTo>
                  <a:close/>
                  <a:moveTo>
                    <a:pt x="1157" y="870"/>
                  </a:moveTo>
                  <a:cubicBezTo>
                    <a:pt x="1157" y="914"/>
                    <a:pt x="1121" y="949"/>
                    <a:pt x="1077" y="949"/>
                  </a:cubicBezTo>
                  <a:lnTo>
                    <a:pt x="914" y="949"/>
                  </a:lnTo>
                  <a:lnTo>
                    <a:pt x="914" y="1113"/>
                  </a:lnTo>
                  <a:cubicBezTo>
                    <a:pt x="914" y="1156"/>
                    <a:pt x="878" y="1192"/>
                    <a:pt x="835" y="1192"/>
                  </a:cubicBezTo>
                  <a:cubicBezTo>
                    <a:pt x="791" y="1192"/>
                    <a:pt x="756" y="1156"/>
                    <a:pt x="756" y="1113"/>
                  </a:cubicBezTo>
                  <a:lnTo>
                    <a:pt x="756" y="949"/>
                  </a:lnTo>
                  <a:lnTo>
                    <a:pt x="592" y="949"/>
                  </a:lnTo>
                  <a:cubicBezTo>
                    <a:pt x="549" y="949"/>
                    <a:pt x="513" y="914"/>
                    <a:pt x="513" y="870"/>
                  </a:cubicBezTo>
                  <a:cubicBezTo>
                    <a:pt x="513" y="827"/>
                    <a:pt x="549" y="791"/>
                    <a:pt x="592" y="791"/>
                  </a:cubicBezTo>
                  <a:lnTo>
                    <a:pt x="756" y="791"/>
                  </a:lnTo>
                  <a:lnTo>
                    <a:pt x="756" y="628"/>
                  </a:lnTo>
                  <a:cubicBezTo>
                    <a:pt x="756" y="584"/>
                    <a:pt x="791" y="548"/>
                    <a:pt x="835" y="548"/>
                  </a:cubicBezTo>
                  <a:cubicBezTo>
                    <a:pt x="878" y="548"/>
                    <a:pt x="914" y="584"/>
                    <a:pt x="914" y="628"/>
                  </a:cubicBezTo>
                  <a:lnTo>
                    <a:pt x="914" y="791"/>
                  </a:lnTo>
                  <a:lnTo>
                    <a:pt x="1077" y="791"/>
                  </a:lnTo>
                  <a:cubicBezTo>
                    <a:pt x="1121" y="791"/>
                    <a:pt x="1157" y="827"/>
                    <a:pt x="1157" y="870"/>
                  </a:cubicBezTo>
                  <a:close/>
                  <a:moveTo>
                    <a:pt x="1604" y="768"/>
                  </a:moveTo>
                  <a:lnTo>
                    <a:pt x="1514" y="768"/>
                  </a:lnTo>
                  <a:cubicBezTo>
                    <a:pt x="1517" y="793"/>
                    <a:pt x="1518" y="818"/>
                    <a:pt x="1518" y="844"/>
                  </a:cubicBezTo>
                  <a:cubicBezTo>
                    <a:pt x="1518" y="860"/>
                    <a:pt x="1517" y="877"/>
                    <a:pt x="1515" y="893"/>
                  </a:cubicBezTo>
                  <a:lnTo>
                    <a:pt x="1604" y="893"/>
                  </a:lnTo>
                  <a:cubicBezTo>
                    <a:pt x="1640" y="893"/>
                    <a:pt x="1669" y="865"/>
                    <a:pt x="1669" y="831"/>
                  </a:cubicBezTo>
                  <a:cubicBezTo>
                    <a:pt x="1669" y="796"/>
                    <a:pt x="1640" y="768"/>
                    <a:pt x="1604" y="768"/>
                  </a:cubicBezTo>
                  <a:close/>
                  <a:moveTo>
                    <a:pt x="1356" y="400"/>
                  </a:moveTo>
                  <a:lnTo>
                    <a:pt x="1421" y="336"/>
                  </a:lnTo>
                  <a:cubicBezTo>
                    <a:pt x="1446" y="310"/>
                    <a:pt x="1447" y="270"/>
                    <a:pt x="1423" y="245"/>
                  </a:cubicBezTo>
                  <a:cubicBezTo>
                    <a:pt x="1398" y="221"/>
                    <a:pt x="1358" y="222"/>
                    <a:pt x="1332" y="247"/>
                  </a:cubicBezTo>
                  <a:lnTo>
                    <a:pt x="1267" y="313"/>
                  </a:lnTo>
                  <a:cubicBezTo>
                    <a:pt x="1299" y="339"/>
                    <a:pt x="1329" y="368"/>
                    <a:pt x="1356" y="400"/>
                  </a:cubicBezTo>
                  <a:close/>
                  <a:moveTo>
                    <a:pt x="833" y="158"/>
                  </a:moveTo>
                  <a:cubicBezTo>
                    <a:pt x="854" y="158"/>
                    <a:pt x="875" y="160"/>
                    <a:pt x="895" y="161"/>
                  </a:cubicBezTo>
                  <a:lnTo>
                    <a:pt x="895" y="65"/>
                  </a:lnTo>
                  <a:cubicBezTo>
                    <a:pt x="895" y="29"/>
                    <a:pt x="867" y="0"/>
                    <a:pt x="833" y="0"/>
                  </a:cubicBezTo>
                  <a:cubicBezTo>
                    <a:pt x="799" y="0"/>
                    <a:pt x="771" y="29"/>
                    <a:pt x="771" y="65"/>
                  </a:cubicBezTo>
                  <a:lnTo>
                    <a:pt x="771" y="161"/>
                  </a:lnTo>
                  <a:cubicBezTo>
                    <a:pt x="791" y="160"/>
                    <a:pt x="812" y="158"/>
                    <a:pt x="833" y="158"/>
                  </a:cubicBezTo>
                  <a:close/>
                  <a:moveTo>
                    <a:pt x="307" y="408"/>
                  </a:moveTo>
                  <a:cubicBezTo>
                    <a:pt x="333" y="375"/>
                    <a:pt x="363" y="346"/>
                    <a:pt x="395" y="319"/>
                  </a:cubicBezTo>
                  <a:lnTo>
                    <a:pt x="334" y="258"/>
                  </a:lnTo>
                  <a:cubicBezTo>
                    <a:pt x="308" y="233"/>
                    <a:pt x="268" y="232"/>
                    <a:pt x="244" y="256"/>
                  </a:cubicBezTo>
                  <a:cubicBezTo>
                    <a:pt x="219" y="281"/>
                    <a:pt x="220" y="321"/>
                    <a:pt x="245" y="346"/>
                  </a:cubicBezTo>
                  <a:lnTo>
                    <a:pt x="307" y="408"/>
                  </a:lnTo>
                  <a:close/>
                  <a:moveTo>
                    <a:pt x="149" y="844"/>
                  </a:moveTo>
                  <a:cubicBezTo>
                    <a:pt x="149" y="818"/>
                    <a:pt x="151" y="793"/>
                    <a:pt x="154" y="768"/>
                  </a:cubicBezTo>
                  <a:lnTo>
                    <a:pt x="65" y="768"/>
                  </a:lnTo>
                  <a:cubicBezTo>
                    <a:pt x="29" y="768"/>
                    <a:pt x="0" y="796"/>
                    <a:pt x="0" y="831"/>
                  </a:cubicBezTo>
                  <a:cubicBezTo>
                    <a:pt x="0" y="865"/>
                    <a:pt x="29" y="893"/>
                    <a:pt x="65" y="893"/>
                  </a:cubicBezTo>
                  <a:lnTo>
                    <a:pt x="152" y="893"/>
                  </a:lnTo>
                  <a:cubicBezTo>
                    <a:pt x="151" y="877"/>
                    <a:pt x="149" y="860"/>
                    <a:pt x="149" y="844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2DB6B9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341424" y="5705965"/>
            <a:ext cx="349100" cy="472063"/>
            <a:chOff x="4910385" y="-2248866"/>
            <a:chExt cx="2093913" cy="2122488"/>
          </a:xfrm>
          <a:solidFill>
            <a:schemeClr val="bg1"/>
          </a:solidFill>
        </p:grpSpPr>
        <p:sp>
          <p:nvSpPr>
            <p:cNvPr id="29" name="Freeform 6"/>
            <p:cNvSpPr>
              <a:spLocks noEditPoints="1"/>
            </p:cNvSpPr>
            <p:nvPr/>
          </p:nvSpPr>
          <p:spPr bwMode="auto">
            <a:xfrm>
              <a:off x="4910385" y="-2248866"/>
              <a:ext cx="2093913" cy="2122488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2DB6B9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0" name="Freeform 5"/>
            <p:cNvSpPr>
              <a:spLocks noEditPoints="1"/>
            </p:cNvSpPr>
            <p:nvPr/>
          </p:nvSpPr>
          <p:spPr bwMode="auto">
            <a:xfrm>
              <a:off x="5341463" y="-1826020"/>
              <a:ext cx="1381847" cy="1227579"/>
            </a:xfrm>
            <a:custGeom>
              <a:avLst/>
              <a:gdLst>
                <a:gd name="T0" fmla="*/ 746 w 1802"/>
                <a:gd name="T1" fmla="*/ 524 h 1618"/>
                <a:gd name="T2" fmla="*/ 223 w 1802"/>
                <a:gd name="T3" fmla="*/ 599 h 1618"/>
                <a:gd name="T4" fmla="*/ 223 w 1802"/>
                <a:gd name="T5" fmla="*/ 383 h 1618"/>
                <a:gd name="T6" fmla="*/ 1059 w 1802"/>
                <a:gd name="T7" fmla="*/ 458 h 1618"/>
                <a:gd name="T8" fmla="*/ 223 w 1802"/>
                <a:gd name="T9" fmla="*/ 383 h 1618"/>
                <a:gd name="T10" fmla="*/ 1059 w 1802"/>
                <a:gd name="T11" fmla="*/ 241 h 1618"/>
                <a:gd name="T12" fmla="*/ 223 w 1802"/>
                <a:gd name="T13" fmla="*/ 317 h 1618"/>
                <a:gd name="T14" fmla="*/ 0 w 1802"/>
                <a:gd name="T15" fmla="*/ 1182 h 1618"/>
                <a:gd name="T16" fmla="*/ 202 w 1802"/>
                <a:gd name="T17" fmla="*/ 1455 h 1618"/>
                <a:gd name="T18" fmla="*/ 1283 w 1802"/>
                <a:gd name="T19" fmla="*/ 1548 h 1618"/>
                <a:gd name="T20" fmla="*/ 1198 w 1802"/>
                <a:gd name="T21" fmla="*/ 1219 h 1618"/>
                <a:gd name="T22" fmla="*/ 382 w 1802"/>
                <a:gd name="T23" fmla="*/ 1228 h 1618"/>
                <a:gd name="T24" fmla="*/ 298 w 1802"/>
                <a:gd name="T25" fmla="*/ 1320 h 1618"/>
                <a:gd name="T26" fmla="*/ 84 w 1802"/>
                <a:gd name="T27" fmla="*/ 1164 h 1618"/>
                <a:gd name="T28" fmla="*/ 1198 w 1802"/>
                <a:gd name="T29" fmla="*/ 85 h 1618"/>
                <a:gd name="T30" fmla="*/ 1283 w 1802"/>
                <a:gd name="T31" fmla="*/ 840 h 1618"/>
                <a:gd name="T32" fmla="*/ 0 w 1802"/>
                <a:gd name="T33" fmla="*/ 0 h 1618"/>
                <a:gd name="T34" fmla="*/ 302 w 1802"/>
                <a:gd name="T35" fmla="*/ 1398 h 1618"/>
                <a:gd name="T36" fmla="*/ 972 w 1802"/>
                <a:gd name="T37" fmla="*/ 1492 h 1618"/>
                <a:gd name="T38" fmla="*/ 302 w 1802"/>
                <a:gd name="T39" fmla="*/ 1398 h 1618"/>
                <a:gd name="T40" fmla="*/ 1442 w 1802"/>
                <a:gd name="T41" fmla="*/ 1062 h 1618"/>
                <a:gd name="T42" fmla="*/ 993 w 1802"/>
                <a:gd name="T43" fmla="*/ 851 h 1618"/>
                <a:gd name="T44" fmla="*/ 1783 w 1802"/>
                <a:gd name="T45" fmla="*/ 1547 h 1618"/>
                <a:gd name="T46" fmla="*/ 1604 w 1802"/>
                <a:gd name="T47" fmla="*/ 1057 h 1618"/>
                <a:gd name="T48" fmla="*/ 1387 w 1802"/>
                <a:gd name="T49" fmla="*/ 940 h 1618"/>
                <a:gd name="T50" fmla="*/ 1393 w 1802"/>
                <a:gd name="T51" fmla="*/ 863 h 1618"/>
                <a:gd name="T52" fmla="*/ 1333 w 1802"/>
                <a:gd name="T53" fmla="*/ 914 h 1618"/>
                <a:gd name="T54" fmla="*/ 1360 w 1802"/>
                <a:gd name="T55" fmla="*/ 951 h 1618"/>
                <a:gd name="T56" fmla="*/ 1549 w 1802"/>
                <a:gd name="T57" fmla="*/ 1082 h 1618"/>
                <a:gd name="T58" fmla="*/ 1681 w 1802"/>
                <a:gd name="T59" fmla="*/ 1321 h 1618"/>
                <a:gd name="T60" fmla="*/ 1572 w 1802"/>
                <a:gd name="T61" fmla="*/ 1171 h 1618"/>
                <a:gd name="T62" fmla="*/ 1270 w 1802"/>
                <a:gd name="T63" fmla="*/ 1253 h 1618"/>
                <a:gd name="T64" fmla="*/ 1696 w 1802"/>
                <a:gd name="T65" fmla="*/ 1610 h 1618"/>
                <a:gd name="T66" fmla="*/ 1069 w 1802"/>
                <a:gd name="T67" fmla="*/ 618 h 1618"/>
                <a:gd name="T68" fmla="*/ 823 w 1802"/>
                <a:gd name="T69" fmla="*/ 496 h 1618"/>
                <a:gd name="T70" fmla="*/ 1007 w 1802"/>
                <a:gd name="T71" fmla="*/ 661 h 1618"/>
                <a:gd name="T72" fmla="*/ 941 w 1802"/>
                <a:gd name="T73" fmla="*/ 716 h 1618"/>
                <a:gd name="T74" fmla="*/ 810 w 1802"/>
                <a:gd name="T75" fmla="*/ 507 h 1618"/>
                <a:gd name="T76" fmla="*/ 889 w 1802"/>
                <a:gd name="T77" fmla="*/ 770 h 1618"/>
                <a:gd name="T78" fmla="*/ 1111 w 1802"/>
                <a:gd name="T79" fmla="*/ 712 h 1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02" h="1618">
                  <a:moveTo>
                    <a:pt x="223" y="524"/>
                  </a:moveTo>
                  <a:lnTo>
                    <a:pt x="746" y="524"/>
                  </a:lnTo>
                  <a:lnTo>
                    <a:pt x="746" y="599"/>
                  </a:lnTo>
                  <a:lnTo>
                    <a:pt x="223" y="599"/>
                  </a:lnTo>
                  <a:lnTo>
                    <a:pt x="223" y="524"/>
                  </a:lnTo>
                  <a:close/>
                  <a:moveTo>
                    <a:pt x="223" y="383"/>
                  </a:moveTo>
                  <a:lnTo>
                    <a:pt x="1059" y="383"/>
                  </a:lnTo>
                  <a:lnTo>
                    <a:pt x="1059" y="458"/>
                  </a:lnTo>
                  <a:lnTo>
                    <a:pt x="223" y="458"/>
                  </a:lnTo>
                  <a:lnTo>
                    <a:pt x="223" y="383"/>
                  </a:lnTo>
                  <a:close/>
                  <a:moveTo>
                    <a:pt x="223" y="241"/>
                  </a:moveTo>
                  <a:lnTo>
                    <a:pt x="1059" y="241"/>
                  </a:lnTo>
                  <a:lnTo>
                    <a:pt x="1059" y="317"/>
                  </a:lnTo>
                  <a:lnTo>
                    <a:pt x="223" y="317"/>
                  </a:lnTo>
                  <a:lnTo>
                    <a:pt x="223" y="241"/>
                  </a:lnTo>
                  <a:close/>
                  <a:moveTo>
                    <a:pt x="0" y="1182"/>
                  </a:moveTo>
                  <a:cubicBezTo>
                    <a:pt x="0" y="1254"/>
                    <a:pt x="9" y="1311"/>
                    <a:pt x="54" y="1369"/>
                  </a:cubicBezTo>
                  <a:cubicBezTo>
                    <a:pt x="92" y="1419"/>
                    <a:pt x="140" y="1446"/>
                    <a:pt x="202" y="1455"/>
                  </a:cubicBezTo>
                  <a:lnTo>
                    <a:pt x="1206" y="1612"/>
                  </a:lnTo>
                  <a:cubicBezTo>
                    <a:pt x="1248" y="1618"/>
                    <a:pt x="1283" y="1590"/>
                    <a:pt x="1283" y="1548"/>
                  </a:cubicBezTo>
                  <a:lnTo>
                    <a:pt x="1283" y="1335"/>
                  </a:lnTo>
                  <a:cubicBezTo>
                    <a:pt x="1254" y="1299"/>
                    <a:pt x="1226" y="1259"/>
                    <a:pt x="1198" y="1219"/>
                  </a:cubicBezTo>
                  <a:lnTo>
                    <a:pt x="1198" y="1490"/>
                  </a:lnTo>
                  <a:lnTo>
                    <a:pt x="382" y="1228"/>
                  </a:lnTo>
                  <a:cubicBezTo>
                    <a:pt x="372" y="1225"/>
                    <a:pt x="361" y="1229"/>
                    <a:pt x="356" y="1239"/>
                  </a:cubicBezTo>
                  <a:cubicBezTo>
                    <a:pt x="339" y="1273"/>
                    <a:pt x="319" y="1304"/>
                    <a:pt x="298" y="1320"/>
                  </a:cubicBezTo>
                  <a:cubicBezTo>
                    <a:pt x="239" y="1366"/>
                    <a:pt x="166" y="1357"/>
                    <a:pt x="121" y="1299"/>
                  </a:cubicBezTo>
                  <a:cubicBezTo>
                    <a:pt x="88" y="1256"/>
                    <a:pt x="84" y="1215"/>
                    <a:pt x="84" y="1164"/>
                  </a:cubicBezTo>
                  <a:lnTo>
                    <a:pt x="84" y="85"/>
                  </a:lnTo>
                  <a:lnTo>
                    <a:pt x="1198" y="85"/>
                  </a:lnTo>
                  <a:lnTo>
                    <a:pt x="1198" y="751"/>
                  </a:lnTo>
                  <a:lnTo>
                    <a:pt x="1283" y="840"/>
                  </a:lnTo>
                  <a:lnTo>
                    <a:pt x="1283" y="0"/>
                  </a:lnTo>
                  <a:lnTo>
                    <a:pt x="0" y="0"/>
                  </a:lnTo>
                  <a:lnTo>
                    <a:pt x="0" y="1182"/>
                  </a:lnTo>
                  <a:close/>
                  <a:moveTo>
                    <a:pt x="302" y="1398"/>
                  </a:moveTo>
                  <a:lnTo>
                    <a:pt x="970" y="1503"/>
                  </a:lnTo>
                  <a:cubicBezTo>
                    <a:pt x="977" y="1504"/>
                    <a:pt x="980" y="1494"/>
                    <a:pt x="972" y="1492"/>
                  </a:cubicBezTo>
                  <a:lnTo>
                    <a:pt x="390" y="1305"/>
                  </a:lnTo>
                  <a:cubicBezTo>
                    <a:pt x="364" y="1349"/>
                    <a:pt x="344" y="1371"/>
                    <a:pt x="302" y="1398"/>
                  </a:cubicBezTo>
                  <a:close/>
                  <a:moveTo>
                    <a:pt x="1131" y="735"/>
                  </a:moveTo>
                  <a:lnTo>
                    <a:pt x="1442" y="1062"/>
                  </a:lnTo>
                  <a:lnTo>
                    <a:pt x="1264" y="1213"/>
                  </a:lnTo>
                  <a:lnTo>
                    <a:pt x="993" y="851"/>
                  </a:lnTo>
                  <a:lnTo>
                    <a:pt x="1131" y="735"/>
                  </a:lnTo>
                  <a:close/>
                  <a:moveTo>
                    <a:pt x="1783" y="1547"/>
                  </a:moveTo>
                  <a:cubicBezTo>
                    <a:pt x="1788" y="1530"/>
                    <a:pt x="1791" y="1511"/>
                    <a:pt x="1793" y="1489"/>
                  </a:cubicBezTo>
                  <a:cubicBezTo>
                    <a:pt x="1802" y="1343"/>
                    <a:pt x="1781" y="1146"/>
                    <a:pt x="1604" y="1057"/>
                  </a:cubicBezTo>
                  <a:cubicBezTo>
                    <a:pt x="1550" y="1030"/>
                    <a:pt x="1446" y="989"/>
                    <a:pt x="1408" y="959"/>
                  </a:cubicBezTo>
                  <a:cubicBezTo>
                    <a:pt x="1399" y="952"/>
                    <a:pt x="1392" y="946"/>
                    <a:pt x="1387" y="940"/>
                  </a:cubicBezTo>
                  <a:cubicBezTo>
                    <a:pt x="1392" y="939"/>
                    <a:pt x="1397" y="937"/>
                    <a:pt x="1401" y="933"/>
                  </a:cubicBezTo>
                  <a:cubicBezTo>
                    <a:pt x="1418" y="919"/>
                    <a:pt x="1414" y="888"/>
                    <a:pt x="1393" y="863"/>
                  </a:cubicBezTo>
                  <a:cubicBezTo>
                    <a:pt x="1373" y="838"/>
                    <a:pt x="1342" y="830"/>
                    <a:pt x="1325" y="844"/>
                  </a:cubicBezTo>
                  <a:cubicBezTo>
                    <a:pt x="1309" y="858"/>
                    <a:pt x="1312" y="890"/>
                    <a:pt x="1333" y="914"/>
                  </a:cubicBezTo>
                  <a:cubicBezTo>
                    <a:pt x="1338" y="920"/>
                    <a:pt x="1343" y="925"/>
                    <a:pt x="1349" y="929"/>
                  </a:cubicBezTo>
                  <a:cubicBezTo>
                    <a:pt x="1351" y="937"/>
                    <a:pt x="1355" y="944"/>
                    <a:pt x="1360" y="951"/>
                  </a:cubicBezTo>
                  <a:cubicBezTo>
                    <a:pt x="1367" y="963"/>
                    <a:pt x="1379" y="975"/>
                    <a:pt x="1394" y="986"/>
                  </a:cubicBezTo>
                  <a:cubicBezTo>
                    <a:pt x="1436" y="1019"/>
                    <a:pt x="1494" y="1051"/>
                    <a:pt x="1549" y="1082"/>
                  </a:cubicBezTo>
                  <a:cubicBezTo>
                    <a:pt x="1666" y="1148"/>
                    <a:pt x="1695" y="1231"/>
                    <a:pt x="1700" y="1321"/>
                  </a:cubicBezTo>
                  <a:cubicBezTo>
                    <a:pt x="1701" y="1334"/>
                    <a:pt x="1694" y="1341"/>
                    <a:pt x="1681" y="1321"/>
                  </a:cubicBezTo>
                  <a:cubicBezTo>
                    <a:pt x="1677" y="1316"/>
                    <a:pt x="1673" y="1310"/>
                    <a:pt x="1670" y="1305"/>
                  </a:cubicBezTo>
                  <a:cubicBezTo>
                    <a:pt x="1643" y="1261"/>
                    <a:pt x="1610" y="1216"/>
                    <a:pt x="1572" y="1171"/>
                  </a:cubicBezTo>
                  <a:cubicBezTo>
                    <a:pt x="1542" y="1136"/>
                    <a:pt x="1512" y="1104"/>
                    <a:pt x="1481" y="1075"/>
                  </a:cubicBezTo>
                  <a:lnTo>
                    <a:pt x="1270" y="1253"/>
                  </a:lnTo>
                  <a:cubicBezTo>
                    <a:pt x="1293" y="1288"/>
                    <a:pt x="1320" y="1324"/>
                    <a:pt x="1350" y="1359"/>
                  </a:cubicBezTo>
                  <a:cubicBezTo>
                    <a:pt x="1476" y="1508"/>
                    <a:pt x="1615" y="1606"/>
                    <a:pt x="1696" y="1610"/>
                  </a:cubicBezTo>
                  <a:cubicBezTo>
                    <a:pt x="1739" y="1613"/>
                    <a:pt x="1770" y="1585"/>
                    <a:pt x="1783" y="1547"/>
                  </a:cubicBezTo>
                  <a:close/>
                  <a:moveTo>
                    <a:pt x="1069" y="618"/>
                  </a:moveTo>
                  <a:lnTo>
                    <a:pt x="835" y="486"/>
                  </a:lnTo>
                  <a:lnTo>
                    <a:pt x="823" y="496"/>
                  </a:lnTo>
                  <a:lnTo>
                    <a:pt x="953" y="651"/>
                  </a:lnTo>
                  <a:cubicBezTo>
                    <a:pt x="971" y="641"/>
                    <a:pt x="993" y="645"/>
                    <a:pt x="1007" y="661"/>
                  </a:cubicBezTo>
                  <a:cubicBezTo>
                    <a:pt x="1022" y="679"/>
                    <a:pt x="1020" y="706"/>
                    <a:pt x="1002" y="722"/>
                  </a:cubicBezTo>
                  <a:cubicBezTo>
                    <a:pt x="984" y="737"/>
                    <a:pt x="957" y="734"/>
                    <a:pt x="941" y="716"/>
                  </a:cubicBezTo>
                  <a:cubicBezTo>
                    <a:pt x="928" y="700"/>
                    <a:pt x="928" y="677"/>
                    <a:pt x="940" y="662"/>
                  </a:cubicBezTo>
                  <a:lnTo>
                    <a:pt x="810" y="507"/>
                  </a:lnTo>
                  <a:lnTo>
                    <a:pt x="797" y="518"/>
                  </a:lnTo>
                  <a:lnTo>
                    <a:pt x="889" y="770"/>
                  </a:lnTo>
                  <a:lnTo>
                    <a:pt x="974" y="828"/>
                  </a:lnTo>
                  <a:lnTo>
                    <a:pt x="1111" y="712"/>
                  </a:lnTo>
                  <a:lnTo>
                    <a:pt x="1069" y="618"/>
                  </a:ln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C4261D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1889943" y="4534417"/>
            <a:ext cx="4523272" cy="707886"/>
          </a:xfrm>
          <a:prstGeom prst="rect">
            <a:avLst/>
          </a:prstGeom>
        </p:spPr>
        <p:txBody>
          <a:bodyPr wrap="square">
            <a:spAutoFit/>
            <a:scene3d>
              <a:camera prst="obliqueBottomRight"/>
              <a:lightRig rig="threePt" dir="t"/>
            </a:scene3d>
          </a:bodyPr>
          <a:lstStyle/>
          <a:p>
            <a:pPr algn="ctr"/>
            <a:endParaRPr lang="en-US" altLang="zh-CN" sz="4000" dirty="0">
              <a:solidFill>
                <a:schemeClr val="bg2"/>
              </a:solidFill>
              <a:latin typeface="Times New Roman" pitchFamily="18" charset="0"/>
              <a:ea typeface="印品黑体" panose="00000500000000000000" pitchFamily="2" charset="-122"/>
              <a:cs typeface="Times New Roman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3825" y="2258914"/>
            <a:ext cx="1984187" cy="458225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50218" y="5242303"/>
            <a:ext cx="1691500" cy="1481206"/>
          </a:xfrm>
          <a:prstGeom prst="rect">
            <a:avLst/>
          </a:prstGeom>
        </p:spPr>
      </p:pic>
      <p:sp>
        <p:nvSpPr>
          <p:cNvPr id="33" name="矩形 31"/>
          <p:cNvSpPr/>
          <p:nvPr/>
        </p:nvSpPr>
        <p:spPr>
          <a:xfrm>
            <a:off x="2895566" y="2933632"/>
            <a:ext cx="4523272" cy="707886"/>
          </a:xfrm>
          <a:prstGeom prst="rect">
            <a:avLst/>
          </a:prstGeom>
        </p:spPr>
        <p:txBody>
          <a:bodyPr wrap="square">
            <a:spAutoFit/>
            <a:scene3d>
              <a:camera prst="obliqueBottomRight"/>
              <a:lightRig rig="threePt" dir="t"/>
            </a:scene3d>
          </a:bodyPr>
          <a:lstStyle/>
          <a:p>
            <a:pPr algn="ctr"/>
            <a:endParaRPr lang="en-US" altLang="zh-CN" sz="4000" dirty="0">
              <a:solidFill>
                <a:schemeClr val="bg2"/>
              </a:solidFill>
              <a:latin typeface="Times New Roman" pitchFamily="18" charset="0"/>
              <a:ea typeface="印品黑体" panose="00000500000000000000" pitchFamily="2" charset="-122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63689" y="1810519"/>
            <a:ext cx="6552728" cy="171023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xmlns="" val="6447772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4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950"/>
                            </p:stCondLst>
                            <p:childTnLst>
                              <p:par>
                                <p:cTn id="3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2" presetClass="entr" presetSubtype="1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2" presetClass="entr" presetSubtype="1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2" presetClass="entr" presetSubtype="1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750"/>
                            </p:stCondLst>
                            <p:childTnLst>
                              <p:par>
                                <p:cTn id="67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1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2" grpId="0"/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2016/4/15 Friday</a:t>
            </a:r>
          </a:p>
        </p:txBody>
      </p:sp>
      <p:pic>
        <p:nvPicPr>
          <p:cNvPr id="28" name="Picture 4" descr="s"/>
          <p:cNvPicPr>
            <a:picLocks noChangeAspect="1" noChangeArrowheads="1"/>
          </p:cNvPicPr>
          <p:nvPr/>
        </p:nvPicPr>
        <p:blipFill>
          <a:blip r:embed="rId3"/>
          <a:srcRect l="23381" t="63071" r="58537" b="13522"/>
          <a:stretch>
            <a:fillRect/>
          </a:stretch>
        </p:blipFill>
        <p:spPr bwMode="auto">
          <a:xfrm>
            <a:off x="7469480" y="5129306"/>
            <a:ext cx="1652301" cy="1606055"/>
          </a:xfrm>
          <a:prstGeom prst="rect">
            <a:avLst/>
          </a:prstGeom>
          <a:noFill/>
        </p:spPr>
      </p:pic>
      <p:pic>
        <p:nvPicPr>
          <p:cNvPr id="1026" name="Picture 2" descr="C:\Users\Administrator\Desktop\458PICR58PICfN3_1024.jpg"/>
          <p:cNvPicPr>
            <a:picLocks noChangeAspect="1" noChangeArrowheads="1"/>
          </p:cNvPicPr>
          <p:nvPr/>
        </p:nvPicPr>
        <p:blipFill>
          <a:blip r:embed="rId4"/>
          <a:srcRect t="9679" b="11805"/>
          <a:stretch>
            <a:fillRect/>
          </a:stretch>
        </p:blipFill>
        <p:spPr bwMode="auto">
          <a:xfrm>
            <a:off x="15" y="-94187"/>
            <a:ext cx="9203267" cy="6952187"/>
          </a:xfrm>
          <a:prstGeom prst="rect">
            <a:avLst/>
          </a:prstGeom>
          <a:noFill/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0048" y="4375569"/>
            <a:ext cx="1142868" cy="24825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5" y="-94187"/>
            <a:ext cx="9203267" cy="69521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09160" y="69538"/>
            <a:ext cx="8784976" cy="66247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051720" y="190838"/>
            <a:ext cx="851283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sz="32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32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03 </a:t>
            </a:r>
            <a:endParaRPr lang="en-US" sz="32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2515556" y="895180"/>
            <a:ext cx="4172184" cy="60886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 dung phê phán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9180" y="1678731"/>
            <a:ext cx="8424936" cy="267765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Chàng trai: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Gia cảnh: nghèo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Tình cảm: chân thật, muốn cưới cô gái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Vui vẻ, bình thản đón nhận việc thách cưới: bán bể bán sông để lo lễ vật.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4122" y="3932220"/>
            <a:ext cx="6147360" cy="27089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67724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t>2016/4/15 Friday</a:t>
            </a:r>
          </a:p>
        </p:txBody>
      </p:sp>
      <p:pic>
        <p:nvPicPr>
          <p:cNvPr id="28" name="Picture 4" descr="s"/>
          <p:cNvPicPr>
            <a:picLocks noChangeAspect="1" noChangeArrowheads="1"/>
          </p:cNvPicPr>
          <p:nvPr/>
        </p:nvPicPr>
        <p:blipFill>
          <a:blip r:embed="rId3"/>
          <a:srcRect l="23381" t="63071" r="58537" b="13522"/>
          <a:stretch>
            <a:fillRect/>
          </a:stretch>
        </p:blipFill>
        <p:spPr bwMode="auto">
          <a:xfrm>
            <a:off x="7469480" y="5129306"/>
            <a:ext cx="1652301" cy="1606055"/>
          </a:xfrm>
          <a:prstGeom prst="rect">
            <a:avLst/>
          </a:prstGeom>
          <a:noFill/>
        </p:spPr>
      </p:pic>
      <p:pic>
        <p:nvPicPr>
          <p:cNvPr id="1026" name="Picture 2" descr="C:\Users\Administrator\Desktop\458PICR58PICfN3_1024.jpg"/>
          <p:cNvPicPr>
            <a:picLocks noChangeAspect="1" noChangeArrowheads="1"/>
          </p:cNvPicPr>
          <p:nvPr/>
        </p:nvPicPr>
        <p:blipFill>
          <a:blip r:embed="rId4"/>
          <a:srcRect t="9679" b="11805"/>
          <a:stretch>
            <a:fillRect/>
          </a:stretch>
        </p:blipFill>
        <p:spPr bwMode="auto">
          <a:xfrm>
            <a:off x="15" y="-94187"/>
            <a:ext cx="9203267" cy="6952187"/>
          </a:xfrm>
          <a:prstGeom prst="rect">
            <a:avLst/>
          </a:prstGeom>
          <a:noFill/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0048" y="4375569"/>
            <a:ext cx="1142868" cy="24825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5" y="-94187"/>
            <a:ext cx="9203267" cy="69521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09160" y="69538"/>
            <a:ext cx="8784976" cy="66247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1720" y="190838"/>
            <a:ext cx="851283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dung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dao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03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15556" y="895180"/>
            <a:ext cx="4172184" cy="60886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 dung phê phán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9180" y="1678731"/>
            <a:ext cx="8424936" cy="440120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Chàng trai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chấp</a:t>
            </a:r>
            <a:r>
              <a:rPr kumimoji="0" lang="pt-BR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nhận thách cưới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pt-BR" dirty="0"/>
              <a:t> </a:t>
            </a:r>
            <a:endParaRPr lang="en-US" dirty="0"/>
          </a:p>
          <a:p>
            <a:r>
              <a:rPr lang="pt-BR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 tám ông sao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 tấm lụa đào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 nghìn con lợn, bồ câu tám nghìn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Tám vạn quan tiền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 chĩnh vàng hoa...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Mười thúng mỡ muối...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-&gt; Có những lễ vật không thể có như ông sao, mỡ muỗi...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 bán sông, bán bể cũng là không thể...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=&gt; Nói những điều phi thực tế để phê phán hủ tục thách cưới</a:t>
            </a:r>
            <a:r>
              <a:rPr lang="pt-BR" sz="2600" dirty="0" smtClean="0"/>
              <a:t>.</a:t>
            </a:r>
            <a:endParaRPr lang="en-US" sz="2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6096" y="1733226"/>
            <a:ext cx="3378020" cy="28976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84540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2016/4/15 Friday</a:t>
            </a:r>
          </a:p>
        </p:txBody>
      </p:sp>
      <p:pic>
        <p:nvPicPr>
          <p:cNvPr id="28" name="Picture 4" descr="s"/>
          <p:cNvPicPr>
            <a:picLocks noChangeAspect="1" noChangeArrowheads="1"/>
          </p:cNvPicPr>
          <p:nvPr/>
        </p:nvPicPr>
        <p:blipFill>
          <a:blip r:embed="rId3"/>
          <a:srcRect l="23381" t="63071" r="58537" b="13522"/>
          <a:stretch>
            <a:fillRect/>
          </a:stretch>
        </p:blipFill>
        <p:spPr bwMode="auto">
          <a:xfrm>
            <a:off x="7469480" y="5129306"/>
            <a:ext cx="1652301" cy="1606055"/>
          </a:xfrm>
          <a:prstGeom prst="rect">
            <a:avLst/>
          </a:prstGeom>
          <a:noFill/>
        </p:spPr>
      </p:pic>
      <p:pic>
        <p:nvPicPr>
          <p:cNvPr id="1026" name="Picture 2" descr="C:\Users\Administrator\Desktop\458PICR58PICfN3_1024.jpg"/>
          <p:cNvPicPr>
            <a:picLocks noChangeAspect="1" noChangeArrowheads="1"/>
          </p:cNvPicPr>
          <p:nvPr/>
        </p:nvPicPr>
        <p:blipFill>
          <a:blip r:embed="rId4"/>
          <a:srcRect t="9679" b="11805"/>
          <a:stretch>
            <a:fillRect/>
          </a:stretch>
        </p:blipFill>
        <p:spPr bwMode="auto">
          <a:xfrm>
            <a:off x="15" y="-94187"/>
            <a:ext cx="9203267" cy="6952187"/>
          </a:xfrm>
          <a:prstGeom prst="rect">
            <a:avLst/>
          </a:prstGeom>
          <a:noFill/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0048" y="4375569"/>
            <a:ext cx="1142868" cy="24825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5" y="-94187"/>
            <a:ext cx="9203267" cy="69521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09160" y="69538"/>
            <a:ext cx="8784976" cy="66247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051720" y="190838"/>
            <a:ext cx="851283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sz="32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32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03 </a:t>
            </a:r>
            <a:endParaRPr lang="en-US" sz="32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2515556" y="895180"/>
            <a:ext cx="4172184" cy="60886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 dung phê phán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9180" y="1678731"/>
            <a:ext cx="4974908" cy="483209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Chàng trai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cưới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Nghệ thuật: điệp ngữ, liệt kê, sử dụng từ ngữ số nhiều...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Lối nói khoa trương về các lễ vật...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Dù gia đình cô gái thách cưới nặng nhưng chàng trai vẫn vui vẻ chấp nhận -&gt; trân trọng giá trị của cô gái và bộc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lộ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tình yêu chân thật của mình.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0955" y="2163109"/>
            <a:ext cx="4026024" cy="33977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935180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2016/4/15 Friday</a:t>
            </a:r>
          </a:p>
        </p:txBody>
      </p:sp>
      <p:pic>
        <p:nvPicPr>
          <p:cNvPr id="28" name="Picture 4" descr="s"/>
          <p:cNvPicPr>
            <a:picLocks noChangeAspect="1" noChangeArrowheads="1"/>
          </p:cNvPicPr>
          <p:nvPr/>
        </p:nvPicPr>
        <p:blipFill>
          <a:blip r:embed="rId3"/>
          <a:srcRect l="23381" t="63071" r="58537" b="13522"/>
          <a:stretch>
            <a:fillRect/>
          </a:stretch>
        </p:blipFill>
        <p:spPr bwMode="auto">
          <a:xfrm>
            <a:off x="7469480" y="5129306"/>
            <a:ext cx="1652301" cy="1606055"/>
          </a:xfrm>
          <a:prstGeom prst="rect">
            <a:avLst/>
          </a:prstGeom>
          <a:noFill/>
        </p:spPr>
      </p:pic>
      <p:pic>
        <p:nvPicPr>
          <p:cNvPr id="1026" name="Picture 2" descr="C:\Users\Administrator\Desktop\458PICR58PICfN3_1024.jpg"/>
          <p:cNvPicPr>
            <a:picLocks noChangeAspect="1" noChangeArrowheads="1"/>
          </p:cNvPicPr>
          <p:nvPr/>
        </p:nvPicPr>
        <p:blipFill>
          <a:blip r:embed="rId4"/>
          <a:srcRect t="9679" b="11805"/>
          <a:stretch>
            <a:fillRect/>
          </a:stretch>
        </p:blipFill>
        <p:spPr bwMode="auto">
          <a:xfrm>
            <a:off x="15" y="-94187"/>
            <a:ext cx="9203267" cy="6952187"/>
          </a:xfrm>
          <a:prstGeom prst="rect">
            <a:avLst/>
          </a:prstGeom>
          <a:noFill/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0048" y="4375569"/>
            <a:ext cx="1142868" cy="24825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5" y="-94187"/>
            <a:ext cx="9203267" cy="69521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83703" y="27896"/>
            <a:ext cx="8784976" cy="66247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051720" y="190838"/>
            <a:ext cx="851283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sz="32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32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03 </a:t>
            </a:r>
            <a:endParaRPr lang="en-US" sz="32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83949" y="1700856"/>
            <a:ext cx="2808312" cy="136815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 độ tác giả dân gian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880" y="1136773"/>
            <a:ext cx="5256583" cy="230832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Phê phán nạn thách cưới trong xã hội cũ gây nên nhiều hệ lụy cho con 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người.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04999" y="4430200"/>
            <a:ext cx="2808312" cy="136815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học rút ra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1880" y="4237619"/>
            <a:ext cx="5256583" cy="230832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Nên có sự đồng cảm, thấu hiểu để con cái được hạnh phúc chứ không phải thách cưới làm khó nhà trai</a:t>
            </a:r>
            <a:r>
              <a:rPr lang="pt-BR" sz="3600" dirty="0"/>
              <a:t>.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2216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3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956"/>
            <a:ext cx="9144001" cy="683758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0583" y="4684603"/>
            <a:ext cx="1147543" cy="111540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50218" y="728625"/>
            <a:ext cx="1277807" cy="1350714"/>
          </a:xfrm>
          <a:prstGeom prst="rect">
            <a:avLst/>
          </a:prstGeom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81016" y="1400008"/>
            <a:ext cx="8876168" cy="1717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scene3d>
              <a:camera prst="obliqueBottomLeft"/>
              <a:lightRig rig="threePt" dir="t"/>
            </a:scene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endParaRPr lang="zh-CN" altLang="en-US" sz="7200" b="1" dirty="0">
              <a:solidFill>
                <a:schemeClr val="bg2"/>
              </a:solidFill>
              <a:latin typeface="Times New Roman" pitchFamily="18" charset="0"/>
              <a:ea typeface="印品黑体" panose="00000500000000000000" pitchFamily="2" charset="-122"/>
              <a:cs typeface="Times New Roman" pitchFamily="18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3527710" y="5705965"/>
            <a:ext cx="349100" cy="472063"/>
            <a:chOff x="4796805" y="-215900"/>
            <a:chExt cx="2093913" cy="2122488"/>
          </a:xfrm>
          <a:solidFill>
            <a:schemeClr val="bg1"/>
          </a:solidFill>
        </p:grpSpPr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4796805" y="-215900"/>
              <a:ext cx="2093913" cy="2122488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C4261D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5168280" y="0"/>
              <a:ext cx="1360488" cy="1641475"/>
            </a:xfrm>
            <a:custGeom>
              <a:avLst/>
              <a:gdLst>
                <a:gd name="T0" fmla="*/ 870 w 1809"/>
                <a:gd name="T1" fmla="*/ 879 h 2152"/>
                <a:gd name="T2" fmla="*/ 870 w 1809"/>
                <a:gd name="T3" fmla="*/ 2152 h 2152"/>
                <a:gd name="T4" fmla="*/ 1809 w 1809"/>
                <a:gd name="T5" fmla="*/ 1820 h 2152"/>
                <a:gd name="T6" fmla="*/ 1809 w 1809"/>
                <a:gd name="T7" fmla="*/ 547 h 2152"/>
                <a:gd name="T8" fmla="*/ 870 w 1809"/>
                <a:gd name="T9" fmla="*/ 879 h 2152"/>
                <a:gd name="T10" fmla="*/ 785 w 1809"/>
                <a:gd name="T11" fmla="*/ 961 h 2152"/>
                <a:gd name="T12" fmla="*/ 785 w 1809"/>
                <a:gd name="T13" fmla="*/ 1138 h 2152"/>
                <a:gd name="T14" fmla="*/ 613 w 1809"/>
                <a:gd name="T15" fmla="*/ 1053 h 2152"/>
                <a:gd name="T16" fmla="*/ 613 w 1809"/>
                <a:gd name="T17" fmla="*/ 864 h 2152"/>
                <a:gd name="T18" fmla="*/ 785 w 1809"/>
                <a:gd name="T19" fmla="*/ 961 h 2152"/>
                <a:gd name="T20" fmla="*/ 1555 w 1809"/>
                <a:gd name="T21" fmla="*/ 410 h 2152"/>
                <a:gd name="T22" fmla="*/ 1507 w 1809"/>
                <a:gd name="T23" fmla="*/ 386 h 2152"/>
                <a:gd name="T24" fmla="*/ 602 w 1809"/>
                <a:gd name="T25" fmla="*/ 700 h 2152"/>
                <a:gd name="T26" fmla="*/ 576 w 1809"/>
                <a:gd name="T27" fmla="*/ 724 h 2152"/>
                <a:gd name="T28" fmla="*/ 576 w 1809"/>
                <a:gd name="T29" fmla="*/ 2017 h 2152"/>
                <a:gd name="T30" fmla="*/ 822 w 1809"/>
                <a:gd name="T31" fmla="*/ 2149 h 2152"/>
                <a:gd name="T32" fmla="*/ 822 w 1809"/>
                <a:gd name="T33" fmla="*/ 879 h 2152"/>
                <a:gd name="T34" fmla="*/ 622 w 1809"/>
                <a:gd name="T35" fmla="*/ 772 h 2152"/>
                <a:gd name="T36" fmla="*/ 625 w 1809"/>
                <a:gd name="T37" fmla="*/ 772 h 2152"/>
                <a:gd name="T38" fmla="*/ 1531 w 1809"/>
                <a:gd name="T39" fmla="*/ 457 h 2152"/>
                <a:gd name="T40" fmla="*/ 1555 w 1809"/>
                <a:gd name="T41" fmla="*/ 410 h 2152"/>
                <a:gd name="T42" fmla="*/ 209 w 1809"/>
                <a:gd name="T43" fmla="*/ 581 h 2152"/>
                <a:gd name="T44" fmla="*/ 209 w 1809"/>
                <a:gd name="T45" fmla="*/ 758 h 2152"/>
                <a:gd name="T46" fmla="*/ 37 w 1809"/>
                <a:gd name="T47" fmla="*/ 673 h 2152"/>
                <a:gd name="T48" fmla="*/ 37 w 1809"/>
                <a:gd name="T49" fmla="*/ 484 h 2152"/>
                <a:gd name="T50" fmla="*/ 209 w 1809"/>
                <a:gd name="T51" fmla="*/ 581 h 2152"/>
                <a:gd name="T52" fmla="*/ 978 w 1809"/>
                <a:gd name="T53" fmla="*/ 30 h 2152"/>
                <a:gd name="T54" fmla="*/ 931 w 1809"/>
                <a:gd name="T55" fmla="*/ 6 h 2152"/>
                <a:gd name="T56" fmla="*/ 25 w 1809"/>
                <a:gd name="T57" fmla="*/ 321 h 2152"/>
                <a:gd name="T58" fmla="*/ 0 w 1809"/>
                <a:gd name="T59" fmla="*/ 344 h 2152"/>
                <a:gd name="T60" fmla="*/ 0 w 1809"/>
                <a:gd name="T61" fmla="*/ 1638 h 2152"/>
                <a:gd name="T62" fmla="*/ 246 w 1809"/>
                <a:gd name="T63" fmla="*/ 1770 h 2152"/>
                <a:gd name="T64" fmla="*/ 246 w 1809"/>
                <a:gd name="T65" fmla="*/ 500 h 2152"/>
                <a:gd name="T66" fmla="*/ 46 w 1809"/>
                <a:gd name="T67" fmla="*/ 393 h 2152"/>
                <a:gd name="T68" fmla="*/ 49 w 1809"/>
                <a:gd name="T69" fmla="*/ 392 h 2152"/>
                <a:gd name="T70" fmla="*/ 954 w 1809"/>
                <a:gd name="T71" fmla="*/ 77 h 2152"/>
                <a:gd name="T72" fmla="*/ 978 w 1809"/>
                <a:gd name="T73" fmla="*/ 30 h 2152"/>
                <a:gd name="T74" fmla="*/ 497 w 1809"/>
                <a:gd name="T75" fmla="*/ 781 h 2152"/>
                <a:gd name="T76" fmla="*/ 497 w 1809"/>
                <a:gd name="T77" fmla="*/ 958 h 2152"/>
                <a:gd name="T78" fmla="*/ 325 w 1809"/>
                <a:gd name="T79" fmla="*/ 873 h 2152"/>
                <a:gd name="T80" fmla="*/ 325 w 1809"/>
                <a:gd name="T81" fmla="*/ 684 h 2152"/>
                <a:gd name="T82" fmla="*/ 497 w 1809"/>
                <a:gd name="T83" fmla="*/ 781 h 2152"/>
                <a:gd name="T84" fmla="*/ 1266 w 1809"/>
                <a:gd name="T85" fmla="*/ 230 h 2152"/>
                <a:gd name="T86" fmla="*/ 1219 w 1809"/>
                <a:gd name="T87" fmla="*/ 206 h 2152"/>
                <a:gd name="T88" fmla="*/ 313 w 1809"/>
                <a:gd name="T89" fmla="*/ 520 h 2152"/>
                <a:gd name="T90" fmla="*/ 288 w 1809"/>
                <a:gd name="T91" fmla="*/ 544 h 2152"/>
                <a:gd name="T92" fmla="*/ 288 w 1809"/>
                <a:gd name="T93" fmla="*/ 1837 h 2152"/>
                <a:gd name="T94" fmla="*/ 534 w 1809"/>
                <a:gd name="T95" fmla="*/ 1969 h 2152"/>
                <a:gd name="T96" fmla="*/ 534 w 1809"/>
                <a:gd name="T97" fmla="*/ 699 h 2152"/>
                <a:gd name="T98" fmla="*/ 334 w 1809"/>
                <a:gd name="T99" fmla="*/ 592 h 2152"/>
                <a:gd name="T100" fmla="*/ 337 w 1809"/>
                <a:gd name="T101" fmla="*/ 592 h 2152"/>
                <a:gd name="T102" fmla="*/ 1243 w 1809"/>
                <a:gd name="T103" fmla="*/ 277 h 2152"/>
                <a:gd name="T104" fmla="*/ 1266 w 1809"/>
                <a:gd name="T105" fmla="*/ 230 h 2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09" h="2152">
                  <a:moveTo>
                    <a:pt x="870" y="879"/>
                  </a:moveTo>
                  <a:lnTo>
                    <a:pt x="870" y="2152"/>
                  </a:lnTo>
                  <a:lnTo>
                    <a:pt x="1809" y="1820"/>
                  </a:lnTo>
                  <a:lnTo>
                    <a:pt x="1809" y="547"/>
                  </a:lnTo>
                  <a:lnTo>
                    <a:pt x="870" y="879"/>
                  </a:lnTo>
                  <a:close/>
                  <a:moveTo>
                    <a:pt x="785" y="961"/>
                  </a:moveTo>
                  <a:lnTo>
                    <a:pt x="785" y="1138"/>
                  </a:lnTo>
                  <a:cubicBezTo>
                    <a:pt x="699" y="1121"/>
                    <a:pt x="613" y="1053"/>
                    <a:pt x="613" y="1053"/>
                  </a:cubicBezTo>
                  <a:lnTo>
                    <a:pt x="613" y="864"/>
                  </a:lnTo>
                  <a:cubicBezTo>
                    <a:pt x="719" y="950"/>
                    <a:pt x="785" y="961"/>
                    <a:pt x="785" y="961"/>
                  </a:cubicBezTo>
                  <a:close/>
                  <a:moveTo>
                    <a:pt x="1555" y="410"/>
                  </a:moveTo>
                  <a:cubicBezTo>
                    <a:pt x="1548" y="390"/>
                    <a:pt x="1527" y="379"/>
                    <a:pt x="1507" y="386"/>
                  </a:cubicBezTo>
                  <a:lnTo>
                    <a:pt x="602" y="700"/>
                  </a:lnTo>
                  <a:cubicBezTo>
                    <a:pt x="590" y="704"/>
                    <a:pt x="580" y="713"/>
                    <a:pt x="576" y="724"/>
                  </a:cubicBezTo>
                  <a:lnTo>
                    <a:pt x="576" y="2017"/>
                  </a:lnTo>
                  <a:cubicBezTo>
                    <a:pt x="608" y="2080"/>
                    <a:pt x="741" y="2149"/>
                    <a:pt x="822" y="2149"/>
                  </a:cubicBezTo>
                  <a:lnTo>
                    <a:pt x="822" y="879"/>
                  </a:lnTo>
                  <a:cubicBezTo>
                    <a:pt x="779" y="873"/>
                    <a:pt x="682" y="822"/>
                    <a:pt x="622" y="772"/>
                  </a:cubicBezTo>
                  <a:cubicBezTo>
                    <a:pt x="623" y="772"/>
                    <a:pt x="624" y="772"/>
                    <a:pt x="625" y="772"/>
                  </a:cubicBezTo>
                  <a:lnTo>
                    <a:pt x="1531" y="457"/>
                  </a:lnTo>
                  <a:cubicBezTo>
                    <a:pt x="1550" y="450"/>
                    <a:pt x="1561" y="429"/>
                    <a:pt x="1555" y="410"/>
                  </a:cubicBezTo>
                  <a:close/>
                  <a:moveTo>
                    <a:pt x="209" y="581"/>
                  </a:moveTo>
                  <a:lnTo>
                    <a:pt x="209" y="758"/>
                  </a:lnTo>
                  <a:cubicBezTo>
                    <a:pt x="123" y="742"/>
                    <a:pt x="37" y="673"/>
                    <a:pt x="37" y="673"/>
                  </a:cubicBezTo>
                  <a:lnTo>
                    <a:pt x="37" y="484"/>
                  </a:lnTo>
                  <a:cubicBezTo>
                    <a:pt x="143" y="570"/>
                    <a:pt x="209" y="581"/>
                    <a:pt x="209" y="581"/>
                  </a:cubicBezTo>
                  <a:close/>
                  <a:moveTo>
                    <a:pt x="978" y="30"/>
                  </a:moveTo>
                  <a:cubicBezTo>
                    <a:pt x="972" y="11"/>
                    <a:pt x="951" y="0"/>
                    <a:pt x="931" y="6"/>
                  </a:cubicBezTo>
                  <a:lnTo>
                    <a:pt x="25" y="321"/>
                  </a:lnTo>
                  <a:cubicBezTo>
                    <a:pt x="14" y="325"/>
                    <a:pt x="3" y="334"/>
                    <a:pt x="0" y="344"/>
                  </a:cubicBezTo>
                  <a:lnTo>
                    <a:pt x="0" y="1638"/>
                  </a:lnTo>
                  <a:cubicBezTo>
                    <a:pt x="32" y="1700"/>
                    <a:pt x="165" y="1770"/>
                    <a:pt x="246" y="1770"/>
                  </a:cubicBezTo>
                  <a:lnTo>
                    <a:pt x="246" y="500"/>
                  </a:lnTo>
                  <a:cubicBezTo>
                    <a:pt x="203" y="493"/>
                    <a:pt x="106" y="443"/>
                    <a:pt x="46" y="393"/>
                  </a:cubicBezTo>
                  <a:cubicBezTo>
                    <a:pt x="47" y="393"/>
                    <a:pt x="48" y="392"/>
                    <a:pt x="49" y="392"/>
                  </a:cubicBezTo>
                  <a:lnTo>
                    <a:pt x="954" y="77"/>
                  </a:lnTo>
                  <a:cubicBezTo>
                    <a:pt x="974" y="71"/>
                    <a:pt x="985" y="50"/>
                    <a:pt x="978" y="30"/>
                  </a:cubicBezTo>
                  <a:close/>
                  <a:moveTo>
                    <a:pt x="497" y="781"/>
                  </a:moveTo>
                  <a:lnTo>
                    <a:pt x="497" y="958"/>
                  </a:lnTo>
                  <a:cubicBezTo>
                    <a:pt x="411" y="941"/>
                    <a:pt x="325" y="873"/>
                    <a:pt x="325" y="873"/>
                  </a:cubicBezTo>
                  <a:lnTo>
                    <a:pt x="325" y="684"/>
                  </a:lnTo>
                  <a:cubicBezTo>
                    <a:pt x="431" y="770"/>
                    <a:pt x="497" y="781"/>
                    <a:pt x="497" y="781"/>
                  </a:cubicBezTo>
                  <a:close/>
                  <a:moveTo>
                    <a:pt x="1266" y="230"/>
                  </a:moveTo>
                  <a:cubicBezTo>
                    <a:pt x="1260" y="210"/>
                    <a:pt x="1239" y="199"/>
                    <a:pt x="1219" y="206"/>
                  </a:cubicBezTo>
                  <a:lnTo>
                    <a:pt x="313" y="520"/>
                  </a:lnTo>
                  <a:cubicBezTo>
                    <a:pt x="302" y="524"/>
                    <a:pt x="291" y="533"/>
                    <a:pt x="288" y="544"/>
                  </a:cubicBezTo>
                  <a:lnTo>
                    <a:pt x="288" y="1837"/>
                  </a:lnTo>
                  <a:cubicBezTo>
                    <a:pt x="320" y="1900"/>
                    <a:pt x="453" y="1969"/>
                    <a:pt x="534" y="1969"/>
                  </a:cubicBezTo>
                  <a:lnTo>
                    <a:pt x="534" y="699"/>
                  </a:lnTo>
                  <a:cubicBezTo>
                    <a:pt x="491" y="693"/>
                    <a:pt x="394" y="642"/>
                    <a:pt x="334" y="592"/>
                  </a:cubicBezTo>
                  <a:cubicBezTo>
                    <a:pt x="335" y="592"/>
                    <a:pt x="336" y="592"/>
                    <a:pt x="337" y="592"/>
                  </a:cubicBezTo>
                  <a:lnTo>
                    <a:pt x="1243" y="277"/>
                  </a:lnTo>
                  <a:cubicBezTo>
                    <a:pt x="1262" y="270"/>
                    <a:pt x="1273" y="249"/>
                    <a:pt x="1266" y="230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C4261D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977029" y="5705965"/>
            <a:ext cx="349100" cy="472063"/>
            <a:chOff x="7772329" y="-1123557"/>
            <a:chExt cx="465708" cy="472063"/>
          </a:xfrm>
          <a:solidFill>
            <a:schemeClr val="bg1"/>
          </a:solidFill>
        </p:grpSpPr>
        <p:sp>
          <p:nvSpPr>
            <p:cNvPr id="20" name="Freeform 5"/>
            <p:cNvSpPr>
              <a:spLocks noEditPoints="1"/>
            </p:cNvSpPr>
            <p:nvPr/>
          </p:nvSpPr>
          <p:spPr bwMode="auto">
            <a:xfrm>
              <a:off x="7866603" y="-1084628"/>
              <a:ext cx="277160" cy="398943"/>
            </a:xfrm>
            <a:custGeom>
              <a:avLst/>
              <a:gdLst>
                <a:gd name="T0" fmla="*/ 370 w 780"/>
                <a:gd name="T1" fmla="*/ 732 h 1139"/>
                <a:gd name="T2" fmla="*/ 498 w 780"/>
                <a:gd name="T3" fmla="*/ 660 h 1139"/>
                <a:gd name="T4" fmla="*/ 578 w 780"/>
                <a:gd name="T5" fmla="*/ 682 h 1139"/>
                <a:gd name="T6" fmla="*/ 653 w 780"/>
                <a:gd name="T7" fmla="*/ 535 h 1139"/>
                <a:gd name="T8" fmla="*/ 709 w 780"/>
                <a:gd name="T9" fmla="*/ 494 h 1139"/>
                <a:gd name="T10" fmla="*/ 711 w 780"/>
                <a:gd name="T11" fmla="*/ 316 h 1139"/>
                <a:gd name="T12" fmla="*/ 657 w 780"/>
                <a:gd name="T13" fmla="*/ 274 h 1139"/>
                <a:gd name="T14" fmla="*/ 596 w 780"/>
                <a:gd name="T15" fmla="*/ 128 h 1139"/>
                <a:gd name="T16" fmla="*/ 531 w 780"/>
                <a:gd name="T17" fmla="*/ 141 h 1139"/>
                <a:gd name="T18" fmla="*/ 409 w 780"/>
                <a:gd name="T19" fmla="*/ 69 h 1139"/>
                <a:gd name="T20" fmla="*/ 380 w 780"/>
                <a:gd name="T21" fmla="*/ 69 h 1139"/>
                <a:gd name="T22" fmla="*/ 289 w 780"/>
                <a:gd name="T23" fmla="*/ 140 h 1139"/>
                <a:gd name="T24" fmla="*/ 260 w 780"/>
                <a:gd name="T25" fmla="*/ 132 h 1139"/>
                <a:gd name="T26" fmla="*/ 187 w 780"/>
                <a:gd name="T27" fmla="*/ 138 h 1139"/>
                <a:gd name="T28" fmla="*/ 80 w 780"/>
                <a:gd name="T29" fmla="*/ 280 h 1139"/>
                <a:gd name="T30" fmla="*/ 99 w 780"/>
                <a:gd name="T31" fmla="*/ 346 h 1139"/>
                <a:gd name="T32" fmla="*/ 64 w 780"/>
                <a:gd name="T33" fmla="*/ 501 h 1139"/>
                <a:gd name="T34" fmla="*/ 181 w 780"/>
                <a:gd name="T35" fmla="*/ 609 h 1139"/>
                <a:gd name="T36" fmla="*/ 194 w 780"/>
                <a:gd name="T37" fmla="*/ 676 h 1139"/>
                <a:gd name="T38" fmla="*/ 272 w 780"/>
                <a:gd name="T39" fmla="*/ 657 h 1139"/>
                <a:gd name="T40" fmla="*/ 294 w 780"/>
                <a:gd name="T41" fmla="*/ 726 h 1139"/>
                <a:gd name="T42" fmla="*/ 221 w 780"/>
                <a:gd name="T43" fmla="*/ 731 h 1139"/>
                <a:gd name="T44" fmla="*/ 121 w 780"/>
                <a:gd name="T45" fmla="*/ 608 h 1139"/>
                <a:gd name="T46" fmla="*/ 7 w 780"/>
                <a:gd name="T47" fmla="*/ 519 h 1139"/>
                <a:gd name="T48" fmla="*/ 51 w 780"/>
                <a:gd name="T49" fmla="*/ 381 h 1139"/>
                <a:gd name="T50" fmla="*/ 64 w 780"/>
                <a:gd name="T51" fmla="*/ 223 h 1139"/>
                <a:gd name="T52" fmla="*/ 127 w 780"/>
                <a:gd name="T53" fmla="*/ 138 h 1139"/>
                <a:gd name="T54" fmla="*/ 276 w 780"/>
                <a:gd name="T55" fmla="*/ 75 h 1139"/>
                <a:gd name="T56" fmla="*/ 298 w 780"/>
                <a:gd name="T57" fmla="*/ 81 h 1139"/>
                <a:gd name="T58" fmla="*/ 394 w 780"/>
                <a:gd name="T59" fmla="*/ 0 h 1139"/>
                <a:gd name="T60" fmla="*/ 508 w 780"/>
                <a:gd name="T61" fmla="*/ 85 h 1139"/>
                <a:gd name="T62" fmla="*/ 638 w 780"/>
                <a:gd name="T63" fmla="*/ 87 h 1139"/>
                <a:gd name="T64" fmla="*/ 675 w 780"/>
                <a:gd name="T65" fmla="*/ 217 h 1139"/>
                <a:gd name="T66" fmla="*/ 758 w 780"/>
                <a:gd name="T67" fmla="*/ 353 h 1139"/>
                <a:gd name="T68" fmla="*/ 756 w 780"/>
                <a:gd name="T69" fmla="*/ 459 h 1139"/>
                <a:gd name="T70" fmla="*/ 670 w 780"/>
                <a:gd name="T71" fmla="*/ 592 h 1139"/>
                <a:gd name="T72" fmla="*/ 578 w 780"/>
                <a:gd name="T73" fmla="*/ 741 h 1139"/>
                <a:gd name="T74" fmla="*/ 498 w 780"/>
                <a:gd name="T75" fmla="*/ 719 h 1139"/>
                <a:gd name="T76" fmla="*/ 385 w 780"/>
                <a:gd name="T77" fmla="*/ 801 h 1139"/>
                <a:gd name="T78" fmla="*/ 388 w 780"/>
                <a:gd name="T79" fmla="*/ 615 h 1139"/>
                <a:gd name="T80" fmla="*/ 388 w 780"/>
                <a:gd name="T81" fmla="*/ 650 h 1139"/>
                <a:gd name="T82" fmla="*/ 626 w 780"/>
                <a:gd name="T83" fmla="*/ 413 h 1139"/>
                <a:gd name="T84" fmla="*/ 388 w 780"/>
                <a:gd name="T85" fmla="*/ 583 h 1139"/>
                <a:gd name="T86" fmla="*/ 559 w 780"/>
                <a:gd name="T87" fmla="*/ 413 h 1139"/>
                <a:gd name="T88" fmla="*/ 533 w 780"/>
                <a:gd name="T89" fmla="*/ 780 h 1139"/>
                <a:gd name="T90" fmla="*/ 432 w 780"/>
                <a:gd name="T91" fmla="*/ 838 h 1139"/>
                <a:gd name="T92" fmla="*/ 515 w 780"/>
                <a:gd name="T93" fmla="*/ 1003 h 1139"/>
                <a:gd name="T94" fmla="*/ 669 w 780"/>
                <a:gd name="T95" fmla="*/ 1091 h 1139"/>
                <a:gd name="T96" fmla="*/ 283 w 780"/>
                <a:gd name="T97" fmla="*/ 792 h 1139"/>
                <a:gd name="T98" fmla="*/ 195 w 780"/>
                <a:gd name="T99" fmla="*/ 783 h 1139"/>
                <a:gd name="T100" fmla="*/ 136 w 780"/>
                <a:gd name="T101" fmla="*/ 1118 h 1139"/>
                <a:gd name="T102" fmla="*/ 361 w 780"/>
                <a:gd name="T103" fmla="*/ 1103 h 1139"/>
                <a:gd name="T104" fmla="*/ 385 w 780"/>
                <a:gd name="T105" fmla="*/ 848 h 1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80" h="1139">
                  <a:moveTo>
                    <a:pt x="272" y="657"/>
                  </a:moveTo>
                  <a:cubicBezTo>
                    <a:pt x="300" y="657"/>
                    <a:pt x="328" y="671"/>
                    <a:pt x="343" y="693"/>
                  </a:cubicBezTo>
                  <a:lnTo>
                    <a:pt x="370" y="732"/>
                  </a:lnTo>
                  <a:cubicBezTo>
                    <a:pt x="379" y="745"/>
                    <a:pt x="391" y="745"/>
                    <a:pt x="400" y="733"/>
                  </a:cubicBezTo>
                  <a:lnTo>
                    <a:pt x="428" y="694"/>
                  </a:lnTo>
                  <a:cubicBezTo>
                    <a:pt x="443" y="673"/>
                    <a:pt x="470" y="660"/>
                    <a:pt x="498" y="660"/>
                  </a:cubicBezTo>
                  <a:cubicBezTo>
                    <a:pt x="507" y="660"/>
                    <a:pt x="516" y="661"/>
                    <a:pt x="524" y="664"/>
                  </a:cubicBezTo>
                  <a:lnTo>
                    <a:pt x="569" y="680"/>
                  </a:lnTo>
                  <a:cubicBezTo>
                    <a:pt x="572" y="681"/>
                    <a:pt x="575" y="682"/>
                    <a:pt x="578" y="682"/>
                  </a:cubicBezTo>
                  <a:cubicBezTo>
                    <a:pt x="591" y="682"/>
                    <a:pt x="593" y="670"/>
                    <a:pt x="593" y="663"/>
                  </a:cubicBezTo>
                  <a:lnTo>
                    <a:pt x="593" y="615"/>
                  </a:lnTo>
                  <a:cubicBezTo>
                    <a:pt x="593" y="580"/>
                    <a:pt x="620" y="545"/>
                    <a:pt x="653" y="535"/>
                  </a:cubicBezTo>
                  <a:lnTo>
                    <a:pt x="699" y="521"/>
                  </a:lnTo>
                  <a:cubicBezTo>
                    <a:pt x="706" y="519"/>
                    <a:pt x="711" y="515"/>
                    <a:pt x="713" y="511"/>
                  </a:cubicBezTo>
                  <a:cubicBezTo>
                    <a:pt x="715" y="506"/>
                    <a:pt x="713" y="500"/>
                    <a:pt x="709" y="494"/>
                  </a:cubicBezTo>
                  <a:lnTo>
                    <a:pt x="680" y="455"/>
                  </a:lnTo>
                  <a:cubicBezTo>
                    <a:pt x="660" y="426"/>
                    <a:pt x="660" y="383"/>
                    <a:pt x="682" y="355"/>
                  </a:cubicBezTo>
                  <a:lnTo>
                    <a:pt x="711" y="316"/>
                  </a:lnTo>
                  <a:cubicBezTo>
                    <a:pt x="716" y="311"/>
                    <a:pt x="717" y="304"/>
                    <a:pt x="716" y="300"/>
                  </a:cubicBezTo>
                  <a:cubicBezTo>
                    <a:pt x="715" y="295"/>
                    <a:pt x="710" y="291"/>
                    <a:pt x="703" y="288"/>
                  </a:cubicBezTo>
                  <a:lnTo>
                    <a:pt x="657" y="274"/>
                  </a:lnTo>
                  <a:cubicBezTo>
                    <a:pt x="624" y="263"/>
                    <a:pt x="598" y="227"/>
                    <a:pt x="599" y="192"/>
                  </a:cubicBezTo>
                  <a:lnTo>
                    <a:pt x="600" y="144"/>
                  </a:lnTo>
                  <a:cubicBezTo>
                    <a:pt x="601" y="137"/>
                    <a:pt x="599" y="132"/>
                    <a:pt x="596" y="128"/>
                  </a:cubicBezTo>
                  <a:cubicBezTo>
                    <a:pt x="593" y="125"/>
                    <a:pt x="588" y="125"/>
                    <a:pt x="585" y="125"/>
                  </a:cubicBezTo>
                  <a:cubicBezTo>
                    <a:pt x="583" y="125"/>
                    <a:pt x="580" y="125"/>
                    <a:pt x="577" y="126"/>
                  </a:cubicBezTo>
                  <a:lnTo>
                    <a:pt x="531" y="141"/>
                  </a:lnTo>
                  <a:cubicBezTo>
                    <a:pt x="524" y="143"/>
                    <a:pt x="516" y="144"/>
                    <a:pt x="508" y="144"/>
                  </a:cubicBezTo>
                  <a:cubicBezTo>
                    <a:pt x="479" y="144"/>
                    <a:pt x="451" y="130"/>
                    <a:pt x="436" y="108"/>
                  </a:cubicBezTo>
                  <a:lnTo>
                    <a:pt x="409" y="69"/>
                  </a:lnTo>
                  <a:cubicBezTo>
                    <a:pt x="405" y="63"/>
                    <a:pt x="400" y="59"/>
                    <a:pt x="394" y="59"/>
                  </a:cubicBezTo>
                  <a:cubicBezTo>
                    <a:pt x="388" y="59"/>
                    <a:pt x="386" y="59"/>
                    <a:pt x="381" y="67"/>
                  </a:cubicBezTo>
                  <a:lnTo>
                    <a:pt x="380" y="69"/>
                  </a:lnTo>
                  <a:cubicBezTo>
                    <a:pt x="368" y="87"/>
                    <a:pt x="352" y="110"/>
                    <a:pt x="339" y="123"/>
                  </a:cubicBezTo>
                  <a:cubicBezTo>
                    <a:pt x="331" y="131"/>
                    <a:pt x="318" y="141"/>
                    <a:pt x="301" y="141"/>
                  </a:cubicBezTo>
                  <a:cubicBezTo>
                    <a:pt x="296" y="141"/>
                    <a:pt x="292" y="141"/>
                    <a:pt x="289" y="140"/>
                  </a:cubicBezTo>
                  <a:lnTo>
                    <a:pt x="285" y="140"/>
                  </a:lnTo>
                  <a:lnTo>
                    <a:pt x="282" y="138"/>
                  </a:lnTo>
                  <a:cubicBezTo>
                    <a:pt x="276" y="136"/>
                    <a:pt x="268" y="134"/>
                    <a:pt x="260" y="132"/>
                  </a:cubicBezTo>
                  <a:cubicBezTo>
                    <a:pt x="248" y="128"/>
                    <a:pt x="227" y="122"/>
                    <a:pt x="224" y="122"/>
                  </a:cubicBezTo>
                  <a:cubicBezTo>
                    <a:pt x="215" y="120"/>
                    <a:pt x="205" y="118"/>
                    <a:pt x="202" y="118"/>
                  </a:cubicBezTo>
                  <a:cubicBezTo>
                    <a:pt x="191" y="118"/>
                    <a:pt x="187" y="128"/>
                    <a:pt x="187" y="138"/>
                  </a:cubicBezTo>
                  <a:lnTo>
                    <a:pt x="187" y="186"/>
                  </a:lnTo>
                  <a:cubicBezTo>
                    <a:pt x="187" y="221"/>
                    <a:pt x="160" y="256"/>
                    <a:pt x="126" y="266"/>
                  </a:cubicBezTo>
                  <a:lnTo>
                    <a:pt x="80" y="280"/>
                  </a:lnTo>
                  <a:cubicBezTo>
                    <a:pt x="73" y="282"/>
                    <a:pt x="68" y="286"/>
                    <a:pt x="67" y="290"/>
                  </a:cubicBezTo>
                  <a:cubicBezTo>
                    <a:pt x="65" y="295"/>
                    <a:pt x="67" y="301"/>
                    <a:pt x="71" y="307"/>
                  </a:cubicBezTo>
                  <a:lnTo>
                    <a:pt x="99" y="346"/>
                  </a:lnTo>
                  <a:cubicBezTo>
                    <a:pt x="120" y="375"/>
                    <a:pt x="119" y="419"/>
                    <a:pt x="98" y="446"/>
                  </a:cubicBezTo>
                  <a:lnTo>
                    <a:pt x="68" y="485"/>
                  </a:lnTo>
                  <a:cubicBezTo>
                    <a:pt x="64" y="490"/>
                    <a:pt x="62" y="496"/>
                    <a:pt x="64" y="501"/>
                  </a:cubicBezTo>
                  <a:cubicBezTo>
                    <a:pt x="65" y="506"/>
                    <a:pt x="70" y="510"/>
                    <a:pt x="77" y="513"/>
                  </a:cubicBezTo>
                  <a:lnTo>
                    <a:pt x="123" y="527"/>
                  </a:lnTo>
                  <a:cubicBezTo>
                    <a:pt x="156" y="538"/>
                    <a:pt x="181" y="574"/>
                    <a:pt x="181" y="609"/>
                  </a:cubicBezTo>
                  <a:lnTo>
                    <a:pt x="179" y="657"/>
                  </a:lnTo>
                  <a:cubicBezTo>
                    <a:pt x="179" y="664"/>
                    <a:pt x="181" y="669"/>
                    <a:pt x="184" y="672"/>
                  </a:cubicBezTo>
                  <a:cubicBezTo>
                    <a:pt x="187" y="676"/>
                    <a:pt x="191" y="676"/>
                    <a:pt x="194" y="676"/>
                  </a:cubicBezTo>
                  <a:cubicBezTo>
                    <a:pt x="197" y="676"/>
                    <a:pt x="200" y="676"/>
                    <a:pt x="203" y="675"/>
                  </a:cubicBezTo>
                  <a:lnTo>
                    <a:pt x="248" y="660"/>
                  </a:lnTo>
                  <a:cubicBezTo>
                    <a:pt x="256" y="658"/>
                    <a:pt x="264" y="657"/>
                    <a:pt x="272" y="657"/>
                  </a:cubicBezTo>
                  <a:close/>
                  <a:moveTo>
                    <a:pt x="385" y="801"/>
                  </a:moveTo>
                  <a:cubicBezTo>
                    <a:pt x="360" y="801"/>
                    <a:pt x="337" y="788"/>
                    <a:pt x="322" y="765"/>
                  </a:cubicBezTo>
                  <a:lnTo>
                    <a:pt x="294" y="726"/>
                  </a:lnTo>
                  <a:cubicBezTo>
                    <a:pt x="291" y="721"/>
                    <a:pt x="282" y="716"/>
                    <a:pt x="272" y="716"/>
                  </a:cubicBezTo>
                  <a:cubicBezTo>
                    <a:pt x="270" y="716"/>
                    <a:pt x="268" y="716"/>
                    <a:pt x="266" y="716"/>
                  </a:cubicBezTo>
                  <a:lnTo>
                    <a:pt x="221" y="731"/>
                  </a:lnTo>
                  <a:cubicBezTo>
                    <a:pt x="192" y="741"/>
                    <a:pt x="161" y="734"/>
                    <a:pt x="141" y="714"/>
                  </a:cubicBezTo>
                  <a:cubicBezTo>
                    <a:pt x="127" y="699"/>
                    <a:pt x="119" y="678"/>
                    <a:pt x="120" y="656"/>
                  </a:cubicBezTo>
                  <a:lnTo>
                    <a:pt x="121" y="608"/>
                  </a:lnTo>
                  <a:cubicBezTo>
                    <a:pt x="122" y="599"/>
                    <a:pt x="113" y="586"/>
                    <a:pt x="104" y="584"/>
                  </a:cubicBezTo>
                  <a:lnTo>
                    <a:pt x="59" y="569"/>
                  </a:lnTo>
                  <a:cubicBezTo>
                    <a:pt x="33" y="560"/>
                    <a:pt x="14" y="542"/>
                    <a:pt x="7" y="519"/>
                  </a:cubicBezTo>
                  <a:cubicBezTo>
                    <a:pt x="0" y="496"/>
                    <a:pt x="5" y="470"/>
                    <a:pt x="22" y="448"/>
                  </a:cubicBezTo>
                  <a:lnTo>
                    <a:pt x="51" y="410"/>
                  </a:lnTo>
                  <a:cubicBezTo>
                    <a:pt x="56" y="403"/>
                    <a:pt x="57" y="388"/>
                    <a:pt x="51" y="381"/>
                  </a:cubicBezTo>
                  <a:lnTo>
                    <a:pt x="23" y="342"/>
                  </a:lnTo>
                  <a:cubicBezTo>
                    <a:pt x="7" y="320"/>
                    <a:pt x="3" y="295"/>
                    <a:pt x="11" y="271"/>
                  </a:cubicBezTo>
                  <a:cubicBezTo>
                    <a:pt x="19" y="248"/>
                    <a:pt x="38" y="230"/>
                    <a:pt x="64" y="223"/>
                  </a:cubicBezTo>
                  <a:lnTo>
                    <a:pt x="110" y="209"/>
                  </a:lnTo>
                  <a:cubicBezTo>
                    <a:pt x="118" y="207"/>
                    <a:pt x="127" y="195"/>
                    <a:pt x="127" y="186"/>
                  </a:cubicBezTo>
                  <a:lnTo>
                    <a:pt x="127" y="138"/>
                  </a:lnTo>
                  <a:cubicBezTo>
                    <a:pt x="127" y="93"/>
                    <a:pt x="160" y="59"/>
                    <a:pt x="202" y="59"/>
                  </a:cubicBezTo>
                  <a:cubicBezTo>
                    <a:pt x="212" y="59"/>
                    <a:pt x="228" y="62"/>
                    <a:pt x="236" y="64"/>
                  </a:cubicBezTo>
                  <a:cubicBezTo>
                    <a:pt x="240" y="65"/>
                    <a:pt x="252" y="68"/>
                    <a:pt x="276" y="75"/>
                  </a:cubicBezTo>
                  <a:cubicBezTo>
                    <a:pt x="284" y="77"/>
                    <a:pt x="292" y="79"/>
                    <a:pt x="297" y="81"/>
                  </a:cubicBezTo>
                  <a:lnTo>
                    <a:pt x="298" y="81"/>
                  </a:lnTo>
                  <a:cubicBezTo>
                    <a:pt x="298" y="81"/>
                    <a:pt x="298" y="81"/>
                    <a:pt x="298" y="81"/>
                  </a:cubicBezTo>
                  <a:cubicBezTo>
                    <a:pt x="305" y="74"/>
                    <a:pt x="315" y="60"/>
                    <a:pt x="330" y="37"/>
                  </a:cubicBezTo>
                  <a:lnTo>
                    <a:pt x="331" y="35"/>
                  </a:lnTo>
                  <a:cubicBezTo>
                    <a:pt x="346" y="12"/>
                    <a:pt x="367" y="0"/>
                    <a:pt x="394" y="0"/>
                  </a:cubicBezTo>
                  <a:cubicBezTo>
                    <a:pt x="420" y="0"/>
                    <a:pt x="443" y="13"/>
                    <a:pt x="458" y="36"/>
                  </a:cubicBezTo>
                  <a:lnTo>
                    <a:pt x="485" y="75"/>
                  </a:lnTo>
                  <a:cubicBezTo>
                    <a:pt x="489" y="80"/>
                    <a:pt x="498" y="85"/>
                    <a:pt x="508" y="85"/>
                  </a:cubicBezTo>
                  <a:cubicBezTo>
                    <a:pt x="510" y="85"/>
                    <a:pt x="512" y="85"/>
                    <a:pt x="513" y="85"/>
                  </a:cubicBezTo>
                  <a:lnTo>
                    <a:pt x="559" y="70"/>
                  </a:lnTo>
                  <a:cubicBezTo>
                    <a:pt x="588" y="60"/>
                    <a:pt x="619" y="67"/>
                    <a:pt x="638" y="87"/>
                  </a:cubicBezTo>
                  <a:cubicBezTo>
                    <a:pt x="653" y="102"/>
                    <a:pt x="660" y="123"/>
                    <a:pt x="659" y="145"/>
                  </a:cubicBezTo>
                  <a:lnTo>
                    <a:pt x="658" y="193"/>
                  </a:lnTo>
                  <a:cubicBezTo>
                    <a:pt x="658" y="202"/>
                    <a:pt x="667" y="215"/>
                    <a:pt x="675" y="217"/>
                  </a:cubicBezTo>
                  <a:lnTo>
                    <a:pt x="721" y="232"/>
                  </a:lnTo>
                  <a:cubicBezTo>
                    <a:pt x="746" y="241"/>
                    <a:pt x="765" y="259"/>
                    <a:pt x="772" y="282"/>
                  </a:cubicBezTo>
                  <a:cubicBezTo>
                    <a:pt x="780" y="306"/>
                    <a:pt x="774" y="331"/>
                    <a:pt x="758" y="353"/>
                  </a:cubicBezTo>
                  <a:lnTo>
                    <a:pt x="729" y="391"/>
                  </a:lnTo>
                  <a:cubicBezTo>
                    <a:pt x="723" y="398"/>
                    <a:pt x="723" y="413"/>
                    <a:pt x="728" y="420"/>
                  </a:cubicBezTo>
                  <a:lnTo>
                    <a:pt x="756" y="459"/>
                  </a:lnTo>
                  <a:cubicBezTo>
                    <a:pt x="772" y="481"/>
                    <a:pt x="777" y="507"/>
                    <a:pt x="769" y="530"/>
                  </a:cubicBezTo>
                  <a:cubicBezTo>
                    <a:pt x="761" y="553"/>
                    <a:pt x="742" y="570"/>
                    <a:pt x="716" y="578"/>
                  </a:cubicBezTo>
                  <a:lnTo>
                    <a:pt x="670" y="592"/>
                  </a:lnTo>
                  <a:cubicBezTo>
                    <a:pt x="661" y="594"/>
                    <a:pt x="652" y="606"/>
                    <a:pt x="652" y="615"/>
                  </a:cubicBezTo>
                  <a:lnTo>
                    <a:pt x="652" y="663"/>
                  </a:lnTo>
                  <a:cubicBezTo>
                    <a:pt x="652" y="708"/>
                    <a:pt x="621" y="741"/>
                    <a:pt x="578" y="741"/>
                  </a:cubicBezTo>
                  <a:cubicBezTo>
                    <a:pt x="568" y="741"/>
                    <a:pt x="558" y="739"/>
                    <a:pt x="549" y="736"/>
                  </a:cubicBezTo>
                  <a:lnTo>
                    <a:pt x="504" y="720"/>
                  </a:lnTo>
                  <a:cubicBezTo>
                    <a:pt x="502" y="719"/>
                    <a:pt x="500" y="719"/>
                    <a:pt x="498" y="719"/>
                  </a:cubicBezTo>
                  <a:cubicBezTo>
                    <a:pt x="488" y="719"/>
                    <a:pt x="479" y="724"/>
                    <a:pt x="476" y="728"/>
                  </a:cubicBezTo>
                  <a:lnTo>
                    <a:pt x="448" y="767"/>
                  </a:lnTo>
                  <a:cubicBezTo>
                    <a:pt x="432" y="789"/>
                    <a:pt x="410" y="801"/>
                    <a:pt x="385" y="801"/>
                  </a:cubicBezTo>
                  <a:close/>
                  <a:moveTo>
                    <a:pt x="388" y="210"/>
                  </a:moveTo>
                  <a:cubicBezTo>
                    <a:pt x="277" y="210"/>
                    <a:pt x="186" y="301"/>
                    <a:pt x="186" y="413"/>
                  </a:cubicBezTo>
                  <a:cubicBezTo>
                    <a:pt x="186" y="524"/>
                    <a:pt x="277" y="615"/>
                    <a:pt x="388" y="615"/>
                  </a:cubicBezTo>
                  <a:cubicBezTo>
                    <a:pt x="500" y="615"/>
                    <a:pt x="590" y="524"/>
                    <a:pt x="590" y="413"/>
                  </a:cubicBezTo>
                  <a:cubicBezTo>
                    <a:pt x="590" y="301"/>
                    <a:pt x="500" y="210"/>
                    <a:pt x="388" y="210"/>
                  </a:cubicBezTo>
                  <a:close/>
                  <a:moveTo>
                    <a:pt x="388" y="650"/>
                  </a:moveTo>
                  <a:cubicBezTo>
                    <a:pt x="257" y="650"/>
                    <a:pt x="150" y="544"/>
                    <a:pt x="150" y="413"/>
                  </a:cubicBezTo>
                  <a:cubicBezTo>
                    <a:pt x="150" y="282"/>
                    <a:pt x="257" y="175"/>
                    <a:pt x="388" y="175"/>
                  </a:cubicBezTo>
                  <a:cubicBezTo>
                    <a:pt x="519" y="175"/>
                    <a:pt x="626" y="282"/>
                    <a:pt x="626" y="413"/>
                  </a:cubicBezTo>
                  <a:cubicBezTo>
                    <a:pt x="626" y="544"/>
                    <a:pt x="519" y="650"/>
                    <a:pt x="388" y="650"/>
                  </a:cubicBezTo>
                  <a:close/>
                  <a:moveTo>
                    <a:pt x="559" y="413"/>
                  </a:moveTo>
                  <a:cubicBezTo>
                    <a:pt x="559" y="507"/>
                    <a:pt x="482" y="583"/>
                    <a:pt x="388" y="583"/>
                  </a:cubicBezTo>
                  <a:cubicBezTo>
                    <a:pt x="294" y="583"/>
                    <a:pt x="218" y="507"/>
                    <a:pt x="218" y="413"/>
                  </a:cubicBezTo>
                  <a:cubicBezTo>
                    <a:pt x="218" y="319"/>
                    <a:pt x="294" y="242"/>
                    <a:pt x="388" y="242"/>
                  </a:cubicBezTo>
                  <a:cubicBezTo>
                    <a:pt x="482" y="242"/>
                    <a:pt x="559" y="319"/>
                    <a:pt x="559" y="413"/>
                  </a:cubicBezTo>
                  <a:close/>
                  <a:moveTo>
                    <a:pt x="581" y="788"/>
                  </a:moveTo>
                  <a:cubicBezTo>
                    <a:pt x="580" y="788"/>
                    <a:pt x="579" y="788"/>
                    <a:pt x="578" y="788"/>
                  </a:cubicBezTo>
                  <a:cubicBezTo>
                    <a:pt x="563" y="788"/>
                    <a:pt x="548" y="786"/>
                    <a:pt x="533" y="780"/>
                  </a:cubicBezTo>
                  <a:lnTo>
                    <a:pt x="504" y="770"/>
                  </a:lnTo>
                  <a:lnTo>
                    <a:pt x="486" y="795"/>
                  </a:lnTo>
                  <a:cubicBezTo>
                    <a:pt x="472" y="815"/>
                    <a:pt x="453" y="829"/>
                    <a:pt x="432" y="838"/>
                  </a:cubicBezTo>
                  <a:lnTo>
                    <a:pt x="447" y="1075"/>
                  </a:lnTo>
                  <a:cubicBezTo>
                    <a:pt x="448" y="1094"/>
                    <a:pt x="457" y="1096"/>
                    <a:pt x="467" y="1080"/>
                  </a:cubicBezTo>
                  <a:lnTo>
                    <a:pt x="515" y="1003"/>
                  </a:lnTo>
                  <a:cubicBezTo>
                    <a:pt x="525" y="987"/>
                    <a:pt x="544" y="985"/>
                    <a:pt x="557" y="998"/>
                  </a:cubicBezTo>
                  <a:lnTo>
                    <a:pt x="654" y="1099"/>
                  </a:lnTo>
                  <a:cubicBezTo>
                    <a:pt x="667" y="1113"/>
                    <a:pt x="674" y="1109"/>
                    <a:pt x="669" y="1091"/>
                  </a:cubicBezTo>
                  <a:cubicBezTo>
                    <a:pt x="669" y="1091"/>
                    <a:pt x="608" y="880"/>
                    <a:pt x="581" y="788"/>
                  </a:cubicBezTo>
                  <a:close/>
                  <a:moveTo>
                    <a:pt x="385" y="848"/>
                  </a:moveTo>
                  <a:cubicBezTo>
                    <a:pt x="344" y="848"/>
                    <a:pt x="307" y="828"/>
                    <a:pt x="283" y="792"/>
                  </a:cubicBezTo>
                  <a:lnTo>
                    <a:pt x="265" y="767"/>
                  </a:lnTo>
                  <a:lnTo>
                    <a:pt x="236" y="776"/>
                  </a:lnTo>
                  <a:cubicBezTo>
                    <a:pt x="222" y="780"/>
                    <a:pt x="208" y="783"/>
                    <a:pt x="195" y="783"/>
                  </a:cubicBezTo>
                  <a:cubicBezTo>
                    <a:pt x="189" y="783"/>
                    <a:pt x="183" y="782"/>
                    <a:pt x="177" y="781"/>
                  </a:cubicBezTo>
                  <a:cubicBezTo>
                    <a:pt x="152" y="872"/>
                    <a:pt x="96" y="1082"/>
                    <a:pt x="94" y="1088"/>
                  </a:cubicBezTo>
                  <a:cubicBezTo>
                    <a:pt x="91" y="1108"/>
                    <a:pt x="103" y="1139"/>
                    <a:pt x="136" y="1118"/>
                  </a:cubicBezTo>
                  <a:cubicBezTo>
                    <a:pt x="141" y="1115"/>
                    <a:pt x="240" y="1033"/>
                    <a:pt x="240" y="1033"/>
                  </a:cubicBezTo>
                  <a:cubicBezTo>
                    <a:pt x="255" y="1021"/>
                    <a:pt x="267" y="1020"/>
                    <a:pt x="284" y="1035"/>
                  </a:cubicBezTo>
                  <a:lnTo>
                    <a:pt x="361" y="1103"/>
                  </a:lnTo>
                  <a:cubicBezTo>
                    <a:pt x="374" y="1115"/>
                    <a:pt x="395" y="1108"/>
                    <a:pt x="395" y="1089"/>
                  </a:cubicBezTo>
                  <a:lnTo>
                    <a:pt x="388" y="848"/>
                  </a:lnTo>
                  <a:cubicBezTo>
                    <a:pt x="387" y="848"/>
                    <a:pt x="386" y="848"/>
                    <a:pt x="385" y="848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C4261D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/>
          </p:nvSpPr>
          <p:spPr bwMode="auto">
            <a:xfrm>
              <a:off x="7772329" y="-1123557"/>
              <a:ext cx="465708" cy="472063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2DB6B9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426348" y="5705965"/>
            <a:ext cx="349100" cy="472063"/>
            <a:chOff x="10019977" y="-551766"/>
            <a:chExt cx="2093913" cy="2122488"/>
          </a:xfrm>
          <a:solidFill>
            <a:schemeClr val="bg1"/>
          </a:solidFill>
        </p:grpSpPr>
        <p:sp>
          <p:nvSpPr>
            <p:cNvPr id="23" name="Freeform 6"/>
            <p:cNvSpPr>
              <a:spLocks noEditPoints="1"/>
            </p:cNvSpPr>
            <p:nvPr/>
          </p:nvSpPr>
          <p:spPr bwMode="auto">
            <a:xfrm>
              <a:off x="10019977" y="-551766"/>
              <a:ext cx="2093913" cy="2122488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2DB6B9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4" name="Freeform 6"/>
            <p:cNvSpPr>
              <a:spLocks noEditPoints="1"/>
            </p:cNvSpPr>
            <p:nvPr/>
          </p:nvSpPr>
          <p:spPr bwMode="auto">
            <a:xfrm>
              <a:off x="10357957" y="-215900"/>
              <a:ext cx="1417952" cy="1401540"/>
            </a:xfrm>
            <a:custGeom>
              <a:avLst/>
              <a:gdLst>
                <a:gd name="T0" fmla="*/ 675 w 1848"/>
                <a:gd name="T1" fmla="*/ 126 h 1848"/>
                <a:gd name="T2" fmla="*/ 286 w 1848"/>
                <a:gd name="T3" fmla="*/ 287 h 1848"/>
                <a:gd name="T4" fmla="*/ 126 w 1848"/>
                <a:gd name="T5" fmla="*/ 675 h 1848"/>
                <a:gd name="T6" fmla="*/ 286 w 1848"/>
                <a:gd name="T7" fmla="*/ 1064 h 1848"/>
                <a:gd name="T8" fmla="*/ 675 w 1848"/>
                <a:gd name="T9" fmla="*/ 1225 h 1848"/>
                <a:gd name="T10" fmla="*/ 1063 w 1848"/>
                <a:gd name="T11" fmla="*/ 1064 h 1848"/>
                <a:gd name="T12" fmla="*/ 1063 w 1848"/>
                <a:gd name="T13" fmla="*/ 287 h 1848"/>
                <a:gd name="T14" fmla="*/ 675 w 1848"/>
                <a:gd name="T15" fmla="*/ 126 h 1848"/>
                <a:gd name="T16" fmla="*/ 675 w 1848"/>
                <a:gd name="T17" fmla="*/ 1350 h 1848"/>
                <a:gd name="T18" fmla="*/ 198 w 1848"/>
                <a:gd name="T19" fmla="*/ 1153 h 1848"/>
                <a:gd name="T20" fmla="*/ 0 w 1848"/>
                <a:gd name="T21" fmla="*/ 675 h 1848"/>
                <a:gd name="T22" fmla="*/ 198 w 1848"/>
                <a:gd name="T23" fmla="*/ 198 h 1848"/>
                <a:gd name="T24" fmla="*/ 675 w 1848"/>
                <a:gd name="T25" fmla="*/ 0 h 1848"/>
                <a:gd name="T26" fmla="*/ 1152 w 1848"/>
                <a:gd name="T27" fmla="*/ 198 h 1848"/>
                <a:gd name="T28" fmla="*/ 1152 w 1848"/>
                <a:gd name="T29" fmla="*/ 1153 h 1848"/>
                <a:gd name="T30" fmla="*/ 675 w 1848"/>
                <a:gd name="T31" fmla="*/ 1350 h 1848"/>
                <a:gd name="T32" fmla="*/ 1261 w 1848"/>
                <a:gd name="T33" fmla="*/ 1068 h 1848"/>
                <a:gd name="T34" fmla="*/ 1261 w 1848"/>
                <a:gd name="T35" fmla="*/ 1153 h 1848"/>
                <a:gd name="T36" fmla="*/ 1153 w 1848"/>
                <a:gd name="T37" fmla="*/ 1261 h 1848"/>
                <a:gd name="T38" fmla="*/ 1067 w 1848"/>
                <a:gd name="T39" fmla="*/ 1261 h 1848"/>
                <a:gd name="T40" fmla="*/ 1063 w 1848"/>
                <a:gd name="T41" fmla="*/ 1257 h 1848"/>
                <a:gd name="T42" fmla="*/ 1063 w 1848"/>
                <a:gd name="T43" fmla="*/ 1172 h 1848"/>
                <a:gd name="T44" fmla="*/ 1171 w 1848"/>
                <a:gd name="T45" fmla="*/ 1064 h 1848"/>
                <a:gd name="T46" fmla="*/ 1257 w 1848"/>
                <a:gd name="T47" fmla="*/ 1064 h 1848"/>
                <a:gd name="T48" fmla="*/ 1261 w 1848"/>
                <a:gd name="T49" fmla="*/ 1068 h 1848"/>
                <a:gd name="T50" fmla="*/ 1401 w 1848"/>
                <a:gd name="T51" fmla="*/ 1250 h 1848"/>
                <a:gd name="T52" fmla="*/ 1401 w 1848"/>
                <a:gd name="T53" fmla="*/ 1401 h 1848"/>
                <a:gd name="T54" fmla="*/ 1250 w 1848"/>
                <a:gd name="T55" fmla="*/ 1401 h 1848"/>
                <a:gd name="T56" fmla="*/ 1250 w 1848"/>
                <a:gd name="T57" fmla="*/ 1250 h 1848"/>
                <a:gd name="T58" fmla="*/ 1401 w 1848"/>
                <a:gd name="T59" fmla="*/ 1250 h 1848"/>
                <a:gd name="T60" fmla="*/ 1827 w 1848"/>
                <a:gd name="T61" fmla="*/ 1655 h 1848"/>
                <a:gd name="T62" fmla="*/ 1823 w 1848"/>
                <a:gd name="T63" fmla="*/ 1736 h 1848"/>
                <a:gd name="T64" fmla="*/ 1736 w 1848"/>
                <a:gd name="T65" fmla="*/ 1823 h 1848"/>
                <a:gd name="T66" fmla="*/ 1654 w 1848"/>
                <a:gd name="T67" fmla="*/ 1827 h 1848"/>
                <a:gd name="T68" fmla="*/ 1396 w 1848"/>
                <a:gd name="T69" fmla="*/ 1569 h 1848"/>
                <a:gd name="T70" fmla="*/ 1400 w 1848"/>
                <a:gd name="T71" fmla="*/ 1487 h 1848"/>
                <a:gd name="T72" fmla="*/ 1487 w 1848"/>
                <a:gd name="T73" fmla="*/ 1400 h 1848"/>
                <a:gd name="T74" fmla="*/ 1568 w 1848"/>
                <a:gd name="T75" fmla="*/ 1396 h 1848"/>
                <a:gd name="T76" fmla="*/ 1827 w 1848"/>
                <a:gd name="T77" fmla="*/ 1655 h 1848"/>
                <a:gd name="T78" fmla="*/ 675 w 1848"/>
                <a:gd name="T79" fmla="*/ 270 h 1848"/>
                <a:gd name="T80" fmla="*/ 389 w 1848"/>
                <a:gd name="T81" fmla="*/ 389 h 1848"/>
                <a:gd name="T82" fmla="*/ 270 w 1848"/>
                <a:gd name="T83" fmla="*/ 675 h 1848"/>
                <a:gd name="T84" fmla="*/ 389 w 1848"/>
                <a:gd name="T85" fmla="*/ 962 h 1848"/>
                <a:gd name="T86" fmla="*/ 675 w 1848"/>
                <a:gd name="T87" fmla="*/ 1080 h 1848"/>
                <a:gd name="T88" fmla="*/ 961 w 1848"/>
                <a:gd name="T89" fmla="*/ 962 h 1848"/>
                <a:gd name="T90" fmla="*/ 961 w 1848"/>
                <a:gd name="T91" fmla="*/ 389 h 1848"/>
                <a:gd name="T92" fmla="*/ 675 w 1848"/>
                <a:gd name="T93" fmla="*/ 270 h 1848"/>
                <a:gd name="T94" fmla="*/ 675 w 1848"/>
                <a:gd name="T95" fmla="*/ 1164 h 1848"/>
                <a:gd name="T96" fmla="*/ 329 w 1848"/>
                <a:gd name="T97" fmla="*/ 1021 h 1848"/>
                <a:gd name="T98" fmla="*/ 186 w 1848"/>
                <a:gd name="T99" fmla="*/ 675 h 1848"/>
                <a:gd name="T100" fmla="*/ 329 w 1848"/>
                <a:gd name="T101" fmla="*/ 330 h 1848"/>
                <a:gd name="T102" fmla="*/ 675 w 1848"/>
                <a:gd name="T103" fmla="*/ 187 h 1848"/>
                <a:gd name="T104" fmla="*/ 1021 w 1848"/>
                <a:gd name="T105" fmla="*/ 330 h 1848"/>
                <a:gd name="T106" fmla="*/ 1021 w 1848"/>
                <a:gd name="T107" fmla="*/ 1021 h 1848"/>
                <a:gd name="T108" fmla="*/ 675 w 1848"/>
                <a:gd name="T109" fmla="*/ 1164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48" h="1848">
                  <a:moveTo>
                    <a:pt x="675" y="126"/>
                  </a:moveTo>
                  <a:cubicBezTo>
                    <a:pt x="528" y="126"/>
                    <a:pt x="390" y="183"/>
                    <a:pt x="286" y="287"/>
                  </a:cubicBezTo>
                  <a:cubicBezTo>
                    <a:pt x="183" y="391"/>
                    <a:pt x="126" y="529"/>
                    <a:pt x="126" y="675"/>
                  </a:cubicBezTo>
                  <a:cubicBezTo>
                    <a:pt x="126" y="822"/>
                    <a:pt x="183" y="960"/>
                    <a:pt x="286" y="1064"/>
                  </a:cubicBezTo>
                  <a:cubicBezTo>
                    <a:pt x="390" y="1168"/>
                    <a:pt x="528" y="1225"/>
                    <a:pt x="675" y="1225"/>
                  </a:cubicBezTo>
                  <a:cubicBezTo>
                    <a:pt x="822" y="1225"/>
                    <a:pt x="960" y="1168"/>
                    <a:pt x="1063" y="1064"/>
                  </a:cubicBezTo>
                  <a:cubicBezTo>
                    <a:pt x="1278" y="850"/>
                    <a:pt x="1278" y="501"/>
                    <a:pt x="1063" y="287"/>
                  </a:cubicBezTo>
                  <a:cubicBezTo>
                    <a:pt x="960" y="183"/>
                    <a:pt x="822" y="126"/>
                    <a:pt x="675" y="126"/>
                  </a:cubicBezTo>
                  <a:close/>
                  <a:moveTo>
                    <a:pt x="675" y="1350"/>
                  </a:moveTo>
                  <a:cubicBezTo>
                    <a:pt x="495" y="1350"/>
                    <a:pt x="325" y="1280"/>
                    <a:pt x="198" y="1153"/>
                  </a:cubicBezTo>
                  <a:cubicBezTo>
                    <a:pt x="70" y="1025"/>
                    <a:pt x="0" y="856"/>
                    <a:pt x="0" y="675"/>
                  </a:cubicBezTo>
                  <a:cubicBezTo>
                    <a:pt x="0" y="495"/>
                    <a:pt x="70" y="326"/>
                    <a:pt x="198" y="198"/>
                  </a:cubicBezTo>
                  <a:cubicBezTo>
                    <a:pt x="325" y="71"/>
                    <a:pt x="495" y="0"/>
                    <a:pt x="675" y="0"/>
                  </a:cubicBezTo>
                  <a:cubicBezTo>
                    <a:pt x="855" y="0"/>
                    <a:pt x="1025" y="71"/>
                    <a:pt x="1152" y="198"/>
                  </a:cubicBezTo>
                  <a:cubicBezTo>
                    <a:pt x="1415" y="461"/>
                    <a:pt x="1415" y="889"/>
                    <a:pt x="1152" y="1153"/>
                  </a:cubicBezTo>
                  <a:cubicBezTo>
                    <a:pt x="1025" y="1280"/>
                    <a:pt x="855" y="1350"/>
                    <a:pt x="675" y="1350"/>
                  </a:cubicBezTo>
                  <a:close/>
                  <a:moveTo>
                    <a:pt x="1261" y="1068"/>
                  </a:moveTo>
                  <a:cubicBezTo>
                    <a:pt x="1284" y="1091"/>
                    <a:pt x="1284" y="1130"/>
                    <a:pt x="1261" y="1153"/>
                  </a:cubicBezTo>
                  <a:lnTo>
                    <a:pt x="1153" y="1261"/>
                  </a:lnTo>
                  <a:cubicBezTo>
                    <a:pt x="1129" y="1285"/>
                    <a:pt x="1091" y="1285"/>
                    <a:pt x="1067" y="1261"/>
                  </a:cubicBezTo>
                  <a:lnTo>
                    <a:pt x="1063" y="1257"/>
                  </a:lnTo>
                  <a:cubicBezTo>
                    <a:pt x="1040" y="1234"/>
                    <a:pt x="1040" y="1195"/>
                    <a:pt x="1063" y="1172"/>
                  </a:cubicBezTo>
                  <a:lnTo>
                    <a:pt x="1171" y="1064"/>
                  </a:lnTo>
                  <a:cubicBezTo>
                    <a:pt x="1195" y="1040"/>
                    <a:pt x="1233" y="1040"/>
                    <a:pt x="1257" y="1064"/>
                  </a:cubicBezTo>
                  <a:lnTo>
                    <a:pt x="1261" y="1068"/>
                  </a:lnTo>
                  <a:close/>
                  <a:moveTo>
                    <a:pt x="1401" y="1250"/>
                  </a:moveTo>
                  <a:cubicBezTo>
                    <a:pt x="1442" y="1292"/>
                    <a:pt x="1442" y="1359"/>
                    <a:pt x="1401" y="1401"/>
                  </a:cubicBezTo>
                  <a:cubicBezTo>
                    <a:pt x="1359" y="1443"/>
                    <a:pt x="1291" y="1443"/>
                    <a:pt x="1250" y="1401"/>
                  </a:cubicBezTo>
                  <a:cubicBezTo>
                    <a:pt x="1208" y="1359"/>
                    <a:pt x="1208" y="1292"/>
                    <a:pt x="1250" y="1250"/>
                  </a:cubicBezTo>
                  <a:cubicBezTo>
                    <a:pt x="1291" y="1208"/>
                    <a:pt x="1359" y="1208"/>
                    <a:pt x="1401" y="1250"/>
                  </a:cubicBezTo>
                  <a:close/>
                  <a:moveTo>
                    <a:pt x="1827" y="1655"/>
                  </a:moveTo>
                  <a:cubicBezTo>
                    <a:pt x="1848" y="1676"/>
                    <a:pt x="1846" y="1713"/>
                    <a:pt x="1823" y="1736"/>
                  </a:cubicBezTo>
                  <a:lnTo>
                    <a:pt x="1736" y="1823"/>
                  </a:lnTo>
                  <a:cubicBezTo>
                    <a:pt x="1713" y="1847"/>
                    <a:pt x="1676" y="1848"/>
                    <a:pt x="1654" y="1827"/>
                  </a:cubicBezTo>
                  <a:lnTo>
                    <a:pt x="1396" y="1569"/>
                  </a:lnTo>
                  <a:cubicBezTo>
                    <a:pt x="1375" y="1547"/>
                    <a:pt x="1376" y="1511"/>
                    <a:pt x="1400" y="1487"/>
                  </a:cubicBezTo>
                  <a:lnTo>
                    <a:pt x="1487" y="1400"/>
                  </a:lnTo>
                  <a:cubicBezTo>
                    <a:pt x="1510" y="1377"/>
                    <a:pt x="1547" y="1375"/>
                    <a:pt x="1568" y="1396"/>
                  </a:cubicBezTo>
                  <a:lnTo>
                    <a:pt x="1827" y="1655"/>
                  </a:lnTo>
                  <a:close/>
                  <a:moveTo>
                    <a:pt x="675" y="270"/>
                  </a:moveTo>
                  <a:cubicBezTo>
                    <a:pt x="567" y="270"/>
                    <a:pt x="465" y="312"/>
                    <a:pt x="389" y="389"/>
                  </a:cubicBezTo>
                  <a:cubicBezTo>
                    <a:pt x="312" y="465"/>
                    <a:pt x="270" y="567"/>
                    <a:pt x="270" y="675"/>
                  </a:cubicBezTo>
                  <a:cubicBezTo>
                    <a:pt x="270" y="783"/>
                    <a:pt x="312" y="885"/>
                    <a:pt x="389" y="962"/>
                  </a:cubicBezTo>
                  <a:cubicBezTo>
                    <a:pt x="465" y="1038"/>
                    <a:pt x="567" y="1080"/>
                    <a:pt x="675" y="1080"/>
                  </a:cubicBezTo>
                  <a:cubicBezTo>
                    <a:pt x="783" y="1080"/>
                    <a:pt x="885" y="1038"/>
                    <a:pt x="961" y="962"/>
                  </a:cubicBezTo>
                  <a:cubicBezTo>
                    <a:pt x="1119" y="804"/>
                    <a:pt x="1119" y="547"/>
                    <a:pt x="961" y="389"/>
                  </a:cubicBezTo>
                  <a:cubicBezTo>
                    <a:pt x="885" y="312"/>
                    <a:pt x="783" y="270"/>
                    <a:pt x="675" y="270"/>
                  </a:cubicBezTo>
                  <a:close/>
                  <a:moveTo>
                    <a:pt x="675" y="1164"/>
                  </a:moveTo>
                  <a:cubicBezTo>
                    <a:pt x="544" y="1164"/>
                    <a:pt x="422" y="1113"/>
                    <a:pt x="329" y="1021"/>
                  </a:cubicBezTo>
                  <a:cubicBezTo>
                    <a:pt x="237" y="929"/>
                    <a:pt x="186" y="806"/>
                    <a:pt x="186" y="675"/>
                  </a:cubicBezTo>
                  <a:cubicBezTo>
                    <a:pt x="186" y="545"/>
                    <a:pt x="237" y="422"/>
                    <a:pt x="329" y="330"/>
                  </a:cubicBezTo>
                  <a:cubicBezTo>
                    <a:pt x="422" y="237"/>
                    <a:pt x="544" y="187"/>
                    <a:pt x="675" y="187"/>
                  </a:cubicBezTo>
                  <a:cubicBezTo>
                    <a:pt x="806" y="187"/>
                    <a:pt x="928" y="237"/>
                    <a:pt x="1021" y="330"/>
                  </a:cubicBezTo>
                  <a:cubicBezTo>
                    <a:pt x="1211" y="520"/>
                    <a:pt x="1211" y="830"/>
                    <a:pt x="1021" y="1021"/>
                  </a:cubicBezTo>
                  <a:cubicBezTo>
                    <a:pt x="928" y="1113"/>
                    <a:pt x="806" y="1164"/>
                    <a:pt x="675" y="1164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2DB6B9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875669" y="5705965"/>
            <a:ext cx="349100" cy="472063"/>
            <a:chOff x="2317849" y="-1212230"/>
            <a:chExt cx="2093913" cy="2122488"/>
          </a:xfrm>
          <a:solidFill>
            <a:schemeClr val="bg1"/>
          </a:solidFill>
        </p:grpSpPr>
        <p:sp>
          <p:nvSpPr>
            <p:cNvPr id="26" name="Freeform 6"/>
            <p:cNvSpPr>
              <a:spLocks noEditPoints="1"/>
            </p:cNvSpPr>
            <p:nvPr/>
          </p:nvSpPr>
          <p:spPr bwMode="auto">
            <a:xfrm>
              <a:off x="2317849" y="-1212230"/>
              <a:ext cx="2093913" cy="2122488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2DB6B9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7" name="Freeform 7"/>
            <p:cNvSpPr>
              <a:spLocks noEditPoints="1"/>
            </p:cNvSpPr>
            <p:nvPr/>
          </p:nvSpPr>
          <p:spPr bwMode="auto">
            <a:xfrm>
              <a:off x="2723116" y="-1037197"/>
              <a:ext cx="1283378" cy="1723206"/>
            </a:xfrm>
            <a:custGeom>
              <a:avLst/>
              <a:gdLst>
                <a:gd name="T0" fmla="*/ 337 w 1669"/>
                <a:gd name="T1" fmla="*/ 844 h 2273"/>
                <a:gd name="T2" fmla="*/ 513 w 1669"/>
                <a:gd name="T3" fmla="*/ 1259 h 2273"/>
                <a:gd name="T4" fmla="*/ 656 w 1669"/>
                <a:gd name="T5" fmla="*/ 1590 h 2273"/>
                <a:gd name="T6" fmla="*/ 978 w 1669"/>
                <a:gd name="T7" fmla="*/ 1600 h 2273"/>
                <a:gd name="T8" fmla="*/ 1049 w 1669"/>
                <a:gd name="T9" fmla="*/ 1467 h 2273"/>
                <a:gd name="T10" fmla="*/ 1229 w 1669"/>
                <a:gd name="T11" fmla="*/ 1135 h 2273"/>
                <a:gd name="T12" fmla="*/ 835 w 1669"/>
                <a:gd name="T13" fmla="*/ 346 h 2273"/>
                <a:gd name="T14" fmla="*/ 691 w 1669"/>
                <a:gd name="T15" fmla="*/ 1704 h 2273"/>
                <a:gd name="T16" fmla="*/ 528 w 1669"/>
                <a:gd name="T17" fmla="*/ 1515 h 2273"/>
                <a:gd name="T18" fmla="*/ 354 w 1669"/>
                <a:gd name="T19" fmla="*/ 1192 h 2273"/>
                <a:gd name="T20" fmla="*/ 835 w 1669"/>
                <a:gd name="T21" fmla="*/ 242 h 2273"/>
                <a:gd name="T22" fmla="*/ 1316 w 1669"/>
                <a:gd name="T23" fmla="*/ 1192 h 2273"/>
                <a:gd name="T24" fmla="*/ 1142 w 1669"/>
                <a:gd name="T25" fmla="*/ 1515 h 2273"/>
                <a:gd name="T26" fmla="*/ 978 w 1669"/>
                <a:gd name="T27" fmla="*/ 1704 h 2273"/>
                <a:gd name="T28" fmla="*/ 597 w 1669"/>
                <a:gd name="T29" fmla="*/ 2037 h 2273"/>
                <a:gd name="T30" fmla="*/ 1002 w 1669"/>
                <a:gd name="T31" fmla="*/ 2115 h 2273"/>
                <a:gd name="T32" fmla="*/ 1002 w 1669"/>
                <a:gd name="T33" fmla="*/ 1960 h 2273"/>
                <a:gd name="T34" fmla="*/ 645 w 1669"/>
                <a:gd name="T35" fmla="*/ 2086 h 2273"/>
                <a:gd name="T36" fmla="*/ 1033 w 1669"/>
                <a:gd name="T37" fmla="*/ 2086 h 2273"/>
                <a:gd name="T38" fmla="*/ 1081 w 1669"/>
                <a:gd name="T39" fmla="*/ 2037 h 2273"/>
                <a:gd name="T40" fmla="*/ 597 w 1669"/>
                <a:gd name="T41" fmla="*/ 1795 h 2273"/>
                <a:gd name="T42" fmla="*/ 1081 w 1669"/>
                <a:gd name="T43" fmla="*/ 2037 h 2273"/>
                <a:gd name="T44" fmla="*/ 1077 w 1669"/>
                <a:gd name="T45" fmla="*/ 949 h 2273"/>
                <a:gd name="T46" fmla="*/ 914 w 1669"/>
                <a:gd name="T47" fmla="*/ 1113 h 2273"/>
                <a:gd name="T48" fmla="*/ 756 w 1669"/>
                <a:gd name="T49" fmla="*/ 1113 h 2273"/>
                <a:gd name="T50" fmla="*/ 592 w 1669"/>
                <a:gd name="T51" fmla="*/ 949 h 2273"/>
                <a:gd name="T52" fmla="*/ 592 w 1669"/>
                <a:gd name="T53" fmla="*/ 791 h 2273"/>
                <a:gd name="T54" fmla="*/ 756 w 1669"/>
                <a:gd name="T55" fmla="*/ 628 h 2273"/>
                <a:gd name="T56" fmla="*/ 914 w 1669"/>
                <a:gd name="T57" fmla="*/ 628 h 2273"/>
                <a:gd name="T58" fmla="*/ 1077 w 1669"/>
                <a:gd name="T59" fmla="*/ 791 h 2273"/>
                <a:gd name="T60" fmla="*/ 1604 w 1669"/>
                <a:gd name="T61" fmla="*/ 768 h 2273"/>
                <a:gd name="T62" fmla="*/ 1518 w 1669"/>
                <a:gd name="T63" fmla="*/ 844 h 2273"/>
                <a:gd name="T64" fmla="*/ 1604 w 1669"/>
                <a:gd name="T65" fmla="*/ 893 h 2273"/>
                <a:gd name="T66" fmla="*/ 1604 w 1669"/>
                <a:gd name="T67" fmla="*/ 768 h 2273"/>
                <a:gd name="T68" fmla="*/ 1421 w 1669"/>
                <a:gd name="T69" fmla="*/ 336 h 2273"/>
                <a:gd name="T70" fmla="*/ 1332 w 1669"/>
                <a:gd name="T71" fmla="*/ 247 h 2273"/>
                <a:gd name="T72" fmla="*/ 1356 w 1669"/>
                <a:gd name="T73" fmla="*/ 400 h 2273"/>
                <a:gd name="T74" fmla="*/ 895 w 1669"/>
                <a:gd name="T75" fmla="*/ 161 h 2273"/>
                <a:gd name="T76" fmla="*/ 833 w 1669"/>
                <a:gd name="T77" fmla="*/ 0 h 2273"/>
                <a:gd name="T78" fmla="*/ 771 w 1669"/>
                <a:gd name="T79" fmla="*/ 161 h 2273"/>
                <a:gd name="T80" fmla="*/ 307 w 1669"/>
                <a:gd name="T81" fmla="*/ 408 h 2273"/>
                <a:gd name="T82" fmla="*/ 334 w 1669"/>
                <a:gd name="T83" fmla="*/ 258 h 2273"/>
                <a:gd name="T84" fmla="*/ 245 w 1669"/>
                <a:gd name="T85" fmla="*/ 346 h 2273"/>
                <a:gd name="T86" fmla="*/ 149 w 1669"/>
                <a:gd name="T87" fmla="*/ 844 h 2273"/>
                <a:gd name="T88" fmla="*/ 65 w 1669"/>
                <a:gd name="T89" fmla="*/ 768 h 2273"/>
                <a:gd name="T90" fmla="*/ 65 w 1669"/>
                <a:gd name="T91" fmla="*/ 893 h 2273"/>
                <a:gd name="T92" fmla="*/ 149 w 1669"/>
                <a:gd name="T93" fmla="*/ 844 h 2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69" h="2273">
                  <a:moveTo>
                    <a:pt x="835" y="346"/>
                  </a:moveTo>
                  <a:cubicBezTo>
                    <a:pt x="560" y="346"/>
                    <a:pt x="337" y="569"/>
                    <a:pt x="337" y="844"/>
                  </a:cubicBezTo>
                  <a:cubicBezTo>
                    <a:pt x="337" y="975"/>
                    <a:pt x="440" y="1133"/>
                    <a:pt x="441" y="1135"/>
                  </a:cubicBezTo>
                  <a:cubicBezTo>
                    <a:pt x="463" y="1168"/>
                    <a:pt x="495" y="1222"/>
                    <a:pt x="513" y="1259"/>
                  </a:cubicBezTo>
                  <a:lnTo>
                    <a:pt x="620" y="1467"/>
                  </a:lnTo>
                  <a:cubicBezTo>
                    <a:pt x="641" y="1507"/>
                    <a:pt x="656" y="1560"/>
                    <a:pt x="656" y="1590"/>
                  </a:cubicBezTo>
                  <a:cubicBezTo>
                    <a:pt x="657" y="1591"/>
                    <a:pt x="669" y="1600"/>
                    <a:pt x="691" y="1600"/>
                  </a:cubicBezTo>
                  <a:lnTo>
                    <a:pt x="978" y="1600"/>
                  </a:lnTo>
                  <a:cubicBezTo>
                    <a:pt x="1000" y="1600"/>
                    <a:pt x="1012" y="1591"/>
                    <a:pt x="1014" y="1588"/>
                  </a:cubicBezTo>
                  <a:cubicBezTo>
                    <a:pt x="1014" y="1560"/>
                    <a:pt x="1029" y="1507"/>
                    <a:pt x="1049" y="1467"/>
                  </a:cubicBezTo>
                  <a:lnTo>
                    <a:pt x="1157" y="1258"/>
                  </a:lnTo>
                  <a:cubicBezTo>
                    <a:pt x="1175" y="1223"/>
                    <a:pt x="1207" y="1168"/>
                    <a:pt x="1229" y="1135"/>
                  </a:cubicBezTo>
                  <a:cubicBezTo>
                    <a:pt x="1264" y="1080"/>
                    <a:pt x="1333" y="948"/>
                    <a:pt x="1333" y="844"/>
                  </a:cubicBezTo>
                  <a:cubicBezTo>
                    <a:pt x="1333" y="569"/>
                    <a:pt x="1109" y="346"/>
                    <a:pt x="835" y="346"/>
                  </a:cubicBezTo>
                  <a:close/>
                  <a:moveTo>
                    <a:pt x="978" y="1704"/>
                  </a:moveTo>
                  <a:lnTo>
                    <a:pt x="691" y="1704"/>
                  </a:lnTo>
                  <a:cubicBezTo>
                    <a:pt x="613" y="1704"/>
                    <a:pt x="552" y="1654"/>
                    <a:pt x="552" y="1590"/>
                  </a:cubicBezTo>
                  <a:cubicBezTo>
                    <a:pt x="552" y="1581"/>
                    <a:pt x="543" y="1546"/>
                    <a:pt x="528" y="1515"/>
                  </a:cubicBezTo>
                  <a:lnTo>
                    <a:pt x="420" y="1306"/>
                  </a:lnTo>
                  <a:cubicBezTo>
                    <a:pt x="404" y="1273"/>
                    <a:pt x="374" y="1222"/>
                    <a:pt x="354" y="1192"/>
                  </a:cubicBezTo>
                  <a:cubicBezTo>
                    <a:pt x="342" y="1173"/>
                    <a:pt x="233" y="1003"/>
                    <a:pt x="233" y="844"/>
                  </a:cubicBezTo>
                  <a:cubicBezTo>
                    <a:pt x="233" y="512"/>
                    <a:pt x="503" y="242"/>
                    <a:pt x="835" y="242"/>
                  </a:cubicBezTo>
                  <a:cubicBezTo>
                    <a:pt x="1167" y="242"/>
                    <a:pt x="1437" y="512"/>
                    <a:pt x="1437" y="844"/>
                  </a:cubicBezTo>
                  <a:cubicBezTo>
                    <a:pt x="1437" y="1003"/>
                    <a:pt x="1328" y="1173"/>
                    <a:pt x="1316" y="1192"/>
                  </a:cubicBezTo>
                  <a:cubicBezTo>
                    <a:pt x="1296" y="1222"/>
                    <a:pt x="1266" y="1274"/>
                    <a:pt x="1249" y="1306"/>
                  </a:cubicBezTo>
                  <a:lnTo>
                    <a:pt x="1142" y="1515"/>
                  </a:lnTo>
                  <a:cubicBezTo>
                    <a:pt x="1126" y="1546"/>
                    <a:pt x="1118" y="1581"/>
                    <a:pt x="1118" y="1590"/>
                  </a:cubicBezTo>
                  <a:cubicBezTo>
                    <a:pt x="1118" y="1654"/>
                    <a:pt x="1056" y="1704"/>
                    <a:pt x="978" y="1704"/>
                  </a:cubicBezTo>
                  <a:close/>
                  <a:moveTo>
                    <a:pt x="676" y="1960"/>
                  </a:moveTo>
                  <a:cubicBezTo>
                    <a:pt x="632" y="1960"/>
                    <a:pt x="597" y="1995"/>
                    <a:pt x="597" y="2037"/>
                  </a:cubicBezTo>
                  <a:cubicBezTo>
                    <a:pt x="597" y="2080"/>
                    <a:pt x="632" y="2115"/>
                    <a:pt x="676" y="2115"/>
                  </a:cubicBezTo>
                  <a:lnTo>
                    <a:pt x="1002" y="2115"/>
                  </a:lnTo>
                  <a:cubicBezTo>
                    <a:pt x="1046" y="2115"/>
                    <a:pt x="1081" y="2080"/>
                    <a:pt x="1081" y="2037"/>
                  </a:cubicBezTo>
                  <a:cubicBezTo>
                    <a:pt x="1081" y="1995"/>
                    <a:pt x="1046" y="1960"/>
                    <a:pt x="1002" y="1960"/>
                  </a:cubicBezTo>
                  <a:lnTo>
                    <a:pt x="676" y="1960"/>
                  </a:lnTo>
                  <a:close/>
                  <a:moveTo>
                    <a:pt x="645" y="2086"/>
                  </a:moveTo>
                  <a:cubicBezTo>
                    <a:pt x="649" y="2190"/>
                    <a:pt x="734" y="2273"/>
                    <a:pt x="839" y="2273"/>
                  </a:cubicBezTo>
                  <a:cubicBezTo>
                    <a:pt x="944" y="2273"/>
                    <a:pt x="1029" y="2190"/>
                    <a:pt x="1033" y="2086"/>
                  </a:cubicBezTo>
                  <a:lnTo>
                    <a:pt x="645" y="2086"/>
                  </a:lnTo>
                  <a:close/>
                  <a:moveTo>
                    <a:pt x="1081" y="2037"/>
                  </a:moveTo>
                  <a:lnTo>
                    <a:pt x="597" y="2037"/>
                  </a:lnTo>
                  <a:lnTo>
                    <a:pt x="597" y="1795"/>
                  </a:lnTo>
                  <a:lnTo>
                    <a:pt x="1081" y="1795"/>
                  </a:lnTo>
                  <a:lnTo>
                    <a:pt x="1081" y="2037"/>
                  </a:lnTo>
                  <a:close/>
                  <a:moveTo>
                    <a:pt x="1157" y="870"/>
                  </a:moveTo>
                  <a:cubicBezTo>
                    <a:pt x="1157" y="914"/>
                    <a:pt x="1121" y="949"/>
                    <a:pt x="1077" y="949"/>
                  </a:cubicBezTo>
                  <a:lnTo>
                    <a:pt x="914" y="949"/>
                  </a:lnTo>
                  <a:lnTo>
                    <a:pt x="914" y="1113"/>
                  </a:lnTo>
                  <a:cubicBezTo>
                    <a:pt x="914" y="1156"/>
                    <a:pt x="878" y="1192"/>
                    <a:pt x="835" y="1192"/>
                  </a:cubicBezTo>
                  <a:cubicBezTo>
                    <a:pt x="791" y="1192"/>
                    <a:pt x="756" y="1156"/>
                    <a:pt x="756" y="1113"/>
                  </a:cubicBezTo>
                  <a:lnTo>
                    <a:pt x="756" y="949"/>
                  </a:lnTo>
                  <a:lnTo>
                    <a:pt x="592" y="949"/>
                  </a:lnTo>
                  <a:cubicBezTo>
                    <a:pt x="549" y="949"/>
                    <a:pt x="513" y="914"/>
                    <a:pt x="513" y="870"/>
                  </a:cubicBezTo>
                  <a:cubicBezTo>
                    <a:pt x="513" y="827"/>
                    <a:pt x="549" y="791"/>
                    <a:pt x="592" y="791"/>
                  </a:cubicBezTo>
                  <a:lnTo>
                    <a:pt x="756" y="791"/>
                  </a:lnTo>
                  <a:lnTo>
                    <a:pt x="756" y="628"/>
                  </a:lnTo>
                  <a:cubicBezTo>
                    <a:pt x="756" y="584"/>
                    <a:pt x="791" y="548"/>
                    <a:pt x="835" y="548"/>
                  </a:cubicBezTo>
                  <a:cubicBezTo>
                    <a:pt x="878" y="548"/>
                    <a:pt x="914" y="584"/>
                    <a:pt x="914" y="628"/>
                  </a:cubicBezTo>
                  <a:lnTo>
                    <a:pt x="914" y="791"/>
                  </a:lnTo>
                  <a:lnTo>
                    <a:pt x="1077" y="791"/>
                  </a:lnTo>
                  <a:cubicBezTo>
                    <a:pt x="1121" y="791"/>
                    <a:pt x="1157" y="827"/>
                    <a:pt x="1157" y="870"/>
                  </a:cubicBezTo>
                  <a:close/>
                  <a:moveTo>
                    <a:pt x="1604" y="768"/>
                  </a:moveTo>
                  <a:lnTo>
                    <a:pt x="1514" y="768"/>
                  </a:lnTo>
                  <a:cubicBezTo>
                    <a:pt x="1517" y="793"/>
                    <a:pt x="1518" y="818"/>
                    <a:pt x="1518" y="844"/>
                  </a:cubicBezTo>
                  <a:cubicBezTo>
                    <a:pt x="1518" y="860"/>
                    <a:pt x="1517" y="877"/>
                    <a:pt x="1515" y="893"/>
                  </a:cubicBezTo>
                  <a:lnTo>
                    <a:pt x="1604" y="893"/>
                  </a:lnTo>
                  <a:cubicBezTo>
                    <a:pt x="1640" y="893"/>
                    <a:pt x="1669" y="865"/>
                    <a:pt x="1669" y="831"/>
                  </a:cubicBezTo>
                  <a:cubicBezTo>
                    <a:pt x="1669" y="796"/>
                    <a:pt x="1640" y="768"/>
                    <a:pt x="1604" y="768"/>
                  </a:cubicBezTo>
                  <a:close/>
                  <a:moveTo>
                    <a:pt x="1356" y="400"/>
                  </a:moveTo>
                  <a:lnTo>
                    <a:pt x="1421" y="336"/>
                  </a:lnTo>
                  <a:cubicBezTo>
                    <a:pt x="1446" y="310"/>
                    <a:pt x="1447" y="270"/>
                    <a:pt x="1423" y="245"/>
                  </a:cubicBezTo>
                  <a:cubicBezTo>
                    <a:pt x="1398" y="221"/>
                    <a:pt x="1358" y="222"/>
                    <a:pt x="1332" y="247"/>
                  </a:cubicBezTo>
                  <a:lnTo>
                    <a:pt x="1267" y="313"/>
                  </a:lnTo>
                  <a:cubicBezTo>
                    <a:pt x="1299" y="339"/>
                    <a:pt x="1329" y="368"/>
                    <a:pt x="1356" y="400"/>
                  </a:cubicBezTo>
                  <a:close/>
                  <a:moveTo>
                    <a:pt x="833" y="158"/>
                  </a:moveTo>
                  <a:cubicBezTo>
                    <a:pt x="854" y="158"/>
                    <a:pt x="875" y="160"/>
                    <a:pt x="895" y="161"/>
                  </a:cubicBezTo>
                  <a:lnTo>
                    <a:pt x="895" y="65"/>
                  </a:lnTo>
                  <a:cubicBezTo>
                    <a:pt x="895" y="29"/>
                    <a:pt x="867" y="0"/>
                    <a:pt x="833" y="0"/>
                  </a:cubicBezTo>
                  <a:cubicBezTo>
                    <a:pt x="799" y="0"/>
                    <a:pt x="771" y="29"/>
                    <a:pt x="771" y="65"/>
                  </a:cubicBezTo>
                  <a:lnTo>
                    <a:pt x="771" y="161"/>
                  </a:lnTo>
                  <a:cubicBezTo>
                    <a:pt x="791" y="160"/>
                    <a:pt x="812" y="158"/>
                    <a:pt x="833" y="158"/>
                  </a:cubicBezTo>
                  <a:close/>
                  <a:moveTo>
                    <a:pt x="307" y="408"/>
                  </a:moveTo>
                  <a:cubicBezTo>
                    <a:pt x="333" y="375"/>
                    <a:pt x="363" y="346"/>
                    <a:pt x="395" y="319"/>
                  </a:cubicBezTo>
                  <a:lnTo>
                    <a:pt x="334" y="258"/>
                  </a:lnTo>
                  <a:cubicBezTo>
                    <a:pt x="308" y="233"/>
                    <a:pt x="268" y="232"/>
                    <a:pt x="244" y="256"/>
                  </a:cubicBezTo>
                  <a:cubicBezTo>
                    <a:pt x="219" y="281"/>
                    <a:pt x="220" y="321"/>
                    <a:pt x="245" y="346"/>
                  </a:cubicBezTo>
                  <a:lnTo>
                    <a:pt x="307" y="408"/>
                  </a:lnTo>
                  <a:close/>
                  <a:moveTo>
                    <a:pt x="149" y="844"/>
                  </a:moveTo>
                  <a:cubicBezTo>
                    <a:pt x="149" y="818"/>
                    <a:pt x="151" y="793"/>
                    <a:pt x="154" y="768"/>
                  </a:cubicBezTo>
                  <a:lnTo>
                    <a:pt x="65" y="768"/>
                  </a:lnTo>
                  <a:cubicBezTo>
                    <a:pt x="29" y="768"/>
                    <a:pt x="0" y="796"/>
                    <a:pt x="0" y="831"/>
                  </a:cubicBezTo>
                  <a:cubicBezTo>
                    <a:pt x="0" y="865"/>
                    <a:pt x="29" y="893"/>
                    <a:pt x="65" y="893"/>
                  </a:cubicBezTo>
                  <a:lnTo>
                    <a:pt x="152" y="893"/>
                  </a:lnTo>
                  <a:cubicBezTo>
                    <a:pt x="151" y="877"/>
                    <a:pt x="149" y="860"/>
                    <a:pt x="149" y="844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2DB6B9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341424" y="5705965"/>
            <a:ext cx="349100" cy="472063"/>
            <a:chOff x="4910385" y="-2248866"/>
            <a:chExt cx="2093913" cy="2122488"/>
          </a:xfrm>
          <a:solidFill>
            <a:schemeClr val="bg1"/>
          </a:solidFill>
        </p:grpSpPr>
        <p:sp>
          <p:nvSpPr>
            <p:cNvPr id="29" name="Freeform 6"/>
            <p:cNvSpPr>
              <a:spLocks noEditPoints="1"/>
            </p:cNvSpPr>
            <p:nvPr/>
          </p:nvSpPr>
          <p:spPr bwMode="auto">
            <a:xfrm>
              <a:off x="4910385" y="-2248866"/>
              <a:ext cx="2093913" cy="2122488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2DB6B9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0" name="Freeform 5"/>
            <p:cNvSpPr>
              <a:spLocks noEditPoints="1"/>
            </p:cNvSpPr>
            <p:nvPr/>
          </p:nvSpPr>
          <p:spPr bwMode="auto">
            <a:xfrm>
              <a:off x="5341463" y="-1826020"/>
              <a:ext cx="1381847" cy="1227579"/>
            </a:xfrm>
            <a:custGeom>
              <a:avLst/>
              <a:gdLst>
                <a:gd name="T0" fmla="*/ 746 w 1802"/>
                <a:gd name="T1" fmla="*/ 524 h 1618"/>
                <a:gd name="T2" fmla="*/ 223 w 1802"/>
                <a:gd name="T3" fmla="*/ 599 h 1618"/>
                <a:gd name="T4" fmla="*/ 223 w 1802"/>
                <a:gd name="T5" fmla="*/ 383 h 1618"/>
                <a:gd name="T6" fmla="*/ 1059 w 1802"/>
                <a:gd name="T7" fmla="*/ 458 h 1618"/>
                <a:gd name="T8" fmla="*/ 223 w 1802"/>
                <a:gd name="T9" fmla="*/ 383 h 1618"/>
                <a:gd name="T10" fmla="*/ 1059 w 1802"/>
                <a:gd name="T11" fmla="*/ 241 h 1618"/>
                <a:gd name="T12" fmla="*/ 223 w 1802"/>
                <a:gd name="T13" fmla="*/ 317 h 1618"/>
                <a:gd name="T14" fmla="*/ 0 w 1802"/>
                <a:gd name="T15" fmla="*/ 1182 h 1618"/>
                <a:gd name="T16" fmla="*/ 202 w 1802"/>
                <a:gd name="T17" fmla="*/ 1455 h 1618"/>
                <a:gd name="T18" fmla="*/ 1283 w 1802"/>
                <a:gd name="T19" fmla="*/ 1548 h 1618"/>
                <a:gd name="T20" fmla="*/ 1198 w 1802"/>
                <a:gd name="T21" fmla="*/ 1219 h 1618"/>
                <a:gd name="T22" fmla="*/ 382 w 1802"/>
                <a:gd name="T23" fmla="*/ 1228 h 1618"/>
                <a:gd name="T24" fmla="*/ 298 w 1802"/>
                <a:gd name="T25" fmla="*/ 1320 h 1618"/>
                <a:gd name="T26" fmla="*/ 84 w 1802"/>
                <a:gd name="T27" fmla="*/ 1164 h 1618"/>
                <a:gd name="T28" fmla="*/ 1198 w 1802"/>
                <a:gd name="T29" fmla="*/ 85 h 1618"/>
                <a:gd name="T30" fmla="*/ 1283 w 1802"/>
                <a:gd name="T31" fmla="*/ 840 h 1618"/>
                <a:gd name="T32" fmla="*/ 0 w 1802"/>
                <a:gd name="T33" fmla="*/ 0 h 1618"/>
                <a:gd name="T34" fmla="*/ 302 w 1802"/>
                <a:gd name="T35" fmla="*/ 1398 h 1618"/>
                <a:gd name="T36" fmla="*/ 972 w 1802"/>
                <a:gd name="T37" fmla="*/ 1492 h 1618"/>
                <a:gd name="T38" fmla="*/ 302 w 1802"/>
                <a:gd name="T39" fmla="*/ 1398 h 1618"/>
                <a:gd name="T40" fmla="*/ 1442 w 1802"/>
                <a:gd name="T41" fmla="*/ 1062 h 1618"/>
                <a:gd name="T42" fmla="*/ 993 w 1802"/>
                <a:gd name="T43" fmla="*/ 851 h 1618"/>
                <a:gd name="T44" fmla="*/ 1783 w 1802"/>
                <a:gd name="T45" fmla="*/ 1547 h 1618"/>
                <a:gd name="T46" fmla="*/ 1604 w 1802"/>
                <a:gd name="T47" fmla="*/ 1057 h 1618"/>
                <a:gd name="T48" fmla="*/ 1387 w 1802"/>
                <a:gd name="T49" fmla="*/ 940 h 1618"/>
                <a:gd name="T50" fmla="*/ 1393 w 1802"/>
                <a:gd name="T51" fmla="*/ 863 h 1618"/>
                <a:gd name="T52" fmla="*/ 1333 w 1802"/>
                <a:gd name="T53" fmla="*/ 914 h 1618"/>
                <a:gd name="T54" fmla="*/ 1360 w 1802"/>
                <a:gd name="T55" fmla="*/ 951 h 1618"/>
                <a:gd name="T56" fmla="*/ 1549 w 1802"/>
                <a:gd name="T57" fmla="*/ 1082 h 1618"/>
                <a:gd name="T58" fmla="*/ 1681 w 1802"/>
                <a:gd name="T59" fmla="*/ 1321 h 1618"/>
                <a:gd name="T60" fmla="*/ 1572 w 1802"/>
                <a:gd name="T61" fmla="*/ 1171 h 1618"/>
                <a:gd name="T62" fmla="*/ 1270 w 1802"/>
                <a:gd name="T63" fmla="*/ 1253 h 1618"/>
                <a:gd name="T64" fmla="*/ 1696 w 1802"/>
                <a:gd name="T65" fmla="*/ 1610 h 1618"/>
                <a:gd name="T66" fmla="*/ 1069 w 1802"/>
                <a:gd name="T67" fmla="*/ 618 h 1618"/>
                <a:gd name="T68" fmla="*/ 823 w 1802"/>
                <a:gd name="T69" fmla="*/ 496 h 1618"/>
                <a:gd name="T70" fmla="*/ 1007 w 1802"/>
                <a:gd name="T71" fmla="*/ 661 h 1618"/>
                <a:gd name="T72" fmla="*/ 941 w 1802"/>
                <a:gd name="T73" fmla="*/ 716 h 1618"/>
                <a:gd name="T74" fmla="*/ 810 w 1802"/>
                <a:gd name="T75" fmla="*/ 507 h 1618"/>
                <a:gd name="T76" fmla="*/ 889 w 1802"/>
                <a:gd name="T77" fmla="*/ 770 h 1618"/>
                <a:gd name="T78" fmla="*/ 1111 w 1802"/>
                <a:gd name="T79" fmla="*/ 712 h 1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02" h="1618">
                  <a:moveTo>
                    <a:pt x="223" y="524"/>
                  </a:moveTo>
                  <a:lnTo>
                    <a:pt x="746" y="524"/>
                  </a:lnTo>
                  <a:lnTo>
                    <a:pt x="746" y="599"/>
                  </a:lnTo>
                  <a:lnTo>
                    <a:pt x="223" y="599"/>
                  </a:lnTo>
                  <a:lnTo>
                    <a:pt x="223" y="524"/>
                  </a:lnTo>
                  <a:close/>
                  <a:moveTo>
                    <a:pt x="223" y="383"/>
                  </a:moveTo>
                  <a:lnTo>
                    <a:pt x="1059" y="383"/>
                  </a:lnTo>
                  <a:lnTo>
                    <a:pt x="1059" y="458"/>
                  </a:lnTo>
                  <a:lnTo>
                    <a:pt x="223" y="458"/>
                  </a:lnTo>
                  <a:lnTo>
                    <a:pt x="223" y="383"/>
                  </a:lnTo>
                  <a:close/>
                  <a:moveTo>
                    <a:pt x="223" y="241"/>
                  </a:moveTo>
                  <a:lnTo>
                    <a:pt x="1059" y="241"/>
                  </a:lnTo>
                  <a:lnTo>
                    <a:pt x="1059" y="317"/>
                  </a:lnTo>
                  <a:lnTo>
                    <a:pt x="223" y="317"/>
                  </a:lnTo>
                  <a:lnTo>
                    <a:pt x="223" y="241"/>
                  </a:lnTo>
                  <a:close/>
                  <a:moveTo>
                    <a:pt x="0" y="1182"/>
                  </a:moveTo>
                  <a:cubicBezTo>
                    <a:pt x="0" y="1254"/>
                    <a:pt x="9" y="1311"/>
                    <a:pt x="54" y="1369"/>
                  </a:cubicBezTo>
                  <a:cubicBezTo>
                    <a:pt x="92" y="1419"/>
                    <a:pt x="140" y="1446"/>
                    <a:pt x="202" y="1455"/>
                  </a:cubicBezTo>
                  <a:lnTo>
                    <a:pt x="1206" y="1612"/>
                  </a:lnTo>
                  <a:cubicBezTo>
                    <a:pt x="1248" y="1618"/>
                    <a:pt x="1283" y="1590"/>
                    <a:pt x="1283" y="1548"/>
                  </a:cubicBezTo>
                  <a:lnTo>
                    <a:pt x="1283" y="1335"/>
                  </a:lnTo>
                  <a:cubicBezTo>
                    <a:pt x="1254" y="1299"/>
                    <a:pt x="1226" y="1259"/>
                    <a:pt x="1198" y="1219"/>
                  </a:cubicBezTo>
                  <a:lnTo>
                    <a:pt x="1198" y="1490"/>
                  </a:lnTo>
                  <a:lnTo>
                    <a:pt x="382" y="1228"/>
                  </a:lnTo>
                  <a:cubicBezTo>
                    <a:pt x="372" y="1225"/>
                    <a:pt x="361" y="1229"/>
                    <a:pt x="356" y="1239"/>
                  </a:cubicBezTo>
                  <a:cubicBezTo>
                    <a:pt x="339" y="1273"/>
                    <a:pt x="319" y="1304"/>
                    <a:pt x="298" y="1320"/>
                  </a:cubicBezTo>
                  <a:cubicBezTo>
                    <a:pt x="239" y="1366"/>
                    <a:pt x="166" y="1357"/>
                    <a:pt x="121" y="1299"/>
                  </a:cubicBezTo>
                  <a:cubicBezTo>
                    <a:pt x="88" y="1256"/>
                    <a:pt x="84" y="1215"/>
                    <a:pt x="84" y="1164"/>
                  </a:cubicBezTo>
                  <a:lnTo>
                    <a:pt x="84" y="85"/>
                  </a:lnTo>
                  <a:lnTo>
                    <a:pt x="1198" y="85"/>
                  </a:lnTo>
                  <a:lnTo>
                    <a:pt x="1198" y="751"/>
                  </a:lnTo>
                  <a:lnTo>
                    <a:pt x="1283" y="840"/>
                  </a:lnTo>
                  <a:lnTo>
                    <a:pt x="1283" y="0"/>
                  </a:lnTo>
                  <a:lnTo>
                    <a:pt x="0" y="0"/>
                  </a:lnTo>
                  <a:lnTo>
                    <a:pt x="0" y="1182"/>
                  </a:lnTo>
                  <a:close/>
                  <a:moveTo>
                    <a:pt x="302" y="1398"/>
                  </a:moveTo>
                  <a:lnTo>
                    <a:pt x="970" y="1503"/>
                  </a:lnTo>
                  <a:cubicBezTo>
                    <a:pt x="977" y="1504"/>
                    <a:pt x="980" y="1494"/>
                    <a:pt x="972" y="1492"/>
                  </a:cubicBezTo>
                  <a:lnTo>
                    <a:pt x="390" y="1305"/>
                  </a:lnTo>
                  <a:cubicBezTo>
                    <a:pt x="364" y="1349"/>
                    <a:pt x="344" y="1371"/>
                    <a:pt x="302" y="1398"/>
                  </a:cubicBezTo>
                  <a:close/>
                  <a:moveTo>
                    <a:pt x="1131" y="735"/>
                  </a:moveTo>
                  <a:lnTo>
                    <a:pt x="1442" y="1062"/>
                  </a:lnTo>
                  <a:lnTo>
                    <a:pt x="1264" y="1213"/>
                  </a:lnTo>
                  <a:lnTo>
                    <a:pt x="993" y="851"/>
                  </a:lnTo>
                  <a:lnTo>
                    <a:pt x="1131" y="735"/>
                  </a:lnTo>
                  <a:close/>
                  <a:moveTo>
                    <a:pt x="1783" y="1547"/>
                  </a:moveTo>
                  <a:cubicBezTo>
                    <a:pt x="1788" y="1530"/>
                    <a:pt x="1791" y="1511"/>
                    <a:pt x="1793" y="1489"/>
                  </a:cubicBezTo>
                  <a:cubicBezTo>
                    <a:pt x="1802" y="1343"/>
                    <a:pt x="1781" y="1146"/>
                    <a:pt x="1604" y="1057"/>
                  </a:cubicBezTo>
                  <a:cubicBezTo>
                    <a:pt x="1550" y="1030"/>
                    <a:pt x="1446" y="989"/>
                    <a:pt x="1408" y="959"/>
                  </a:cubicBezTo>
                  <a:cubicBezTo>
                    <a:pt x="1399" y="952"/>
                    <a:pt x="1392" y="946"/>
                    <a:pt x="1387" y="940"/>
                  </a:cubicBezTo>
                  <a:cubicBezTo>
                    <a:pt x="1392" y="939"/>
                    <a:pt x="1397" y="937"/>
                    <a:pt x="1401" y="933"/>
                  </a:cubicBezTo>
                  <a:cubicBezTo>
                    <a:pt x="1418" y="919"/>
                    <a:pt x="1414" y="888"/>
                    <a:pt x="1393" y="863"/>
                  </a:cubicBezTo>
                  <a:cubicBezTo>
                    <a:pt x="1373" y="838"/>
                    <a:pt x="1342" y="830"/>
                    <a:pt x="1325" y="844"/>
                  </a:cubicBezTo>
                  <a:cubicBezTo>
                    <a:pt x="1309" y="858"/>
                    <a:pt x="1312" y="890"/>
                    <a:pt x="1333" y="914"/>
                  </a:cubicBezTo>
                  <a:cubicBezTo>
                    <a:pt x="1338" y="920"/>
                    <a:pt x="1343" y="925"/>
                    <a:pt x="1349" y="929"/>
                  </a:cubicBezTo>
                  <a:cubicBezTo>
                    <a:pt x="1351" y="937"/>
                    <a:pt x="1355" y="944"/>
                    <a:pt x="1360" y="951"/>
                  </a:cubicBezTo>
                  <a:cubicBezTo>
                    <a:pt x="1367" y="963"/>
                    <a:pt x="1379" y="975"/>
                    <a:pt x="1394" y="986"/>
                  </a:cubicBezTo>
                  <a:cubicBezTo>
                    <a:pt x="1436" y="1019"/>
                    <a:pt x="1494" y="1051"/>
                    <a:pt x="1549" y="1082"/>
                  </a:cubicBezTo>
                  <a:cubicBezTo>
                    <a:pt x="1666" y="1148"/>
                    <a:pt x="1695" y="1231"/>
                    <a:pt x="1700" y="1321"/>
                  </a:cubicBezTo>
                  <a:cubicBezTo>
                    <a:pt x="1701" y="1334"/>
                    <a:pt x="1694" y="1341"/>
                    <a:pt x="1681" y="1321"/>
                  </a:cubicBezTo>
                  <a:cubicBezTo>
                    <a:pt x="1677" y="1316"/>
                    <a:pt x="1673" y="1310"/>
                    <a:pt x="1670" y="1305"/>
                  </a:cubicBezTo>
                  <a:cubicBezTo>
                    <a:pt x="1643" y="1261"/>
                    <a:pt x="1610" y="1216"/>
                    <a:pt x="1572" y="1171"/>
                  </a:cubicBezTo>
                  <a:cubicBezTo>
                    <a:pt x="1542" y="1136"/>
                    <a:pt x="1512" y="1104"/>
                    <a:pt x="1481" y="1075"/>
                  </a:cubicBezTo>
                  <a:lnTo>
                    <a:pt x="1270" y="1253"/>
                  </a:lnTo>
                  <a:cubicBezTo>
                    <a:pt x="1293" y="1288"/>
                    <a:pt x="1320" y="1324"/>
                    <a:pt x="1350" y="1359"/>
                  </a:cubicBezTo>
                  <a:cubicBezTo>
                    <a:pt x="1476" y="1508"/>
                    <a:pt x="1615" y="1606"/>
                    <a:pt x="1696" y="1610"/>
                  </a:cubicBezTo>
                  <a:cubicBezTo>
                    <a:pt x="1739" y="1613"/>
                    <a:pt x="1770" y="1585"/>
                    <a:pt x="1783" y="1547"/>
                  </a:cubicBezTo>
                  <a:close/>
                  <a:moveTo>
                    <a:pt x="1069" y="618"/>
                  </a:moveTo>
                  <a:lnTo>
                    <a:pt x="835" y="486"/>
                  </a:lnTo>
                  <a:lnTo>
                    <a:pt x="823" y="496"/>
                  </a:lnTo>
                  <a:lnTo>
                    <a:pt x="953" y="651"/>
                  </a:lnTo>
                  <a:cubicBezTo>
                    <a:pt x="971" y="641"/>
                    <a:pt x="993" y="645"/>
                    <a:pt x="1007" y="661"/>
                  </a:cubicBezTo>
                  <a:cubicBezTo>
                    <a:pt x="1022" y="679"/>
                    <a:pt x="1020" y="706"/>
                    <a:pt x="1002" y="722"/>
                  </a:cubicBezTo>
                  <a:cubicBezTo>
                    <a:pt x="984" y="737"/>
                    <a:pt x="957" y="734"/>
                    <a:pt x="941" y="716"/>
                  </a:cubicBezTo>
                  <a:cubicBezTo>
                    <a:pt x="928" y="700"/>
                    <a:pt x="928" y="677"/>
                    <a:pt x="940" y="662"/>
                  </a:cubicBezTo>
                  <a:lnTo>
                    <a:pt x="810" y="507"/>
                  </a:lnTo>
                  <a:lnTo>
                    <a:pt x="797" y="518"/>
                  </a:lnTo>
                  <a:lnTo>
                    <a:pt x="889" y="770"/>
                  </a:lnTo>
                  <a:lnTo>
                    <a:pt x="974" y="828"/>
                  </a:lnTo>
                  <a:lnTo>
                    <a:pt x="1111" y="712"/>
                  </a:lnTo>
                  <a:lnTo>
                    <a:pt x="1069" y="618"/>
                  </a:ln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C4261D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1889943" y="4534417"/>
            <a:ext cx="4523272" cy="707886"/>
          </a:xfrm>
          <a:prstGeom prst="rect">
            <a:avLst/>
          </a:prstGeom>
        </p:spPr>
        <p:txBody>
          <a:bodyPr wrap="square">
            <a:spAutoFit/>
            <a:scene3d>
              <a:camera prst="obliqueBottomRight"/>
              <a:lightRig rig="threePt" dir="t"/>
            </a:scene3d>
          </a:bodyPr>
          <a:lstStyle/>
          <a:p>
            <a:pPr algn="ctr"/>
            <a:endParaRPr lang="en-US" altLang="zh-CN" sz="4000" dirty="0">
              <a:solidFill>
                <a:schemeClr val="bg2"/>
              </a:solidFill>
              <a:latin typeface="Times New Roman" pitchFamily="18" charset="0"/>
              <a:ea typeface="印品黑体" panose="00000500000000000000" pitchFamily="2" charset="-122"/>
              <a:cs typeface="Times New Roman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3825" y="2258914"/>
            <a:ext cx="1984187" cy="458225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50218" y="5242303"/>
            <a:ext cx="1691500" cy="1481206"/>
          </a:xfrm>
          <a:prstGeom prst="rect">
            <a:avLst/>
          </a:prstGeom>
        </p:spPr>
      </p:pic>
      <p:sp>
        <p:nvSpPr>
          <p:cNvPr id="33" name="矩形 31"/>
          <p:cNvSpPr/>
          <p:nvPr/>
        </p:nvSpPr>
        <p:spPr>
          <a:xfrm>
            <a:off x="2895566" y="2933632"/>
            <a:ext cx="4523272" cy="707886"/>
          </a:xfrm>
          <a:prstGeom prst="rect">
            <a:avLst/>
          </a:prstGeom>
        </p:spPr>
        <p:txBody>
          <a:bodyPr wrap="square">
            <a:spAutoFit/>
            <a:scene3d>
              <a:camera prst="obliqueBottomRight"/>
              <a:lightRig rig="threePt" dir="t"/>
            </a:scene3d>
          </a:bodyPr>
          <a:lstStyle/>
          <a:p>
            <a:pPr algn="ctr"/>
            <a:endParaRPr lang="en-US" altLang="zh-CN" sz="4000" dirty="0">
              <a:solidFill>
                <a:schemeClr val="bg2"/>
              </a:solidFill>
              <a:latin typeface="Times New Roman" pitchFamily="18" charset="0"/>
              <a:ea typeface="印品黑体" panose="00000500000000000000" pitchFamily="2" charset="-122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63689" y="1810519"/>
            <a:ext cx="6552728" cy="171023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KẾT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xmlns="" val="34094103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4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950"/>
                            </p:stCondLst>
                            <p:childTnLst>
                              <p:par>
                                <p:cTn id="3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2" presetClass="entr" presetSubtype="1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2" presetClass="entr" presetSubtype="1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2" presetClass="entr" presetSubtype="1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750"/>
                            </p:stCondLst>
                            <p:childTnLst>
                              <p:par>
                                <p:cTn id="67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1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2" grpId="0"/>
      <p:bldP spid="3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2926042"/>
            <a:ext cx="8964488" cy="2402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en-US" sz="3600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ngắn</a:t>
            </a:r>
            <a:r>
              <a:rPr lang="en-US" sz="36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ngọn</a:t>
            </a:r>
            <a:r>
              <a:rPr lang="en-US" sz="36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ngôn</a:t>
            </a:r>
            <a:r>
              <a:rPr lang="en-US" sz="36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ngữ</a:t>
            </a:r>
            <a:r>
              <a:rPr lang="en-US" sz="36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dân</a:t>
            </a:r>
            <a:r>
              <a:rPr lang="en-US" sz="36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dã</a:t>
            </a:r>
            <a:r>
              <a:rPr lang="en-US" sz="36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ý </a:t>
            </a:r>
            <a:r>
              <a:rPr lang="en-US" sz="36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nhị</a:t>
            </a:r>
            <a:r>
              <a:rPr lang="en-US" sz="36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đầy</a:t>
            </a:r>
            <a:r>
              <a:rPr lang="en-US" sz="36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hàm</a:t>
            </a:r>
            <a:r>
              <a:rPr lang="en-US" sz="36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ý.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Nghệ</a:t>
            </a:r>
            <a:r>
              <a:rPr lang="en-US" sz="36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thuật</a:t>
            </a:r>
            <a:r>
              <a:rPr lang="en-US" sz="36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so </a:t>
            </a:r>
            <a:r>
              <a:rPr lang="en-US" sz="36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sánh</a:t>
            </a:r>
            <a:r>
              <a:rPr lang="en-US" sz="36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nhân</a:t>
            </a:r>
            <a:r>
              <a:rPr lang="en-US" sz="36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hóa</a:t>
            </a:r>
            <a:r>
              <a:rPr lang="en-US" sz="36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điệp</a:t>
            </a:r>
            <a:r>
              <a:rPr lang="en-US" sz="36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ngữ</a:t>
            </a:r>
            <a:r>
              <a:rPr lang="en-US" sz="36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tăng</a:t>
            </a:r>
            <a:r>
              <a:rPr lang="en-US" sz="36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sức</a:t>
            </a:r>
            <a:r>
              <a:rPr lang="en-US" sz="36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gợi</a:t>
            </a:r>
            <a:r>
              <a:rPr lang="en-US" sz="36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gợi</a:t>
            </a:r>
            <a:r>
              <a:rPr lang="en-US" sz="36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cảm</a:t>
            </a:r>
            <a:r>
              <a:rPr lang="en-US" sz="36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sự</a:t>
            </a:r>
            <a:r>
              <a:rPr lang="en-US" sz="36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diễn</a:t>
            </a:r>
            <a:r>
              <a:rPr lang="en-US" sz="36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đạt</a:t>
            </a:r>
            <a:r>
              <a:rPr lang="en-US" sz="36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65755" y="1586619"/>
            <a:ext cx="3307316" cy="7019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92D05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rgbClr val="92D05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Nghệ</a:t>
            </a:r>
            <a:r>
              <a:rPr lang="en-US" sz="4000" b="1" dirty="0">
                <a:solidFill>
                  <a:srgbClr val="92D05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92D05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thuật</a:t>
            </a:r>
            <a:r>
              <a:rPr lang="en-US" sz="4000" b="1" dirty="0">
                <a:solidFill>
                  <a:srgbClr val="92D05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</a:t>
            </a:r>
            <a:endParaRPr lang="en-US" sz="4000" dirty="0">
              <a:solidFill>
                <a:srgbClr val="92D05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3237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2926042"/>
            <a:ext cx="89644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Qua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65519" y="1586619"/>
            <a:ext cx="2707793" cy="7448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en-US" sz="4000" b="1" dirty="0" smtClean="0">
                <a:solidFill>
                  <a:srgbClr val="92D05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2. </a:t>
            </a:r>
            <a:r>
              <a:rPr lang="en-US" sz="4000" b="1" dirty="0" err="1" smtClean="0">
                <a:solidFill>
                  <a:srgbClr val="92D05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Nội</a:t>
            </a:r>
            <a:r>
              <a:rPr lang="en-US" sz="4000" b="1" dirty="0" smtClean="0">
                <a:solidFill>
                  <a:srgbClr val="92D05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dung</a:t>
            </a:r>
            <a:endParaRPr lang="en-US" sz="4000" dirty="0">
              <a:solidFill>
                <a:srgbClr val="92D05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7267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956"/>
            <a:ext cx="9144001" cy="683758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0583" y="4684603"/>
            <a:ext cx="1147543" cy="111540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50218" y="728625"/>
            <a:ext cx="1277807" cy="1350714"/>
          </a:xfrm>
          <a:prstGeom prst="rect">
            <a:avLst/>
          </a:prstGeom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81016" y="1400008"/>
            <a:ext cx="8876168" cy="1717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scene3d>
              <a:camera prst="obliqueBottomLeft"/>
              <a:lightRig rig="threePt" dir="t"/>
            </a:scene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endParaRPr lang="zh-CN" altLang="en-US" sz="7200" b="1" dirty="0">
              <a:solidFill>
                <a:schemeClr val="bg2"/>
              </a:solidFill>
              <a:latin typeface="Times New Roman" pitchFamily="18" charset="0"/>
              <a:ea typeface="印品黑体" panose="00000500000000000000" pitchFamily="2" charset="-122"/>
              <a:cs typeface="Times New Roman" pitchFamily="18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3527710" y="5705965"/>
            <a:ext cx="349100" cy="472063"/>
            <a:chOff x="4796805" y="-215900"/>
            <a:chExt cx="2093913" cy="2122488"/>
          </a:xfrm>
          <a:solidFill>
            <a:schemeClr val="bg1"/>
          </a:solidFill>
        </p:grpSpPr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4796805" y="-215900"/>
              <a:ext cx="2093913" cy="2122488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C4261D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5168280" y="0"/>
              <a:ext cx="1360488" cy="1641475"/>
            </a:xfrm>
            <a:custGeom>
              <a:avLst/>
              <a:gdLst>
                <a:gd name="T0" fmla="*/ 870 w 1809"/>
                <a:gd name="T1" fmla="*/ 879 h 2152"/>
                <a:gd name="T2" fmla="*/ 870 w 1809"/>
                <a:gd name="T3" fmla="*/ 2152 h 2152"/>
                <a:gd name="T4" fmla="*/ 1809 w 1809"/>
                <a:gd name="T5" fmla="*/ 1820 h 2152"/>
                <a:gd name="T6" fmla="*/ 1809 w 1809"/>
                <a:gd name="T7" fmla="*/ 547 h 2152"/>
                <a:gd name="T8" fmla="*/ 870 w 1809"/>
                <a:gd name="T9" fmla="*/ 879 h 2152"/>
                <a:gd name="T10" fmla="*/ 785 w 1809"/>
                <a:gd name="T11" fmla="*/ 961 h 2152"/>
                <a:gd name="T12" fmla="*/ 785 w 1809"/>
                <a:gd name="T13" fmla="*/ 1138 h 2152"/>
                <a:gd name="T14" fmla="*/ 613 w 1809"/>
                <a:gd name="T15" fmla="*/ 1053 h 2152"/>
                <a:gd name="T16" fmla="*/ 613 w 1809"/>
                <a:gd name="T17" fmla="*/ 864 h 2152"/>
                <a:gd name="T18" fmla="*/ 785 w 1809"/>
                <a:gd name="T19" fmla="*/ 961 h 2152"/>
                <a:gd name="T20" fmla="*/ 1555 w 1809"/>
                <a:gd name="T21" fmla="*/ 410 h 2152"/>
                <a:gd name="T22" fmla="*/ 1507 w 1809"/>
                <a:gd name="T23" fmla="*/ 386 h 2152"/>
                <a:gd name="T24" fmla="*/ 602 w 1809"/>
                <a:gd name="T25" fmla="*/ 700 h 2152"/>
                <a:gd name="T26" fmla="*/ 576 w 1809"/>
                <a:gd name="T27" fmla="*/ 724 h 2152"/>
                <a:gd name="T28" fmla="*/ 576 w 1809"/>
                <a:gd name="T29" fmla="*/ 2017 h 2152"/>
                <a:gd name="T30" fmla="*/ 822 w 1809"/>
                <a:gd name="T31" fmla="*/ 2149 h 2152"/>
                <a:gd name="T32" fmla="*/ 822 w 1809"/>
                <a:gd name="T33" fmla="*/ 879 h 2152"/>
                <a:gd name="T34" fmla="*/ 622 w 1809"/>
                <a:gd name="T35" fmla="*/ 772 h 2152"/>
                <a:gd name="T36" fmla="*/ 625 w 1809"/>
                <a:gd name="T37" fmla="*/ 772 h 2152"/>
                <a:gd name="T38" fmla="*/ 1531 w 1809"/>
                <a:gd name="T39" fmla="*/ 457 h 2152"/>
                <a:gd name="T40" fmla="*/ 1555 w 1809"/>
                <a:gd name="T41" fmla="*/ 410 h 2152"/>
                <a:gd name="T42" fmla="*/ 209 w 1809"/>
                <a:gd name="T43" fmla="*/ 581 h 2152"/>
                <a:gd name="T44" fmla="*/ 209 w 1809"/>
                <a:gd name="T45" fmla="*/ 758 h 2152"/>
                <a:gd name="T46" fmla="*/ 37 w 1809"/>
                <a:gd name="T47" fmla="*/ 673 h 2152"/>
                <a:gd name="T48" fmla="*/ 37 w 1809"/>
                <a:gd name="T49" fmla="*/ 484 h 2152"/>
                <a:gd name="T50" fmla="*/ 209 w 1809"/>
                <a:gd name="T51" fmla="*/ 581 h 2152"/>
                <a:gd name="T52" fmla="*/ 978 w 1809"/>
                <a:gd name="T53" fmla="*/ 30 h 2152"/>
                <a:gd name="T54" fmla="*/ 931 w 1809"/>
                <a:gd name="T55" fmla="*/ 6 h 2152"/>
                <a:gd name="T56" fmla="*/ 25 w 1809"/>
                <a:gd name="T57" fmla="*/ 321 h 2152"/>
                <a:gd name="T58" fmla="*/ 0 w 1809"/>
                <a:gd name="T59" fmla="*/ 344 h 2152"/>
                <a:gd name="T60" fmla="*/ 0 w 1809"/>
                <a:gd name="T61" fmla="*/ 1638 h 2152"/>
                <a:gd name="T62" fmla="*/ 246 w 1809"/>
                <a:gd name="T63" fmla="*/ 1770 h 2152"/>
                <a:gd name="T64" fmla="*/ 246 w 1809"/>
                <a:gd name="T65" fmla="*/ 500 h 2152"/>
                <a:gd name="T66" fmla="*/ 46 w 1809"/>
                <a:gd name="T67" fmla="*/ 393 h 2152"/>
                <a:gd name="T68" fmla="*/ 49 w 1809"/>
                <a:gd name="T69" fmla="*/ 392 h 2152"/>
                <a:gd name="T70" fmla="*/ 954 w 1809"/>
                <a:gd name="T71" fmla="*/ 77 h 2152"/>
                <a:gd name="T72" fmla="*/ 978 w 1809"/>
                <a:gd name="T73" fmla="*/ 30 h 2152"/>
                <a:gd name="T74" fmla="*/ 497 w 1809"/>
                <a:gd name="T75" fmla="*/ 781 h 2152"/>
                <a:gd name="T76" fmla="*/ 497 w 1809"/>
                <a:gd name="T77" fmla="*/ 958 h 2152"/>
                <a:gd name="T78" fmla="*/ 325 w 1809"/>
                <a:gd name="T79" fmla="*/ 873 h 2152"/>
                <a:gd name="T80" fmla="*/ 325 w 1809"/>
                <a:gd name="T81" fmla="*/ 684 h 2152"/>
                <a:gd name="T82" fmla="*/ 497 w 1809"/>
                <a:gd name="T83" fmla="*/ 781 h 2152"/>
                <a:gd name="T84" fmla="*/ 1266 w 1809"/>
                <a:gd name="T85" fmla="*/ 230 h 2152"/>
                <a:gd name="T86" fmla="*/ 1219 w 1809"/>
                <a:gd name="T87" fmla="*/ 206 h 2152"/>
                <a:gd name="T88" fmla="*/ 313 w 1809"/>
                <a:gd name="T89" fmla="*/ 520 h 2152"/>
                <a:gd name="T90" fmla="*/ 288 w 1809"/>
                <a:gd name="T91" fmla="*/ 544 h 2152"/>
                <a:gd name="T92" fmla="*/ 288 w 1809"/>
                <a:gd name="T93" fmla="*/ 1837 h 2152"/>
                <a:gd name="T94" fmla="*/ 534 w 1809"/>
                <a:gd name="T95" fmla="*/ 1969 h 2152"/>
                <a:gd name="T96" fmla="*/ 534 w 1809"/>
                <a:gd name="T97" fmla="*/ 699 h 2152"/>
                <a:gd name="T98" fmla="*/ 334 w 1809"/>
                <a:gd name="T99" fmla="*/ 592 h 2152"/>
                <a:gd name="T100" fmla="*/ 337 w 1809"/>
                <a:gd name="T101" fmla="*/ 592 h 2152"/>
                <a:gd name="T102" fmla="*/ 1243 w 1809"/>
                <a:gd name="T103" fmla="*/ 277 h 2152"/>
                <a:gd name="T104" fmla="*/ 1266 w 1809"/>
                <a:gd name="T105" fmla="*/ 230 h 2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09" h="2152">
                  <a:moveTo>
                    <a:pt x="870" y="879"/>
                  </a:moveTo>
                  <a:lnTo>
                    <a:pt x="870" y="2152"/>
                  </a:lnTo>
                  <a:lnTo>
                    <a:pt x="1809" y="1820"/>
                  </a:lnTo>
                  <a:lnTo>
                    <a:pt x="1809" y="547"/>
                  </a:lnTo>
                  <a:lnTo>
                    <a:pt x="870" y="879"/>
                  </a:lnTo>
                  <a:close/>
                  <a:moveTo>
                    <a:pt x="785" y="961"/>
                  </a:moveTo>
                  <a:lnTo>
                    <a:pt x="785" y="1138"/>
                  </a:lnTo>
                  <a:cubicBezTo>
                    <a:pt x="699" y="1121"/>
                    <a:pt x="613" y="1053"/>
                    <a:pt x="613" y="1053"/>
                  </a:cubicBezTo>
                  <a:lnTo>
                    <a:pt x="613" y="864"/>
                  </a:lnTo>
                  <a:cubicBezTo>
                    <a:pt x="719" y="950"/>
                    <a:pt x="785" y="961"/>
                    <a:pt x="785" y="961"/>
                  </a:cubicBezTo>
                  <a:close/>
                  <a:moveTo>
                    <a:pt x="1555" y="410"/>
                  </a:moveTo>
                  <a:cubicBezTo>
                    <a:pt x="1548" y="390"/>
                    <a:pt x="1527" y="379"/>
                    <a:pt x="1507" y="386"/>
                  </a:cubicBezTo>
                  <a:lnTo>
                    <a:pt x="602" y="700"/>
                  </a:lnTo>
                  <a:cubicBezTo>
                    <a:pt x="590" y="704"/>
                    <a:pt x="580" y="713"/>
                    <a:pt x="576" y="724"/>
                  </a:cubicBezTo>
                  <a:lnTo>
                    <a:pt x="576" y="2017"/>
                  </a:lnTo>
                  <a:cubicBezTo>
                    <a:pt x="608" y="2080"/>
                    <a:pt x="741" y="2149"/>
                    <a:pt x="822" y="2149"/>
                  </a:cubicBezTo>
                  <a:lnTo>
                    <a:pt x="822" y="879"/>
                  </a:lnTo>
                  <a:cubicBezTo>
                    <a:pt x="779" y="873"/>
                    <a:pt x="682" y="822"/>
                    <a:pt x="622" y="772"/>
                  </a:cubicBezTo>
                  <a:cubicBezTo>
                    <a:pt x="623" y="772"/>
                    <a:pt x="624" y="772"/>
                    <a:pt x="625" y="772"/>
                  </a:cubicBezTo>
                  <a:lnTo>
                    <a:pt x="1531" y="457"/>
                  </a:lnTo>
                  <a:cubicBezTo>
                    <a:pt x="1550" y="450"/>
                    <a:pt x="1561" y="429"/>
                    <a:pt x="1555" y="410"/>
                  </a:cubicBezTo>
                  <a:close/>
                  <a:moveTo>
                    <a:pt x="209" y="581"/>
                  </a:moveTo>
                  <a:lnTo>
                    <a:pt x="209" y="758"/>
                  </a:lnTo>
                  <a:cubicBezTo>
                    <a:pt x="123" y="742"/>
                    <a:pt x="37" y="673"/>
                    <a:pt x="37" y="673"/>
                  </a:cubicBezTo>
                  <a:lnTo>
                    <a:pt x="37" y="484"/>
                  </a:lnTo>
                  <a:cubicBezTo>
                    <a:pt x="143" y="570"/>
                    <a:pt x="209" y="581"/>
                    <a:pt x="209" y="581"/>
                  </a:cubicBezTo>
                  <a:close/>
                  <a:moveTo>
                    <a:pt x="978" y="30"/>
                  </a:moveTo>
                  <a:cubicBezTo>
                    <a:pt x="972" y="11"/>
                    <a:pt x="951" y="0"/>
                    <a:pt x="931" y="6"/>
                  </a:cubicBezTo>
                  <a:lnTo>
                    <a:pt x="25" y="321"/>
                  </a:lnTo>
                  <a:cubicBezTo>
                    <a:pt x="14" y="325"/>
                    <a:pt x="3" y="334"/>
                    <a:pt x="0" y="344"/>
                  </a:cubicBezTo>
                  <a:lnTo>
                    <a:pt x="0" y="1638"/>
                  </a:lnTo>
                  <a:cubicBezTo>
                    <a:pt x="32" y="1700"/>
                    <a:pt x="165" y="1770"/>
                    <a:pt x="246" y="1770"/>
                  </a:cubicBezTo>
                  <a:lnTo>
                    <a:pt x="246" y="500"/>
                  </a:lnTo>
                  <a:cubicBezTo>
                    <a:pt x="203" y="493"/>
                    <a:pt x="106" y="443"/>
                    <a:pt x="46" y="393"/>
                  </a:cubicBezTo>
                  <a:cubicBezTo>
                    <a:pt x="47" y="393"/>
                    <a:pt x="48" y="392"/>
                    <a:pt x="49" y="392"/>
                  </a:cubicBezTo>
                  <a:lnTo>
                    <a:pt x="954" y="77"/>
                  </a:lnTo>
                  <a:cubicBezTo>
                    <a:pt x="974" y="71"/>
                    <a:pt x="985" y="50"/>
                    <a:pt x="978" y="30"/>
                  </a:cubicBezTo>
                  <a:close/>
                  <a:moveTo>
                    <a:pt x="497" y="781"/>
                  </a:moveTo>
                  <a:lnTo>
                    <a:pt x="497" y="958"/>
                  </a:lnTo>
                  <a:cubicBezTo>
                    <a:pt x="411" y="941"/>
                    <a:pt x="325" y="873"/>
                    <a:pt x="325" y="873"/>
                  </a:cubicBezTo>
                  <a:lnTo>
                    <a:pt x="325" y="684"/>
                  </a:lnTo>
                  <a:cubicBezTo>
                    <a:pt x="431" y="770"/>
                    <a:pt x="497" y="781"/>
                    <a:pt x="497" y="781"/>
                  </a:cubicBezTo>
                  <a:close/>
                  <a:moveTo>
                    <a:pt x="1266" y="230"/>
                  </a:moveTo>
                  <a:cubicBezTo>
                    <a:pt x="1260" y="210"/>
                    <a:pt x="1239" y="199"/>
                    <a:pt x="1219" y="206"/>
                  </a:cubicBezTo>
                  <a:lnTo>
                    <a:pt x="313" y="520"/>
                  </a:lnTo>
                  <a:cubicBezTo>
                    <a:pt x="302" y="524"/>
                    <a:pt x="291" y="533"/>
                    <a:pt x="288" y="544"/>
                  </a:cubicBezTo>
                  <a:lnTo>
                    <a:pt x="288" y="1837"/>
                  </a:lnTo>
                  <a:cubicBezTo>
                    <a:pt x="320" y="1900"/>
                    <a:pt x="453" y="1969"/>
                    <a:pt x="534" y="1969"/>
                  </a:cubicBezTo>
                  <a:lnTo>
                    <a:pt x="534" y="699"/>
                  </a:lnTo>
                  <a:cubicBezTo>
                    <a:pt x="491" y="693"/>
                    <a:pt x="394" y="642"/>
                    <a:pt x="334" y="592"/>
                  </a:cubicBezTo>
                  <a:cubicBezTo>
                    <a:pt x="335" y="592"/>
                    <a:pt x="336" y="592"/>
                    <a:pt x="337" y="592"/>
                  </a:cubicBezTo>
                  <a:lnTo>
                    <a:pt x="1243" y="277"/>
                  </a:lnTo>
                  <a:cubicBezTo>
                    <a:pt x="1262" y="270"/>
                    <a:pt x="1273" y="249"/>
                    <a:pt x="1266" y="230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C4261D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977029" y="5705965"/>
            <a:ext cx="349100" cy="472063"/>
            <a:chOff x="7772329" y="-1123557"/>
            <a:chExt cx="465708" cy="472063"/>
          </a:xfrm>
          <a:solidFill>
            <a:schemeClr val="bg1"/>
          </a:solidFill>
        </p:grpSpPr>
        <p:sp>
          <p:nvSpPr>
            <p:cNvPr id="20" name="Freeform 5"/>
            <p:cNvSpPr>
              <a:spLocks noEditPoints="1"/>
            </p:cNvSpPr>
            <p:nvPr/>
          </p:nvSpPr>
          <p:spPr bwMode="auto">
            <a:xfrm>
              <a:off x="7866603" y="-1084628"/>
              <a:ext cx="277160" cy="398943"/>
            </a:xfrm>
            <a:custGeom>
              <a:avLst/>
              <a:gdLst>
                <a:gd name="T0" fmla="*/ 370 w 780"/>
                <a:gd name="T1" fmla="*/ 732 h 1139"/>
                <a:gd name="T2" fmla="*/ 498 w 780"/>
                <a:gd name="T3" fmla="*/ 660 h 1139"/>
                <a:gd name="T4" fmla="*/ 578 w 780"/>
                <a:gd name="T5" fmla="*/ 682 h 1139"/>
                <a:gd name="T6" fmla="*/ 653 w 780"/>
                <a:gd name="T7" fmla="*/ 535 h 1139"/>
                <a:gd name="T8" fmla="*/ 709 w 780"/>
                <a:gd name="T9" fmla="*/ 494 h 1139"/>
                <a:gd name="T10" fmla="*/ 711 w 780"/>
                <a:gd name="T11" fmla="*/ 316 h 1139"/>
                <a:gd name="T12" fmla="*/ 657 w 780"/>
                <a:gd name="T13" fmla="*/ 274 h 1139"/>
                <a:gd name="T14" fmla="*/ 596 w 780"/>
                <a:gd name="T15" fmla="*/ 128 h 1139"/>
                <a:gd name="T16" fmla="*/ 531 w 780"/>
                <a:gd name="T17" fmla="*/ 141 h 1139"/>
                <a:gd name="T18" fmla="*/ 409 w 780"/>
                <a:gd name="T19" fmla="*/ 69 h 1139"/>
                <a:gd name="T20" fmla="*/ 380 w 780"/>
                <a:gd name="T21" fmla="*/ 69 h 1139"/>
                <a:gd name="T22" fmla="*/ 289 w 780"/>
                <a:gd name="T23" fmla="*/ 140 h 1139"/>
                <a:gd name="T24" fmla="*/ 260 w 780"/>
                <a:gd name="T25" fmla="*/ 132 h 1139"/>
                <a:gd name="T26" fmla="*/ 187 w 780"/>
                <a:gd name="T27" fmla="*/ 138 h 1139"/>
                <a:gd name="T28" fmla="*/ 80 w 780"/>
                <a:gd name="T29" fmla="*/ 280 h 1139"/>
                <a:gd name="T30" fmla="*/ 99 w 780"/>
                <a:gd name="T31" fmla="*/ 346 h 1139"/>
                <a:gd name="T32" fmla="*/ 64 w 780"/>
                <a:gd name="T33" fmla="*/ 501 h 1139"/>
                <a:gd name="T34" fmla="*/ 181 w 780"/>
                <a:gd name="T35" fmla="*/ 609 h 1139"/>
                <a:gd name="T36" fmla="*/ 194 w 780"/>
                <a:gd name="T37" fmla="*/ 676 h 1139"/>
                <a:gd name="T38" fmla="*/ 272 w 780"/>
                <a:gd name="T39" fmla="*/ 657 h 1139"/>
                <a:gd name="T40" fmla="*/ 294 w 780"/>
                <a:gd name="T41" fmla="*/ 726 h 1139"/>
                <a:gd name="T42" fmla="*/ 221 w 780"/>
                <a:gd name="T43" fmla="*/ 731 h 1139"/>
                <a:gd name="T44" fmla="*/ 121 w 780"/>
                <a:gd name="T45" fmla="*/ 608 h 1139"/>
                <a:gd name="T46" fmla="*/ 7 w 780"/>
                <a:gd name="T47" fmla="*/ 519 h 1139"/>
                <a:gd name="T48" fmla="*/ 51 w 780"/>
                <a:gd name="T49" fmla="*/ 381 h 1139"/>
                <a:gd name="T50" fmla="*/ 64 w 780"/>
                <a:gd name="T51" fmla="*/ 223 h 1139"/>
                <a:gd name="T52" fmla="*/ 127 w 780"/>
                <a:gd name="T53" fmla="*/ 138 h 1139"/>
                <a:gd name="T54" fmla="*/ 276 w 780"/>
                <a:gd name="T55" fmla="*/ 75 h 1139"/>
                <a:gd name="T56" fmla="*/ 298 w 780"/>
                <a:gd name="T57" fmla="*/ 81 h 1139"/>
                <a:gd name="T58" fmla="*/ 394 w 780"/>
                <a:gd name="T59" fmla="*/ 0 h 1139"/>
                <a:gd name="T60" fmla="*/ 508 w 780"/>
                <a:gd name="T61" fmla="*/ 85 h 1139"/>
                <a:gd name="T62" fmla="*/ 638 w 780"/>
                <a:gd name="T63" fmla="*/ 87 h 1139"/>
                <a:gd name="T64" fmla="*/ 675 w 780"/>
                <a:gd name="T65" fmla="*/ 217 h 1139"/>
                <a:gd name="T66" fmla="*/ 758 w 780"/>
                <a:gd name="T67" fmla="*/ 353 h 1139"/>
                <a:gd name="T68" fmla="*/ 756 w 780"/>
                <a:gd name="T69" fmla="*/ 459 h 1139"/>
                <a:gd name="T70" fmla="*/ 670 w 780"/>
                <a:gd name="T71" fmla="*/ 592 h 1139"/>
                <a:gd name="T72" fmla="*/ 578 w 780"/>
                <a:gd name="T73" fmla="*/ 741 h 1139"/>
                <a:gd name="T74" fmla="*/ 498 w 780"/>
                <a:gd name="T75" fmla="*/ 719 h 1139"/>
                <a:gd name="T76" fmla="*/ 385 w 780"/>
                <a:gd name="T77" fmla="*/ 801 h 1139"/>
                <a:gd name="T78" fmla="*/ 388 w 780"/>
                <a:gd name="T79" fmla="*/ 615 h 1139"/>
                <a:gd name="T80" fmla="*/ 388 w 780"/>
                <a:gd name="T81" fmla="*/ 650 h 1139"/>
                <a:gd name="T82" fmla="*/ 626 w 780"/>
                <a:gd name="T83" fmla="*/ 413 h 1139"/>
                <a:gd name="T84" fmla="*/ 388 w 780"/>
                <a:gd name="T85" fmla="*/ 583 h 1139"/>
                <a:gd name="T86" fmla="*/ 559 w 780"/>
                <a:gd name="T87" fmla="*/ 413 h 1139"/>
                <a:gd name="T88" fmla="*/ 533 w 780"/>
                <a:gd name="T89" fmla="*/ 780 h 1139"/>
                <a:gd name="T90" fmla="*/ 432 w 780"/>
                <a:gd name="T91" fmla="*/ 838 h 1139"/>
                <a:gd name="T92" fmla="*/ 515 w 780"/>
                <a:gd name="T93" fmla="*/ 1003 h 1139"/>
                <a:gd name="T94" fmla="*/ 669 w 780"/>
                <a:gd name="T95" fmla="*/ 1091 h 1139"/>
                <a:gd name="T96" fmla="*/ 283 w 780"/>
                <a:gd name="T97" fmla="*/ 792 h 1139"/>
                <a:gd name="T98" fmla="*/ 195 w 780"/>
                <a:gd name="T99" fmla="*/ 783 h 1139"/>
                <a:gd name="T100" fmla="*/ 136 w 780"/>
                <a:gd name="T101" fmla="*/ 1118 h 1139"/>
                <a:gd name="T102" fmla="*/ 361 w 780"/>
                <a:gd name="T103" fmla="*/ 1103 h 1139"/>
                <a:gd name="T104" fmla="*/ 385 w 780"/>
                <a:gd name="T105" fmla="*/ 848 h 1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80" h="1139">
                  <a:moveTo>
                    <a:pt x="272" y="657"/>
                  </a:moveTo>
                  <a:cubicBezTo>
                    <a:pt x="300" y="657"/>
                    <a:pt x="328" y="671"/>
                    <a:pt x="343" y="693"/>
                  </a:cubicBezTo>
                  <a:lnTo>
                    <a:pt x="370" y="732"/>
                  </a:lnTo>
                  <a:cubicBezTo>
                    <a:pt x="379" y="745"/>
                    <a:pt x="391" y="745"/>
                    <a:pt x="400" y="733"/>
                  </a:cubicBezTo>
                  <a:lnTo>
                    <a:pt x="428" y="694"/>
                  </a:lnTo>
                  <a:cubicBezTo>
                    <a:pt x="443" y="673"/>
                    <a:pt x="470" y="660"/>
                    <a:pt x="498" y="660"/>
                  </a:cubicBezTo>
                  <a:cubicBezTo>
                    <a:pt x="507" y="660"/>
                    <a:pt x="516" y="661"/>
                    <a:pt x="524" y="664"/>
                  </a:cubicBezTo>
                  <a:lnTo>
                    <a:pt x="569" y="680"/>
                  </a:lnTo>
                  <a:cubicBezTo>
                    <a:pt x="572" y="681"/>
                    <a:pt x="575" y="682"/>
                    <a:pt x="578" y="682"/>
                  </a:cubicBezTo>
                  <a:cubicBezTo>
                    <a:pt x="591" y="682"/>
                    <a:pt x="593" y="670"/>
                    <a:pt x="593" y="663"/>
                  </a:cubicBezTo>
                  <a:lnTo>
                    <a:pt x="593" y="615"/>
                  </a:lnTo>
                  <a:cubicBezTo>
                    <a:pt x="593" y="580"/>
                    <a:pt x="620" y="545"/>
                    <a:pt x="653" y="535"/>
                  </a:cubicBezTo>
                  <a:lnTo>
                    <a:pt x="699" y="521"/>
                  </a:lnTo>
                  <a:cubicBezTo>
                    <a:pt x="706" y="519"/>
                    <a:pt x="711" y="515"/>
                    <a:pt x="713" y="511"/>
                  </a:cubicBezTo>
                  <a:cubicBezTo>
                    <a:pt x="715" y="506"/>
                    <a:pt x="713" y="500"/>
                    <a:pt x="709" y="494"/>
                  </a:cubicBezTo>
                  <a:lnTo>
                    <a:pt x="680" y="455"/>
                  </a:lnTo>
                  <a:cubicBezTo>
                    <a:pt x="660" y="426"/>
                    <a:pt x="660" y="383"/>
                    <a:pt x="682" y="355"/>
                  </a:cubicBezTo>
                  <a:lnTo>
                    <a:pt x="711" y="316"/>
                  </a:lnTo>
                  <a:cubicBezTo>
                    <a:pt x="716" y="311"/>
                    <a:pt x="717" y="304"/>
                    <a:pt x="716" y="300"/>
                  </a:cubicBezTo>
                  <a:cubicBezTo>
                    <a:pt x="715" y="295"/>
                    <a:pt x="710" y="291"/>
                    <a:pt x="703" y="288"/>
                  </a:cubicBezTo>
                  <a:lnTo>
                    <a:pt x="657" y="274"/>
                  </a:lnTo>
                  <a:cubicBezTo>
                    <a:pt x="624" y="263"/>
                    <a:pt x="598" y="227"/>
                    <a:pt x="599" y="192"/>
                  </a:cubicBezTo>
                  <a:lnTo>
                    <a:pt x="600" y="144"/>
                  </a:lnTo>
                  <a:cubicBezTo>
                    <a:pt x="601" y="137"/>
                    <a:pt x="599" y="132"/>
                    <a:pt x="596" y="128"/>
                  </a:cubicBezTo>
                  <a:cubicBezTo>
                    <a:pt x="593" y="125"/>
                    <a:pt x="588" y="125"/>
                    <a:pt x="585" y="125"/>
                  </a:cubicBezTo>
                  <a:cubicBezTo>
                    <a:pt x="583" y="125"/>
                    <a:pt x="580" y="125"/>
                    <a:pt x="577" y="126"/>
                  </a:cubicBezTo>
                  <a:lnTo>
                    <a:pt x="531" y="141"/>
                  </a:lnTo>
                  <a:cubicBezTo>
                    <a:pt x="524" y="143"/>
                    <a:pt x="516" y="144"/>
                    <a:pt x="508" y="144"/>
                  </a:cubicBezTo>
                  <a:cubicBezTo>
                    <a:pt x="479" y="144"/>
                    <a:pt x="451" y="130"/>
                    <a:pt x="436" y="108"/>
                  </a:cubicBezTo>
                  <a:lnTo>
                    <a:pt x="409" y="69"/>
                  </a:lnTo>
                  <a:cubicBezTo>
                    <a:pt x="405" y="63"/>
                    <a:pt x="400" y="59"/>
                    <a:pt x="394" y="59"/>
                  </a:cubicBezTo>
                  <a:cubicBezTo>
                    <a:pt x="388" y="59"/>
                    <a:pt x="386" y="59"/>
                    <a:pt x="381" y="67"/>
                  </a:cubicBezTo>
                  <a:lnTo>
                    <a:pt x="380" y="69"/>
                  </a:lnTo>
                  <a:cubicBezTo>
                    <a:pt x="368" y="87"/>
                    <a:pt x="352" y="110"/>
                    <a:pt x="339" y="123"/>
                  </a:cubicBezTo>
                  <a:cubicBezTo>
                    <a:pt x="331" y="131"/>
                    <a:pt x="318" y="141"/>
                    <a:pt x="301" y="141"/>
                  </a:cubicBezTo>
                  <a:cubicBezTo>
                    <a:pt x="296" y="141"/>
                    <a:pt x="292" y="141"/>
                    <a:pt x="289" y="140"/>
                  </a:cubicBezTo>
                  <a:lnTo>
                    <a:pt x="285" y="140"/>
                  </a:lnTo>
                  <a:lnTo>
                    <a:pt x="282" y="138"/>
                  </a:lnTo>
                  <a:cubicBezTo>
                    <a:pt x="276" y="136"/>
                    <a:pt x="268" y="134"/>
                    <a:pt x="260" y="132"/>
                  </a:cubicBezTo>
                  <a:cubicBezTo>
                    <a:pt x="248" y="128"/>
                    <a:pt x="227" y="122"/>
                    <a:pt x="224" y="122"/>
                  </a:cubicBezTo>
                  <a:cubicBezTo>
                    <a:pt x="215" y="120"/>
                    <a:pt x="205" y="118"/>
                    <a:pt x="202" y="118"/>
                  </a:cubicBezTo>
                  <a:cubicBezTo>
                    <a:pt x="191" y="118"/>
                    <a:pt x="187" y="128"/>
                    <a:pt x="187" y="138"/>
                  </a:cubicBezTo>
                  <a:lnTo>
                    <a:pt x="187" y="186"/>
                  </a:lnTo>
                  <a:cubicBezTo>
                    <a:pt x="187" y="221"/>
                    <a:pt x="160" y="256"/>
                    <a:pt x="126" y="266"/>
                  </a:cubicBezTo>
                  <a:lnTo>
                    <a:pt x="80" y="280"/>
                  </a:lnTo>
                  <a:cubicBezTo>
                    <a:pt x="73" y="282"/>
                    <a:pt x="68" y="286"/>
                    <a:pt x="67" y="290"/>
                  </a:cubicBezTo>
                  <a:cubicBezTo>
                    <a:pt x="65" y="295"/>
                    <a:pt x="67" y="301"/>
                    <a:pt x="71" y="307"/>
                  </a:cubicBezTo>
                  <a:lnTo>
                    <a:pt x="99" y="346"/>
                  </a:lnTo>
                  <a:cubicBezTo>
                    <a:pt x="120" y="375"/>
                    <a:pt x="119" y="419"/>
                    <a:pt x="98" y="446"/>
                  </a:cubicBezTo>
                  <a:lnTo>
                    <a:pt x="68" y="485"/>
                  </a:lnTo>
                  <a:cubicBezTo>
                    <a:pt x="64" y="490"/>
                    <a:pt x="62" y="496"/>
                    <a:pt x="64" y="501"/>
                  </a:cubicBezTo>
                  <a:cubicBezTo>
                    <a:pt x="65" y="506"/>
                    <a:pt x="70" y="510"/>
                    <a:pt x="77" y="513"/>
                  </a:cubicBezTo>
                  <a:lnTo>
                    <a:pt x="123" y="527"/>
                  </a:lnTo>
                  <a:cubicBezTo>
                    <a:pt x="156" y="538"/>
                    <a:pt x="181" y="574"/>
                    <a:pt x="181" y="609"/>
                  </a:cubicBezTo>
                  <a:lnTo>
                    <a:pt x="179" y="657"/>
                  </a:lnTo>
                  <a:cubicBezTo>
                    <a:pt x="179" y="664"/>
                    <a:pt x="181" y="669"/>
                    <a:pt x="184" y="672"/>
                  </a:cubicBezTo>
                  <a:cubicBezTo>
                    <a:pt x="187" y="676"/>
                    <a:pt x="191" y="676"/>
                    <a:pt x="194" y="676"/>
                  </a:cubicBezTo>
                  <a:cubicBezTo>
                    <a:pt x="197" y="676"/>
                    <a:pt x="200" y="676"/>
                    <a:pt x="203" y="675"/>
                  </a:cubicBezTo>
                  <a:lnTo>
                    <a:pt x="248" y="660"/>
                  </a:lnTo>
                  <a:cubicBezTo>
                    <a:pt x="256" y="658"/>
                    <a:pt x="264" y="657"/>
                    <a:pt x="272" y="657"/>
                  </a:cubicBezTo>
                  <a:close/>
                  <a:moveTo>
                    <a:pt x="385" y="801"/>
                  </a:moveTo>
                  <a:cubicBezTo>
                    <a:pt x="360" y="801"/>
                    <a:pt x="337" y="788"/>
                    <a:pt x="322" y="765"/>
                  </a:cubicBezTo>
                  <a:lnTo>
                    <a:pt x="294" y="726"/>
                  </a:lnTo>
                  <a:cubicBezTo>
                    <a:pt x="291" y="721"/>
                    <a:pt x="282" y="716"/>
                    <a:pt x="272" y="716"/>
                  </a:cubicBezTo>
                  <a:cubicBezTo>
                    <a:pt x="270" y="716"/>
                    <a:pt x="268" y="716"/>
                    <a:pt x="266" y="716"/>
                  </a:cubicBezTo>
                  <a:lnTo>
                    <a:pt x="221" y="731"/>
                  </a:lnTo>
                  <a:cubicBezTo>
                    <a:pt x="192" y="741"/>
                    <a:pt x="161" y="734"/>
                    <a:pt x="141" y="714"/>
                  </a:cubicBezTo>
                  <a:cubicBezTo>
                    <a:pt x="127" y="699"/>
                    <a:pt x="119" y="678"/>
                    <a:pt x="120" y="656"/>
                  </a:cubicBezTo>
                  <a:lnTo>
                    <a:pt x="121" y="608"/>
                  </a:lnTo>
                  <a:cubicBezTo>
                    <a:pt x="122" y="599"/>
                    <a:pt x="113" y="586"/>
                    <a:pt x="104" y="584"/>
                  </a:cubicBezTo>
                  <a:lnTo>
                    <a:pt x="59" y="569"/>
                  </a:lnTo>
                  <a:cubicBezTo>
                    <a:pt x="33" y="560"/>
                    <a:pt x="14" y="542"/>
                    <a:pt x="7" y="519"/>
                  </a:cubicBezTo>
                  <a:cubicBezTo>
                    <a:pt x="0" y="496"/>
                    <a:pt x="5" y="470"/>
                    <a:pt x="22" y="448"/>
                  </a:cubicBezTo>
                  <a:lnTo>
                    <a:pt x="51" y="410"/>
                  </a:lnTo>
                  <a:cubicBezTo>
                    <a:pt x="56" y="403"/>
                    <a:pt x="57" y="388"/>
                    <a:pt x="51" y="381"/>
                  </a:cubicBezTo>
                  <a:lnTo>
                    <a:pt x="23" y="342"/>
                  </a:lnTo>
                  <a:cubicBezTo>
                    <a:pt x="7" y="320"/>
                    <a:pt x="3" y="295"/>
                    <a:pt x="11" y="271"/>
                  </a:cubicBezTo>
                  <a:cubicBezTo>
                    <a:pt x="19" y="248"/>
                    <a:pt x="38" y="230"/>
                    <a:pt x="64" y="223"/>
                  </a:cubicBezTo>
                  <a:lnTo>
                    <a:pt x="110" y="209"/>
                  </a:lnTo>
                  <a:cubicBezTo>
                    <a:pt x="118" y="207"/>
                    <a:pt x="127" y="195"/>
                    <a:pt x="127" y="186"/>
                  </a:cubicBezTo>
                  <a:lnTo>
                    <a:pt x="127" y="138"/>
                  </a:lnTo>
                  <a:cubicBezTo>
                    <a:pt x="127" y="93"/>
                    <a:pt x="160" y="59"/>
                    <a:pt x="202" y="59"/>
                  </a:cubicBezTo>
                  <a:cubicBezTo>
                    <a:pt x="212" y="59"/>
                    <a:pt x="228" y="62"/>
                    <a:pt x="236" y="64"/>
                  </a:cubicBezTo>
                  <a:cubicBezTo>
                    <a:pt x="240" y="65"/>
                    <a:pt x="252" y="68"/>
                    <a:pt x="276" y="75"/>
                  </a:cubicBezTo>
                  <a:cubicBezTo>
                    <a:pt x="284" y="77"/>
                    <a:pt x="292" y="79"/>
                    <a:pt x="297" y="81"/>
                  </a:cubicBezTo>
                  <a:lnTo>
                    <a:pt x="298" y="81"/>
                  </a:lnTo>
                  <a:cubicBezTo>
                    <a:pt x="298" y="81"/>
                    <a:pt x="298" y="81"/>
                    <a:pt x="298" y="81"/>
                  </a:cubicBezTo>
                  <a:cubicBezTo>
                    <a:pt x="305" y="74"/>
                    <a:pt x="315" y="60"/>
                    <a:pt x="330" y="37"/>
                  </a:cubicBezTo>
                  <a:lnTo>
                    <a:pt x="331" y="35"/>
                  </a:lnTo>
                  <a:cubicBezTo>
                    <a:pt x="346" y="12"/>
                    <a:pt x="367" y="0"/>
                    <a:pt x="394" y="0"/>
                  </a:cubicBezTo>
                  <a:cubicBezTo>
                    <a:pt x="420" y="0"/>
                    <a:pt x="443" y="13"/>
                    <a:pt x="458" y="36"/>
                  </a:cubicBezTo>
                  <a:lnTo>
                    <a:pt x="485" y="75"/>
                  </a:lnTo>
                  <a:cubicBezTo>
                    <a:pt x="489" y="80"/>
                    <a:pt x="498" y="85"/>
                    <a:pt x="508" y="85"/>
                  </a:cubicBezTo>
                  <a:cubicBezTo>
                    <a:pt x="510" y="85"/>
                    <a:pt x="512" y="85"/>
                    <a:pt x="513" y="85"/>
                  </a:cubicBezTo>
                  <a:lnTo>
                    <a:pt x="559" y="70"/>
                  </a:lnTo>
                  <a:cubicBezTo>
                    <a:pt x="588" y="60"/>
                    <a:pt x="619" y="67"/>
                    <a:pt x="638" y="87"/>
                  </a:cubicBezTo>
                  <a:cubicBezTo>
                    <a:pt x="653" y="102"/>
                    <a:pt x="660" y="123"/>
                    <a:pt x="659" y="145"/>
                  </a:cubicBezTo>
                  <a:lnTo>
                    <a:pt x="658" y="193"/>
                  </a:lnTo>
                  <a:cubicBezTo>
                    <a:pt x="658" y="202"/>
                    <a:pt x="667" y="215"/>
                    <a:pt x="675" y="217"/>
                  </a:cubicBezTo>
                  <a:lnTo>
                    <a:pt x="721" y="232"/>
                  </a:lnTo>
                  <a:cubicBezTo>
                    <a:pt x="746" y="241"/>
                    <a:pt x="765" y="259"/>
                    <a:pt x="772" y="282"/>
                  </a:cubicBezTo>
                  <a:cubicBezTo>
                    <a:pt x="780" y="306"/>
                    <a:pt x="774" y="331"/>
                    <a:pt x="758" y="353"/>
                  </a:cubicBezTo>
                  <a:lnTo>
                    <a:pt x="729" y="391"/>
                  </a:lnTo>
                  <a:cubicBezTo>
                    <a:pt x="723" y="398"/>
                    <a:pt x="723" y="413"/>
                    <a:pt x="728" y="420"/>
                  </a:cubicBezTo>
                  <a:lnTo>
                    <a:pt x="756" y="459"/>
                  </a:lnTo>
                  <a:cubicBezTo>
                    <a:pt x="772" y="481"/>
                    <a:pt x="777" y="507"/>
                    <a:pt x="769" y="530"/>
                  </a:cubicBezTo>
                  <a:cubicBezTo>
                    <a:pt x="761" y="553"/>
                    <a:pt x="742" y="570"/>
                    <a:pt x="716" y="578"/>
                  </a:cubicBezTo>
                  <a:lnTo>
                    <a:pt x="670" y="592"/>
                  </a:lnTo>
                  <a:cubicBezTo>
                    <a:pt x="661" y="594"/>
                    <a:pt x="652" y="606"/>
                    <a:pt x="652" y="615"/>
                  </a:cubicBezTo>
                  <a:lnTo>
                    <a:pt x="652" y="663"/>
                  </a:lnTo>
                  <a:cubicBezTo>
                    <a:pt x="652" y="708"/>
                    <a:pt x="621" y="741"/>
                    <a:pt x="578" y="741"/>
                  </a:cubicBezTo>
                  <a:cubicBezTo>
                    <a:pt x="568" y="741"/>
                    <a:pt x="558" y="739"/>
                    <a:pt x="549" y="736"/>
                  </a:cubicBezTo>
                  <a:lnTo>
                    <a:pt x="504" y="720"/>
                  </a:lnTo>
                  <a:cubicBezTo>
                    <a:pt x="502" y="719"/>
                    <a:pt x="500" y="719"/>
                    <a:pt x="498" y="719"/>
                  </a:cubicBezTo>
                  <a:cubicBezTo>
                    <a:pt x="488" y="719"/>
                    <a:pt x="479" y="724"/>
                    <a:pt x="476" y="728"/>
                  </a:cubicBezTo>
                  <a:lnTo>
                    <a:pt x="448" y="767"/>
                  </a:lnTo>
                  <a:cubicBezTo>
                    <a:pt x="432" y="789"/>
                    <a:pt x="410" y="801"/>
                    <a:pt x="385" y="801"/>
                  </a:cubicBezTo>
                  <a:close/>
                  <a:moveTo>
                    <a:pt x="388" y="210"/>
                  </a:moveTo>
                  <a:cubicBezTo>
                    <a:pt x="277" y="210"/>
                    <a:pt x="186" y="301"/>
                    <a:pt x="186" y="413"/>
                  </a:cubicBezTo>
                  <a:cubicBezTo>
                    <a:pt x="186" y="524"/>
                    <a:pt x="277" y="615"/>
                    <a:pt x="388" y="615"/>
                  </a:cubicBezTo>
                  <a:cubicBezTo>
                    <a:pt x="500" y="615"/>
                    <a:pt x="590" y="524"/>
                    <a:pt x="590" y="413"/>
                  </a:cubicBezTo>
                  <a:cubicBezTo>
                    <a:pt x="590" y="301"/>
                    <a:pt x="500" y="210"/>
                    <a:pt x="388" y="210"/>
                  </a:cubicBezTo>
                  <a:close/>
                  <a:moveTo>
                    <a:pt x="388" y="650"/>
                  </a:moveTo>
                  <a:cubicBezTo>
                    <a:pt x="257" y="650"/>
                    <a:pt x="150" y="544"/>
                    <a:pt x="150" y="413"/>
                  </a:cubicBezTo>
                  <a:cubicBezTo>
                    <a:pt x="150" y="282"/>
                    <a:pt x="257" y="175"/>
                    <a:pt x="388" y="175"/>
                  </a:cubicBezTo>
                  <a:cubicBezTo>
                    <a:pt x="519" y="175"/>
                    <a:pt x="626" y="282"/>
                    <a:pt x="626" y="413"/>
                  </a:cubicBezTo>
                  <a:cubicBezTo>
                    <a:pt x="626" y="544"/>
                    <a:pt x="519" y="650"/>
                    <a:pt x="388" y="650"/>
                  </a:cubicBezTo>
                  <a:close/>
                  <a:moveTo>
                    <a:pt x="559" y="413"/>
                  </a:moveTo>
                  <a:cubicBezTo>
                    <a:pt x="559" y="507"/>
                    <a:pt x="482" y="583"/>
                    <a:pt x="388" y="583"/>
                  </a:cubicBezTo>
                  <a:cubicBezTo>
                    <a:pt x="294" y="583"/>
                    <a:pt x="218" y="507"/>
                    <a:pt x="218" y="413"/>
                  </a:cubicBezTo>
                  <a:cubicBezTo>
                    <a:pt x="218" y="319"/>
                    <a:pt x="294" y="242"/>
                    <a:pt x="388" y="242"/>
                  </a:cubicBezTo>
                  <a:cubicBezTo>
                    <a:pt x="482" y="242"/>
                    <a:pt x="559" y="319"/>
                    <a:pt x="559" y="413"/>
                  </a:cubicBezTo>
                  <a:close/>
                  <a:moveTo>
                    <a:pt x="581" y="788"/>
                  </a:moveTo>
                  <a:cubicBezTo>
                    <a:pt x="580" y="788"/>
                    <a:pt x="579" y="788"/>
                    <a:pt x="578" y="788"/>
                  </a:cubicBezTo>
                  <a:cubicBezTo>
                    <a:pt x="563" y="788"/>
                    <a:pt x="548" y="786"/>
                    <a:pt x="533" y="780"/>
                  </a:cubicBezTo>
                  <a:lnTo>
                    <a:pt x="504" y="770"/>
                  </a:lnTo>
                  <a:lnTo>
                    <a:pt x="486" y="795"/>
                  </a:lnTo>
                  <a:cubicBezTo>
                    <a:pt x="472" y="815"/>
                    <a:pt x="453" y="829"/>
                    <a:pt x="432" y="838"/>
                  </a:cubicBezTo>
                  <a:lnTo>
                    <a:pt x="447" y="1075"/>
                  </a:lnTo>
                  <a:cubicBezTo>
                    <a:pt x="448" y="1094"/>
                    <a:pt x="457" y="1096"/>
                    <a:pt x="467" y="1080"/>
                  </a:cubicBezTo>
                  <a:lnTo>
                    <a:pt x="515" y="1003"/>
                  </a:lnTo>
                  <a:cubicBezTo>
                    <a:pt x="525" y="987"/>
                    <a:pt x="544" y="985"/>
                    <a:pt x="557" y="998"/>
                  </a:cubicBezTo>
                  <a:lnTo>
                    <a:pt x="654" y="1099"/>
                  </a:lnTo>
                  <a:cubicBezTo>
                    <a:pt x="667" y="1113"/>
                    <a:pt x="674" y="1109"/>
                    <a:pt x="669" y="1091"/>
                  </a:cubicBezTo>
                  <a:cubicBezTo>
                    <a:pt x="669" y="1091"/>
                    <a:pt x="608" y="880"/>
                    <a:pt x="581" y="788"/>
                  </a:cubicBezTo>
                  <a:close/>
                  <a:moveTo>
                    <a:pt x="385" y="848"/>
                  </a:moveTo>
                  <a:cubicBezTo>
                    <a:pt x="344" y="848"/>
                    <a:pt x="307" y="828"/>
                    <a:pt x="283" y="792"/>
                  </a:cubicBezTo>
                  <a:lnTo>
                    <a:pt x="265" y="767"/>
                  </a:lnTo>
                  <a:lnTo>
                    <a:pt x="236" y="776"/>
                  </a:lnTo>
                  <a:cubicBezTo>
                    <a:pt x="222" y="780"/>
                    <a:pt x="208" y="783"/>
                    <a:pt x="195" y="783"/>
                  </a:cubicBezTo>
                  <a:cubicBezTo>
                    <a:pt x="189" y="783"/>
                    <a:pt x="183" y="782"/>
                    <a:pt x="177" y="781"/>
                  </a:cubicBezTo>
                  <a:cubicBezTo>
                    <a:pt x="152" y="872"/>
                    <a:pt x="96" y="1082"/>
                    <a:pt x="94" y="1088"/>
                  </a:cubicBezTo>
                  <a:cubicBezTo>
                    <a:pt x="91" y="1108"/>
                    <a:pt x="103" y="1139"/>
                    <a:pt x="136" y="1118"/>
                  </a:cubicBezTo>
                  <a:cubicBezTo>
                    <a:pt x="141" y="1115"/>
                    <a:pt x="240" y="1033"/>
                    <a:pt x="240" y="1033"/>
                  </a:cubicBezTo>
                  <a:cubicBezTo>
                    <a:pt x="255" y="1021"/>
                    <a:pt x="267" y="1020"/>
                    <a:pt x="284" y="1035"/>
                  </a:cubicBezTo>
                  <a:lnTo>
                    <a:pt x="361" y="1103"/>
                  </a:lnTo>
                  <a:cubicBezTo>
                    <a:pt x="374" y="1115"/>
                    <a:pt x="395" y="1108"/>
                    <a:pt x="395" y="1089"/>
                  </a:cubicBezTo>
                  <a:lnTo>
                    <a:pt x="388" y="848"/>
                  </a:lnTo>
                  <a:cubicBezTo>
                    <a:pt x="387" y="848"/>
                    <a:pt x="386" y="848"/>
                    <a:pt x="385" y="848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C4261D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/>
          </p:nvSpPr>
          <p:spPr bwMode="auto">
            <a:xfrm>
              <a:off x="7772329" y="-1123557"/>
              <a:ext cx="465708" cy="472063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2DB6B9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426348" y="5705965"/>
            <a:ext cx="349100" cy="472063"/>
            <a:chOff x="10019977" y="-551766"/>
            <a:chExt cx="2093913" cy="2122488"/>
          </a:xfrm>
          <a:solidFill>
            <a:schemeClr val="bg1"/>
          </a:solidFill>
        </p:grpSpPr>
        <p:sp>
          <p:nvSpPr>
            <p:cNvPr id="23" name="Freeform 6"/>
            <p:cNvSpPr>
              <a:spLocks noEditPoints="1"/>
            </p:cNvSpPr>
            <p:nvPr/>
          </p:nvSpPr>
          <p:spPr bwMode="auto">
            <a:xfrm>
              <a:off x="10019977" y="-551766"/>
              <a:ext cx="2093913" cy="2122488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2DB6B9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4" name="Freeform 6"/>
            <p:cNvSpPr>
              <a:spLocks noEditPoints="1"/>
            </p:cNvSpPr>
            <p:nvPr/>
          </p:nvSpPr>
          <p:spPr bwMode="auto">
            <a:xfrm>
              <a:off x="10357957" y="-215900"/>
              <a:ext cx="1417952" cy="1401540"/>
            </a:xfrm>
            <a:custGeom>
              <a:avLst/>
              <a:gdLst>
                <a:gd name="T0" fmla="*/ 675 w 1848"/>
                <a:gd name="T1" fmla="*/ 126 h 1848"/>
                <a:gd name="T2" fmla="*/ 286 w 1848"/>
                <a:gd name="T3" fmla="*/ 287 h 1848"/>
                <a:gd name="T4" fmla="*/ 126 w 1848"/>
                <a:gd name="T5" fmla="*/ 675 h 1848"/>
                <a:gd name="T6" fmla="*/ 286 w 1848"/>
                <a:gd name="T7" fmla="*/ 1064 h 1848"/>
                <a:gd name="T8" fmla="*/ 675 w 1848"/>
                <a:gd name="T9" fmla="*/ 1225 h 1848"/>
                <a:gd name="T10" fmla="*/ 1063 w 1848"/>
                <a:gd name="T11" fmla="*/ 1064 h 1848"/>
                <a:gd name="T12" fmla="*/ 1063 w 1848"/>
                <a:gd name="T13" fmla="*/ 287 h 1848"/>
                <a:gd name="T14" fmla="*/ 675 w 1848"/>
                <a:gd name="T15" fmla="*/ 126 h 1848"/>
                <a:gd name="T16" fmla="*/ 675 w 1848"/>
                <a:gd name="T17" fmla="*/ 1350 h 1848"/>
                <a:gd name="T18" fmla="*/ 198 w 1848"/>
                <a:gd name="T19" fmla="*/ 1153 h 1848"/>
                <a:gd name="T20" fmla="*/ 0 w 1848"/>
                <a:gd name="T21" fmla="*/ 675 h 1848"/>
                <a:gd name="T22" fmla="*/ 198 w 1848"/>
                <a:gd name="T23" fmla="*/ 198 h 1848"/>
                <a:gd name="T24" fmla="*/ 675 w 1848"/>
                <a:gd name="T25" fmla="*/ 0 h 1848"/>
                <a:gd name="T26" fmla="*/ 1152 w 1848"/>
                <a:gd name="T27" fmla="*/ 198 h 1848"/>
                <a:gd name="T28" fmla="*/ 1152 w 1848"/>
                <a:gd name="T29" fmla="*/ 1153 h 1848"/>
                <a:gd name="T30" fmla="*/ 675 w 1848"/>
                <a:gd name="T31" fmla="*/ 1350 h 1848"/>
                <a:gd name="T32" fmla="*/ 1261 w 1848"/>
                <a:gd name="T33" fmla="*/ 1068 h 1848"/>
                <a:gd name="T34" fmla="*/ 1261 w 1848"/>
                <a:gd name="T35" fmla="*/ 1153 h 1848"/>
                <a:gd name="T36" fmla="*/ 1153 w 1848"/>
                <a:gd name="T37" fmla="*/ 1261 h 1848"/>
                <a:gd name="T38" fmla="*/ 1067 w 1848"/>
                <a:gd name="T39" fmla="*/ 1261 h 1848"/>
                <a:gd name="T40" fmla="*/ 1063 w 1848"/>
                <a:gd name="T41" fmla="*/ 1257 h 1848"/>
                <a:gd name="T42" fmla="*/ 1063 w 1848"/>
                <a:gd name="T43" fmla="*/ 1172 h 1848"/>
                <a:gd name="T44" fmla="*/ 1171 w 1848"/>
                <a:gd name="T45" fmla="*/ 1064 h 1848"/>
                <a:gd name="T46" fmla="*/ 1257 w 1848"/>
                <a:gd name="T47" fmla="*/ 1064 h 1848"/>
                <a:gd name="T48" fmla="*/ 1261 w 1848"/>
                <a:gd name="T49" fmla="*/ 1068 h 1848"/>
                <a:gd name="T50" fmla="*/ 1401 w 1848"/>
                <a:gd name="T51" fmla="*/ 1250 h 1848"/>
                <a:gd name="T52" fmla="*/ 1401 w 1848"/>
                <a:gd name="T53" fmla="*/ 1401 h 1848"/>
                <a:gd name="T54" fmla="*/ 1250 w 1848"/>
                <a:gd name="T55" fmla="*/ 1401 h 1848"/>
                <a:gd name="T56" fmla="*/ 1250 w 1848"/>
                <a:gd name="T57" fmla="*/ 1250 h 1848"/>
                <a:gd name="T58" fmla="*/ 1401 w 1848"/>
                <a:gd name="T59" fmla="*/ 1250 h 1848"/>
                <a:gd name="T60" fmla="*/ 1827 w 1848"/>
                <a:gd name="T61" fmla="*/ 1655 h 1848"/>
                <a:gd name="T62" fmla="*/ 1823 w 1848"/>
                <a:gd name="T63" fmla="*/ 1736 h 1848"/>
                <a:gd name="T64" fmla="*/ 1736 w 1848"/>
                <a:gd name="T65" fmla="*/ 1823 h 1848"/>
                <a:gd name="T66" fmla="*/ 1654 w 1848"/>
                <a:gd name="T67" fmla="*/ 1827 h 1848"/>
                <a:gd name="T68" fmla="*/ 1396 w 1848"/>
                <a:gd name="T69" fmla="*/ 1569 h 1848"/>
                <a:gd name="T70" fmla="*/ 1400 w 1848"/>
                <a:gd name="T71" fmla="*/ 1487 h 1848"/>
                <a:gd name="T72" fmla="*/ 1487 w 1848"/>
                <a:gd name="T73" fmla="*/ 1400 h 1848"/>
                <a:gd name="T74" fmla="*/ 1568 w 1848"/>
                <a:gd name="T75" fmla="*/ 1396 h 1848"/>
                <a:gd name="T76" fmla="*/ 1827 w 1848"/>
                <a:gd name="T77" fmla="*/ 1655 h 1848"/>
                <a:gd name="T78" fmla="*/ 675 w 1848"/>
                <a:gd name="T79" fmla="*/ 270 h 1848"/>
                <a:gd name="T80" fmla="*/ 389 w 1848"/>
                <a:gd name="T81" fmla="*/ 389 h 1848"/>
                <a:gd name="T82" fmla="*/ 270 w 1848"/>
                <a:gd name="T83" fmla="*/ 675 h 1848"/>
                <a:gd name="T84" fmla="*/ 389 w 1848"/>
                <a:gd name="T85" fmla="*/ 962 h 1848"/>
                <a:gd name="T86" fmla="*/ 675 w 1848"/>
                <a:gd name="T87" fmla="*/ 1080 h 1848"/>
                <a:gd name="T88" fmla="*/ 961 w 1848"/>
                <a:gd name="T89" fmla="*/ 962 h 1848"/>
                <a:gd name="T90" fmla="*/ 961 w 1848"/>
                <a:gd name="T91" fmla="*/ 389 h 1848"/>
                <a:gd name="T92" fmla="*/ 675 w 1848"/>
                <a:gd name="T93" fmla="*/ 270 h 1848"/>
                <a:gd name="T94" fmla="*/ 675 w 1848"/>
                <a:gd name="T95" fmla="*/ 1164 h 1848"/>
                <a:gd name="T96" fmla="*/ 329 w 1848"/>
                <a:gd name="T97" fmla="*/ 1021 h 1848"/>
                <a:gd name="T98" fmla="*/ 186 w 1848"/>
                <a:gd name="T99" fmla="*/ 675 h 1848"/>
                <a:gd name="T100" fmla="*/ 329 w 1848"/>
                <a:gd name="T101" fmla="*/ 330 h 1848"/>
                <a:gd name="T102" fmla="*/ 675 w 1848"/>
                <a:gd name="T103" fmla="*/ 187 h 1848"/>
                <a:gd name="T104" fmla="*/ 1021 w 1848"/>
                <a:gd name="T105" fmla="*/ 330 h 1848"/>
                <a:gd name="T106" fmla="*/ 1021 w 1848"/>
                <a:gd name="T107" fmla="*/ 1021 h 1848"/>
                <a:gd name="T108" fmla="*/ 675 w 1848"/>
                <a:gd name="T109" fmla="*/ 1164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48" h="1848">
                  <a:moveTo>
                    <a:pt x="675" y="126"/>
                  </a:moveTo>
                  <a:cubicBezTo>
                    <a:pt x="528" y="126"/>
                    <a:pt x="390" y="183"/>
                    <a:pt x="286" y="287"/>
                  </a:cubicBezTo>
                  <a:cubicBezTo>
                    <a:pt x="183" y="391"/>
                    <a:pt x="126" y="529"/>
                    <a:pt x="126" y="675"/>
                  </a:cubicBezTo>
                  <a:cubicBezTo>
                    <a:pt x="126" y="822"/>
                    <a:pt x="183" y="960"/>
                    <a:pt x="286" y="1064"/>
                  </a:cubicBezTo>
                  <a:cubicBezTo>
                    <a:pt x="390" y="1168"/>
                    <a:pt x="528" y="1225"/>
                    <a:pt x="675" y="1225"/>
                  </a:cubicBezTo>
                  <a:cubicBezTo>
                    <a:pt x="822" y="1225"/>
                    <a:pt x="960" y="1168"/>
                    <a:pt x="1063" y="1064"/>
                  </a:cubicBezTo>
                  <a:cubicBezTo>
                    <a:pt x="1278" y="850"/>
                    <a:pt x="1278" y="501"/>
                    <a:pt x="1063" y="287"/>
                  </a:cubicBezTo>
                  <a:cubicBezTo>
                    <a:pt x="960" y="183"/>
                    <a:pt x="822" y="126"/>
                    <a:pt x="675" y="126"/>
                  </a:cubicBezTo>
                  <a:close/>
                  <a:moveTo>
                    <a:pt x="675" y="1350"/>
                  </a:moveTo>
                  <a:cubicBezTo>
                    <a:pt x="495" y="1350"/>
                    <a:pt x="325" y="1280"/>
                    <a:pt x="198" y="1153"/>
                  </a:cubicBezTo>
                  <a:cubicBezTo>
                    <a:pt x="70" y="1025"/>
                    <a:pt x="0" y="856"/>
                    <a:pt x="0" y="675"/>
                  </a:cubicBezTo>
                  <a:cubicBezTo>
                    <a:pt x="0" y="495"/>
                    <a:pt x="70" y="326"/>
                    <a:pt x="198" y="198"/>
                  </a:cubicBezTo>
                  <a:cubicBezTo>
                    <a:pt x="325" y="71"/>
                    <a:pt x="495" y="0"/>
                    <a:pt x="675" y="0"/>
                  </a:cubicBezTo>
                  <a:cubicBezTo>
                    <a:pt x="855" y="0"/>
                    <a:pt x="1025" y="71"/>
                    <a:pt x="1152" y="198"/>
                  </a:cubicBezTo>
                  <a:cubicBezTo>
                    <a:pt x="1415" y="461"/>
                    <a:pt x="1415" y="889"/>
                    <a:pt x="1152" y="1153"/>
                  </a:cubicBezTo>
                  <a:cubicBezTo>
                    <a:pt x="1025" y="1280"/>
                    <a:pt x="855" y="1350"/>
                    <a:pt x="675" y="1350"/>
                  </a:cubicBezTo>
                  <a:close/>
                  <a:moveTo>
                    <a:pt x="1261" y="1068"/>
                  </a:moveTo>
                  <a:cubicBezTo>
                    <a:pt x="1284" y="1091"/>
                    <a:pt x="1284" y="1130"/>
                    <a:pt x="1261" y="1153"/>
                  </a:cubicBezTo>
                  <a:lnTo>
                    <a:pt x="1153" y="1261"/>
                  </a:lnTo>
                  <a:cubicBezTo>
                    <a:pt x="1129" y="1285"/>
                    <a:pt x="1091" y="1285"/>
                    <a:pt x="1067" y="1261"/>
                  </a:cubicBezTo>
                  <a:lnTo>
                    <a:pt x="1063" y="1257"/>
                  </a:lnTo>
                  <a:cubicBezTo>
                    <a:pt x="1040" y="1234"/>
                    <a:pt x="1040" y="1195"/>
                    <a:pt x="1063" y="1172"/>
                  </a:cubicBezTo>
                  <a:lnTo>
                    <a:pt x="1171" y="1064"/>
                  </a:lnTo>
                  <a:cubicBezTo>
                    <a:pt x="1195" y="1040"/>
                    <a:pt x="1233" y="1040"/>
                    <a:pt x="1257" y="1064"/>
                  </a:cubicBezTo>
                  <a:lnTo>
                    <a:pt x="1261" y="1068"/>
                  </a:lnTo>
                  <a:close/>
                  <a:moveTo>
                    <a:pt x="1401" y="1250"/>
                  </a:moveTo>
                  <a:cubicBezTo>
                    <a:pt x="1442" y="1292"/>
                    <a:pt x="1442" y="1359"/>
                    <a:pt x="1401" y="1401"/>
                  </a:cubicBezTo>
                  <a:cubicBezTo>
                    <a:pt x="1359" y="1443"/>
                    <a:pt x="1291" y="1443"/>
                    <a:pt x="1250" y="1401"/>
                  </a:cubicBezTo>
                  <a:cubicBezTo>
                    <a:pt x="1208" y="1359"/>
                    <a:pt x="1208" y="1292"/>
                    <a:pt x="1250" y="1250"/>
                  </a:cubicBezTo>
                  <a:cubicBezTo>
                    <a:pt x="1291" y="1208"/>
                    <a:pt x="1359" y="1208"/>
                    <a:pt x="1401" y="1250"/>
                  </a:cubicBezTo>
                  <a:close/>
                  <a:moveTo>
                    <a:pt x="1827" y="1655"/>
                  </a:moveTo>
                  <a:cubicBezTo>
                    <a:pt x="1848" y="1676"/>
                    <a:pt x="1846" y="1713"/>
                    <a:pt x="1823" y="1736"/>
                  </a:cubicBezTo>
                  <a:lnTo>
                    <a:pt x="1736" y="1823"/>
                  </a:lnTo>
                  <a:cubicBezTo>
                    <a:pt x="1713" y="1847"/>
                    <a:pt x="1676" y="1848"/>
                    <a:pt x="1654" y="1827"/>
                  </a:cubicBezTo>
                  <a:lnTo>
                    <a:pt x="1396" y="1569"/>
                  </a:lnTo>
                  <a:cubicBezTo>
                    <a:pt x="1375" y="1547"/>
                    <a:pt x="1376" y="1511"/>
                    <a:pt x="1400" y="1487"/>
                  </a:cubicBezTo>
                  <a:lnTo>
                    <a:pt x="1487" y="1400"/>
                  </a:lnTo>
                  <a:cubicBezTo>
                    <a:pt x="1510" y="1377"/>
                    <a:pt x="1547" y="1375"/>
                    <a:pt x="1568" y="1396"/>
                  </a:cubicBezTo>
                  <a:lnTo>
                    <a:pt x="1827" y="1655"/>
                  </a:lnTo>
                  <a:close/>
                  <a:moveTo>
                    <a:pt x="675" y="270"/>
                  </a:moveTo>
                  <a:cubicBezTo>
                    <a:pt x="567" y="270"/>
                    <a:pt x="465" y="312"/>
                    <a:pt x="389" y="389"/>
                  </a:cubicBezTo>
                  <a:cubicBezTo>
                    <a:pt x="312" y="465"/>
                    <a:pt x="270" y="567"/>
                    <a:pt x="270" y="675"/>
                  </a:cubicBezTo>
                  <a:cubicBezTo>
                    <a:pt x="270" y="783"/>
                    <a:pt x="312" y="885"/>
                    <a:pt x="389" y="962"/>
                  </a:cubicBezTo>
                  <a:cubicBezTo>
                    <a:pt x="465" y="1038"/>
                    <a:pt x="567" y="1080"/>
                    <a:pt x="675" y="1080"/>
                  </a:cubicBezTo>
                  <a:cubicBezTo>
                    <a:pt x="783" y="1080"/>
                    <a:pt x="885" y="1038"/>
                    <a:pt x="961" y="962"/>
                  </a:cubicBezTo>
                  <a:cubicBezTo>
                    <a:pt x="1119" y="804"/>
                    <a:pt x="1119" y="547"/>
                    <a:pt x="961" y="389"/>
                  </a:cubicBezTo>
                  <a:cubicBezTo>
                    <a:pt x="885" y="312"/>
                    <a:pt x="783" y="270"/>
                    <a:pt x="675" y="270"/>
                  </a:cubicBezTo>
                  <a:close/>
                  <a:moveTo>
                    <a:pt x="675" y="1164"/>
                  </a:moveTo>
                  <a:cubicBezTo>
                    <a:pt x="544" y="1164"/>
                    <a:pt x="422" y="1113"/>
                    <a:pt x="329" y="1021"/>
                  </a:cubicBezTo>
                  <a:cubicBezTo>
                    <a:pt x="237" y="929"/>
                    <a:pt x="186" y="806"/>
                    <a:pt x="186" y="675"/>
                  </a:cubicBezTo>
                  <a:cubicBezTo>
                    <a:pt x="186" y="545"/>
                    <a:pt x="237" y="422"/>
                    <a:pt x="329" y="330"/>
                  </a:cubicBezTo>
                  <a:cubicBezTo>
                    <a:pt x="422" y="237"/>
                    <a:pt x="544" y="187"/>
                    <a:pt x="675" y="187"/>
                  </a:cubicBezTo>
                  <a:cubicBezTo>
                    <a:pt x="806" y="187"/>
                    <a:pt x="928" y="237"/>
                    <a:pt x="1021" y="330"/>
                  </a:cubicBezTo>
                  <a:cubicBezTo>
                    <a:pt x="1211" y="520"/>
                    <a:pt x="1211" y="830"/>
                    <a:pt x="1021" y="1021"/>
                  </a:cubicBezTo>
                  <a:cubicBezTo>
                    <a:pt x="928" y="1113"/>
                    <a:pt x="806" y="1164"/>
                    <a:pt x="675" y="1164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2DB6B9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875669" y="5705965"/>
            <a:ext cx="349100" cy="472063"/>
            <a:chOff x="2317849" y="-1212230"/>
            <a:chExt cx="2093913" cy="2122488"/>
          </a:xfrm>
          <a:solidFill>
            <a:schemeClr val="bg1"/>
          </a:solidFill>
        </p:grpSpPr>
        <p:sp>
          <p:nvSpPr>
            <p:cNvPr id="26" name="Freeform 6"/>
            <p:cNvSpPr>
              <a:spLocks noEditPoints="1"/>
            </p:cNvSpPr>
            <p:nvPr/>
          </p:nvSpPr>
          <p:spPr bwMode="auto">
            <a:xfrm>
              <a:off x="2317849" y="-1212230"/>
              <a:ext cx="2093913" cy="2122488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2DB6B9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7" name="Freeform 7"/>
            <p:cNvSpPr>
              <a:spLocks noEditPoints="1"/>
            </p:cNvSpPr>
            <p:nvPr/>
          </p:nvSpPr>
          <p:spPr bwMode="auto">
            <a:xfrm>
              <a:off x="2723116" y="-1037197"/>
              <a:ext cx="1283378" cy="1723206"/>
            </a:xfrm>
            <a:custGeom>
              <a:avLst/>
              <a:gdLst>
                <a:gd name="T0" fmla="*/ 337 w 1669"/>
                <a:gd name="T1" fmla="*/ 844 h 2273"/>
                <a:gd name="T2" fmla="*/ 513 w 1669"/>
                <a:gd name="T3" fmla="*/ 1259 h 2273"/>
                <a:gd name="T4" fmla="*/ 656 w 1669"/>
                <a:gd name="T5" fmla="*/ 1590 h 2273"/>
                <a:gd name="T6" fmla="*/ 978 w 1669"/>
                <a:gd name="T7" fmla="*/ 1600 h 2273"/>
                <a:gd name="T8" fmla="*/ 1049 w 1669"/>
                <a:gd name="T9" fmla="*/ 1467 h 2273"/>
                <a:gd name="T10" fmla="*/ 1229 w 1669"/>
                <a:gd name="T11" fmla="*/ 1135 h 2273"/>
                <a:gd name="T12" fmla="*/ 835 w 1669"/>
                <a:gd name="T13" fmla="*/ 346 h 2273"/>
                <a:gd name="T14" fmla="*/ 691 w 1669"/>
                <a:gd name="T15" fmla="*/ 1704 h 2273"/>
                <a:gd name="T16" fmla="*/ 528 w 1669"/>
                <a:gd name="T17" fmla="*/ 1515 h 2273"/>
                <a:gd name="T18" fmla="*/ 354 w 1669"/>
                <a:gd name="T19" fmla="*/ 1192 h 2273"/>
                <a:gd name="T20" fmla="*/ 835 w 1669"/>
                <a:gd name="T21" fmla="*/ 242 h 2273"/>
                <a:gd name="T22" fmla="*/ 1316 w 1669"/>
                <a:gd name="T23" fmla="*/ 1192 h 2273"/>
                <a:gd name="T24" fmla="*/ 1142 w 1669"/>
                <a:gd name="T25" fmla="*/ 1515 h 2273"/>
                <a:gd name="T26" fmla="*/ 978 w 1669"/>
                <a:gd name="T27" fmla="*/ 1704 h 2273"/>
                <a:gd name="T28" fmla="*/ 597 w 1669"/>
                <a:gd name="T29" fmla="*/ 2037 h 2273"/>
                <a:gd name="T30" fmla="*/ 1002 w 1669"/>
                <a:gd name="T31" fmla="*/ 2115 h 2273"/>
                <a:gd name="T32" fmla="*/ 1002 w 1669"/>
                <a:gd name="T33" fmla="*/ 1960 h 2273"/>
                <a:gd name="T34" fmla="*/ 645 w 1669"/>
                <a:gd name="T35" fmla="*/ 2086 h 2273"/>
                <a:gd name="T36" fmla="*/ 1033 w 1669"/>
                <a:gd name="T37" fmla="*/ 2086 h 2273"/>
                <a:gd name="T38" fmla="*/ 1081 w 1669"/>
                <a:gd name="T39" fmla="*/ 2037 h 2273"/>
                <a:gd name="T40" fmla="*/ 597 w 1669"/>
                <a:gd name="T41" fmla="*/ 1795 h 2273"/>
                <a:gd name="T42" fmla="*/ 1081 w 1669"/>
                <a:gd name="T43" fmla="*/ 2037 h 2273"/>
                <a:gd name="T44" fmla="*/ 1077 w 1669"/>
                <a:gd name="T45" fmla="*/ 949 h 2273"/>
                <a:gd name="T46" fmla="*/ 914 w 1669"/>
                <a:gd name="T47" fmla="*/ 1113 h 2273"/>
                <a:gd name="T48" fmla="*/ 756 w 1669"/>
                <a:gd name="T49" fmla="*/ 1113 h 2273"/>
                <a:gd name="T50" fmla="*/ 592 w 1669"/>
                <a:gd name="T51" fmla="*/ 949 h 2273"/>
                <a:gd name="T52" fmla="*/ 592 w 1669"/>
                <a:gd name="T53" fmla="*/ 791 h 2273"/>
                <a:gd name="T54" fmla="*/ 756 w 1669"/>
                <a:gd name="T55" fmla="*/ 628 h 2273"/>
                <a:gd name="T56" fmla="*/ 914 w 1669"/>
                <a:gd name="T57" fmla="*/ 628 h 2273"/>
                <a:gd name="T58" fmla="*/ 1077 w 1669"/>
                <a:gd name="T59" fmla="*/ 791 h 2273"/>
                <a:gd name="T60" fmla="*/ 1604 w 1669"/>
                <a:gd name="T61" fmla="*/ 768 h 2273"/>
                <a:gd name="T62" fmla="*/ 1518 w 1669"/>
                <a:gd name="T63" fmla="*/ 844 h 2273"/>
                <a:gd name="T64" fmla="*/ 1604 w 1669"/>
                <a:gd name="T65" fmla="*/ 893 h 2273"/>
                <a:gd name="T66" fmla="*/ 1604 w 1669"/>
                <a:gd name="T67" fmla="*/ 768 h 2273"/>
                <a:gd name="T68" fmla="*/ 1421 w 1669"/>
                <a:gd name="T69" fmla="*/ 336 h 2273"/>
                <a:gd name="T70" fmla="*/ 1332 w 1669"/>
                <a:gd name="T71" fmla="*/ 247 h 2273"/>
                <a:gd name="T72" fmla="*/ 1356 w 1669"/>
                <a:gd name="T73" fmla="*/ 400 h 2273"/>
                <a:gd name="T74" fmla="*/ 895 w 1669"/>
                <a:gd name="T75" fmla="*/ 161 h 2273"/>
                <a:gd name="T76" fmla="*/ 833 w 1669"/>
                <a:gd name="T77" fmla="*/ 0 h 2273"/>
                <a:gd name="T78" fmla="*/ 771 w 1669"/>
                <a:gd name="T79" fmla="*/ 161 h 2273"/>
                <a:gd name="T80" fmla="*/ 307 w 1669"/>
                <a:gd name="T81" fmla="*/ 408 h 2273"/>
                <a:gd name="T82" fmla="*/ 334 w 1669"/>
                <a:gd name="T83" fmla="*/ 258 h 2273"/>
                <a:gd name="T84" fmla="*/ 245 w 1669"/>
                <a:gd name="T85" fmla="*/ 346 h 2273"/>
                <a:gd name="T86" fmla="*/ 149 w 1669"/>
                <a:gd name="T87" fmla="*/ 844 h 2273"/>
                <a:gd name="T88" fmla="*/ 65 w 1669"/>
                <a:gd name="T89" fmla="*/ 768 h 2273"/>
                <a:gd name="T90" fmla="*/ 65 w 1669"/>
                <a:gd name="T91" fmla="*/ 893 h 2273"/>
                <a:gd name="T92" fmla="*/ 149 w 1669"/>
                <a:gd name="T93" fmla="*/ 844 h 2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69" h="2273">
                  <a:moveTo>
                    <a:pt x="835" y="346"/>
                  </a:moveTo>
                  <a:cubicBezTo>
                    <a:pt x="560" y="346"/>
                    <a:pt x="337" y="569"/>
                    <a:pt x="337" y="844"/>
                  </a:cubicBezTo>
                  <a:cubicBezTo>
                    <a:pt x="337" y="975"/>
                    <a:pt x="440" y="1133"/>
                    <a:pt x="441" y="1135"/>
                  </a:cubicBezTo>
                  <a:cubicBezTo>
                    <a:pt x="463" y="1168"/>
                    <a:pt x="495" y="1222"/>
                    <a:pt x="513" y="1259"/>
                  </a:cubicBezTo>
                  <a:lnTo>
                    <a:pt x="620" y="1467"/>
                  </a:lnTo>
                  <a:cubicBezTo>
                    <a:pt x="641" y="1507"/>
                    <a:pt x="656" y="1560"/>
                    <a:pt x="656" y="1590"/>
                  </a:cubicBezTo>
                  <a:cubicBezTo>
                    <a:pt x="657" y="1591"/>
                    <a:pt x="669" y="1600"/>
                    <a:pt x="691" y="1600"/>
                  </a:cubicBezTo>
                  <a:lnTo>
                    <a:pt x="978" y="1600"/>
                  </a:lnTo>
                  <a:cubicBezTo>
                    <a:pt x="1000" y="1600"/>
                    <a:pt x="1012" y="1591"/>
                    <a:pt x="1014" y="1588"/>
                  </a:cubicBezTo>
                  <a:cubicBezTo>
                    <a:pt x="1014" y="1560"/>
                    <a:pt x="1029" y="1507"/>
                    <a:pt x="1049" y="1467"/>
                  </a:cubicBezTo>
                  <a:lnTo>
                    <a:pt x="1157" y="1258"/>
                  </a:lnTo>
                  <a:cubicBezTo>
                    <a:pt x="1175" y="1223"/>
                    <a:pt x="1207" y="1168"/>
                    <a:pt x="1229" y="1135"/>
                  </a:cubicBezTo>
                  <a:cubicBezTo>
                    <a:pt x="1264" y="1080"/>
                    <a:pt x="1333" y="948"/>
                    <a:pt x="1333" y="844"/>
                  </a:cubicBezTo>
                  <a:cubicBezTo>
                    <a:pt x="1333" y="569"/>
                    <a:pt x="1109" y="346"/>
                    <a:pt x="835" y="346"/>
                  </a:cubicBezTo>
                  <a:close/>
                  <a:moveTo>
                    <a:pt x="978" y="1704"/>
                  </a:moveTo>
                  <a:lnTo>
                    <a:pt x="691" y="1704"/>
                  </a:lnTo>
                  <a:cubicBezTo>
                    <a:pt x="613" y="1704"/>
                    <a:pt x="552" y="1654"/>
                    <a:pt x="552" y="1590"/>
                  </a:cubicBezTo>
                  <a:cubicBezTo>
                    <a:pt x="552" y="1581"/>
                    <a:pt x="543" y="1546"/>
                    <a:pt x="528" y="1515"/>
                  </a:cubicBezTo>
                  <a:lnTo>
                    <a:pt x="420" y="1306"/>
                  </a:lnTo>
                  <a:cubicBezTo>
                    <a:pt x="404" y="1273"/>
                    <a:pt x="374" y="1222"/>
                    <a:pt x="354" y="1192"/>
                  </a:cubicBezTo>
                  <a:cubicBezTo>
                    <a:pt x="342" y="1173"/>
                    <a:pt x="233" y="1003"/>
                    <a:pt x="233" y="844"/>
                  </a:cubicBezTo>
                  <a:cubicBezTo>
                    <a:pt x="233" y="512"/>
                    <a:pt x="503" y="242"/>
                    <a:pt x="835" y="242"/>
                  </a:cubicBezTo>
                  <a:cubicBezTo>
                    <a:pt x="1167" y="242"/>
                    <a:pt x="1437" y="512"/>
                    <a:pt x="1437" y="844"/>
                  </a:cubicBezTo>
                  <a:cubicBezTo>
                    <a:pt x="1437" y="1003"/>
                    <a:pt x="1328" y="1173"/>
                    <a:pt x="1316" y="1192"/>
                  </a:cubicBezTo>
                  <a:cubicBezTo>
                    <a:pt x="1296" y="1222"/>
                    <a:pt x="1266" y="1274"/>
                    <a:pt x="1249" y="1306"/>
                  </a:cubicBezTo>
                  <a:lnTo>
                    <a:pt x="1142" y="1515"/>
                  </a:lnTo>
                  <a:cubicBezTo>
                    <a:pt x="1126" y="1546"/>
                    <a:pt x="1118" y="1581"/>
                    <a:pt x="1118" y="1590"/>
                  </a:cubicBezTo>
                  <a:cubicBezTo>
                    <a:pt x="1118" y="1654"/>
                    <a:pt x="1056" y="1704"/>
                    <a:pt x="978" y="1704"/>
                  </a:cubicBezTo>
                  <a:close/>
                  <a:moveTo>
                    <a:pt x="676" y="1960"/>
                  </a:moveTo>
                  <a:cubicBezTo>
                    <a:pt x="632" y="1960"/>
                    <a:pt x="597" y="1995"/>
                    <a:pt x="597" y="2037"/>
                  </a:cubicBezTo>
                  <a:cubicBezTo>
                    <a:pt x="597" y="2080"/>
                    <a:pt x="632" y="2115"/>
                    <a:pt x="676" y="2115"/>
                  </a:cubicBezTo>
                  <a:lnTo>
                    <a:pt x="1002" y="2115"/>
                  </a:lnTo>
                  <a:cubicBezTo>
                    <a:pt x="1046" y="2115"/>
                    <a:pt x="1081" y="2080"/>
                    <a:pt x="1081" y="2037"/>
                  </a:cubicBezTo>
                  <a:cubicBezTo>
                    <a:pt x="1081" y="1995"/>
                    <a:pt x="1046" y="1960"/>
                    <a:pt x="1002" y="1960"/>
                  </a:cubicBezTo>
                  <a:lnTo>
                    <a:pt x="676" y="1960"/>
                  </a:lnTo>
                  <a:close/>
                  <a:moveTo>
                    <a:pt x="645" y="2086"/>
                  </a:moveTo>
                  <a:cubicBezTo>
                    <a:pt x="649" y="2190"/>
                    <a:pt x="734" y="2273"/>
                    <a:pt x="839" y="2273"/>
                  </a:cubicBezTo>
                  <a:cubicBezTo>
                    <a:pt x="944" y="2273"/>
                    <a:pt x="1029" y="2190"/>
                    <a:pt x="1033" y="2086"/>
                  </a:cubicBezTo>
                  <a:lnTo>
                    <a:pt x="645" y="2086"/>
                  </a:lnTo>
                  <a:close/>
                  <a:moveTo>
                    <a:pt x="1081" y="2037"/>
                  </a:moveTo>
                  <a:lnTo>
                    <a:pt x="597" y="2037"/>
                  </a:lnTo>
                  <a:lnTo>
                    <a:pt x="597" y="1795"/>
                  </a:lnTo>
                  <a:lnTo>
                    <a:pt x="1081" y="1795"/>
                  </a:lnTo>
                  <a:lnTo>
                    <a:pt x="1081" y="2037"/>
                  </a:lnTo>
                  <a:close/>
                  <a:moveTo>
                    <a:pt x="1157" y="870"/>
                  </a:moveTo>
                  <a:cubicBezTo>
                    <a:pt x="1157" y="914"/>
                    <a:pt x="1121" y="949"/>
                    <a:pt x="1077" y="949"/>
                  </a:cubicBezTo>
                  <a:lnTo>
                    <a:pt x="914" y="949"/>
                  </a:lnTo>
                  <a:lnTo>
                    <a:pt x="914" y="1113"/>
                  </a:lnTo>
                  <a:cubicBezTo>
                    <a:pt x="914" y="1156"/>
                    <a:pt x="878" y="1192"/>
                    <a:pt x="835" y="1192"/>
                  </a:cubicBezTo>
                  <a:cubicBezTo>
                    <a:pt x="791" y="1192"/>
                    <a:pt x="756" y="1156"/>
                    <a:pt x="756" y="1113"/>
                  </a:cubicBezTo>
                  <a:lnTo>
                    <a:pt x="756" y="949"/>
                  </a:lnTo>
                  <a:lnTo>
                    <a:pt x="592" y="949"/>
                  </a:lnTo>
                  <a:cubicBezTo>
                    <a:pt x="549" y="949"/>
                    <a:pt x="513" y="914"/>
                    <a:pt x="513" y="870"/>
                  </a:cubicBezTo>
                  <a:cubicBezTo>
                    <a:pt x="513" y="827"/>
                    <a:pt x="549" y="791"/>
                    <a:pt x="592" y="791"/>
                  </a:cubicBezTo>
                  <a:lnTo>
                    <a:pt x="756" y="791"/>
                  </a:lnTo>
                  <a:lnTo>
                    <a:pt x="756" y="628"/>
                  </a:lnTo>
                  <a:cubicBezTo>
                    <a:pt x="756" y="584"/>
                    <a:pt x="791" y="548"/>
                    <a:pt x="835" y="548"/>
                  </a:cubicBezTo>
                  <a:cubicBezTo>
                    <a:pt x="878" y="548"/>
                    <a:pt x="914" y="584"/>
                    <a:pt x="914" y="628"/>
                  </a:cubicBezTo>
                  <a:lnTo>
                    <a:pt x="914" y="791"/>
                  </a:lnTo>
                  <a:lnTo>
                    <a:pt x="1077" y="791"/>
                  </a:lnTo>
                  <a:cubicBezTo>
                    <a:pt x="1121" y="791"/>
                    <a:pt x="1157" y="827"/>
                    <a:pt x="1157" y="870"/>
                  </a:cubicBezTo>
                  <a:close/>
                  <a:moveTo>
                    <a:pt x="1604" y="768"/>
                  </a:moveTo>
                  <a:lnTo>
                    <a:pt x="1514" y="768"/>
                  </a:lnTo>
                  <a:cubicBezTo>
                    <a:pt x="1517" y="793"/>
                    <a:pt x="1518" y="818"/>
                    <a:pt x="1518" y="844"/>
                  </a:cubicBezTo>
                  <a:cubicBezTo>
                    <a:pt x="1518" y="860"/>
                    <a:pt x="1517" y="877"/>
                    <a:pt x="1515" y="893"/>
                  </a:cubicBezTo>
                  <a:lnTo>
                    <a:pt x="1604" y="893"/>
                  </a:lnTo>
                  <a:cubicBezTo>
                    <a:pt x="1640" y="893"/>
                    <a:pt x="1669" y="865"/>
                    <a:pt x="1669" y="831"/>
                  </a:cubicBezTo>
                  <a:cubicBezTo>
                    <a:pt x="1669" y="796"/>
                    <a:pt x="1640" y="768"/>
                    <a:pt x="1604" y="768"/>
                  </a:cubicBezTo>
                  <a:close/>
                  <a:moveTo>
                    <a:pt x="1356" y="400"/>
                  </a:moveTo>
                  <a:lnTo>
                    <a:pt x="1421" y="336"/>
                  </a:lnTo>
                  <a:cubicBezTo>
                    <a:pt x="1446" y="310"/>
                    <a:pt x="1447" y="270"/>
                    <a:pt x="1423" y="245"/>
                  </a:cubicBezTo>
                  <a:cubicBezTo>
                    <a:pt x="1398" y="221"/>
                    <a:pt x="1358" y="222"/>
                    <a:pt x="1332" y="247"/>
                  </a:cubicBezTo>
                  <a:lnTo>
                    <a:pt x="1267" y="313"/>
                  </a:lnTo>
                  <a:cubicBezTo>
                    <a:pt x="1299" y="339"/>
                    <a:pt x="1329" y="368"/>
                    <a:pt x="1356" y="400"/>
                  </a:cubicBezTo>
                  <a:close/>
                  <a:moveTo>
                    <a:pt x="833" y="158"/>
                  </a:moveTo>
                  <a:cubicBezTo>
                    <a:pt x="854" y="158"/>
                    <a:pt x="875" y="160"/>
                    <a:pt x="895" y="161"/>
                  </a:cubicBezTo>
                  <a:lnTo>
                    <a:pt x="895" y="65"/>
                  </a:lnTo>
                  <a:cubicBezTo>
                    <a:pt x="895" y="29"/>
                    <a:pt x="867" y="0"/>
                    <a:pt x="833" y="0"/>
                  </a:cubicBezTo>
                  <a:cubicBezTo>
                    <a:pt x="799" y="0"/>
                    <a:pt x="771" y="29"/>
                    <a:pt x="771" y="65"/>
                  </a:cubicBezTo>
                  <a:lnTo>
                    <a:pt x="771" y="161"/>
                  </a:lnTo>
                  <a:cubicBezTo>
                    <a:pt x="791" y="160"/>
                    <a:pt x="812" y="158"/>
                    <a:pt x="833" y="158"/>
                  </a:cubicBezTo>
                  <a:close/>
                  <a:moveTo>
                    <a:pt x="307" y="408"/>
                  </a:moveTo>
                  <a:cubicBezTo>
                    <a:pt x="333" y="375"/>
                    <a:pt x="363" y="346"/>
                    <a:pt x="395" y="319"/>
                  </a:cubicBezTo>
                  <a:lnTo>
                    <a:pt x="334" y="258"/>
                  </a:lnTo>
                  <a:cubicBezTo>
                    <a:pt x="308" y="233"/>
                    <a:pt x="268" y="232"/>
                    <a:pt x="244" y="256"/>
                  </a:cubicBezTo>
                  <a:cubicBezTo>
                    <a:pt x="219" y="281"/>
                    <a:pt x="220" y="321"/>
                    <a:pt x="245" y="346"/>
                  </a:cubicBezTo>
                  <a:lnTo>
                    <a:pt x="307" y="408"/>
                  </a:lnTo>
                  <a:close/>
                  <a:moveTo>
                    <a:pt x="149" y="844"/>
                  </a:moveTo>
                  <a:cubicBezTo>
                    <a:pt x="149" y="818"/>
                    <a:pt x="151" y="793"/>
                    <a:pt x="154" y="768"/>
                  </a:cubicBezTo>
                  <a:lnTo>
                    <a:pt x="65" y="768"/>
                  </a:lnTo>
                  <a:cubicBezTo>
                    <a:pt x="29" y="768"/>
                    <a:pt x="0" y="796"/>
                    <a:pt x="0" y="831"/>
                  </a:cubicBezTo>
                  <a:cubicBezTo>
                    <a:pt x="0" y="865"/>
                    <a:pt x="29" y="893"/>
                    <a:pt x="65" y="893"/>
                  </a:cubicBezTo>
                  <a:lnTo>
                    <a:pt x="152" y="893"/>
                  </a:lnTo>
                  <a:cubicBezTo>
                    <a:pt x="151" y="877"/>
                    <a:pt x="149" y="860"/>
                    <a:pt x="149" y="844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2DB6B9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341424" y="5705965"/>
            <a:ext cx="349100" cy="472063"/>
            <a:chOff x="4910385" y="-2248866"/>
            <a:chExt cx="2093913" cy="2122488"/>
          </a:xfrm>
          <a:solidFill>
            <a:schemeClr val="bg1"/>
          </a:solidFill>
        </p:grpSpPr>
        <p:sp>
          <p:nvSpPr>
            <p:cNvPr id="29" name="Freeform 6"/>
            <p:cNvSpPr>
              <a:spLocks noEditPoints="1"/>
            </p:cNvSpPr>
            <p:nvPr/>
          </p:nvSpPr>
          <p:spPr bwMode="auto">
            <a:xfrm>
              <a:off x="4910385" y="-2248866"/>
              <a:ext cx="2093913" cy="2122488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2DB6B9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0" name="Freeform 5"/>
            <p:cNvSpPr>
              <a:spLocks noEditPoints="1"/>
            </p:cNvSpPr>
            <p:nvPr/>
          </p:nvSpPr>
          <p:spPr bwMode="auto">
            <a:xfrm>
              <a:off x="5341463" y="-1826020"/>
              <a:ext cx="1381847" cy="1227579"/>
            </a:xfrm>
            <a:custGeom>
              <a:avLst/>
              <a:gdLst>
                <a:gd name="T0" fmla="*/ 746 w 1802"/>
                <a:gd name="T1" fmla="*/ 524 h 1618"/>
                <a:gd name="T2" fmla="*/ 223 w 1802"/>
                <a:gd name="T3" fmla="*/ 599 h 1618"/>
                <a:gd name="T4" fmla="*/ 223 w 1802"/>
                <a:gd name="T5" fmla="*/ 383 h 1618"/>
                <a:gd name="T6" fmla="*/ 1059 w 1802"/>
                <a:gd name="T7" fmla="*/ 458 h 1618"/>
                <a:gd name="T8" fmla="*/ 223 w 1802"/>
                <a:gd name="T9" fmla="*/ 383 h 1618"/>
                <a:gd name="T10" fmla="*/ 1059 w 1802"/>
                <a:gd name="T11" fmla="*/ 241 h 1618"/>
                <a:gd name="T12" fmla="*/ 223 w 1802"/>
                <a:gd name="T13" fmla="*/ 317 h 1618"/>
                <a:gd name="T14" fmla="*/ 0 w 1802"/>
                <a:gd name="T15" fmla="*/ 1182 h 1618"/>
                <a:gd name="T16" fmla="*/ 202 w 1802"/>
                <a:gd name="T17" fmla="*/ 1455 h 1618"/>
                <a:gd name="T18" fmla="*/ 1283 w 1802"/>
                <a:gd name="T19" fmla="*/ 1548 h 1618"/>
                <a:gd name="T20" fmla="*/ 1198 w 1802"/>
                <a:gd name="T21" fmla="*/ 1219 h 1618"/>
                <a:gd name="T22" fmla="*/ 382 w 1802"/>
                <a:gd name="T23" fmla="*/ 1228 h 1618"/>
                <a:gd name="T24" fmla="*/ 298 w 1802"/>
                <a:gd name="T25" fmla="*/ 1320 h 1618"/>
                <a:gd name="T26" fmla="*/ 84 w 1802"/>
                <a:gd name="T27" fmla="*/ 1164 h 1618"/>
                <a:gd name="T28" fmla="*/ 1198 w 1802"/>
                <a:gd name="T29" fmla="*/ 85 h 1618"/>
                <a:gd name="T30" fmla="*/ 1283 w 1802"/>
                <a:gd name="T31" fmla="*/ 840 h 1618"/>
                <a:gd name="T32" fmla="*/ 0 w 1802"/>
                <a:gd name="T33" fmla="*/ 0 h 1618"/>
                <a:gd name="T34" fmla="*/ 302 w 1802"/>
                <a:gd name="T35" fmla="*/ 1398 h 1618"/>
                <a:gd name="T36" fmla="*/ 972 w 1802"/>
                <a:gd name="T37" fmla="*/ 1492 h 1618"/>
                <a:gd name="T38" fmla="*/ 302 w 1802"/>
                <a:gd name="T39" fmla="*/ 1398 h 1618"/>
                <a:gd name="T40" fmla="*/ 1442 w 1802"/>
                <a:gd name="T41" fmla="*/ 1062 h 1618"/>
                <a:gd name="T42" fmla="*/ 993 w 1802"/>
                <a:gd name="T43" fmla="*/ 851 h 1618"/>
                <a:gd name="T44" fmla="*/ 1783 w 1802"/>
                <a:gd name="T45" fmla="*/ 1547 h 1618"/>
                <a:gd name="T46" fmla="*/ 1604 w 1802"/>
                <a:gd name="T47" fmla="*/ 1057 h 1618"/>
                <a:gd name="T48" fmla="*/ 1387 w 1802"/>
                <a:gd name="T49" fmla="*/ 940 h 1618"/>
                <a:gd name="T50" fmla="*/ 1393 w 1802"/>
                <a:gd name="T51" fmla="*/ 863 h 1618"/>
                <a:gd name="T52" fmla="*/ 1333 w 1802"/>
                <a:gd name="T53" fmla="*/ 914 h 1618"/>
                <a:gd name="T54" fmla="*/ 1360 w 1802"/>
                <a:gd name="T55" fmla="*/ 951 h 1618"/>
                <a:gd name="T56" fmla="*/ 1549 w 1802"/>
                <a:gd name="T57" fmla="*/ 1082 h 1618"/>
                <a:gd name="T58" fmla="*/ 1681 w 1802"/>
                <a:gd name="T59" fmla="*/ 1321 h 1618"/>
                <a:gd name="T60" fmla="*/ 1572 w 1802"/>
                <a:gd name="T61" fmla="*/ 1171 h 1618"/>
                <a:gd name="T62" fmla="*/ 1270 w 1802"/>
                <a:gd name="T63" fmla="*/ 1253 h 1618"/>
                <a:gd name="T64" fmla="*/ 1696 w 1802"/>
                <a:gd name="T65" fmla="*/ 1610 h 1618"/>
                <a:gd name="T66" fmla="*/ 1069 w 1802"/>
                <a:gd name="T67" fmla="*/ 618 h 1618"/>
                <a:gd name="T68" fmla="*/ 823 w 1802"/>
                <a:gd name="T69" fmla="*/ 496 h 1618"/>
                <a:gd name="T70" fmla="*/ 1007 w 1802"/>
                <a:gd name="T71" fmla="*/ 661 h 1618"/>
                <a:gd name="T72" fmla="*/ 941 w 1802"/>
                <a:gd name="T73" fmla="*/ 716 h 1618"/>
                <a:gd name="T74" fmla="*/ 810 w 1802"/>
                <a:gd name="T75" fmla="*/ 507 h 1618"/>
                <a:gd name="T76" fmla="*/ 889 w 1802"/>
                <a:gd name="T77" fmla="*/ 770 h 1618"/>
                <a:gd name="T78" fmla="*/ 1111 w 1802"/>
                <a:gd name="T79" fmla="*/ 712 h 1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02" h="1618">
                  <a:moveTo>
                    <a:pt x="223" y="524"/>
                  </a:moveTo>
                  <a:lnTo>
                    <a:pt x="746" y="524"/>
                  </a:lnTo>
                  <a:lnTo>
                    <a:pt x="746" y="599"/>
                  </a:lnTo>
                  <a:lnTo>
                    <a:pt x="223" y="599"/>
                  </a:lnTo>
                  <a:lnTo>
                    <a:pt x="223" y="524"/>
                  </a:lnTo>
                  <a:close/>
                  <a:moveTo>
                    <a:pt x="223" y="383"/>
                  </a:moveTo>
                  <a:lnTo>
                    <a:pt x="1059" y="383"/>
                  </a:lnTo>
                  <a:lnTo>
                    <a:pt x="1059" y="458"/>
                  </a:lnTo>
                  <a:lnTo>
                    <a:pt x="223" y="458"/>
                  </a:lnTo>
                  <a:lnTo>
                    <a:pt x="223" y="383"/>
                  </a:lnTo>
                  <a:close/>
                  <a:moveTo>
                    <a:pt x="223" y="241"/>
                  </a:moveTo>
                  <a:lnTo>
                    <a:pt x="1059" y="241"/>
                  </a:lnTo>
                  <a:lnTo>
                    <a:pt x="1059" y="317"/>
                  </a:lnTo>
                  <a:lnTo>
                    <a:pt x="223" y="317"/>
                  </a:lnTo>
                  <a:lnTo>
                    <a:pt x="223" y="241"/>
                  </a:lnTo>
                  <a:close/>
                  <a:moveTo>
                    <a:pt x="0" y="1182"/>
                  </a:moveTo>
                  <a:cubicBezTo>
                    <a:pt x="0" y="1254"/>
                    <a:pt x="9" y="1311"/>
                    <a:pt x="54" y="1369"/>
                  </a:cubicBezTo>
                  <a:cubicBezTo>
                    <a:pt x="92" y="1419"/>
                    <a:pt x="140" y="1446"/>
                    <a:pt x="202" y="1455"/>
                  </a:cubicBezTo>
                  <a:lnTo>
                    <a:pt x="1206" y="1612"/>
                  </a:lnTo>
                  <a:cubicBezTo>
                    <a:pt x="1248" y="1618"/>
                    <a:pt x="1283" y="1590"/>
                    <a:pt x="1283" y="1548"/>
                  </a:cubicBezTo>
                  <a:lnTo>
                    <a:pt x="1283" y="1335"/>
                  </a:lnTo>
                  <a:cubicBezTo>
                    <a:pt x="1254" y="1299"/>
                    <a:pt x="1226" y="1259"/>
                    <a:pt x="1198" y="1219"/>
                  </a:cubicBezTo>
                  <a:lnTo>
                    <a:pt x="1198" y="1490"/>
                  </a:lnTo>
                  <a:lnTo>
                    <a:pt x="382" y="1228"/>
                  </a:lnTo>
                  <a:cubicBezTo>
                    <a:pt x="372" y="1225"/>
                    <a:pt x="361" y="1229"/>
                    <a:pt x="356" y="1239"/>
                  </a:cubicBezTo>
                  <a:cubicBezTo>
                    <a:pt x="339" y="1273"/>
                    <a:pt x="319" y="1304"/>
                    <a:pt x="298" y="1320"/>
                  </a:cubicBezTo>
                  <a:cubicBezTo>
                    <a:pt x="239" y="1366"/>
                    <a:pt x="166" y="1357"/>
                    <a:pt x="121" y="1299"/>
                  </a:cubicBezTo>
                  <a:cubicBezTo>
                    <a:pt x="88" y="1256"/>
                    <a:pt x="84" y="1215"/>
                    <a:pt x="84" y="1164"/>
                  </a:cubicBezTo>
                  <a:lnTo>
                    <a:pt x="84" y="85"/>
                  </a:lnTo>
                  <a:lnTo>
                    <a:pt x="1198" y="85"/>
                  </a:lnTo>
                  <a:lnTo>
                    <a:pt x="1198" y="751"/>
                  </a:lnTo>
                  <a:lnTo>
                    <a:pt x="1283" y="840"/>
                  </a:lnTo>
                  <a:lnTo>
                    <a:pt x="1283" y="0"/>
                  </a:lnTo>
                  <a:lnTo>
                    <a:pt x="0" y="0"/>
                  </a:lnTo>
                  <a:lnTo>
                    <a:pt x="0" y="1182"/>
                  </a:lnTo>
                  <a:close/>
                  <a:moveTo>
                    <a:pt x="302" y="1398"/>
                  </a:moveTo>
                  <a:lnTo>
                    <a:pt x="970" y="1503"/>
                  </a:lnTo>
                  <a:cubicBezTo>
                    <a:pt x="977" y="1504"/>
                    <a:pt x="980" y="1494"/>
                    <a:pt x="972" y="1492"/>
                  </a:cubicBezTo>
                  <a:lnTo>
                    <a:pt x="390" y="1305"/>
                  </a:lnTo>
                  <a:cubicBezTo>
                    <a:pt x="364" y="1349"/>
                    <a:pt x="344" y="1371"/>
                    <a:pt x="302" y="1398"/>
                  </a:cubicBezTo>
                  <a:close/>
                  <a:moveTo>
                    <a:pt x="1131" y="735"/>
                  </a:moveTo>
                  <a:lnTo>
                    <a:pt x="1442" y="1062"/>
                  </a:lnTo>
                  <a:lnTo>
                    <a:pt x="1264" y="1213"/>
                  </a:lnTo>
                  <a:lnTo>
                    <a:pt x="993" y="851"/>
                  </a:lnTo>
                  <a:lnTo>
                    <a:pt x="1131" y="735"/>
                  </a:lnTo>
                  <a:close/>
                  <a:moveTo>
                    <a:pt x="1783" y="1547"/>
                  </a:moveTo>
                  <a:cubicBezTo>
                    <a:pt x="1788" y="1530"/>
                    <a:pt x="1791" y="1511"/>
                    <a:pt x="1793" y="1489"/>
                  </a:cubicBezTo>
                  <a:cubicBezTo>
                    <a:pt x="1802" y="1343"/>
                    <a:pt x="1781" y="1146"/>
                    <a:pt x="1604" y="1057"/>
                  </a:cubicBezTo>
                  <a:cubicBezTo>
                    <a:pt x="1550" y="1030"/>
                    <a:pt x="1446" y="989"/>
                    <a:pt x="1408" y="959"/>
                  </a:cubicBezTo>
                  <a:cubicBezTo>
                    <a:pt x="1399" y="952"/>
                    <a:pt x="1392" y="946"/>
                    <a:pt x="1387" y="940"/>
                  </a:cubicBezTo>
                  <a:cubicBezTo>
                    <a:pt x="1392" y="939"/>
                    <a:pt x="1397" y="937"/>
                    <a:pt x="1401" y="933"/>
                  </a:cubicBezTo>
                  <a:cubicBezTo>
                    <a:pt x="1418" y="919"/>
                    <a:pt x="1414" y="888"/>
                    <a:pt x="1393" y="863"/>
                  </a:cubicBezTo>
                  <a:cubicBezTo>
                    <a:pt x="1373" y="838"/>
                    <a:pt x="1342" y="830"/>
                    <a:pt x="1325" y="844"/>
                  </a:cubicBezTo>
                  <a:cubicBezTo>
                    <a:pt x="1309" y="858"/>
                    <a:pt x="1312" y="890"/>
                    <a:pt x="1333" y="914"/>
                  </a:cubicBezTo>
                  <a:cubicBezTo>
                    <a:pt x="1338" y="920"/>
                    <a:pt x="1343" y="925"/>
                    <a:pt x="1349" y="929"/>
                  </a:cubicBezTo>
                  <a:cubicBezTo>
                    <a:pt x="1351" y="937"/>
                    <a:pt x="1355" y="944"/>
                    <a:pt x="1360" y="951"/>
                  </a:cubicBezTo>
                  <a:cubicBezTo>
                    <a:pt x="1367" y="963"/>
                    <a:pt x="1379" y="975"/>
                    <a:pt x="1394" y="986"/>
                  </a:cubicBezTo>
                  <a:cubicBezTo>
                    <a:pt x="1436" y="1019"/>
                    <a:pt x="1494" y="1051"/>
                    <a:pt x="1549" y="1082"/>
                  </a:cubicBezTo>
                  <a:cubicBezTo>
                    <a:pt x="1666" y="1148"/>
                    <a:pt x="1695" y="1231"/>
                    <a:pt x="1700" y="1321"/>
                  </a:cubicBezTo>
                  <a:cubicBezTo>
                    <a:pt x="1701" y="1334"/>
                    <a:pt x="1694" y="1341"/>
                    <a:pt x="1681" y="1321"/>
                  </a:cubicBezTo>
                  <a:cubicBezTo>
                    <a:pt x="1677" y="1316"/>
                    <a:pt x="1673" y="1310"/>
                    <a:pt x="1670" y="1305"/>
                  </a:cubicBezTo>
                  <a:cubicBezTo>
                    <a:pt x="1643" y="1261"/>
                    <a:pt x="1610" y="1216"/>
                    <a:pt x="1572" y="1171"/>
                  </a:cubicBezTo>
                  <a:cubicBezTo>
                    <a:pt x="1542" y="1136"/>
                    <a:pt x="1512" y="1104"/>
                    <a:pt x="1481" y="1075"/>
                  </a:cubicBezTo>
                  <a:lnTo>
                    <a:pt x="1270" y="1253"/>
                  </a:lnTo>
                  <a:cubicBezTo>
                    <a:pt x="1293" y="1288"/>
                    <a:pt x="1320" y="1324"/>
                    <a:pt x="1350" y="1359"/>
                  </a:cubicBezTo>
                  <a:cubicBezTo>
                    <a:pt x="1476" y="1508"/>
                    <a:pt x="1615" y="1606"/>
                    <a:pt x="1696" y="1610"/>
                  </a:cubicBezTo>
                  <a:cubicBezTo>
                    <a:pt x="1739" y="1613"/>
                    <a:pt x="1770" y="1585"/>
                    <a:pt x="1783" y="1547"/>
                  </a:cubicBezTo>
                  <a:close/>
                  <a:moveTo>
                    <a:pt x="1069" y="618"/>
                  </a:moveTo>
                  <a:lnTo>
                    <a:pt x="835" y="486"/>
                  </a:lnTo>
                  <a:lnTo>
                    <a:pt x="823" y="496"/>
                  </a:lnTo>
                  <a:lnTo>
                    <a:pt x="953" y="651"/>
                  </a:lnTo>
                  <a:cubicBezTo>
                    <a:pt x="971" y="641"/>
                    <a:pt x="993" y="645"/>
                    <a:pt x="1007" y="661"/>
                  </a:cubicBezTo>
                  <a:cubicBezTo>
                    <a:pt x="1022" y="679"/>
                    <a:pt x="1020" y="706"/>
                    <a:pt x="1002" y="722"/>
                  </a:cubicBezTo>
                  <a:cubicBezTo>
                    <a:pt x="984" y="737"/>
                    <a:pt x="957" y="734"/>
                    <a:pt x="941" y="716"/>
                  </a:cubicBezTo>
                  <a:cubicBezTo>
                    <a:pt x="928" y="700"/>
                    <a:pt x="928" y="677"/>
                    <a:pt x="940" y="662"/>
                  </a:cubicBezTo>
                  <a:lnTo>
                    <a:pt x="810" y="507"/>
                  </a:lnTo>
                  <a:lnTo>
                    <a:pt x="797" y="518"/>
                  </a:lnTo>
                  <a:lnTo>
                    <a:pt x="889" y="770"/>
                  </a:lnTo>
                  <a:lnTo>
                    <a:pt x="974" y="828"/>
                  </a:lnTo>
                  <a:lnTo>
                    <a:pt x="1111" y="712"/>
                  </a:lnTo>
                  <a:lnTo>
                    <a:pt x="1069" y="618"/>
                  </a:ln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C4261D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1889943" y="4534417"/>
            <a:ext cx="4523272" cy="707886"/>
          </a:xfrm>
          <a:prstGeom prst="rect">
            <a:avLst/>
          </a:prstGeom>
        </p:spPr>
        <p:txBody>
          <a:bodyPr wrap="square">
            <a:spAutoFit/>
            <a:scene3d>
              <a:camera prst="obliqueBottomRight"/>
              <a:lightRig rig="threePt" dir="t"/>
            </a:scene3d>
          </a:bodyPr>
          <a:lstStyle/>
          <a:p>
            <a:pPr algn="ctr"/>
            <a:endParaRPr lang="en-US" altLang="zh-CN" sz="4000" dirty="0">
              <a:solidFill>
                <a:schemeClr val="bg2"/>
              </a:solidFill>
              <a:latin typeface="Times New Roman" pitchFamily="18" charset="0"/>
              <a:ea typeface="印品黑体" panose="00000500000000000000" pitchFamily="2" charset="-122"/>
              <a:cs typeface="Times New Roman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3825" y="2258914"/>
            <a:ext cx="1984187" cy="458225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50218" y="5242303"/>
            <a:ext cx="1691500" cy="1481206"/>
          </a:xfrm>
          <a:prstGeom prst="rect">
            <a:avLst/>
          </a:prstGeom>
        </p:spPr>
      </p:pic>
      <p:sp>
        <p:nvSpPr>
          <p:cNvPr id="33" name="矩形 31"/>
          <p:cNvSpPr/>
          <p:nvPr/>
        </p:nvSpPr>
        <p:spPr>
          <a:xfrm>
            <a:off x="2895566" y="2933632"/>
            <a:ext cx="4523272" cy="707886"/>
          </a:xfrm>
          <a:prstGeom prst="rect">
            <a:avLst/>
          </a:prstGeom>
        </p:spPr>
        <p:txBody>
          <a:bodyPr wrap="square">
            <a:spAutoFit/>
            <a:scene3d>
              <a:camera prst="obliqueBottomRight"/>
              <a:lightRig rig="threePt" dir="t"/>
            </a:scene3d>
          </a:bodyPr>
          <a:lstStyle/>
          <a:p>
            <a:pPr algn="ctr"/>
            <a:endParaRPr lang="en-US" altLang="zh-CN" sz="4000" dirty="0">
              <a:solidFill>
                <a:schemeClr val="bg2"/>
              </a:solidFill>
              <a:latin typeface="Times New Roman" pitchFamily="18" charset="0"/>
              <a:ea typeface="印品黑体" panose="00000500000000000000" pitchFamily="2" charset="-122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63689" y="1810519"/>
            <a:ext cx="6552728" cy="171023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xmlns="" val="41875000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4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950"/>
                            </p:stCondLst>
                            <p:childTnLst>
                              <p:par>
                                <p:cTn id="3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2" presetClass="entr" presetSubtype="1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2" presetClass="entr" presetSubtype="1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2" presetClass="entr" presetSubtype="1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750"/>
                            </p:stCondLst>
                            <p:childTnLst>
                              <p:par>
                                <p:cTn id="67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1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2" grpId="0"/>
      <p:bldP spid="3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946"/>
            <a:ext cx="903649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73831" y="2708920"/>
            <a:ext cx="7488832" cy="210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en-US" sz="36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15469" y="1484784"/>
            <a:ext cx="5310428" cy="645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n-US" sz="3600" b="1" dirty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 NÀO THÔNG THÁI</a:t>
            </a:r>
            <a:endParaRPr lang="en-US" sz="3600" b="1" dirty="0">
              <a:solidFill>
                <a:srgbClr val="92D05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16956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956"/>
            <a:ext cx="9144001" cy="683758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0583" y="4684603"/>
            <a:ext cx="1147543" cy="111540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50218" y="728625"/>
            <a:ext cx="1277807" cy="1350714"/>
          </a:xfrm>
          <a:prstGeom prst="rect">
            <a:avLst/>
          </a:prstGeom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81016" y="1400008"/>
            <a:ext cx="8876168" cy="1717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scene3d>
              <a:camera prst="obliqueBottomLeft"/>
              <a:lightRig rig="threePt" dir="t"/>
            </a:scene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endParaRPr lang="zh-CN" altLang="en-US" sz="7200" b="1" dirty="0">
              <a:solidFill>
                <a:schemeClr val="bg2"/>
              </a:solidFill>
              <a:latin typeface="Times New Roman" pitchFamily="18" charset="0"/>
              <a:ea typeface="印品黑体" panose="00000500000000000000" pitchFamily="2" charset="-122"/>
              <a:cs typeface="Times New Roman" pitchFamily="18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3527710" y="5705965"/>
            <a:ext cx="349100" cy="472063"/>
            <a:chOff x="4796805" y="-215900"/>
            <a:chExt cx="2093913" cy="2122488"/>
          </a:xfrm>
          <a:solidFill>
            <a:schemeClr val="bg1"/>
          </a:solidFill>
        </p:grpSpPr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4796805" y="-215900"/>
              <a:ext cx="2093913" cy="2122488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C4261D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5168280" y="0"/>
              <a:ext cx="1360488" cy="1641475"/>
            </a:xfrm>
            <a:custGeom>
              <a:avLst/>
              <a:gdLst>
                <a:gd name="T0" fmla="*/ 870 w 1809"/>
                <a:gd name="T1" fmla="*/ 879 h 2152"/>
                <a:gd name="T2" fmla="*/ 870 w 1809"/>
                <a:gd name="T3" fmla="*/ 2152 h 2152"/>
                <a:gd name="T4" fmla="*/ 1809 w 1809"/>
                <a:gd name="T5" fmla="*/ 1820 h 2152"/>
                <a:gd name="T6" fmla="*/ 1809 w 1809"/>
                <a:gd name="T7" fmla="*/ 547 h 2152"/>
                <a:gd name="T8" fmla="*/ 870 w 1809"/>
                <a:gd name="T9" fmla="*/ 879 h 2152"/>
                <a:gd name="T10" fmla="*/ 785 w 1809"/>
                <a:gd name="T11" fmla="*/ 961 h 2152"/>
                <a:gd name="T12" fmla="*/ 785 w 1809"/>
                <a:gd name="T13" fmla="*/ 1138 h 2152"/>
                <a:gd name="T14" fmla="*/ 613 w 1809"/>
                <a:gd name="T15" fmla="*/ 1053 h 2152"/>
                <a:gd name="T16" fmla="*/ 613 w 1809"/>
                <a:gd name="T17" fmla="*/ 864 h 2152"/>
                <a:gd name="T18" fmla="*/ 785 w 1809"/>
                <a:gd name="T19" fmla="*/ 961 h 2152"/>
                <a:gd name="T20" fmla="*/ 1555 w 1809"/>
                <a:gd name="T21" fmla="*/ 410 h 2152"/>
                <a:gd name="T22" fmla="*/ 1507 w 1809"/>
                <a:gd name="T23" fmla="*/ 386 h 2152"/>
                <a:gd name="T24" fmla="*/ 602 w 1809"/>
                <a:gd name="T25" fmla="*/ 700 h 2152"/>
                <a:gd name="T26" fmla="*/ 576 w 1809"/>
                <a:gd name="T27" fmla="*/ 724 h 2152"/>
                <a:gd name="T28" fmla="*/ 576 w 1809"/>
                <a:gd name="T29" fmla="*/ 2017 h 2152"/>
                <a:gd name="T30" fmla="*/ 822 w 1809"/>
                <a:gd name="T31" fmla="*/ 2149 h 2152"/>
                <a:gd name="T32" fmla="*/ 822 w 1809"/>
                <a:gd name="T33" fmla="*/ 879 h 2152"/>
                <a:gd name="T34" fmla="*/ 622 w 1809"/>
                <a:gd name="T35" fmla="*/ 772 h 2152"/>
                <a:gd name="T36" fmla="*/ 625 w 1809"/>
                <a:gd name="T37" fmla="*/ 772 h 2152"/>
                <a:gd name="T38" fmla="*/ 1531 w 1809"/>
                <a:gd name="T39" fmla="*/ 457 h 2152"/>
                <a:gd name="T40" fmla="*/ 1555 w 1809"/>
                <a:gd name="T41" fmla="*/ 410 h 2152"/>
                <a:gd name="T42" fmla="*/ 209 w 1809"/>
                <a:gd name="T43" fmla="*/ 581 h 2152"/>
                <a:gd name="T44" fmla="*/ 209 w 1809"/>
                <a:gd name="T45" fmla="*/ 758 h 2152"/>
                <a:gd name="T46" fmla="*/ 37 w 1809"/>
                <a:gd name="T47" fmla="*/ 673 h 2152"/>
                <a:gd name="T48" fmla="*/ 37 w 1809"/>
                <a:gd name="T49" fmla="*/ 484 h 2152"/>
                <a:gd name="T50" fmla="*/ 209 w 1809"/>
                <a:gd name="T51" fmla="*/ 581 h 2152"/>
                <a:gd name="T52" fmla="*/ 978 w 1809"/>
                <a:gd name="T53" fmla="*/ 30 h 2152"/>
                <a:gd name="T54" fmla="*/ 931 w 1809"/>
                <a:gd name="T55" fmla="*/ 6 h 2152"/>
                <a:gd name="T56" fmla="*/ 25 w 1809"/>
                <a:gd name="T57" fmla="*/ 321 h 2152"/>
                <a:gd name="T58" fmla="*/ 0 w 1809"/>
                <a:gd name="T59" fmla="*/ 344 h 2152"/>
                <a:gd name="T60" fmla="*/ 0 w 1809"/>
                <a:gd name="T61" fmla="*/ 1638 h 2152"/>
                <a:gd name="T62" fmla="*/ 246 w 1809"/>
                <a:gd name="T63" fmla="*/ 1770 h 2152"/>
                <a:gd name="T64" fmla="*/ 246 w 1809"/>
                <a:gd name="T65" fmla="*/ 500 h 2152"/>
                <a:gd name="T66" fmla="*/ 46 w 1809"/>
                <a:gd name="T67" fmla="*/ 393 h 2152"/>
                <a:gd name="T68" fmla="*/ 49 w 1809"/>
                <a:gd name="T69" fmla="*/ 392 h 2152"/>
                <a:gd name="T70" fmla="*/ 954 w 1809"/>
                <a:gd name="T71" fmla="*/ 77 h 2152"/>
                <a:gd name="T72" fmla="*/ 978 w 1809"/>
                <a:gd name="T73" fmla="*/ 30 h 2152"/>
                <a:gd name="T74" fmla="*/ 497 w 1809"/>
                <a:gd name="T75" fmla="*/ 781 h 2152"/>
                <a:gd name="T76" fmla="*/ 497 w 1809"/>
                <a:gd name="T77" fmla="*/ 958 h 2152"/>
                <a:gd name="T78" fmla="*/ 325 w 1809"/>
                <a:gd name="T79" fmla="*/ 873 h 2152"/>
                <a:gd name="T80" fmla="*/ 325 w 1809"/>
                <a:gd name="T81" fmla="*/ 684 h 2152"/>
                <a:gd name="T82" fmla="*/ 497 w 1809"/>
                <a:gd name="T83" fmla="*/ 781 h 2152"/>
                <a:gd name="T84" fmla="*/ 1266 w 1809"/>
                <a:gd name="T85" fmla="*/ 230 h 2152"/>
                <a:gd name="T86" fmla="*/ 1219 w 1809"/>
                <a:gd name="T87" fmla="*/ 206 h 2152"/>
                <a:gd name="T88" fmla="*/ 313 w 1809"/>
                <a:gd name="T89" fmla="*/ 520 h 2152"/>
                <a:gd name="T90" fmla="*/ 288 w 1809"/>
                <a:gd name="T91" fmla="*/ 544 h 2152"/>
                <a:gd name="T92" fmla="*/ 288 w 1809"/>
                <a:gd name="T93" fmla="*/ 1837 h 2152"/>
                <a:gd name="T94" fmla="*/ 534 w 1809"/>
                <a:gd name="T95" fmla="*/ 1969 h 2152"/>
                <a:gd name="T96" fmla="*/ 534 w 1809"/>
                <a:gd name="T97" fmla="*/ 699 h 2152"/>
                <a:gd name="T98" fmla="*/ 334 w 1809"/>
                <a:gd name="T99" fmla="*/ 592 h 2152"/>
                <a:gd name="T100" fmla="*/ 337 w 1809"/>
                <a:gd name="T101" fmla="*/ 592 h 2152"/>
                <a:gd name="T102" fmla="*/ 1243 w 1809"/>
                <a:gd name="T103" fmla="*/ 277 h 2152"/>
                <a:gd name="T104" fmla="*/ 1266 w 1809"/>
                <a:gd name="T105" fmla="*/ 230 h 2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09" h="2152">
                  <a:moveTo>
                    <a:pt x="870" y="879"/>
                  </a:moveTo>
                  <a:lnTo>
                    <a:pt x="870" y="2152"/>
                  </a:lnTo>
                  <a:lnTo>
                    <a:pt x="1809" y="1820"/>
                  </a:lnTo>
                  <a:lnTo>
                    <a:pt x="1809" y="547"/>
                  </a:lnTo>
                  <a:lnTo>
                    <a:pt x="870" y="879"/>
                  </a:lnTo>
                  <a:close/>
                  <a:moveTo>
                    <a:pt x="785" y="961"/>
                  </a:moveTo>
                  <a:lnTo>
                    <a:pt x="785" y="1138"/>
                  </a:lnTo>
                  <a:cubicBezTo>
                    <a:pt x="699" y="1121"/>
                    <a:pt x="613" y="1053"/>
                    <a:pt x="613" y="1053"/>
                  </a:cubicBezTo>
                  <a:lnTo>
                    <a:pt x="613" y="864"/>
                  </a:lnTo>
                  <a:cubicBezTo>
                    <a:pt x="719" y="950"/>
                    <a:pt x="785" y="961"/>
                    <a:pt x="785" y="961"/>
                  </a:cubicBezTo>
                  <a:close/>
                  <a:moveTo>
                    <a:pt x="1555" y="410"/>
                  </a:moveTo>
                  <a:cubicBezTo>
                    <a:pt x="1548" y="390"/>
                    <a:pt x="1527" y="379"/>
                    <a:pt x="1507" y="386"/>
                  </a:cubicBezTo>
                  <a:lnTo>
                    <a:pt x="602" y="700"/>
                  </a:lnTo>
                  <a:cubicBezTo>
                    <a:pt x="590" y="704"/>
                    <a:pt x="580" y="713"/>
                    <a:pt x="576" y="724"/>
                  </a:cubicBezTo>
                  <a:lnTo>
                    <a:pt x="576" y="2017"/>
                  </a:lnTo>
                  <a:cubicBezTo>
                    <a:pt x="608" y="2080"/>
                    <a:pt x="741" y="2149"/>
                    <a:pt x="822" y="2149"/>
                  </a:cubicBezTo>
                  <a:lnTo>
                    <a:pt x="822" y="879"/>
                  </a:lnTo>
                  <a:cubicBezTo>
                    <a:pt x="779" y="873"/>
                    <a:pt x="682" y="822"/>
                    <a:pt x="622" y="772"/>
                  </a:cubicBezTo>
                  <a:cubicBezTo>
                    <a:pt x="623" y="772"/>
                    <a:pt x="624" y="772"/>
                    <a:pt x="625" y="772"/>
                  </a:cubicBezTo>
                  <a:lnTo>
                    <a:pt x="1531" y="457"/>
                  </a:lnTo>
                  <a:cubicBezTo>
                    <a:pt x="1550" y="450"/>
                    <a:pt x="1561" y="429"/>
                    <a:pt x="1555" y="410"/>
                  </a:cubicBezTo>
                  <a:close/>
                  <a:moveTo>
                    <a:pt x="209" y="581"/>
                  </a:moveTo>
                  <a:lnTo>
                    <a:pt x="209" y="758"/>
                  </a:lnTo>
                  <a:cubicBezTo>
                    <a:pt x="123" y="742"/>
                    <a:pt x="37" y="673"/>
                    <a:pt x="37" y="673"/>
                  </a:cubicBezTo>
                  <a:lnTo>
                    <a:pt x="37" y="484"/>
                  </a:lnTo>
                  <a:cubicBezTo>
                    <a:pt x="143" y="570"/>
                    <a:pt x="209" y="581"/>
                    <a:pt x="209" y="581"/>
                  </a:cubicBezTo>
                  <a:close/>
                  <a:moveTo>
                    <a:pt x="978" y="30"/>
                  </a:moveTo>
                  <a:cubicBezTo>
                    <a:pt x="972" y="11"/>
                    <a:pt x="951" y="0"/>
                    <a:pt x="931" y="6"/>
                  </a:cubicBezTo>
                  <a:lnTo>
                    <a:pt x="25" y="321"/>
                  </a:lnTo>
                  <a:cubicBezTo>
                    <a:pt x="14" y="325"/>
                    <a:pt x="3" y="334"/>
                    <a:pt x="0" y="344"/>
                  </a:cubicBezTo>
                  <a:lnTo>
                    <a:pt x="0" y="1638"/>
                  </a:lnTo>
                  <a:cubicBezTo>
                    <a:pt x="32" y="1700"/>
                    <a:pt x="165" y="1770"/>
                    <a:pt x="246" y="1770"/>
                  </a:cubicBezTo>
                  <a:lnTo>
                    <a:pt x="246" y="500"/>
                  </a:lnTo>
                  <a:cubicBezTo>
                    <a:pt x="203" y="493"/>
                    <a:pt x="106" y="443"/>
                    <a:pt x="46" y="393"/>
                  </a:cubicBezTo>
                  <a:cubicBezTo>
                    <a:pt x="47" y="393"/>
                    <a:pt x="48" y="392"/>
                    <a:pt x="49" y="392"/>
                  </a:cubicBezTo>
                  <a:lnTo>
                    <a:pt x="954" y="77"/>
                  </a:lnTo>
                  <a:cubicBezTo>
                    <a:pt x="974" y="71"/>
                    <a:pt x="985" y="50"/>
                    <a:pt x="978" y="30"/>
                  </a:cubicBezTo>
                  <a:close/>
                  <a:moveTo>
                    <a:pt x="497" y="781"/>
                  </a:moveTo>
                  <a:lnTo>
                    <a:pt x="497" y="958"/>
                  </a:lnTo>
                  <a:cubicBezTo>
                    <a:pt x="411" y="941"/>
                    <a:pt x="325" y="873"/>
                    <a:pt x="325" y="873"/>
                  </a:cubicBezTo>
                  <a:lnTo>
                    <a:pt x="325" y="684"/>
                  </a:lnTo>
                  <a:cubicBezTo>
                    <a:pt x="431" y="770"/>
                    <a:pt x="497" y="781"/>
                    <a:pt x="497" y="781"/>
                  </a:cubicBezTo>
                  <a:close/>
                  <a:moveTo>
                    <a:pt x="1266" y="230"/>
                  </a:moveTo>
                  <a:cubicBezTo>
                    <a:pt x="1260" y="210"/>
                    <a:pt x="1239" y="199"/>
                    <a:pt x="1219" y="206"/>
                  </a:cubicBezTo>
                  <a:lnTo>
                    <a:pt x="313" y="520"/>
                  </a:lnTo>
                  <a:cubicBezTo>
                    <a:pt x="302" y="524"/>
                    <a:pt x="291" y="533"/>
                    <a:pt x="288" y="544"/>
                  </a:cubicBezTo>
                  <a:lnTo>
                    <a:pt x="288" y="1837"/>
                  </a:lnTo>
                  <a:cubicBezTo>
                    <a:pt x="320" y="1900"/>
                    <a:pt x="453" y="1969"/>
                    <a:pt x="534" y="1969"/>
                  </a:cubicBezTo>
                  <a:lnTo>
                    <a:pt x="534" y="699"/>
                  </a:lnTo>
                  <a:cubicBezTo>
                    <a:pt x="491" y="693"/>
                    <a:pt x="394" y="642"/>
                    <a:pt x="334" y="592"/>
                  </a:cubicBezTo>
                  <a:cubicBezTo>
                    <a:pt x="335" y="592"/>
                    <a:pt x="336" y="592"/>
                    <a:pt x="337" y="592"/>
                  </a:cubicBezTo>
                  <a:lnTo>
                    <a:pt x="1243" y="277"/>
                  </a:lnTo>
                  <a:cubicBezTo>
                    <a:pt x="1262" y="270"/>
                    <a:pt x="1273" y="249"/>
                    <a:pt x="1266" y="230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C4261D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977029" y="5705965"/>
            <a:ext cx="349100" cy="472063"/>
            <a:chOff x="7772329" y="-1123557"/>
            <a:chExt cx="465708" cy="472063"/>
          </a:xfrm>
          <a:solidFill>
            <a:schemeClr val="bg1"/>
          </a:solidFill>
        </p:grpSpPr>
        <p:sp>
          <p:nvSpPr>
            <p:cNvPr id="20" name="Freeform 5"/>
            <p:cNvSpPr>
              <a:spLocks noEditPoints="1"/>
            </p:cNvSpPr>
            <p:nvPr/>
          </p:nvSpPr>
          <p:spPr bwMode="auto">
            <a:xfrm>
              <a:off x="7866603" y="-1084628"/>
              <a:ext cx="277160" cy="398943"/>
            </a:xfrm>
            <a:custGeom>
              <a:avLst/>
              <a:gdLst>
                <a:gd name="T0" fmla="*/ 370 w 780"/>
                <a:gd name="T1" fmla="*/ 732 h 1139"/>
                <a:gd name="T2" fmla="*/ 498 w 780"/>
                <a:gd name="T3" fmla="*/ 660 h 1139"/>
                <a:gd name="T4" fmla="*/ 578 w 780"/>
                <a:gd name="T5" fmla="*/ 682 h 1139"/>
                <a:gd name="T6" fmla="*/ 653 w 780"/>
                <a:gd name="T7" fmla="*/ 535 h 1139"/>
                <a:gd name="T8" fmla="*/ 709 w 780"/>
                <a:gd name="T9" fmla="*/ 494 h 1139"/>
                <a:gd name="T10" fmla="*/ 711 w 780"/>
                <a:gd name="T11" fmla="*/ 316 h 1139"/>
                <a:gd name="T12" fmla="*/ 657 w 780"/>
                <a:gd name="T13" fmla="*/ 274 h 1139"/>
                <a:gd name="T14" fmla="*/ 596 w 780"/>
                <a:gd name="T15" fmla="*/ 128 h 1139"/>
                <a:gd name="T16" fmla="*/ 531 w 780"/>
                <a:gd name="T17" fmla="*/ 141 h 1139"/>
                <a:gd name="T18" fmla="*/ 409 w 780"/>
                <a:gd name="T19" fmla="*/ 69 h 1139"/>
                <a:gd name="T20" fmla="*/ 380 w 780"/>
                <a:gd name="T21" fmla="*/ 69 h 1139"/>
                <a:gd name="T22" fmla="*/ 289 w 780"/>
                <a:gd name="T23" fmla="*/ 140 h 1139"/>
                <a:gd name="T24" fmla="*/ 260 w 780"/>
                <a:gd name="T25" fmla="*/ 132 h 1139"/>
                <a:gd name="T26" fmla="*/ 187 w 780"/>
                <a:gd name="T27" fmla="*/ 138 h 1139"/>
                <a:gd name="T28" fmla="*/ 80 w 780"/>
                <a:gd name="T29" fmla="*/ 280 h 1139"/>
                <a:gd name="T30" fmla="*/ 99 w 780"/>
                <a:gd name="T31" fmla="*/ 346 h 1139"/>
                <a:gd name="T32" fmla="*/ 64 w 780"/>
                <a:gd name="T33" fmla="*/ 501 h 1139"/>
                <a:gd name="T34" fmla="*/ 181 w 780"/>
                <a:gd name="T35" fmla="*/ 609 h 1139"/>
                <a:gd name="T36" fmla="*/ 194 w 780"/>
                <a:gd name="T37" fmla="*/ 676 h 1139"/>
                <a:gd name="T38" fmla="*/ 272 w 780"/>
                <a:gd name="T39" fmla="*/ 657 h 1139"/>
                <a:gd name="T40" fmla="*/ 294 w 780"/>
                <a:gd name="T41" fmla="*/ 726 h 1139"/>
                <a:gd name="T42" fmla="*/ 221 w 780"/>
                <a:gd name="T43" fmla="*/ 731 h 1139"/>
                <a:gd name="T44" fmla="*/ 121 w 780"/>
                <a:gd name="T45" fmla="*/ 608 h 1139"/>
                <a:gd name="T46" fmla="*/ 7 w 780"/>
                <a:gd name="T47" fmla="*/ 519 h 1139"/>
                <a:gd name="T48" fmla="*/ 51 w 780"/>
                <a:gd name="T49" fmla="*/ 381 h 1139"/>
                <a:gd name="T50" fmla="*/ 64 w 780"/>
                <a:gd name="T51" fmla="*/ 223 h 1139"/>
                <a:gd name="T52" fmla="*/ 127 w 780"/>
                <a:gd name="T53" fmla="*/ 138 h 1139"/>
                <a:gd name="T54" fmla="*/ 276 w 780"/>
                <a:gd name="T55" fmla="*/ 75 h 1139"/>
                <a:gd name="T56" fmla="*/ 298 w 780"/>
                <a:gd name="T57" fmla="*/ 81 h 1139"/>
                <a:gd name="T58" fmla="*/ 394 w 780"/>
                <a:gd name="T59" fmla="*/ 0 h 1139"/>
                <a:gd name="T60" fmla="*/ 508 w 780"/>
                <a:gd name="T61" fmla="*/ 85 h 1139"/>
                <a:gd name="T62" fmla="*/ 638 w 780"/>
                <a:gd name="T63" fmla="*/ 87 h 1139"/>
                <a:gd name="T64" fmla="*/ 675 w 780"/>
                <a:gd name="T65" fmla="*/ 217 h 1139"/>
                <a:gd name="T66" fmla="*/ 758 w 780"/>
                <a:gd name="T67" fmla="*/ 353 h 1139"/>
                <a:gd name="T68" fmla="*/ 756 w 780"/>
                <a:gd name="T69" fmla="*/ 459 h 1139"/>
                <a:gd name="T70" fmla="*/ 670 w 780"/>
                <a:gd name="T71" fmla="*/ 592 h 1139"/>
                <a:gd name="T72" fmla="*/ 578 w 780"/>
                <a:gd name="T73" fmla="*/ 741 h 1139"/>
                <a:gd name="T74" fmla="*/ 498 w 780"/>
                <a:gd name="T75" fmla="*/ 719 h 1139"/>
                <a:gd name="T76" fmla="*/ 385 w 780"/>
                <a:gd name="T77" fmla="*/ 801 h 1139"/>
                <a:gd name="T78" fmla="*/ 388 w 780"/>
                <a:gd name="T79" fmla="*/ 615 h 1139"/>
                <a:gd name="T80" fmla="*/ 388 w 780"/>
                <a:gd name="T81" fmla="*/ 650 h 1139"/>
                <a:gd name="T82" fmla="*/ 626 w 780"/>
                <a:gd name="T83" fmla="*/ 413 h 1139"/>
                <a:gd name="T84" fmla="*/ 388 w 780"/>
                <a:gd name="T85" fmla="*/ 583 h 1139"/>
                <a:gd name="T86" fmla="*/ 559 w 780"/>
                <a:gd name="T87" fmla="*/ 413 h 1139"/>
                <a:gd name="T88" fmla="*/ 533 w 780"/>
                <a:gd name="T89" fmla="*/ 780 h 1139"/>
                <a:gd name="T90" fmla="*/ 432 w 780"/>
                <a:gd name="T91" fmla="*/ 838 h 1139"/>
                <a:gd name="T92" fmla="*/ 515 w 780"/>
                <a:gd name="T93" fmla="*/ 1003 h 1139"/>
                <a:gd name="T94" fmla="*/ 669 w 780"/>
                <a:gd name="T95" fmla="*/ 1091 h 1139"/>
                <a:gd name="T96" fmla="*/ 283 w 780"/>
                <a:gd name="T97" fmla="*/ 792 h 1139"/>
                <a:gd name="T98" fmla="*/ 195 w 780"/>
                <a:gd name="T99" fmla="*/ 783 h 1139"/>
                <a:gd name="T100" fmla="*/ 136 w 780"/>
                <a:gd name="T101" fmla="*/ 1118 h 1139"/>
                <a:gd name="T102" fmla="*/ 361 w 780"/>
                <a:gd name="T103" fmla="*/ 1103 h 1139"/>
                <a:gd name="T104" fmla="*/ 385 w 780"/>
                <a:gd name="T105" fmla="*/ 848 h 1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80" h="1139">
                  <a:moveTo>
                    <a:pt x="272" y="657"/>
                  </a:moveTo>
                  <a:cubicBezTo>
                    <a:pt x="300" y="657"/>
                    <a:pt x="328" y="671"/>
                    <a:pt x="343" y="693"/>
                  </a:cubicBezTo>
                  <a:lnTo>
                    <a:pt x="370" y="732"/>
                  </a:lnTo>
                  <a:cubicBezTo>
                    <a:pt x="379" y="745"/>
                    <a:pt x="391" y="745"/>
                    <a:pt x="400" y="733"/>
                  </a:cubicBezTo>
                  <a:lnTo>
                    <a:pt x="428" y="694"/>
                  </a:lnTo>
                  <a:cubicBezTo>
                    <a:pt x="443" y="673"/>
                    <a:pt x="470" y="660"/>
                    <a:pt x="498" y="660"/>
                  </a:cubicBezTo>
                  <a:cubicBezTo>
                    <a:pt x="507" y="660"/>
                    <a:pt x="516" y="661"/>
                    <a:pt x="524" y="664"/>
                  </a:cubicBezTo>
                  <a:lnTo>
                    <a:pt x="569" y="680"/>
                  </a:lnTo>
                  <a:cubicBezTo>
                    <a:pt x="572" y="681"/>
                    <a:pt x="575" y="682"/>
                    <a:pt x="578" y="682"/>
                  </a:cubicBezTo>
                  <a:cubicBezTo>
                    <a:pt x="591" y="682"/>
                    <a:pt x="593" y="670"/>
                    <a:pt x="593" y="663"/>
                  </a:cubicBezTo>
                  <a:lnTo>
                    <a:pt x="593" y="615"/>
                  </a:lnTo>
                  <a:cubicBezTo>
                    <a:pt x="593" y="580"/>
                    <a:pt x="620" y="545"/>
                    <a:pt x="653" y="535"/>
                  </a:cubicBezTo>
                  <a:lnTo>
                    <a:pt x="699" y="521"/>
                  </a:lnTo>
                  <a:cubicBezTo>
                    <a:pt x="706" y="519"/>
                    <a:pt x="711" y="515"/>
                    <a:pt x="713" y="511"/>
                  </a:cubicBezTo>
                  <a:cubicBezTo>
                    <a:pt x="715" y="506"/>
                    <a:pt x="713" y="500"/>
                    <a:pt x="709" y="494"/>
                  </a:cubicBezTo>
                  <a:lnTo>
                    <a:pt x="680" y="455"/>
                  </a:lnTo>
                  <a:cubicBezTo>
                    <a:pt x="660" y="426"/>
                    <a:pt x="660" y="383"/>
                    <a:pt x="682" y="355"/>
                  </a:cubicBezTo>
                  <a:lnTo>
                    <a:pt x="711" y="316"/>
                  </a:lnTo>
                  <a:cubicBezTo>
                    <a:pt x="716" y="311"/>
                    <a:pt x="717" y="304"/>
                    <a:pt x="716" y="300"/>
                  </a:cubicBezTo>
                  <a:cubicBezTo>
                    <a:pt x="715" y="295"/>
                    <a:pt x="710" y="291"/>
                    <a:pt x="703" y="288"/>
                  </a:cubicBezTo>
                  <a:lnTo>
                    <a:pt x="657" y="274"/>
                  </a:lnTo>
                  <a:cubicBezTo>
                    <a:pt x="624" y="263"/>
                    <a:pt x="598" y="227"/>
                    <a:pt x="599" y="192"/>
                  </a:cubicBezTo>
                  <a:lnTo>
                    <a:pt x="600" y="144"/>
                  </a:lnTo>
                  <a:cubicBezTo>
                    <a:pt x="601" y="137"/>
                    <a:pt x="599" y="132"/>
                    <a:pt x="596" y="128"/>
                  </a:cubicBezTo>
                  <a:cubicBezTo>
                    <a:pt x="593" y="125"/>
                    <a:pt x="588" y="125"/>
                    <a:pt x="585" y="125"/>
                  </a:cubicBezTo>
                  <a:cubicBezTo>
                    <a:pt x="583" y="125"/>
                    <a:pt x="580" y="125"/>
                    <a:pt x="577" y="126"/>
                  </a:cubicBezTo>
                  <a:lnTo>
                    <a:pt x="531" y="141"/>
                  </a:lnTo>
                  <a:cubicBezTo>
                    <a:pt x="524" y="143"/>
                    <a:pt x="516" y="144"/>
                    <a:pt x="508" y="144"/>
                  </a:cubicBezTo>
                  <a:cubicBezTo>
                    <a:pt x="479" y="144"/>
                    <a:pt x="451" y="130"/>
                    <a:pt x="436" y="108"/>
                  </a:cubicBezTo>
                  <a:lnTo>
                    <a:pt x="409" y="69"/>
                  </a:lnTo>
                  <a:cubicBezTo>
                    <a:pt x="405" y="63"/>
                    <a:pt x="400" y="59"/>
                    <a:pt x="394" y="59"/>
                  </a:cubicBezTo>
                  <a:cubicBezTo>
                    <a:pt x="388" y="59"/>
                    <a:pt x="386" y="59"/>
                    <a:pt x="381" y="67"/>
                  </a:cubicBezTo>
                  <a:lnTo>
                    <a:pt x="380" y="69"/>
                  </a:lnTo>
                  <a:cubicBezTo>
                    <a:pt x="368" y="87"/>
                    <a:pt x="352" y="110"/>
                    <a:pt x="339" y="123"/>
                  </a:cubicBezTo>
                  <a:cubicBezTo>
                    <a:pt x="331" y="131"/>
                    <a:pt x="318" y="141"/>
                    <a:pt x="301" y="141"/>
                  </a:cubicBezTo>
                  <a:cubicBezTo>
                    <a:pt x="296" y="141"/>
                    <a:pt x="292" y="141"/>
                    <a:pt x="289" y="140"/>
                  </a:cubicBezTo>
                  <a:lnTo>
                    <a:pt x="285" y="140"/>
                  </a:lnTo>
                  <a:lnTo>
                    <a:pt x="282" y="138"/>
                  </a:lnTo>
                  <a:cubicBezTo>
                    <a:pt x="276" y="136"/>
                    <a:pt x="268" y="134"/>
                    <a:pt x="260" y="132"/>
                  </a:cubicBezTo>
                  <a:cubicBezTo>
                    <a:pt x="248" y="128"/>
                    <a:pt x="227" y="122"/>
                    <a:pt x="224" y="122"/>
                  </a:cubicBezTo>
                  <a:cubicBezTo>
                    <a:pt x="215" y="120"/>
                    <a:pt x="205" y="118"/>
                    <a:pt x="202" y="118"/>
                  </a:cubicBezTo>
                  <a:cubicBezTo>
                    <a:pt x="191" y="118"/>
                    <a:pt x="187" y="128"/>
                    <a:pt x="187" y="138"/>
                  </a:cubicBezTo>
                  <a:lnTo>
                    <a:pt x="187" y="186"/>
                  </a:lnTo>
                  <a:cubicBezTo>
                    <a:pt x="187" y="221"/>
                    <a:pt x="160" y="256"/>
                    <a:pt x="126" y="266"/>
                  </a:cubicBezTo>
                  <a:lnTo>
                    <a:pt x="80" y="280"/>
                  </a:lnTo>
                  <a:cubicBezTo>
                    <a:pt x="73" y="282"/>
                    <a:pt x="68" y="286"/>
                    <a:pt x="67" y="290"/>
                  </a:cubicBezTo>
                  <a:cubicBezTo>
                    <a:pt x="65" y="295"/>
                    <a:pt x="67" y="301"/>
                    <a:pt x="71" y="307"/>
                  </a:cubicBezTo>
                  <a:lnTo>
                    <a:pt x="99" y="346"/>
                  </a:lnTo>
                  <a:cubicBezTo>
                    <a:pt x="120" y="375"/>
                    <a:pt x="119" y="419"/>
                    <a:pt x="98" y="446"/>
                  </a:cubicBezTo>
                  <a:lnTo>
                    <a:pt x="68" y="485"/>
                  </a:lnTo>
                  <a:cubicBezTo>
                    <a:pt x="64" y="490"/>
                    <a:pt x="62" y="496"/>
                    <a:pt x="64" y="501"/>
                  </a:cubicBezTo>
                  <a:cubicBezTo>
                    <a:pt x="65" y="506"/>
                    <a:pt x="70" y="510"/>
                    <a:pt x="77" y="513"/>
                  </a:cubicBezTo>
                  <a:lnTo>
                    <a:pt x="123" y="527"/>
                  </a:lnTo>
                  <a:cubicBezTo>
                    <a:pt x="156" y="538"/>
                    <a:pt x="181" y="574"/>
                    <a:pt x="181" y="609"/>
                  </a:cubicBezTo>
                  <a:lnTo>
                    <a:pt x="179" y="657"/>
                  </a:lnTo>
                  <a:cubicBezTo>
                    <a:pt x="179" y="664"/>
                    <a:pt x="181" y="669"/>
                    <a:pt x="184" y="672"/>
                  </a:cubicBezTo>
                  <a:cubicBezTo>
                    <a:pt x="187" y="676"/>
                    <a:pt x="191" y="676"/>
                    <a:pt x="194" y="676"/>
                  </a:cubicBezTo>
                  <a:cubicBezTo>
                    <a:pt x="197" y="676"/>
                    <a:pt x="200" y="676"/>
                    <a:pt x="203" y="675"/>
                  </a:cubicBezTo>
                  <a:lnTo>
                    <a:pt x="248" y="660"/>
                  </a:lnTo>
                  <a:cubicBezTo>
                    <a:pt x="256" y="658"/>
                    <a:pt x="264" y="657"/>
                    <a:pt x="272" y="657"/>
                  </a:cubicBezTo>
                  <a:close/>
                  <a:moveTo>
                    <a:pt x="385" y="801"/>
                  </a:moveTo>
                  <a:cubicBezTo>
                    <a:pt x="360" y="801"/>
                    <a:pt x="337" y="788"/>
                    <a:pt x="322" y="765"/>
                  </a:cubicBezTo>
                  <a:lnTo>
                    <a:pt x="294" y="726"/>
                  </a:lnTo>
                  <a:cubicBezTo>
                    <a:pt x="291" y="721"/>
                    <a:pt x="282" y="716"/>
                    <a:pt x="272" y="716"/>
                  </a:cubicBezTo>
                  <a:cubicBezTo>
                    <a:pt x="270" y="716"/>
                    <a:pt x="268" y="716"/>
                    <a:pt x="266" y="716"/>
                  </a:cubicBezTo>
                  <a:lnTo>
                    <a:pt x="221" y="731"/>
                  </a:lnTo>
                  <a:cubicBezTo>
                    <a:pt x="192" y="741"/>
                    <a:pt x="161" y="734"/>
                    <a:pt x="141" y="714"/>
                  </a:cubicBezTo>
                  <a:cubicBezTo>
                    <a:pt x="127" y="699"/>
                    <a:pt x="119" y="678"/>
                    <a:pt x="120" y="656"/>
                  </a:cubicBezTo>
                  <a:lnTo>
                    <a:pt x="121" y="608"/>
                  </a:lnTo>
                  <a:cubicBezTo>
                    <a:pt x="122" y="599"/>
                    <a:pt x="113" y="586"/>
                    <a:pt x="104" y="584"/>
                  </a:cubicBezTo>
                  <a:lnTo>
                    <a:pt x="59" y="569"/>
                  </a:lnTo>
                  <a:cubicBezTo>
                    <a:pt x="33" y="560"/>
                    <a:pt x="14" y="542"/>
                    <a:pt x="7" y="519"/>
                  </a:cubicBezTo>
                  <a:cubicBezTo>
                    <a:pt x="0" y="496"/>
                    <a:pt x="5" y="470"/>
                    <a:pt x="22" y="448"/>
                  </a:cubicBezTo>
                  <a:lnTo>
                    <a:pt x="51" y="410"/>
                  </a:lnTo>
                  <a:cubicBezTo>
                    <a:pt x="56" y="403"/>
                    <a:pt x="57" y="388"/>
                    <a:pt x="51" y="381"/>
                  </a:cubicBezTo>
                  <a:lnTo>
                    <a:pt x="23" y="342"/>
                  </a:lnTo>
                  <a:cubicBezTo>
                    <a:pt x="7" y="320"/>
                    <a:pt x="3" y="295"/>
                    <a:pt x="11" y="271"/>
                  </a:cubicBezTo>
                  <a:cubicBezTo>
                    <a:pt x="19" y="248"/>
                    <a:pt x="38" y="230"/>
                    <a:pt x="64" y="223"/>
                  </a:cubicBezTo>
                  <a:lnTo>
                    <a:pt x="110" y="209"/>
                  </a:lnTo>
                  <a:cubicBezTo>
                    <a:pt x="118" y="207"/>
                    <a:pt x="127" y="195"/>
                    <a:pt x="127" y="186"/>
                  </a:cubicBezTo>
                  <a:lnTo>
                    <a:pt x="127" y="138"/>
                  </a:lnTo>
                  <a:cubicBezTo>
                    <a:pt x="127" y="93"/>
                    <a:pt x="160" y="59"/>
                    <a:pt x="202" y="59"/>
                  </a:cubicBezTo>
                  <a:cubicBezTo>
                    <a:pt x="212" y="59"/>
                    <a:pt x="228" y="62"/>
                    <a:pt x="236" y="64"/>
                  </a:cubicBezTo>
                  <a:cubicBezTo>
                    <a:pt x="240" y="65"/>
                    <a:pt x="252" y="68"/>
                    <a:pt x="276" y="75"/>
                  </a:cubicBezTo>
                  <a:cubicBezTo>
                    <a:pt x="284" y="77"/>
                    <a:pt x="292" y="79"/>
                    <a:pt x="297" y="81"/>
                  </a:cubicBezTo>
                  <a:lnTo>
                    <a:pt x="298" y="81"/>
                  </a:lnTo>
                  <a:cubicBezTo>
                    <a:pt x="298" y="81"/>
                    <a:pt x="298" y="81"/>
                    <a:pt x="298" y="81"/>
                  </a:cubicBezTo>
                  <a:cubicBezTo>
                    <a:pt x="305" y="74"/>
                    <a:pt x="315" y="60"/>
                    <a:pt x="330" y="37"/>
                  </a:cubicBezTo>
                  <a:lnTo>
                    <a:pt x="331" y="35"/>
                  </a:lnTo>
                  <a:cubicBezTo>
                    <a:pt x="346" y="12"/>
                    <a:pt x="367" y="0"/>
                    <a:pt x="394" y="0"/>
                  </a:cubicBezTo>
                  <a:cubicBezTo>
                    <a:pt x="420" y="0"/>
                    <a:pt x="443" y="13"/>
                    <a:pt x="458" y="36"/>
                  </a:cubicBezTo>
                  <a:lnTo>
                    <a:pt x="485" y="75"/>
                  </a:lnTo>
                  <a:cubicBezTo>
                    <a:pt x="489" y="80"/>
                    <a:pt x="498" y="85"/>
                    <a:pt x="508" y="85"/>
                  </a:cubicBezTo>
                  <a:cubicBezTo>
                    <a:pt x="510" y="85"/>
                    <a:pt x="512" y="85"/>
                    <a:pt x="513" y="85"/>
                  </a:cubicBezTo>
                  <a:lnTo>
                    <a:pt x="559" y="70"/>
                  </a:lnTo>
                  <a:cubicBezTo>
                    <a:pt x="588" y="60"/>
                    <a:pt x="619" y="67"/>
                    <a:pt x="638" y="87"/>
                  </a:cubicBezTo>
                  <a:cubicBezTo>
                    <a:pt x="653" y="102"/>
                    <a:pt x="660" y="123"/>
                    <a:pt x="659" y="145"/>
                  </a:cubicBezTo>
                  <a:lnTo>
                    <a:pt x="658" y="193"/>
                  </a:lnTo>
                  <a:cubicBezTo>
                    <a:pt x="658" y="202"/>
                    <a:pt x="667" y="215"/>
                    <a:pt x="675" y="217"/>
                  </a:cubicBezTo>
                  <a:lnTo>
                    <a:pt x="721" y="232"/>
                  </a:lnTo>
                  <a:cubicBezTo>
                    <a:pt x="746" y="241"/>
                    <a:pt x="765" y="259"/>
                    <a:pt x="772" y="282"/>
                  </a:cubicBezTo>
                  <a:cubicBezTo>
                    <a:pt x="780" y="306"/>
                    <a:pt x="774" y="331"/>
                    <a:pt x="758" y="353"/>
                  </a:cubicBezTo>
                  <a:lnTo>
                    <a:pt x="729" y="391"/>
                  </a:lnTo>
                  <a:cubicBezTo>
                    <a:pt x="723" y="398"/>
                    <a:pt x="723" y="413"/>
                    <a:pt x="728" y="420"/>
                  </a:cubicBezTo>
                  <a:lnTo>
                    <a:pt x="756" y="459"/>
                  </a:lnTo>
                  <a:cubicBezTo>
                    <a:pt x="772" y="481"/>
                    <a:pt x="777" y="507"/>
                    <a:pt x="769" y="530"/>
                  </a:cubicBezTo>
                  <a:cubicBezTo>
                    <a:pt x="761" y="553"/>
                    <a:pt x="742" y="570"/>
                    <a:pt x="716" y="578"/>
                  </a:cubicBezTo>
                  <a:lnTo>
                    <a:pt x="670" y="592"/>
                  </a:lnTo>
                  <a:cubicBezTo>
                    <a:pt x="661" y="594"/>
                    <a:pt x="652" y="606"/>
                    <a:pt x="652" y="615"/>
                  </a:cubicBezTo>
                  <a:lnTo>
                    <a:pt x="652" y="663"/>
                  </a:lnTo>
                  <a:cubicBezTo>
                    <a:pt x="652" y="708"/>
                    <a:pt x="621" y="741"/>
                    <a:pt x="578" y="741"/>
                  </a:cubicBezTo>
                  <a:cubicBezTo>
                    <a:pt x="568" y="741"/>
                    <a:pt x="558" y="739"/>
                    <a:pt x="549" y="736"/>
                  </a:cubicBezTo>
                  <a:lnTo>
                    <a:pt x="504" y="720"/>
                  </a:lnTo>
                  <a:cubicBezTo>
                    <a:pt x="502" y="719"/>
                    <a:pt x="500" y="719"/>
                    <a:pt x="498" y="719"/>
                  </a:cubicBezTo>
                  <a:cubicBezTo>
                    <a:pt x="488" y="719"/>
                    <a:pt x="479" y="724"/>
                    <a:pt x="476" y="728"/>
                  </a:cubicBezTo>
                  <a:lnTo>
                    <a:pt x="448" y="767"/>
                  </a:lnTo>
                  <a:cubicBezTo>
                    <a:pt x="432" y="789"/>
                    <a:pt x="410" y="801"/>
                    <a:pt x="385" y="801"/>
                  </a:cubicBezTo>
                  <a:close/>
                  <a:moveTo>
                    <a:pt x="388" y="210"/>
                  </a:moveTo>
                  <a:cubicBezTo>
                    <a:pt x="277" y="210"/>
                    <a:pt x="186" y="301"/>
                    <a:pt x="186" y="413"/>
                  </a:cubicBezTo>
                  <a:cubicBezTo>
                    <a:pt x="186" y="524"/>
                    <a:pt x="277" y="615"/>
                    <a:pt x="388" y="615"/>
                  </a:cubicBezTo>
                  <a:cubicBezTo>
                    <a:pt x="500" y="615"/>
                    <a:pt x="590" y="524"/>
                    <a:pt x="590" y="413"/>
                  </a:cubicBezTo>
                  <a:cubicBezTo>
                    <a:pt x="590" y="301"/>
                    <a:pt x="500" y="210"/>
                    <a:pt x="388" y="210"/>
                  </a:cubicBezTo>
                  <a:close/>
                  <a:moveTo>
                    <a:pt x="388" y="650"/>
                  </a:moveTo>
                  <a:cubicBezTo>
                    <a:pt x="257" y="650"/>
                    <a:pt x="150" y="544"/>
                    <a:pt x="150" y="413"/>
                  </a:cubicBezTo>
                  <a:cubicBezTo>
                    <a:pt x="150" y="282"/>
                    <a:pt x="257" y="175"/>
                    <a:pt x="388" y="175"/>
                  </a:cubicBezTo>
                  <a:cubicBezTo>
                    <a:pt x="519" y="175"/>
                    <a:pt x="626" y="282"/>
                    <a:pt x="626" y="413"/>
                  </a:cubicBezTo>
                  <a:cubicBezTo>
                    <a:pt x="626" y="544"/>
                    <a:pt x="519" y="650"/>
                    <a:pt x="388" y="650"/>
                  </a:cubicBezTo>
                  <a:close/>
                  <a:moveTo>
                    <a:pt x="559" y="413"/>
                  </a:moveTo>
                  <a:cubicBezTo>
                    <a:pt x="559" y="507"/>
                    <a:pt x="482" y="583"/>
                    <a:pt x="388" y="583"/>
                  </a:cubicBezTo>
                  <a:cubicBezTo>
                    <a:pt x="294" y="583"/>
                    <a:pt x="218" y="507"/>
                    <a:pt x="218" y="413"/>
                  </a:cubicBezTo>
                  <a:cubicBezTo>
                    <a:pt x="218" y="319"/>
                    <a:pt x="294" y="242"/>
                    <a:pt x="388" y="242"/>
                  </a:cubicBezTo>
                  <a:cubicBezTo>
                    <a:pt x="482" y="242"/>
                    <a:pt x="559" y="319"/>
                    <a:pt x="559" y="413"/>
                  </a:cubicBezTo>
                  <a:close/>
                  <a:moveTo>
                    <a:pt x="581" y="788"/>
                  </a:moveTo>
                  <a:cubicBezTo>
                    <a:pt x="580" y="788"/>
                    <a:pt x="579" y="788"/>
                    <a:pt x="578" y="788"/>
                  </a:cubicBezTo>
                  <a:cubicBezTo>
                    <a:pt x="563" y="788"/>
                    <a:pt x="548" y="786"/>
                    <a:pt x="533" y="780"/>
                  </a:cubicBezTo>
                  <a:lnTo>
                    <a:pt x="504" y="770"/>
                  </a:lnTo>
                  <a:lnTo>
                    <a:pt x="486" y="795"/>
                  </a:lnTo>
                  <a:cubicBezTo>
                    <a:pt x="472" y="815"/>
                    <a:pt x="453" y="829"/>
                    <a:pt x="432" y="838"/>
                  </a:cubicBezTo>
                  <a:lnTo>
                    <a:pt x="447" y="1075"/>
                  </a:lnTo>
                  <a:cubicBezTo>
                    <a:pt x="448" y="1094"/>
                    <a:pt x="457" y="1096"/>
                    <a:pt x="467" y="1080"/>
                  </a:cubicBezTo>
                  <a:lnTo>
                    <a:pt x="515" y="1003"/>
                  </a:lnTo>
                  <a:cubicBezTo>
                    <a:pt x="525" y="987"/>
                    <a:pt x="544" y="985"/>
                    <a:pt x="557" y="998"/>
                  </a:cubicBezTo>
                  <a:lnTo>
                    <a:pt x="654" y="1099"/>
                  </a:lnTo>
                  <a:cubicBezTo>
                    <a:pt x="667" y="1113"/>
                    <a:pt x="674" y="1109"/>
                    <a:pt x="669" y="1091"/>
                  </a:cubicBezTo>
                  <a:cubicBezTo>
                    <a:pt x="669" y="1091"/>
                    <a:pt x="608" y="880"/>
                    <a:pt x="581" y="788"/>
                  </a:cubicBezTo>
                  <a:close/>
                  <a:moveTo>
                    <a:pt x="385" y="848"/>
                  </a:moveTo>
                  <a:cubicBezTo>
                    <a:pt x="344" y="848"/>
                    <a:pt x="307" y="828"/>
                    <a:pt x="283" y="792"/>
                  </a:cubicBezTo>
                  <a:lnTo>
                    <a:pt x="265" y="767"/>
                  </a:lnTo>
                  <a:lnTo>
                    <a:pt x="236" y="776"/>
                  </a:lnTo>
                  <a:cubicBezTo>
                    <a:pt x="222" y="780"/>
                    <a:pt x="208" y="783"/>
                    <a:pt x="195" y="783"/>
                  </a:cubicBezTo>
                  <a:cubicBezTo>
                    <a:pt x="189" y="783"/>
                    <a:pt x="183" y="782"/>
                    <a:pt x="177" y="781"/>
                  </a:cubicBezTo>
                  <a:cubicBezTo>
                    <a:pt x="152" y="872"/>
                    <a:pt x="96" y="1082"/>
                    <a:pt x="94" y="1088"/>
                  </a:cubicBezTo>
                  <a:cubicBezTo>
                    <a:pt x="91" y="1108"/>
                    <a:pt x="103" y="1139"/>
                    <a:pt x="136" y="1118"/>
                  </a:cubicBezTo>
                  <a:cubicBezTo>
                    <a:pt x="141" y="1115"/>
                    <a:pt x="240" y="1033"/>
                    <a:pt x="240" y="1033"/>
                  </a:cubicBezTo>
                  <a:cubicBezTo>
                    <a:pt x="255" y="1021"/>
                    <a:pt x="267" y="1020"/>
                    <a:pt x="284" y="1035"/>
                  </a:cubicBezTo>
                  <a:lnTo>
                    <a:pt x="361" y="1103"/>
                  </a:lnTo>
                  <a:cubicBezTo>
                    <a:pt x="374" y="1115"/>
                    <a:pt x="395" y="1108"/>
                    <a:pt x="395" y="1089"/>
                  </a:cubicBezTo>
                  <a:lnTo>
                    <a:pt x="388" y="848"/>
                  </a:lnTo>
                  <a:cubicBezTo>
                    <a:pt x="387" y="848"/>
                    <a:pt x="386" y="848"/>
                    <a:pt x="385" y="848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C4261D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/>
          </p:nvSpPr>
          <p:spPr bwMode="auto">
            <a:xfrm>
              <a:off x="7772329" y="-1123557"/>
              <a:ext cx="465708" cy="472063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2DB6B9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426348" y="5705965"/>
            <a:ext cx="349100" cy="472063"/>
            <a:chOff x="10019977" y="-551766"/>
            <a:chExt cx="2093913" cy="2122488"/>
          </a:xfrm>
          <a:solidFill>
            <a:schemeClr val="bg1"/>
          </a:solidFill>
        </p:grpSpPr>
        <p:sp>
          <p:nvSpPr>
            <p:cNvPr id="23" name="Freeform 6"/>
            <p:cNvSpPr>
              <a:spLocks noEditPoints="1"/>
            </p:cNvSpPr>
            <p:nvPr/>
          </p:nvSpPr>
          <p:spPr bwMode="auto">
            <a:xfrm>
              <a:off x="10019977" y="-551766"/>
              <a:ext cx="2093913" cy="2122488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2DB6B9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4" name="Freeform 6"/>
            <p:cNvSpPr>
              <a:spLocks noEditPoints="1"/>
            </p:cNvSpPr>
            <p:nvPr/>
          </p:nvSpPr>
          <p:spPr bwMode="auto">
            <a:xfrm>
              <a:off x="10357957" y="-215900"/>
              <a:ext cx="1417952" cy="1401540"/>
            </a:xfrm>
            <a:custGeom>
              <a:avLst/>
              <a:gdLst>
                <a:gd name="T0" fmla="*/ 675 w 1848"/>
                <a:gd name="T1" fmla="*/ 126 h 1848"/>
                <a:gd name="T2" fmla="*/ 286 w 1848"/>
                <a:gd name="T3" fmla="*/ 287 h 1848"/>
                <a:gd name="T4" fmla="*/ 126 w 1848"/>
                <a:gd name="T5" fmla="*/ 675 h 1848"/>
                <a:gd name="T6" fmla="*/ 286 w 1848"/>
                <a:gd name="T7" fmla="*/ 1064 h 1848"/>
                <a:gd name="T8" fmla="*/ 675 w 1848"/>
                <a:gd name="T9" fmla="*/ 1225 h 1848"/>
                <a:gd name="T10" fmla="*/ 1063 w 1848"/>
                <a:gd name="T11" fmla="*/ 1064 h 1848"/>
                <a:gd name="T12" fmla="*/ 1063 w 1848"/>
                <a:gd name="T13" fmla="*/ 287 h 1848"/>
                <a:gd name="T14" fmla="*/ 675 w 1848"/>
                <a:gd name="T15" fmla="*/ 126 h 1848"/>
                <a:gd name="T16" fmla="*/ 675 w 1848"/>
                <a:gd name="T17" fmla="*/ 1350 h 1848"/>
                <a:gd name="T18" fmla="*/ 198 w 1848"/>
                <a:gd name="T19" fmla="*/ 1153 h 1848"/>
                <a:gd name="T20" fmla="*/ 0 w 1848"/>
                <a:gd name="T21" fmla="*/ 675 h 1848"/>
                <a:gd name="T22" fmla="*/ 198 w 1848"/>
                <a:gd name="T23" fmla="*/ 198 h 1848"/>
                <a:gd name="T24" fmla="*/ 675 w 1848"/>
                <a:gd name="T25" fmla="*/ 0 h 1848"/>
                <a:gd name="T26" fmla="*/ 1152 w 1848"/>
                <a:gd name="T27" fmla="*/ 198 h 1848"/>
                <a:gd name="T28" fmla="*/ 1152 w 1848"/>
                <a:gd name="T29" fmla="*/ 1153 h 1848"/>
                <a:gd name="T30" fmla="*/ 675 w 1848"/>
                <a:gd name="T31" fmla="*/ 1350 h 1848"/>
                <a:gd name="T32" fmla="*/ 1261 w 1848"/>
                <a:gd name="T33" fmla="*/ 1068 h 1848"/>
                <a:gd name="T34" fmla="*/ 1261 w 1848"/>
                <a:gd name="T35" fmla="*/ 1153 h 1848"/>
                <a:gd name="T36" fmla="*/ 1153 w 1848"/>
                <a:gd name="T37" fmla="*/ 1261 h 1848"/>
                <a:gd name="T38" fmla="*/ 1067 w 1848"/>
                <a:gd name="T39" fmla="*/ 1261 h 1848"/>
                <a:gd name="T40" fmla="*/ 1063 w 1848"/>
                <a:gd name="T41" fmla="*/ 1257 h 1848"/>
                <a:gd name="T42" fmla="*/ 1063 w 1848"/>
                <a:gd name="T43" fmla="*/ 1172 h 1848"/>
                <a:gd name="T44" fmla="*/ 1171 w 1848"/>
                <a:gd name="T45" fmla="*/ 1064 h 1848"/>
                <a:gd name="T46" fmla="*/ 1257 w 1848"/>
                <a:gd name="T47" fmla="*/ 1064 h 1848"/>
                <a:gd name="T48" fmla="*/ 1261 w 1848"/>
                <a:gd name="T49" fmla="*/ 1068 h 1848"/>
                <a:gd name="T50" fmla="*/ 1401 w 1848"/>
                <a:gd name="T51" fmla="*/ 1250 h 1848"/>
                <a:gd name="T52" fmla="*/ 1401 w 1848"/>
                <a:gd name="T53" fmla="*/ 1401 h 1848"/>
                <a:gd name="T54" fmla="*/ 1250 w 1848"/>
                <a:gd name="T55" fmla="*/ 1401 h 1848"/>
                <a:gd name="T56" fmla="*/ 1250 w 1848"/>
                <a:gd name="T57" fmla="*/ 1250 h 1848"/>
                <a:gd name="T58" fmla="*/ 1401 w 1848"/>
                <a:gd name="T59" fmla="*/ 1250 h 1848"/>
                <a:gd name="T60" fmla="*/ 1827 w 1848"/>
                <a:gd name="T61" fmla="*/ 1655 h 1848"/>
                <a:gd name="T62" fmla="*/ 1823 w 1848"/>
                <a:gd name="T63" fmla="*/ 1736 h 1848"/>
                <a:gd name="T64" fmla="*/ 1736 w 1848"/>
                <a:gd name="T65" fmla="*/ 1823 h 1848"/>
                <a:gd name="T66" fmla="*/ 1654 w 1848"/>
                <a:gd name="T67" fmla="*/ 1827 h 1848"/>
                <a:gd name="T68" fmla="*/ 1396 w 1848"/>
                <a:gd name="T69" fmla="*/ 1569 h 1848"/>
                <a:gd name="T70" fmla="*/ 1400 w 1848"/>
                <a:gd name="T71" fmla="*/ 1487 h 1848"/>
                <a:gd name="T72" fmla="*/ 1487 w 1848"/>
                <a:gd name="T73" fmla="*/ 1400 h 1848"/>
                <a:gd name="T74" fmla="*/ 1568 w 1848"/>
                <a:gd name="T75" fmla="*/ 1396 h 1848"/>
                <a:gd name="T76" fmla="*/ 1827 w 1848"/>
                <a:gd name="T77" fmla="*/ 1655 h 1848"/>
                <a:gd name="T78" fmla="*/ 675 w 1848"/>
                <a:gd name="T79" fmla="*/ 270 h 1848"/>
                <a:gd name="T80" fmla="*/ 389 w 1848"/>
                <a:gd name="T81" fmla="*/ 389 h 1848"/>
                <a:gd name="T82" fmla="*/ 270 w 1848"/>
                <a:gd name="T83" fmla="*/ 675 h 1848"/>
                <a:gd name="T84" fmla="*/ 389 w 1848"/>
                <a:gd name="T85" fmla="*/ 962 h 1848"/>
                <a:gd name="T86" fmla="*/ 675 w 1848"/>
                <a:gd name="T87" fmla="*/ 1080 h 1848"/>
                <a:gd name="T88" fmla="*/ 961 w 1848"/>
                <a:gd name="T89" fmla="*/ 962 h 1848"/>
                <a:gd name="T90" fmla="*/ 961 w 1848"/>
                <a:gd name="T91" fmla="*/ 389 h 1848"/>
                <a:gd name="T92" fmla="*/ 675 w 1848"/>
                <a:gd name="T93" fmla="*/ 270 h 1848"/>
                <a:gd name="T94" fmla="*/ 675 w 1848"/>
                <a:gd name="T95" fmla="*/ 1164 h 1848"/>
                <a:gd name="T96" fmla="*/ 329 w 1848"/>
                <a:gd name="T97" fmla="*/ 1021 h 1848"/>
                <a:gd name="T98" fmla="*/ 186 w 1848"/>
                <a:gd name="T99" fmla="*/ 675 h 1848"/>
                <a:gd name="T100" fmla="*/ 329 w 1848"/>
                <a:gd name="T101" fmla="*/ 330 h 1848"/>
                <a:gd name="T102" fmla="*/ 675 w 1848"/>
                <a:gd name="T103" fmla="*/ 187 h 1848"/>
                <a:gd name="T104" fmla="*/ 1021 w 1848"/>
                <a:gd name="T105" fmla="*/ 330 h 1848"/>
                <a:gd name="T106" fmla="*/ 1021 w 1848"/>
                <a:gd name="T107" fmla="*/ 1021 h 1848"/>
                <a:gd name="T108" fmla="*/ 675 w 1848"/>
                <a:gd name="T109" fmla="*/ 1164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48" h="1848">
                  <a:moveTo>
                    <a:pt x="675" y="126"/>
                  </a:moveTo>
                  <a:cubicBezTo>
                    <a:pt x="528" y="126"/>
                    <a:pt x="390" y="183"/>
                    <a:pt x="286" y="287"/>
                  </a:cubicBezTo>
                  <a:cubicBezTo>
                    <a:pt x="183" y="391"/>
                    <a:pt x="126" y="529"/>
                    <a:pt x="126" y="675"/>
                  </a:cubicBezTo>
                  <a:cubicBezTo>
                    <a:pt x="126" y="822"/>
                    <a:pt x="183" y="960"/>
                    <a:pt x="286" y="1064"/>
                  </a:cubicBezTo>
                  <a:cubicBezTo>
                    <a:pt x="390" y="1168"/>
                    <a:pt x="528" y="1225"/>
                    <a:pt x="675" y="1225"/>
                  </a:cubicBezTo>
                  <a:cubicBezTo>
                    <a:pt x="822" y="1225"/>
                    <a:pt x="960" y="1168"/>
                    <a:pt x="1063" y="1064"/>
                  </a:cubicBezTo>
                  <a:cubicBezTo>
                    <a:pt x="1278" y="850"/>
                    <a:pt x="1278" y="501"/>
                    <a:pt x="1063" y="287"/>
                  </a:cubicBezTo>
                  <a:cubicBezTo>
                    <a:pt x="960" y="183"/>
                    <a:pt x="822" y="126"/>
                    <a:pt x="675" y="126"/>
                  </a:cubicBezTo>
                  <a:close/>
                  <a:moveTo>
                    <a:pt x="675" y="1350"/>
                  </a:moveTo>
                  <a:cubicBezTo>
                    <a:pt x="495" y="1350"/>
                    <a:pt x="325" y="1280"/>
                    <a:pt x="198" y="1153"/>
                  </a:cubicBezTo>
                  <a:cubicBezTo>
                    <a:pt x="70" y="1025"/>
                    <a:pt x="0" y="856"/>
                    <a:pt x="0" y="675"/>
                  </a:cubicBezTo>
                  <a:cubicBezTo>
                    <a:pt x="0" y="495"/>
                    <a:pt x="70" y="326"/>
                    <a:pt x="198" y="198"/>
                  </a:cubicBezTo>
                  <a:cubicBezTo>
                    <a:pt x="325" y="71"/>
                    <a:pt x="495" y="0"/>
                    <a:pt x="675" y="0"/>
                  </a:cubicBezTo>
                  <a:cubicBezTo>
                    <a:pt x="855" y="0"/>
                    <a:pt x="1025" y="71"/>
                    <a:pt x="1152" y="198"/>
                  </a:cubicBezTo>
                  <a:cubicBezTo>
                    <a:pt x="1415" y="461"/>
                    <a:pt x="1415" y="889"/>
                    <a:pt x="1152" y="1153"/>
                  </a:cubicBezTo>
                  <a:cubicBezTo>
                    <a:pt x="1025" y="1280"/>
                    <a:pt x="855" y="1350"/>
                    <a:pt x="675" y="1350"/>
                  </a:cubicBezTo>
                  <a:close/>
                  <a:moveTo>
                    <a:pt x="1261" y="1068"/>
                  </a:moveTo>
                  <a:cubicBezTo>
                    <a:pt x="1284" y="1091"/>
                    <a:pt x="1284" y="1130"/>
                    <a:pt x="1261" y="1153"/>
                  </a:cubicBezTo>
                  <a:lnTo>
                    <a:pt x="1153" y="1261"/>
                  </a:lnTo>
                  <a:cubicBezTo>
                    <a:pt x="1129" y="1285"/>
                    <a:pt x="1091" y="1285"/>
                    <a:pt x="1067" y="1261"/>
                  </a:cubicBezTo>
                  <a:lnTo>
                    <a:pt x="1063" y="1257"/>
                  </a:lnTo>
                  <a:cubicBezTo>
                    <a:pt x="1040" y="1234"/>
                    <a:pt x="1040" y="1195"/>
                    <a:pt x="1063" y="1172"/>
                  </a:cubicBezTo>
                  <a:lnTo>
                    <a:pt x="1171" y="1064"/>
                  </a:lnTo>
                  <a:cubicBezTo>
                    <a:pt x="1195" y="1040"/>
                    <a:pt x="1233" y="1040"/>
                    <a:pt x="1257" y="1064"/>
                  </a:cubicBezTo>
                  <a:lnTo>
                    <a:pt x="1261" y="1068"/>
                  </a:lnTo>
                  <a:close/>
                  <a:moveTo>
                    <a:pt x="1401" y="1250"/>
                  </a:moveTo>
                  <a:cubicBezTo>
                    <a:pt x="1442" y="1292"/>
                    <a:pt x="1442" y="1359"/>
                    <a:pt x="1401" y="1401"/>
                  </a:cubicBezTo>
                  <a:cubicBezTo>
                    <a:pt x="1359" y="1443"/>
                    <a:pt x="1291" y="1443"/>
                    <a:pt x="1250" y="1401"/>
                  </a:cubicBezTo>
                  <a:cubicBezTo>
                    <a:pt x="1208" y="1359"/>
                    <a:pt x="1208" y="1292"/>
                    <a:pt x="1250" y="1250"/>
                  </a:cubicBezTo>
                  <a:cubicBezTo>
                    <a:pt x="1291" y="1208"/>
                    <a:pt x="1359" y="1208"/>
                    <a:pt x="1401" y="1250"/>
                  </a:cubicBezTo>
                  <a:close/>
                  <a:moveTo>
                    <a:pt x="1827" y="1655"/>
                  </a:moveTo>
                  <a:cubicBezTo>
                    <a:pt x="1848" y="1676"/>
                    <a:pt x="1846" y="1713"/>
                    <a:pt x="1823" y="1736"/>
                  </a:cubicBezTo>
                  <a:lnTo>
                    <a:pt x="1736" y="1823"/>
                  </a:lnTo>
                  <a:cubicBezTo>
                    <a:pt x="1713" y="1847"/>
                    <a:pt x="1676" y="1848"/>
                    <a:pt x="1654" y="1827"/>
                  </a:cubicBezTo>
                  <a:lnTo>
                    <a:pt x="1396" y="1569"/>
                  </a:lnTo>
                  <a:cubicBezTo>
                    <a:pt x="1375" y="1547"/>
                    <a:pt x="1376" y="1511"/>
                    <a:pt x="1400" y="1487"/>
                  </a:cubicBezTo>
                  <a:lnTo>
                    <a:pt x="1487" y="1400"/>
                  </a:lnTo>
                  <a:cubicBezTo>
                    <a:pt x="1510" y="1377"/>
                    <a:pt x="1547" y="1375"/>
                    <a:pt x="1568" y="1396"/>
                  </a:cubicBezTo>
                  <a:lnTo>
                    <a:pt x="1827" y="1655"/>
                  </a:lnTo>
                  <a:close/>
                  <a:moveTo>
                    <a:pt x="675" y="270"/>
                  </a:moveTo>
                  <a:cubicBezTo>
                    <a:pt x="567" y="270"/>
                    <a:pt x="465" y="312"/>
                    <a:pt x="389" y="389"/>
                  </a:cubicBezTo>
                  <a:cubicBezTo>
                    <a:pt x="312" y="465"/>
                    <a:pt x="270" y="567"/>
                    <a:pt x="270" y="675"/>
                  </a:cubicBezTo>
                  <a:cubicBezTo>
                    <a:pt x="270" y="783"/>
                    <a:pt x="312" y="885"/>
                    <a:pt x="389" y="962"/>
                  </a:cubicBezTo>
                  <a:cubicBezTo>
                    <a:pt x="465" y="1038"/>
                    <a:pt x="567" y="1080"/>
                    <a:pt x="675" y="1080"/>
                  </a:cubicBezTo>
                  <a:cubicBezTo>
                    <a:pt x="783" y="1080"/>
                    <a:pt x="885" y="1038"/>
                    <a:pt x="961" y="962"/>
                  </a:cubicBezTo>
                  <a:cubicBezTo>
                    <a:pt x="1119" y="804"/>
                    <a:pt x="1119" y="547"/>
                    <a:pt x="961" y="389"/>
                  </a:cubicBezTo>
                  <a:cubicBezTo>
                    <a:pt x="885" y="312"/>
                    <a:pt x="783" y="270"/>
                    <a:pt x="675" y="270"/>
                  </a:cubicBezTo>
                  <a:close/>
                  <a:moveTo>
                    <a:pt x="675" y="1164"/>
                  </a:moveTo>
                  <a:cubicBezTo>
                    <a:pt x="544" y="1164"/>
                    <a:pt x="422" y="1113"/>
                    <a:pt x="329" y="1021"/>
                  </a:cubicBezTo>
                  <a:cubicBezTo>
                    <a:pt x="237" y="929"/>
                    <a:pt x="186" y="806"/>
                    <a:pt x="186" y="675"/>
                  </a:cubicBezTo>
                  <a:cubicBezTo>
                    <a:pt x="186" y="545"/>
                    <a:pt x="237" y="422"/>
                    <a:pt x="329" y="330"/>
                  </a:cubicBezTo>
                  <a:cubicBezTo>
                    <a:pt x="422" y="237"/>
                    <a:pt x="544" y="187"/>
                    <a:pt x="675" y="187"/>
                  </a:cubicBezTo>
                  <a:cubicBezTo>
                    <a:pt x="806" y="187"/>
                    <a:pt x="928" y="237"/>
                    <a:pt x="1021" y="330"/>
                  </a:cubicBezTo>
                  <a:cubicBezTo>
                    <a:pt x="1211" y="520"/>
                    <a:pt x="1211" y="830"/>
                    <a:pt x="1021" y="1021"/>
                  </a:cubicBezTo>
                  <a:cubicBezTo>
                    <a:pt x="928" y="1113"/>
                    <a:pt x="806" y="1164"/>
                    <a:pt x="675" y="1164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2DB6B9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875669" y="5705965"/>
            <a:ext cx="349100" cy="472063"/>
            <a:chOff x="2317849" y="-1212230"/>
            <a:chExt cx="2093913" cy="2122488"/>
          </a:xfrm>
          <a:solidFill>
            <a:schemeClr val="bg1"/>
          </a:solidFill>
        </p:grpSpPr>
        <p:sp>
          <p:nvSpPr>
            <p:cNvPr id="26" name="Freeform 6"/>
            <p:cNvSpPr>
              <a:spLocks noEditPoints="1"/>
            </p:cNvSpPr>
            <p:nvPr/>
          </p:nvSpPr>
          <p:spPr bwMode="auto">
            <a:xfrm>
              <a:off x="2317849" y="-1212230"/>
              <a:ext cx="2093913" cy="2122488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2DB6B9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7" name="Freeform 7"/>
            <p:cNvSpPr>
              <a:spLocks noEditPoints="1"/>
            </p:cNvSpPr>
            <p:nvPr/>
          </p:nvSpPr>
          <p:spPr bwMode="auto">
            <a:xfrm>
              <a:off x="2723116" y="-1037197"/>
              <a:ext cx="1283378" cy="1723206"/>
            </a:xfrm>
            <a:custGeom>
              <a:avLst/>
              <a:gdLst>
                <a:gd name="T0" fmla="*/ 337 w 1669"/>
                <a:gd name="T1" fmla="*/ 844 h 2273"/>
                <a:gd name="T2" fmla="*/ 513 w 1669"/>
                <a:gd name="T3" fmla="*/ 1259 h 2273"/>
                <a:gd name="T4" fmla="*/ 656 w 1669"/>
                <a:gd name="T5" fmla="*/ 1590 h 2273"/>
                <a:gd name="T6" fmla="*/ 978 w 1669"/>
                <a:gd name="T7" fmla="*/ 1600 h 2273"/>
                <a:gd name="T8" fmla="*/ 1049 w 1669"/>
                <a:gd name="T9" fmla="*/ 1467 h 2273"/>
                <a:gd name="T10" fmla="*/ 1229 w 1669"/>
                <a:gd name="T11" fmla="*/ 1135 h 2273"/>
                <a:gd name="T12" fmla="*/ 835 w 1669"/>
                <a:gd name="T13" fmla="*/ 346 h 2273"/>
                <a:gd name="T14" fmla="*/ 691 w 1669"/>
                <a:gd name="T15" fmla="*/ 1704 h 2273"/>
                <a:gd name="T16" fmla="*/ 528 w 1669"/>
                <a:gd name="T17" fmla="*/ 1515 h 2273"/>
                <a:gd name="T18" fmla="*/ 354 w 1669"/>
                <a:gd name="T19" fmla="*/ 1192 h 2273"/>
                <a:gd name="T20" fmla="*/ 835 w 1669"/>
                <a:gd name="T21" fmla="*/ 242 h 2273"/>
                <a:gd name="T22" fmla="*/ 1316 w 1669"/>
                <a:gd name="T23" fmla="*/ 1192 h 2273"/>
                <a:gd name="T24" fmla="*/ 1142 w 1669"/>
                <a:gd name="T25" fmla="*/ 1515 h 2273"/>
                <a:gd name="T26" fmla="*/ 978 w 1669"/>
                <a:gd name="T27" fmla="*/ 1704 h 2273"/>
                <a:gd name="T28" fmla="*/ 597 w 1669"/>
                <a:gd name="T29" fmla="*/ 2037 h 2273"/>
                <a:gd name="T30" fmla="*/ 1002 w 1669"/>
                <a:gd name="T31" fmla="*/ 2115 h 2273"/>
                <a:gd name="T32" fmla="*/ 1002 w 1669"/>
                <a:gd name="T33" fmla="*/ 1960 h 2273"/>
                <a:gd name="T34" fmla="*/ 645 w 1669"/>
                <a:gd name="T35" fmla="*/ 2086 h 2273"/>
                <a:gd name="T36" fmla="*/ 1033 w 1669"/>
                <a:gd name="T37" fmla="*/ 2086 h 2273"/>
                <a:gd name="T38" fmla="*/ 1081 w 1669"/>
                <a:gd name="T39" fmla="*/ 2037 h 2273"/>
                <a:gd name="T40" fmla="*/ 597 w 1669"/>
                <a:gd name="T41" fmla="*/ 1795 h 2273"/>
                <a:gd name="T42" fmla="*/ 1081 w 1669"/>
                <a:gd name="T43" fmla="*/ 2037 h 2273"/>
                <a:gd name="T44" fmla="*/ 1077 w 1669"/>
                <a:gd name="T45" fmla="*/ 949 h 2273"/>
                <a:gd name="T46" fmla="*/ 914 w 1669"/>
                <a:gd name="T47" fmla="*/ 1113 h 2273"/>
                <a:gd name="T48" fmla="*/ 756 w 1669"/>
                <a:gd name="T49" fmla="*/ 1113 h 2273"/>
                <a:gd name="T50" fmla="*/ 592 w 1669"/>
                <a:gd name="T51" fmla="*/ 949 h 2273"/>
                <a:gd name="T52" fmla="*/ 592 w 1669"/>
                <a:gd name="T53" fmla="*/ 791 h 2273"/>
                <a:gd name="T54" fmla="*/ 756 w 1669"/>
                <a:gd name="T55" fmla="*/ 628 h 2273"/>
                <a:gd name="T56" fmla="*/ 914 w 1669"/>
                <a:gd name="T57" fmla="*/ 628 h 2273"/>
                <a:gd name="T58" fmla="*/ 1077 w 1669"/>
                <a:gd name="T59" fmla="*/ 791 h 2273"/>
                <a:gd name="T60" fmla="*/ 1604 w 1669"/>
                <a:gd name="T61" fmla="*/ 768 h 2273"/>
                <a:gd name="T62" fmla="*/ 1518 w 1669"/>
                <a:gd name="T63" fmla="*/ 844 h 2273"/>
                <a:gd name="T64" fmla="*/ 1604 w 1669"/>
                <a:gd name="T65" fmla="*/ 893 h 2273"/>
                <a:gd name="T66" fmla="*/ 1604 w 1669"/>
                <a:gd name="T67" fmla="*/ 768 h 2273"/>
                <a:gd name="T68" fmla="*/ 1421 w 1669"/>
                <a:gd name="T69" fmla="*/ 336 h 2273"/>
                <a:gd name="T70" fmla="*/ 1332 w 1669"/>
                <a:gd name="T71" fmla="*/ 247 h 2273"/>
                <a:gd name="T72" fmla="*/ 1356 w 1669"/>
                <a:gd name="T73" fmla="*/ 400 h 2273"/>
                <a:gd name="T74" fmla="*/ 895 w 1669"/>
                <a:gd name="T75" fmla="*/ 161 h 2273"/>
                <a:gd name="T76" fmla="*/ 833 w 1669"/>
                <a:gd name="T77" fmla="*/ 0 h 2273"/>
                <a:gd name="T78" fmla="*/ 771 w 1669"/>
                <a:gd name="T79" fmla="*/ 161 h 2273"/>
                <a:gd name="T80" fmla="*/ 307 w 1669"/>
                <a:gd name="T81" fmla="*/ 408 h 2273"/>
                <a:gd name="T82" fmla="*/ 334 w 1669"/>
                <a:gd name="T83" fmla="*/ 258 h 2273"/>
                <a:gd name="T84" fmla="*/ 245 w 1669"/>
                <a:gd name="T85" fmla="*/ 346 h 2273"/>
                <a:gd name="T86" fmla="*/ 149 w 1669"/>
                <a:gd name="T87" fmla="*/ 844 h 2273"/>
                <a:gd name="T88" fmla="*/ 65 w 1669"/>
                <a:gd name="T89" fmla="*/ 768 h 2273"/>
                <a:gd name="T90" fmla="*/ 65 w 1669"/>
                <a:gd name="T91" fmla="*/ 893 h 2273"/>
                <a:gd name="T92" fmla="*/ 149 w 1669"/>
                <a:gd name="T93" fmla="*/ 844 h 2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69" h="2273">
                  <a:moveTo>
                    <a:pt x="835" y="346"/>
                  </a:moveTo>
                  <a:cubicBezTo>
                    <a:pt x="560" y="346"/>
                    <a:pt x="337" y="569"/>
                    <a:pt x="337" y="844"/>
                  </a:cubicBezTo>
                  <a:cubicBezTo>
                    <a:pt x="337" y="975"/>
                    <a:pt x="440" y="1133"/>
                    <a:pt x="441" y="1135"/>
                  </a:cubicBezTo>
                  <a:cubicBezTo>
                    <a:pt x="463" y="1168"/>
                    <a:pt x="495" y="1222"/>
                    <a:pt x="513" y="1259"/>
                  </a:cubicBezTo>
                  <a:lnTo>
                    <a:pt x="620" y="1467"/>
                  </a:lnTo>
                  <a:cubicBezTo>
                    <a:pt x="641" y="1507"/>
                    <a:pt x="656" y="1560"/>
                    <a:pt x="656" y="1590"/>
                  </a:cubicBezTo>
                  <a:cubicBezTo>
                    <a:pt x="657" y="1591"/>
                    <a:pt x="669" y="1600"/>
                    <a:pt x="691" y="1600"/>
                  </a:cubicBezTo>
                  <a:lnTo>
                    <a:pt x="978" y="1600"/>
                  </a:lnTo>
                  <a:cubicBezTo>
                    <a:pt x="1000" y="1600"/>
                    <a:pt x="1012" y="1591"/>
                    <a:pt x="1014" y="1588"/>
                  </a:cubicBezTo>
                  <a:cubicBezTo>
                    <a:pt x="1014" y="1560"/>
                    <a:pt x="1029" y="1507"/>
                    <a:pt x="1049" y="1467"/>
                  </a:cubicBezTo>
                  <a:lnTo>
                    <a:pt x="1157" y="1258"/>
                  </a:lnTo>
                  <a:cubicBezTo>
                    <a:pt x="1175" y="1223"/>
                    <a:pt x="1207" y="1168"/>
                    <a:pt x="1229" y="1135"/>
                  </a:cubicBezTo>
                  <a:cubicBezTo>
                    <a:pt x="1264" y="1080"/>
                    <a:pt x="1333" y="948"/>
                    <a:pt x="1333" y="844"/>
                  </a:cubicBezTo>
                  <a:cubicBezTo>
                    <a:pt x="1333" y="569"/>
                    <a:pt x="1109" y="346"/>
                    <a:pt x="835" y="346"/>
                  </a:cubicBezTo>
                  <a:close/>
                  <a:moveTo>
                    <a:pt x="978" y="1704"/>
                  </a:moveTo>
                  <a:lnTo>
                    <a:pt x="691" y="1704"/>
                  </a:lnTo>
                  <a:cubicBezTo>
                    <a:pt x="613" y="1704"/>
                    <a:pt x="552" y="1654"/>
                    <a:pt x="552" y="1590"/>
                  </a:cubicBezTo>
                  <a:cubicBezTo>
                    <a:pt x="552" y="1581"/>
                    <a:pt x="543" y="1546"/>
                    <a:pt x="528" y="1515"/>
                  </a:cubicBezTo>
                  <a:lnTo>
                    <a:pt x="420" y="1306"/>
                  </a:lnTo>
                  <a:cubicBezTo>
                    <a:pt x="404" y="1273"/>
                    <a:pt x="374" y="1222"/>
                    <a:pt x="354" y="1192"/>
                  </a:cubicBezTo>
                  <a:cubicBezTo>
                    <a:pt x="342" y="1173"/>
                    <a:pt x="233" y="1003"/>
                    <a:pt x="233" y="844"/>
                  </a:cubicBezTo>
                  <a:cubicBezTo>
                    <a:pt x="233" y="512"/>
                    <a:pt x="503" y="242"/>
                    <a:pt x="835" y="242"/>
                  </a:cubicBezTo>
                  <a:cubicBezTo>
                    <a:pt x="1167" y="242"/>
                    <a:pt x="1437" y="512"/>
                    <a:pt x="1437" y="844"/>
                  </a:cubicBezTo>
                  <a:cubicBezTo>
                    <a:pt x="1437" y="1003"/>
                    <a:pt x="1328" y="1173"/>
                    <a:pt x="1316" y="1192"/>
                  </a:cubicBezTo>
                  <a:cubicBezTo>
                    <a:pt x="1296" y="1222"/>
                    <a:pt x="1266" y="1274"/>
                    <a:pt x="1249" y="1306"/>
                  </a:cubicBezTo>
                  <a:lnTo>
                    <a:pt x="1142" y="1515"/>
                  </a:lnTo>
                  <a:cubicBezTo>
                    <a:pt x="1126" y="1546"/>
                    <a:pt x="1118" y="1581"/>
                    <a:pt x="1118" y="1590"/>
                  </a:cubicBezTo>
                  <a:cubicBezTo>
                    <a:pt x="1118" y="1654"/>
                    <a:pt x="1056" y="1704"/>
                    <a:pt x="978" y="1704"/>
                  </a:cubicBezTo>
                  <a:close/>
                  <a:moveTo>
                    <a:pt x="676" y="1960"/>
                  </a:moveTo>
                  <a:cubicBezTo>
                    <a:pt x="632" y="1960"/>
                    <a:pt x="597" y="1995"/>
                    <a:pt x="597" y="2037"/>
                  </a:cubicBezTo>
                  <a:cubicBezTo>
                    <a:pt x="597" y="2080"/>
                    <a:pt x="632" y="2115"/>
                    <a:pt x="676" y="2115"/>
                  </a:cubicBezTo>
                  <a:lnTo>
                    <a:pt x="1002" y="2115"/>
                  </a:lnTo>
                  <a:cubicBezTo>
                    <a:pt x="1046" y="2115"/>
                    <a:pt x="1081" y="2080"/>
                    <a:pt x="1081" y="2037"/>
                  </a:cubicBezTo>
                  <a:cubicBezTo>
                    <a:pt x="1081" y="1995"/>
                    <a:pt x="1046" y="1960"/>
                    <a:pt x="1002" y="1960"/>
                  </a:cubicBezTo>
                  <a:lnTo>
                    <a:pt x="676" y="1960"/>
                  </a:lnTo>
                  <a:close/>
                  <a:moveTo>
                    <a:pt x="645" y="2086"/>
                  </a:moveTo>
                  <a:cubicBezTo>
                    <a:pt x="649" y="2190"/>
                    <a:pt x="734" y="2273"/>
                    <a:pt x="839" y="2273"/>
                  </a:cubicBezTo>
                  <a:cubicBezTo>
                    <a:pt x="944" y="2273"/>
                    <a:pt x="1029" y="2190"/>
                    <a:pt x="1033" y="2086"/>
                  </a:cubicBezTo>
                  <a:lnTo>
                    <a:pt x="645" y="2086"/>
                  </a:lnTo>
                  <a:close/>
                  <a:moveTo>
                    <a:pt x="1081" y="2037"/>
                  </a:moveTo>
                  <a:lnTo>
                    <a:pt x="597" y="2037"/>
                  </a:lnTo>
                  <a:lnTo>
                    <a:pt x="597" y="1795"/>
                  </a:lnTo>
                  <a:lnTo>
                    <a:pt x="1081" y="1795"/>
                  </a:lnTo>
                  <a:lnTo>
                    <a:pt x="1081" y="2037"/>
                  </a:lnTo>
                  <a:close/>
                  <a:moveTo>
                    <a:pt x="1157" y="870"/>
                  </a:moveTo>
                  <a:cubicBezTo>
                    <a:pt x="1157" y="914"/>
                    <a:pt x="1121" y="949"/>
                    <a:pt x="1077" y="949"/>
                  </a:cubicBezTo>
                  <a:lnTo>
                    <a:pt x="914" y="949"/>
                  </a:lnTo>
                  <a:lnTo>
                    <a:pt x="914" y="1113"/>
                  </a:lnTo>
                  <a:cubicBezTo>
                    <a:pt x="914" y="1156"/>
                    <a:pt x="878" y="1192"/>
                    <a:pt x="835" y="1192"/>
                  </a:cubicBezTo>
                  <a:cubicBezTo>
                    <a:pt x="791" y="1192"/>
                    <a:pt x="756" y="1156"/>
                    <a:pt x="756" y="1113"/>
                  </a:cubicBezTo>
                  <a:lnTo>
                    <a:pt x="756" y="949"/>
                  </a:lnTo>
                  <a:lnTo>
                    <a:pt x="592" y="949"/>
                  </a:lnTo>
                  <a:cubicBezTo>
                    <a:pt x="549" y="949"/>
                    <a:pt x="513" y="914"/>
                    <a:pt x="513" y="870"/>
                  </a:cubicBezTo>
                  <a:cubicBezTo>
                    <a:pt x="513" y="827"/>
                    <a:pt x="549" y="791"/>
                    <a:pt x="592" y="791"/>
                  </a:cubicBezTo>
                  <a:lnTo>
                    <a:pt x="756" y="791"/>
                  </a:lnTo>
                  <a:lnTo>
                    <a:pt x="756" y="628"/>
                  </a:lnTo>
                  <a:cubicBezTo>
                    <a:pt x="756" y="584"/>
                    <a:pt x="791" y="548"/>
                    <a:pt x="835" y="548"/>
                  </a:cubicBezTo>
                  <a:cubicBezTo>
                    <a:pt x="878" y="548"/>
                    <a:pt x="914" y="584"/>
                    <a:pt x="914" y="628"/>
                  </a:cubicBezTo>
                  <a:lnTo>
                    <a:pt x="914" y="791"/>
                  </a:lnTo>
                  <a:lnTo>
                    <a:pt x="1077" y="791"/>
                  </a:lnTo>
                  <a:cubicBezTo>
                    <a:pt x="1121" y="791"/>
                    <a:pt x="1157" y="827"/>
                    <a:pt x="1157" y="870"/>
                  </a:cubicBezTo>
                  <a:close/>
                  <a:moveTo>
                    <a:pt x="1604" y="768"/>
                  </a:moveTo>
                  <a:lnTo>
                    <a:pt x="1514" y="768"/>
                  </a:lnTo>
                  <a:cubicBezTo>
                    <a:pt x="1517" y="793"/>
                    <a:pt x="1518" y="818"/>
                    <a:pt x="1518" y="844"/>
                  </a:cubicBezTo>
                  <a:cubicBezTo>
                    <a:pt x="1518" y="860"/>
                    <a:pt x="1517" y="877"/>
                    <a:pt x="1515" y="893"/>
                  </a:cubicBezTo>
                  <a:lnTo>
                    <a:pt x="1604" y="893"/>
                  </a:lnTo>
                  <a:cubicBezTo>
                    <a:pt x="1640" y="893"/>
                    <a:pt x="1669" y="865"/>
                    <a:pt x="1669" y="831"/>
                  </a:cubicBezTo>
                  <a:cubicBezTo>
                    <a:pt x="1669" y="796"/>
                    <a:pt x="1640" y="768"/>
                    <a:pt x="1604" y="768"/>
                  </a:cubicBezTo>
                  <a:close/>
                  <a:moveTo>
                    <a:pt x="1356" y="400"/>
                  </a:moveTo>
                  <a:lnTo>
                    <a:pt x="1421" y="336"/>
                  </a:lnTo>
                  <a:cubicBezTo>
                    <a:pt x="1446" y="310"/>
                    <a:pt x="1447" y="270"/>
                    <a:pt x="1423" y="245"/>
                  </a:cubicBezTo>
                  <a:cubicBezTo>
                    <a:pt x="1398" y="221"/>
                    <a:pt x="1358" y="222"/>
                    <a:pt x="1332" y="247"/>
                  </a:cubicBezTo>
                  <a:lnTo>
                    <a:pt x="1267" y="313"/>
                  </a:lnTo>
                  <a:cubicBezTo>
                    <a:pt x="1299" y="339"/>
                    <a:pt x="1329" y="368"/>
                    <a:pt x="1356" y="400"/>
                  </a:cubicBezTo>
                  <a:close/>
                  <a:moveTo>
                    <a:pt x="833" y="158"/>
                  </a:moveTo>
                  <a:cubicBezTo>
                    <a:pt x="854" y="158"/>
                    <a:pt x="875" y="160"/>
                    <a:pt x="895" y="161"/>
                  </a:cubicBezTo>
                  <a:lnTo>
                    <a:pt x="895" y="65"/>
                  </a:lnTo>
                  <a:cubicBezTo>
                    <a:pt x="895" y="29"/>
                    <a:pt x="867" y="0"/>
                    <a:pt x="833" y="0"/>
                  </a:cubicBezTo>
                  <a:cubicBezTo>
                    <a:pt x="799" y="0"/>
                    <a:pt x="771" y="29"/>
                    <a:pt x="771" y="65"/>
                  </a:cubicBezTo>
                  <a:lnTo>
                    <a:pt x="771" y="161"/>
                  </a:lnTo>
                  <a:cubicBezTo>
                    <a:pt x="791" y="160"/>
                    <a:pt x="812" y="158"/>
                    <a:pt x="833" y="158"/>
                  </a:cubicBezTo>
                  <a:close/>
                  <a:moveTo>
                    <a:pt x="307" y="408"/>
                  </a:moveTo>
                  <a:cubicBezTo>
                    <a:pt x="333" y="375"/>
                    <a:pt x="363" y="346"/>
                    <a:pt x="395" y="319"/>
                  </a:cubicBezTo>
                  <a:lnTo>
                    <a:pt x="334" y="258"/>
                  </a:lnTo>
                  <a:cubicBezTo>
                    <a:pt x="308" y="233"/>
                    <a:pt x="268" y="232"/>
                    <a:pt x="244" y="256"/>
                  </a:cubicBezTo>
                  <a:cubicBezTo>
                    <a:pt x="219" y="281"/>
                    <a:pt x="220" y="321"/>
                    <a:pt x="245" y="346"/>
                  </a:cubicBezTo>
                  <a:lnTo>
                    <a:pt x="307" y="408"/>
                  </a:lnTo>
                  <a:close/>
                  <a:moveTo>
                    <a:pt x="149" y="844"/>
                  </a:moveTo>
                  <a:cubicBezTo>
                    <a:pt x="149" y="818"/>
                    <a:pt x="151" y="793"/>
                    <a:pt x="154" y="768"/>
                  </a:cubicBezTo>
                  <a:lnTo>
                    <a:pt x="65" y="768"/>
                  </a:lnTo>
                  <a:cubicBezTo>
                    <a:pt x="29" y="768"/>
                    <a:pt x="0" y="796"/>
                    <a:pt x="0" y="831"/>
                  </a:cubicBezTo>
                  <a:cubicBezTo>
                    <a:pt x="0" y="865"/>
                    <a:pt x="29" y="893"/>
                    <a:pt x="65" y="893"/>
                  </a:cubicBezTo>
                  <a:lnTo>
                    <a:pt x="152" y="893"/>
                  </a:lnTo>
                  <a:cubicBezTo>
                    <a:pt x="151" y="877"/>
                    <a:pt x="149" y="860"/>
                    <a:pt x="149" y="844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2DB6B9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341424" y="5705965"/>
            <a:ext cx="349100" cy="472063"/>
            <a:chOff x="4910385" y="-2248866"/>
            <a:chExt cx="2093913" cy="2122488"/>
          </a:xfrm>
          <a:solidFill>
            <a:schemeClr val="bg1"/>
          </a:solidFill>
        </p:grpSpPr>
        <p:sp>
          <p:nvSpPr>
            <p:cNvPr id="29" name="Freeform 6"/>
            <p:cNvSpPr>
              <a:spLocks noEditPoints="1"/>
            </p:cNvSpPr>
            <p:nvPr/>
          </p:nvSpPr>
          <p:spPr bwMode="auto">
            <a:xfrm>
              <a:off x="4910385" y="-2248866"/>
              <a:ext cx="2093913" cy="2122488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2DB6B9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0" name="Freeform 5"/>
            <p:cNvSpPr>
              <a:spLocks noEditPoints="1"/>
            </p:cNvSpPr>
            <p:nvPr/>
          </p:nvSpPr>
          <p:spPr bwMode="auto">
            <a:xfrm>
              <a:off x="5341463" y="-1826020"/>
              <a:ext cx="1381847" cy="1227579"/>
            </a:xfrm>
            <a:custGeom>
              <a:avLst/>
              <a:gdLst>
                <a:gd name="T0" fmla="*/ 746 w 1802"/>
                <a:gd name="T1" fmla="*/ 524 h 1618"/>
                <a:gd name="T2" fmla="*/ 223 w 1802"/>
                <a:gd name="T3" fmla="*/ 599 h 1618"/>
                <a:gd name="T4" fmla="*/ 223 w 1802"/>
                <a:gd name="T5" fmla="*/ 383 h 1618"/>
                <a:gd name="T6" fmla="*/ 1059 w 1802"/>
                <a:gd name="T7" fmla="*/ 458 h 1618"/>
                <a:gd name="T8" fmla="*/ 223 w 1802"/>
                <a:gd name="T9" fmla="*/ 383 h 1618"/>
                <a:gd name="T10" fmla="*/ 1059 w 1802"/>
                <a:gd name="T11" fmla="*/ 241 h 1618"/>
                <a:gd name="T12" fmla="*/ 223 w 1802"/>
                <a:gd name="T13" fmla="*/ 317 h 1618"/>
                <a:gd name="T14" fmla="*/ 0 w 1802"/>
                <a:gd name="T15" fmla="*/ 1182 h 1618"/>
                <a:gd name="T16" fmla="*/ 202 w 1802"/>
                <a:gd name="T17" fmla="*/ 1455 h 1618"/>
                <a:gd name="T18" fmla="*/ 1283 w 1802"/>
                <a:gd name="T19" fmla="*/ 1548 h 1618"/>
                <a:gd name="T20" fmla="*/ 1198 w 1802"/>
                <a:gd name="T21" fmla="*/ 1219 h 1618"/>
                <a:gd name="T22" fmla="*/ 382 w 1802"/>
                <a:gd name="T23" fmla="*/ 1228 h 1618"/>
                <a:gd name="T24" fmla="*/ 298 w 1802"/>
                <a:gd name="T25" fmla="*/ 1320 h 1618"/>
                <a:gd name="T26" fmla="*/ 84 w 1802"/>
                <a:gd name="T27" fmla="*/ 1164 h 1618"/>
                <a:gd name="T28" fmla="*/ 1198 w 1802"/>
                <a:gd name="T29" fmla="*/ 85 h 1618"/>
                <a:gd name="T30" fmla="*/ 1283 w 1802"/>
                <a:gd name="T31" fmla="*/ 840 h 1618"/>
                <a:gd name="T32" fmla="*/ 0 w 1802"/>
                <a:gd name="T33" fmla="*/ 0 h 1618"/>
                <a:gd name="T34" fmla="*/ 302 w 1802"/>
                <a:gd name="T35" fmla="*/ 1398 h 1618"/>
                <a:gd name="T36" fmla="*/ 972 w 1802"/>
                <a:gd name="T37" fmla="*/ 1492 h 1618"/>
                <a:gd name="T38" fmla="*/ 302 w 1802"/>
                <a:gd name="T39" fmla="*/ 1398 h 1618"/>
                <a:gd name="T40" fmla="*/ 1442 w 1802"/>
                <a:gd name="T41" fmla="*/ 1062 h 1618"/>
                <a:gd name="T42" fmla="*/ 993 w 1802"/>
                <a:gd name="T43" fmla="*/ 851 h 1618"/>
                <a:gd name="T44" fmla="*/ 1783 w 1802"/>
                <a:gd name="T45" fmla="*/ 1547 h 1618"/>
                <a:gd name="T46" fmla="*/ 1604 w 1802"/>
                <a:gd name="T47" fmla="*/ 1057 h 1618"/>
                <a:gd name="T48" fmla="*/ 1387 w 1802"/>
                <a:gd name="T49" fmla="*/ 940 h 1618"/>
                <a:gd name="T50" fmla="*/ 1393 w 1802"/>
                <a:gd name="T51" fmla="*/ 863 h 1618"/>
                <a:gd name="T52" fmla="*/ 1333 w 1802"/>
                <a:gd name="T53" fmla="*/ 914 h 1618"/>
                <a:gd name="T54" fmla="*/ 1360 w 1802"/>
                <a:gd name="T55" fmla="*/ 951 h 1618"/>
                <a:gd name="T56" fmla="*/ 1549 w 1802"/>
                <a:gd name="T57" fmla="*/ 1082 h 1618"/>
                <a:gd name="T58" fmla="*/ 1681 w 1802"/>
                <a:gd name="T59" fmla="*/ 1321 h 1618"/>
                <a:gd name="T60" fmla="*/ 1572 w 1802"/>
                <a:gd name="T61" fmla="*/ 1171 h 1618"/>
                <a:gd name="T62" fmla="*/ 1270 w 1802"/>
                <a:gd name="T63" fmla="*/ 1253 h 1618"/>
                <a:gd name="T64" fmla="*/ 1696 w 1802"/>
                <a:gd name="T65" fmla="*/ 1610 h 1618"/>
                <a:gd name="T66" fmla="*/ 1069 w 1802"/>
                <a:gd name="T67" fmla="*/ 618 h 1618"/>
                <a:gd name="T68" fmla="*/ 823 w 1802"/>
                <a:gd name="T69" fmla="*/ 496 h 1618"/>
                <a:gd name="T70" fmla="*/ 1007 w 1802"/>
                <a:gd name="T71" fmla="*/ 661 h 1618"/>
                <a:gd name="T72" fmla="*/ 941 w 1802"/>
                <a:gd name="T73" fmla="*/ 716 h 1618"/>
                <a:gd name="T74" fmla="*/ 810 w 1802"/>
                <a:gd name="T75" fmla="*/ 507 h 1618"/>
                <a:gd name="T76" fmla="*/ 889 w 1802"/>
                <a:gd name="T77" fmla="*/ 770 h 1618"/>
                <a:gd name="T78" fmla="*/ 1111 w 1802"/>
                <a:gd name="T79" fmla="*/ 712 h 1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02" h="1618">
                  <a:moveTo>
                    <a:pt x="223" y="524"/>
                  </a:moveTo>
                  <a:lnTo>
                    <a:pt x="746" y="524"/>
                  </a:lnTo>
                  <a:lnTo>
                    <a:pt x="746" y="599"/>
                  </a:lnTo>
                  <a:lnTo>
                    <a:pt x="223" y="599"/>
                  </a:lnTo>
                  <a:lnTo>
                    <a:pt x="223" y="524"/>
                  </a:lnTo>
                  <a:close/>
                  <a:moveTo>
                    <a:pt x="223" y="383"/>
                  </a:moveTo>
                  <a:lnTo>
                    <a:pt x="1059" y="383"/>
                  </a:lnTo>
                  <a:lnTo>
                    <a:pt x="1059" y="458"/>
                  </a:lnTo>
                  <a:lnTo>
                    <a:pt x="223" y="458"/>
                  </a:lnTo>
                  <a:lnTo>
                    <a:pt x="223" y="383"/>
                  </a:lnTo>
                  <a:close/>
                  <a:moveTo>
                    <a:pt x="223" y="241"/>
                  </a:moveTo>
                  <a:lnTo>
                    <a:pt x="1059" y="241"/>
                  </a:lnTo>
                  <a:lnTo>
                    <a:pt x="1059" y="317"/>
                  </a:lnTo>
                  <a:lnTo>
                    <a:pt x="223" y="317"/>
                  </a:lnTo>
                  <a:lnTo>
                    <a:pt x="223" y="241"/>
                  </a:lnTo>
                  <a:close/>
                  <a:moveTo>
                    <a:pt x="0" y="1182"/>
                  </a:moveTo>
                  <a:cubicBezTo>
                    <a:pt x="0" y="1254"/>
                    <a:pt x="9" y="1311"/>
                    <a:pt x="54" y="1369"/>
                  </a:cubicBezTo>
                  <a:cubicBezTo>
                    <a:pt x="92" y="1419"/>
                    <a:pt x="140" y="1446"/>
                    <a:pt x="202" y="1455"/>
                  </a:cubicBezTo>
                  <a:lnTo>
                    <a:pt x="1206" y="1612"/>
                  </a:lnTo>
                  <a:cubicBezTo>
                    <a:pt x="1248" y="1618"/>
                    <a:pt x="1283" y="1590"/>
                    <a:pt x="1283" y="1548"/>
                  </a:cubicBezTo>
                  <a:lnTo>
                    <a:pt x="1283" y="1335"/>
                  </a:lnTo>
                  <a:cubicBezTo>
                    <a:pt x="1254" y="1299"/>
                    <a:pt x="1226" y="1259"/>
                    <a:pt x="1198" y="1219"/>
                  </a:cubicBezTo>
                  <a:lnTo>
                    <a:pt x="1198" y="1490"/>
                  </a:lnTo>
                  <a:lnTo>
                    <a:pt x="382" y="1228"/>
                  </a:lnTo>
                  <a:cubicBezTo>
                    <a:pt x="372" y="1225"/>
                    <a:pt x="361" y="1229"/>
                    <a:pt x="356" y="1239"/>
                  </a:cubicBezTo>
                  <a:cubicBezTo>
                    <a:pt x="339" y="1273"/>
                    <a:pt x="319" y="1304"/>
                    <a:pt x="298" y="1320"/>
                  </a:cubicBezTo>
                  <a:cubicBezTo>
                    <a:pt x="239" y="1366"/>
                    <a:pt x="166" y="1357"/>
                    <a:pt x="121" y="1299"/>
                  </a:cubicBezTo>
                  <a:cubicBezTo>
                    <a:pt x="88" y="1256"/>
                    <a:pt x="84" y="1215"/>
                    <a:pt x="84" y="1164"/>
                  </a:cubicBezTo>
                  <a:lnTo>
                    <a:pt x="84" y="85"/>
                  </a:lnTo>
                  <a:lnTo>
                    <a:pt x="1198" y="85"/>
                  </a:lnTo>
                  <a:lnTo>
                    <a:pt x="1198" y="751"/>
                  </a:lnTo>
                  <a:lnTo>
                    <a:pt x="1283" y="840"/>
                  </a:lnTo>
                  <a:lnTo>
                    <a:pt x="1283" y="0"/>
                  </a:lnTo>
                  <a:lnTo>
                    <a:pt x="0" y="0"/>
                  </a:lnTo>
                  <a:lnTo>
                    <a:pt x="0" y="1182"/>
                  </a:lnTo>
                  <a:close/>
                  <a:moveTo>
                    <a:pt x="302" y="1398"/>
                  </a:moveTo>
                  <a:lnTo>
                    <a:pt x="970" y="1503"/>
                  </a:lnTo>
                  <a:cubicBezTo>
                    <a:pt x="977" y="1504"/>
                    <a:pt x="980" y="1494"/>
                    <a:pt x="972" y="1492"/>
                  </a:cubicBezTo>
                  <a:lnTo>
                    <a:pt x="390" y="1305"/>
                  </a:lnTo>
                  <a:cubicBezTo>
                    <a:pt x="364" y="1349"/>
                    <a:pt x="344" y="1371"/>
                    <a:pt x="302" y="1398"/>
                  </a:cubicBezTo>
                  <a:close/>
                  <a:moveTo>
                    <a:pt x="1131" y="735"/>
                  </a:moveTo>
                  <a:lnTo>
                    <a:pt x="1442" y="1062"/>
                  </a:lnTo>
                  <a:lnTo>
                    <a:pt x="1264" y="1213"/>
                  </a:lnTo>
                  <a:lnTo>
                    <a:pt x="993" y="851"/>
                  </a:lnTo>
                  <a:lnTo>
                    <a:pt x="1131" y="735"/>
                  </a:lnTo>
                  <a:close/>
                  <a:moveTo>
                    <a:pt x="1783" y="1547"/>
                  </a:moveTo>
                  <a:cubicBezTo>
                    <a:pt x="1788" y="1530"/>
                    <a:pt x="1791" y="1511"/>
                    <a:pt x="1793" y="1489"/>
                  </a:cubicBezTo>
                  <a:cubicBezTo>
                    <a:pt x="1802" y="1343"/>
                    <a:pt x="1781" y="1146"/>
                    <a:pt x="1604" y="1057"/>
                  </a:cubicBezTo>
                  <a:cubicBezTo>
                    <a:pt x="1550" y="1030"/>
                    <a:pt x="1446" y="989"/>
                    <a:pt x="1408" y="959"/>
                  </a:cubicBezTo>
                  <a:cubicBezTo>
                    <a:pt x="1399" y="952"/>
                    <a:pt x="1392" y="946"/>
                    <a:pt x="1387" y="940"/>
                  </a:cubicBezTo>
                  <a:cubicBezTo>
                    <a:pt x="1392" y="939"/>
                    <a:pt x="1397" y="937"/>
                    <a:pt x="1401" y="933"/>
                  </a:cubicBezTo>
                  <a:cubicBezTo>
                    <a:pt x="1418" y="919"/>
                    <a:pt x="1414" y="888"/>
                    <a:pt x="1393" y="863"/>
                  </a:cubicBezTo>
                  <a:cubicBezTo>
                    <a:pt x="1373" y="838"/>
                    <a:pt x="1342" y="830"/>
                    <a:pt x="1325" y="844"/>
                  </a:cubicBezTo>
                  <a:cubicBezTo>
                    <a:pt x="1309" y="858"/>
                    <a:pt x="1312" y="890"/>
                    <a:pt x="1333" y="914"/>
                  </a:cubicBezTo>
                  <a:cubicBezTo>
                    <a:pt x="1338" y="920"/>
                    <a:pt x="1343" y="925"/>
                    <a:pt x="1349" y="929"/>
                  </a:cubicBezTo>
                  <a:cubicBezTo>
                    <a:pt x="1351" y="937"/>
                    <a:pt x="1355" y="944"/>
                    <a:pt x="1360" y="951"/>
                  </a:cubicBezTo>
                  <a:cubicBezTo>
                    <a:pt x="1367" y="963"/>
                    <a:pt x="1379" y="975"/>
                    <a:pt x="1394" y="986"/>
                  </a:cubicBezTo>
                  <a:cubicBezTo>
                    <a:pt x="1436" y="1019"/>
                    <a:pt x="1494" y="1051"/>
                    <a:pt x="1549" y="1082"/>
                  </a:cubicBezTo>
                  <a:cubicBezTo>
                    <a:pt x="1666" y="1148"/>
                    <a:pt x="1695" y="1231"/>
                    <a:pt x="1700" y="1321"/>
                  </a:cubicBezTo>
                  <a:cubicBezTo>
                    <a:pt x="1701" y="1334"/>
                    <a:pt x="1694" y="1341"/>
                    <a:pt x="1681" y="1321"/>
                  </a:cubicBezTo>
                  <a:cubicBezTo>
                    <a:pt x="1677" y="1316"/>
                    <a:pt x="1673" y="1310"/>
                    <a:pt x="1670" y="1305"/>
                  </a:cubicBezTo>
                  <a:cubicBezTo>
                    <a:pt x="1643" y="1261"/>
                    <a:pt x="1610" y="1216"/>
                    <a:pt x="1572" y="1171"/>
                  </a:cubicBezTo>
                  <a:cubicBezTo>
                    <a:pt x="1542" y="1136"/>
                    <a:pt x="1512" y="1104"/>
                    <a:pt x="1481" y="1075"/>
                  </a:cubicBezTo>
                  <a:lnTo>
                    <a:pt x="1270" y="1253"/>
                  </a:lnTo>
                  <a:cubicBezTo>
                    <a:pt x="1293" y="1288"/>
                    <a:pt x="1320" y="1324"/>
                    <a:pt x="1350" y="1359"/>
                  </a:cubicBezTo>
                  <a:cubicBezTo>
                    <a:pt x="1476" y="1508"/>
                    <a:pt x="1615" y="1606"/>
                    <a:pt x="1696" y="1610"/>
                  </a:cubicBezTo>
                  <a:cubicBezTo>
                    <a:pt x="1739" y="1613"/>
                    <a:pt x="1770" y="1585"/>
                    <a:pt x="1783" y="1547"/>
                  </a:cubicBezTo>
                  <a:close/>
                  <a:moveTo>
                    <a:pt x="1069" y="618"/>
                  </a:moveTo>
                  <a:lnTo>
                    <a:pt x="835" y="486"/>
                  </a:lnTo>
                  <a:lnTo>
                    <a:pt x="823" y="496"/>
                  </a:lnTo>
                  <a:lnTo>
                    <a:pt x="953" y="651"/>
                  </a:lnTo>
                  <a:cubicBezTo>
                    <a:pt x="971" y="641"/>
                    <a:pt x="993" y="645"/>
                    <a:pt x="1007" y="661"/>
                  </a:cubicBezTo>
                  <a:cubicBezTo>
                    <a:pt x="1022" y="679"/>
                    <a:pt x="1020" y="706"/>
                    <a:pt x="1002" y="722"/>
                  </a:cubicBezTo>
                  <a:cubicBezTo>
                    <a:pt x="984" y="737"/>
                    <a:pt x="957" y="734"/>
                    <a:pt x="941" y="716"/>
                  </a:cubicBezTo>
                  <a:cubicBezTo>
                    <a:pt x="928" y="700"/>
                    <a:pt x="928" y="677"/>
                    <a:pt x="940" y="662"/>
                  </a:cubicBezTo>
                  <a:lnTo>
                    <a:pt x="810" y="507"/>
                  </a:lnTo>
                  <a:lnTo>
                    <a:pt x="797" y="518"/>
                  </a:lnTo>
                  <a:lnTo>
                    <a:pt x="889" y="770"/>
                  </a:lnTo>
                  <a:lnTo>
                    <a:pt x="974" y="828"/>
                  </a:lnTo>
                  <a:lnTo>
                    <a:pt x="1111" y="712"/>
                  </a:lnTo>
                  <a:lnTo>
                    <a:pt x="1069" y="618"/>
                  </a:ln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C4261D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1889943" y="4534417"/>
            <a:ext cx="4523272" cy="707886"/>
          </a:xfrm>
          <a:prstGeom prst="rect">
            <a:avLst/>
          </a:prstGeom>
        </p:spPr>
        <p:txBody>
          <a:bodyPr wrap="square">
            <a:spAutoFit/>
            <a:scene3d>
              <a:camera prst="obliqueBottomRight"/>
              <a:lightRig rig="threePt" dir="t"/>
            </a:scene3d>
          </a:bodyPr>
          <a:lstStyle/>
          <a:p>
            <a:pPr algn="ctr"/>
            <a:endParaRPr lang="en-US" altLang="zh-CN" sz="4000" dirty="0">
              <a:solidFill>
                <a:schemeClr val="bg2"/>
              </a:solidFill>
              <a:latin typeface="Times New Roman" pitchFamily="18" charset="0"/>
              <a:ea typeface="印品黑体" panose="00000500000000000000" pitchFamily="2" charset="-122"/>
              <a:cs typeface="Times New Roman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3825" y="2258914"/>
            <a:ext cx="1984187" cy="458225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50218" y="5242303"/>
            <a:ext cx="1691500" cy="1481206"/>
          </a:xfrm>
          <a:prstGeom prst="rect">
            <a:avLst/>
          </a:prstGeom>
        </p:spPr>
      </p:pic>
      <p:sp>
        <p:nvSpPr>
          <p:cNvPr id="33" name="矩形 31"/>
          <p:cNvSpPr/>
          <p:nvPr/>
        </p:nvSpPr>
        <p:spPr>
          <a:xfrm>
            <a:off x="2895566" y="2933632"/>
            <a:ext cx="4523272" cy="707886"/>
          </a:xfrm>
          <a:prstGeom prst="rect">
            <a:avLst/>
          </a:prstGeom>
        </p:spPr>
        <p:txBody>
          <a:bodyPr wrap="square">
            <a:spAutoFit/>
            <a:scene3d>
              <a:camera prst="obliqueBottomRight"/>
              <a:lightRig rig="threePt" dir="t"/>
            </a:scene3d>
          </a:bodyPr>
          <a:lstStyle/>
          <a:p>
            <a:pPr algn="ctr"/>
            <a:endParaRPr lang="en-US" altLang="zh-CN" sz="4000" dirty="0">
              <a:solidFill>
                <a:schemeClr val="bg2"/>
              </a:solidFill>
              <a:latin typeface="Times New Roman" pitchFamily="18" charset="0"/>
              <a:ea typeface="印品黑体" panose="00000500000000000000" pitchFamily="2" charset="-122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49984" y="521786"/>
            <a:ext cx="6552728" cy="171023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1739722" y="2638920"/>
            <a:ext cx="57223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8984809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4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950"/>
                            </p:stCondLst>
                            <p:childTnLst>
                              <p:par>
                                <p:cTn id="3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2" presetClass="entr" presetSubtype="1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2" presetClass="entr" presetSubtype="1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2" presetClass="entr" presetSubtype="1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750"/>
                            </p:stCondLst>
                            <p:childTnLst>
                              <p:par>
                                <p:cTn id="67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1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2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51520" y="260648"/>
            <a:ext cx="8640960" cy="638132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5556" y="404664"/>
            <a:ext cx="7992888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 Lỗ mũi mười tám gánh lông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Chồng yêu chồng bảo rau rồng trời cho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Đêm nằm thì ngáy o o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Chồng yêu chồng bảo ngáy cho vui nhà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 chợ thì hay ăn quà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Chồng yêu chồng bảo về nhà đỡ cơm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Trên đầu những rác cùng rơm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Chồng yêu chồng bảo hoa thơm rắc đầu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Chồng người đánh giặc sông Lô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Chồng em ngồi bếp rang ngô cháy quần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Chồng người cưỡi ngựa bắn cung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Chồng em ngồi bếp cầm thun bắn ruồi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pt-BR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chỉ ra những thói xấu của nhân vật trong bài ca dao trên?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2/ Theo sự hiểu biết của em,em có biết câu ca dao nào phê phán thói xấu của con người Việt Nam nữa không?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3567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4725" y="123921"/>
            <a:ext cx="2070846" cy="4011098"/>
          </a:xfrm>
          <a:prstGeom prst="rect">
            <a:avLst/>
          </a:prstGeom>
        </p:spPr>
      </p:pic>
      <p:sp>
        <p:nvSpPr>
          <p:cNvPr id="4" name="Freeform 10"/>
          <p:cNvSpPr>
            <a:spLocks noEditPoints="1"/>
          </p:cNvSpPr>
          <p:nvPr/>
        </p:nvSpPr>
        <p:spPr bwMode="auto">
          <a:xfrm>
            <a:off x="942749" y="1938898"/>
            <a:ext cx="316987" cy="424644"/>
          </a:xfrm>
          <a:custGeom>
            <a:avLst/>
            <a:gdLst>
              <a:gd name="T0" fmla="*/ 245 w 490"/>
              <a:gd name="T1" fmla="*/ 0 h 490"/>
              <a:gd name="T2" fmla="*/ 490 w 490"/>
              <a:gd name="T3" fmla="*/ 245 h 490"/>
              <a:gd name="T4" fmla="*/ 245 w 490"/>
              <a:gd name="T5" fmla="*/ 490 h 490"/>
              <a:gd name="T6" fmla="*/ 0 w 490"/>
              <a:gd name="T7" fmla="*/ 245 h 490"/>
              <a:gd name="T8" fmla="*/ 245 w 490"/>
              <a:gd name="T9" fmla="*/ 0 h 490"/>
              <a:gd name="T10" fmla="*/ 436 w 490"/>
              <a:gd name="T11" fmla="*/ 250 h 490"/>
              <a:gd name="T12" fmla="*/ 427 w 490"/>
              <a:gd name="T13" fmla="*/ 256 h 490"/>
              <a:gd name="T14" fmla="*/ 394 w 490"/>
              <a:gd name="T15" fmla="*/ 256 h 490"/>
              <a:gd name="T16" fmla="*/ 386 w 490"/>
              <a:gd name="T17" fmla="*/ 253 h 490"/>
              <a:gd name="T18" fmla="*/ 245 w 490"/>
              <a:gd name="T19" fmla="*/ 105 h 490"/>
              <a:gd name="T20" fmla="*/ 104 w 490"/>
              <a:gd name="T21" fmla="*/ 253 h 490"/>
              <a:gd name="T22" fmla="*/ 96 w 490"/>
              <a:gd name="T23" fmla="*/ 256 h 490"/>
              <a:gd name="T24" fmla="*/ 63 w 490"/>
              <a:gd name="T25" fmla="*/ 256 h 490"/>
              <a:gd name="T26" fmla="*/ 54 w 490"/>
              <a:gd name="T27" fmla="*/ 250 h 490"/>
              <a:gd name="T28" fmla="*/ 56 w 490"/>
              <a:gd name="T29" fmla="*/ 239 h 490"/>
              <a:gd name="T30" fmla="*/ 236 w 490"/>
              <a:gd name="T31" fmla="*/ 52 h 490"/>
              <a:gd name="T32" fmla="*/ 245 w 490"/>
              <a:gd name="T33" fmla="*/ 48 h 490"/>
              <a:gd name="T34" fmla="*/ 254 w 490"/>
              <a:gd name="T35" fmla="*/ 52 h 490"/>
              <a:gd name="T36" fmla="*/ 434 w 490"/>
              <a:gd name="T37" fmla="*/ 239 h 490"/>
              <a:gd name="T38" fmla="*/ 436 w 490"/>
              <a:gd name="T39" fmla="*/ 250 h 490"/>
              <a:gd name="T40" fmla="*/ 113 w 490"/>
              <a:gd name="T41" fmla="*/ 267 h 490"/>
              <a:gd name="T42" fmla="*/ 113 w 490"/>
              <a:gd name="T43" fmla="*/ 267 h 490"/>
              <a:gd name="T44" fmla="*/ 113 w 490"/>
              <a:gd name="T45" fmla="*/ 379 h 490"/>
              <a:gd name="T46" fmla="*/ 129 w 490"/>
              <a:gd name="T47" fmla="*/ 398 h 490"/>
              <a:gd name="T48" fmla="*/ 202 w 490"/>
              <a:gd name="T49" fmla="*/ 398 h 490"/>
              <a:gd name="T50" fmla="*/ 202 w 490"/>
              <a:gd name="T51" fmla="*/ 276 h 490"/>
              <a:gd name="T52" fmla="*/ 221 w 490"/>
              <a:gd name="T53" fmla="*/ 257 h 490"/>
              <a:gd name="T54" fmla="*/ 269 w 490"/>
              <a:gd name="T55" fmla="*/ 257 h 490"/>
              <a:gd name="T56" fmla="*/ 288 w 490"/>
              <a:gd name="T57" fmla="*/ 276 h 490"/>
              <a:gd name="T58" fmla="*/ 288 w 490"/>
              <a:gd name="T59" fmla="*/ 398 h 490"/>
              <a:gd name="T60" fmla="*/ 361 w 490"/>
              <a:gd name="T61" fmla="*/ 398 h 490"/>
              <a:gd name="T62" fmla="*/ 377 w 490"/>
              <a:gd name="T63" fmla="*/ 379 h 490"/>
              <a:gd name="T64" fmla="*/ 377 w 490"/>
              <a:gd name="T65" fmla="*/ 268 h 490"/>
              <a:gd name="T66" fmla="*/ 245 w 490"/>
              <a:gd name="T67" fmla="*/ 130 h 490"/>
              <a:gd name="T68" fmla="*/ 113 w 490"/>
              <a:gd name="T69" fmla="*/ 267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0" h="490">
                <a:moveTo>
                  <a:pt x="245" y="0"/>
                </a:moveTo>
                <a:cubicBezTo>
                  <a:pt x="380" y="0"/>
                  <a:pt x="490" y="110"/>
                  <a:pt x="490" y="245"/>
                </a:cubicBezTo>
                <a:cubicBezTo>
                  <a:pt x="490" y="381"/>
                  <a:pt x="380" y="490"/>
                  <a:pt x="245" y="490"/>
                </a:cubicBezTo>
                <a:cubicBezTo>
                  <a:pt x="110" y="490"/>
                  <a:pt x="0" y="381"/>
                  <a:pt x="0" y="245"/>
                </a:cubicBezTo>
                <a:cubicBezTo>
                  <a:pt x="0" y="110"/>
                  <a:pt x="110" y="0"/>
                  <a:pt x="245" y="0"/>
                </a:cubicBezTo>
                <a:close/>
                <a:moveTo>
                  <a:pt x="436" y="250"/>
                </a:moveTo>
                <a:cubicBezTo>
                  <a:pt x="435" y="254"/>
                  <a:pt x="431" y="256"/>
                  <a:pt x="427" y="256"/>
                </a:cubicBezTo>
                <a:lnTo>
                  <a:pt x="394" y="256"/>
                </a:lnTo>
                <a:cubicBezTo>
                  <a:pt x="391" y="256"/>
                  <a:pt x="388" y="255"/>
                  <a:pt x="386" y="253"/>
                </a:cubicBezTo>
                <a:lnTo>
                  <a:pt x="245" y="105"/>
                </a:lnTo>
                <a:lnTo>
                  <a:pt x="104" y="253"/>
                </a:lnTo>
                <a:cubicBezTo>
                  <a:pt x="102" y="255"/>
                  <a:pt x="99" y="256"/>
                  <a:pt x="96" y="256"/>
                </a:cubicBezTo>
                <a:lnTo>
                  <a:pt x="63" y="256"/>
                </a:lnTo>
                <a:cubicBezTo>
                  <a:pt x="59" y="256"/>
                  <a:pt x="55" y="254"/>
                  <a:pt x="54" y="250"/>
                </a:cubicBezTo>
                <a:cubicBezTo>
                  <a:pt x="52" y="246"/>
                  <a:pt x="53" y="242"/>
                  <a:pt x="56" y="239"/>
                </a:cubicBezTo>
                <a:lnTo>
                  <a:pt x="236" y="52"/>
                </a:lnTo>
                <a:cubicBezTo>
                  <a:pt x="238" y="49"/>
                  <a:pt x="242" y="48"/>
                  <a:pt x="245" y="48"/>
                </a:cubicBezTo>
                <a:cubicBezTo>
                  <a:pt x="248" y="48"/>
                  <a:pt x="252" y="49"/>
                  <a:pt x="254" y="52"/>
                </a:cubicBezTo>
                <a:lnTo>
                  <a:pt x="434" y="239"/>
                </a:lnTo>
                <a:cubicBezTo>
                  <a:pt x="437" y="242"/>
                  <a:pt x="438" y="246"/>
                  <a:pt x="436" y="250"/>
                </a:cubicBezTo>
                <a:close/>
                <a:moveTo>
                  <a:pt x="113" y="267"/>
                </a:moveTo>
                <a:lnTo>
                  <a:pt x="113" y="267"/>
                </a:lnTo>
                <a:lnTo>
                  <a:pt x="113" y="379"/>
                </a:lnTo>
                <a:cubicBezTo>
                  <a:pt x="113" y="389"/>
                  <a:pt x="120" y="398"/>
                  <a:pt x="129" y="398"/>
                </a:cubicBezTo>
                <a:lnTo>
                  <a:pt x="202" y="398"/>
                </a:lnTo>
                <a:lnTo>
                  <a:pt x="202" y="276"/>
                </a:lnTo>
                <a:cubicBezTo>
                  <a:pt x="202" y="266"/>
                  <a:pt x="211" y="257"/>
                  <a:pt x="221" y="257"/>
                </a:cubicBezTo>
                <a:lnTo>
                  <a:pt x="269" y="257"/>
                </a:lnTo>
                <a:cubicBezTo>
                  <a:pt x="279" y="257"/>
                  <a:pt x="288" y="266"/>
                  <a:pt x="288" y="276"/>
                </a:cubicBezTo>
                <a:lnTo>
                  <a:pt x="288" y="398"/>
                </a:lnTo>
                <a:lnTo>
                  <a:pt x="361" y="398"/>
                </a:lnTo>
                <a:cubicBezTo>
                  <a:pt x="370" y="398"/>
                  <a:pt x="377" y="389"/>
                  <a:pt x="377" y="379"/>
                </a:cubicBezTo>
                <a:lnTo>
                  <a:pt x="377" y="268"/>
                </a:lnTo>
                <a:lnTo>
                  <a:pt x="245" y="130"/>
                </a:lnTo>
                <a:lnTo>
                  <a:pt x="113" y="26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395" tIns="45697" rIns="91395" bIns="45697" numCol="1" anchor="t" anchorCtr="0" compatLnSpc="1"/>
          <a:lstStyle/>
          <a:p>
            <a:pPr marL="0" marR="0" lvl="0" indent="0" algn="l" defTabSz="12185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E54919"/>
              </a:solidFill>
              <a:effectLst/>
              <a:uLnTx/>
              <a:uFillTx/>
              <a:latin typeface="印品黑体" panose="00000500000000000000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15"/>
          <p:cNvSpPr txBox="1"/>
          <p:nvPr/>
        </p:nvSpPr>
        <p:spPr>
          <a:xfrm>
            <a:off x="524950" y="1588215"/>
            <a:ext cx="7079924" cy="2893088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 w="12700">
                  <a:noFill/>
                  <a:prstDash val="solid"/>
                </a:ln>
                <a:solidFill>
                  <a:srgbClr val="E54919"/>
                </a:solidFill>
                <a:effectLst/>
                <a:uLnTx/>
                <a:uFillTx/>
                <a:latin typeface="Times New Roman" pitchFamily="18" charset="0"/>
                <a:ea typeface="印品黑体" panose="00000500000000000000" pitchFamily="2" charset="-122"/>
                <a:cs typeface="Times New Roman" pitchFamily="18" charset="0"/>
              </a:rPr>
              <a:t>CẢM ƠN CÁC EM ĐÃ CHÚ Ý LẮNG NGHE!</a:t>
            </a:r>
            <a:endParaRPr kumimoji="0" lang="zh-CN" altLang="en-US" sz="6000" b="1" i="0" u="none" strike="noStrike" kern="1200" cap="none" spc="0" normalizeH="0" baseline="0" noProof="0" dirty="0">
              <a:ln w="12700">
                <a:noFill/>
                <a:prstDash val="solid"/>
              </a:ln>
              <a:solidFill>
                <a:srgbClr val="E54919"/>
              </a:solidFill>
              <a:effectLst/>
              <a:uLnTx/>
              <a:uFillTx/>
              <a:latin typeface="Times New Roman" pitchFamily="18" charset="0"/>
              <a:ea typeface="印品黑体" panose="00000500000000000000" pitchFamily="2" charset="-122"/>
              <a:cs typeface="Times New Roman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3613" y="3360494"/>
            <a:ext cx="2958449" cy="349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6298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grpId="0" nodeType="afterEffect" p14:presetBounceEnd="2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000">
                                          <p:cBhvr additive="base">
                                            <p:cTn id="13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000">
                                          <p:cBhvr additive="base">
                                            <p:cTn id="14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7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inh_nen_cho_blog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56576" y="1916832"/>
            <a:ext cx="2627784" cy="414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51520" y="188640"/>
            <a:ext cx="8640960" cy="638132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6000" y="476672"/>
            <a:ext cx="586865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 Lỗ mũi mười tám gánh lông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Chồng yêu chồng bảo rau rồng trời cho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Đêm nằm thì ngáy o o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Chồng yêu chồng bảo ngáy cho vui nhà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 chợ thì hay ăn quà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Chồng yêu chồng bảo về nhà đỡ cơm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Trên đầu những rác cùng rơm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Chồng yêu chồng bảo hoa thơm rắc đầu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pt-B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Chồng người đánh giặc sông Lô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Chồng em ngồi bếp rang ngô cháy quần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Chồng người cưỡi ngựa bắn cung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Chồng em ngồi bếp cầm thun bắn ruồi</a:t>
            </a:r>
            <a:r>
              <a:rPr lang="pt-B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Right Brace 5"/>
          <p:cNvSpPr/>
          <p:nvPr/>
        </p:nvSpPr>
        <p:spPr>
          <a:xfrm>
            <a:off x="5552352" y="672619"/>
            <a:ext cx="1080120" cy="3096344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5399445" y="4252942"/>
            <a:ext cx="1080120" cy="1634931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491106" y="542655"/>
            <a:ext cx="2185349" cy="302433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i="1" dirty="0">
                <a:solidFill>
                  <a:srgbClr val="FF0000"/>
                </a:solidFill>
              </a:rPr>
              <a:t>T</a:t>
            </a:r>
            <a:r>
              <a:rPr lang="pt-BR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hói xấu của nhân vật người vợ: lỗ mũi nhiều lông, ngủ thì ngáy to, hay ăn quà, ở bẩn.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300192" y="3893035"/>
            <a:ext cx="2647808" cy="21895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pt-BR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hói xấu của nhân vật người chồng: Không làm được việc lớn, chỉ quanh quẩn ở nhà làm những việc vô nghĩa.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106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956"/>
            <a:ext cx="9144001" cy="683758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0583" y="4684603"/>
            <a:ext cx="1147543" cy="111540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50218" y="728625"/>
            <a:ext cx="1277807" cy="1350714"/>
          </a:xfrm>
          <a:prstGeom prst="rect">
            <a:avLst/>
          </a:prstGeom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81016" y="1400008"/>
            <a:ext cx="8876168" cy="1717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scene3d>
              <a:camera prst="obliqueBottomLeft"/>
              <a:lightRig rig="threePt" dir="t"/>
            </a:scene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endParaRPr lang="zh-CN" altLang="en-US" sz="7200" b="1" dirty="0">
              <a:solidFill>
                <a:schemeClr val="bg2"/>
              </a:solidFill>
              <a:latin typeface="Times New Roman" pitchFamily="18" charset="0"/>
              <a:ea typeface="印品黑体" panose="00000500000000000000" pitchFamily="2" charset="-122"/>
              <a:cs typeface="Times New Roman" pitchFamily="18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3527710" y="5705965"/>
            <a:ext cx="349100" cy="472063"/>
            <a:chOff x="4796805" y="-215900"/>
            <a:chExt cx="2093913" cy="2122488"/>
          </a:xfrm>
          <a:solidFill>
            <a:schemeClr val="bg1"/>
          </a:solidFill>
        </p:grpSpPr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4796805" y="-215900"/>
              <a:ext cx="2093913" cy="2122488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C4261D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5168280" y="0"/>
              <a:ext cx="1360488" cy="1641475"/>
            </a:xfrm>
            <a:custGeom>
              <a:avLst/>
              <a:gdLst>
                <a:gd name="T0" fmla="*/ 870 w 1809"/>
                <a:gd name="T1" fmla="*/ 879 h 2152"/>
                <a:gd name="T2" fmla="*/ 870 w 1809"/>
                <a:gd name="T3" fmla="*/ 2152 h 2152"/>
                <a:gd name="T4" fmla="*/ 1809 w 1809"/>
                <a:gd name="T5" fmla="*/ 1820 h 2152"/>
                <a:gd name="T6" fmla="*/ 1809 w 1809"/>
                <a:gd name="T7" fmla="*/ 547 h 2152"/>
                <a:gd name="T8" fmla="*/ 870 w 1809"/>
                <a:gd name="T9" fmla="*/ 879 h 2152"/>
                <a:gd name="T10" fmla="*/ 785 w 1809"/>
                <a:gd name="T11" fmla="*/ 961 h 2152"/>
                <a:gd name="T12" fmla="*/ 785 w 1809"/>
                <a:gd name="T13" fmla="*/ 1138 h 2152"/>
                <a:gd name="T14" fmla="*/ 613 w 1809"/>
                <a:gd name="T15" fmla="*/ 1053 h 2152"/>
                <a:gd name="T16" fmla="*/ 613 w 1809"/>
                <a:gd name="T17" fmla="*/ 864 h 2152"/>
                <a:gd name="T18" fmla="*/ 785 w 1809"/>
                <a:gd name="T19" fmla="*/ 961 h 2152"/>
                <a:gd name="T20" fmla="*/ 1555 w 1809"/>
                <a:gd name="T21" fmla="*/ 410 h 2152"/>
                <a:gd name="T22" fmla="*/ 1507 w 1809"/>
                <a:gd name="T23" fmla="*/ 386 h 2152"/>
                <a:gd name="T24" fmla="*/ 602 w 1809"/>
                <a:gd name="T25" fmla="*/ 700 h 2152"/>
                <a:gd name="T26" fmla="*/ 576 w 1809"/>
                <a:gd name="T27" fmla="*/ 724 h 2152"/>
                <a:gd name="T28" fmla="*/ 576 w 1809"/>
                <a:gd name="T29" fmla="*/ 2017 h 2152"/>
                <a:gd name="T30" fmla="*/ 822 w 1809"/>
                <a:gd name="T31" fmla="*/ 2149 h 2152"/>
                <a:gd name="T32" fmla="*/ 822 w 1809"/>
                <a:gd name="T33" fmla="*/ 879 h 2152"/>
                <a:gd name="T34" fmla="*/ 622 w 1809"/>
                <a:gd name="T35" fmla="*/ 772 h 2152"/>
                <a:gd name="T36" fmla="*/ 625 w 1809"/>
                <a:gd name="T37" fmla="*/ 772 h 2152"/>
                <a:gd name="T38" fmla="*/ 1531 w 1809"/>
                <a:gd name="T39" fmla="*/ 457 h 2152"/>
                <a:gd name="T40" fmla="*/ 1555 w 1809"/>
                <a:gd name="T41" fmla="*/ 410 h 2152"/>
                <a:gd name="T42" fmla="*/ 209 w 1809"/>
                <a:gd name="T43" fmla="*/ 581 h 2152"/>
                <a:gd name="T44" fmla="*/ 209 w 1809"/>
                <a:gd name="T45" fmla="*/ 758 h 2152"/>
                <a:gd name="T46" fmla="*/ 37 w 1809"/>
                <a:gd name="T47" fmla="*/ 673 h 2152"/>
                <a:gd name="T48" fmla="*/ 37 w 1809"/>
                <a:gd name="T49" fmla="*/ 484 h 2152"/>
                <a:gd name="T50" fmla="*/ 209 w 1809"/>
                <a:gd name="T51" fmla="*/ 581 h 2152"/>
                <a:gd name="T52" fmla="*/ 978 w 1809"/>
                <a:gd name="T53" fmla="*/ 30 h 2152"/>
                <a:gd name="T54" fmla="*/ 931 w 1809"/>
                <a:gd name="T55" fmla="*/ 6 h 2152"/>
                <a:gd name="T56" fmla="*/ 25 w 1809"/>
                <a:gd name="T57" fmla="*/ 321 h 2152"/>
                <a:gd name="T58" fmla="*/ 0 w 1809"/>
                <a:gd name="T59" fmla="*/ 344 h 2152"/>
                <a:gd name="T60" fmla="*/ 0 w 1809"/>
                <a:gd name="T61" fmla="*/ 1638 h 2152"/>
                <a:gd name="T62" fmla="*/ 246 w 1809"/>
                <a:gd name="T63" fmla="*/ 1770 h 2152"/>
                <a:gd name="T64" fmla="*/ 246 w 1809"/>
                <a:gd name="T65" fmla="*/ 500 h 2152"/>
                <a:gd name="T66" fmla="*/ 46 w 1809"/>
                <a:gd name="T67" fmla="*/ 393 h 2152"/>
                <a:gd name="T68" fmla="*/ 49 w 1809"/>
                <a:gd name="T69" fmla="*/ 392 h 2152"/>
                <a:gd name="T70" fmla="*/ 954 w 1809"/>
                <a:gd name="T71" fmla="*/ 77 h 2152"/>
                <a:gd name="T72" fmla="*/ 978 w 1809"/>
                <a:gd name="T73" fmla="*/ 30 h 2152"/>
                <a:gd name="T74" fmla="*/ 497 w 1809"/>
                <a:gd name="T75" fmla="*/ 781 h 2152"/>
                <a:gd name="T76" fmla="*/ 497 w 1809"/>
                <a:gd name="T77" fmla="*/ 958 h 2152"/>
                <a:gd name="T78" fmla="*/ 325 w 1809"/>
                <a:gd name="T79" fmla="*/ 873 h 2152"/>
                <a:gd name="T80" fmla="*/ 325 w 1809"/>
                <a:gd name="T81" fmla="*/ 684 h 2152"/>
                <a:gd name="T82" fmla="*/ 497 w 1809"/>
                <a:gd name="T83" fmla="*/ 781 h 2152"/>
                <a:gd name="T84" fmla="*/ 1266 w 1809"/>
                <a:gd name="T85" fmla="*/ 230 h 2152"/>
                <a:gd name="T86" fmla="*/ 1219 w 1809"/>
                <a:gd name="T87" fmla="*/ 206 h 2152"/>
                <a:gd name="T88" fmla="*/ 313 w 1809"/>
                <a:gd name="T89" fmla="*/ 520 h 2152"/>
                <a:gd name="T90" fmla="*/ 288 w 1809"/>
                <a:gd name="T91" fmla="*/ 544 h 2152"/>
                <a:gd name="T92" fmla="*/ 288 w 1809"/>
                <a:gd name="T93" fmla="*/ 1837 h 2152"/>
                <a:gd name="T94" fmla="*/ 534 w 1809"/>
                <a:gd name="T95" fmla="*/ 1969 h 2152"/>
                <a:gd name="T96" fmla="*/ 534 w 1809"/>
                <a:gd name="T97" fmla="*/ 699 h 2152"/>
                <a:gd name="T98" fmla="*/ 334 w 1809"/>
                <a:gd name="T99" fmla="*/ 592 h 2152"/>
                <a:gd name="T100" fmla="*/ 337 w 1809"/>
                <a:gd name="T101" fmla="*/ 592 h 2152"/>
                <a:gd name="T102" fmla="*/ 1243 w 1809"/>
                <a:gd name="T103" fmla="*/ 277 h 2152"/>
                <a:gd name="T104" fmla="*/ 1266 w 1809"/>
                <a:gd name="T105" fmla="*/ 230 h 2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09" h="2152">
                  <a:moveTo>
                    <a:pt x="870" y="879"/>
                  </a:moveTo>
                  <a:lnTo>
                    <a:pt x="870" y="2152"/>
                  </a:lnTo>
                  <a:lnTo>
                    <a:pt x="1809" y="1820"/>
                  </a:lnTo>
                  <a:lnTo>
                    <a:pt x="1809" y="547"/>
                  </a:lnTo>
                  <a:lnTo>
                    <a:pt x="870" y="879"/>
                  </a:lnTo>
                  <a:close/>
                  <a:moveTo>
                    <a:pt x="785" y="961"/>
                  </a:moveTo>
                  <a:lnTo>
                    <a:pt x="785" y="1138"/>
                  </a:lnTo>
                  <a:cubicBezTo>
                    <a:pt x="699" y="1121"/>
                    <a:pt x="613" y="1053"/>
                    <a:pt x="613" y="1053"/>
                  </a:cubicBezTo>
                  <a:lnTo>
                    <a:pt x="613" y="864"/>
                  </a:lnTo>
                  <a:cubicBezTo>
                    <a:pt x="719" y="950"/>
                    <a:pt x="785" y="961"/>
                    <a:pt x="785" y="961"/>
                  </a:cubicBezTo>
                  <a:close/>
                  <a:moveTo>
                    <a:pt x="1555" y="410"/>
                  </a:moveTo>
                  <a:cubicBezTo>
                    <a:pt x="1548" y="390"/>
                    <a:pt x="1527" y="379"/>
                    <a:pt x="1507" y="386"/>
                  </a:cubicBezTo>
                  <a:lnTo>
                    <a:pt x="602" y="700"/>
                  </a:lnTo>
                  <a:cubicBezTo>
                    <a:pt x="590" y="704"/>
                    <a:pt x="580" y="713"/>
                    <a:pt x="576" y="724"/>
                  </a:cubicBezTo>
                  <a:lnTo>
                    <a:pt x="576" y="2017"/>
                  </a:lnTo>
                  <a:cubicBezTo>
                    <a:pt x="608" y="2080"/>
                    <a:pt x="741" y="2149"/>
                    <a:pt x="822" y="2149"/>
                  </a:cubicBezTo>
                  <a:lnTo>
                    <a:pt x="822" y="879"/>
                  </a:lnTo>
                  <a:cubicBezTo>
                    <a:pt x="779" y="873"/>
                    <a:pt x="682" y="822"/>
                    <a:pt x="622" y="772"/>
                  </a:cubicBezTo>
                  <a:cubicBezTo>
                    <a:pt x="623" y="772"/>
                    <a:pt x="624" y="772"/>
                    <a:pt x="625" y="772"/>
                  </a:cubicBezTo>
                  <a:lnTo>
                    <a:pt x="1531" y="457"/>
                  </a:lnTo>
                  <a:cubicBezTo>
                    <a:pt x="1550" y="450"/>
                    <a:pt x="1561" y="429"/>
                    <a:pt x="1555" y="410"/>
                  </a:cubicBezTo>
                  <a:close/>
                  <a:moveTo>
                    <a:pt x="209" y="581"/>
                  </a:moveTo>
                  <a:lnTo>
                    <a:pt x="209" y="758"/>
                  </a:lnTo>
                  <a:cubicBezTo>
                    <a:pt x="123" y="742"/>
                    <a:pt x="37" y="673"/>
                    <a:pt x="37" y="673"/>
                  </a:cubicBezTo>
                  <a:lnTo>
                    <a:pt x="37" y="484"/>
                  </a:lnTo>
                  <a:cubicBezTo>
                    <a:pt x="143" y="570"/>
                    <a:pt x="209" y="581"/>
                    <a:pt x="209" y="581"/>
                  </a:cubicBezTo>
                  <a:close/>
                  <a:moveTo>
                    <a:pt x="978" y="30"/>
                  </a:moveTo>
                  <a:cubicBezTo>
                    <a:pt x="972" y="11"/>
                    <a:pt x="951" y="0"/>
                    <a:pt x="931" y="6"/>
                  </a:cubicBezTo>
                  <a:lnTo>
                    <a:pt x="25" y="321"/>
                  </a:lnTo>
                  <a:cubicBezTo>
                    <a:pt x="14" y="325"/>
                    <a:pt x="3" y="334"/>
                    <a:pt x="0" y="344"/>
                  </a:cubicBezTo>
                  <a:lnTo>
                    <a:pt x="0" y="1638"/>
                  </a:lnTo>
                  <a:cubicBezTo>
                    <a:pt x="32" y="1700"/>
                    <a:pt x="165" y="1770"/>
                    <a:pt x="246" y="1770"/>
                  </a:cubicBezTo>
                  <a:lnTo>
                    <a:pt x="246" y="500"/>
                  </a:lnTo>
                  <a:cubicBezTo>
                    <a:pt x="203" y="493"/>
                    <a:pt x="106" y="443"/>
                    <a:pt x="46" y="393"/>
                  </a:cubicBezTo>
                  <a:cubicBezTo>
                    <a:pt x="47" y="393"/>
                    <a:pt x="48" y="392"/>
                    <a:pt x="49" y="392"/>
                  </a:cubicBezTo>
                  <a:lnTo>
                    <a:pt x="954" y="77"/>
                  </a:lnTo>
                  <a:cubicBezTo>
                    <a:pt x="974" y="71"/>
                    <a:pt x="985" y="50"/>
                    <a:pt x="978" y="30"/>
                  </a:cubicBezTo>
                  <a:close/>
                  <a:moveTo>
                    <a:pt x="497" y="781"/>
                  </a:moveTo>
                  <a:lnTo>
                    <a:pt x="497" y="958"/>
                  </a:lnTo>
                  <a:cubicBezTo>
                    <a:pt x="411" y="941"/>
                    <a:pt x="325" y="873"/>
                    <a:pt x="325" y="873"/>
                  </a:cubicBezTo>
                  <a:lnTo>
                    <a:pt x="325" y="684"/>
                  </a:lnTo>
                  <a:cubicBezTo>
                    <a:pt x="431" y="770"/>
                    <a:pt x="497" y="781"/>
                    <a:pt x="497" y="781"/>
                  </a:cubicBezTo>
                  <a:close/>
                  <a:moveTo>
                    <a:pt x="1266" y="230"/>
                  </a:moveTo>
                  <a:cubicBezTo>
                    <a:pt x="1260" y="210"/>
                    <a:pt x="1239" y="199"/>
                    <a:pt x="1219" y="206"/>
                  </a:cubicBezTo>
                  <a:lnTo>
                    <a:pt x="313" y="520"/>
                  </a:lnTo>
                  <a:cubicBezTo>
                    <a:pt x="302" y="524"/>
                    <a:pt x="291" y="533"/>
                    <a:pt x="288" y="544"/>
                  </a:cubicBezTo>
                  <a:lnTo>
                    <a:pt x="288" y="1837"/>
                  </a:lnTo>
                  <a:cubicBezTo>
                    <a:pt x="320" y="1900"/>
                    <a:pt x="453" y="1969"/>
                    <a:pt x="534" y="1969"/>
                  </a:cubicBezTo>
                  <a:lnTo>
                    <a:pt x="534" y="699"/>
                  </a:lnTo>
                  <a:cubicBezTo>
                    <a:pt x="491" y="693"/>
                    <a:pt x="394" y="642"/>
                    <a:pt x="334" y="592"/>
                  </a:cubicBezTo>
                  <a:cubicBezTo>
                    <a:pt x="335" y="592"/>
                    <a:pt x="336" y="592"/>
                    <a:pt x="337" y="592"/>
                  </a:cubicBezTo>
                  <a:lnTo>
                    <a:pt x="1243" y="277"/>
                  </a:lnTo>
                  <a:cubicBezTo>
                    <a:pt x="1262" y="270"/>
                    <a:pt x="1273" y="249"/>
                    <a:pt x="1266" y="230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C4261D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977029" y="5705965"/>
            <a:ext cx="349100" cy="472063"/>
            <a:chOff x="7772329" y="-1123557"/>
            <a:chExt cx="465708" cy="472063"/>
          </a:xfrm>
          <a:solidFill>
            <a:schemeClr val="bg1"/>
          </a:solidFill>
        </p:grpSpPr>
        <p:sp>
          <p:nvSpPr>
            <p:cNvPr id="20" name="Freeform 5"/>
            <p:cNvSpPr>
              <a:spLocks noEditPoints="1"/>
            </p:cNvSpPr>
            <p:nvPr/>
          </p:nvSpPr>
          <p:spPr bwMode="auto">
            <a:xfrm>
              <a:off x="7866603" y="-1084628"/>
              <a:ext cx="277160" cy="398943"/>
            </a:xfrm>
            <a:custGeom>
              <a:avLst/>
              <a:gdLst>
                <a:gd name="T0" fmla="*/ 370 w 780"/>
                <a:gd name="T1" fmla="*/ 732 h 1139"/>
                <a:gd name="T2" fmla="*/ 498 w 780"/>
                <a:gd name="T3" fmla="*/ 660 h 1139"/>
                <a:gd name="T4" fmla="*/ 578 w 780"/>
                <a:gd name="T5" fmla="*/ 682 h 1139"/>
                <a:gd name="T6" fmla="*/ 653 w 780"/>
                <a:gd name="T7" fmla="*/ 535 h 1139"/>
                <a:gd name="T8" fmla="*/ 709 w 780"/>
                <a:gd name="T9" fmla="*/ 494 h 1139"/>
                <a:gd name="T10" fmla="*/ 711 w 780"/>
                <a:gd name="T11" fmla="*/ 316 h 1139"/>
                <a:gd name="T12" fmla="*/ 657 w 780"/>
                <a:gd name="T13" fmla="*/ 274 h 1139"/>
                <a:gd name="T14" fmla="*/ 596 w 780"/>
                <a:gd name="T15" fmla="*/ 128 h 1139"/>
                <a:gd name="T16" fmla="*/ 531 w 780"/>
                <a:gd name="T17" fmla="*/ 141 h 1139"/>
                <a:gd name="T18" fmla="*/ 409 w 780"/>
                <a:gd name="T19" fmla="*/ 69 h 1139"/>
                <a:gd name="T20" fmla="*/ 380 w 780"/>
                <a:gd name="T21" fmla="*/ 69 h 1139"/>
                <a:gd name="T22" fmla="*/ 289 w 780"/>
                <a:gd name="T23" fmla="*/ 140 h 1139"/>
                <a:gd name="T24" fmla="*/ 260 w 780"/>
                <a:gd name="T25" fmla="*/ 132 h 1139"/>
                <a:gd name="T26" fmla="*/ 187 w 780"/>
                <a:gd name="T27" fmla="*/ 138 h 1139"/>
                <a:gd name="T28" fmla="*/ 80 w 780"/>
                <a:gd name="T29" fmla="*/ 280 h 1139"/>
                <a:gd name="T30" fmla="*/ 99 w 780"/>
                <a:gd name="T31" fmla="*/ 346 h 1139"/>
                <a:gd name="T32" fmla="*/ 64 w 780"/>
                <a:gd name="T33" fmla="*/ 501 h 1139"/>
                <a:gd name="T34" fmla="*/ 181 w 780"/>
                <a:gd name="T35" fmla="*/ 609 h 1139"/>
                <a:gd name="T36" fmla="*/ 194 w 780"/>
                <a:gd name="T37" fmla="*/ 676 h 1139"/>
                <a:gd name="T38" fmla="*/ 272 w 780"/>
                <a:gd name="T39" fmla="*/ 657 h 1139"/>
                <a:gd name="T40" fmla="*/ 294 w 780"/>
                <a:gd name="T41" fmla="*/ 726 h 1139"/>
                <a:gd name="T42" fmla="*/ 221 w 780"/>
                <a:gd name="T43" fmla="*/ 731 h 1139"/>
                <a:gd name="T44" fmla="*/ 121 w 780"/>
                <a:gd name="T45" fmla="*/ 608 h 1139"/>
                <a:gd name="T46" fmla="*/ 7 w 780"/>
                <a:gd name="T47" fmla="*/ 519 h 1139"/>
                <a:gd name="T48" fmla="*/ 51 w 780"/>
                <a:gd name="T49" fmla="*/ 381 h 1139"/>
                <a:gd name="T50" fmla="*/ 64 w 780"/>
                <a:gd name="T51" fmla="*/ 223 h 1139"/>
                <a:gd name="T52" fmla="*/ 127 w 780"/>
                <a:gd name="T53" fmla="*/ 138 h 1139"/>
                <a:gd name="T54" fmla="*/ 276 w 780"/>
                <a:gd name="T55" fmla="*/ 75 h 1139"/>
                <a:gd name="T56" fmla="*/ 298 w 780"/>
                <a:gd name="T57" fmla="*/ 81 h 1139"/>
                <a:gd name="T58" fmla="*/ 394 w 780"/>
                <a:gd name="T59" fmla="*/ 0 h 1139"/>
                <a:gd name="T60" fmla="*/ 508 w 780"/>
                <a:gd name="T61" fmla="*/ 85 h 1139"/>
                <a:gd name="T62" fmla="*/ 638 w 780"/>
                <a:gd name="T63" fmla="*/ 87 h 1139"/>
                <a:gd name="T64" fmla="*/ 675 w 780"/>
                <a:gd name="T65" fmla="*/ 217 h 1139"/>
                <a:gd name="T66" fmla="*/ 758 w 780"/>
                <a:gd name="T67" fmla="*/ 353 h 1139"/>
                <a:gd name="T68" fmla="*/ 756 w 780"/>
                <a:gd name="T69" fmla="*/ 459 h 1139"/>
                <a:gd name="T70" fmla="*/ 670 w 780"/>
                <a:gd name="T71" fmla="*/ 592 h 1139"/>
                <a:gd name="T72" fmla="*/ 578 w 780"/>
                <a:gd name="T73" fmla="*/ 741 h 1139"/>
                <a:gd name="T74" fmla="*/ 498 w 780"/>
                <a:gd name="T75" fmla="*/ 719 h 1139"/>
                <a:gd name="T76" fmla="*/ 385 w 780"/>
                <a:gd name="T77" fmla="*/ 801 h 1139"/>
                <a:gd name="T78" fmla="*/ 388 w 780"/>
                <a:gd name="T79" fmla="*/ 615 h 1139"/>
                <a:gd name="T80" fmla="*/ 388 w 780"/>
                <a:gd name="T81" fmla="*/ 650 h 1139"/>
                <a:gd name="T82" fmla="*/ 626 w 780"/>
                <a:gd name="T83" fmla="*/ 413 h 1139"/>
                <a:gd name="T84" fmla="*/ 388 w 780"/>
                <a:gd name="T85" fmla="*/ 583 h 1139"/>
                <a:gd name="T86" fmla="*/ 559 w 780"/>
                <a:gd name="T87" fmla="*/ 413 h 1139"/>
                <a:gd name="T88" fmla="*/ 533 w 780"/>
                <a:gd name="T89" fmla="*/ 780 h 1139"/>
                <a:gd name="T90" fmla="*/ 432 w 780"/>
                <a:gd name="T91" fmla="*/ 838 h 1139"/>
                <a:gd name="T92" fmla="*/ 515 w 780"/>
                <a:gd name="T93" fmla="*/ 1003 h 1139"/>
                <a:gd name="T94" fmla="*/ 669 w 780"/>
                <a:gd name="T95" fmla="*/ 1091 h 1139"/>
                <a:gd name="T96" fmla="*/ 283 w 780"/>
                <a:gd name="T97" fmla="*/ 792 h 1139"/>
                <a:gd name="T98" fmla="*/ 195 w 780"/>
                <a:gd name="T99" fmla="*/ 783 h 1139"/>
                <a:gd name="T100" fmla="*/ 136 w 780"/>
                <a:gd name="T101" fmla="*/ 1118 h 1139"/>
                <a:gd name="T102" fmla="*/ 361 w 780"/>
                <a:gd name="T103" fmla="*/ 1103 h 1139"/>
                <a:gd name="T104" fmla="*/ 385 w 780"/>
                <a:gd name="T105" fmla="*/ 848 h 1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80" h="1139">
                  <a:moveTo>
                    <a:pt x="272" y="657"/>
                  </a:moveTo>
                  <a:cubicBezTo>
                    <a:pt x="300" y="657"/>
                    <a:pt x="328" y="671"/>
                    <a:pt x="343" y="693"/>
                  </a:cubicBezTo>
                  <a:lnTo>
                    <a:pt x="370" y="732"/>
                  </a:lnTo>
                  <a:cubicBezTo>
                    <a:pt x="379" y="745"/>
                    <a:pt x="391" y="745"/>
                    <a:pt x="400" y="733"/>
                  </a:cubicBezTo>
                  <a:lnTo>
                    <a:pt x="428" y="694"/>
                  </a:lnTo>
                  <a:cubicBezTo>
                    <a:pt x="443" y="673"/>
                    <a:pt x="470" y="660"/>
                    <a:pt x="498" y="660"/>
                  </a:cubicBezTo>
                  <a:cubicBezTo>
                    <a:pt x="507" y="660"/>
                    <a:pt x="516" y="661"/>
                    <a:pt x="524" y="664"/>
                  </a:cubicBezTo>
                  <a:lnTo>
                    <a:pt x="569" y="680"/>
                  </a:lnTo>
                  <a:cubicBezTo>
                    <a:pt x="572" y="681"/>
                    <a:pt x="575" y="682"/>
                    <a:pt x="578" y="682"/>
                  </a:cubicBezTo>
                  <a:cubicBezTo>
                    <a:pt x="591" y="682"/>
                    <a:pt x="593" y="670"/>
                    <a:pt x="593" y="663"/>
                  </a:cubicBezTo>
                  <a:lnTo>
                    <a:pt x="593" y="615"/>
                  </a:lnTo>
                  <a:cubicBezTo>
                    <a:pt x="593" y="580"/>
                    <a:pt x="620" y="545"/>
                    <a:pt x="653" y="535"/>
                  </a:cubicBezTo>
                  <a:lnTo>
                    <a:pt x="699" y="521"/>
                  </a:lnTo>
                  <a:cubicBezTo>
                    <a:pt x="706" y="519"/>
                    <a:pt x="711" y="515"/>
                    <a:pt x="713" y="511"/>
                  </a:cubicBezTo>
                  <a:cubicBezTo>
                    <a:pt x="715" y="506"/>
                    <a:pt x="713" y="500"/>
                    <a:pt x="709" y="494"/>
                  </a:cubicBezTo>
                  <a:lnTo>
                    <a:pt x="680" y="455"/>
                  </a:lnTo>
                  <a:cubicBezTo>
                    <a:pt x="660" y="426"/>
                    <a:pt x="660" y="383"/>
                    <a:pt x="682" y="355"/>
                  </a:cubicBezTo>
                  <a:lnTo>
                    <a:pt x="711" y="316"/>
                  </a:lnTo>
                  <a:cubicBezTo>
                    <a:pt x="716" y="311"/>
                    <a:pt x="717" y="304"/>
                    <a:pt x="716" y="300"/>
                  </a:cubicBezTo>
                  <a:cubicBezTo>
                    <a:pt x="715" y="295"/>
                    <a:pt x="710" y="291"/>
                    <a:pt x="703" y="288"/>
                  </a:cubicBezTo>
                  <a:lnTo>
                    <a:pt x="657" y="274"/>
                  </a:lnTo>
                  <a:cubicBezTo>
                    <a:pt x="624" y="263"/>
                    <a:pt x="598" y="227"/>
                    <a:pt x="599" y="192"/>
                  </a:cubicBezTo>
                  <a:lnTo>
                    <a:pt x="600" y="144"/>
                  </a:lnTo>
                  <a:cubicBezTo>
                    <a:pt x="601" y="137"/>
                    <a:pt x="599" y="132"/>
                    <a:pt x="596" y="128"/>
                  </a:cubicBezTo>
                  <a:cubicBezTo>
                    <a:pt x="593" y="125"/>
                    <a:pt x="588" y="125"/>
                    <a:pt x="585" y="125"/>
                  </a:cubicBezTo>
                  <a:cubicBezTo>
                    <a:pt x="583" y="125"/>
                    <a:pt x="580" y="125"/>
                    <a:pt x="577" y="126"/>
                  </a:cubicBezTo>
                  <a:lnTo>
                    <a:pt x="531" y="141"/>
                  </a:lnTo>
                  <a:cubicBezTo>
                    <a:pt x="524" y="143"/>
                    <a:pt x="516" y="144"/>
                    <a:pt x="508" y="144"/>
                  </a:cubicBezTo>
                  <a:cubicBezTo>
                    <a:pt x="479" y="144"/>
                    <a:pt x="451" y="130"/>
                    <a:pt x="436" y="108"/>
                  </a:cubicBezTo>
                  <a:lnTo>
                    <a:pt x="409" y="69"/>
                  </a:lnTo>
                  <a:cubicBezTo>
                    <a:pt x="405" y="63"/>
                    <a:pt x="400" y="59"/>
                    <a:pt x="394" y="59"/>
                  </a:cubicBezTo>
                  <a:cubicBezTo>
                    <a:pt x="388" y="59"/>
                    <a:pt x="386" y="59"/>
                    <a:pt x="381" y="67"/>
                  </a:cubicBezTo>
                  <a:lnTo>
                    <a:pt x="380" y="69"/>
                  </a:lnTo>
                  <a:cubicBezTo>
                    <a:pt x="368" y="87"/>
                    <a:pt x="352" y="110"/>
                    <a:pt x="339" y="123"/>
                  </a:cubicBezTo>
                  <a:cubicBezTo>
                    <a:pt x="331" y="131"/>
                    <a:pt x="318" y="141"/>
                    <a:pt x="301" y="141"/>
                  </a:cubicBezTo>
                  <a:cubicBezTo>
                    <a:pt x="296" y="141"/>
                    <a:pt x="292" y="141"/>
                    <a:pt x="289" y="140"/>
                  </a:cubicBezTo>
                  <a:lnTo>
                    <a:pt x="285" y="140"/>
                  </a:lnTo>
                  <a:lnTo>
                    <a:pt x="282" y="138"/>
                  </a:lnTo>
                  <a:cubicBezTo>
                    <a:pt x="276" y="136"/>
                    <a:pt x="268" y="134"/>
                    <a:pt x="260" y="132"/>
                  </a:cubicBezTo>
                  <a:cubicBezTo>
                    <a:pt x="248" y="128"/>
                    <a:pt x="227" y="122"/>
                    <a:pt x="224" y="122"/>
                  </a:cubicBezTo>
                  <a:cubicBezTo>
                    <a:pt x="215" y="120"/>
                    <a:pt x="205" y="118"/>
                    <a:pt x="202" y="118"/>
                  </a:cubicBezTo>
                  <a:cubicBezTo>
                    <a:pt x="191" y="118"/>
                    <a:pt x="187" y="128"/>
                    <a:pt x="187" y="138"/>
                  </a:cubicBezTo>
                  <a:lnTo>
                    <a:pt x="187" y="186"/>
                  </a:lnTo>
                  <a:cubicBezTo>
                    <a:pt x="187" y="221"/>
                    <a:pt x="160" y="256"/>
                    <a:pt x="126" y="266"/>
                  </a:cubicBezTo>
                  <a:lnTo>
                    <a:pt x="80" y="280"/>
                  </a:lnTo>
                  <a:cubicBezTo>
                    <a:pt x="73" y="282"/>
                    <a:pt x="68" y="286"/>
                    <a:pt x="67" y="290"/>
                  </a:cubicBezTo>
                  <a:cubicBezTo>
                    <a:pt x="65" y="295"/>
                    <a:pt x="67" y="301"/>
                    <a:pt x="71" y="307"/>
                  </a:cubicBezTo>
                  <a:lnTo>
                    <a:pt x="99" y="346"/>
                  </a:lnTo>
                  <a:cubicBezTo>
                    <a:pt x="120" y="375"/>
                    <a:pt x="119" y="419"/>
                    <a:pt x="98" y="446"/>
                  </a:cubicBezTo>
                  <a:lnTo>
                    <a:pt x="68" y="485"/>
                  </a:lnTo>
                  <a:cubicBezTo>
                    <a:pt x="64" y="490"/>
                    <a:pt x="62" y="496"/>
                    <a:pt x="64" y="501"/>
                  </a:cubicBezTo>
                  <a:cubicBezTo>
                    <a:pt x="65" y="506"/>
                    <a:pt x="70" y="510"/>
                    <a:pt x="77" y="513"/>
                  </a:cubicBezTo>
                  <a:lnTo>
                    <a:pt x="123" y="527"/>
                  </a:lnTo>
                  <a:cubicBezTo>
                    <a:pt x="156" y="538"/>
                    <a:pt x="181" y="574"/>
                    <a:pt x="181" y="609"/>
                  </a:cubicBezTo>
                  <a:lnTo>
                    <a:pt x="179" y="657"/>
                  </a:lnTo>
                  <a:cubicBezTo>
                    <a:pt x="179" y="664"/>
                    <a:pt x="181" y="669"/>
                    <a:pt x="184" y="672"/>
                  </a:cubicBezTo>
                  <a:cubicBezTo>
                    <a:pt x="187" y="676"/>
                    <a:pt x="191" y="676"/>
                    <a:pt x="194" y="676"/>
                  </a:cubicBezTo>
                  <a:cubicBezTo>
                    <a:pt x="197" y="676"/>
                    <a:pt x="200" y="676"/>
                    <a:pt x="203" y="675"/>
                  </a:cubicBezTo>
                  <a:lnTo>
                    <a:pt x="248" y="660"/>
                  </a:lnTo>
                  <a:cubicBezTo>
                    <a:pt x="256" y="658"/>
                    <a:pt x="264" y="657"/>
                    <a:pt x="272" y="657"/>
                  </a:cubicBezTo>
                  <a:close/>
                  <a:moveTo>
                    <a:pt x="385" y="801"/>
                  </a:moveTo>
                  <a:cubicBezTo>
                    <a:pt x="360" y="801"/>
                    <a:pt x="337" y="788"/>
                    <a:pt x="322" y="765"/>
                  </a:cubicBezTo>
                  <a:lnTo>
                    <a:pt x="294" y="726"/>
                  </a:lnTo>
                  <a:cubicBezTo>
                    <a:pt x="291" y="721"/>
                    <a:pt x="282" y="716"/>
                    <a:pt x="272" y="716"/>
                  </a:cubicBezTo>
                  <a:cubicBezTo>
                    <a:pt x="270" y="716"/>
                    <a:pt x="268" y="716"/>
                    <a:pt x="266" y="716"/>
                  </a:cubicBezTo>
                  <a:lnTo>
                    <a:pt x="221" y="731"/>
                  </a:lnTo>
                  <a:cubicBezTo>
                    <a:pt x="192" y="741"/>
                    <a:pt x="161" y="734"/>
                    <a:pt x="141" y="714"/>
                  </a:cubicBezTo>
                  <a:cubicBezTo>
                    <a:pt x="127" y="699"/>
                    <a:pt x="119" y="678"/>
                    <a:pt x="120" y="656"/>
                  </a:cubicBezTo>
                  <a:lnTo>
                    <a:pt x="121" y="608"/>
                  </a:lnTo>
                  <a:cubicBezTo>
                    <a:pt x="122" y="599"/>
                    <a:pt x="113" y="586"/>
                    <a:pt x="104" y="584"/>
                  </a:cubicBezTo>
                  <a:lnTo>
                    <a:pt x="59" y="569"/>
                  </a:lnTo>
                  <a:cubicBezTo>
                    <a:pt x="33" y="560"/>
                    <a:pt x="14" y="542"/>
                    <a:pt x="7" y="519"/>
                  </a:cubicBezTo>
                  <a:cubicBezTo>
                    <a:pt x="0" y="496"/>
                    <a:pt x="5" y="470"/>
                    <a:pt x="22" y="448"/>
                  </a:cubicBezTo>
                  <a:lnTo>
                    <a:pt x="51" y="410"/>
                  </a:lnTo>
                  <a:cubicBezTo>
                    <a:pt x="56" y="403"/>
                    <a:pt x="57" y="388"/>
                    <a:pt x="51" y="381"/>
                  </a:cubicBezTo>
                  <a:lnTo>
                    <a:pt x="23" y="342"/>
                  </a:lnTo>
                  <a:cubicBezTo>
                    <a:pt x="7" y="320"/>
                    <a:pt x="3" y="295"/>
                    <a:pt x="11" y="271"/>
                  </a:cubicBezTo>
                  <a:cubicBezTo>
                    <a:pt x="19" y="248"/>
                    <a:pt x="38" y="230"/>
                    <a:pt x="64" y="223"/>
                  </a:cubicBezTo>
                  <a:lnTo>
                    <a:pt x="110" y="209"/>
                  </a:lnTo>
                  <a:cubicBezTo>
                    <a:pt x="118" y="207"/>
                    <a:pt x="127" y="195"/>
                    <a:pt x="127" y="186"/>
                  </a:cubicBezTo>
                  <a:lnTo>
                    <a:pt x="127" y="138"/>
                  </a:lnTo>
                  <a:cubicBezTo>
                    <a:pt x="127" y="93"/>
                    <a:pt x="160" y="59"/>
                    <a:pt x="202" y="59"/>
                  </a:cubicBezTo>
                  <a:cubicBezTo>
                    <a:pt x="212" y="59"/>
                    <a:pt x="228" y="62"/>
                    <a:pt x="236" y="64"/>
                  </a:cubicBezTo>
                  <a:cubicBezTo>
                    <a:pt x="240" y="65"/>
                    <a:pt x="252" y="68"/>
                    <a:pt x="276" y="75"/>
                  </a:cubicBezTo>
                  <a:cubicBezTo>
                    <a:pt x="284" y="77"/>
                    <a:pt x="292" y="79"/>
                    <a:pt x="297" y="81"/>
                  </a:cubicBezTo>
                  <a:lnTo>
                    <a:pt x="298" y="81"/>
                  </a:lnTo>
                  <a:cubicBezTo>
                    <a:pt x="298" y="81"/>
                    <a:pt x="298" y="81"/>
                    <a:pt x="298" y="81"/>
                  </a:cubicBezTo>
                  <a:cubicBezTo>
                    <a:pt x="305" y="74"/>
                    <a:pt x="315" y="60"/>
                    <a:pt x="330" y="37"/>
                  </a:cubicBezTo>
                  <a:lnTo>
                    <a:pt x="331" y="35"/>
                  </a:lnTo>
                  <a:cubicBezTo>
                    <a:pt x="346" y="12"/>
                    <a:pt x="367" y="0"/>
                    <a:pt x="394" y="0"/>
                  </a:cubicBezTo>
                  <a:cubicBezTo>
                    <a:pt x="420" y="0"/>
                    <a:pt x="443" y="13"/>
                    <a:pt x="458" y="36"/>
                  </a:cubicBezTo>
                  <a:lnTo>
                    <a:pt x="485" y="75"/>
                  </a:lnTo>
                  <a:cubicBezTo>
                    <a:pt x="489" y="80"/>
                    <a:pt x="498" y="85"/>
                    <a:pt x="508" y="85"/>
                  </a:cubicBezTo>
                  <a:cubicBezTo>
                    <a:pt x="510" y="85"/>
                    <a:pt x="512" y="85"/>
                    <a:pt x="513" y="85"/>
                  </a:cubicBezTo>
                  <a:lnTo>
                    <a:pt x="559" y="70"/>
                  </a:lnTo>
                  <a:cubicBezTo>
                    <a:pt x="588" y="60"/>
                    <a:pt x="619" y="67"/>
                    <a:pt x="638" y="87"/>
                  </a:cubicBezTo>
                  <a:cubicBezTo>
                    <a:pt x="653" y="102"/>
                    <a:pt x="660" y="123"/>
                    <a:pt x="659" y="145"/>
                  </a:cubicBezTo>
                  <a:lnTo>
                    <a:pt x="658" y="193"/>
                  </a:lnTo>
                  <a:cubicBezTo>
                    <a:pt x="658" y="202"/>
                    <a:pt x="667" y="215"/>
                    <a:pt x="675" y="217"/>
                  </a:cubicBezTo>
                  <a:lnTo>
                    <a:pt x="721" y="232"/>
                  </a:lnTo>
                  <a:cubicBezTo>
                    <a:pt x="746" y="241"/>
                    <a:pt x="765" y="259"/>
                    <a:pt x="772" y="282"/>
                  </a:cubicBezTo>
                  <a:cubicBezTo>
                    <a:pt x="780" y="306"/>
                    <a:pt x="774" y="331"/>
                    <a:pt x="758" y="353"/>
                  </a:cubicBezTo>
                  <a:lnTo>
                    <a:pt x="729" y="391"/>
                  </a:lnTo>
                  <a:cubicBezTo>
                    <a:pt x="723" y="398"/>
                    <a:pt x="723" y="413"/>
                    <a:pt x="728" y="420"/>
                  </a:cubicBezTo>
                  <a:lnTo>
                    <a:pt x="756" y="459"/>
                  </a:lnTo>
                  <a:cubicBezTo>
                    <a:pt x="772" y="481"/>
                    <a:pt x="777" y="507"/>
                    <a:pt x="769" y="530"/>
                  </a:cubicBezTo>
                  <a:cubicBezTo>
                    <a:pt x="761" y="553"/>
                    <a:pt x="742" y="570"/>
                    <a:pt x="716" y="578"/>
                  </a:cubicBezTo>
                  <a:lnTo>
                    <a:pt x="670" y="592"/>
                  </a:lnTo>
                  <a:cubicBezTo>
                    <a:pt x="661" y="594"/>
                    <a:pt x="652" y="606"/>
                    <a:pt x="652" y="615"/>
                  </a:cubicBezTo>
                  <a:lnTo>
                    <a:pt x="652" y="663"/>
                  </a:lnTo>
                  <a:cubicBezTo>
                    <a:pt x="652" y="708"/>
                    <a:pt x="621" y="741"/>
                    <a:pt x="578" y="741"/>
                  </a:cubicBezTo>
                  <a:cubicBezTo>
                    <a:pt x="568" y="741"/>
                    <a:pt x="558" y="739"/>
                    <a:pt x="549" y="736"/>
                  </a:cubicBezTo>
                  <a:lnTo>
                    <a:pt x="504" y="720"/>
                  </a:lnTo>
                  <a:cubicBezTo>
                    <a:pt x="502" y="719"/>
                    <a:pt x="500" y="719"/>
                    <a:pt x="498" y="719"/>
                  </a:cubicBezTo>
                  <a:cubicBezTo>
                    <a:pt x="488" y="719"/>
                    <a:pt x="479" y="724"/>
                    <a:pt x="476" y="728"/>
                  </a:cubicBezTo>
                  <a:lnTo>
                    <a:pt x="448" y="767"/>
                  </a:lnTo>
                  <a:cubicBezTo>
                    <a:pt x="432" y="789"/>
                    <a:pt x="410" y="801"/>
                    <a:pt x="385" y="801"/>
                  </a:cubicBezTo>
                  <a:close/>
                  <a:moveTo>
                    <a:pt x="388" y="210"/>
                  </a:moveTo>
                  <a:cubicBezTo>
                    <a:pt x="277" y="210"/>
                    <a:pt x="186" y="301"/>
                    <a:pt x="186" y="413"/>
                  </a:cubicBezTo>
                  <a:cubicBezTo>
                    <a:pt x="186" y="524"/>
                    <a:pt x="277" y="615"/>
                    <a:pt x="388" y="615"/>
                  </a:cubicBezTo>
                  <a:cubicBezTo>
                    <a:pt x="500" y="615"/>
                    <a:pt x="590" y="524"/>
                    <a:pt x="590" y="413"/>
                  </a:cubicBezTo>
                  <a:cubicBezTo>
                    <a:pt x="590" y="301"/>
                    <a:pt x="500" y="210"/>
                    <a:pt x="388" y="210"/>
                  </a:cubicBezTo>
                  <a:close/>
                  <a:moveTo>
                    <a:pt x="388" y="650"/>
                  </a:moveTo>
                  <a:cubicBezTo>
                    <a:pt x="257" y="650"/>
                    <a:pt x="150" y="544"/>
                    <a:pt x="150" y="413"/>
                  </a:cubicBezTo>
                  <a:cubicBezTo>
                    <a:pt x="150" y="282"/>
                    <a:pt x="257" y="175"/>
                    <a:pt x="388" y="175"/>
                  </a:cubicBezTo>
                  <a:cubicBezTo>
                    <a:pt x="519" y="175"/>
                    <a:pt x="626" y="282"/>
                    <a:pt x="626" y="413"/>
                  </a:cubicBezTo>
                  <a:cubicBezTo>
                    <a:pt x="626" y="544"/>
                    <a:pt x="519" y="650"/>
                    <a:pt x="388" y="650"/>
                  </a:cubicBezTo>
                  <a:close/>
                  <a:moveTo>
                    <a:pt x="559" y="413"/>
                  </a:moveTo>
                  <a:cubicBezTo>
                    <a:pt x="559" y="507"/>
                    <a:pt x="482" y="583"/>
                    <a:pt x="388" y="583"/>
                  </a:cubicBezTo>
                  <a:cubicBezTo>
                    <a:pt x="294" y="583"/>
                    <a:pt x="218" y="507"/>
                    <a:pt x="218" y="413"/>
                  </a:cubicBezTo>
                  <a:cubicBezTo>
                    <a:pt x="218" y="319"/>
                    <a:pt x="294" y="242"/>
                    <a:pt x="388" y="242"/>
                  </a:cubicBezTo>
                  <a:cubicBezTo>
                    <a:pt x="482" y="242"/>
                    <a:pt x="559" y="319"/>
                    <a:pt x="559" y="413"/>
                  </a:cubicBezTo>
                  <a:close/>
                  <a:moveTo>
                    <a:pt x="581" y="788"/>
                  </a:moveTo>
                  <a:cubicBezTo>
                    <a:pt x="580" y="788"/>
                    <a:pt x="579" y="788"/>
                    <a:pt x="578" y="788"/>
                  </a:cubicBezTo>
                  <a:cubicBezTo>
                    <a:pt x="563" y="788"/>
                    <a:pt x="548" y="786"/>
                    <a:pt x="533" y="780"/>
                  </a:cubicBezTo>
                  <a:lnTo>
                    <a:pt x="504" y="770"/>
                  </a:lnTo>
                  <a:lnTo>
                    <a:pt x="486" y="795"/>
                  </a:lnTo>
                  <a:cubicBezTo>
                    <a:pt x="472" y="815"/>
                    <a:pt x="453" y="829"/>
                    <a:pt x="432" y="838"/>
                  </a:cubicBezTo>
                  <a:lnTo>
                    <a:pt x="447" y="1075"/>
                  </a:lnTo>
                  <a:cubicBezTo>
                    <a:pt x="448" y="1094"/>
                    <a:pt x="457" y="1096"/>
                    <a:pt x="467" y="1080"/>
                  </a:cubicBezTo>
                  <a:lnTo>
                    <a:pt x="515" y="1003"/>
                  </a:lnTo>
                  <a:cubicBezTo>
                    <a:pt x="525" y="987"/>
                    <a:pt x="544" y="985"/>
                    <a:pt x="557" y="998"/>
                  </a:cubicBezTo>
                  <a:lnTo>
                    <a:pt x="654" y="1099"/>
                  </a:lnTo>
                  <a:cubicBezTo>
                    <a:pt x="667" y="1113"/>
                    <a:pt x="674" y="1109"/>
                    <a:pt x="669" y="1091"/>
                  </a:cubicBezTo>
                  <a:cubicBezTo>
                    <a:pt x="669" y="1091"/>
                    <a:pt x="608" y="880"/>
                    <a:pt x="581" y="788"/>
                  </a:cubicBezTo>
                  <a:close/>
                  <a:moveTo>
                    <a:pt x="385" y="848"/>
                  </a:moveTo>
                  <a:cubicBezTo>
                    <a:pt x="344" y="848"/>
                    <a:pt x="307" y="828"/>
                    <a:pt x="283" y="792"/>
                  </a:cubicBezTo>
                  <a:lnTo>
                    <a:pt x="265" y="767"/>
                  </a:lnTo>
                  <a:lnTo>
                    <a:pt x="236" y="776"/>
                  </a:lnTo>
                  <a:cubicBezTo>
                    <a:pt x="222" y="780"/>
                    <a:pt x="208" y="783"/>
                    <a:pt x="195" y="783"/>
                  </a:cubicBezTo>
                  <a:cubicBezTo>
                    <a:pt x="189" y="783"/>
                    <a:pt x="183" y="782"/>
                    <a:pt x="177" y="781"/>
                  </a:cubicBezTo>
                  <a:cubicBezTo>
                    <a:pt x="152" y="872"/>
                    <a:pt x="96" y="1082"/>
                    <a:pt x="94" y="1088"/>
                  </a:cubicBezTo>
                  <a:cubicBezTo>
                    <a:pt x="91" y="1108"/>
                    <a:pt x="103" y="1139"/>
                    <a:pt x="136" y="1118"/>
                  </a:cubicBezTo>
                  <a:cubicBezTo>
                    <a:pt x="141" y="1115"/>
                    <a:pt x="240" y="1033"/>
                    <a:pt x="240" y="1033"/>
                  </a:cubicBezTo>
                  <a:cubicBezTo>
                    <a:pt x="255" y="1021"/>
                    <a:pt x="267" y="1020"/>
                    <a:pt x="284" y="1035"/>
                  </a:cubicBezTo>
                  <a:lnTo>
                    <a:pt x="361" y="1103"/>
                  </a:lnTo>
                  <a:cubicBezTo>
                    <a:pt x="374" y="1115"/>
                    <a:pt x="395" y="1108"/>
                    <a:pt x="395" y="1089"/>
                  </a:cubicBezTo>
                  <a:lnTo>
                    <a:pt x="388" y="848"/>
                  </a:lnTo>
                  <a:cubicBezTo>
                    <a:pt x="387" y="848"/>
                    <a:pt x="386" y="848"/>
                    <a:pt x="385" y="848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C4261D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/>
          </p:nvSpPr>
          <p:spPr bwMode="auto">
            <a:xfrm>
              <a:off x="7772329" y="-1123557"/>
              <a:ext cx="465708" cy="472063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2DB6B9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426348" y="5705965"/>
            <a:ext cx="349100" cy="472063"/>
            <a:chOff x="10019977" y="-551766"/>
            <a:chExt cx="2093913" cy="2122488"/>
          </a:xfrm>
          <a:solidFill>
            <a:schemeClr val="bg1"/>
          </a:solidFill>
        </p:grpSpPr>
        <p:sp>
          <p:nvSpPr>
            <p:cNvPr id="23" name="Freeform 6"/>
            <p:cNvSpPr>
              <a:spLocks noEditPoints="1"/>
            </p:cNvSpPr>
            <p:nvPr/>
          </p:nvSpPr>
          <p:spPr bwMode="auto">
            <a:xfrm>
              <a:off x="10019977" y="-551766"/>
              <a:ext cx="2093913" cy="2122488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2DB6B9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4" name="Freeform 6"/>
            <p:cNvSpPr>
              <a:spLocks noEditPoints="1"/>
            </p:cNvSpPr>
            <p:nvPr/>
          </p:nvSpPr>
          <p:spPr bwMode="auto">
            <a:xfrm>
              <a:off x="10357957" y="-215900"/>
              <a:ext cx="1417952" cy="1401540"/>
            </a:xfrm>
            <a:custGeom>
              <a:avLst/>
              <a:gdLst>
                <a:gd name="T0" fmla="*/ 675 w 1848"/>
                <a:gd name="T1" fmla="*/ 126 h 1848"/>
                <a:gd name="T2" fmla="*/ 286 w 1848"/>
                <a:gd name="T3" fmla="*/ 287 h 1848"/>
                <a:gd name="T4" fmla="*/ 126 w 1848"/>
                <a:gd name="T5" fmla="*/ 675 h 1848"/>
                <a:gd name="T6" fmla="*/ 286 w 1848"/>
                <a:gd name="T7" fmla="*/ 1064 h 1848"/>
                <a:gd name="T8" fmla="*/ 675 w 1848"/>
                <a:gd name="T9" fmla="*/ 1225 h 1848"/>
                <a:gd name="T10" fmla="*/ 1063 w 1848"/>
                <a:gd name="T11" fmla="*/ 1064 h 1848"/>
                <a:gd name="T12" fmla="*/ 1063 w 1848"/>
                <a:gd name="T13" fmla="*/ 287 h 1848"/>
                <a:gd name="T14" fmla="*/ 675 w 1848"/>
                <a:gd name="T15" fmla="*/ 126 h 1848"/>
                <a:gd name="T16" fmla="*/ 675 w 1848"/>
                <a:gd name="T17" fmla="*/ 1350 h 1848"/>
                <a:gd name="T18" fmla="*/ 198 w 1848"/>
                <a:gd name="T19" fmla="*/ 1153 h 1848"/>
                <a:gd name="T20" fmla="*/ 0 w 1848"/>
                <a:gd name="T21" fmla="*/ 675 h 1848"/>
                <a:gd name="T22" fmla="*/ 198 w 1848"/>
                <a:gd name="T23" fmla="*/ 198 h 1848"/>
                <a:gd name="T24" fmla="*/ 675 w 1848"/>
                <a:gd name="T25" fmla="*/ 0 h 1848"/>
                <a:gd name="T26" fmla="*/ 1152 w 1848"/>
                <a:gd name="T27" fmla="*/ 198 h 1848"/>
                <a:gd name="T28" fmla="*/ 1152 w 1848"/>
                <a:gd name="T29" fmla="*/ 1153 h 1848"/>
                <a:gd name="T30" fmla="*/ 675 w 1848"/>
                <a:gd name="T31" fmla="*/ 1350 h 1848"/>
                <a:gd name="T32" fmla="*/ 1261 w 1848"/>
                <a:gd name="T33" fmla="*/ 1068 h 1848"/>
                <a:gd name="T34" fmla="*/ 1261 w 1848"/>
                <a:gd name="T35" fmla="*/ 1153 h 1848"/>
                <a:gd name="T36" fmla="*/ 1153 w 1848"/>
                <a:gd name="T37" fmla="*/ 1261 h 1848"/>
                <a:gd name="T38" fmla="*/ 1067 w 1848"/>
                <a:gd name="T39" fmla="*/ 1261 h 1848"/>
                <a:gd name="T40" fmla="*/ 1063 w 1848"/>
                <a:gd name="T41" fmla="*/ 1257 h 1848"/>
                <a:gd name="T42" fmla="*/ 1063 w 1848"/>
                <a:gd name="T43" fmla="*/ 1172 h 1848"/>
                <a:gd name="T44" fmla="*/ 1171 w 1848"/>
                <a:gd name="T45" fmla="*/ 1064 h 1848"/>
                <a:gd name="T46" fmla="*/ 1257 w 1848"/>
                <a:gd name="T47" fmla="*/ 1064 h 1848"/>
                <a:gd name="T48" fmla="*/ 1261 w 1848"/>
                <a:gd name="T49" fmla="*/ 1068 h 1848"/>
                <a:gd name="T50" fmla="*/ 1401 w 1848"/>
                <a:gd name="T51" fmla="*/ 1250 h 1848"/>
                <a:gd name="T52" fmla="*/ 1401 w 1848"/>
                <a:gd name="T53" fmla="*/ 1401 h 1848"/>
                <a:gd name="T54" fmla="*/ 1250 w 1848"/>
                <a:gd name="T55" fmla="*/ 1401 h 1848"/>
                <a:gd name="T56" fmla="*/ 1250 w 1848"/>
                <a:gd name="T57" fmla="*/ 1250 h 1848"/>
                <a:gd name="T58" fmla="*/ 1401 w 1848"/>
                <a:gd name="T59" fmla="*/ 1250 h 1848"/>
                <a:gd name="T60" fmla="*/ 1827 w 1848"/>
                <a:gd name="T61" fmla="*/ 1655 h 1848"/>
                <a:gd name="T62" fmla="*/ 1823 w 1848"/>
                <a:gd name="T63" fmla="*/ 1736 h 1848"/>
                <a:gd name="T64" fmla="*/ 1736 w 1848"/>
                <a:gd name="T65" fmla="*/ 1823 h 1848"/>
                <a:gd name="T66" fmla="*/ 1654 w 1848"/>
                <a:gd name="T67" fmla="*/ 1827 h 1848"/>
                <a:gd name="T68" fmla="*/ 1396 w 1848"/>
                <a:gd name="T69" fmla="*/ 1569 h 1848"/>
                <a:gd name="T70" fmla="*/ 1400 w 1848"/>
                <a:gd name="T71" fmla="*/ 1487 h 1848"/>
                <a:gd name="T72" fmla="*/ 1487 w 1848"/>
                <a:gd name="T73" fmla="*/ 1400 h 1848"/>
                <a:gd name="T74" fmla="*/ 1568 w 1848"/>
                <a:gd name="T75" fmla="*/ 1396 h 1848"/>
                <a:gd name="T76" fmla="*/ 1827 w 1848"/>
                <a:gd name="T77" fmla="*/ 1655 h 1848"/>
                <a:gd name="T78" fmla="*/ 675 w 1848"/>
                <a:gd name="T79" fmla="*/ 270 h 1848"/>
                <a:gd name="T80" fmla="*/ 389 w 1848"/>
                <a:gd name="T81" fmla="*/ 389 h 1848"/>
                <a:gd name="T82" fmla="*/ 270 w 1848"/>
                <a:gd name="T83" fmla="*/ 675 h 1848"/>
                <a:gd name="T84" fmla="*/ 389 w 1848"/>
                <a:gd name="T85" fmla="*/ 962 h 1848"/>
                <a:gd name="T86" fmla="*/ 675 w 1848"/>
                <a:gd name="T87" fmla="*/ 1080 h 1848"/>
                <a:gd name="T88" fmla="*/ 961 w 1848"/>
                <a:gd name="T89" fmla="*/ 962 h 1848"/>
                <a:gd name="T90" fmla="*/ 961 w 1848"/>
                <a:gd name="T91" fmla="*/ 389 h 1848"/>
                <a:gd name="T92" fmla="*/ 675 w 1848"/>
                <a:gd name="T93" fmla="*/ 270 h 1848"/>
                <a:gd name="T94" fmla="*/ 675 w 1848"/>
                <a:gd name="T95" fmla="*/ 1164 h 1848"/>
                <a:gd name="T96" fmla="*/ 329 w 1848"/>
                <a:gd name="T97" fmla="*/ 1021 h 1848"/>
                <a:gd name="T98" fmla="*/ 186 w 1848"/>
                <a:gd name="T99" fmla="*/ 675 h 1848"/>
                <a:gd name="T100" fmla="*/ 329 w 1848"/>
                <a:gd name="T101" fmla="*/ 330 h 1848"/>
                <a:gd name="T102" fmla="*/ 675 w 1848"/>
                <a:gd name="T103" fmla="*/ 187 h 1848"/>
                <a:gd name="T104" fmla="*/ 1021 w 1848"/>
                <a:gd name="T105" fmla="*/ 330 h 1848"/>
                <a:gd name="T106" fmla="*/ 1021 w 1848"/>
                <a:gd name="T107" fmla="*/ 1021 h 1848"/>
                <a:gd name="T108" fmla="*/ 675 w 1848"/>
                <a:gd name="T109" fmla="*/ 1164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48" h="1848">
                  <a:moveTo>
                    <a:pt x="675" y="126"/>
                  </a:moveTo>
                  <a:cubicBezTo>
                    <a:pt x="528" y="126"/>
                    <a:pt x="390" y="183"/>
                    <a:pt x="286" y="287"/>
                  </a:cubicBezTo>
                  <a:cubicBezTo>
                    <a:pt x="183" y="391"/>
                    <a:pt x="126" y="529"/>
                    <a:pt x="126" y="675"/>
                  </a:cubicBezTo>
                  <a:cubicBezTo>
                    <a:pt x="126" y="822"/>
                    <a:pt x="183" y="960"/>
                    <a:pt x="286" y="1064"/>
                  </a:cubicBezTo>
                  <a:cubicBezTo>
                    <a:pt x="390" y="1168"/>
                    <a:pt x="528" y="1225"/>
                    <a:pt x="675" y="1225"/>
                  </a:cubicBezTo>
                  <a:cubicBezTo>
                    <a:pt x="822" y="1225"/>
                    <a:pt x="960" y="1168"/>
                    <a:pt x="1063" y="1064"/>
                  </a:cubicBezTo>
                  <a:cubicBezTo>
                    <a:pt x="1278" y="850"/>
                    <a:pt x="1278" y="501"/>
                    <a:pt x="1063" y="287"/>
                  </a:cubicBezTo>
                  <a:cubicBezTo>
                    <a:pt x="960" y="183"/>
                    <a:pt x="822" y="126"/>
                    <a:pt x="675" y="126"/>
                  </a:cubicBezTo>
                  <a:close/>
                  <a:moveTo>
                    <a:pt x="675" y="1350"/>
                  </a:moveTo>
                  <a:cubicBezTo>
                    <a:pt x="495" y="1350"/>
                    <a:pt x="325" y="1280"/>
                    <a:pt x="198" y="1153"/>
                  </a:cubicBezTo>
                  <a:cubicBezTo>
                    <a:pt x="70" y="1025"/>
                    <a:pt x="0" y="856"/>
                    <a:pt x="0" y="675"/>
                  </a:cubicBezTo>
                  <a:cubicBezTo>
                    <a:pt x="0" y="495"/>
                    <a:pt x="70" y="326"/>
                    <a:pt x="198" y="198"/>
                  </a:cubicBezTo>
                  <a:cubicBezTo>
                    <a:pt x="325" y="71"/>
                    <a:pt x="495" y="0"/>
                    <a:pt x="675" y="0"/>
                  </a:cubicBezTo>
                  <a:cubicBezTo>
                    <a:pt x="855" y="0"/>
                    <a:pt x="1025" y="71"/>
                    <a:pt x="1152" y="198"/>
                  </a:cubicBezTo>
                  <a:cubicBezTo>
                    <a:pt x="1415" y="461"/>
                    <a:pt x="1415" y="889"/>
                    <a:pt x="1152" y="1153"/>
                  </a:cubicBezTo>
                  <a:cubicBezTo>
                    <a:pt x="1025" y="1280"/>
                    <a:pt x="855" y="1350"/>
                    <a:pt x="675" y="1350"/>
                  </a:cubicBezTo>
                  <a:close/>
                  <a:moveTo>
                    <a:pt x="1261" y="1068"/>
                  </a:moveTo>
                  <a:cubicBezTo>
                    <a:pt x="1284" y="1091"/>
                    <a:pt x="1284" y="1130"/>
                    <a:pt x="1261" y="1153"/>
                  </a:cubicBezTo>
                  <a:lnTo>
                    <a:pt x="1153" y="1261"/>
                  </a:lnTo>
                  <a:cubicBezTo>
                    <a:pt x="1129" y="1285"/>
                    <a:pt x="1091" y="1285"/>
                    <a:pt x="1067" y="1261"/>
                  </a:cubicBezTo>
                  <a:lnTo>
                    <a:pt x="1063" y="1257"/>
                  </a:lnTo>
                  <a:cubicBezTo>
                    <a:pt x="1040" y="1234"/>
                    <a:pt x="1040" y="1195"/>
                    <a:pt x="1063" y="1172"/>
                  </a:cubicBezTo>
                  <a:lnTo>
                    <a:pt x="1171" y="1064"/>
                  </a:lnTo>
                  <a:cubicBezTo>
                    <a:pt x="1195" y="1040"/>
                    <a:pt x="1233" y="1040"/>
                    <a:pt x="1257" y="1064"/>
                  </a:cubicBezTo>
                  <a:lnTo>
                    <a:pt x="1261" y="1068"/>
                  </a:lnTo>
                  <a:close/>
                  <a:moveTo>
                    <a:pt x="1401" y="1250"/>
                  </a:moveTo>
                  <a:cubicBezTo>
                    <a:pt x="1442" y="1292"/>
                    <a:pt x="1442" y="1359"/>
                    <a:pt x="1401" y="1401"/>
                  </a:cubicBezTo>
                  <a:cubicBezTo>
                    <a:pt x="1359" y="1443"/>
                    <a:pt x="1291" y="1443"/>
                    <a:pt x="1250" y="1401"/>
                  </a:cubicBezTo>
                  <a:cubicBezTo>
                    <a:pt x="1208" y="1359"/>
                    <a:pt x="1208" y="1292"/>
                    <a:pt x="1250" y="1250"/>
                  </a:cubicBezTo>
                  <a:cubicBezTo>
                    <a:pt x="1291" y="1208"/>
                    <a:pt x="1359" y="1208"/>
                    <a:pt x="1401" y="1250"/>
                  </a:cubicBezTo>
                  <a:close/>
                  <a:moveTo>
                    <a:pt x="1827" y="1655"/>
                  </a:moveTo>
                  <a:cubicBezTo>
                    <a:pt x="1848" y="1676"/>
                    <a:pt x="1846" y="1713"/>
                    <a:pt x="1823" y="1736"/>
                  </a:cubicBezTo>
                  <a:lnTo>
                    <a:pt x="1736" y="1823"/>
                  </a:lnTo>
                  <a:cubicBezTo>
                    <a:pt x="1713" y="1847"/>
                    <a:pt x="1676" y="1848"/>
                    <a:pt x="1654" y="1827"/>
                  </a:cubicBezTo>
                  <a:lnTo>
                    <a:pt x="1396" y="1569"/>
                  </a:lnTo>
                  <a:cubicBezTo>
                    <a:pt x="1375" y="1547"/>
                    <a:pt x="1376" y="1511"/>
                    <a:pt x="1400" y="1487"/>
                  </a:cubicBezTo>
                  <a:lnTo>
                    <a:pt x="1487" y="1400"/>
                  </a:lnTo>
                  <a:cubicBezTo>
                    <a:pt x="1510" y="1377"/>
                    <a:pt x="1547" y="1375"/>
                    <a:pt x="1568" y="1396"/>
                  </a:cubicBezTo>
                  <a:lnTo>
                    <a:pt x="1827" y="1655"/>
                  </a:lnTo>
                  <a:close/>
                  <a:moveTo>
                    <a:pt x="675" y="270"/>
                  </a:moveTo>
                  <a:cubicBezTo>
                    <a:pt x="567" y="270"/>
                    <a:pt x="465" y="312"/>
                    <a:pt x="389" y="389"/>
                  </a:cubicBezTo>
                  <a:cubicBezTo>
                    <a:pt x="312" y="465"/>
                    <a:pt x="270" y="567"/>
                    <a:pt x="270" y="675"/>
                  </a:cubicBezTo>
                  <a:cubicBezTo>
                    <a:pt x="270" y="783"/>
                    <a:pt x="312" y="885"/>
                    <a:pt x="389" y="962"/>
                  </a:cubicBezTo>
                  <a:cubicBezTo>
                    <a:pt x="465" y="1038"/>
                    <a:pt x="567" y="1080"/>
                    <a:pt x="675" y="1080"/>
                  </a:cubicBezTo>
                  <a:cubicBezTo>
                    <a:pt x="783" y="1080"/>
                    <a:pt x="885" y="1038"/>
                    <a:pt x="961" y="962"/>
                  </a:cubicBezTo>
                  <a:cubicBezTo>
                    <a:pt x="1119" y="804"/>
                    <a:pt x="1119" y="547"/>
                    <a:pt x="961" y="389"/>
                  </a:cubicBezTo>
                  <a:cubicBezTo>
                    <a:pt x="885" y="312"/>
                    <a:pt x="783" y="270"/>
                    <a:pt x="675" y="270"/>
                  </a:cubicBezTo>
                  <a:close/>
                  <a:moveTo>
                    <a:pt x="675" y="1164"/>
                  </a:moveTo>
                  <a:cubicBezTo>
                    <a:pt x="544" y="1164"/>
                    <a:pt x="422" y="1113"/>
                    <a:pt x="329" y="1021"/>
                  </a:cubicBezTo>
                  <a:cubicBezTo>
                    <a:pt x="237" y="929"/>
                    <a:pt x="186" y="806"/>
                    <a:pt x="186" y="675"/>
                  </a:cubicBezTo>
                  <a:cubicBezTo>
                    <a:pt x="186" y="545"/>
                    <a:pt x="237" y="422"/>
                    <a:pt x="329" y="330"/>
                  </a:cubicBezTo>
                  <a:cubicBezTo>
                    <a:pt x="422" y="237"/>
                    <a:pt x="544" y="187"/>
                    <a:pt x="675" y="187"/>
                  </a:cubicBezTo>
                  <a:cubicBezTo>
                    <a:pt x="806" y="187"/>
                    <a:pt x="928" y="237"/>
                    <a:pt x="1021" y="330"/>
                  </a:cubicBezTo>
                  <a:cubicBezTo>
                    <a:pt x="1211" y="520"/>
                    <a:pt x="1211" y="830"/>
                    <a:pt x="1021" y="1021"/>
                  </a:cubicBezTo>
                  <a:cubicBezTo>
                    <a:pt x="928" y="1113"/>
                    <a:pt x="806" y="1164"/>
                    <a:pt x="675" y="1164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2DB6B9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875669" y="5705965"/>
            <a:ext cx="349100" cy="472063"/>
            <a:chOff x="2317849" y="-1212230"/>
            <a:chExt cx="2093913" cy="2122488"/>
          </a:xfrm>
          <a:solidFill>
            <a:schemeClr val="bg1"/>
          </a:solidFill>
        </p:grpSpPr>
        <p:sp>
          <p:nvSpPr>
            <p:cNvPr id="26" name="Freeform 6"/>
            <p:cNvSpPr>
              <a:spLocks noEditPoints="1"/>
            </p:cNvSpPr>
            <p:nvPr/>
          </p:nvSpPr>
          <p:spPr bwMode="auto">
            <a:xfrm>
              <a:off x="2317849" y="-1212230"/>
              <a:ext cx="2093913" cy="2122488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2DB6B9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7" name="Freeform 7"/>
            <p:cNvSpPr>
              <a:spLocks noEditPoints="1"/>
            </p:cNvSpPr>
            <p:nvPr/>
          </p:nvSpPr>
          <p:spPr bwMode="auto">
            <a:xfrm>
              <a:off x="2723116" y="-1037197"/>
              <a:ext cx="1283378" cy="1723206"/>
            </a:xfrm>
            <a:custGeom>
              <a:avLst/>
              <a:gdLst>
                <a:gd name="T0" fmla="*/ 337 w 1669"/>
                <a:gd name="T1" fmla="*/ 844 h 2273"/>
                <a:gd name="T2" fmla="*/ 513 w 1669"/>
                <a:gd name="T3" fmla="*/ 1259 h 2273"/>
                <a:gd name="T4" fmla="*/ 656 w 1669"/>
                <a:gd name="T5" fmla="*/ 1590 h 2273"/>
                <a:gd name="T6" fmla="*/ 978 w 1669"/>
                <a:gd name="T7" fmla="*/ 1600 h 2273"/>
                <a:gd name="T8" fmla="*/ 1049 w 1669"/>
                <a:gd name="T9" fmla="*/ 1467 h 2273"/>
                <a:gd name="T10" fmla="*/ 1229 w 1669"/>
                <a:gd name="T11" fmla="*/ 1135 h 2273"/>
                <a:gd name="T12" fmla="*/ 835 w 1669"/>
                <a:gd name="T13" fmla="*/ 346 h 2273"/>
                <a:gd name="T14" fmla="*/ 691 w 1669"/>
                <a:gd name="T15" fmla="*/ 1704 h 2273"/>
                <a:gd name="T16" fmla="*/ 528 w 1669"/>
                <a:gd name="T17" fmla="*/ 1515 h 2273"/>
                <a:gd name="T18" fmla="*/ 354 w 1669"/>
                <a:gd name="T19" fmla="*/ 1192 h 2273"/>
                <a:gd name="T20" fmla="*/ 835 w 1669"/>
                <a:gd name="T21" fmla="*/ 242 h 2273"/>
                <a:gd name="T22" fmla="*/ 1316 w 1669"/>
                <a:gd name="T23" fmla="*/ 1192 h 2273"/>
                <a:gd name="T24" fmla="*/ 1142 w 1669"/>
                <a:gd name="T25" fmla="*/ 1515 h 2273"/>
                <a:gd name="T26" fmla="*/ 978 w 1669"/>
                <a:gd name="T27" fmla="*/ 1704 h 2273"/>
                <a:gd name="T28" fmla="*/ 597 w 1669"/>
                <a:gd name="T29" fmla="*/ 2037 h 2273"/>
                <a:gd name="T30" fmla="*/ 1002 w 1669"/>
                <a:gd name="T31" fmla="*/ 2115 h 2273"/>
                <a:gd name="T32" fmla="*/ 1002 w 1669"/>
                <a:gd name="T33" fmla="*/ 1960 h 2273"/>
                <a:gd name="T34" fmla="*/ 645 w 1669"/>
                <a:gd name="T35" fmla="*/ 2086 h 2273"/>
                <a:gd name="T36" fmla="*/ 1033 w 1669"/>
                <a:gd name="T37" fmla="*/ 2086 h 2273"/>
                <a:gd name="T38" fmla="*/ 1081 w 1669"/>
                <a:gd name="T39" fmla="*/ 2037 h 2273"/>
                <a:gd name="T40" fmla="*/ 597 w 1669"/>
                <a:gd name="T41" fmla="*/ 1795 h 2273"/>
                <a:gd name="T42" fmla="*/ 1081 w 1669"/>
                <a:gd name="T43" fmla="*/ 2037 h 2273"/>
                <a:gd name="T44" fmla="*/ 1077 w 1669"/>
                <a:gd name="T45" fmla="*/ 949 h 2273"/>
                <a:gd name="T46" fmla="*/ 914 w 1669"/>
                <a:gd name="T47" fmla="*/ 1113 h 2273"/>
                <a:gd name="T48" fmla="*/ 756 w 1669"/>
                <a:gd name="T49" fmla="*/ 1113 h 2273"/>
                <a:gd name="T50" fmla="*/ 592 w 1669"/>
                <a:gd name="T51" fmla="*/ 949 h 2273"/>
                <a:gd name="T52" fmla="*/ 592 w 1669"/>
                <a:gd name="T53" fmla="*/ 791 h 2273"/>
                <a:gd name="T54" fmla="*/ 756 w 1669"/>
                <a:gd name="T55" fmla="*/ 628 h 2273"/>
                <a:gd name="T56" fmla="*/ 914 w 1669"/>
                <a:gd name="T57" fmla="*/ 628 h 2273"/>
                <a:gd name="T58" fmla="*/ 1077 w 1669"/>
                <a:gd name="T59" fmla="*/ 791 h 2273"/>
                <a:gd name="T60" fmla="*/ 1604 w 1669"/>
                <a:gd name="T61" fmla="*/ 768 h 2273"/>
                <a:gd name="T62" fmla="*/ 1518 w 1669"/>
                <a:gd name="T63" fmla="*/ 844 h 2273"/>
                <a:gd name="T64" fmla="*/ 1604 w 1669"/>
                <a:gd name="T65" fmla="*/ 893 h 2273"/>
                <a:gd name="T66" fmla="*/ 1604 w 1669"/>
                <a:gd name="T67" fmla="*/ 768 h 2273"/>
                <a:gd name="T68" fmla="*/ 1421 w 1669"/>
                <a:gd name="T69" fmla="*/ 336 h 2273"/>
                <a:gd name="T70" fmla="*/ 1332 w 1669"/>
                <a:gd name="T71" fmla="*/ 247 h 2273"/>
                <a:gd name="T72" fmla="*/ 1356 w 1669"/>
                <a:gd name="T73" fmla="*/ 400 h 2273"/>
                <a:gd name="T74" fmla="*/ 895 w 1669"/>
                <a:gd name="T75" fmla="*/ 161 h 2273"/>
                <a:gd name="T76" fmla="*/ 833 w 1669"/>
                <a:gd name="T77" fmla="*/ 0 h 2273"/>
                <a:gd name="T78" fmla="*/ 771 w 1669"/>
                <a:gd name="T79" fmla="*/ 161 h 2273"/>
                <a:gd name="T80" fmla="*/ 307 w 1669"/>
                <a:gd name="T81" fmla="*/ 408 h 2273"/>
                <a:gd name="T82" fmla="*/ 334 w 1669"/>
                <a:gd name="T83" fmla="*/ 258 h 2273"/>
                <a:gd name="T84" fmla="*/ 245 w 1669"/>
                <a:gd name="T85" fmla="*/ 346 h 2273"/>
                <a:gd name="T86" fmla="*/ 149 w 1669"/>
                <a:gd name="T87" fmla="*/ 844 h 2273"/>
                <a:gd name="T88" fmla="*/ 65 w 1669"/>
                <a:gd name="T89" fmla="*/ 768 h 2273"/>
                <a:gd name="T90" fmla="*/ 65 w 1669"/>
                <a:gd name="T91" fmla="*/ 893 h 2273"/>
                <a:gd name="T92" fmla="*/ 149 w 1669"/>
                <a:gd name="T93" fmla="*/ 844 h 2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69" h="2273">
                  <a:moveTo>
                    <a:pt x="835" y="346"/>
                  </a:moveTo>
                  <a:cubicBezTo>
                    <a:pt x="560" y="346"/>
                    <a:pt x="337" y="569"/>
                    <a:pt x="337" y="844"/>
                  </a:cubicBezTo>
                  <a:cubicBezTo>
                    <a:pt x="337" y="975"/>
                    <a:pt x="440" y="1133"/>
                    <a:pt x="441" y="1135"/>
                  </a:cubicBezTo>
                  <a:cubicBezTo>
                    <a:pt x="463" y="1168"/>
                    <a:pt x="495" y="1222"/>
                    <a:pt x="513" y="1259"/>
                  </a:cubicBezTo>
                  <a:lnTo>
                    <a:pt x="620" y="1467"/>
                  </a:lnTo>
                  <a:cubicBezTo>
                    <a:pt x="641" y="1507"/>
                    <a:pt x="656" y="1560"/>
                    <a:pt x="656" y="1590"/>
                  </a:cubicBezTo>
                  <a:cubicBezTo>
                    <a:pt x="657" y="1591"/>
                    <a:pt x="669" y="1600"/>
                    <a:pt x="691" y="1600"/>
                  </a:cubicBezTo>
                  <a:lnTo>
                    <a:pt x="978" y="1600"/>
                  </a:lnTo>
                  <a:cubicBezTo>
                    <a:pt x="1000" y="1600"/>
                    <a:pt x="1012" y="1591"/>
                    <a:pt x="1014" y="1588"/>
                  </a:cubicBezTo>
                  <a:cubicBezTo>
                    <a:pt x="1014" y="1560"/>
                    <a:pt x="1029" y="1507"/>
                    <a:pt x="1049" y="1467"/>
                  </a:cubicBezTo>
                  <a:lnTo>
                    <a:pt x="1157" y="1258"/>
                  </a:lnTo>
                  <a:cubicBezTo>
                    <a:pt x="1175" y="1223"/>
                    <a:pt x="1207" y="1168"/>
                    <a:pt x="1229" y="1135"/>
                  </a:cubicBezTo>
                  <a:cubicBezTo>
                    <a:pt x="1264" y="1080"/>
                    <a:pt x="1333" y="948"/>
                    <a:pt x="1333" y="844"/>
                  </a:cubicBezTo>
                  <a:cubicBezTo>
                    <a:pt x="1333" y="569"/>
                    <a:pt x="1109" y="346"/>
                    <a:pt x="835" y="346"/>
                  </a:cubicBezTo>
                  <a:close/>
                  <a:moveTo>
                    <a:pt x="978" y="1704"/>
                  </a:moveTo>
                  <a:lnTo>
                    <a:pt x="691" y="1704"/>
                  </a:lnTo>
                  <a:cubicBezTo>
                    <a:pt x="613" y="1704"/>
                    <a:pt x="552" y="1654"/>
                    <a:pt x="552" y="1590"/>
                  </a:cubicBezTo>
                  <a:cubicBezTo>
                    <a:pt x="552" y="1581"/>
                    <a:pt x="543" y="1546"/>
                    <a:pt x="528" y="1515"/>
                  </a:cubicBezTo>
                  <a:lnTo>
                    <a:pt x="420" y="1306"/>
                  </a:lnTo>
                  <a:cubicBezTo>
                    <a:pt x="404" y="1273"/>
                    <a:pt x="374" y="1222"/>
                    <a:pt x="354" y="1192"/>
                  </a:cubicBezTo>
                  <a:cubicBezTo>
                    <a:pt x="342" y="1173"/>
                    <a:pt x="233" y="1003"/>
                    <a:pt x="233" y="844"/>
                  </a:cubicBezTo>
                  <a:cubicBezTo>
                    <a:pt x="233" y="512"/>
                    <a:pt x="503" y="242"/>
                    <a:pt x="835" y="242"/>
                  </a:cubicBezTo>
                  <a:cubicBezTo>
                    <a:pt x="1167" y="242"/>
                    <a:pt x="1437" y="512"/>
                    <a:pt x="1437" y="844"/>
                  </a:cubicBezTo>
                  <a:cubicBezTo>
                    <a:pt x="1437" y="1003"/>
                    <a:pt x="1328" y="1173"/>
                    <a:pt x="1316" y="1192"/>
                  </a:cubicBezTo>
                  <a:cubicBezTo>
                    <a:pt x="1296" y="1222"/>
                    <a:pt x="1266" y="1274"/>
                    <a:pt x="1249" y="1306"/>
                  </a:cubicBezTo>
                  <a:lnTo>
                    <a:pt x="1142" y="1515"/>
                  </a:lnTo>
                  <a:cubicBezTo>
                    <a:pt x="1126" y="1546"/>
                    <a:pt x="1118" y="1581"/>
                    <a:pt x="1118" y="1590"/>
                  </a:cubicBezTo>
                  <a:cubicBezTo>
                    <a:pt x="1118" y="1654"/>
                    <a:pt x="1056" y="1704"/>
                    <a:pt x="978" y="1704"/>
                  </a:cubicBezTo>
                  <a:close/>
                  <a:moveTo>
                    <a:pt x="676" y="1960"/>
                  </a:moveTo>
                  <a:cubicBezTo>
                    <a:pt x="632" y="1960"/>
                    <a:pt x="597" y="1995"/>
                    <a:pt x="597" y="2037"/>
                  </a:cubicBezTo>
                  <a:cubicBezTo>
                    <a:pt x="597" y="2080"/>
                    <a:pt x="632" y="2115"/>
                    <a:pt x="676" y="2115"/>
                  </a:cubicBezTo>
                  <a:lnTo>
                    <a:pt x="1002" y="2115"/>
                  </a:lnTo>
                  <a:cubicBezTo>
                    <a:pt x="1046" y="2115"/>
                    <a:pt x="1081" y="2080"/>
                    <a:pt x="1081" y="2037"/>
                  </a:cubicBezTo>
                  <a:cubicBezTo>
                    <a:pt x="1081" y="1995"/>
                    <a:pt x="1046" y="1960"/>
                    <a:pt x="1002" y="1960"/>
                  </a:cubicBezTo>
                  <a:lnTo>
                    <a:pt x="676" y="1960"/>
                  </a:lnTo>
                  <a:close/>
                  <a:moveTo>
                    <a:pt x="645" y="2086"/>
                  </a:moveTo>
                  <a:cubicBezTo>
                    <a:pt x="649" y="2190"/>
                    <a:pt x="734" y="2273"/>
                    <a:pt x="839" y="2273"/>
                  </a:cubicBezTo>
                  <a:cubicBezTo>
                    <a:pt x="944" y="2273"/>
                    <a:pt x="1029" y="2190"/>
                    <a:pt x="1033" y="2086"/>
                  </a:cubicBezTo>
                  <a:lnTo>
                    <a:pt x="645" y="2086"/>
                  </a:lnTo>
                  <a:close/>
                  <a:moveTo>
                    <a:pt x="1081" y="2037"/>
                  </a:moveTo>
                  <a:lnTo>
                    <a:pt x="597" y="2037"/>
                  </a:lnTo>
                  <a:lnTo>
                    <a:pt x="597" y="1795"/>
                  </a:lnTo>
                  <a:lnTo>
                    <a:pt x="1081" y="1795"/>
                  </a:lnTo>
                  <a:lnTo>
                    <a:pt x="1081" y="2037"/>
                  </a:lnTo>
                  <a:close/>
                  <a:moveTo>
                    <a:pt x="1157" y="870"/>
                  </a:moveTo>
                  <a:cubicBezTo>
                    <a:pt x="1157" y="914"/>
                    <a:pt x="1121" y="949"/>
                    <a:pt x="1077" y="949"/>
                  </a:cubicBezTo>
                  <a:lnTo>
                    <a:pt x="914" y="949"/>
                  </a:lnTo>
                  <a:lnTo>
                    <a:pt x="914" y="1113"/>
                  </a:lnTo>
                  <a:cubicBezTo>
                    <a:pt x="914" y="1156"/>
                    <a:pt x="878" y="1192"/>
                    <a:pt x="835" y="1192"/>
                  </a:cubicBezTo>
                  <a:cubicBezTo>
                    <a:pt x="791" y="1192"/>
                    <a:pt x="756" y="1156"/>
                    <a:pt x="756" y="1113"/>
                  </a:cubicBezTo>
                  <a:lnTo>
                    <a:pt x="756" y="949"/>
                  </a:lnTo>
                  <a:lnTo>
                    <a:pt x="592" y="949"/>
                  </a:lnTo>
                  <a:cubicBezTo>
                    <a:pt x="549" y="949"/>
                    <a:pt x="513" y="914"/>
                    <a:pt x="513" y="870"/>
                  </a:cubicBezTo>
                  <a:cubicBezTo>
                    <a:pt x="513" y="827"/>
                    <a:pt x="549" y="791"/>
                    <a:pt x="592" y="791"/>
                  </a:cubicBezTo>
                  <a:lnTo>
                    <a:pt x="756" y="791"/>
                  </a:lnTo>
                  <a:lnTo>
                    <a:pt x="756" y="628"/>
                  </a:lnTo>
                  <a:cubicBezTo>
                    <a:pt x="756" y="584"/>
                    <a:pt x="791" y="548"/>
                    <a:pt x="835" y="548"/>
                  </a:cubicBezTo>
                  <a:cubicBezTo>
                    <a:pt x="878" y="548"/>
                    <a:pt x="914" y="584"/>
                    <a:pt x="914" y="628"/>
                  </a:cubicBezTo>
                  <a:lnTo>
                    <a:pt x="914" y="791"/>
                  </a:lnTo>
                  <a:lnTo>
                    <a:pt x="1077" y="791"/>
                  </a:lnTo>
                  <a:cubicBezTo>
                    <a:pt x="1121" y="791"/>
                    <a:pt x="1157" y="827"/>
                    <a:pt x="1157" y="870"/>
                  </a:cubicBezTo>
                  <a:close/>
                  <a:moveTo>
                    <a:pt x="1604" y="768"/>
                  </a:moveTo>
                  <a:lnTo>
                    <a:pt x="1514" y="768"/>
                  </a:lnTo>
                  <a:cubicBezTo>
                    <a:pt x="1517" y="793"/>
                    <a:pt x="1518" y="818"/>
                    <a:pt x="1518" y="844"/>
                  </a:cubicBezTo>
                  <a:cubicBezTo>
                    <a:pt x="1518" y="860"/>
                    <a:pt x="1517" y="877"/>
                    <a:pt x="1515" y="893"/>
                  </a:cubicBezTo>
                  <a:lnTo>
                    <a:pt x="1604" y="893"/>
                  </a:lnTo>
                  <a:cubicBezTo>
                    <a:pt x="1640" y="893"/>
                    <a:pt x="1669" y="865"/>
                    <a:pt x="1669" y="831"/>
                  </a:cubicBezTo>
                  <a:cubicBezTo>
                    <a:pt x="1669" y="796"/>
                    <a:pt x="1640" y="768"/>
                    <a:pt x="1604" y="768"/>
                  </a:cubicBezTo>
                  <a:close/>
                  <a:moveTo>
                    <a:pt x="1356" y="400"/>
                  </a:moveTo>
                  <a:lnTo>
                    <a:pt x="1421" y="336"/>
                  </a:lnTo>
                  <a:cubicBezTo>
                    <a:pt x="1446" y="310"/>
                    <a:pt x="1447" y="270"/>
                    <a:pt x="1423" y="245"/>
                  </a:cubicBezTo>
                  <a:cubicBezTo>
                    <a:pt x="1398" y="221"/>
                    <a:pt x="1358" y="222"/>
                    <a:pt x="1332" y="247"/>
                  </a:cubicBezTo>
                  <a:lnTo>
                    <a:pt x="1267" y="313"/>
                  </a:lnTo>
                  <a:cubicBezTo>
                    <a:pt x="1299" y="339"/>
                    <a:pt x="1329" y="368"/>
                    <a:pt x="1356" y="400"/>
                  </a:cubicBezTo>
                  <a:close/>
                  <a:moveTo>
                    <a:pt x="833" y="158"/>
                  </a:moveTo>
                  <a:cubicBezTo>
                    <a:pt x="854" y="158"/>
                    <a:pt x="875" y="160"/>
                    <a:pt x="895" y="161"/>
                  </a:cubicBezTo>
                  <a:lnTo>
                    <a:pt x="895" y="65"/>
                  </a:lnTo>
                  <a:cubicBezTo>
                    <a:pt x="895" y="29"/>
                    <a:pt x="867" y="0"/>
                    <a:pt x="833" y="0"/>
                  </a:cubicBezTo>
                  <a:cubicBezTo>
                    <a:pt x="799" y="0"/>
                    <a:pt x="771" y="29"/>
                    <a:pt x="771" y="65"/>
                  </a:cubicBezTo>
                  <a:lnTo>
                    <a:pt x="771" y="161"/>
                  </a:lnTo>
                  <a:cubicBezTo>
                    <a:pt x="791" y="160"/>
                    <a:pt x="812" y="158"/>
                    <a:pt x="833" y="158"/>
                  </a:cubicBezTo>
                  <a:close/>
                  <a:moveTo>
                    <a:pt x="307" y="408"/>
                  </a:moveTo>
                  <a:cubicBezTo>
                    <a:pt x="333" y="375"/>
                    <a:pt x="363" y="346"/>
                    <a:pt x="395" y="319"/>
                  </a:cubicBezTo>
                  <a:lnTo>
                    <a:pt x="334" y="258"/>
                  </a:lnTo>
                  <a:cubicBezTo>
                    <a:pt x="308" y="233"/>
                    <a:pt x="268" y="232"/>
                    <a:pt x="244" y="256"/>
                  </a:cubicBezTo>
                  <a:cubicBezTo>
                    <a:pt x="219" y="281"/>
                    <a:pt x="220" y="321"/>
                    <a:pt x="245" y="346"/>
                  </a:cubicBezTo>
                  <a:lnTo>
                    <a:pt x="307" y="408"/>
                  </a:lnTo>
                  <a:close/>
                  <a:moveTo>
                    <a:pt x="149" y="844"/>
                  </a:moveTo>
                  <a:cubicBezTo>
                    <a:pt x="149" y="818"/>
                    <a:pt x="151" y="793"/>
                    <a:pt x="154" y="768"/>
                  </a:cubicBezTo>
                  <a:lnTo>
                    <a:pt x="65" y="768"/>
                  </a:lnTo>
                  <a:cubicBezTo>
                    <a:pt x="29" y="768"/>
                    <a:pt x="0" y="796"/>
                    <a:pt x="0" y="831"/>
                  </a:cubicBezTo>
                  <a:cubicBezTo>
                    <a:pt x="0" y="865"/>
                    <a:pt x="29" y="893"/>
                    <a:pt x="65" y="893"/>
                  </a:cubicBezTo>
                  <a:lnTo>
                    <a:pt x="152" y="893"/>
                  </a:lnTo>
                  <a:cubicBezTo>
                    <a:pt x="151" y="877"/>
                    <a:pt x="149" y="860"/>
                    <a:pt x="149" y="844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2DB6B9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341424" y="5705965"/>
            <a:ext cx="349100" cy="472063"/>
            <a:chOff x="4910385" y="-2248866"/>
            <a:chExt cx="2093913" cy="2122488"/>
          </a:xfrm>
          <a:solidFill>
            <a:schemeClr val="bg1"/>
          </a:solidFill>
        </p:grpSpPr>
        <p:sp>
          <p:nvSpPr>
            <p:cNvPr id="29" name="Freeform 6"/>
            <p:cNvSpPr>
              <a:spLocks noEditPoints="1"/>
            </p:cNvSpPr>
            <p:nvPr/>
          </p:nvSpPr>
          <p:spPr bwMode="auto">
            <a:xfrm>
              <a:off x="4910385" y="-2248866"/>
              <a:ext cx="2093913" cy="2122488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2DB6B9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0" name="Freeform 5"/>
            <p:cNvSpPr>
              <a:spLocks noEditPoints="1"/>
            </p:cNvSpPr>
            <p:nvPr/>
          </p:nvSpPr>
          <p:spPr bwMode="auto">
            <a:xfrm>
              <a:off x="5341463" y="-1826020"/>
              <a:ext cx="1381847" cy="1227579"/>
            </a:xfrm>
            <a:custGeom>
              <a:avLst/>
              <a:gdLst>
                <a:gd name="T0" fmla="*/ 746 w 1802"/>
                <a:gd name="T1" fmla="*/ 524 h 1618"/>
                <a:gd name="T2" fmla="*/ 223 w 1802"/>
                <a:gd name="T3" fmla="*/ 599 h 1618"/>
                <a:gd name="T4" fmla="*/ 223 w 1802"/>
                <a:gd name="T5" fmla="*/ 383 h 1618"/>
                <a:gd name="T6" fmla="*/ 1059 w 1802"/>
                <a:gd name="T7" fmla="*/ 458 h 1618"/>
                <a:gd name="T8" fmla="*/ 223 w 1802"/>
                <a:gd name="T9" fmla="*/ 383 h 1618"/>
                <a:gd name="T10" fmla="*/ 1059 w 1802"/>
                <a:gd name="T11" fmla="*/ 241 h 1618"/>
                <a:gd name="T12" fmla="*/ 223 w 1802"/>
                <a:gd name="T13" fmla="*/ 317 h 1618"/>
                <a:gd name="T14" fmla="*/ 0 w 1802"/>
                <a:gd name="T15" fmla="*/ 1182 h 1618"/>
                <a:gd name="T16" fmla="*/ 202 w 1802"/>
                <a:gd name="T17" fmla="*/ 1455 h 1618"/>
                <a:gd name="T18" fmla="*/ 1283 w 1802"/>
                <a:gd name="T19" fmla="*/ 1548 h 1618"/>
                <a:gd name="T20" fmla="*/ 1198 w 1802"/>
                <a:gd name="T21" fmla="*/ 1219 h 1618"/>
                <a:gd name="T22" fmla="*/ 382 w 1802"/>
                <a:gd name="T23" fmla="*/ 1228 h 1618"/>
                <a:gd name="T24" fmla="*/ 298 w 1802"/>
                <a:gd name="T25" fmla="*/ 1320 h 1618"/>
                <a:gd name="T26" fmla="*/ 84 w 1802"/>
                <a:gd name="T27" fmla="*/ 1164 h 1618"/>
                <a:gd name="T28" fmla="*/ 1198 w 1802"/>
                <a:gd name="T29" fmla="*/ 85 h 1618"/>
                <a:gd name="T30" fmla="*/ 1283 w 1802"/>
                <a:gd name="T31" fmla="*/ 840 h 1618"/>
                <a:gd name="T32" fmla="*/ 0 w 1802"/>
                <a:gd name="T33" fmla="*/ 0 h 1618"/>
                <a:gd name="T34" fmla="*/ 302 w 1802"/>
                <a:gd name="T35" fmla="*/ 1398 h 1618"/>
                <a:gd name="T36" fmla="*/ 972 w 1802"/>
                <a:gd name="T37" fmla="*/ 1492 h 1618"/>
                <a:gd name="T38" fmla="*/ 302 w 1802"/>
                <a:gd name="T39" fmla="*/ 1398 h 1618"/>
                <a:gd name="T40" fmla="*/ 1442 w 1802"/>
                <a:gd name="T41" fmla="*/ 1062 h 1618"/>
                <a:gd name="T42" fmla="*/ 993 w 1802"/>
                <a:gd name="T43" fmla="*/ 851 h 1618"/>
                <a:gd name="T44" fmla="*/ 1783 w 1802"/>
                <a:gd name="T45" fmla="*/ 1547 h 1618"/>
                <a:gd name="T46" fmla="*/ 1604 w 1802"/>
                <a:gd name="T47" fmla="*/ 1057 h 1618"/>
                <a:gd name="T48" fmla="*/ 1387 w 1802"/>
                <a:gd name="T49" fmla="*/ 940 h 1618"/>
                <a:gd name="T50" fmla="*/ 1393 w 1802"/>
                <a:gd name="T51" fmla="*/ 863 h 1618"/>
                <a:gd name="T52" fmla="*/ 1333 w 1802"/>
                <a:gd name="T53" fmla="*/ 914 h 1618"/>
                <a:gd name="T54" fmla="*/ 1360 w 1802"/>
                <a:gd name="T55" fmla="*/ 951 h 1618"/>
                <a:gd name="T56" fmla="*/ 1549 w 1802"/>
                <a:gd name="T57" fmla="*/ 1082 h 1618"/>
                <a:gd name="T58" fmla="*/ 1681 w 1802"/>
                <a:gd name="T59" fmla="*/ 1321 h 1618"/>
                <a:gd name="T60" fmla="*/ 1572 w 1802"/>
                <a:gd name="T61" fmla="*/ 1171 h 1618"/>
                <a:gd name="T62" fmla="*/ 1270 w 1802"/>
                <a:gd name="T63" fmla="*/ 1253 h 1618"/>
                <a:gd name="T64" fmla="*/ 1696 w 1802"/>
                <a:gd name="T65" fmla="*/ 1610 h 1618"/>
                <a:gd name="T66" fmla="*/ 1069 w 1802"/>
                <a:gd name="T67" fmla="*/ 618 h 1618"/>
                <a:gd name="T68" fmla="*/ 823 w 1802"/>
                <a:gd name="T69" fmla="*/ 496 h 1618"/>
                <a:gd name="T70" fmla="*/ 1007 w 1802"/>
                <a:gd name="T71" fmla="*/ 661 h 1618"/>
                <a:gd name="T72" fmla="*/ 941 w 1802"/>
                <a:gd name="T73" fmla="*/ 716 h 1618"/>
                <a:gd name="T74" fmla="*/ 810 w 1802"/>
                <a:gd name="T75" fmla="*/ 507 h 1618"/>
                <a:gd name="T76" fmla="*/ 889 w 1802"/>
                <a:gd name="T77" fmla="*/ 770 h 1618"/>
                <a:gd name="T78" fmla="*/ 1111 w 1802"/>
                <a:gd name="T79" fmla="*/ 712 h 1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02" h="1618">
                  <a:moveTo>
                    <a:pt x="223" y="524"/>
                  </a:moveTo>
                  <a:lnTo>
                    <a:pt x="746" y="524"/>
                  </a:lnTo>
                  <a:lnTo>
                    <a:pt x="746" y="599"/>
                  </a:lnTo>
                  <a:lnTo>
                    <a:pt x="223" y="599"/>
                  </a:lnTo>
                  <a:lnTo>
                    <a:pt x="223" y="524"/>
                  </a:lnTo>
                  <a:close/>
                  <a:moveTo>
                    <a:pt x="223" y="383"/>
                  </a:moveTo>
                  <a:lnTo>
                    <a:pt x="1059" y="383"/>
                  </a:lnTo>
                  <a:lnTo>
                    <a:pt x="1059" y="458"/>
                  </a:lnTo>
                  <a:lnTo>
                    <a:pt x="223" y="458"/>
                  </a:lnTo>
                  <a:lnTo>
                    <a:pt x="223" y="383"/>
                  </a:lnTo>
                  <a:close/>
                  <a:moveTo>
                    <a:pt x="223" y="241"/>
                  </a:moveTo>
                  <a:lnTo>
                    <a:pt x="1059" y="241"/>
                  </a:lnTo>
                  <a:lnTo>
                    <a:pt x="1059" y="317"/>
                  </a:lnTo>
                  <a:lnTo>
                    <a:pt x="223" y="317"/>
                  </a:lnTo>
                  <a:lnTo>
                    <a:pt x="223" y="241"/>
                  </a:lnTo>
                  <a:close/>
                  <a:moveTo>
                    <a:pt x="0" y="1182"/>
                  </a:moveTo>
                  <a:cubicBezTo>
                    <a:pt x="0" y="1254"/>
                    <a:pt x="9" y="1311"/>
                    <a:pt x="54" y="1369"/>
                  </a:cubicBezTo>
                  <a:cubicBezTo>
                    <a:pt x="92" y="1419"/>
                    <a:pt x="140" y="1446"/>
                    <a:pt x="202" y="1455"/>
                  </a:cubicBezTo>
                  <a:lnTo>
                    <a:pt x="1206" y="1612"/>
                  </a:lnTo>
                  <a:cubicBezTo>
                    <a:pt x="1248" y="1618"/>
                    <a:pt x="1283" y="1590"/>
                    <a:pt x="1283" y="1548"/>
                  </a:cubicBezTo>
                  <a:lnTo>
                    <a:pt x="1283" y="1335"/>
                  </a:lnTo>
                  <a:cubicBezTo>
                    <a:pt x="1254" y="1299"/>
                    <a:pt x="1226" y="1259"/>
                    <a:pt x="1198" y="1219"/>
                  </a:cubicBezTo>
                  <a:lnTo>
                    <a:pt x="1198" y="1490"/>
                  </a:lnTo>
                  <a:lnTo>
                    <a:pt x="382" y="1228"/>
                  </a:lnTo>
                  <a:cubicBezTo>
                    <a:pt x="372" y="1225"/>
                    <a:pt x="361" y="1229"/>
                    <a:pt x="356" y="1239"/>
                  </a:cubicBezTo>
                  <a:cubicBezTo>
                    <a:pt x="339" y="1273"/>
                    <a:pt x="319" y="1304"/>
                    <a:pt x="298" y="1320"/>
                  </a:cubicBezTo>
                  <a:cubicBezTo>
                    <a:pt x="239" y="1366"/>
                    <a:pt x="166" y="1357"/>
                    <a:pt x="121" y="1299"/>
                  </a:cubicBezTo>
                  <a:cubicBezTo>
                    <a:pt x="88" y="1256"/>
                    <a:pt x="84" y="1215"/>
                    <a:pt x="84" y="1164"/>
                  </a:cubicBezTo>
                  <a:lnTo>
                    <a:pt x="84" y="85"/>
                  </a:lnTo>
                  <a:lnTo>
                    <a:pt x="1198" y="85"/>
                  </a:lnTo>
                  <a:lnTo>
                    <a:pt x="1198" y="751"/>
                  </a:lnTo>
                  <a:lnTo>
                    <a:pt x="1283" y="840"/>
                  </a:lnTo>
                  <a:lnTo>
                    <a:pt x="1283" y="0"/>
                  </a:lnTo>
                  <a:lnTo>
                    <a:pt x="0" y="0"/>
                  </a:lnTo>
                  <a:lnTo>
                    <a:pt x="0" y="1182"/>
                  </a:lnTo>
                  <a:close/>
                  <a:moveTo>
                    <a:pt x="302" y="1398"/>
                  </a:moveTo>
                  <a:lnTo>
                    <a:pt x="970" y="1503"/>
                  </a:lnTo>
                  <a:cubicBezTo>
                    <a:pt x="977" y="1504"/>
                    <a:pt x="980" y="1494"/>
                    <a:pt x="972" y="1492"/>
                  </a:cubicBezTo>
                  <a:lnTo>
                    <a:pt x="390" y="1305"/>
                  </a:lnTo>
                  <a:cubicBezTo>
                    <a:pt x="364" y="1349"/>
                    <a:pt x="344" y="1371"/>
                    <a:pt x="302" y="1398"/>
                  </a:cubicBezTo>
                  <a:close/>
                  <a:moveTo>
                    <a:pt x="1131" y="735"/>
                  </a:moveTo>
                  <a:lnTo>
                    <a:pt x="1442" y="1062"/>
                  </a:lnTo>
                  <a:lnTo>
                    <a:pt x="1264" y="1213"/>
                  </a:lnTo>
                  <a:lnTo>
                    <a:pt x="993" y="851"/>
                  </a:lnTo>
                  <a:lnTo>
                    <a:pt x="1131" y="735"/>
                  </a:lnTo>
                  <a:close/>
                  <a:moveTo>
                    <a:pt x="1783" y="1547"/>
                  </a:moveTo>
                  <a:cubicBezTo>
                    <a:pt x="1788" y="1530"/>
                    <a:pt x="1791" y="1511"/>
                    <a:pt x="1793" y="1489"/>
                  </a:cubicBezTo>
                  <a:cubicBezTo>
                    <a:pt x="1802" y="1343"/>
                    <a:pt x="1781" y="1146"/>
                    <a:pt x="1604" y="1057"/>
                  </a:cubicBezTo>
                  <a:cubicBezTo>
                    <a:pt x="1550" y="1030"/>
                    <a:pt x="1446" y="989"/>
                    <a:pt x="1408" y="959"/>
                  </a:cubicBezTo>
                  <a:cubicBezTo>
                    <a:pt x="1399" y="952"/>
                    <a:pt x="1392" y="946"/>
                    <a:pt x="1387" y="940"/>
                  </a:cubicBezTo>
                  <a:cubicBezTo>
                    <a:pt x="1392" y="939"/>
                    <a:pt x="1397" y="937"/>
                    <a:pt x="1401" y="933"/>
                  </a:cubicBezTo>
                  <a:cubicBezTo>
                    <a:pt x="1418" y="919"/>
                    <a:pt x="1414" y="888"/>
                    <a:pt x="1393" y="863"/>
                  </a:cubicBezTo>
                  <a:cubicBezTo>
                    <a:pt x="1373" y="838"/>
                    <a:pt x="1342" y="830"/>
                    <a:pt x="1325" y="844"/>
                  </a:cubicBezTo>
                  <a:cubicBezTo>
                    <a:pt x="1309" y="858"/>
                    <a:pt x="1312" y="890"/>
                    <a:pt x="1333" y="914"/>
                  </a:cubicBezTo>
                  <a:cubicBezTo>
                    <a:pt x="1338" y="920"/>
                    <a:pt x="1343" y="925"/>
                    <a:pt x="1349" y="929"/>
                  </a:cubicBezTo>
                  <a:cubicBezTo>
                    <a:pt x="1351" y="937"/>
                    <a:pt x="1355" y="944"/>
                    <a:pt x="1360" y="951"/>
                  </a:cubicBezTo>
                  <a:cubicBezTo>
                    <a:pt x="1367" y="963"/>
                    <a:pt x="1379" y="975"/>
                    <a:pt x="1394" y="986"/>
                  </a:cubicBezTo>
                  <a:cubicBezTo>
                    <a:pt x="1436" y="1019"/>
                    <a:pt x="1494" y="1051"/>
                    <a:pt x="1549" y="1082"/>
                  </a:cubicBezTo>
                  <a:cubicBezTo>
                    <a:pt x="1666" y="1148"/>
                    <a:pt x="1695" y="1231"/>
                    <a:pt x="1700" y="1321"/>
                  </a:cubicBezTo>
                  <a:cubicBezTo>
                    <a:pt x="1701" y="1334"/>
                    <a:pt x="1694" y="1341"/>
                    <a:pt x="1681" y="1321"/>
                  </a:cubicBezTo>
                  <a:cubicBezTo>
                    <a:pt x="1677" y="1316"/>
                    <a:pt x="1673" y="1310"/>
                    <a:pt x="1670" y="1305"/>
                  </a:cubicBezTo>
                  <a:cubicBezTo>
                    <a:pt x="1643" y="1261"/>
                    <a:pt x="1610" y="1216"/>
                    <a:pt x="1572" y="1171"/>
                  </a:cubicBezTo>
                  <a:cubicBezTo>
                    <a:pt x="1542" y="1136"/>
                    <a:pt x="1512" y="1104"/>
                    <a:pt x="1481" y="1075"/>
                  </a:cubicBezTo>
                  <a:lnTo>
                    <a:pt x="1270" y="1253"/>
                  </a:lnTo>
                  <a:cubicBezTo>
                    <a:pt x="1293" y="1288"/>
                    <a:pt x="1320" y="1324"/>
                    <a:pt x="1350" y="1359"/>
                  </a:cubicBezTo>
                  <a:cubicBezTo>
                    <a:pt x="1476" y="1508"/>
                    <a:pt x="1615" y="1606"/>
                    <a:pt x="1696" y="1610"/>
                  </a:cubicBezTo>
                  <a:cubicBezTo>
                    <a:pt x="1739" y="1613"/>
                    <a:pt x="1770" y="1585"/>
                    <a:pt x="1783" y="1547"/>
                  </a:cubicBezTo>
                  <a:close/>
                  <a:moveTo>
                    <a:pt x="1069" y="618"/>
                  </a:moveTo>
                  <a:lnTo>
                    <a:pt x="835" y="486"/>
                  </a:lnTo>
                  <a:lnTo>
                    <a:pt x="823" y="496"/>
                  </a:lnTo>
                  <a:lnTo>
                    <a:pt x="953" y="651"/>
                  </a:lnTo>
                  <a:cubicBezTo>
                    <a:pt x="971" y="641"/>
                    <a:pt x="993" y="645"/>
                    <a:pt x="1007" y="661"/>
                  </a:cubicBezTo>
                  <a:cubicBezTo>
                    <a:pt x="1022" y="679"/>
                    <a:pt x="1020" y="706"/>
                    <a:pt x="1002" y="722"/>
                  </a:cubicBezTo>
                  <a:cubicBezTo>
                    <a:pt x="984" y="737"/>
                    <a:pt x="957" y="734"/>
                    <a:pt x="941" y="716"/>
                  </a:cubicBezTo>
                  <a:cubicBezTo>
                    <a:pt x="928" y="700"/>
                    <a:pt x="928" y="677"/>
                    <a:pt x="940" y="662"/>
                  </a:cubicBezTo>
                  <a:lnTo>
                    <a:pt x="810" y="507"/>
                  </a:lnTo>
                  <a:lnTo>
                    <a:pt x="797" y="518"/>
                  </a:lnTo>
                  <a:lnTo>
                    <a:pt x="889" y="770"/>
                  </a:lnTo>
                  <a:lnTo>
                    <a:pt x="974" y="828"/>
                  </a:lnTo>
                  <a:lnTo>
                    <a:pt x="1111" y="712"/>
                  </a:lnTo>
                  <a:lnTo>
                    <a:pt x="1069" y="618"/>
                  </a:ln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C4261D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1889943" y="4534417"/>
            <a:ext cx="4523272" cy="707886"/>
          </a:xfrm>
          <a:prstGeom prst="rect">
            <a:avLst/>
          </a:prstGeom>
        </p:spPr>
        <p:txBody>
          <a:bodyPr wrap="square">
            <a:spAutoFit/>
            <a:scene3d>
              <a:camera prst="obliqueBottomRight"/>
              <a:lightRig rig="threePt" dir="t"/>
            </a:scene3d>
          </a:bodyPr>
          <a:lstStyle/>
          <a:p>
            <a:pPr algn="ctr"/>
            <a:endParaRPr lang="en-US" altLang="zh-CN" sz="4000" dirty="0">
              <a:solidFill>
                <a:schemeClr val="bg2"/>
              </a:solidFill>
              <a:latin typeface="Times New Roman" pitchFamily="18" charset="0"/>
              <a:ea typeface="印品黑体" panose="00000500000000000000" pitchFamily="2" charset="-122"/>
              <a:cs typeface="Times New Roman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3825" y="2258914"/>
            <a:ext cx="1984187" cy="458225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50218" y="5242303"/>
            <a:ext cx="1691500" cy="1481206"/>
          </a:xfrm>
          <a:prstGeom prst="rect">
            <a:avLst/>
          </a:prstGeom>
        </p:spPr>
      </p:pic>
      <p:sp>
        <p:nvSpPr>
          <p:cNvPr id="33" name="矩形 31"/>
          <p:cNvSpPr/>
          <p:nvPr/>
        </p:nvSpPr>
        <p:spPr>
          <a:xfrm>
            <a:off x="2895566" y="2933632"/>
            <a:ext cx="4523272" cy="707886"/>
          </a:xfrm>
          <a:prstGeom prst="rect">
            <a:avLst/>
          </a:prstGeom>
        </p:spPr>
        <p:txBody>
          <a:bodyPr wrap="square">
            <a:spAutoFit/>
            <a:scene3d>
              <a:camera prst="obliqueBottomRight"/>
              <a:lightRig rig="threePt" dir="t"/>
            </a:scene3d>
          </a:bodyPr>
          <a:lstStyle/>
          <a:p>
            <a:pPr algn="ctr"/>
            <a:endParaRPr lang="en-US" altLang="zh-CN" sz="4000" dirty="0">
              <a:solidFill>
                <a:schemeClr val="bg2"/>
              </a:solidFill>
              <a:latin typeface="Times New Roman" pitchFamily="18" charset="0"/>
              <a:ea typeface="印品黑体" panose="00000500000000000000" pitchFamily="2" charset="-122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63689" y="1810519"/>
            <a:ext cx="6552728" cy="171023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xmlns="" val="481407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4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950"/>
                            </p:stCondLst>
                            <p:childTnLst>
                              <p:par>
                                <p:cTn id="3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2" presetClass="entr" presetSubtype="1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2" presetClass="entr" presetSubtype="1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2" presetClass="entr" presetSubtype="1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750"/>
                            </p:stCondLst>
                            <p:childTnLst>
                              <p:par>
                                <p:cTn id="67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1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8CBC21A-F061-4F58-8E01-C9A76FC2FD9D}"/>
              </a:ext>
            </a:extLst>
          </p:cNvPr>
          <p:cNvSpPr txBox="1"/>
          <p:nvPr/>
        </p:nvSpPr>
        <p:spPr>
          <a:xfrm>
            <a:off x="702040" y="2369783"/>
            <a:ext cx="4507994" cy="2077492"/>
          </a:xfrm>
          <a:prstGeom prst="rect">
            <a:avLst/>
          </a:prstGeom>
          <a:noFill/>
          <a:ln w="3175">
            <a:solidFill>
              <a:srgbClr val="644828"/>
            </a:solidFill>
          </a:ln>
        </p:spPr>
        <p:txBody>
          <a:bodyPr wrap="square">
            <a:spAutoFit/>
          </a:bodyPr>
          <a:lstStyle/>
          <a:p>
            <a:pPr algn="ctr" defTabSz="685800">
              <a:buClr>
                <a:srgbClr val="000000"/>
              </a:buClr>
              <a:defRPr/>
            </a:pPr>
            <a:r>
              <a:rPr lang="pt-BR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KHÁM PHÁ VỀ VĂN BẢN</a:t>
            </a:r>
            <a:endParaRPr lang="en-US" sz="5400" dirty="0" smtClean="0"/>
          </a:p>
          <a:p>
            <a:pPr defTabSz="685800">
              <a:buClr>
                <a:srgbClr val="000000"/>
              </a:buClr>
              <a:defRPr/>
            </a:pPr>
            <a:r>
              <a:rPr lang="en-US" sz="2100" i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lang="en-US" sz="21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203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2016/4/15 Friday</a:t>
            </a:r>
          </a:p>
        </p:txBody>
      </p:sp>
      <p:pic>
        <p:nvPicPr>
          <p:cNvPr id="28" name="Picture 4" descr="s"/>
          <p:cNvPicPr>
            <a:picLocks noChangeAspect="1" noChangeArrowheads="1"/>
          </p:cNvPicPr>
          <p:nvPr/>
        </p:nvPicPr>
        <p:blipFill>
          <a:blip r:embed="rId3"/>
          <a:srcRect l="23381" t="63071" r="58537" b="13522"/>
          <a:stretch>
            <a:fillRect/>
          </a:stretch>
        </p:blipFill>
        <p:spPr bwMode="auto">
          <a:xfrm>
            <a:off x="7469480" y="5129306"/>
            <a:ext cx="1652301" cy="1606055"/>
          </a:xfrm>
          <a:prstGeom prst="rect">
            <a:avLst/>
          </a:prstGeom>
          <a:noFill/>
        </p:spPr>
      </p:pic>
      <p:pic>
        <p:nvPicPr>
          <p:cNvPr id="1026" name="Picture 2" descr="C:\Users\Administrator\Desktop\458PICR58PICfN3_1024.jpg"/>
          <p:cNvPicPr>
            <a:picLocks noChangeAspect="1" noChangeArrowheads="1"/>
          </p:cNvPicPr>
          <p:nvPr/>
        </p:nvPicPr>
        <p:blipFill>
          <a:blip r:embed="rId4"/>
          <a:srcRect t="9679" b="11805"/>
          <a:stretch>
            <a:fillRect/>
          </a:stretch>
        </p:blipFill>
        <p:spPr bwMode="auto">
          <a:xfrm>
            <a:off x="15" y="-94187"/>
            <a:ext cx="9203267" cy="6952187"/>
          </a:xfrm>
          <a:prstGeom prst="rect">
            <a:avLst/>
          </a:prstGeom>
          <a:noFill/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0048" y="4375569"/>
            <a:ext cx="1142868" cy="24825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5" y="-94187"/>
            <a:ext cx="9203267" cy="69521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09160" y="190928"/>
            <a:ext cx="8784976" cy="63957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9592" y="116632"/>
            <a:ext cx="8512835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2/2/2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4/4 </a:t>
            </a:r>
          </a:p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–lo/ Sao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song/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5159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2016/4/15 Friday</a:t>
            </a:r>
          </a:p>
        </p:txBody>
      </p:sp>
      <p:pic>
        <p:nvPicPr>
          <p:cNvPr id="28" name="Picture 4" descr="s"/>
          <p:cNvPicPr>
            <a:picLocks noChangeAspect="1" noChangeArrowheads="1"/>
          </p:cNvPicPr>
          <p:nvPr/>
        </p:nvPicPr>
        <p:blipFill>
          <a:blip r:embed="rId3"/>
          <a:srcRect l="23381" t="63071" r="58537" b="13522"/>
          <a:stretch>
            <a:fillRect/>
          </a:stretch>
        </p:blipFill>
        <p:spPr bwMode="auto">
          <a:xfrm>
            <a:off x="7469480" y="5129306"/>
            <a:ext cx="1652301" cy="1606055"/>
          </a:xfrm>
          <a:prstGeom prst="rect">
            <a:avLst/>
          </a:prstGeom>
          <a:noFill/>
        </p:spPr>
      </p:pic>
      <p:pic>
        <p:nvPicPr>
          <p:cNvPr id="1026" name="Picture 2" descr="C:\Users\Administrator\Desktop\458PICR58PICfN3_1024.jpg"/>
          <p:cNvPicPr>
            <a:picLocks noChangeAspect="1" noChangeArrowheads="1"/>
          </p:cNvPicPr>
          <p:nvPr/>
        </p:nvPicPr>
        <p:blipFill>
          <a:blip r:embed="rId4"/>
          <a:srcRect t="9679" b="11805"/>
          <a:stretch>
            <a:fillRect/>
          </a:stretch>
        </p:blipFill>
        <p:spPr bwMode="auto">
          <a:xfrm>
            <a:off x="15" y="-94187"/>
            <a:ext cx="9203267" cy="6952187"/>
          </a:xfrm>
          <a:prstGeom prst="rect">
            <a:avLst/>
          </a:prstGeom>
          <a:noFill/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0048" y="4375569"/>
            <a:ext cx="1142868" cy="24825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5" y="-94187"/>
            <a:ext cx="9203267" cy="69521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40068" y="186184"/>
            <a:ext cx="8784976" cy="63957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43608" y="339479"/>
            <a:ext cx="851283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3779583566"/>
              </p:ext>
            </p:extLst>
          </p:nvPr>
        </p:nvGraphicFramePr>
        <p:xfrm>
          <a:off x="219169" y="1915519"/>
          <a:ext cx="876495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3705048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281632"/>
            <a:ext cx="9144000" cy="125222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9397" y="4537821"/>
            <a:ext cx="2252605" cy="140669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65150" y="4537821"/>
            <a:ext cx="901095" cy="1341982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6983" y="4124912"/>
            <a:ext cx="1342872" cy="1980974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1200933" y="859225"/>
            <a:ext cx="7560839" cy="3385752"/>
            <a:chOff x="737165" y="1429363"/>
            <a:chExt cx="4763984" cy="2067570"/>
          </a:xfrm>
        </p:grpSpPr>
        <p:sp>
          <p:nvSpPr>
            <p:cNvPr id="21" name="矩形: 圆角 20"/>
            <p:cNvSpPr/>
            <p:nvPr/>
          </p:nvSpPr>
          <p:spPr>
            <a:xfrm>
              <a:off x="1818967" y="2556509"/>
              <a:ext cx="3682182" cy="679197"/>
            </a:xfrm>
            <a:prstGeom prst="roundRect">
              <a:avLst/>
            </a:prstGeom>
            <a:solidFill>
              <a:srgbClr val="FFFFFF"/>
            </a:solidFill>
            <a:ln w="57150">
              <a:solidFill>
                <a:srgbClr val="FDDD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19"/>
              <a:endParaRPr lang="zh-CN" altLang="en-US" sz="4000">
                <a:solidFill>
                  <a:prstClr val="white"/>
                </a:solidFill>
                <a:ea typeface="方正黑体简体" panose="03000509000000000000" pitchFamily="65" charset="-122"/>
                <a:cs typeface="等线"/>
                <a:sym typeface="+mn-lt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37165" y="1429363"/>
              <a:ext cx="2067570" cy="2067570"/>
            </a:xfrm>
            <a:prstGeom prst="rect">
              <a:avLst/>
            </a:prstGeom>
          </p:spPr>
        </p:pic>
      </p:grp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2213"/>
          <a:stretch>
            <a:fillRect/>
          </a:stretch>
        </p:blipFill>
        <p:spPr>
          <a:xfrm>
            <a:off x="177906" y="5740143"/>
            <a:ext cx="9144000" cy="735462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47910"/>
            <a:ext cx="9144000" cy="71009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194272"/>
            <a:ext cx="2094194" cy="1088341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6372808"/>
            <a:ext cx="9272257" cy="48519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8526" y="3054650"/>
            <a:ext cx="2207825" cy="3608158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50006" y="5283821"/>
            <a:ext cx="3668754" cy="135387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61597" y="372666"/>
            <a:ext cx="1400175" cy="17716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101" y="884376"/>
            <a:ext cx="1227373" cy="1975083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5799" y="213304"/>
            <a:ext cx="1616790" cy="62865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2087" y="944166"/>
            <a:ext cx="1110400" cy="628650"/>
          </a:xfrm>
          <a:prstGeom prst="rect">
            <a:avLst/>
          </a:prstGeom>
        </p:spPr>
      </p:pic>
      <p:sp>
        <p:nvSpPr>
          <p:cNvPr id="24" name="TextBox 1">
            <a:extLst>
              <a:ext uri="{FF2B5EF4-FFF2-40B4-BE49-F238E27FC236}">
                <a16:creationId xmlns:a16="http://schemas.microsoft.com/office/drawing/2014/main" xmlns="" id="{BE9281CC-569E-3840-90CC-19E904F365B4}"/>
              </a:ext>
            </a:extLst>
          </p:cNvPr>
          <p:cNvSpPr txBox="1"/>
          <p:nvPr/>
        </p:nvSpPr>
        <p:spPr>
          <a:xfrm>
            <a:off x="3159384" y="2816897"/>
            <a:ext cx="57024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19"/>
            <a:r>
              <a:rPr lang="vi-VN" altLang="zh-C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+mn-lt"/>
              </a:rPr>
              <a:t>THẢO LUẬN NHÓM</a:t>
            </a:r>
            <a:endParaRPr lang="zh-CN" alt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ahoma" pitchFamily="34" charset="0"/>
              <a:ea typeface="方正黑体简体" panose="03000509000000000000" pitchFamily="65" charset="-122"/>
              <a:cs typeface="Tahoma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3885307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3.54167E-6 -1.85185E-6 L 0.09752 -1.85185E-6 " pathEditMode="relative" rAng="0" ptsTypes="AA">
                                      <p:cBhvr>
                                        <p:cTn id="25" dur="500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81481E-6 L 0.08984 0.00371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3. Phong cách ngôn ngữ báo chí tt">
  <a:themeElements>
    <a:clrScheme name="自定义 569">
      <a:dk1>
        <a:sysClr val="windowText" lastClr="000000"/>
      </a:dk1>
      <a:lt1>
        <a:sysClr val="window" lastClr="FFFFFF"/>
      </a:lt1>
      <a:dk2>
        <a:srgbClr val="E54919"/>
      </a:dk2>
      <a:lt2>
        <a:srgbClr val="E54919"/>
      </a:lt2>
      <a:accent1>
        <a:srgbClr val="E54919"/>
      </a:accent1>
      <a:accent2>
        <a:srgbClr val="F4501B"/>
      </a:accent2>
      <a:accent3>
        <a:srgbClr val="FF5622"/>
      </a:accent3>
      <a:accent4>
        <a:srgbClr val="FE7043"/>
      </a:accent4>
      <a:accent5>
        <a:srgbClr val="FD8A66"/>
      </a:accent5>
      <a:accent6>
        <a:srgbClr val="FFAA91"/>
      </a:accent6>
      <a:hlink>
        <a:srgbClr val="FF0000"/>
      </a:hlink>
      <a:folHlink>
        <a:srgbClr val="F4501B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">
  <a:themeElements>
    <a:clrScheme name="自定义 576">
      <a:dk1>
        <a:sysClr val="windowText" lastClr="000000"/>
      </a:dk1>
      <a:lt1>
        <a:sysClr val="window" lastClr="FFFFFF"/>
      </a:lt1>
      <a:dk2>
        <a:srgbClr val="FE8278"/>
      </a:dk2>
      <a:lt2>
        <a:srgbClr val="E7E6E6"/>
      </a:lt2>
      <a:accent1>
        <a:srgbClr val="5BB814"/>
      </a:accent1>
      <a:accent2>
        <a:srgbClr val="FEB508"/>
      </a:accent2>
      <a:accent3>
        <a:srgbClr val="FE8278"/>
      </a:accent3>
      <a:accent4>
        <a:srgbClr val="5BB814"/>
      </a:accent4>
      <a:accent5>
        <a:srgbClr val="FEB508"/>
      </a:accent5>
      <a:accent6>
        <a:srgbClr val="FE8278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0179 Vivian · SlidesMania">
  <a:themeElements>
    <a:clrScheme name="Simple Light">
      <a:dk1>
        <a:srgbClr val="636D42"/>
      </a:dk1>
      <a:lt1>
        <a:srgbClr val="C4D0C8"/>
      </a:lt1>
      <a:dk2>
        <a:srgbClr val="434343"/>
      </a:dk2>
      <a:lt2>
        <a:srgbClr val="434343"/>
      </a:lt2>
      <a:accent1>
        <a:srgbClr val="F3EBDF"/>
      </a:accent1>
      <a:accent2>
        <a:srgbClr val="EDEEE9"/>
      </a:accent2>
      <a:accent3>
        <a:srgbClr val="E5B596"/>
      </a:accent3>
      <a:accent4>
        <a:srgbClr val="D8A98A"/>
      </a:accent4>
      <a:accent5>
        <a:srgbClr val="DFB138"/>
      </a:accent5>
      <a:accent6>
        <a:srgbClr val="DFAA8C"/>
      </a:accent6>
      <a:hlink>
        <a:srgbClr val="4A52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1872</Words>
  <Application>Microsoft Office PowerPoint</Application>
  <PresentationFormat>On-screen Show (4:3)</PresentationFormat>
  <Paragraphs>300</Paragraphs>
  <Slides>30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Office 主题</vt:lpstr>
      <vt:lpstr>Office Theme</vt:lpstr>
      <vt:lpstr>43. Phong cách ngôn ngữ báo chí tt</vt:lpstr>
      <vt:lpstr>1_Office 主题</vt:lpstr>
      <vt:lpstr>0179 Vivian · SlidesMania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RÔM ANH- RÔM NAM</dc:creator>
  <cp:lastModifiedBy>Dell</cp:lastModifiedBy>
  <cp:revision>25</cp:revision>
  <dcterms:created xsi:type="dcterms:W3CDTF">2022-07-12T11:31:37Z</dcterms:created>
  <dcterms:modified xsi:type="dcterms:W3CDTF">2024-01-28T16:00:14Z</dcterms:modified>
</cp:coreProperties>
</file>