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  <p:sldMasterId id="2147483688" r:id="rId2"/>
  </p:sldMasterIdLst>
  <p:notesMasterIdLst>
    <p:notesMasterId r:id="rId13"/>
  </p:notesMasterIdLst>
  <p:sldIdLst>
    <p:sldId id="256" r:id="rId3"/>
    <p:sldId id="308" r:id="rId4"/>
    <p:sldId id="309" r:id="rId5"/>
    <p:sldId id="301" r:id="rId6"/>
    <p:sldId id="306" r:id="rId7"/>
    <p:sldId id="258" r:id="rId8"/>
    <p:sldId id="310" r:id="rId9"/>
    <p:sldId id="259" r:id="rId10"/>
    <p:sldId id="265" r:id="rId11"/>
    <p:sldId id="307" r:id="rId12"/>
  </p:sldIdLst>
  <p:sldSz cx="9144000" cy="5143500" type="screen16x9"/>
  <p:notesSz cx="6858000" cy="9144000"/>
  <p:embeddedFontLst>
    <p:embeddedFont>
      <p:font typeface="Bebas Neue" panose="020B0604020202020204" charset="0"/>
      <p:regular r:id="rId14"/>
    </p:embeddedFont>
    <p:embeddedFont>
      <p:font typeface="Goudy Old Style" panose="02020502050305020303" pitchFamily="18" charset="0"/>
      <p:regular r:id="rId15"/>
      <p:bold r:id="rId16"/>
      <p:italic r:id="rId17"/>
    </p:embeddedFont>
    <p:embeddedFont>
      <p:font typeface="Hammersmith One" panose="020B0604020202020204" charset="0"/>
      <p:regular r:id="rId18"/>
    </p:embeddedFont>
    <p:embeddedFont>
      <p:font typeface="Quicksand" panose="020B0604020202020204" charset="0"/>
      <p:regular r:id="rId19"/>
      <p:bold r:id="rId20"/>
    </p:embeddedFont>
    <p:embeddedFont>
      <p:font typeface="Quicksand Medium" panose="020B0604020202020204" charset="0"/>
      <p:regular r:id="rId21"/>
      <p:bold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6CD673E-95D4-4B85-ACA7-4896C908AB51}">
  <a:tblStyle styleId="{66CD673E-95D4-4B85-ACA7-4896C908AB5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font" Target="fonts/font8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4.fntdata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font" Target="fonts/font2.fntdata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font" Target="fonts/font6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1.fntdata"/><Relationship Id="rId22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6" name="Google Shape;6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6" name="Google Shape;6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0869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6" name="Google Shape;6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0817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11fba705b9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11fba705b9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11fba705b9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11fba705b9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52967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g1221ab9606b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7" name="Google Shape;737;g1221ab9606b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1221ab9606b_0_2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1221ab9606b_0_2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1581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11fba705b9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11fba705b9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8717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679600" y="1410550"/>
            <a:ext cx="5962200" cy="20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9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679600" y="3266550"/>
            <a:ext cx="5918400" cy="40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 rot="8100000">
            <a:off x="-192229" y="-17447"/>
            <a:ext cx="853142" cy="1104889"/>
            <a:chOff x="2833850" y="2350550"/>
            <a:chExt cx="853150" cy="1104900"/>
          </a:xfrm>
        </p:grpSpPr>
        <p:sp>
          <p:nvSpPr>
            <p:cNvPr id="12" name="Google Shape;12;p2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8697874">
            <a:off x="826879" y="-244003"/>
            <a:ext cx="804944" cy="1182558"/>
            <a:chOff x="9601332" y="3570186"/>
            <a:chExt cx="1128185" cy="1562191"/>
          </a:xfrm>
        </p:grpSpPr>
        <p:sp>
          <p:nvSpPr>
            <p:cNvPr id="15" name="Google Shape;15;p2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23;p2"/>
          <p:cNvGrpSpPr/>
          <p:nvPr/>
        </p:nvGrpSpPr>
        <p:grpSpPr>
          <a:xfrm rot="-1506053">
            <a:off x="7352653" y="3850784"/>
            <a:ext cx="1021051" cy="1629906"/>
            <a:chOff x="8529317" y="3813271"/>
            <a:chExt cx="934909" cy="1492397"/>
          </a:xfrm>
        </p:grpSpPr>
        <p:sp>
          <p:nvSpPr>
            <p:cNvPr id="24" name="Google Shape;24;p2"/>
            <p:cNvSpPr/>
            <p:nvPr/>
          </p:nvSpPr>
          <p:spPr>
            <a:xfrm rot="-899960">
              <a:off x="8662782" y="3880642"/>
              <a:ext cx="667980" cy="1119317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 rot="-899960">
              <a:off x="8857578" y="4064306"/>
              <a:ext cx="407813" cy="1209189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 rot="-1506053">
            <a:off x="8166512" y="3503552"/>
            <a:ext cx="1232135" cy="1706130"/>
            <a:chOff x="9601332" y="3570186"/>
            <a:chExt cx="1128185" cy="1562191"/>
          </a:xfrm>
        </p:grpSpPr>
        <p:sp>
          <p:nvSpPr>
            <p:cNvPr id="27" name="Google Shape;27;p2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35;p2"/>
          <p:cNvGrpSpPr/>
          <p:nvPr/>
        </p:nvGrpSpPr>
        <p:grpSpPr>
          <a:xfrm rot="-8100000">
            <a:off x="7581850" y="-532081"/>
            <a:ext cx="1016742" cy="1623027"/>
            <a:chOff x="8529317" y="3813271"/>
            <a:chExt cx="934909" cy="1492397"/>
          </a:xfrm>
        </p:grpSpPr>
        <p:sp>
          <p:nvSpPr>
            <p:cNvPr id="36" name="Google Shape;36;p2"/>
            <p:cNvSpPr/>
            <p:nvPr/>
          </p:nvSpPr>
          <p:spPr>
            <a:xfrm rot="-899960">
              <a:off x="8662782" y="3880642"/>
              <a:ext cx="667980" cy="1119317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 rot="-899960">
              <a:off x="8857578" y="4064306"/>
              <a:ext cx="407813" cy="1209189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 rot="-6600067">
            <a:off x="8121577" y="-50117"/>
            <a:ext cx="1441567" cy="1680320"/>
            <a:chOff x="6332867" y="4307670"/>
            <a:chExt cx="1325460" cy="1544983"/>
          </a:xfrm>
        </p:grpSpPr>
        <p:sp>
          <p:nvSpPr>
            <p:cNvPr id="39" name="Google Shape;39;p2"/>
            <p:cNvSpPr/>
            <p:nvPr/>
          </p:nvSpPr>
          <p:spPr>
            <a:xfrm rot="-899960">
              <a:off x="6463938" y="4425628"/>
              <a:ext cx="1063318" cy="1152866"/>
            </a:xfrm>
            <a:custGeom>
              <a:avLst/>
              <a:gdLst/>
              <a:ahLst/>
              <a:cxnLst/>
              <a:rect l="l" t="t" r="r" b="b"/>
              <a:pathLst>
                <a:path w="42534" h="46116" extrusionOk="0">
                  <a:moveTo>
                    <a:pt x="19466" y="1"/>
                  </a:moveTo>
                  <a:cubicBezTo>
                    <a:pt x="17331" y="1"/>
                    <a:pt x="15514" y="2890"/>
                    <a:pt x="16156" y="8991"/>
                  </a:cubicBezTo>
                  <a:cubicBezTo>
                    <a:pt x="14254" y="4366"/>
                    <a:pt x="12170" y="2486"/>
                    <a:pt x="10570" y="2486"/>
                  </a:cubicBezTo>
                  <a:cubicBezTo>
                    <a:pt x="7427" y="2486"/>
                    <a:pt x="6150" y="9740"/>
                    <a:pt x="11786" y="17697"/>
                  </a:cubicBezTo>
                  <a:cubicBezTo>
                    <a:pt x="10636" y="16102"/>
                    <a:pt x="8702" y="14888"/>
                    <a:pt x="7051" y="14888"/>
                  </a:cubicBezTo>
                  <a:cubicBezTo>
                    <a:pt x="5733" y="14888"/>
                    <a:pt x="4595" y="15661"/>
                    <a:pt x="4181" y="17630"/>
                  </a:cubicBezTo>
                  <a:cubicBezTo>
                    <a:pt x="3780" y="22301"/>
                    <a:pt x="6549" y="26370"/>
                    <a:pt x="9685" y="29973"/>
                  </a:cubicBezTo>
                  <a:cubicBezTo>
                    <a:pt x="8309" y="28427"/>
                    <a:pt x="6009" y="27440"/>
                    <a:pt x="4056" y="27440"/>
                  </a:cubicBezTo>
                  <a:cubicBezTo>
                    <a:pt x="1796" y="27440"/>
                    <a:pt x="1" y="28763"/>
                    <a:pt x="645" y="32074"/>
                  </a:cubicBezTo>
                  <a:cubicBezTo>
                    <a:pt x="2766" y="40250"/>
                    <a:pt x="11306" y="46115"/>
                    <a:pt x="20290" y="46115"/>
                  </a:cubicBezTo>
                  <a:cubicBezTo>
                    <a:pt x="22045" y="46115"/>
                    <a:pt x="23818" y="45891"/>
                    <a:pt x="25563" y="45417"/>
                  </a:cubicBezTo>
                  <a:cubicBezTo>
                    <a:pt x="42533" y="40830"/>
                    <a:pt x="42325" y="21360"/>
                    <a:pt x="36951" y="21360"/>
                  </a:cubicBezTo>
                  <a:cubicBezTo>
                    <a:pt x="35565" y="21360"/>
                    <a:pt x="33835" y="22656"/>
                    <a:pt x="31967" y="25836"/>
                  </a:cubicBezTo>
                  <a:cubicBezTo>
                    <a:pt x="33702" y="20866"/>
                    <a:pt x="34636" y="13294"/>
                    <a:pt x="32034" y="9992"/>
                  </a:cubicBezTo>
                  <a:cubicBezTo>
                    <a:pt x="31147" y="8858"/>
                    <a:pt x="30219" y="8392"/>
                    <a:pt x="29330" y="8392"/>
                  </a:cubicBezTo>
                  <a:cubicBezTo>
                    <a:pt x="27212" y="8392"/>
                    <a:pt x="25316" y="11043"/>
                    <a:pt x="24729" y="13628"/>
                  </a:cubicBezTo>
                  <a:cubicBezTo>
                    <a:pt x="25479" y="4773"/>
                    <a:pt x="22210" y="1"/>
                    <a:pt x="194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 rot="-899960">
              <a:off x="6787378" y="4685756"/>
              <a:ext cx="586257" cy="1109942"/>
            </a:xfrm>
            <a:custGeom>
              <a:avLst/>
              <a:gdLst/>
              <a:ahLst/>
              <a:cxnLst/>
              <a:rect l="l" t="t" r="r" b="b"/>
              <a:pathLst>
                <a:path w="23451" h="44399" extrusionOk="0">
                  <a:moveTo>
                    <a:pt x="11175" y="0"/>
                  </a:moveTo>
                  <a:cubicBezTo>
                    <a:pt x="11009" y="0"/>
                    <a:pt x="10875" y="167"/>
                    <a:pt x="10875" y="300"/>
                  </a:cubicBezTo>
                  <a:cubicBezTo>
                    <a:pt x="11042" y="2869"/>
                    <a:pt x="10508" y="5437"/>
                    <a:pt x="9441" y="7739"/>
                  </a:cubicBezTo>
                  <a:cubicBezTo>
                    <a:pt x="8807" y="6138"/>
                    <a:pt x="8140" y="4603"/>
                    <a:pt x="7473" y="3069"/>
                  </a:cubicBezTo>
                  <a:cubicBezTo>
                    <a:pt x="7395" y="2940"/>
                    <a:pt x="7278" y="2891"/>
                    <a:pt x="7151" y="2891"/>
                  </a:cubicBezTo>
                  <a:cubicBezTo>
                    <a:pt x="7114" y="2891"/>
                    <a:pt x="7077" y="2895"/>
                    <a:pt x="7039" y="2902"/>
                  </a:cubicBezTo>
                  <a:cubicBezTo>
                    <a:pt x="6872" y="2969"/>
                    <a:pt x="6839" y="3136"/>
                    <a:pt x="6872" y="3302"/>
                  </a:cubicBezTo>
                  <a:cubicBezTo>
                    <a:pt x="8474" y="6772"/>
                    <a:pt x="9841" y="10374"/>
                    <a:pt x="10975" y="13977"/>
                  </a:cubicBezTo>
                  <a:lnTo>
                    <a:pt x="10942" y="13977"/>
                  </a:lnTo>
                  <a:cubicBezTo>
                    <a:pt x="10319" y="14073"/>
                    <a:pt x="9689" y="14120"/>
                    <a:pt x="9060" y="14120"/>
                  </a:cubicBezTo>
                  <a:cubicBezTo>
                    <a:pt x="5980" y="14120"/>
                    <a:pt x="2900" y="12991"/>
                    <a:pt x="601" y="10941"/>
                  </a:cubicBezTo>
                  <a:cubicBezTo>
                    <a:pt x="548" y="10888"/>
                    <a:pt x="484" y="10867"/>
                    <a:pt x="418" y="10867"/>
                  </a:cubicBezTo>
                  <a:cubicBezTo>
                    <a:pt x="318" y="10867"/>
                    <a:pt x="214" y="10915"/>
                    <a:pt x="134" y="10975"/>
                  </a:cubicBezTo>
                  <a:cubicBezTo>
                    <a:pt x="1" y="11108"/>
                    <a:pt x="34" y="11308"/>
                    <a:pt x="168" y="11442"/>
                  </a:cubicBezTo>
                  <a:cubicBezTo>
                    <a:pt x="2069" y="13143"/>
                    <a:pt x="4504" y="14244"/>
                    <a:pt x="7006" y="14611"/>
                  </a:cubicBezTo>
                  <a:cubicBezTo>
                    <a:pt x="7673" y="14711"/>
                    <a:pt x="8348" y="14761"/>
                    <a:pt x="9024" y="14761"/>
                  </a:cubicBezTo>
                  <a:cubicBezTo>
                    <a:pt x="9699" y="14761"/>
                    <a:pt x="10375" y="14711"/>
                    <a:pt x="11042" y="14611"/>
                  </a:cubicBezTo>
                  <a:cubicBezTo>
                    <a:pt x="11109" y="14611"/>
                    <a:pt x="11142" y="14577"/>
                    <a:pt x="11175" y="14577"/>
                  </a:cubicBezTo>
                  <a:cubicBezTo>
                    <a:pt x="12343" y="18313"/>
                    <a:pt x="13310" y="22149"/>
                    <a:pt x="13977" y="26085"/>
                  </a:cubicBezTo>
                  <a:cubicBezTo>
                    <a:pt x="13525" y="26124"/>
                    <a:pt x="13071" y="26143"/>
                    <a:pt x="12617" y="26143"/>
                  </a:cubicBezTo>
                  <a:cubicBezTo>
                    <a:pt x="9124" y="26143"/>
                    <a:pt x="5637" y="25020"/>
                    <a:pt x="2803" y="22983"/>
                  </a:cubicBezTo>
                  <a:cubicBezTo>
                    <a:pt x="2751" y="22957"/>
                    <a:pt x="2689" y="22941"/>
                    <a:pt x="2627" y="22941"/>
                  </a:cubicBezTo>
                  <a:cubicBezTo>
                    <a:pt x="2529" y="22941"/>
                    <a:pt x="2430" y="22981"/>
                    <a:pt x="2369" y="23083"/>
                  </a:cubicBezTo>
                  <a:cubicBezTo>
                    <a:pt x="2302" y="23217"/>
                    <a:pt x="2302" y="23417"/>
                    <a:pt x="2469" y="23484"/>
                  </a:cubicBezTo>
                  <a:cubicBezTo>
                    <a:pt x="4671" y="25085"/>
                    <a:pt x="7306" y="26119"/>
                    <a:pt x="9975" y="26552"/>
                  </a:cubicBezTo>
                  <a:cubicBezTo>
                    <a:pt x="10905" y="26692"/>
                    <a:pt x="11851" y="26750"/>
                    <a:pt x="12792" y="26750"/>
                  </a:cubicBezTo>
                  <a:cubicBezTo>
                    <a:pt x="13200" y="26750"/>
                    <a:pt x="13607" y="26739"/>
                    <a:pt x="14011" y="26719"/>
                  </a:cubicBezTo>
                  <a:lnTo>
                    <a:pt x="14044" y="26719"/>
                  </a:lnTo>
                  <a:cubicBezTo>
                    <a:pt x="15045" y="32457"/>
                    <a:pt x="15545" y="38294"/>
                    <a:pt x="15479" y="44098"/>
                  </a:cubicBezTo>
                  <a:cubicBezTo>
                    <a:pt x="15479" y="44265"/>
                    <a:pt x="15612" y="44399"/>
                    <a:pt x="15712" y="44399"/>
                  </a:cubicBezTo>
                  <a:lnTo>
                    <a:pt x="15779" y="44399"/>
                  </a:lnTo>
                  <a:cubicBezTo>
                    <a:pt x="15946" y="44399"/>
                    <a:pt x="16112" y="44265"/>
                    <a:pt x="16112" y="44098"/>
                  </a:cubicBezTo>
                  <a:cubicBezTo>
                    <a:pt x="16146" y="38961"/>
                    <a:pt x="15779" y="33891"/>
                    <a:pt x="15012" y="28787"/>
                  </a:cubicBezTo>
                  <a:cubicBezTo>
                    <a:pt x="18381" y="27653"/>
                    <a:pt x="21349" y="25452"/>
                    <a:pt x="23384" y="22583"/>
                  </a:cubicBezTo>
                  <a:cubicBezTo>
                    <a:pt x="23451" y="22416"/>
                    <a:pt x="23384" y="22216"/>
                    <a:pt x="23284" y="22116"/>
                  </a:cubicBezTo>
                  <a:cubicBezTo>
                    <a:pt x="23232" y="22090"/>
                    <a:pt x="23171" y="22074"/>
                    <a:pt x="23109" y="22074"/>
                  </a:cubicBezTo>
                  <a:cubicBezTo>
                    <a:pt x="23011" y="22074"/>
                    <a:pt x="22912" y="22114"/>
                    <a:pt x="22850" y="22216"/>
                  </a:cubicBezTo>
                  <a:cubicBezTo>
                    <a:pt x="20882" y="24951"/>
                    <a:pt x="18114" y="27053"/>
                    <a:pt x="14878" y="28187"/>
                  </a:cubicBezTo>
                  <a:cubicBezTo>
                    <a:pt x="14344" y="24684"/>
                    <a:pt x="13611" y="21215"/>
                    <a:pt x="12677" y="17779"/>
                  </a:cubicBezTo>
                  <a:cubicBezTo>
                    <a:pt x="14678" y="15411"/>
                    <a:pt x="16112" y="12576"/>
                    <a:pt x="16846" y="9607"/>
                  </a:cubicBezTo>
                  <a:cubicBezTo>
                    <a:pt x="16880" y="9440"/>
                    <a:pt x="16813" y="9273"/>
                    <a:pt x="16646" y="9240"/>
                  </a:cubicBezTo>
                  <a:cubicBezTo>
                    <a:pt x="16618" y="9234"/>
                    <a:pt x="16590" y="9232"/>
                    <a:pt x="16563" y="9232"/>
                  </a:cubicBezTo>
                  <a:cubicBezTo>
                    <a:pt x="16427" y="9232"/>
                    <a:pt x="16307" y="9301"/>
                    <a:pt x="16279" y="9440"/>
                  </a:cubicBezTo>
                  <a:cubicBezTo>
                    <a:pt x="15612" y="12209"/>
                    <a:pt x="14278" y="14844"/>
                    <a:pt x="12510" y="17046"/>
                  </a:cubicBezTo>
                  <a:cubicBezTo>
                    <a:pt x="11709" y="14177"/>
                    <a:pt x="10775" y="11275"/>
                    <a:pt x="9708" y="8506"/>
                  </a:cubicBezTo>
                  <a:lnTo>
                    <a:pt x="9774" y="8439"/>
                  </a:lnTo>
                  <a:cubicBezTo>
                    <a:pt x="11109" y="5938"/>
                    <a:pt x="11676" y="3102"/>
                    <a:pt x="11509" y="267"/>
                  </a:cubicBezTo>
                  <a:cubicBezTo>
                    <a:pt x="11509" y="100"/>
                    <a:pt x="11342" y="0"/>
                    <a:pt x="111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297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grpSp>
        <p:nvGrpSpPr>
          <p:cNvPr id="72" name="Google Shape;72;p4"/>
          <p:cNvGrpSpPr/>
          <p:nvPr/>
        </p:nvGrpSpPr>
        <p:grpSpPr>
          <a:xfrm rot="-1611584">
            <a:off x="8304434" y="3790229"/>
            <a:ext cx="981258" cy="1444850"/>
            <a:chOff x="3922000" y="2234050"/>
            <a:chExt cx="981275" cy="1444875"/>
          </a:xfrm>
        </p:grpSpPr>
        <p:sp>
          <p:nvSpPr>
            <p:cNvPr id="73" name="Google Shape;73;p4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" name="Google Shape;75;p4"/>
          <p:cNvGrpSpPr/>
          <p:nvPr/>
        </p:nvGrpSpPr>
        <p:grpSpPr>
          <a:xfrm rot="709740" flipH="1">
            <a:off x="7259798" y="4372648"/>
            <a:ext cx="940696" cy="1056617"/>
            <a:chOff x="1603825" y="2277075"/>
            <a:chExt cx="1062450" cy="1193375"/>
          </a:xfrm>
        </p:grpSpPr>
        <p:sp>
          <p:nvSpPr>
            <p:cNvPr id="76" name="Google Shape;76;p4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4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" name="Google Shape;78;p4"/>
          <p:cNvGrpSpPr/>
          <p:nvPr/>
        </p:nvGrpSpPr>
        <p:grpSpPr>
          <a:xfrm rot="9066473">
            <a:off x="-181832" y="-323621"/>
            <a:ext cx="668053" cy="1401960"/>
            <a:chOff x="3912125" y="621725"/>
            <a:chExt cx="668000" cy="1401850"/>
          </a:xfrm>
        </p:grpSpPr>
        <p:sp>
          <p:nvSpPr>
            <p:cNvPr id="79" name="Google Shape;79;p4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7437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"/>
          <p:cNvSpPr txBox="1">
            <a:spLocks noGrp="1"/>
          </p:cNvSpPr>
          <p:nvPr>
            <p:ph type="subTitle" idx="1"/>
          </p:nvPr>
        </p:nvSpPr>
        <p:spPr>
          <a:xfrm>
            <a:off x="4700000" y="2876550"/>
            <a:ext cx="3426600" cy="4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300" b="1"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83" name="Google Shape;83;p5"/>
          <p:cNvSpPr txBox="1">
            <a:spLocks noGrp="1"/>
          </p:cNvSpPr>
          <p:nvPr>
            <p:ph type="subTitle" idx="2"/>
          </p:nvPr>
        </p:nvSpPr>
        <p:spPr>
          <a:xfrm>
            <a:off x="4700000" y="1549125"/>
            <a:ext cx="3426600" cy="4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300" b="1"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84" name="Google Shape;84;p5"/>
          <p:cNvSpPr txBox="1">
            <a:spLocks noGrp="1"/>
          </p:cNvSpPr>
          <p:nvPr>
            <p:ph type="subTitle" idx="3"/>
          </p:nvPr>
        </p:nvSpPr>
        <p:spPr>
          <a:xfrm>
            <a:off x="4577532" y="3332575"/>
            <a:ext cx="34266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5" name="Google Shape;85;p5"/>
          <p:cNvSpPr txBox="1">
            <a:spLocks noGrp="1"/>
          </p:cNvSpPr>
          <p:nvPr>
            <p:ph type="subTitle" idx="4"/>
          </p:nvPr>
        </p:nvSpPr>
        <p:spPr>
          <a:xfrm>
            <a:off x="4577532" y="2005150"/>
            <a:ext cx="34266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6" name="Google Shape;86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87" name="Google Shape;87;p5"/>
          <p:cNvGrpSpPr/>
          <p:nvPr/>
        </p:nvGrpSpPr>
        <p:grpSpPr>
          <a:xfrm rot="-1611584">
            <a:off x="8339834" y="3327354"/>
            <a:ext cx="981258" cy="1444850"/>
            <a:chOff x="3922000" y="2234050"/>
            <a:chExt cx="981275" cy="1444875"/>
          </a:xfrm>
        </p:grpSpPr>
        <p:sp>
          <p:nvSpPr>
            <p:cNvPr id="88" name="Google Shape;88;p5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5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" name="Google Shape;90;p5"/>
          <p:cNvGrpSpPr/>
          <p:nvPr/>
        </p:nvGrpSpPr>
        <p:grpSpPr>
          <a:xfrm rot="709740" flipH="1">
            <a:off x="7303473" y="4093173"/>
            <a:ext cx="940696" cy="1056617"/>
            <a:chOff x="1603825" y="2277075"/>
            <a:chExt cx="1062450" cy="1193375"/>
          </a:xfrm>
        </p:grpSpPr>
        <p:sp>
          <p:nvSpPr>
            <p:cNvPr id="91" name="Google Shape;91;p5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5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3" name="Google Shape;93;p5"/>
          <p:cNvGrpSpPr/>
          <p:nvPr/>
        </p:nvGrpSpPr>
        <p:grpSpPr>
          <a:xfrm rot="9066473">
            <a:off x="534318" y="-552671"/>
            <a:ext cx="668053" cy="1401960"/>
            <a:chOff x="3912125" y="621725"/>
            <a:chExt cx="668000" cy="1401850"/>
          </a:xfrm>
        </p:grpSpPr>
        <p:sp>
          <p:nvSpPr>
            <p:cNvPr id="94" name="Google Shape;94;p5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5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873234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98" name="Google Shape;98;p6"/>
          <p:cNvGrpSpPr/>
          <p:nvPr/>
        </p:nvGrpSpPr>
        <p:grpSpPr>
          <a:xfrm rot="8697874">
            <a:off x="-38671" y="-191778"/>
            <a:ext cx="804944" cy="1182558"/>
            <a:chOff x="9601332" y="3570186"/>
            <a:chExt cx="1128185" cy="1562191"/>
          </a:xfrm>
        </p:grpSpPr>
        <p:sp>
          <p:nvSpPr>
            <p:cNvPr id="99" name="Google Shape;99;p6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6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6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6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6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6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6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" name="Google Shape;107;p6"/>
          <p:cNvGrpSpPr/>
          <p:nvPr/>
        </p:nvGrpSpPr>
        <p:grpSpPr>
          <a:xfrm rot="-1506053">
            <a:off x="-146722" y="3868384"/>
            <a:ext cx="1021051" cy="1629906"/>
            <a:chOff x="8529317" y="3813271"/>
            <a:chExt cx="934909" cy="1492397"/>
          </a:xfrm>
        </p:grpSpPr>
        <p:sp>
          <p:nvSpPr>
            <p:cNvPr id="108" name="Google Shape;108;p6"/>
            <p:cNvSpPr/>
            <p:nvPr/>
          </p:nvSpPr>
          <p:spPr>
            <a:xfrm rot="-899960">
              <a:off x="8662782" y="3880642"/>
              <a:ext cx="667980" cy="1119317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6"/>
            <p:cNvSpPr/>
            <p:nvPr/>
          </p:nvSpPr>
          <p:spPr>
            <a:xfrm rot="-899960">
              <a:off x="8857578" y="4064306"/>
              <a:ext cx="407813" cy="1209189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" name="Google Shape;110;p6"/>
          <p:cNvGrpSpPr/>
          <p:nvPr/>
        </p:nvGrpSpPr>
        <p:grpSpPr>
          <a:xfrm rot="-6599768">
            <a:off x="8072505" y="-355468"/>
            <a:ext cx="1295395" cy="1509938"/>
            <a:chOff x="6332867" y="4307670"/>
            <a:chExt cx="1325460" cy="1544983"/>
          </a:xfrm>
        </p:grpSpPr>
        <p:sp>
          <p:nvSpPr>
            <p:cNvPr id="111" name="Google Shape;111;p6"/>
            <p:cNvSpPr/>
            <p:nvPr/>
          </p:nvSpPr>
          <p:spPr>
            <a:xfrm rot="-899960">
              <a:off x="6463938" y="4425628"/>
              <a:ext cx="1063318" cy="1152866"/>
            </a:xfrm>
            <a:custGeom>
              <a:avLst/>
              <a:gdLst/>
              <a:ahLst/>
              <a:cxnLst/>
              <a:rect l="l" t="t" r="r" b="b"/>
              <a:pathLst>
                <a:path w="42534" h="46116" extrusionOk="0">
                  <a:moveTo>
                    <a:pt x="19466" y="1"/>
                  </a:moveTo>
                  <a:cubicBezTo>
                    <a:pt x="17331" y="1"/>
                    <a:pt x="15514" y="2890"/>
                    <a:pt x="16156" y="8991"/>
                  </a:cubicBezTo>
                  <a:cubicBezTo>
                    <a:pt x="14254" y="4366"/>
                    <a:pt x="12170" y="2486"/>
                    <a:pt x="10570" y="2486"/>
                  </a:cubicBezTo>
                  <a:cubicBezTo>
                    <a:pt x="7427" y="2486"/>
                    <a:pt x="6150" y="9740"/>
                    <a:pt x="11786" y="17697"/>
                  </a:cubicBezTo>
                  <a:cubicBezTo>
                    <a:pt x="10636" y="16102"/>
                    <a:pt x="8702" y="14888"/>
                    <a:pt x="7051" y="14888"/>
                  </a:cubicBezTo>
                  <a:cubicBezTo>
                    <a:pt x="5733" y="14888"/>
                    <a:pt x="4595" y="15661"/>
                    <a:pt x="4181" y="17630"/>
                  </a:cubicBezTo>
                  <a:cubicBezTo>
                    <a:pt x="3780" y="22301"/>
                    <a:pt x="6549" y="26370"/>
                    <a:pt x="9685" y="29973"/>
                  </a:cubicBezTo>
                  <a:cubicBezTo>
                    <a:pt x="8309" y="28427"/>
                    <a:pt x="6009" y="27440"/>
                    <a:pt x="4056" y="27440"/>
                  </a:cubicBezTo>
                  <a:cubicBezTo>
                    <a:pt x="1796" y="27440"/>
                    <a:pt x="1" y="28763"/>
                    <a:pt x="645" y="32074"/>
                  </a:cubicBezTo>
                  <a:cubicBezTo>
                    <a:pt x="2766" y="40250"/>
                    <a:pt x="11306" y="46115"/>
                    <a:pt x="20290" y="46115"/>
                  </a:cubicBezTo>
                  <a:cubicBezTo>
                    <a:pt x="22045" y="46115"/>
                    <a:pt x="23818" y="45891"/>
                    <a:pt x="25563" y="45417"/>
                  </a:cubicBezTo>
                  <a:cubicBezTo>
                    <a:pt x="42533" y="40830"/>
                    <a:pt x="42325" y="21360"/>
                    <a:pt x="36951" y="21360"/>
                  </a:cubicBezTo>
                  <a:cubicBezTo>
                    <a:pt x="35565" y="21360"/>
                    <a:pt x="33835" y="22656"/>
                    <a:pt x="31967" y="25836"/>
                  </a:cubicBezTo>
                  <a:cubicBezTo>
                    <a:pt x="33702" y="20866"/>
                    <a:pt x="34636" y="13294"/>
                    <a:pt x="32034" y="9992"/>
                  </a:cubicBezTo>
                  <a:cubicBezTo>
                    <a:pt x="31147" y="8858"/>
                    <a:pt x="30219" y="8392"/>
                    <a:pt x="29330" y="8392"/>
                  </a:cubicBezTo>
                  <a:cubicBezTo>
                    <a:pt x="27212" y="8392"/>
                    <a:pt x="25316" y="11043"/>
                    <a:pt x="24729" y="13628"/>
                  </a:cubicBezTo>
                  <a:cubicBezTo>
                    <a:pt x="25479" y="4773"/>
                    <a:pt x="22210" y="1"/>
                    <a:pt x="194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6"/>
            <p:cNvSpPr/>
            <p:nvPr/>
          </p:nvSpPr>
          <p:spPr>
            <a:xfrm rot="-899960">
              <a:off x="6787378" y="4685756"/>
              <a:ext cx="586257" cy="1109942"/>
            </a:xfrm>
            <a:custGeom>
              <a:avLst/>
              <a:gdLst/>
              <a:ahLst/>
              <a:cxnLst/>
              <a:rect l="l" t="t" r="r" b="b"/>
              <a:pathLst>
                <a:path w="23451" h="44399" extrusionOk="0">
                  <a:moveTo>
                    <a:pt x="11175" y="0"/>
                  </a:moveTo>
                  <a:cubicBezTo>
                    <a:pt x="11009" y="0"/>
                    <a:pt x="10875" y="167"/>
                    <a:pt x="10875" y="300"/>
                  </a:cubicBezTo>
                  <a:cubicBezTo>
                    <a:pt x="11042" y="2869"/>
                    <a:pt x="10508" y="5437"/>
                    <a:pt x="9441" y="7739"/>
                  </a:cubicBezTo>
                  <a:cubicBezTo>
                    <a:pt x="8807" y="6138"/>
                    <a:pt x="8140" y="4603"/>
                    <a:pt x="7473" y="3069"/>
                  </a:cubicBezTo>
                  <a:cubicBezTo>
                    <a:pt x="7395" y="2940"/>
                    <a:pt x="7278" y="2891"/>
                    <a:pt x="7151" y="2891"/>
                  </a:cubicBezTo>
                  <a:cubicBezTo>
                    <a:pt x="7114" y="2891"/>
                    <a:pt x="7077" y="2895"/>
                    <a:pt x="7039" y="2902"/>
                  </a:cubicBezTo>
                  <a:cubicBezTo>
                    <a:pt x="6872" y="2969"/>
                    <a:pt x="6839" y="3136"/>
                    <a:pt x="6872" y="3302"/>
                  </a:cubicBezTo>
                  <a:cubicBezTo>
                    <a:pt x="8474" y="6772"/>
                    <a:pt x="9841" y="10374"/>
                    <a:pt x="10975" y="13977"/>
                  </a:cubicBezTo>
                  <a:lnTo>
                    <a:pt x="10942" y="13977"/>
                  </a:lnTo>
                  <a:cubicBezTo>
                    <a:pt x="10319" y="14073"/>
                    <a:pt x="9689" y="14120"/>
                    <a:pt x="9060" y="14120"/>
                  </a:cubicBezTo>
                  <a:cubicBezTo>
                    <a:pt x="5980" y="14120"/>
                    <a:pt x="2900" y="12991"/>
                    <a:pt x="601" y="10941"/>
                  </a:cubicBezTo>
                  <a:cubicBezTo>
                    <a:pt x="548" y="10888"/>
                    <a:pt x="484" y="10867"/>
                    <a:pt x="418" y="10867"/>
                  </a:cubicBezTo>
                  <a:cubicBezTo>
                    <a:pt x="318" y="10867"/>
                    <a:pt x="214" y="10915"/>
                    <a:pt x="134" y="10975"/>
                  </a:cubicBezTo>
                  <a:cubicBezTo>
                    <a:pt x="1" y="11108"/>
                    <a:pt x="34" y="11308"/>
                    <a:pt x="168" y="11442"/>
                  </a:cubicBezTo>
                  <a:cubicBezTo>
                    <a:pt x="2069" y="13143"/>
                    <a:pt x="4504" y="14244"/>
                    <a:pt x="7006" y="14611"/>
                  </a:cubicBezTo>
                  <a:cubicBezTo>
                    <a:pt x="7673" y="14711"/>
                    <a:pt x="8348" y="14761"/>
                    <a:pt x="9024" y="14761"/>
                  </a:cubicBezTo>
                  <a:cubicBezTo>
                    <a:pt x="9699" y="14761"/>
                    <a:pt x="10375" y="14711"/>
                    <a:pt x="11042" y="14611"/>
                  </a:cubicBezTo>
                  <a:cubicBezTo>
                    <a:pt x="11109" y="14611"/>
                    <a:pt x="11142" y="14577"/>
                    <a:pt x="11175" y="14577"/>
                  </a:cubicBezTo>
                  <a:cubicBezTo>
                    <a:pt x="12343" y="18313"/>
                    <a:pt x="13310" y="22149"/>
                    <a:pt x="13977" y="26085"/>
                  </a:cubicBezTo>
                  <a:cubicBezTo>
                    <a:pt x="13525" y="26124"/>
                    <a:pt x="13071" y="26143"/>
                    <a:pt x="12617" y="26143"/>
                  </a:cubicBezTo>
                  <a:cubicBezTo>
                    <a:pt x="9124" y="26143"/>
                    <a:pt x="5637" y="25020"/>
                    <a:pt x="2803" y="22983"/>
                  </a:cubicBezTo>
                  <a:cubicBezTo>
                    <a:pt x="2751" y="22957"/>
                    <a:pt x="2689" y="22941"/>
                    <a:pt x="2627" y="22941"/>
                  </a:cubicBezTo>
                  <a:cubicBezTo>
                    <a:pt x="2529" y="22941"/>
                    <a:pt x="2430" y="22981"/>
                    <a:pt x="2369" y="23083"/>
                  </a:cubicBezTo>
                  <a:cubicBezTo>
                    <a:pt x="2302" y="23217"/>
                    <a:pt x="2302" y="23417"/>
                    <a:pt x="2469" y="23484"/>
                  </a:cubicBezTo>
                  <a:cubicBezTo>
                    <a:pt x="4671" y="25085"/>
                    <a:pt x="7306" y="26119"/>
                    <a:pt x="9975" y="26552"/>
                  </a:cubicBezTo>
                  <a:cubicBezTo>
                    <a:pt x="10905" y="26692"/>
                    <a:pt x="11851" y="26750"/>
                    <a:pt x="12792" y="26750"/>
                  </a:cubicBezTo>
                  <a:cubicBezTo>
                    <a:pt x="13200" y="26750"/>
                    <a:pt x="13607" y="26739"/>
                    <a:pt x="14011" y="26719"/>
                  </a:cubicBezTo>
                  <a:lnTo>
                    <a:pt x="14044" y="26719"/>
                  </a:lnTo>
                  <a:cubicBezTo>
                    <a:pt x="15045" y="32457"/>
                    <a:pt x="15545" y="38294"/>
                    <a:pt x="15479" y="44098"/>
                  </a:cubicBezTo>
                  <a:cubicBezTo>
                    <a:pt x="15479" y="44265"/>
                    <a:pt x="15612" y="44399"/>
                    <a:pt x="15712" y="44399"/>
                  </a:cubicBezTo>
                  <a:lnTo>
                    <a:pt x="15779" y="44399"/>
                  </a:lnTo>
                  <a:cubicBezTo>
                    <a:pt x="15946" y="44399"/>
                    <a:pt x="16112" y="44265"/>
                    <a:pt x="16112" y="44098"/>
                  </a:cubicBezTo>
                  <a:cubicBezTo>
                    <a:pt x="16146" y="38961"/>
                    <a:pt x="15779" y="33891"/>
                    <a:pt x="15012" y="28787"/>
                  </a:cubicBezTo>
                  <a:cubicBezTo>
                    <a:pt x="18381" y="27653"/>
                    <a:pt x="21349" y="25452"/>
                    <a:pt x="23384" y="22583"/>
                  </a:cubicBezTo>
                  <a:cubicBezTo>
                    <a:pt x="23451" y="22416"/>
                    <a:pt x="23384" y="22216"/>
                    <a:pt x="23284" y="22116"/>
                  </a:cubicBezTo>
                  <a:cubicBezTo>
                    <a:pt x="23232" y="22090"/>
                    <a:pt x="23171" y="22074"/>
                    <a:pt x="23109" y="22074"/>
                  </a:cubicBezTo>
                  <a:cubicBezTo>
                    <a:pt x="23011" y="22074"/>
                    <a:pt x="22912" y="22114"/>
                    <a:pt x="22850" y="22216"/>
                  </a:cubicBezTo>
                  <a:cubicBezTo>
                    <a:pt x="20882" y="24951"/>
                    <a:pt x="18114" y="27053"/>
                    <a:pt x="14878" y="28187"/>
                  </a:cubicBezTo>
                  <a:cubicBezTo>
                    <a:pt x="14344" y="24684"/>
                    <a:pt x="13611" y="21215"/>
                    <a:pt x="12677" y="17779"/>
                  </a:cubicBezTo>
                  <a:cubicBezTo>
                    <a:pt x="14678" y="15411"/>
                    <a:pt x="16112" y="12576"/>
                    <a:pt x="16846" y="9607"/>
                  </a:cubicBezTo>
                  <a:cubicBezTo>
                    <a:pt x="16880" y="9440"/>
                    <a:pt x="16813" y="9273"/>
                    <a:pt x="16646" y="9240"/>
                  </a:cubicBezTo>
                  <a:cubicBezTo>
                    <a:pt x="16618" y="9234"/>
                    <a:pt x="16590" y="9232"/>
                    <a:pt x="16563" y="9232"/>
                  </a:cubicBezTo>
                  <a:cubicBezTo>
                    <a:pt x="16427" y="9232"/>
                    <a:pt x="16307" y="9301"/>
                    <a:pt x="16279" y="9440"/>
                  </a:cubicBezTo>
                  <a:cubicBezTo>
                    <a:pt x="15612" y="12209"/>
                    <a:pt x="14278" y="14844"/>
                    <a:pt x="12510" y="17046"/>
                  </a:cubicBezTo>
                  <a:cubicBezTo>
                    <a:pt x="11709" y="14177"/>
                    <a:pt x="10775" y="11275"/>
                    <a:pt x="9708" y="8506"/>
                  </a:cubicBezTo>
                  <a:lnTo>
                    <a:pt x="9774" y="8439"/>
                  </a:lnTo>
                  <a:cubicBezTo>
                    <a:pt x="11109" y="5938"/>
                    <a:pt x="11676" y="3102"/>
                    <a:pt x="11509" y="267"/>
                  </a:cubicBezTo>
                  <a:cubicBezTo>
                    <a:pt x="11509" y="100"/>
                    <a:pt x="11342" y="0"/>
                    <a:pt x="111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52649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"/>
          <p:cNvSpPr txBox="1">
            <a:spLocks noGrp="1"/>
          </p:cNvSpPr>
          <p:nvPr>
            <p:ph type="title"/>
          </p:nvPr>
        </p:nvSpPr>
        <p:spPr>
          <a:xfrm>
            <a:off x="693800" y="1794600"/>
            <a:ext cx="3724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 sz="33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7"/>
          <p:cNvSpPr txBox="1">
            <a:spLocks noGrp="1"/>
          </p:cNvSpPr>
          <p:nvPr>
            <p:ph type="body" idx="1"/>
          </p:nvPr>
        </p:nvSpPr>
        <p:spPr>
          <a:xfrm>
            <a:off x="693932" y="2522725"/>
            <a:ext cx="3724500" cy="82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 algn="r" rtl="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grpSp>
        <p:nvGrpSpPr>
          <p:cNvPr id="116" name="Google Shape;116;p7"/>
          <p:cNvGrpSpPr/>
          <p:nvPr/>
        </p:nvGrpSpPr>
        <p:grpSpPr>
          <a:xfrm rot="8520626">
            <a:off x="-257053" y="61227"/>
            <a:ext cx="981246" cy="1444833"/>
            <a:chOff x="3922000" y="2234050"/>
            <a:chExt cx="981275" cy="1444875"/>
          </a:xfrm>
        </p:grpSpPr>
        <p:sp>
          <p:nvSpPr>
            <p:cNvPr id="117" name="Google Shape;117;p7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7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" name="Google Shape;119;p7"/>
          <p:cNvGrpSpPr/>
          <p:nvPr/>
        </p:nvGrpSpPr>
        <p:grpSpPr>
          <a:xfrm rot="9413182" flipH="1">
            <a:off x="920808" y="-322109"/>
            <a:ext cx="940777" cy="1056709"/>
            <a:chOff x="1603825" y="2277075"/>
            <a:chExt cx="1062450" cy="1193375"/>
          </a:xfrm>
        </p:grpSpPr>
        <p:sp>
          <p:nvSpPr>
            <p:cNvPr id="120" name="Google Shape;120;p7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122;p7"/>
          <p:cNvGrpSpPr/>
          <p:nvPr/>
        </p:nvGrpSpPr>
        <p:grpSpPr>
          <a:xfrm rot="-2885086" flipH="1">
            <a:off x="7990251" y="4169319"/>
            <a:ext cx="591248" cy="1451209"/>
            <a:chOff x="2978125" y="596500"/>
            <a:chExt cx="591275" cy="1451275"/>
          </a:xfrm>
        </p:grpSpPr>
        <p:sp>
          <p:nvSpPr>
            <p:cNvPr id="123" name="Google Shape;123;p7"/>
            <p:cNvSpPr/>
            <p:nvPr/>
          </p:nvSpPr>
          <p:spPr>
            <a:xfrm>
              <a:off x="2978125" y="596500"/>
              <a:ext cx="591275" cy="1200000"/>
            </a:xfrm>
            <a:custGeom>
              <a:avLst/>
              <a:gdLst/>
              <a:ahLst/>
              <a:cxnLst/>
              <a:rect l="l" t="t" r="r" b="b"/>
              <a:pathLst>
                <a:path w="23651" h="48000" extrusionOk="0">
                  <a:moveTo>
                    <a:pt x="10813" y="0"/>
                  </a:moveTo>
                  <a:cubicBezTo>
                    <a:pt x="9297" y="0"/>
                    <a:pt x="7778" y="806"/>
                    <a:pt x="6706" y="1910"/>
                  </a:cubicBezTo>
                  <a:cubicBezTo>
                    <a:pt x="5571" y="3077"/>
                    <a:pt x="4904" y="4645"/>
                    <a:pt x="4337" y="6146"/>
                  </a:cubicBezTo>
                  <a:cubicBezTo>
                    <a:pt x="1535" y="13351"/>
                    <a:pt x="568" y="21090"/>
                    <a:pt x="201" y="28829"/>
                  </a:cubicBezTo>
                  <a:cubicBezTo>
                    <a:pt x="1" y="33332"/>
                    <a:pt x="34" y="38036"/>
                    <a:pt x="2069" y="42039"/>
                  </a:cubicBezTo>
                  <a:cubicBezTo>
                    <a:pt x="3823" y="45379"/>
                    <a:pt x="7389" y="48000"/>
                    <a:pt x="11022" y="48000"/>
                  </a:cubicBezTo>
                  <a:cubicBezTo>
                    <a:pt x="11742" y="48000"/>
                    <a:pt x="12465" y="47897"/>
                    <a:pt x="13177" y="47676"/>
                  </a:cubicBezTo>
                  <a:cubicBezTo>
                    <a:pt x="13259" y="47683"/>
                    <a:pt x="13342" y="47687"/>
                    <a:pt x="13426" y="47687"/>
                  </a:cubicBezTo>
                  <a:cubicBezTo>
                    <a:pt x="14899" y="47687"/>
                    <a:pt x="16544" y="46597"/>
                    <a:pt x="17680" y="45208"/>
                  </a:cubicBezTo>
                  <a:cubicBezTo>
                    <a:pt x="18881" y="43740"/>
                    <a:pt x="19648" y="41905"/>
                    <a:pt x="20249" y="40071"/>
                  </a:cubicBezTo>
                  <a:cubicBezTo>
                    <a:pt x="23251" y="31231"/>
                    <a:pt x="23651" y="21524"/>
                    <a:pt x="21349" y="12484"/>
                  </a:cubicBezTo>
                  <a:cubicBezTo>
                    <a:pt x="20649" y="9682"/>
                    <a:pt x="19681" y="6914"/>
                    <a:pt x="18014" y="4645"/>
                  </a:cubicBezTo>
                  <a:cubicBezTo>
                    <a:pt x="16346" y="2310"/>
                    <a:pt x="13877" y="476"/>
                    <a:pt x="11075" y="9"/>
                  </a:cubicBezTo>
                  <a:cubicBezTo>
                    <a:pt x="10988" y="3"/>
                    <a:pt x="10901" y="0"/>
                    <a:pt x="108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3250825" y="727625"/>
              <a:ext cx="65900" cy="1320150"/>
            </a:xfrm>
            <a:custGeom>
              <a:avLst/>
              <a:gdLst/>
              <a:ahLst/>
              <a:cxnLst/>
              <a:rect l="l" t="t" r="r" b="b"/>
              <a:pathLst>
                <a:path w="2636" h="52806" extrusionOk="0">
                  <a:moveTo>
                    <a:pt x="301" y="1"/>
                  </a:moveTo>
                  <a:cubicBezTo>
                    <a:pt x="134" y="1"/>
                    <a:pt x="1" y="167"/>
                    <a:pt x="1" y="334"/>
                  </a:cubicBezTo>
                  <a:cubicBezTo>
                    <a:pt x="1768" y="17647"/>
                    <a:pt x="1969" y="35159"/>
                    <a:pt x="634" y="52472"/>
                  </a:cubicBezTo>
                  <a:cubicBezTo>
                    <a:pt x="601" y="52638"/>
                    <a:pt x="734" y="52805"/>
                    <a:pt x="935" y="52805"/>
                  </a:cubicBezTo>
                  <a:cubicBezTo>
                    <a:pt x="1101" y="52805"/>
                    <a:pt x="1235" y="52672"/>
                    <a:pt x="1268" y="52505"/>
                  </a:cubicBezTo>
                  <a:cubicBezTo>
                    <a:pt x="2636" y="35159"/>
                    <a:pt x="2436" y="17613"/>
                    <a:pt x="634" y="301"/>
                  </a:cubicBezTo>
                  <a:cubicBezTo>
                    <a:pt x="634" y="134"/>
                    <a:pt x="468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" name="Google Shape;125;p7"/>
          <p:cNvGrpSpPr/>
          <p:nvPr/>
        </p:nvGrpSpPr>
        <p:grpSpPr>
          <a:xfrm rot="-1800122" flipH="1">
            <a:off x="8415631" y="3739707"/>
            <a:ext cx="808128" cy="1189926"/>
            <a:chOff x="3922000" y="2234050"/>
            <a:chExt cx="981275" cy="1444875"/>
          </a:xfrm>
        </p:grpSpPr>
        <p:sp>
          <p:nvSpPr>
            <p:cNvPr id="126" name="Google Shape;126;p7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8" name="Google Shape;128;p7"/>
          <p:cNvGrpSpPr/>
          <p:nvPr/>
        </p:nvGrpSpPr>
        <p:grpSpPr>
          <a:xfrm rot="2760288" flipH="1">
            <a:off x="596786" y="4162751"/>
            <a:ext cx="668002" cy="1401854"/>
            <a:chOff x="3912125" y="621725"/>
            <a:chExt cx="668000" cy="1401850"/>
          </a:xfrm>
        </p:grpSpPr>
        <p:sp>
          <p:nvSpPr>
            <p:cNvPr id="129" name="Google Shape;129;p7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7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" name="Google Shape;131;p7"/>
          <p:cNvGrpSpPr/>
          <p:nvPr/>
        </p:nvGrpSpPr>
        <p:grpSpPr>
          <a:xfrm rot="-7151584" flipH="1">
            <a:off x="8351970" y="196657"/>
            <a:ext cx="935448" cy="1312765"/>
            <a:chOff x="4841950" y="633750"/>
            <a:chExt cx="1039100" cy="1458225"/>
          </a:xfrm>
        </p:grpSpPr>
        <p:sp>
          <p:nvSpPr>
            <p:cNvPr id="132" name="Google Shape;132;p7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7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7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7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7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7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7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7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0" name="Google Shape;140;p7"/>
          <p:cNvGrpSpPr/>
          <p:nvPr/>
        </p:nvGrpSpPr>
        <p:grpSpPr>
          <a:xfrm rot="1676785" flipH="1">
            <a:off x="-17131" y="3730394"/>
            <a:ext cx="591217" cy="1451133"/>
            <a:chOff x="2978125" y="596500"/>
            <a:chExt cx="591275" cy="1451275"/>
          </a:xfrm>
        </p:grpSpPr>
        <p:sp>
          <p:nvSpPr>
            <p:cNvPr id="141" name="Google Shape;141;p7"/>
            <p:cNvSpPr/>
            <p:nvPr/>
          </p:nvSpPr>
          <p:spPr>
            <a:xfrm>
              <a:off x="2978125" y="596500"/>
              <a:ext cx="591275" cy="1200000"/>
            </a:xfrm>
            <a:custGeom>
              <a:avLst/>
              <a:gdLst/>
              <a:ahLst/>
              <a:cxnLst/>
              <a:rect l="l" t="t" r="r" b="b"/>
              <a:pathLst>
                <a:path w="23651" h="48000" extrusionOk="0">
                  <a:moveTo>
                    <a:pt x="10813" y="0"/>
                  </a:moveTo>
                  <a:cubicBezTo>
                    <a:pt x="9297" y="0"/>
                    <a:pt x="7778" y="806"/>
                    <a:pt x="6706" y="1910"/>
                  </a:cubicBezTo>
                  <a:cubicBezTo>
                    <a:pt x="5571" y="3077"/>
                    <a:pt x="4904" y="4645"/>
                    <a:pt x="4337" y="6146"/>
                  </a:cubicBezTo>
                  <a:cubicBezTo>
                    <a:pt x="1535" y="13351"/>
                    <a:pt x="568" y="21090"/>
                    <a:pt x="201" y="28829"/>
                  </a:cubicBezTo>
                  <a:cubicBezTo>
                    <a:pt x="1" y="33332"/>
                    <a:pt x="34" y="38036"/>
                    <a:pt x="2069" y="42039"/>
                  </a:cubicBezTo>
                  <a:cubicBezTo>
                    <a:pt x="3823" y="45379"/>
                    <a:pt x="7389" y="48000"/>
                    <a:pt x="11022" y="48000"/>
                  </a:cubicBezTo>
                  <a:cubicBezTo>
                    <a:pt x="11742" y="48000"/>
                    <a:pt x="12465" y="47897"/>
                    <a:pt x="13177" y="47676"/>
                  </a:cubicBezTo>
                  <a:cubicBezTo>
                    <a:pt x="13259" y="47683"/>
                    <a:pt x="13342" y="47687"/>
                    <a:pt x="13426" y="47687"/>
                  </a:cubicBezTo>
                  <a:cubicBezTo>
                    <a:pt x="14899" y="47687"/>
                    <a:pt x="16544" y="46597"/>
                    <a:pt x="17680" y="45208"/>
                  </a:cubicBezTo>
                  <a:cubicBezTo>
                    <a:pt x="18881" y="43740"/>
                    <a:pt x="19648" y="41905"/>
                    <a:pt x="20249" y="40071"/>
                  </a:cubicBezTo>
                  <a:cubicBezTo>
                    <a:pt x="23251" y="31231"/>
                    <a:pt x="23651" y="21524"/>
                    <a:pt x="21349" y="12484"/>
                  </a:cubicBezTo>
                  <a:cubicBezTo>
                    <a:pt x="20649" y="9682"/>
                    <a:pt x="19681" y="6914"/>
                    <a:pt x="18014" y="4645"/>
                  </a:cubicBezTo>
                  <a:cubicBezTo>
                    <a:pt x="16346" y="2310"/>
                    <a:pt x="13877" y="476"/>
                    <a:pt x="11075" y="9"/>
                  </a:cubicBezTo>
                  <a:cubicBezTo>
                    <a:pt x="10988" y="3"/>
                    <a:pt x="10901" y="0"/>
                    <a:pt x="108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7"/>
            <p:cNvSpPr/>
            <p:nvPr/>
          </p:nvSpPr>
          <p:spPr>
            <a:xfrm>
              <a:off x="3250825" y="727625"/>
              <a:ext cx="65900" cy="1320150"/>
            </a:xfrm>
            <a:custGeom>
              <a:avLst/>
              <a:gdLst/>
              <a:ahLst/>
              <a:cxnLst/>
              <a:rect l="l" t="t" r="r" b="b"/>
              <a:pathLst>
                <a:path w="2636" h="52806" extrusionOk="0">
                  <a:moveTo>
                    <a:pt x="301" y="1"/>
                  </a:moveTo>
                  <a:cubicBezTo>
                    <a:pt x="134" y="1"/>
                    <a:pt x="1" y="167"/>
                    <a:pt x="1" y="334"/>
                  </a:cubicBezTo>
                  <a:cubicBezTo>
                    <a:pt x="1768" y="17647"/>
                    <a:pt x="1969" y="35159"/>
                    <a:pt x="634" y="52472"/>
                  </a:cubicBezTo>
                  <a:cubicBezTo>
                    <a:pt x="601" y="52638"/>
                    <a:pt x="734" y="52805"/>
                    <a:pt x="935" y="52805"/>
                  </a:cubicBezTo>
                  <a:cubicBezTo>
                    <a:pt x="1101" y="52805"/>
                    <a:pt x="1235" y="52672"/>
                    <a:pt x="1268" y="52505"/>
                  </a:cubicBezTo>
                  <a:cubicBezTo>
                    <a:pt x="2636" y="35159"/>
                    <a:pt x="2436" y="17613"/>
                    <a:pt x="634" y="301"/>
                  </a:cubicBezTo>
                  <a:cubicBezTo>
                    <a:pt x="634" y="134"/>
                    <a:pt x="468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" name="Google Shape;143;p7"/>
          <p:cNvGrpSpPr/>
          <p:nvPr/>
        </p:nvGrpSpPr>
        <p:grpSpPr>
          <a:xfrm rot="-7655812" flipH="1">
            <a:off x="7796588" y="-298837"/>
            <a:ext cx="780013" cy="1010181"/>
            <a:chOff x="2833850" y="2350550"/>
            <a:chExt cx="853150" cy="1104900"/>
          </a:xfrm>
        </p:grpSpPr>
        <p:sp>
          <p:nvSpPr>
            <p:cNvPr id="144" name="Google Shape;144;p7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7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90018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"/>
          <p:cNvSpPr txBox="1">
            <a:spLocks noGrp="1"/>
          </p:cNvSpPr>
          <p:nvPr>
            <p:ph type="title"/>
          </p:nvPr>
        </p:nvSpPr>
        <p:spPr>
          <a:xfrm>
            <a:off x="1007575" y="1552200"/>
            <a:ext cx="4784700" cy="203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grpSp>
        <p:nvGrpSpPr>
          <p:cNvPr id="148" name="Google Shape;148;p8"/>
          <p:cNvGrpSpPr/>
          <p:nvPr/>
        </p:nvGrpSpPr>
        <p:grpSpPr>
          <a:xfrm rot="927986">
            <a:off x="788009" y="4152371"/>
            <a:ext cx="571876" cy="1200127"/>
            <a:chOff x="3912125" y="621725"/>
            <a:chExt cx="668000" cy="1401850"/>
          </a:xfrm>
        </p:grpSpPr>
        <p:sp>
          <p:nvSpPr>
            <p:cNvPr id="149" name="Google Shape;149;p8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8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" name="Google Shape;151;p8"/>
          <p:cNvGrpSpPr/>
          <p:nvPr/>
        </p:nvGrpSpPr>
        <p:grpSpPr>
          <a:xfrm rot="2016828">
            <a:off x="-158030" y="3547788"/>
            <a:ext cx="981289" cy="1444896"/>
            <a:chOff x="3922000" y="2234050"/>
            <a:chExt cx="981275" cy="1444875"/>
          </a:xfrm>
        </p:grpSpPr>
        <p:sp>
          <p:nvSpPr>
            <p:cNvPr id="152" name="Google Shape;152;p8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8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" name="Google Shape;154;p8"/>
          <p:cNvGrpSpPr/>
          <p:nvPr/>
        </p:nvGrpSpPr>
        <p:grpSpPr>
          <a:xfrm rot="-8949721">
            <a:off x="7625263" y="-367211"/>
            <a:ext cx="1039075" cy="1458191"/>
            <a:chOff x="4841950" y="633750"/>
            <a:chExt cx="1039100" cy="1458225"/>
          </a:xfrm>
        </p:grpSpPr>
        <p:sp>
          <p:nvSpPr>
            <p:cNvPr id="155" name="Google Shape;155;p8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8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8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8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8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8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8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8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3" name="Google Shape;163;p8"/>
          <p:cNvGrpSpPr/>
          <p:nvPr/>
        </p:nvGrpSpPr>
        <p:grpSpPr>
          <a:xfrm rot="8647558">
            <a:off x="-41990" y="105736"/>
            <a:ext cx="667994" cy="1401837"/>
            <a:chOff x="3912125" y="621725"/>
            <a:chExt cx="668000" cy="1401850"/>
          </a:xfrm>
        </p:grpSpPr>
        <p:sp>
          <p:nvSpPr>
            <p:cNvPr id="164" name="Google Shape;164;p8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8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" name="Google Shape;166;p8"/>
          <p:cNvGrpSpPr/>
          <p:nvPr/>
        </p:nvGrpSpPr>
        <p:grpSpPr>
          <a:xfrm rot="7655855">
            <a:off x="451004" y="-390561"/>
            <a:ext cx="853133" cy="1104879"/>
            <a:chOff x="2833850" y="2350550"/>
            <a:chExt cx="853150" cy="1104900"/>
          </a:xfrm>
        </p:grpSpPr>
        <p:sp>
          <p:nvSpPr>
            <p:cNvPr id="167" name="Google Shape;167;p8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8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9" name="Google Shape;169;p8"/>
          <p:cNvGrpSpPr/>
          <p:nvPr/>
        </p:nvGrpSpPr>
        <p:grpSpPr>
          <a:xfrm rot="-8100000">
            <a:off x="8351955" y="600457"/>
            <a:ext cx="919399" cy="988141"/>
            <a:chOff x="1603825" y="2277075"/>
            <a:chExt cx="1062450" cy="1193375"/>
          </a:xfrm>
        </p:grpSpPr>
        <p:sp>
          <p:nvSpPr>
            <p:cNvPr id="170" name="Google Shape;170;p8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8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25303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"/>
          <p:cNvSpPr txBox="1">
            <a:spLocks noGrp="1"/>
          </p:cNvSpPr>
          <p:nvPr>
            <p:ph type="title"/>
          </p:nvPr>
        </p:nvSpPr>
        <p:spPr>
          <a:xfrm>
            <a:off x="3795700" y="1768325"/>
            <a:ext cx="4628700" cy="73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4" name="Google Shape;174;p9"/>
          <p:cNvSpPr txBox="1">
            <a:spLocks noGrp="1"/>
          </p:cNvSpPr>
          <p:nvPr>
            <p:ph type="subTitle" idx="1"/>
          </p:nvPr>
        </p:nvSpPr>
        <p:spPr>
          <a:xfrm>
            <a:off x="3795372" y="2567950"/>
            <a:ext cx="4628700" cy="110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75" name="Google Shape;175;p9"/>
          <p:cNvGrpSpPr/>
          <p:nvPr/>
        </p:nvGrpSpPr>
        <p:grpSpPr>
          <a:xfrm rot="2943526">
            <a:off x="-291093" y="4013908"/>
            <a:ext cx="1063375" cy="1383983"/>
            <a:chOff x="1636075" y="629625"/>
            <a:chExt cx="1063350" cy="1383950"/>
          </a:xfrm>
        </p:grpSpPr>
        <p:sp>
          <p:nvSpPr>
            <p:cNvPr id="176" name="Google Shape;176;p9"/>
            <p:cNvSpPr/>
            <p:nvPr/>
          </p:nvSpPr>
          <p:spPr>
            <a:xfrm>
              <a:off x="1636075" y="629625"/>
              <a:ext cx="1063350" cy="1152900"/>
            </a:xfrm>
            <a:custGeom>
              <a:avLst/>
              <a:gdLst/>
              <a:ahLst/>
              <a:cxnLst/>
              <a:rect l="l" t="t" r="r" b="b"/>
              <a:pathLst>
                <a:path w="42534" h="46116" extrusionOk="0">
                  <a:moveTo>
                    <a:pt x="19466" y="1"/>
                  </a:moveTo>
                  <a:cubicBezTo>
                    <a:pt x="17331" y="1"/>
                    <a:pt x="15514" y="2890"/>
                    <a:pt x="16156" y="8991"/>
                  </a:cubicBezTo>
                  <a:cubicBezTo>
                    <a:pt x="14254" y="4366"/>
                    <a:pt x="12170" y="2486"/>
                    <a:pt x="10570" y="2486"/>
                  </a:cubicBezTo>
                  <a:cubicBezTo>
                    <a:pt x="7427" y="2486"/>
                    <a:pt x="6150" y="9740"/>
                    <a:pt x="11786" y="17697"/>
                  </a:cubicBezTo>
                  <a:cubicBezTo>
                    <a:pt x="10636" y="16102"/>
                    <a:pt x="8702" y="14888"/>
                    <a:pt x="7051" y="14888"/>
                  </a:cubicBezTo>
                  <a:cubicBezTo>
                    <a:pt x="5733" y="14888"/>
                    <a:pt x="4595" y="15661"/>
                    <a:pt x="4181" y="17630"/>
                  </a:cubicBezTo>
                  <a:cubicBezTo>
                    <a:pt x="3780" y="22301"/>
                    <a:pt x="6549" y="26370"/>
                    <a:pt x="9685" y="29973"/>
                  </a:cubicBezTo>
                  <a:cubicBezTo>
                    <a:pt x="8309" y="28427"/>
                    <a:pt x="6009" y="27440"/>
                    <a:pt x="4056" y="27440"/>
                  </a:cubicBezTo>
                  <a:cubicBezTo>
                    <a:pt x="1796" y="27440"/>
                    <a:pt x="1" y="28763"/>
                    <a:pt x="645" y="32074"/>
                  </a:cubicBezTo>
                  <a:cubicBezTo>
                    <a:pt x="2766" y="40250"/>
                    <a:pt x="11306" y="46115"/>
                    <a:pt x="20290" y="46115"/>
                  </a:cubicBezTo>
                  <a:cubicBezTo>
                    <a:pt x="22045" y="46115"/>
                    <a:pt x="23818" y="45891"/>
                    <a:pt x="25563" y="45417"/>
                  </a:cubicBezTo>
                  <a:cubicBezTo>
                    <a:pt x="42533" y="40830"/>
                    <a:pt x="42325" y="21360"/>
                    <a:pt x="36951" y="21360"/>
                  </a:cubicBezTo>
                  <a:cubicBezTo>
                    <a:pt x="35565" y="21360"/>
                    <a:pt x="33835" y="22656"/>
                    <a:pt x="31967" y="25836"/>
                  </a:cubicBezTo>
                  <a:cubicBezTo>
                    <a:pt x="33702" y="20866"/>
                    <a:pt x="34636" y="13294"/>
                    <a:pt x="32034" y="9992"/>
                  </a:cubicBezTo>
                  <a:cubicBezTo>
                    <a:pt x="31147" y="8858"/>
                    <a:pt x="30219" y="8392"/>
                    <a:pt x="29330" y="8392"/>
                  </a:cubicBezTo>
                  <a:cubicBezTo>
                    <a:pt x="27212" y="8392"/>
                    <a:pt x="25316" y="11043"/>
                    <a:pt x="24729" y="13628"/>
                  </a:cubicBezTo>
                  <a:cubicBezTo>
                    <a:pt x="25479" y="4773"/>
                    <a:pt x="22210" y="1"/>
                    <a:pt x="194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9"/>
            <p:cNvSpPr/>
            <p:nvPr/>
          </p:nvSpPr>
          <p:spPr>
            <a:xfrm>
              <a:off x="1894850" y="903600"/>
              <a:ext cx="586275" cy="1109975"/>
            </a:xfrm>
            <a:custGeom>
              <a:avLst/>
              <a:gdLst/>
              <a:ahLst/>
              <a:cxnLst/>
              <a:rect l="l" t="t" r="r" b="b"/>
              <a:pathLst>
                <a:path w="23451" h="44399" extrusionOk="0">
                  <a:moveTo>
                    <a:pt x="11175" y="0"/>
                  </a:moveTo>
                  <a:cubicBezTo>
                    <a:pt x="11009" y="0"/>
                    <a:pt x="10875" y="167"/>
                    <a:pt x="10875" y="300"/>
                  </a:cubicBezTo>
                  <a:cubicBezTo>
                    <a:pt x="11042" y="2869"/>
                    <a:pt x="10508" y="5437"/>
                    <a:pt x="9441" y="7739"/>
                  </a:cubicBezTo>
                  <a:cubicBezTo>
                    <a:pt x="8807" y="6138"/>
                    <a:pt x="8140" y="4603"/>
                    <a:pt x="7473" y="3069"/>
                  </a:cubicBezTo>
                  <a:cubicBezTo>
                    <a:pt x="7395" y="2940"/>
                    <a:pt x="7278" y="2891"/>
                    <a:pt x="7151" y="2891"/>
                  </a:cubicBezTo>
                  <a:cubicBezTo>
                    <a:pt x="7114" y="2891"/>
                    <a:pt x="7077" y="2895"/>
                    <a:pt x="7039" y="2902"/>
                  </a:cubicBezTo>
                  <a:cubicBezTo>
                    <a:pt x="6872" y="2969"/>
                    <a:pt x="6839" y="3136"/>
                    <a:pt x="6872" y="3302"/>
                  </a:cubicBezTo>
                  <a:cubicBezTo>
                    <a:pt x="8474" y="6772"/>
                    <a:pt x="9841" y="10374"/>
                    <a:pt x="10975" y="13977"/>
                  </a:cubicBezTo>
                  <a:lnTo>
                    <a:pt x="10942" y="13977"/>
                  </a:lnTo>
                  <a:cubicBezTo>
                    <a:pt x="10319" y="14073"/>
                    <a:pt x="9689" y="14120"/>
                    <a:pt x="9060" y="14120"/>
                  </a:cubicBezTo>
                  <a:cubicBezTo>
                    <a:pt x="5980" y="14120"/>
                    <a:pt x="2900" y="12991"/>
                    <a:pt x="601" y="10941"/>
                  </a:cubicBezTo>
                  <a:cubicBezTo>
                    <a:pt x="548" y="10888"/>
                    <a:pt x="484" y="10867"/>
                    <a:pt x="418" y="10867"/>
                  </a:cubicBezTo>
                  <a:cubicBezTo>
                    <a:pt x="318" y="10867"/>
                    <a:pt x="214" y="10915"/>
                    <a:pt x="134" y="10975"/>
                  </a:cubicBezTo>
                  <a:cubicBezTo>
                    <a:pt x="1" y="11108"/>
                    <a:pt x="34" y="11308"/>
                    <a:pt x="168" y="11442"/>
                  </a:cubicBezTo>
                  <a:cubicBezTo>
                    <a:pt x="2069" y="13143"/>
                    <a:pt x="4504" y="14244"/>
                    <a:pt x="7006" y="14611"/>
                  </a:cubicBezTo>
                  <a:cubicBezTo>
                    <a:pt x="7673" y="14711"/>
                    <a:pt x="8348" y="14761"/>
                    <a:pt x="9024" y="14761"/>
                  </a:cubicBezTo>
                  <a:cubicBezTo>
                    <a:pt x="9699" y="14761"/>
                    <a:pt x="10375" y="14711"/>
                    <a:pt x="11042" y="14611"/>
                  </a:cubicBezTo>
                  <a:cubicBezTo>
                    <a:pt x="11109" y="14611"/>
                    <a:pt x="11142" y="14577"/>
                    <a:pt x="11175" y="14577"/>
                  </a:cubicBezTo>
                  <a:cubicBezTo>
                    <a:pt x="12343" y="18313"/>
                    <a:pt x="13310" y="22149"/>
                    <a:pt x="13977" y="26085"/>
                  </a:cubicBezTo>
                  <a:cubicBezTo>
                    <a:pt x="13525" y="26124"/>
                    <a:pt x="13071" y="26143"/>
                    <a:pt x="12617" y="26143"/>
                  </a:cubicBezTo>
                  <a:cubicBezTo>
                    <a:pt x="9124" y="26143"/>
                    <a:pt x="5637" y="25020"/>
                    <a:pt x="2803" y="22983"/>
                  </a:cubicBezTo>
                  <a:cubicBezTo>
                    <a:pt x="2751" y="22957"/>
                    <a:pt x="2689" y="22941"/>
                    <a:pt x="2627" y="22941"/>
                  </a:cubicBezTo>
                  <a:cubicBezTo>
                    <a:pt x="2529" y="22941"/>
                    <a:pt x="2430" y="22981"/>
                    <a:pt x="2369" y="23083"/>
                  </a:cubicBezTo>
                  <a:cubicBezTo>
                    <a:pt x="2302" y="23217"/>
                    <a:pt x="2302" y="23417"/>
                    <a:pt x="2469" y="23484"/>
                  </a:cubicBezTo>
                  <a:cubicBezTo>
                    <a:pt x="4671" y="25085"/>
                    <a:pt x="7306" y="26119"/>
                    <a:pt x="9975" y="26552"/>
                  </a:cubicBezTo>
                  <a:cubicBezTo>
                    <a:pt x="10905" y="26692"/>
                    <a:pt x="11851" y="26750"/>
                    <a:pt x="12792" y="26750"/>
                  </a:cubicBezTo>
                  <a:cubicBezTo>
                    <a:pt x="13200" y="26750"/>
                    <a:pt x="13607" y="26739"/>
                    <a:pt x="14011" y="26719"/>
                  </a:cubicBezTo>
                  <a:lnTo>
                    <a:pt x="14044" y="26719"/>
                  </a:lnTo>
                  <a:cubicBezTo>
                    <a:pt x="15045" y="32457"/>
                    <a:pt x="15545" y="38294"/>
                    <a:pt x="15479" y="44098"/>
                  </a:cubicBezTo>
                  <a:cubicBezTo>
                    <a:pt x="15479" y="44265"/>
                    <a:pt x="15612" y="44399"/>
                    <a:pt x="15712" y="44399"/>
                  </a:cubicBezTo>
                  <a:lnTo>
                    <a:pt x="15779" y="44399"/>
                  </a:lnTo>
                  <a:cubicBezTo>
                    <a:pt x="15946" y="44399"/>
                    <a:pt x="16112" y="44265"/>
                    <a:pt x="16112" y="44098"/>
                  </a:cubicBezTo>
                  <a:cubicBezTo>
                    <a:pt x="16146" y="38961"/>
                    <a:pt x="15779" y="33891"/>
                    <a:pt x="15012" y="28787"/>
                  </a:cubicBezTo>
                  <a:cubicBezTo>
                    <a:pt x="18381" y="27653"/>
                    <a:pt x="21349" y="25452"/>
                    <a:pt x="23384" y="22583"/>
                  </a:cubicBezTo>
                  <a:cubicBezTo>
                    <a:pt x="23451" y="22416"/>
                    <a:pt x="23384" y="22216"/>
                    <a:pt x="23284" y="22116"/>
                  </a:cubicBezTo>
                  <a:cubicBezTo>
                    <a:pt x="23232" y="22090"/>
                    <a:pt x="23171" y="22074"/>
                    <a:pt x="23109" y="22074"/>
                  </a:cubicBezTo>
                  <a:cubicBezTo>
                    <a:pt x="23011" y="22074"/>
                    <a:pt x="22912" y="22114"/>
                    <a:pt x="22850" y="22216"/>
                  </a:cubicBezTo>
                  <a:cubicBezTo>
                    <a:pt x="20882" y="24951"/>
                    <a:pt x="18114" y="27053"/>
                    <a:pt x="14878" y="28187"/>
                  </a:cubicBezTo>
                  <a:cubicBezTo>
                    <a:pt x="14344" y="24684"/>
                    <a:pt x="13611" y="21215"/>
                    <a:pt x="12677" y="17779"/>
                  </a:cubicBezTo>
                  <a:cubicBezTo>
                    <a:pt x="14678" y="15411"/>
                    <a:pt x="16112" y="12576"/>
                    <a:pt x="16846" y="9607"/>
                  </a:cubicBezTo>
                  <a:cubicBezTo>
                    <a:pt x="16880" y="9440"/>
                    <a:pt x="16813" y="9273"/>
                    <a:pt x="16646" y="9240"/>
                  </a:cubicBezTo>
                  <a:cubicBezTo>
                    <a:pt x="16618" y="9234"/>
                    <a:pt x="16590" y="9232"/>
                    <a:pt x="16563" y="9232"/>
                  </a:cubicBezTo>
                  <a:cubicBezTo>
                    <a:pt x="16427" y="9232"/>
                    <a:pt x="16307" y="9301"/>
                    <a:pt x="16279" y="9440"/>
                  </a:cubicBezTo>
                  <a:cubicBezTo>
                    <a:pt x="15612" y="12209"/>
                    <a:pt x="14278" y="14844"/>
                    <a:pt x="12510" y="17046"/>
                  </a:cubicBezTo>
                  <a:cubicBezTo>
                    <a:pt x="11709" y="14177"/>
                    <a:pt x="10775" y="11275"/>
                    <a:pt x="9708" y="8506"/>
                  </a:cubicBezTo>
                  <a:lnTo>
                    <a:pt x="9774" y="8439"/>
                  </a:lnTo>
                  <a:cubicBezTo>
                    <a:pt x="11109" y="5938"/>
                    <a:pt x="11676" y="3102"/>
                    <a:pt x="11509" y="267"/>
                  </a:cubicBezTo>
                  <a:cubicBezTo>
                    <a:pt x="11509" y="100"/>
                    <a:pt x="11342" y="0"/>
                    <a:pt x="111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8" name="Google Shape;178;p9"/>
          <p:cNvGrpSpPr/>
          <p:nvPr/>
        </p:nvGrpSpPr>
        <p:grpSpPr>
          <a:xfrm rot="1506053" flipH="1">
            <a:off x="838137" y="4031602"/>
            <a:ext cx="1232135" cy="1706130"/>
            <a:chOff x="9601332" y="3570186"/>
            <a:chExt cx="1128185" cy="1562191"/>
          </a:xfrm>
        </p:grpSpPr>
        <p:sp>
          <p:nvSpPr>
            <p:cNvPr id="179" name="Google Shape;179;p9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9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9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9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9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9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9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9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7" name="Google Shape;187;p9"/>
          <p:cNvGrpSpPr/>
          <p:nvPr/>
        </p:nvGrpSpPr>
        <p:grpSpPr>
          <a:xfrm rot="8100000" flipH="1">
            <a:off x="118100" y="-769306"/>
            <a:ext cx="1016742" cy="1623027"/>
            <a:chOff x="8529317" y="3813271"/>
            <a:chExt cx="934909" cy="1492397"/>
          </a:xfrm>
        </p:grpSpPr>
        <p:sp>
          <p:nvSpPr>
            <p:cNvPr id="188" name="Google Shape;188;p9"/>
            <p:cNvSpPr/>
            <p:nvPr/>
          </p:nvSpPr>
          <p:spPr>
            <a:xfrm rot="-899960">
              <a:off x="8662782" y="3880642"/>
              <a:ext cx="667980" cy="1119317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rot="-899960">
              <a:off x="8857578" y="4064306"/>
              <a:ext cx="407813" cy="1209189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0" name="Google Shape;190;p9"/>
          <p:cNvGrpSpPr/>
          <p:nvPr/>
        </p:nvGrpSpPr>
        <p:grpSpPr>
          <a:xfrm rot="8697874">
            <a:off x="-363996" y="4422"/>
            <a:ext cx="804944" cy="1182558"/>
            <a:chOff x="9601332" y="3570186"/>
            <a:chExt cx="1128185" cy="1562191"/>
          </a:xfrm>
        </p:grpSpPr>
        <p:sp>
          <p:nvSpPr>
            <p:cNvPr id="191" name="Google Shape;191;p9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9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9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9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9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9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9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9" name="Google Shape;199;p9"/>
          <p:cNvGrpSpPr/>
          <p:nvPr/>
        </p:nvGrpSpPr>
        <p:grpSpPr>
          <a:xfrm rot="-8999956">
            <a:off x="8253817" y="-179128"/>
            <a:ext cx="853131" cy="1104876"/>
            <a:chOff x="2833850" y="2350550"/>
            <a:chExt cx="853150" cy="1104900"/>
          </a:xfrm>
        </p:grpSpPr>
        <p:sp>
          <p:nvSpPr>
            <p:cNvPr id="200" name="Google Shape;200;p9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9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303157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0"/>
          <p:cNvSpPr txBox="1">
            <a:spLocks noGrp="1"/>
          </p:cNvSpPr>
          <p:nvPr>
            <p:ph type="title"/>
          </p:nvPr>
        </p:nvSpPr>
        <p:spPr>
          <a:xfrm>
            <a:off x="3626275" y="2870450"/>
            <a:ext cx="4802700" cy="124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384411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1"/>
          <p:cNvSpPr txBox="1">
            <a:spLocks noGrp="1"/>
          </p:cNvSpPr>
          <p:nvPr>
            <p:ph type="title" hasCustomPrompt="1"/>
          </p:nvPr>
        </p:nvSpPr>
        <p:spPr>
          <a:xfrm>
            <a:off x="1688400" y="1578425"/>
            <a:ext cx="5767200" cy="151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206" name="Google Shape;206;p11"/>
          <p:cNvSpPr txBox="1">
            <a:spLocks noGrp="1"/>
          </p:cNvSpPr>
          <p:nvPr>
            <p:ph type="subTitle" idx="1"/>
          </p:nvPr>
        </p:nvSpPr>
        <p:spPr>
          <a:xfrm>
            <a:off x="1688400" y="3089575"/>
            <a:ext cx="5767200" cy="4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207" name="Google Shape;207;p11"/>
          <p:cNvGrpSpPr/>
          <p:nvPr/>
        </p:nvGrpSpPr>
        <p:grpSpPr>
          <a:xfrm rot="9872014" flipH="1">
            <a:off x="788009" y="-475932"/>
            <a:ext cx="571876" cy="1200127"/>
            <a:chOff x="3912125" y="621725"/>
            <a:chExt cx="668000" cy="1401850"/>
          </a:xfrm>
        </p:grpSpPr>
        <p:sp>
          <p:nvSpPr>
            <p:cNvPr id="208" name="Google Shape;208;p11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11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0" name="Google Shape;210;p11"/>
          <p:cNvGrpSpPr/>
          <p:nvPr/>
        </p:nvGrpSpPr>
        <p:grpSpPr>
          <a:xfrm rot="-2700000" flipH="1">
            <a:off x="8351955" y="3287969"/>
            <a:ext cx="919399" cy="988141"/>
            <a:chOff x="1603825" y="2277075"/>
            <a:chExt cx="1062450" cy="1193375"/>
          </a:xfrm>
        </p:grpSpPr>
        <p:sp>
          <p:nvSpPr>
            <p:cNvPr id="211" name="Google Shape;211;p11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1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" name="Google Shape;213;p11"/>
          <p:cNvGrpSpPr/>
          <p:nvPr/>
        </p:nvGrpSpPr>
        <p:grpSpPr>
          <a:xfrm rot="2152442" flipH="1">
            <a:off x="-41990" y="3368993"/>
            <a:ext cx="667994" cy="1401837"/>
            <a:chOff x="3912125" y="621725"/>
            <a:chExt cx="668000" cy="1401850"/>
          </a:xfrm>
        </p:grpSpPr>
        <p:sp>
          <p:nvSpPr>
            <p:cNvPr id="214" name="Google Shape;214;p11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11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16;p11"/>
          <p:cNvGrpSpPr/>
          <p:nvPr/>
        </p:nvGrpSpPr>
        <p:grpSpPr>
          <a:xfrm rot="3144145" flipH="1">
            <a:off x="451004" y="4162249"/>
            <a:ext cx="853133" cy="1104879"/>
            <a:chOff x="2833850" y="2350550"/>
            <a:chExt cx="853150" cy="1104900"/>
          </a:xfrm>
        </p:grpSpPr>
        <p:sp>
          <p:nvSpPr>
            <p:cNvPr id="217" name="Google Shape;217;p11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1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9" name="Google Shape;219;p11"/>
          <p:cNvGrpSpPr/>
          <p:nvPr/>
        </p:nvGrpSpPr>
        <p:grpSpPr>
          <a:xfrm rot="-7799162">
            <a:off x="7933553" y="-358578"/>
            <a:ext cx="667999" cy="1401848"/>
            <a:chOff x="3912125" y="621725"/>
            <a:chExt cx="668000" cy="1401850"/>
          </a:xfrm>
        </p:grpSpPr>
        <p:sp>
          <p:nvSpPr>
            <p:cNvPr id="220" name="Google Shape;220;p11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1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" name="Google Shape;222;p11"/>
          <p:cNvGrpSpPr/>
          <p:nvPr/>
        </p:nvGrpSpPr>
        <p:grpSpPr>
          <a:xfrm rot="-7799162">
            <a:off x="8302277" y="572057"/>
            <a:ext cx="853149" cy="1104898"/>
            <a:chOff x="2833850" y="2350550"/>
            <a:chExt cx="853150" cy="1104900"/>
          </a:xfrm>
        </p:grpSpPr>
        <p:sp>
          <p:nvSpPr>
            <p:cNvPr id="223" name="Google Shape;223;p11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1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5" name="Google Shape;225;p11"/>
          <p:cNvGrpSpPr/>
          <p:nvPr/>
        </p:nvGrpSpPr>
        <p:grpSpPr>
          <a:xfrm rot="8783172" flipH="1">
            <a:off x="-158030" y="-116117"/>
            <a:ext cx="981289" cy="1444896"/>
            <a:chOff x="3922000" y="2234050"/>
            <a:chExt cx="981275" cy="1444875"/>
          </a:xfrm>
        </p:grpSpPr>
        <p:sp>
          <p:nvSpPr>
            <p:cNvPr id="226" name="Google Shape;226;p11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1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0119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32580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3"/>
          <p:cNvSpPr txBox="1">
            <a:spLocks noGrp="1"/>
          </p:cNvSpPr>
          <p:nvPr>
            <p:ph type="title" hasCustomPrompt="1"/>
          </p:nvPr>
        </p:nvSpPr>
        <p:spPr>
          <a:xfrm>
            <a:off x="1083900" y="1669166"/>
            <a:ext cx="10860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2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1" name="Google Shape;231;p13"/>
          <p:cNvSpPr txBox="1">
            <a:spLocks noGrp="1"/>
          </p:cNvSpPr>
          <p:nvPr>
            <p:ph type="subTitle" idx="1"/>
          </p:nvPr>
        </p:nvSpPr>
        <p:spPr>
          <a:xfrm>
            <a:off x="2319248" y="1959150"/>
            <a:ext cx="22659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13"/>
          <p:cNvSpPr txBox="1">
            <a:spLocks noGrp="1"/>
          </p:cNvSpPr>
          <p:nvPr>
            <p:ph type="title" idx="2" hasCustomPrompt="1"/>
          </p:nvPr>
        </p:nvSpPr>
        <p:spPr>
          <a:xfrm>
            <a:off x="4646650" y="1669166"/>
            <a:ext cx="10860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2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3" name="Google Shape;233;p13"/>
          <p:cNvSpPr txBox="1">
            <a:spLocks noGrp="1"/>
          </p:cNvSpPr>
          <p:nvPr>
            <p:ph type="subTitle" idx="3"/>
          </p:nvPr>
        </p:nvSpPr>
        <p:spPr>
          <a:xfrm>
            <a:off x="5794188" y="1959150"/>
            <a:ext cx="22659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13"/>
          <p:cNvSpPr txBox="1">
            <a:spLocks noGrp="1"/>
          </p:cNvSpPr>
          <p:nvPr>
            <p:ph type="title" idx="4" hasCustomPrompt="1"/>
          </p:nvPr>
        </p:nvSpPr>
        <p:spPr>
          <a:xfrm>
            <a:off x="1083900" y="3077566"/>
            <a:ext cx="10860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2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5" name="Google Shape;235;p13"/>
          <p:cNvSpPr txBox="1">
            <a:spLocks noGrp="1"/>
          </p:cNvSpPr>
          <p:nvPr>
            <p:ph type="subTitle" idx="5"/>
          </p:nvPr>
        </p:nvSpPr>
        <p:spPr>
          <a:xfrm>
            <a:off x="2319248" y="3372074"/>
            <a:ext cx="22659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13"/>
          <p:cNvSpPr txBox="1">
            <a:spLocks noGrp="1"/>
          </p:cNvSpPr>
          <p:nvPr>
            <p:ph type="title" idx="6" hasCustomPrompt="1"/>
          </p:nvPr>
        </p:nvSpPr>
        <p:spPr>
          <a:xfrm>
            <a:off x="4646650" y="3077566"/>
            <a:ext cx="10860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2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7" name="Google Shape;237;p13"/>
          <p:cNvSpPr txBox="1">
            <a:spLocks noGrp="1"/>
          </p:cNvSpPr>
          <p:nvPr>
            <p:ph type="subTitle" idx="7"/>
          </p:nvPr>
        </p:nvSpPr>
        <p:spPr>
          <a:xfrm>
            <a:off x="5794188" y="3372074"/>
            <a:ext cx="22659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13"/>
          <p:cNvSpPr txBox="1">
            <a:spLocks noGrp="1"/>
          </p:cNvSpPr>
          <p:nvPr>
            <p:ph type="title" idx="8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39" name="Google Shape;239;p13"/>
          <p:cNvSpPr txBox="1">
            <a:spLocks noGrp="1"/>
          </p:cNvSpPr>
          <p:nvPr>
            <p:ph type="subTitle" idx="9"/>
          </p:nvPr>
        </p:nvSpPr>
        <p:spPr>
          <a:xfrm>
            <a:off x="2313287" y="1624000"/>
            <a:ext cx="2265900" cy="414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40" name="Google Shape;240;p13"/>
          <p:cNvSpPr txBox="1">
            <a:spLocks noGrp="1"/>
          </p:cNvSpPr>
          <p:nvPr>
            <p:ph type="subTitle" idx="13"/>
          </p:nvPr>
        </p:nvSpPr>
        <p:spPr>
          <a:xfrm>
            <a:off x="5794200" y="1624000"/>
            <a:ext cx="2265900" cy="414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41" name="Google Shape;241;p13"/>
          <p:cNvSpPr txBox="1">
            <a:spLocks noGrp="1"/>
          </p:cNvSpPr>
          <p:nvPr>
            <p:ph type="subTitle" idx="14"/>
          </p:nvPr>
        </p:nvSpPr>
        <p:spPr>
          <a:xfrm>
            <a:off x="2313287" y="3033276"/>
            <a:ext cx="2265900" cy="414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42" name="Google Shape;242;p13"/>
          <p:cNvSpPr txBox="1">
            <a:spLocks noGrp="1"/>
          </p:cNvSpPr>
          <p:nvPr>
            <p:ph type="subTitle" idx="15"/>
          </p:nvPr>
        </p:nvSpPr>
        <p:spPr>
          <a:xfrm>
            <a:off x="5794200" y="3033276"/>
            <a:ext cx="2265900" cy="414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grpSp>
        <p:nvGrpSpPr>
          <p:cNvPr id="243" name="Google Shape;243;p13"/>
          <p:cNvGrpSpPr/>
          <p:nvPr/>
        </p:nvGrpSpPr>
        <p:grpSpPr>
          <a:xfrm rot="8100000">
            <a:off x="-111539" y="87865"/>
            <a:ext cx="853142" cy="1104889"/>
            <a:chOff x="2833850" y="2350550"/>
            <a:chExt cx="853150" cy="1104900"/>
          </a:xfrm>
        </p:grpSpPr>
        <p:sp>
          <p:nvSpPr>
            <p:cNvPr id="244" name="Google Shape;244;p13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3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" name="Google Shape;246;p13"/>
          <p:cNvGrpSpPr/>
          <p:nvPr/>
        </p:nvGrpSpPr>
        <p:grpSpPr>
          <a:xfrm rot="8697874">
            <a:off x="907569" y="-138690"/>
            <a:ext cx="804944" cy="1182558"/>
            <a:chOff x="9601332" y="3570186"/>
            <a:chExt cx="1128185" cy="1562191"/>
          </a:xfrm>
        </p:grpSpPr>
        <p:sp>
          <p:nvSpPr>
            <p:cNvPr id="247" name="Google Shape;247;p13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3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3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3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3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3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3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3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5" name="Google Shape;255;p13"/>
          <p:cNvGrpSpPr/>
          <p:nvPr/>
        </p:nvGrpSpPr>
        <p:grpSpPr>
          <a:xfrm rot="-7962588">
            <a:off x="7925248" y="-327356"/>
            <a:ext cx="534274" cy="1121215"/>
            <a:chOff x="3912125" y="621725"/>
            <a:chExt cx="668000" cy="1401850"/>
          </a:xfrm>
        </p:grpSpPr>
        <p:sp>
          <p:nvSpPr>
            <p:cNvPr id="256" name="Google Shape;256;p13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3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8" name="Google Shape;258;p13"/>
          <p:cNvGrpSpPr/>
          <p:nvPr/>
        </p:nvGrpSpPr>
        <p:grpSpPr>
          <a:xfrm rot="-7525031">
            <a:off x="8343491" y="158626"/>
            <a:ext cx="829856" cy="1221801"/>
            <a:chOff x="2943425" y="3566975"/>
            <a:chExt cx="981275" cy="1444875"/>
          </a:xfrm>
        </p:grpSpPr>
        <p:sp>
          <p:nvSpPr>
            <p:cNvPr id="259" name="Google Shape;259;p13"/>
            <p:cNvSpPr/>
            <p:nvPr/>
          </p:nvSpPr>
          <p:spPr>
            <a:xfrm>
              <a:off x="2943425" y="3566975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3062825" y="3709950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1" name="Google Shape;261;p13"/>
          <p:cNvGrpSpPr/>
          <p:nvPr/>
        </p:nvGrpSpPr>
        <p:grpSpPr>
          <a:xfrm rot="-2014825">
            <a:off x="8390463" y="3916099"/>
            <a:ext cx="591268" cy="1451257"/>
            <a:chOff x="2978125" y="596500"/>
            <a:chExt cx="591275" cy="1451275"/>
          </a:xfrm>
        </p:grpSpPr>
        <p:sp>
          <p:nvSpPr>
            <p:cNvPr id="262" name="Google Shape;262;p13"/>
            <p:cNvSpPr/>
            <p:nvPr/>
          </p:nvSpPr>
          <p:spPr>
            <a:xfrm>
              <a:off x="2978125" y="596500"/>
              <a:ext cx="591275" cy="1200000"/>
            </a:xfrm>
            <a:custGeom>
              <a:avLst/>
              <a:gdLst/>
              <a:ahLst/>
              <a:cxnLst/>
              <a:rect l="l" t="t" r="r" b="b"/>
              <a:pathLst>
                <a:path w="23651" h="48000" extrusionOk="0">
                  <a:moveTo>
                    <a:pt x="10813" y="0"/>
                  </a:moveTo>
                  <a:cubicBezTo>
                    <a:pt x="9297" y="0"/>
                    <a:pt x="7778" y="806"/>
                    <a:pt x="6706" y="1910"/>
                  </a:cubicBezTo>
                  <a:cubicBezTo>
                    <a:pt x="5571" y="3077"/>
                    <a:pt x="4904" y="4645"/>
                    <a:pt x="4337" y="6146"/>
                  </a:cubicBezTo>
                  <a:cubicBezTo>
                    <a:pt x="1535" y="13351"/>
                    <a:pt x="568" y="21090"/>
                    <a:pt x="201" y="28829"/>
                  </a:cubicBezTo>
                  <a:cubicBezTo>
                    <a:pt x="1" y="33332"/>
                    <a:pt x="34" y="38036"/>
                    <a:pt x="2069" y="42039"/>
                  </a:cubicBezTo>
                  <a:cubicBezTo>
                    <a:pt x="3823" y="45379"/>
                    <a:pt x="7389" y="48000"/>
                    <a:pt x="11022" y="48000"/>
                  </a:cubicBezTo>
                  <a:cubicBezTo>
                    <a:pt x="11742" y="48000"/>
                    <a:pt x="12465" y="47897"/>
                    <a:pt x="13177" y="47676"/>
                  </a:cubicBezTo>
                  <a:cubicBezTo>
                    <a:pt x="13259" y="47683"/>
                    <a:pt x="13342" y="47687"/>
                    <a:pt x="13426" y="47687"/>
                  </a:cubicBezTo>
                  <a:cubicBezTo>
                    <a:pt x="14899" y="47687"/>
                    <a:pt x="16544" y="46597"/>
                    <a:pt x="17680" y="45208"/>
                  </a:cubicBezTo>
                  <a:cubicBezTo>
                    <a:pt x="18881" y="43740"/>
                    <a:pt x="19648" y="41905"/>
                    <a:pt x="20249" y="40071"/>
                  </a:cubicBezTo>
                  <a:cubicBezTo>
                    <a:pt x="23251" y="31231"/>
                    <a:pt x="23651" y="21524"/>
                    <a:pt x="21349" y="12484"/>
                  </a:cubicBezTo>
                  <a:cubicBezTo>
                    <a:pt x="20649" y="9682"/>
                    <a:pt x="19681" y="6914"/>
                    <a:pt x="18014" y="4645"/>
                  </a:cubicBezTo>
                  <a:cubicBezTo>
                    <a:pt x="16346" y="2310"/>
                    <a:pt x="13877" y="476"/>
                    <a:pt x="11075" y="9"/>
                  </a:cubicBezTo>
                  <a:cubicBezTo>
                    <a:pt x="10988" y="3"/>
                    <a:pt x="10901" y="0"/>
                    <a:pt x="108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3250825" y="727625"/>
              <a:ext cx="65900" cy="1320150"/>
            </a:xfrm>
            <a:custGeom>
              <a:avLst/>
              <a:gdLst/>
              <a:ahLst/>
              <a:cxnLst/>
              <a:rect l="l" t="t" r="r" b="b"/>
              <a:pathLst>
                <a:path w="2636" h="52806" extrusionOk="0">
                  <a:moveTo>
                    <a:pt x="301" y="1"/>
                  </a:moveTo>
                  <a:cubicBezTo>
                    <a:pt x="134" y="1"/>
                    <a:pt x="1" y="167"/>
                    <a:pt x="1" y="334"/>
                  </a:cubicBezTo>
                  <a:cubicBezTo>
                    <a:pt x="1768" y="17647"/>
                    <a:pt x="1969" y="35159"/>
                    <a:pt x="634" y="52472"/>
                  </a:cubicBezTo>
                  <a:cubicBezTo>
                    <a:pt x="601" y="52638"/>
                    <a:pt x="734" y="52805"/>
                    <a:pt x="935" y="52805"/>
                  </a:cubicBezTo>
                  <a:cubicBezTo>
                    <a:pt x="1101" y="52805"/>
                    <a:pt x="1235" y="52672"/>
                    <a:pt x="1268" y="52505"/>
                  </a:cubicBezTo>
                  <a:cubicBezTo>
                    <a:pt x="2636" y="35159"/>
                    <a:pt x="2436" y="17613"/>
                    <a:pt x="634" y="301"/>
                  </a:cubicBezTo>
                  <a:cubicBezTo>
                    <a:pt x="634" y="134"/>
                    <a:pt x="468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040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"/>
          <p:cNvSpPr txBox="1">
            <a:spLocks noGrp="1"/>
          </p:cNvSpPr>
          <p:nvPr>
            <p:ph type="title"/>
          </p:nvPr>
        </p:nvSpPr>
        <p:spPr>
          <a:xfrm>
            <a:off x="3795700" y="1768325"/>
            <a:ext cx="4628700" cy="73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4" name="Google Shape;174;p9"/>
          <p:cNvSpPr txBox="1">
            <a:spLocks noGrp="1"/>
          </p:cNvSpPr>
          <p:nvPr>
            <p:ph type="subTitle" idx="1"/>
          </p:nvPr>
        </p:nvSpPr>
        <p:spPr>
          <a:xfrm>
            <a:off x="3795372" y="2567950"/>
            <a:ext cx="4628700" cy="110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75" name="Google Shape;175;p9"/>
          <p:cNvGrpSpPr/>
          <p:nvPr/>
        </p:nvGrpSpPr>
        <p:grpSpPr>
          <a:xfrm rot="2943526">
            <a:off x="-291093" y="4013908"/>
            <a:ext cx="1063375" cy="1383983"/>
            <a:chOff x="1636075" y="629625"/>
            <a:chExt cx="1063350" cy="1383950"/>
          </a:xfrm>
        </p:grpSpPr>
        <p:sp>
          <p:nvSpPr>
            <p:cNvPr id="176" name="Google Shape;176;p9"/>
            <p:cNvSpPr/>
            <p:nvPr/>
          </p:nvSpPr>
          <p:spPr>
            <a:xfrm>
              <a:off x="1636075" y="629625"/>
              <a:ext cx="1063350" cy="1152900"/>
            </a:xfrm>
            <a:custGeom>
              <a:avLst/>
              <a:gdLst/>
              <a:ahLst/>
              <a:cxnLst/>
              <a:rect l="l" t="t" r="r" b="b"/>
              <a:pathLst>
                <a:path w="42534" h="46116" extrusionOk="0">
                  <a:moveTo>
                    <a:pt x="19466" y="1"/>
                  </a:moveTo>
                  <a:cubicBezTo>
                    <a:pt x="17331" y="1"/>
                    <a:pt x="15514" y="2890"/>
                    <a:pt x="16156" y="8991"/>
                  </a:cubicBezTo>
                  <a:cubicBezTo>
                    <a:pt x="14254" y="4366"/>
                    <a:pt x="12170" y="2486"/>
                    <a:pt x="10570" y="2486"/>
                  </a:cubicBezTo>
                  <a:cubicBezTo>
                    <a:pt x="7427" y="2486"/>
                    <a:pt x="6150" y="9740"/>
                    <a:pt x="11786" y="17697"/>
                  </a:cubicBezTo>
                  <a:cubicBezTo>
                    <a:pt x="10636" y="16102"/>
                    <a:pt x="8702" y="14888"/>
                    <a:pt x="7051" y="14888"/>
                  </a:cubicBezTo>
                  <a:cubicBezTo>
                    <a:pt x="5733" y="14888"/>
                    <a:pt x="4595" y="15661"/>
                    <a:pt x="4181" y="17630"/>
                  </a:cubicBezTo>
                  <a:cubicBezTo>
                    <a:pt x="3780" y="22301"/>
                    <a:pt x="6549" y="26370"/>
                    <a:pt x="9685" y="29973"/>
                  </a:cubicBezTo>
                  <a:cubicBezTo>
                    <a:pt x="8309" y="28427"/>
                    <a:pt x="6009" y="27440"/>
                    <a:pt x="4056" y="27440"/>
                  </a:cubicBezTo>
                  <a:cubicBezTo>
                    <a:pt x="1796" y="27440"/>
                    <a:pt x="1" y="28763"/>
                    <a:pt x="645" y="32074"/>
                  </a:cubicBezTo>
                  <a:cubicBezTo>
                    <a:pt x="2766" y="40250"/>
                    <a:pt x="11306" y="46115"/>
                    <a:pt x="20290" y="46115"/>
                  </a:cubicBezTo>
                  <a:cubicBezTo>
                    <a:pt x="22045" y="46115"/>
                    <a:pt x="23818" y="45891"/>
                    <a:pt x="25563" y="45417"/>
                  </a:cubicBezTo>
                  <a:cubicBezTo>
                    <a:pt x="42533" y="40830"/>
                    <a:pt x="42325" y="21360"/>
                    <a:pt x="36951" y="21360"/>
                  </a:cubicBezTo>
                  <a:cubicBezTo>
                    <a:pt x="35565" y="21360"/>
                    <a:pt x="33835" y="22656"/>
                    <a:pt x="31967" y="25836"/>
                  </a:cubicBezTo>
                  <a:cubicBezTo>
                    <a:pt x="33702" y="20866"/>
                    <a:pt x="34636" y="13294"/>
                    <a:pt x="32034" y="9992"/>
                  </a:cubicBezTo>
                  <a:cubicBezTo>
                    <a:pt x="31147" y="8858"/>
                    <a:pt x="30219" y="8392"/>
                    <a:pt x="29330" y="8392"/>
                  </a:cubicBezTo>
                  <a:cubicBezTo>
                    <a:pt x="27212" y="8392"/>
                    <a:pt x="25316" y="11043"/>
                    <a:pt x="24729" y="13628"/>
                  </a:cubicBezTo>
                  <a:cubicBezTo>
                    <a:pt x="25479" y="4773"/>
                    <a:pt x="22210" y="1"/>
                    <a:pt x="194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9"/>
            <p:cNvSpPr/>
            <p:nvPr/>
          </p:nvSpPr>
          <p:spPr>
            <a:xfrm>
              <a:off x="1894850" y="903600"/>
              <a:ext cx="586275" cy="1109975"/>
            </a:xfrm>
            <a:custGeom>
              <a:avLst/>
              <a:gdLst/>
              <a:ahLst/>
              <a:cxnLst/>
              <a:rect l="l" t="t" r="r" b="b"/>
              <a:pathLst>
                <a:path w="23451" h="44399" extrusionOk="0">
                  <a:moveTo>
                    <a:pt x="11175" y="0"/>
                  </a:moveTo>
                  <a:cubicBezTo>
                    <a:pt x="11009" y="0"/>
                    <a:pt x="10875" y="167"/>
                    <a:pt x="10875" y="300"/>
                  </a:cubicBezTo>
                  <a:cubicBezTo>
                    <a:pt x="11042" y="2869"/>
                    <a:pt x="10508" y="5437"/>
                    <a:pt x="9441" y="7739"/>
                  </a:cubicBezTo>
                  <a:cubicBezTo>
                    <a:pt x="8807" y="6138"/>
                    <a:pt x="8140" y="4603"/>
                    <a:pt x="7473" y="3069"/>
                  </a:cubicBezTo>
                  <a:cubicBezTo>
                    <a:pt x="7395" y="2940"/>
                    <a:pt x="7278" y="2891"/>
                    <a:pt x="7151" y="2891"/>
                  </a:cubicBezTo>
                  <a:cubicBezTo>
                    <a:pt x="7114" y="2891"/>
                    <a:pt x="7077" y="2895"/>
                    <a:pt x="7039" y="2902"/>
                  </a:cubicBezTo>
                  <a:cubicBezTo>
                    <a:pt x="6872" y="2969"/>
                    <a:pt x="6839" y="3136"/>
                    <a:pt x="6872" y="3302"/>
                  </a:cubicBezTo>
                  <a:cubicBezTo>
                    <a:pt x="8474" y="6772"/>
                    <a:pt x="9841" y="10374"/>
                    <a:pt x="10975" y="13977"/>
                  </a:cubicBezTo>
                  <a:lnTo>
                    <a:pt x="10942" y="13977"/>
                  </a:lnTo>
                  <a:cubicBezTo>
                    <a:pt x="10319" y="14073"/>
                    <a:pt x="9689" y="14120"/>
                    <a:pt x="9060" y="14120"/>
                  </a:cubicBezTo>
                  <a:cubicBezTo>
                    <a:pt x="5980" y="14120"/>
                    <a:pt x="2900" y="12991"/>
                    <a:pt x="601" y="10941"/>
                  </a:cubicBezTo>
                  <a:cubicBezTo>
                    <a:pt x="548" y="10888"/>
                    <a:pt x="484" y="10867"/>
                    <a:pt x="418" y="10867"/>
                  </a:cubicBezTo>
                  <a:cubicBezTo>
                    <a:pt x="318" y="10867"/>
                    <a:pt x="214" y="10915"/>
                    <a:pt x="134" y="10975"/>
                  </a:cubicBezTo>
                  <a:cubicBezTo>
                    <a:pt x="1" y="11108"/>
                    <a:pt x="34" y="11308"/>
                    <a:pt x="168" y="11442"/>
                  </a:cubicBezTo>
                  <a:cubicBezTo>
                    <a:pt x="2069" y="13143"/>
                    <a:pt x="4504" y="14244"/>
                    <a:pt x="7006" y="14611"/>
                  </a:cubicBezTo>
                  <a:cubicBezTo>
                    <a:pt x="7673" y="14711"/>
                    <a:pt x="8348" y="14761"/>
                    <a:pt x="9024" y="14761"/>
                  </a:cubicBezTo>
                  <a:cubicBezTo>
                    <a:pt x="9699" y="14761"/>
                    <a:pt x="10375" y="14711"/>
                    <a:pt x="11042" y="14611"/>
                  </a:cubicBezTo>
                  <a:cubicBezTo>
                    <a:pt x="11109" y="14611"/>
                    <a:pt x="11142" y="14577"/>
                    <a:pt x="11175" y="14577"/>
                  </a:cubicBezTo>
                  <a:cubicBezTo>
                    <a:pt x="12343" y="18313"/>
                    <a:pt x="13310" y="22149"/>
                    <a:pt x="13977" y="26085"/>
                  </a:cubicBezTo>
                  <a:cubicBezTo>
                    <a:pt x="13525" y="26124"/>
                    <a:pt x="13071" y="26143"/>
                    <a:pt x="12617" y="26143"/>
                  </a:cubicBezTo>
                  <a:cubicBezTo>
                    <a:pt x="9124" y="26143"/>
                    <a:pt x="5637" y="25020"/>
                    <a:pt x="2803" y="22983"/>
                  </a:cubicBezTo>
                  <a:cubicBezTo>
                    <a:pt x="2751" y="22957"/>
                    <a:pt x="2689" y="22941"/>
                    <a:pt x="2627" y="22941"/>
                  </a:cubicBezTo>
                  <a:cubicBezTo>
                    <a:pt x="2529" y="22941"/>
                    <a:pt x="2430" y="22981"/>
                    <a:pt x="2369" y="23083"/>
                  </a:cubicBezTo>
                  <a:cubicBezTo>
                    <a:pt x="2302" y="23217"/>
                    <a:pt x="2302" y="23417"/>
                    <a:pt x="2469" y="23484"/>
                  </a:cubicBezTo>
                  <a:cubicBezTo>
                    <a:pt x="4671" y="25085"/>
                    <a:pt x="7306" y="26119"/>
                    <a:pt x="9975" y="26552"/>
                  </a:cubicBezTo>
                  <a:cubicBezTo>
                    <a:pt x="10905" y="26692"/>
                    <a:pt x="11851" y="26750"/>
                    <a:pt x="12792" y="26750"/>
                  </a:cubicBezTo>
                  <a:cubicBezTo>
                    <a:pt x="13200" y="26750"/>
                    <a:pt x="13607" y="26739"/>
                    <a:pt x="14011" y="26719"/>
                  </a:cubicBezTo>
                  <a:lnTo>
                    <a:pt x="14044" y="26719"/>
                  </a:lnTo>
                  <a:cubicBezTo>
                    <a:pt x="15045" y="32457"/>
                    <a:pt x="15545" y="38294"/>
                    <a:pt x="15479" y="44098"/>
                  </a:cubicBezTo>
                  <a:cubicBezTo>
                    <a:pt x="15479" y="44265"/>
                    <a:pt x="15612" y="44399"/>
                    <a:pt x="15712" y="44399"/>
                  </a:cubicBezTo>
                  <a:lnTo>
                    <a:pt x="15779" y="44399"/>
                  </a:lnTo>
                  <a:cubicBezTo>
                    <a:pt x="15946" y="44399"/>
                    <a:pt x="16112" y="44265"/>
                    <a:pt x="16112" y="44098"/>
                  </a:cubicBezTo>
                  <a:cubicBezTo>
                    <a:pt x="16146" y="38961"/>
                    <a:pt x="15779" y="33891"/>
                    <a:pt x="15012" y="28787"/>
                  </a:cubicBezTo>
                  <a:cubicBezTo>
                    <a:pt x="18381" y="27653"/>
                    <a:pt x="21349" y="25452"/>
                    <a:pt x="23384" y="22583"/>
                  </a:cubicBezTo>
                  <a:cubicBezTo>
                    <a:pt x="23451" y="22416"/>
                    <a:pt x="23384" y="22216"/>
                    <a:pt x="23284" y="22116"/>
                  </a:cubicBezTo>
                  <a:cubicBezTo>
                    <a:pt x="23232" y="22090"/>
                    <a:pt x="23171" y="22074"/>
                    <a:pt x="23109" y="22074"/>
                  </a:cubicBezTo>
                  <a:cubicBezTo>
                    <a:pt x="23011" y="22074"/>
                    <a:pt x="22912" y="22114"/>
                    <a:pt x="22850" y="22216"/>
                  </a:cubicBezTo>
                  <a:cubicBezTo>
                    <a:pt x="20882" y="24951"/>
                    <a:pt x="18114" y="27053"/>
                    <a:pt x="14878" y="28187"/>
                  </a:cubicBezTo>
                  <a:cubicBezTo>
                    <a:pt x="14344" y="24684"/>
                    <a:pt x="13611" y="21215"/>
                    <a:pt x="12677" y="17779"/>
                  </a:cubicBezTo>
                  <a:cubicBezTo>
                    <a:pt x="14678" y="15411"/>
                    <a:pt x="16112" y="12576"/>
                    <a:pt x="16846" y="9607"/>
                  </a:cubicBezTo>
                  <a:cubicBezTo>
                    <a:pt x="16880" y="9440"/>
                    <a:pt x="16813" y="9273"/>
                    <a:pt x="16646" y="9240"/>
                  </a:cubicBezTo>
                  <a:cubicBezTo>
                    <a:pt x="16618" y="9234"/>
                    <a:pt x="16590" y="9232"/>
                    <a:pt x="16563" y="9232"/>
                  </a:cubicBezTo>
                  <a:cubicBezTo>
                    <a:pt x="16427" y="9232"/>
                    <a:pt x="16307" y="9301"/>
                    <a:pt x="16279" y="9440"/>
                  </a:cubicBezTo>
                  <a:cubicBezTo>
                    <a:pt x="15612" y="12209"/>
                    <a:pt x="14278" y="14844"/>
                    <a:pt x="12510" y="17046"/>
                  </a:cubicBezTo>
                  <a:cubicBezTo>
                    <a:pt x="11709" y="14177"/>
                    <a:pt x="10775" y="11275"/>
                    <a:pt x="9708" y="8506"/>
                  </a:cubicBezTo>
                  <a:lnTo>
                    <a:pt x="9774" y="8439"/>
                  </a:lnTo>
                  <a:cubicBezTo>
                    <a:pt x="11109" y="5938"/>
                    <a:pt x="11676" y="3102"/>
                    <a:pt x="11509" y="267"/>
                  </a:cubicBezTo>
                  <a:cubicBezTo>
                    <a:pt x="11509" y="100"/>
                    <a:pt x="11342" y="0"/>
                    <a:pt x="111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8" name="Google Shape;178;p9"/>
          <p:cNvGrpSpPr/>
          <p:nvPr/>
        </p:nvGrpSpPr>
        <p:grpSpPr>
          <a:xfrm rot="1506053" flipH="1">
            <a:off x="838137" y="4031602"/>
            <a:ext cx="1232135" cy="1706130"/>
            <a:chOff x="9601332" y="3570186"/>
            <a:chExt cx="1128185" cy="1562191"/>
          </a:xfrm>
        </p:grpSpPr>
        <p:sp>
          <p:nvSpPr>
            <p:cNvPr id="179" name="Google Shape;179;p9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9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9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9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9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9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9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9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7" name="Google Shape;187;p9"/>
          <p:cNvGrpSpPr/>
          <p:nvPr/>
        </p:nvGrpSpPr>
        <p:grpSpPr>
          <a:xfrm rot="8100000" flipH="1">
            <a:off x="118100" y="-769306"/>
            <a:ext cx="1016742" cy="1623027"/>
            <a:chOff x="8529317" y="3813271"/>
            <a:chExt cx="934909" cy="1492397"/>
          </a:xfrm>
        </p:grpSpPr>
        <p:sp>
          <p:nvSpPr>
            <p:cNvPr id="188" name="Google Shape;188;p9"/>
            <p:cNvSpPr/>
            <p:nvPr/>
          </p:nvSpPr>
          <p:spPr>
            <a:xfrm rot="-899960">
              <a:off x="8662782" y="3880642"/>
              <a:ext cx="667980" cy="1119317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9"/>
            <p:cNvSpPr/>
            <p:nvPr/>
          </p:nvSpPr>
          <p:spPr>
            <a:xfrm rot="-899960">
              <a:off x="8857578" y="4064306"/>
              <a:ext cx="407813" cy="1209189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0" name="Google Shape;190;p9"/>
          <p:cNvGrpSpPr/>
          <p:nvPr/>
        </p:nvGrpSpPr>
        <p:grpSpPr>
          <a:xfrm rot="8697874">
            <a:off x="-363996" y="4422"/>
            <a:ext cx="804944" cy="1182558"/>
            <a:chOff x="9601332" y="3570186"/>
            <a:chExt cx="1128185" cy="1562191"/>
          </a:xfrm>
        </p:grpSpPr>
        <p:sp>
          <p:nvSpPr>
            <p:cNvPr id="191" name="Google Shape;191;p9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9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9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9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9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9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9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9" name="Google Shape;199;p9"/>
          <p:cNvGrpSpPr/>
          <p:nvPr/>
        </p:nvGrpSpPr>
        <p:grpSpPr>
          <a:xfrm rot="-8999956">
            <a:off x="8253817" y="-179128"/>
            <a:ext cx="853131" cy="1104876"/>
            <a:chOff x="2833850" y="2350550"/>
            <a:chExt cx="853150" cy="1104900"/>
          </a:xfrm>
        </p:grpSpPr>
        <p:sp>
          <p:nvSpPr>
            <p:cNvPr id="200" name="Google Shape;200;p9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9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4"/>
          <p:cNvSpPr txBox="1">
            <a:spLocks noGrp="1"/>
          </p:cNvSpPr>
          <p:nvPr>
            <p:ph type="title"/>
          </p:nvPr>
        </p:nvSpPr>
        <p:spPr>
          <a:xfrm>
            <a:off x="2290025" y="3027988"/>
            <a:ext cx="4563900" cy="53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266" name="Google Shape;266;p14"/>
          <p:cNvSpPr txBox="1">
            <a:spLocks noGrp="1"/>
          </p:cNvSpPr>
          <p:nvPr>
            <p:ph type="subTitle" idx="1"/>
          </p:nvPr>
        </p:nvSpPr>
        <p:spPr>
          <a:xfrm>
            <a:off x="1279300" y="1583613"/>
            <a:ext cx="6585300" cy="1437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grpSp>
        <p:nvGrpSpPr>
          <p:cNvPr id="267" name="Google Shape;267;p14"/>
          <p:cNvGrpSpPr/>
          <p:nvPr/>
        </p:nvGrpSpPr>
        <p:grpSpPr>
          <a:xfrm rot="-1506053">
            <a:off x="7352653" y="3850784"/>
            <a:ext cx="1021051" cy="1629906"/>
            <a:chOff x="8529317" y="3813271"/>
            <a:chExt cx="934909" cy="1492397"/>
          </a:xfrm>
        </p:grpSpPr>
        <p:sp>
          <p:nvSpPr>
            <p:cNvPr id="268" name="Google Shape;268;p14"/>
            <p:cNvSpPr/>
            <p:nvPr/>
          </p:nvSpPr>
          <p:spPr>
            <a:xfrm rot="-899960">
              <a:off x="8662782" y="3880642"/>
              <a:ext cx="667980" cy="1119317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4"/>
            <p:cNvSpPr/>
            <p:nvPr/>
          </p:nvSpPr>
          <p:spPr>
            <a:xfrm rot="-899960">
              <a:off x="8857578" y="4064306"/>
              <a:ext cx="407813" cy="1209189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0" name="Google Shape;270;p14"/>
          <p:cNvGrpSpPr/>
          <p:nvPr/>
        </p:nvGrpSpPr>
        <p:grpSpPr>
          <a:xfrm rot="-1506053">
            <a:off x="8166512" y="3503552"/>
            <a:ext cx="1232135" cy="1706130"/>
            <a:chOff x="9601332" y="3570186"/>
            <a:chExt cx="1128185" cy="1562191"/>
          </a:xfrm>
        </p:grpSpPr>
        <p:sp>
          <p:nvSpPr>
            <p:cNvPr id="271" name="Google Shape;271;p14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4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4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4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4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4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4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4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9" name="Google Shape;279;p14"/>
          <p:cNvGrpSpPr/>
          <p:nvPr/>
        </p:nvGrpSpPr>
        <p:grpSpPr>
          <a:xfrm rot="1837954">
            <a:off x="-70898" y="4003625"/>
            <a:ext cx="1178946" cy="1324227"/>
            <a:chOff x="625250" y="3610000"/>
            <a:chExt cx="1062450" cy="1193375"/>
          </a:xfrm>
        </p:grpSpPr>
        <p:sp>
          <p:nvSpPr>
            <p:cNvPr id="280" name="Google Shape;280;p14"/>
            <p:cNvSpPr/>
            <p:nvPr/>
          </p:nvSpPr>
          <p:spPr>
            <a:xfrm>
              <a:off x="625250" y="3610000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4"/>
            <p:cNvSpPr/>
            <p:nvPr/>
          </p:nvSpPr>
          <p:spPr>
            <a:xfrm>
              <a:off x="786200" y="3812475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2" name="Google Shape;282;p14"/>
          <p:cNvGrpSpPr/>
          <p:nvPr/>
        </p:nvGrpSpPr>
        <p:grpSpPr>
          <a:xfrm rot="-7879032">
            <a:off x="7849397" y="-433626"/>
            <a:ext cx="894437" cy="1317010"/>
            <a:chOff x="2943425" y="3566975"/>
            <a:chExt cx="981275" cy="1444875"/>
          </a:xfrm>
        </p:grpSpPr>
        <p:sp>
          <p:nvSpPr>
            <p:cNvPr id="283" name="Google Shape;283;p14"/>
            <p:cNvSpPr/>
            <p:nvPr/>
          </p:nvSpPr>
          <p:spPr>
            <a:xfrm>
              <a:off x="2943425" y="3566975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4"/>
            <p:cNvSpPr/>
            <p:nvPr/>
          </p:nvSpPr>
          <p:spPr>
            <a:xfrm>
              <a:off x="3062825" y="3709950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5" name="Google Shape;285;p14"/>
          <p:cNvGrpSpPr/>
          <p:nvPr/>
        </p:nvGrpSpPr>
        <p:grpSpPr>
          <a:xfrm rot="-8100000">
            <a:off x="8370494" y="90272"/>
            <a:ext cx="1021105" cy="1629992"/>
            <a:chOff x="8529317" y="3813271"/>
            <a:chExt cx="934909" cy="1492397"/>
          </a:xfrm>
        </p:grpSpPr>
        <p:sp>
          <p:nvSpPr>
            <p:cNvPr id="286" name="Google Shape;286;p14"/>
            <p:cNvSpPr/>
            <p:nvPr/>
          </p:nvSpPr>
          <p:spPr>
            <a:xfrm rot="-899960">
              <a:off x="8662782" y="3880642"/>
              <a:ext cx="667980" cy="1119317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4"/>
            <p:cNvSpPr/>
            <p:nvPr/>
          </p:nvSpPr>
          <p:spPr>
            <a:xfrm rot="-899960">
              <a:off x="8857578" y="4064306"/>
              <a:ext cx="407813" cy="1209189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8" name="Google Shape;288;p14"/>
          <p:cNvGrpSpPr/>
          <p:nvPr/>
        </p:nvGrpSpPr>
        <p:grpSpPr>
          <a:xfrm rot="8100000">
            <a:off x="-192229" y="146203"/>
            <a:ext cx="853142" cy="1104889"/>
            <a:chOff x="2833850" y="2350550"/>
            <a:chExt cx="853150" cy="1104900"/>
          </a:xfrm>
        </p:grpSpPr>
        <p:sp>
          <p:nvSpPr>
            <p:cNvPr id="289" name="Google Shape;289;p14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4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" name="Google Shape;291;p14"/>
          <p:cNvGrpSpPr/>
          <p:nvPr/>
        </p:nvGrpSpPr>
        <p:grpSpPr>
          <a:xfrm rot="8697874">
            <a:off x="826879" y="-244003"/>
            <a:ext cx="804944" cy="1182558"/>
            <a:chOff x="9601332" y="3570186"/>
            <a:chExt cx="1128185" cy="1562191"/>
          </a:xfrm>
        </p:grpSpPr>
        <p:sp>
          <p:nvSpPr>
            <p:cNvPr id="292" name="Google Shape;292;p14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4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4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4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4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4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4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4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5579475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302" name="Google Shape;302;p15"/>
          <p:cNvGrpSpPr/>
          <p:nvPr/>
        </p:nvGrpSpPr>
        <p:grpSpPr>
          <a:xfrm rot="3600019">
            <a:off x="14334" y="4086508"/>
            <a:ext cx="1011470" cy="1419450"/>
            <a:chOff x="4841950" y="633750"/>
            <a:chExt cx="1039100" cy="1458225"/>
          </a:xfrm>
        </p:grpSpPr>
        <p:sp>
          <p:nvSpPr>
            <p:cNvPr id="303" name="Google Shape;303;p15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5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5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5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5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5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5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5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1" name="Google Shape;311;p15"/>
          <p:cNvGrpSpPr/>
          <p:nvPr/>
        </p:nvGrpSpPr>
        <p:grpSpPr>
          <a:xfrm rot="-8100000" flipH="1">
            <a:off x="8288483" y="-216793"/>
            <a:ext cx="940735" cy="1056661"/>
            <a:chOff x="1603825" y="2277075"/>
            <a:chExt cx="1062450" cy="1193375"/>
          </a:xfrm>
        </p:grpSpPr>
        <p:sp>
          <p:nvSpPr>
            <p:cNvPr id="312" name="Google Shape;312;p15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5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798424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16"/>
          <p:cNvSpPr txBox="1">
            <a:spLocks noGrp="1"/>
          </p:cNvSpPr>
          <p:nvPr>
            <p:ph type="subTitle" idx="1"/>
          </p:nvPr>
        </p:nvSpPr>
        <p:spPr>
          <a:xfrm>
            <a:off x="4675775" y="2994913"/>
            <a:ext cx="3644700" cy="86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6" name="Google Shape;316;p16"/>
          <p:cNvSpPr txBox="1">
            <a:spLocks noGrp="1"/>
          </p:cNvSpPr>
          <p:nvPr>
            <p:ph type="title"/>
          </p:nvPr>
        </p:nvSpPr>
        <p:spPr>
          <a:xfrm>
            <a:off x="4675775" y="1283688"/>
            <a:ext cx="3644700" cy="16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317" name="Google Shape;317;p16"/>
          <p:cNvGrpSpPr/>
          <p:nvPr/>
        </p:nvGrpSpPr>
        <p:grpSpPr>
          <a:xfrm rot="-7434548">
            <a:off x="7859941" y="-385355"/>
            <a:ext cx="767392" cy="993836"/>
            <a:chOff x="2833850" y="2350550"/>
            <a:chExt cx="853150" cy="1104900"/>
          </a:xfrm>
        </p:grpSpPr>
        <p:sp>
          <p:nvSpPr>
            <p:cNvPr id="318" name="Google Shape;318;p16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6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0" name="Google Shape;320;p16"/>
          <p:cNvGrpSpPr/>
          <p:nvPr/>
        </p:nvGrpSpPr>
        <p:grpSpPr>
          <a:xfrm rot="990298">
            <a:off x="-143447" y="3833239"/>
            <a:ext cx="1039105" cy="1458232"/>
            <a:chOff x="4841950" y="633750"/>
            <a:chExt cx="1039100" cy="1458225"/>
          </a:xfrm>
        </p:grpSpPr>
        <p:sp>
          <p:nvSpPr>
            <p:cNvPr id="321" name="Google Shape;321;p16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6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6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6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6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6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6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6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9" name="Google Shape;329;p16"/>
          <p:cNvGrpSpPr/>
          <p:nvPr/>
        </p:nvGrpSpPr>
        <p:grpSpPr>
          <a:xfrm>
            <a:off x="814926" y="4421294"/>
            <a:ext cx="913176" cy="1025825"/>
            <a:chOff x="1603825" y="2277075"/>
            <a:chExt cx="1062450" cy="1193375"/>
          </a:xfrm>
        </p:grpSpPr>
        <p:sp>
          <p:nvSpPr>
            <p:cNvPr id="330" name="Google Shape;330;p16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6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2" name="Google Shape;332;p16"/>
          <p:cNvGrpSpPr/>
          <p:nvPr/>
        </p:nvGrpSpPr>
        <p:grpSpPr>
          <a:xfrm rot="6477070">
            <a:off x="599121" y="-353241"/>
            <a:ext cx="619612" cy="1321473"/>
            <a:chOff x="5213900" y="2291150"/>
            <a:chExt cx="619625" cy="1321500"/>
          </a:xfrm>
        </p:grpSpPr>
        <p:sp>
          <p:nvSpPr>
            <p:cNvPr id="333" name="Google Shape;333;p16"/>
            <p:cNvSpPr/>
            <p:nvPr/>
          </p:nvSpPr>
          <p:spPr>
            <a:xfrm>
              <a:off x="5213900" y="2291150"/>
              <a:ext cx="619625" cy="1079225"/>
            </a:xfrm>
            <a:custGeom>
              <a:avLst/>
              <a:gdLst/>
              <a:ahLst/>
              <a:cxnLst/>
              <a:rect l="l" t="t" r="r" b="b"/>
              <a:pathLst>
                <a:path w="24785" h="43169" extrusionOk="0">
                  <a:moveTo>
                    <a:pt x="14737" y="0"/>
                  </a:moveTo>
                  <a:cubicBezTo>
                    <a:pt x="13652" y="0"/>
                    <a:pt x="12568" y="159"/>
                    <a:pt x="11542" y="471"/>
                  </a:cubicBezTo>
                  <a:cubicBezTo>
                    <a:pt x="8039" y="1572"/>
                    <a:pt x="5171" y="4308"/>
                    <a:pt x="3436" y="7543"/>
                  </a:cubicBezTo>
                  <a:cubicBezTo>
                    <a:pt x="1635" y="10745"/>
                    <a:pt x="868" y="14448"/>
                    <a:pt x="634" y="18117"/>
                  </a:cubicBezTo>
                  <a:cubicBezTo>
                    <a:pt x="0" y="26824"/>
                    <a:pt x="2135" y="35730"/>
                    <a:pt x="6605" y="43169"/>
                  </a:cubicBezTo>
                  <a:cubicBezTo>
                    <a:pt x="12843" y="36964"/>
                    <a:pt x="17179" y="29359"/>
                    <a:pt x="21015" y="21620"/>
                  </a:cubicBezTo>
                  <a:cubicBezTo>
                    <a:pt x="22483" y="18618"/>
                    <a:pt x="23951" y="15549"/>
                    <a:pt x="24351" y="12213"/>
                  </a:cubicBezTo>
                  <a:cubicBezTo>
                    <a:pt x="24785" y="8877"/>
                    <a:pt x="24051" y="5242"/>
                    <a:pt x="21782" y="2806"/>
                  </a:cubicBezTo>
                  <a:cubicBezTo>
                    <a:pt x="19967" y="920"/>
                    <a:pt x="17351" y="0"/>
                    <a:pt x="147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16"/>
            <p:cNvSpPr/>
            <p:nvPr/>
          </p:nvSpPr>
          <p:spPr>
            <a:xfrm>
              <a:off x="5333975" y="2434475"/>
              <a:ext cx="258550" cy="1178175"/>
            </a:xfrm>
            <a:custGeom>
              <a:avLst/>
              <a:gdLst/>
              <a:ahLst/>
              <a:cxnLst/>
              <a:rect l="l" t="t" r="r" b="b"/>
              <a:pathLst>
                <a:path w="10342" h="47127" extrusionOk="0">
                  <a:moveTo>
                    <a:pt x="9992" y="1"/>
                  </a:moveTo>
                  <a:cubicBezTo>
                    <a:pt x="9856" y="1"/>
                    <a:pt x="9735" y="70"/>
                    <a:pt x="9708" y="209"/>
                  </a:cubicBezTo>
                  <a:cubicBezTo>
                    <a:pt x="5705" y="15487"/>
                    <a:pt x="2469" y="31165"/>
                    <a:pt x="34" y="46742"/>
                  </a:cubicBezTo>
                  <a:cubicBezTo>
                    <a:pt x="1" y="46909"/>
                    <a:pt x="134" y="47076"/>
                    <a:pt x="301" y="47109"/>
                  </a:cubicBezTo>
                  <a:cubicBezTo>
                    <a:pt x="337" y="47121"/>
                    <a:pt x="371" y="47127"/>
                    <a:pt x="402" y="47127"/>
                  </a:cubicBezTo>
                  <a:cubicBezTo>
                    <a:pt x="544" y="47127"/>
                    <a:pt x="628" y="47013"/>
                    <a:pt x="601" y="46876"/>
                  </a:cubicBezTo>
                  <a:cubicBezTo>
                    <a:pt x="3036" y="31265"/>
                    <a:pt x="6272" y="15653"/>
                    <a:pt x="10275" y="376"/>
                  </a:cubicBezTo>
                  <a:cubicBezTo>
                    <a:pt x="10341" y="209"/>
                    <a:pt x="10241" y="42"/>
                    <a:pt x="10075" y="9"/>
                  </a:cubicBezTo>
                  <a:cubicBezTo>
                    <a:pt x="10047" y="3"/>
                    <a:pt x="10019" y="1"/>
                    <a:pt x="99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5" name="Google Shape;335;p16"/>
          <p:cNvGrpSpPr/>
          <p:nvPr/>
        </p:nvGrpSpPr>
        <p:grpSpPr>
          <a:xfrm rot="8564605">
            <a:off x="32264" y="-29697"/>
            <a:ext cx="700788" cy="1470658"/>
            <a:chOff x="3912125" y="621725"/>
            <a:chExt cx="668000" cy="1401850"/>
          </a:xfrm>
        </p:grpSpPr>
        <p:sp>
          <p:nvSpPr>
            <p:cNvPr id="336" name="Google Shape;336;p16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6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8" name="Google Shape;338;p16"/>
          <p:cNvGrpSpPr/>
          <p:nvPr/>
        </p:nvGrpSpPr>
        <p:grpSpPr>
          <a:xfrm rot="-10067064">
            <a:off x="8569648" y="-98103"/>
            <a:ext cx="668028" cy="1401910"/>
            <a:chOff x="3912125" y="621725"/>
            <a:chExt cx="668000" cy="1401850"/>
          </a:xfrm>
        </p:grpSpPr>
        <p:sp>
          <p:nvSpPr>
            <p:cNvPr id="339" name="Google Shape;339;p16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6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445420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43" name="Google Shape;343;p17"/>
          <p:cNvSpPr txBox="1">
            <a:spLocks noGrp="1"/>
          </p:cNvSpPr>
          <p:nvPr>
            <p:ph type="subTitle" idx="1"/>
          </p:nvPr>
        </p:nvSpPr>
        <p:spPr>
          <a:xfrm>
            <a:off x="720000" y="1156475"/>
            <a:ext cx="7704000" cy="110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344" name="Google Shape;344;p17"/>
          <p:cNvGrpSpPr/>
          <p:nvPr/>
        </p:nvGrpSpPr>
        <p:grpSpPr>
          <a:xfrm rot="-7914914">
            <a:off x="7990251" y="-449212"/>
            <a:ext cx="591248" cy="1451209"/>
            <a:chOff x="2978125" y="596500"/>
            <a:chExt cx="591275" cy="1451275"/>
          </a:xfrm>
        </p:grpSpPr>
        <p:sp>
          <p:nvSpPr>
            <p:cNvPr id="345" name="Google Shape;345;p17"/>
            <p:cNvSpPr/>
            <p:nvPr/>
          </p:nvSpPr>
          <p:spPr>
            <a:xfrm>
              <a:off x="2978125" y="596500"/>
              <a:ext cx="591275" cy="1200000"/>
            </a:xfrm>
            <a:custGeom>
              <a:avLst/>
              <a:gdLst/>
              <a:ahLst/>
              <a:cxnLst/>
              <a:rect l="l" t="t" r="r" b="b"/>
              <a:pathLst>
                <a:path w="23651" h="48000" extrusionOk="0">
                  <a:moveTo>
                    <a:pt x="10813" y="0"/>
                  </a:moveTo>
                  <a:cubicBezTo>
                    <a:pt x="9297" y="0"/>
                    <a:pt x="7778" y="806"/>
                    <a:pt x="6706" y="1910"/>
                  </a:cubicBezTo>
                  <a:cubicBezTo>
                    <a:pt x="5571" y="3077"/>
                    <a:pt x="4904" y="4645"/>
                    <a:pt x="4337" y="6146"/>
                  </a:cubicBezTo>
                  <a:cubicBezTo>
                    <a:pt x="1535" y="13351"/>
                    <a:pt x="568" y="21090"/>
                    <a:pt x="201" y="28829"/>
                  </a:cubicBezTo>
                  <a:cubicBezTo>
                    <a:pt x="1" y="33332"/>
                    <a:pt x="34" y="38036"/>
                    <a:pt x="2069" y="42039"/>
                  </a:cubicBezTo>
                  <a:cubicBezTo>
                    <a:pt x="3823" y="45379"/>
                    <a:pt x="7389" y="48000"/>
                    <a:pt x="11022" y="48000"/>
                  </a:cubicBezTo>
                  <a:cubicBezTo>
                    <a:pt x="11742" y="48000"/>
                    <a:pt x="12465" y="47897"/>
                    <a:pt x="13177" y="47676"/>
                  </a:cubicBezTo>
                  <a:cubicBezTo>
                    <a:pt x="13259" y="47683"/>
                    <a:pt x="13342" y="47687"/>
                    <a:pt x="13426" y="47687"/>
                  </a:cubicBezTo>
                  <a:cubicBezTo>
                    <a:pt x="14899" y="47687"/>
                    <a:pt x="16544" y="46597"/>
                    <a:pt x="17680" y="45208"/>
                  </a:cubicBezTo>
                  <a:cubicBezTo>
                    <a:pt x="18881" y="43740"/>
                    <a:pt x="19648" y="41905"/>
                    <a:pt x="20249" y="40071"/>
                  </a:cubicBezTo>
                  <a:cubicBezTo>
                    <a:pt x="23251" y="31231"/>
                    <a:pt x="23651" y="21524"/>
                    <a:pt x="21349" y="12484"/>
                  </a:cubicBezTo>
                  <a:cubicBezTo>
                    <a:pt x="20649" y="9682"/>
                    <a:pt x="19681" y="6914"/>
                    <a:pt x="18014" y="4645"/>
                  </a:cubicBezTo>
                  <a:cubicBezTo>
                    <a:pt x="16346" y="2310"/>
                    <a:pt x="13877" y="476"/>
                    <a:pt x="11075" y="9"/>
                  </a:cubicBezTo>
                  <a:cubicBezTo>
                    <a:pt x="10988" y="3"/>
                    <a:pt x="10901" y="0"/>
                    <a:pt x="108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7"/>
            <p:cNvSpPr/>
            <p:nvPr/>
          </p:nvSpPr>
          <p:spPr>
            <a:xfrm>
              <a:off x="3250825" y="727625"/>
              <a:ext cx="65900" cy="1320150"/>
            </a:xfrm>
            <a:custGeom>
              <a:avLst/>
              <a:gdLst/>
              <a:ahLst/>
              <a:cxnLst/>
              <a:rect l="l" t="t" r="r" b="b"/>
              <a:pathLst>
                <a:path w="2636" h="52806" extrusionOk="0">
                  <a:moveTo>
                    <a:pt x="301" y="1"/>
                  </a:moveTo>
                  <a:cubicBezTo>
                    <a:pt x="134" y="1"/>
                    <a:pt x="1" y="167"/>
                    <a:pt x="1" y="334"/>
                  </a:cubicBezTo>
                  <a:cubicBezTo>
                    <a:pt x="1768" y="17647"/>
                    <a:pt x="1969" y="35159"/>
                    <a:pt x="634" y="52472"/>
                  </a:cubicBezTo>
                  <a:cubicBezTo>
                    <a:pt x="601" y="52638"/>
                    <a:pt x="734" y="52805"/>
                    <a:pt x="935" y="52805"/>
                  </a:cubicBezTo>
                  <a:cubicBezTo>
                    <a:pt x="1101" y="52805"/>
                    <a:pt x="1235" y="52672"/>
                    <a:pt x="1268" y="52505"/>
                  </a:cubicBezTo>
                  <a:cubicBezTo>
                    <a:pt x="2636" y="35159"/>
                    <a:pt x="2436" y="17613"/>
                    <a:pt x="634" y="301"/>
                  </a:cubicBezTo>
                  <a:cubicBezTo>
                    <a:pt x="634" y="134"/>
                    <a:pt x="468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7" name="Google Shape;347;p17"/>
          <p:cNvGrpSpPr/>
          <p:nvPr/>
        </p:nvGrpSpPr>
        <p:grpSpPr>
          <a:xfrm rot="-8999878">
            <a:off x="8415631" y="241683"/>
            <a:ext cx="808128" cy="1189926"/>
            <a:chOff x="3922000" y="2234050"/>
            <a:chExt cx="981275" cy="1444875"/>
          </a:xfrm>
        </p:grpSpPr>
        <p:sp>
          <p:nvSpPr>
            <p:cNvPr id="348" name="Google Shape;348;p17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7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0" name="Google Shape;350;p17"/>
          <p:cNvGrpSpPr/>
          <p:nvPr/>
        </p:nvGrpSpPr>
        <p:grpSpPr>
          <a:xfrm rot="8100000" flipH="1">
            <a:off x="-81824" y="-56700"/>
            <a:ext cx="919399" cy="988141"/>
            <a:chOff x="1603825" y="2277075"/>
            <a:chExt cx="1062450" cy="1193375"/>
          </a:xfrm>
        </p:grpSpPr>
        <p:sp>
          <p:nvSpPr>
            <p:cNvPr id="351" name="Google Shape;351;p17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7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3" name="Google Shape;353;p17"/>
          <p:cNvGrpSpPr/>
          <p:nvPr/>
        </p:nvGrpSpPr>
        <p:grpSpPr>
          <a:xfrm rot="2876396" flipH="1">
            <a:off x="-216115" y="3701843"/>
            <a:ext cx="935472" cy="1312798"/>
            <a:chOff x="4841950" y="633750"/>
            <a:chExt cx="1039100" cy="1458225"/>
          </a:xfrm>
        </p:grpSpPr>
        <p:sp>
          <p:nvSpPr>
            <p:cNvPr id="354" name="Google Shape;354;p17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7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7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7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7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7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7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7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2" name="Google Shape;362;p17"/>
          <p:cNvGrpSpPr/>
          <p:nvPr/>
        </p:nvGrpSpPr>
        <p:grpSpPr>
          <a:xfrm rot="2026789" flipH="1">
            <a:off x="676062" y="4368743"/>
            <a:ext cx="827790" cy="889649"/>
            <a:chOff x="1603825" y="2277075"/>
            <a:chExt cx="1062450" cy="1193375"/>
          </a:xfrm>
        </p:grpSpPr>
        <p:sp>
          <p:nvSpPr>
            <p:cNvPr id="363" name="Google Shape;363;p17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17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5" name="Google Shape;365;p17"/>
          <p:cNvGrpSpPr/>
          <p:nvPr/>
        </p:nvGrpSpPr>
        <p:grpSpPr>
          <a:xfrm rot="-2700000" flipH="1">
            <a:off x="8372731" y="4135268"/>
            <a:ext cx="571918" cy="1200215"/>
            <a:chOff x="3912125" y="621725"/>
            <a:chExt cx="668000" cy="1401850"/>
          </a:xfrm>
        </p:grpSpPr>
        <p:sp>
          <p:nvSpPr>
            <p:cNvPr id="366" name="Google Shape;366;p17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7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150723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8"/>
          <p:cNvSpPr txBox="1">
            <a:spLocks noGrp="1"/>
          </p:cNvSpPr>
          <p:nvPr>
            <p:ph type="subTitle" idx="1"/>
          </p:nvPr>
        </p:nvSpPr>
        <p:spPr>
          <a:xfrm>
            <a:off x="720000" y="2499111"/>
            <a:ext cx="2336400" cy="41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70" name="Google Shape;370;p18"/>
          <p:cNvSpPr txBox="1">
            <a:spLocks noGrp="1"/>
          </p:cNvSpPr>
          <p:nvPr>
            <p:ph type="subTitle" idx="2"/>
          </p:nvPr>
        </p:nvSpPr>
        <p:spPr>
          <a:xfrm>
            <a:off x="720000" y="2834324"/>
            <a:ext cx="2336400" cy="7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8"/>
          <p:cNvSpPr txBox="1">
            <a:spLocks noGrp="1"/>
          </p:cNvSpPr>
          <p:nvPr>
            <p:ph type="subTitle" idx="3"/>
          </p:nvPr>
        </p:nvSpPr>
        <p:spPr>
          <a:xfrm>
            <a:off x="3403800" y="2834324"/>
            <a:ext cx="2336400" cy="7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2" name="Google Shape;372;p18"/>
          <p:cNvSpPr txBox="1">
            <a:spLocks noGrp="1"/>
          </p:cNvSpPr>
          <p:nvPr>
            <p:ph type="subTitle" idx="4"/>
          </p:nvPr>
        </p:nvSpPr>
        <p:spPr>
          <a:xfrm>
            <a:off x="6087600" y="2834324"/>
            <a:ext cx="2336400" cy="7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3" name="Google Shape;373;p18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8"/>
          <p:cNvSpPr txBox="1">
            <a:spLocks noGrp="1"/>
          </p:cNvSpPr>
          <p:nvPr>
            <p:ph type="subTitle" idx="5"/>
          </p:nvPr>
        </p:nvSpPr>
        <p:spPr>
          <a:xfrm>
            <a:off x="3403800" y="2499111"/>
            <a:ext cx="2336400" cy="41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75" name="Google Shape;375;p18"/>
          <p:cNvSpPr txBox="1">
            <a:spLocks noGrp="1"/>
          </p:cNvSpPr>
          <p:nvPr>
            <p:ph type="subTitle" idx="6"/>
          </p:nvPr>
        </p:nvSpPr>
        <p:spPr>
          <a:xfrm>
            <a:off x="6087600" y="2499111"/>
            <a:ext cx="2336400" cy="41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grpSp>
        <p:nvGrpSpPr>
          <p:cNvPr id="376" name="Google Shape;376;p18"/>
          <p:cNvGrpSpPr/>
          <p:nvPr/>
        </p:nvGrpSpPr>
        <p:grpSpPr>
          <a:xfrm rot="2876396" flipH="1">
            <a:off x="-216115" y="3701843"/>
            <a:ext cx="935472" cy="1312798"/>
            <a:chOff x="4841950" y="633750"/>
            <a:chExt cx="1039100" cy="1458225"/>
          </a:xfrm>
        </p:grpSpPr>
        <p:sp>
          <p:nvSpPr>
            <p:cNvPr id="377" name="Google Shape;377;p18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8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8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8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8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8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8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8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5" name="Google Shape;385;p18"/>
          <p:cNvGrpSpPr/>
          <p:nvPr/>
        </p:nvGrpSpPr>
        <p:grpSpPr>
          <a:xfrm rot="2026789" flipH="1">
            <a:off x="676062" y="4368743"/>
            <a:ext cx="827790" cy="889649"/>
            <a:chOff x="1603825" y="2277075"/>
            <a:chExt cx="1062450" cy="1193375"/>
          </a:xfrm>
        </p:grpSpPr>
        <p:sp>
          <p:nvSpPr>
            <p:cNvPr id="386" name="Google Shape;386;p18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8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8" name="Google Shape;388;p18"/>
          <p:cNvGrpSpPr/>
          <p:nvPr/>
        </p:nvGrpSpPr>
        <p:grpSpPr>
          <a:xfrm rot="-7914914">
            <a:off x="7990251" y="-449212"/>
            <a:ext cx="591248" cy="1451209"/>
            <a:chOff x="2978125" y="596500"/>
            <a:chExt cx="591275" cy="1451275"/>
          </a:xfrm>
        </p:grpSpPr>
        <p:sp>
          <p:nvSpPr>
            <p:cNvPr id="389" name="Google Shape;389;p18"/>
            <p:cNvSpPr/>
            <p:nvPr/>
          </p:nvSpPr>
          <p:spPr>
            <a:xfrm>
              <a:off x="2978125" y="596500"/>
              <a:ext cx="591275" cy="1200000"/>
            </a:xfrm>
            <a:custGeom>
              <a:avLst/>
              <a:gdLst/>
              <a:ahLst/>
              <a:cxnLst/>
              <a:rect l="l" t="t" r="r" b="b"/>
              <a:pathLst>
                <a:path w="23651" h="48000" extrusionOk="0">
                  <a:moveTo>
                    <a:pt x="10813" y="0"/>
                  </a:moveTo>
                  <a:cubicBezTo>
                    <a:pt x="9297" y="0"/>
                    <a:pt x="7778" y="806"/>
                    <a:pt x="6706" y="1910"/>
                  </a:cubicBezTo>
                  <a:cubicBezTo>
                    <a:pt x="5571" y="3077"/>
                    <a:pt x="4904" y="4645"/>
                    <a:pt x="4337" y="6146"/>
                  </a:cubicBezTo>
                  <a:cubicBezTo>
                    <a:pt x="1535" y="13351"/>
                    <a:pt x="568" y="21090"/>
                    <a:pt x="201" y="28829"/>
                  </a:cubicBezTo>
                  <a:cubicBezTo>
                    <a:pt x="1" y="33332"/>
                    <a:pt x="34" y="38036"/>
                    <a:pt x="2069" y="42039"/>
                  </a:cubicBezTo>
                  <a:cubicBezTo>
                    <a:pt x="3823" y="45379"/>
                    <a:pt x="7389" y="48000"/>
                    <a:pt x="11022" y="48000"/>
                  </a:cubicBezTo>
                  <a:cubicBezTo>
                    <a:pt x="11742" y="48000"/>
                    <a:pt x="12465" y="47897"/>
                    <a:pt x="13177" y="47676"/>
                  </a:cubicBezTo>
                  <a:cubicBezTo>
                    <a:pt x="13259" y="47683"/>
                    <a:pt x="13342" y="47687"/>
                    <a:pt x="13426" y="47687"/>
                  </a:cubicBezTo>
                  <a:cubicBezTo>
                    <a:pt x="14899" y="47687"/>
                    <a:pt x="16544" y="46597"/>
                    <a:pt x="17680" y="45208"/>
                  </a:cubicBezTo>
                  <a:cubicBezTo>
                    <a:pt x="18881" y="43740"/>
                    <a:pt x="19648" y="41905"/>
                    <a:pt x="20249" y="40071"/>
                  </a:cubicBezTo>
                  <a:cubicBezTo>
                    <a:pt x="23251" y="31231"/>
                    <a:pt x="23651" y="21524"/>
                    <a:pt x="21349" y="12484"/>
                  </a:cubicBezTo>
                  <a:cubicBezTo>
                    <a:pt x="20649" y="9682"/>
                    <a:pt x="19681" y="6914"/>
                    <a:pt x="18014" y="4645"/>
                  </a:cubicBezTo>
                  <a:cubicBezTo>
                    <a:pt x="16346" y="2310"/>
                    <a:pt x="13877" y="476"/>
                    <a:pt x="11075" y="9"/>
                  </a:cubicBezTo>
                  <a:cubicBezTo>
                    <a:pt x="10988" y="3"/>
                    <a:pt x="10901" y="0"/>
                    <a:pt x="108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8"/>
            <p:cNvSpPr/>
            <p:nvPr/>
          </p:nvSpPr>
          <p:spPr>
            <a:xfrm>
              <a:off x="3250825" y="727625"/>
              <a:ext cx="65900" cy="1320150"/>
            </a:xfrm>
            <a:custGeom>
              <a:avLst/>
              <a:gdLst/>
              <a:ahLst/>
              <a:cxnLst/>
              <a:rect l="l" t="t" r="r" b="b"/>
              <a:pathLst>
                <a:path w="2636" h="52806" extrusionOk="0">
                  <a:moveTo>
                    <a:pt x="301" y="1"/>
                  </a:moveTo>
                  <a:cubicBezTo>
                    <a:pt x="134" y="1"/>
                    <a:pt x="1" y="167"/>
                    <a:pt x="1" y="334"/>
                  </a:cubicBezTo>
                  <a:cubicBezTo>
                    <a:pt x="1768" y="17647"/>
                    <a:pt x="1969" y="35159"/>
                    <a:pt x="634" y="52472"/>
                  </a:cubicBezTo>
                  <a:cubicBezTo>
                    <a:pt x="601" y="52638"/>
                    <a:pt x="734" y="52805"/>
                    <a:pt x="935" y="52805"/>
                  </a:cubicBezTo>
                  <a:cubicBezTo>
                    <a:pt x="1101" y="52805"/>
                    <a:pt x="1235" y="52672"/>
                    <a:pt x="1268" y="52505"/>
                  </a:cubicBezTo>
                  <a:cubicBezTo>
                    <a:pt x="2636" y="35159"/>
                    <a:pt x="2436" y="17613"/>
                    <a:pt x="634" y="301"/>
                  </a:cubicBezTo>
                  <a:cubicBezTo>
                    <a:pt x="634" y="134"/>
                    <a:pt x="468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1" name="Google Shape;391;p18"/>
          <p:cNvGrpSpPr/>
          <p:nvPr/>
        </p:nvGrpSpPr>
        <p:grpSpPr>
          <a:xfrm rot="-8999878">
            <a:off x="8415631" y="241683"/>
            <a:ext cx="808128" cy="1189926"/>
            <a:chOff x="3922000" y="2234050"/>
            <a:chExt cx="981275" cy="1444875"/>
          </a:xfrm>
        </p:grpSpPr>
        <p:sp>
          <p:nvSpPr>
            <p:cNvPr id="392" name="Google Shape;392;p18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8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4" name="Google Shape;394;p18"/>
          <p:cNvGrpSpPr/>
          <p:nvPr/>
        </p:nvGrpSpPr>
        <p:grpSpPr>
          <a:xfrm rot="-2700000" flipH="1">
            <a:off x="8372731" y="4135268"/>
            <a:ext cx="571918" cy="1200215"/>
            <a:chOff x="3912125" y="621725"/>
            <a:chExt cx="668000" cy="1401850"/>
          </a:xfrm>
        </p:grpSpPr>
        <p:sp>
          <p:nvSpPr>
            <p:cNvPr id="395" name="Google Shape;395;p18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8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7" name="Google Shape;397;p18"/>
          <p:cNvGrpSpPr/>
          <p:nvPr/>
        </p:nvGrpSpPr>
        <p:grpSpPr>
          <a:xfrm rot="8100000" flipH="1">
            <a:off x="-81824" y="-56700"/>
            <a:ext cx="919399" cy="988141"/>
            <a:chOff x="1603825" y="2277075"/>
            <a:chExt cx="1062450" cy="1193375"/>
          </a:xfrm>
        </p:grpSpPr>
        <p:sp>
          <p:nvSpPr>
            <p:cNvPr id="398" name="Google Shape;398;p18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8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2436036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19"/>
          <p:cNvSpPr txBox="1">
            <a:spLocks noGrp="1"/>
          </p:cNvSpPr>
          <p:nvPr>
            <p:ph type="subTitle" idx="1"/>
          </p:nvPr>
        </p:nvSpPr>
        <p:spPr>
          <a:xfrm>
            <a:off x="2823445" y="1936975"/>
            <a:ext cx="2346300" cy="41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02" name="Google Shape;402;p19"/>
          <p:cNvSpPr txBox="1">
            <a:spLocks noGrp="1"/>
          </p:cNvSpPr>
          <p:nvPr>
            <p:ph type="subTitle" idx="2"/>
          </p:nvPr>
        </p:nvSpPr>
        <p:spPr>
          <a:xfrm>
            <a:off x="2823435" y="2274975"/>
            <a:ext cx="23463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9"/>
          <p:cNvSpPr txBox="1">
            <a:spLocks noGrp="1"/>
          </p:cNvSpPr>
          <p:nvPr>
            <p:ph type="subTitle" idx="3"/>
          </p:nvPr>
        </p:nvSpPr>
        <p:spPr>
          <a:xfrm>
            <a:off x="5316959" y="2274975"/>
            <a:ext cx="23463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4" name="Google Shape;404;p19"/>
          <p:cNvSpPr txBox="1">
            <a:spLocks noGrp="1"/>
          </p:cNvSpPr>
          <p:nvPr>
            <p:ph type="subTitle" idx="4"/>
          </p:nvPr>
        </p:nvSpPr>
        <p:spPr>
          <a:xfrm>
            <a:off x="2823435" y="4066108"/>
            <a:ext cx="23463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5" name="Google Shape;405;p19"/>
          <p:cNvSpPr txBox="1">
            <a:spLocks noGrp="1"/>
          </p:cNvSpPr>
          <p:nvPr>
            <p:ph type="subTitle" idx="5"/>
          </p:nvPr>
        </p:nvSpPr>
        <p:spPr>
          <a:xfrm>
            <a:off x="5316959" y="4066108"/>
            <a:ext cx="23463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6" name="Google Shape;406;p1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07" name="Google Shape;407;p19"/>
          <p:cNvSpPr txBox="1">
            <a:spLocks noGrp="1"/>
          </p:cNvSpPr>
          <p:nvPr>
            <p:ph type="subTitle" idx="6"/>
          </p:nvPr>
        </p:nvSpPr>
        <p:spPr>
          <a:xfrm>
            <a:off x="2823445" y="3728108"/>
            <a:ext cx="2346300" cy="41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08" name="Google Shape;408;p19"/>
          <p:cNvSpPr txBox="1">
            <a:spLocks noGrp="1"/>
          </p:cNvSpPr>
          <p:nvPr>
            <p:ph type="subTitle" idx="7"/>
          </p:nvPr>
        </p:nvSpPr>
        <p:spPr>
          <a:xfrm>
            <a:off x="5316965" y="1936975"/>
            <a:ext cx="2346300" cy="41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09" name="Google Shape;409;p19"/>
          <p:cNvSpPr txBox="1">
            <a:spLocks noGrp="1"/>
          </p:cNvSpPr>
          <p:nvPr>
            <p:ph type="subTitle" idx="8"/>
          </p:nvPr>
        </p:nvSpPr>
        <p:spPr>
          <a:xfrm>
            <a:off x="5316965" y="3728108"/>
            <a:ext cx="2346300" cy="41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grpSp>
        <p:nvGrpSpPr>
          <p:cNvPr id="410" name="Google Shape;410;p19"/>
          <p:cNvGrpSpPr/>
          <p:nvPr/>
        </p:nvGrpSpPr>
        <p:grpSpPr>
          <a:xfrm rot="-9872014">
            <a:off x="7650256" y="-475932"/>
            <a:ext cx="571876" cy="1200127"/>
            <a:chOff x="3912125" y="621725"/>
            <a:chExt cx="668000" cy="1401850"/>
          </a:xfrm>
        </p:grpSpPr>
        <p:sp>
          <p:nvSpPr>
            <p:cNvPr id="411" name="Google Shape;411;p19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19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3" name="Google Shape;413;p19"/>
          <p:cNvGrpSpPr/>
          <p:nvPr/>
        </p:nvGrpSpPr>
        <p:grpSpPr>
          <a:xfrm rot="-8783172">
            <a:off x="8186883" y="-116117"/>
            <a:ext cx="981289" cy="1444896"/>
            <a:chOff x="3922000" y="2234050"/>
            <a:chExt cx="981275" cy="1444875"/>
          </a:xfrm>
        </p:grpSpPr>
        <p:sp>
          <p:nvSpPr>
            <p:cNvPr id="414" name="Google Shape;414;p19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19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6" name="Google Shape;416;p19"/>
          <p:cNvGrpSpPr/>
          <p:nvPr/>
        </p:nvGrpSpPr>
        <p:grpSpPr>
          <a:xfrm rot="1850279">
            <a:off x="345803" y="3785588"/>
            <a:ext cx="1039075" cy="1458191"/>
            <a:chOff x="4841950" y="633750"/>
            <a:chExt cx="1039100" cy="1458225"/>
          </a:xfrm>
        </p:grpSpPr>
        <p:sp>
          <p:nvSpPr>
            <p:cNvPr id="417" name="Google Shape;417;p19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19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19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19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9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19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19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9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5" name="Google Shape;425;p19"/>
          <p:cNvGrpSpPr/>
          <p:nvPr/>
        </p:nvGrpSpPr>
        <p:grpSpPr>
          <a:xfrm rot="-2152442">
            <a:off x="8384138" y="3368993"/>
            <a:ext cx="667994" cy="1401837"/>
            <a:chOff x="3912125" y="621725"/>
            <a:chExt cx="668000" cy="1401850"/>
          </a:xfrm>
        </p:grpSpPr>
        <p:sp>
          <p:nvSpPr>
            <p:cNvPr id="426" name="Google Shape;426;p19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19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8" name="Google Shape;428;p19"/>
          <p:cNvGrpSpPr/>
          <p:nvPr/>
        </p:nvGrpSpPr>
        <p:grpSpPr>
          <a:xfrm rot="-3144145">
            <a:off x="7706005" y="4162249"/>
            <a:ext cx="853133" cy="1104879"/>
            <a:chOff x="2833850" y="2350550"/>
            <a:chExt cx="853150" cy="1104900"/>
          </a:xfrm>
        </p:grpSpPr>
        <p:sp>
          <p:nvSpPr>
            <p:cNvPr id="429" name="Google Shape;429;p19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9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1" name="Google Shape;431;p19"/>
          <p:cNvGrpSpPr/>
          <p:nvPr/>
        </p:nvGrpSpPr>
        <p:grpSpPr>
          <a:xfrm rot="2700000">
            <a:off x="-261212" y="3287969"/>
            <a:ext cx="919399" cy="988141"/>
            <a:chOff x="1603825" y="2277075"/>
            <a:chExt cx="1062450" cy="1193375"/>
          </a:xfrm>
        </p:grpSpPr>
        <p:sp>
          <p:nvSpPr>
            <p:cNvPr id="432" name="Google Shape;432;p19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19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1068979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20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36" name="Google Shape;436;p20"/>
          <p:cNvSpPr txBox="1">
            <a:spLocks noGrp="1"/>
          </p:cNvSpPr>
          <p:nvPr>
            <p:ph type="subTitle" idx="1"/>
          </p:nvPr>
        </p:nvSpPr>
        <p:spPr>
          <a:xfrm>
            <a:off x="937523" y="2230087"/>
            <a:ext cx="22044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20"/>
          <p:cNvSpPr txBox="1">
            <a:spLocks noGrp="1"/>
          </p:cNvSpPr>
          <p:nvPr>
            <p:ph type="subTitle" idx="2"/>
          </p:nvPr>
        </p:nvSpPr>
        <p:spPr>
          <a:xfrm>
            <a:off x="3469769" y="2230087"/>
            <a:ext cx="22044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20"/>
          <p:cNvSpPr txBox="1">
            <a:spLocks noGrp="1"/>
          </p:cNvSpPr>
          <p:nvPr>
            <p:ph type="subTitle" idx="3"/>
          </p:nvPr>
        </p:nvSpPr>
        <p:spPr>
          <a:xfrm>
            <a:off x="6002014" y="2230087"/>
            <a:ext cx="22044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9" name="Google Shape;439;p20"/>
          <p:cNvSpPr txBox="1">
            <a:spLocks noGrp="1"/>
          </p:cNvSpPr>
          <p:nvPr>
            <p:ph type="subTitle" idx="4"/>
          </p:nvPr>
        </p:nvSpPr>
        <p:spPr>
          <a:xfrm>
            <a:off x="937523" y="3715501"/>
            <a:ext cx="22044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0" name="Google Shape;440;p20"/>
          <p:cNvSpPr txBox="1">
            <a:spLocks noGrp="1"/>
          </p:cNvSpPr>
          <p:nvPr>
            <p:ph type="subTitle" idx="5"/>
          </p:nvPr>
        </p:nvSpPr>
        <p:spPr>
          <a:xfrm>
            <a:off x="3469769" y="3715501"/>
            <a:ext cx="22044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20"/>
          <p:cNvSpPr txBox="1">
            <a:spLocks noGrp="1"/>
          </p:cNvSpPr>
          <p:nvPr>
            <p:ph type="subTitle" idx="6"/>
          </p:nvPr>
        </p:nvSpPr>
        <p:spPr>
          <a:xfrm>
            <a:off x="6002014" y="3715501"/>
            <a:ext cx="22044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2" name="Google Shape;442;p20"/>
          <p:cNvSpPr txBox="1">
            <a:spLocks noGrp="1"/>
          </p:cNvSpPr>
          <p:nvPr>
            <p:ph type="subTitle" idx="7"/>
          </p:nvPr>
        </p:nvSpPr>
        <p:spPr>
          <a:xfrm>
            <a:off x="932900" y="1835491"/>
            <a:ext cx="2204400" cy="41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43" name="Google Shape;443;p20"/>
          <p:cNvSpPr txBox="1">
            <a:spLocks noGrp="1"/>
          </p:cNvSpPr>
          <p:nvPr>
            <p:ph type="subTitle" idx="8"/>
          </p:nvPr>
        </p:nvSpPr>
        <p:spPr>
          <a:xfrm>
            <a:off x="3469769" y="1835491"/>
            <a:ext cx="2204400" cy="41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44" name="Google Shape;444;p20"/>
          <p:cNvSpPr txBox="1">
            <a:spLocks noGrp="1"/>
          </p:cNvSpPr>
          <p:nvPr>
            <p:ph type="subTitle" idx="9"/>
          </p:nvPr>
        </p:nvSpPr>
        <p:spPr>
          <a:xfrm>
            <a:off x="6006637" y="1835491"/>
            <a:ext cx="2204400" cy="41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45" name="Google Shape;445;p20"/>
          <p:cNvSpPr txBox="1">
            <a:spLocks noGrp="1"/>
          </p:cNvSpPr>
          <p:nvPr>
            <p:ph type="subTitle" idx="13"/>
          </p:nvPr>
        </p:nvSpPr>
        <p:spPr>
          <a:xfrm>
            <a:off x="932900" y="3333164"/>
            <a:ext cx="2204400" cy="41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46" name="Google Shape;446;p20"/>
          <p:cNvSpPr txBox="1">
            <a:spLocks noGrp="1"/>
          </p:cNvSpPr>
          <p:nvPr>
            <p:ph type="subTitle" idx="14"/>
          </p:nvPr>
        </p:nvSpPr>
        <p:spPr>
          <a:xfrm>
            <a:off x="3469769" y="3333164"/>
            <a:ext cx="2204400" cy="41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47" name="Google Shape;447;p20"/>
          <p:cNvSpPr txBox="1">
            <a:spLocks noGrp="1"/>
          </p:cNvSpPr>
          <p:nvPr>
            <p:ph type="subTitle" idx="15"/>
          </p:nvPr>
        </p:nvSpPr>
        <p:spPr>
          <a:xfrm>
            <a:off x="6006637" y="3333164"/>
            <a:ext cx="2204400" cy="41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grpSp>
        <p:nvGrpSpPr>
          <p:cNvPr id="448" name="Google Shape;448;p20"/>
          <p:cNvGrpSpPr/>
          <p:nvPr/>
        </p:nvGrpSpPr>
        <p:grpSpPr>
          <a:xfrm rot="-8100000">
            <a:off x="8499349" y="145324"/>
            <a:ext cx="667994" cy="1401837"/>
            <a:chOff x="3912125" y="621725"/>
            <a:chExt cx="668000" cy="1401850"/>
          </a:xfrm>
        </p:grpSpPr>
        <p:sp>
          <p:nvSpPr>
            <p:cNvPr id="449" name="Google Shape;449;p20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0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1" name="Google Shape;451;p20"/>
          <p:cNvGrpSpPr/>
          <p:nvPr/>
        </p:nvGrpSpPr>
        <p:grpSpPr>
          <a:xfrm rot="2195099">
            <a:off x="-71377" y="4003324"/>
            <a:ext cx="764910" cy="859169"/>
            <a:chOff x="1603825" y="2277075"/>
            <a:chExt cx="1062450" cy="1193375"/>
          </a:xfrm>
        </p:grpSpPr>
        <p:sp>
          <p:nvSpPr>
            <p:cNvPr id="452" name="Google Shape;452;p20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0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4" name="Google Shape;454;p20"/>
          <p:cNvGrpSpPr/>
          <p:nvPr/>
        </p:nvGrpSpPr>
        <p:grpSpPr>
          <a:xfrm rot="388111">
            <a:off x="626939" y="4350682"/>
            <a:ext cx="706403" cy="1040141"/>
            <a:chOff x="3922000" y="2234050"/>
            <a:chExt cx="981275" cy="1444875"/>
          </a:xfrm>
        </p:grpSpPr>
        <p:sp>
          <p:nvSpPr>
            <p:cNvPr id="455" name="Google Shape;455;p20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0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7" name="Google Shape;457;p20"/>
          <p:cNvGrpSpPr/>
          <p:nvPr/>
        </p:nvGrpSpPr>
        <p:grpSpPr>
          <a:xfrm rot="6477070">
            <a:off x="599121" y="-353241"/>
            <a:ext cx="619612" cy="1321473"/>
            <a:chOff x="5213900" y="2291150"/>
            <a:chExt cx="619625" cy="1321500"/>
          </a:xfrm>
        </p:grpSpPr>
        <p:sp>
          <p:nvSpPr>
            <p:cNvPr id="458" name="Google Shape;458;p20"/>
            <p:cNvSpPr/>
            <p:nvPr/>
          </p:nvSpPr>
          <p:spPr>
            <a:xfrm>
              <a:off x="5213900" y="2291150"/>
              <a:ext cx="619625" cy="1079225"/>
            </a:xfrm>
            <a:custGeom>
              <a:avLst/>
              <a:gdLst/>
              <a:ahLst/>
              <a:cxnLst/>
              <a:rect l="l" t="t" r="r" b="b"/>
              <a:pathLst>
                <a:path w="24785" h="43169" extrusionOk="0">
                  <a:moveTo>
                    <a:pt x="14737" y="0"/>
                  </a:moveTo>
                  <a:cubicBezTo>
                    <a:pt x="13652" y="0"/>
                    <a:pt x="12568" y="159"/>
                    <a:pt x="11542" y="471"/>
                  </a:cubicBezTo>
                  <a:cubicBezTo>
                    <a:pt x="8039" y="1572"/>
                    <a:pt x="5171" y="4308"/>
                    <a:pt x="3436" y="7543"/>
                  </a:cubicBezTo>
                  <a:cubicBezTo>
                    <a:pt x="1635" y="10745"/>
                    <a:pt x="868" y="14448"/>
                    <a:pt x="634" y="18117"/>
                  </a:cubicBezTo>
                  <a:cubicBezTo>
                    <a:pt x="0" y="26824"/>
                    <a:pt x="2135" y="35730"/>
                    <a:pt x="6605" y="43169"/>
                  </a:cubicBezTo>
                  <a:cubicBezTo>
                    <a:pt x="12843" y="36964"/>
                    <a:pt x="17179" y="29359"/>
                    <a:pt x="21015" y="21620"/>
                  </a:cubicBezTo>
                  <a:cubicBezTo>
                    <a:pt x="22483" y="18618"/>
                    <a:pt x="23951" y="15549"/>
                    <a:pt x="24351" y="12213"/>
                  </a:cubicBezTo>
                  <a:cubicBezTo>
                    <a:pt x="24785" y="8877"/>
                    <a:pt x="24051" y="5242"/>
                    <a:pt x="21782" y="2806"/>
                  </a:cubicBezTo>
                  <a:cubicBezTo>
                    <a:pt x="19967" y="920"/>
                    <a:pt x="17351" y="0"/>
                    <a:pt x="147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0"/>
            <p:cNvSpPr/>
            <p:nvPr/>
          </p:nvSpPr>
          <p:spPr>
            <a:xfrm>
              <a:off x="5333975" y="2434475"/>
              <a:ext cx="258550" cy="1178175"/>
            </a:xfrm>
            <a:custGeom>
              <a:avLst/>
              <a:gdLst/>
              <a:ahLst/>
              <a:cxnLst/>
              <a:rect l="l" t="t" r="r" b="b"/>
              <a:pathLst>
                <a:path w="10342" h="47127" extrusionOk="0">
                  <a:moveTo>
                    <a:pt x="9992" y="1"/>
                  </a:moveTo>
                  <a:cubicBezTo>
                    <a:pt x="9856" y="1"/>
                    <a:pt x="9735" y="70"/>
                    <a:pt x="9708" y="209"/>
                  </a:cubicBezTo>
                  <a:cubicBezTo>
                    <a:pt x="5705" y="15487"/>
                    <a:pt x="2469" y="31165"/>
                    <a:pt x="34" y="46742"/>
                  </a:cubicBezTo>
                  <a:cubicBezTo>
                    <a:pt x="1" y="46909"/>
                    <a:pt x="134" y="47076"/>
                    <a:pt x="301" y="47109"/>
                  </a:cubicBezTo>
                  <a:cubicBezTo>
                    <a:pt x="337" y="47121"/>
                    <a:pt x="371" y="47127"/>
                    <a:pt x="402" y="47127"/>
                  </a:cubicBezTo>
                  <a:cubicBezTo>
                    <a:pt x="544" y="47127"/>
                    <a:pt x="628" y="47013"/>
                    <a:pt x="601" y="46876"/>
                  </a:cubicBezTo>
                  <a:cubicBezTo>
                    <a:pt x="3036" y="31265"/>
                    <a:pt x="6272" y="15653"/>
                    <a:pt x="10275" y="376"/>
                  </a:cubicBezTo>
                  <a:cubicBezTo>
                    <a:pt x="10341" y="209"/>
                    <a:pt x="10241" y="42"/>
                    <a:pt x="10075" y="9"/>
                  </a:cubicBezTo>
                  <a:cubicBezTo>
                    <a:pt x="10047" y="3"/>
                    <a:pt x="10019" y="1"/>
                    <a:pt x="99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0" name="Google Shape;460;p20"/>
          <p:cNvGrpSpPr/>
          <p:nvPr/>
        </p:nvGrpSpPr>
        <p:grpSpPr>
          <a:xfrm rot="8564605">
            <a:off x="32264" y="-29697"/>
            <a:ext cx="700788" cy="1470658"/>
            <a:chOff x="3912125" y="621725"/>
            <a:chExt cx="668000" cy="1401850"/>
          </a:xfrm>
        </p:grpSpPr>
        <p:sp>
          <p:nvSpPr>
            <p:cNvPr id="461" name="Google Shape;461;p20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0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3" name="Google Shape;463;p20"/>
          <p:cNvGrpSpPr/>
          <p:nvPr/>
        </p:nvGrpSpPr>
        <p:grpSpPr>
          <a:xfrm rot="-1611584">
            <a:off x="8339834" y="3404468"/>
            <a:ext cx="981258" cy="1444850"/>
            <a:chOff x="3922000" y="2234050"/>
            <a:chExt cx="981275" cy="1444875"/>
          </a:xfrm>
        </p:grpSpPr>
        <p:sp>
          <p:nvSpPr>
            <p:cNvPr id="464" name="Google Shape;464;p20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0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6" name="Google Shape;466;p20"/>
          <p:cNvGrpSpPr/>
          <p:nvPr/>
        </p:nvGrpSpPr>
        <p:grpSpPr>
          <a:xfrm rot="709829" flipH="1">
            <a:off x="7365448" y="4220602"/>
            <a:ext cx="878393" cy="986637"/>
            <a:chOff x="1603825" y="2277075"/>
            <a:chExt cx="1062450" cy="1193375"/>
          </a:xfrm>
        </p:grpSpPr>
        <p:sp>
          <p:nvSpPr>
            <p:cNvPr id="467" name="Google Shape;467;p20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0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9" name="Google Shape;469;p20"/>
          <p:cNvGrpSpPr/>
          <p:nvPr/>
        </p:nvGrpSpPr>
        <p:grpSpPr>
          <a:xfrm rot="-8100000">
            <a:off x="7721912" y="-384257"/>
            <a:ext cx="880089" cy="1235076"/>
            <a:chOff x="4841950" y="633750"/>
            <a:chExt cx="1039100" cy="1458225"/>
          </a:xfrm>
        </p:grpSpPr>
        <p:sp>
          <p:nvSpPr>
            <p:cNvPr id="470" name="Google Shape;470;p20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0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0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0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0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0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0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0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684799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21"/>
          <p:cNvSpPr txBox="1">
            <a:spLocks noGrp="1"/>
          </p:cNvSpPr>
          <p:nvPr>
            <p:ph type="title" hasCustomPrompt="1"/>
          </p:nvPr>
        </p:nvSpPr>
        <p:spPr>
          <a:xfrm>
            <a:off x="1932075" y="580415"/>
            <a:ext cx="5280000" cy="82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80" name="Google Shape;480;p21"/>
          <p:cNvSpPr txBox="1">
            <a:spLocks noGrp="1"/>
          </p:cNvSpPr>
          <p:nvPr>
            <p:ph type="subTitle" idx="1"/>
          </p:nvPr>
        </p:nvSpPr>
        <p:spPr>
          <a:xfrm>
            <a:off x="1932075" y="1246027"/>
            <a:ext cx="5280000" cy="4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24242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1" name="Google Shape;481;p21"/>
          <p:cNvSpPr txBox="1">
            <a:spLocks noGrp="1"/>
          </p:cNvSpPr>
          <p:nvPr>
            <p:ph type="title" idx="2" hasCustomPrompt="1"/>
          </p:nvPr>
        </p:nvSpPr>
        <p:spPr>
          <a:xfrm>
            <a:off x="1932075" y="2036557"/>
            <a:ext cx="5280000" cy="82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82" name="Google Shape;482;p21"/>
          <p:cNvSpPr txBox="1">
            <a:spLocks noGrp="1"/>
          </p:cNvSpPr>
          <p:nvPr>
            <p:ph type="subTitle" idx="3"/>
          </p:nvPr>
        </p:nvSpPr>
        <p:spPr>
          <a:xfrm>
            <a:off x="1932075" y="2702169"/>
            <a:ext cx="5280000" cy="4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24242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21"/>
          <p:cNvSpPr txBox="1">
            <a:spLocks noGrp="1"/>
          </p:cNvSpPr>
          <p:nvPr>
            <p:ph type="title" idx="4" hasCustomPrompt="1"/>
          </p:nvPr>
        </p:nvSpPr>
        <p:spPr>
          <a:xfrm>
            <a:off x="1932075" y="3492712"/>
            <a:ext cx="5280000" cy="82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84" name="Google Shape;484;p21"/>
          <p:cNvSpPr txBox="1">
            <a:spLocks noGrp="1"/>
          </p:cNvSpPr>
          <p:nvPr>
            <p:ph type="subTitle" idx="5"/>
          </p:nvPr>
        </p:nvSpPr>
        <p:spPr>
          <a:xfrm>
            <a:off x="1932075" y="4158324"/>
            <a:ext cx="5280000" cy="4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242424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85" name="Google Shape;485;p21"/>
          <p:cNvGrpSpPr/>
          <p:nvPr/>
        </p:nvGrpSpPr>
        <p:grpSpPr>
          <a:xfrm rot="-927986" flipH="1">
            <a:off x="7650256" y="4135065"/>
            <a:ext cx="571876" cy="1200127"/>
            <a:chOff x="3912125" y="621725"/>
            <a:chExt cx="668000" cy="1401850"/>
          </a:xfrm>
        </p:grpSpPr>
        <p:sp>
          <p:nvSpPr>
            <p:cNvPr id="486" name="Google Shape;486;p21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1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8" name="Google Shape;488;p21"/>
          <p:cNvGrpSpPr/>
          <p:nvPr/>
        </p:nvGrpSpPr>
        <p:grpSpPr>
          <a:xfrm rot="-2016828" flipH="1">
            <a:off x="8209333" y="3530482"/>
            <a:ext cx="981289" cy="1444896"/>
            <a:chOff x="3922000" y="2234050"/>
            <a:chExt cx="981275" cy="1444875"/>
          </a:xfrm>
        </p:grpSpPr>
        <p:sp>
          <p:nvSpPr>
            <p:cNvPr id="489" name="Google Shape;489;p21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1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1" name="Google Shape;491;p21"/>
          <p:cNvGrpSpPr/>
          <p:nvPr/>
        </p:nvGrpSpPr>
        <p:grpSpPr>
          <a:xfrm rot="8100000" flipH="1">
            <a:off x="716501" y="-116925"/>
            <a:ext cx="919399" cy="988141"/>
            <a:chOff x="1603825" y="2277075"/>
            <a:chExt cx="1062450" cy="1193375"/>
          </a:xfrm>
        </p:grpSpPr>
        <p:sp>
          <p:nvSpPr>
            <p:cNvPr id="492" name="Google Shape;492;p21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1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4" name="Google Shape;494;p21"/>
          <p:cNvGrpSpPr/>
          <p:nvPr/>
        </p:nvGrpSpPr>
        <p:grpSpPr>
          <a:xfrm rot="-8647558" flipH="1">
            <a:off x="8406588" y="88430"/>
            <a:ext cx="667994" cy="1401837"/>
            <a:chOff x="3912125" y="621725"/>
            <a:chExt cx="668000" cy="1401850"/>
          </a:xfrm>
        </p:grpSpPr>
        <p:sp>
          <p:nvSpPr>
            <p:cNvPr id="495" name="Google Shape;495;p21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1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7" name="Google Shape;497;p21"/>
          <p:cNvGrpSpPr/>
          <p:nvPr/>
        </p:nvGrpSpPr>
        <p:grpSpPr>
          <a:xfrm rot="-7655812" flipH="1">
            <a:off x="7781188" y="-419950"/>
            <a:ext cx="780013" cy="1010181"/>
            <a:chOff x="2833850" y="2350550"/>
            <a:chExt cx="853150" cy="1104900"/>
          </a:xfrm>
        </p:grpSpPr>
        <p:sp>
          <p:nvSpPr>
            <p:cNvPr id="498" name="Google Shape;498;p21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1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0" name="Google Shape;500;p21"/>
          <p:cNvGrpSpPr/>
          <p:nvPr/>
        </p:nvGrpSpPr>
        <p:grpSpPr>
          <a:xfrm rot="2700000">
            <a:off x="559041" y="4267831"/>
            <a:ext cx="645699" cy="1355049"/>
            <a:chOff x="3912125" y="621725"/>
            <a:chExt cx="668000" cy="1401850"/>
          </a:xfrm>
        </p:grpSpPr>
        <p:sp>
          <p:nvSpPr>
            <p:cNvPr id="501" name="Google Shape;501;p21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1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3" name="Google Shape;503;p21"/>
          <p:cNvGrpSpPr/>
          <p:nvPr/>
        </p:nvGrpSpPr>
        <p:grpSpPr>
          <a:xfrm rot="8449432">
            <a:off x="-329063" y="60250"/>
            <a:ext cx="1039090" cy="1458210"/>
            <a:chOff x="4841950" y="633750"/>
            <a:chExt cx="1039100" cy="1458225"/>
          </a:xfrm>
        </p:grpSpPr>
        <p:sp>
          <p:nvSpPr>
            <p:cNvPr id="504" name="Google Shape;504;p21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1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1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1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1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1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1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1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" name="Google Shape;512;p21"/>
          <p:cNvGrpSpPr/>
          <p:nvPr/>
        </p:nvGrpSpPr>
        <p:grpSpPr>
          <a:xfrm rot="2014410">
            <a:off x="-267167" y="4190598"/>
            <a:ext cx="709510" cy="918875"/>
            <a:chOff x="2833850" y="2350550"/>
            <a:chExt cx="853150" cy="1104900"/>
          </a:xfrm>
        </p:grpSpPr>
        <p:sp>
          <p:nvSpPr>
            <p:cNvPr id="513" name="Google Shape;513;p21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1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816599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22"/>
          <p:cNvSpPr txBox="1">
            <a:spLocks noGrp="1"/>
          </p:cNvSpPr>
          <p:nvPr>
            <p:ph type="ctrTitle"/>
          </p:nvPr>
        </p:nvSpPr>
        <p:spPr>
          <a:xfrm>
            <a:off x="2863200" y="669825"/>
            <a:ext cx="3417600" cy="99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17" name="Google Shape;517;p22"/>
          <p:cNvSpPr txBox="1">
            <a:spLocks noGrp="1"/>
          </p:cNvSpPr>
          <p:nvPr>
            <p:ph type="subTitle" idx="1"/>
          </p:nvPr>
        </p:nvSpPr>
        <p:spPr>
          <a:xfrm>
            <a:off x="2758925" y="1704550"/>
            <a:ext cx="3626100" cy="12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518" name="Google Shape;518;p22"/>
          <p:cNvGrpSpPr/>
          <p:nvPr/>
        </p:nvGrpSpPr>
        <p:grpSpPr>
          <a:xfrm rot="-8520626" flipH="1">
            <a:off x="8267663" y="130627"/>
            <a:ext cx="981246" cy="1444833"/>
            <a:chOff x="3922000" y="2234050"/>
            <a:chExt cx="981275" cy="1444875"/>
          </a:xfrm>
        </p:grpSpPr>
        <p:sp>
          <p:nvSpPr>
            <p:cNvPr id="519" name="Google Shape;519;p22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2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1" name="Google Shape;521;p22"/>
          <p:cNvGrpSpPr/>
          <p:nvPr/>
        </p:nvGrpSpPr>
        <p:grpSpPr>
          <a:xfrm rot="-9413182">
            <a:off x="7380046" y="-268684"/>
            <a:ext cx="940777" cy="1056709"/>
            <a:chOff x="1603825" y="2277075"/>
            <a:chExt cx="1062450" cy="1193375"/>
          </a:xfrm>
        </p:grpSpPr>
        <p:sp>
          <p:nvSpPr>
            <p:cNvPr id="522" name="Google Shape;522;p22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2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4" name="Google Shape;524;p22"/>
          <p:cNvGrpSpPr/>
          <p:nvPr/>
        </p:nvGrpSpPr>
        <p:grpSpPr>
          <a:xfrm rot="2885086">
            <a:off x="566457" y="4169319"/>
            <a:ext cx="591248" cy="1451209"/>
            <a:chOff x="2978125" y="596500"/>
            <a:chExt cx="591275" cy="1451275"/>
          </a:xfrm>
        </p:grpSpPr>
        <p:sp>
          <p:nvSpPr>
            <p:cNvPr id="525" name="Google Shape;525;p22"/>
            <p:cNvSpPr/>
            <p:nvPr/>
          </p:nvSpPr>
          <p:spPr>
            <a:xfrm>
              <a:off x="2978125" y="596500"/>
              <a:ext cx="591275" cy="1200000"/>
            </a:xfrm>
            <a:custGeom>
              <a:avLst/>
              <a:gdLst/>
              <a:ahLst/>
              <a:cxnLst/>
              <a:rect l="l" t="t" r="r" b="b"/>
              <a:pathLst>
                <a:path w="23651" h="48000" extrusionOk="0">
                  <a:moveTo>
                    <a:pt x="10813" y="0"/>
                  </a:moveTo>
                  <a:cubicBezTo>
                    <a:pt x="9297" y="0"/>
                    <a:pt x="7778" y="806"/>
                    <a:pt x="6706" y="1910"/>
                  </a:cubicBezTo>
                  <a:cubicBezTo>
                    <a:pt x="5571" y="3077"/>
                    <a:pt x="4904" y="4645"/>
                    <a:pt x="4337" y="6146"/>
                  </a:cubicBezTo>
                  <a:cubicBezTo>
                    <a:pt x="1535" y="13351"/>
                    <a:pt x="568" y="21090"/>
                    <a:pt x="201" y="28829"/>
                  </a:cubicBezTo>
                  <a:cubicBezTo>
                    <a:pt x="1" y="33332"/>
                    <a:pt x="34" y="38036"/>
                    <a:pt x="2069" y="42039"/>
                  </a:cubicBezTo>
                  <a:cubicBezTo>
                    <a:pt x="3823" y="45379"/>
                    <a:pt x="7389" y="48000"/>
                    <a:pt x="11022" y="48000"/>
                  </a:cubicBezTo>
                  <a:cubicBezTo>
                    <a:pt x="11742" y="48000"/>
                    <a:pt x="12465" y="47897"/>
                    <a:pt x="13177" y="47676"/>
                  </a:cubicBezTo>
                  <a:cubicBezTo>
                    <a:pt x="13259" y="47683"/>
                    <a:pt x="13342" y="47687"/>
                    <a:pt x="13426" y="47687"/>
                  </a:cubicBezTo>
                  <a:cubicBezTo>
                    <a:pt x="14899" y="47687"/>
                    <a:pt x="16544" y="46597"/>
                    <a:pt x="17680" y="45208"/>
                  </a:cubicBezTo>
                  <a:cubicBezTo>
                    <a:pt x="18881" y="43740"/>
                    <a:pt x="19648" y="41905"/>
                    <a:pt x="20249" y="40071"/>
                  </a:cubicBezTo>
                  <a:cubicBezTo>
                    <a:pt x="23251" y="31231"/>
                    <a:pt x="23651" y="21524"/>
                    <a:pt x="21349" y="12484"/>
                  </a:cubicBezTo>
                  <a:cubicBezTo>
                    <a:pt x="20649" y="9682"/>
                    <a:pt x="19681" y="6914"/>
                    <a:pt x="18014" y="4645"/>
                  </a:cubicBezTo>
                  <a:cubicBezTo>
                    <a:pt x="16346" y="2310"/>
                    <a:pt x="13877" y="476"/>
                    <a:pt x="11075" y="9"/>
                  </a:cubicBezTo>
                  <a:cubicBezTo>
                    <a:pt x="10988" y="3"/>
                    <a:pt x="10901" y="0"/>
                    <a:pt x="108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2"/>
            <p:cNvSpPr/>
            <p:nvPr/>
          </p:nvSpPr>
          <p:spPr>
            <a:xfrm>
              <a:off x="3250825" y="727625"/>
              <a:ext cx="65900" cy="1320150"/>
            </a:xfrm>
            <a:custGeom>
              <a:avLst/>
              <a:gdLst/>
              <a:ahLst/>
              <a:cxnLst/>
              <a:rect l="l" t="t" r="r" b="b"/>
              <a:pathLst>
                <a:path w="2636" h="52806" extrusionOk="0">
                  <a:moveTo>
                    <a:pt x="301" y="1"/>
                  </a:moveTo>
                  <a:cubicBezTo>
                    <a:pt x="134" y="1"/>
                    <a:pt x="1" y="167"/>
                    <a:pt x="1" y="334"/>
                  </a:cubicBezTo>
                  <a:cubicBezTo>
                    <a:pt x="1768" y="17647"/>
                    <a:pt x="1969" y="35159"/>
                    <a:pt x="634" y="52472"/>
                  </a:cubicBezTo>
                  <a:cubicBezTo>
                    <a:pt x="601" y="52638"/>
                    <a:pt x="734" y="52805"/>
                    <a:pt x="935" y="52805"/>
                  </a:cubicBezTo>
                  <a:cubicBezTo>
                    <a:pt x="1101" y="52805"/>
                    <a:pt x="1235" y="52672"/>
                    <a:pt x="1268" y="52505"/>
                  </a:cubicBezTo>
                  <a:cubicBezTo>
                    <a:pt x="2636" y="35159"/>
                    <a:pt x="2436" y="17613"/>
                    <a:pt x="634" y="301"/>
                  </a:cubicBezTo>
                  <a:cubicBezTo>
                    <a:pt x="634" y="134"/>
                    <a:pt x="468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7" name="Google Shape;527;p22"/>
          <p:cNvGrpSpPr/>
          <p:nvPr/>
        </p:nvGrpSpPr>
        <p:grpSpPr>
          <a:xfrm rot="-2760288">
            <a:off x="7883168" y="4162751"/>
            <a:ext cx="668002" cy="1401854"/>
            <a:chOff x="3912125" y="621725"/>
            <a:chExt cx="668000" cy="1401850"/>
          </a:xfrm>
        </p:grpSpPr>
        <p:sp>
          <p:nvSpPr>
            <p:cNvPr id="528" name="Google Shape;528;p22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2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0" name="Google Shape;530;p22"/>
          <p:cNvGrpSpPr/>
          <p:nvPr/>
        </p:nvGrpSpPr>
        <p:grpSpPr>
          <a:xfrm rot="7151584">
            <a:off x="-139462" y="196657"/>
            <a:ext cx="935448" cy="1312765"/>
            <a:chOff x="4841950" y="633750"/>
            <a:chExt cx="1039100" cy="1458225"/>
          </a:xfrm>
        </p:grpSpPr>
        <p:sp>
          <p:nvSpPr>
            <p:cNvPr id="531" name="Google Shape;531;p22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2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2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2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2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2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2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2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9" name="Google Shape;539;p22"/>
          <p:cNvGrpSpPr/>
          <p:nvPr/>
        </p:nvGrpSpPr>
        <p:grpSpPr>
          <a:xfrm rot="7655812">
            <a:off x="571356" y="-298837"/>
            <a:ext cx="780013" cy="1010181"/>
            <a:chOff x="2833850" y="2350550"/>
            <a:chExt cx="853150" cy="1104900"/>
          </a:xfrm>
        </p:grpSpPr>
        <p:sp>
          <p:nvSpPr>
            <p:cNvPr id="540" name="Google Shape;540;p22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2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2" name="Google Shape;542;p22"/>
          <p:cNvGrpSpPr/>
          <p:nvPr/>
        </p:nvGrpSpPr>
        <p:grpSpPr>
          <a:xfrm rot="-1676785">
            <a:off x="8573870" y="3730394"/>
            <a:ext cx="591217" cy="1451133"/>
            <a:chOff x="2978125" y="596500"/>
            <a:chExt cx="591275" cy="1451275"/>
          </a:xfrm>
        </p:grpSpPr>
        <p:sp>
          <p:nvSpPr>
            <p:cNvPr id="543" name="Google Shape;543;p22"/>
            <p:cNvSpPr/>
            <p:nvPr/>
          </p:nvSpPr>
          <p:spPr>
            <a:xfrm>
              <a:off x="2978125" y="596500"/>
              <a:ext cx="591275" cy="1200000"/>
            </a:xfrm>
            <a:custGeom>
              <a:avLst/>
              <a:gdLst/>
              <a:ahLst/>
              <a:cxnLst/>
              <a:rect l="l" t="t" r="r" b="b"/>
              <a:pathLst>
                <a:path w="23651" h="48000" extrusionOk="0">
                  <a:moveTo>
                    <a:pt x="10813" y="0"/>
                  </a:moveTo>
                  <a:cubicBezTo>
                    <a:pt x="9297" y="0"/>
                    <a:pt x="7778" y="806"/>
                    <a:pt x="6706" y="1910"/>
                  </a:cubicBezTo>
                  <a:cubicBezTo>
                    <a:pt x="5571" y="3077"/>
                    <a:pt x="4904" y="4645"/>
                    <a:pt x="4337" y="6146"/>
                  </a:cubicBezTo>
                  <a:cubicBezTo>
                    <a:pt x="1535" y="13351"/>
                    <a:pt x="568" y="21090"/>
                    <a:pt x="201" y="28829"/>
                  </a:cubicBezTo>
                  <a:cubicBezTo>
                    <a:pt x="1" y="33332"/>
                    <a:pt x="34" y="38036"/>
                    <a:pt x="2069" y="42039"/>
                  </a:cubicBezTo>
                  <a:cubicBezTo>
                    <a:pt x="3823" y="45379"/>
                    <a:pt x="7389" y="48000"/>
                    <a:pt x="11022" y="48000"/>
                  </a:cubicBezTo>
                  <a:cubicBezTo>
                    <a:pt x="11742" y="48000"/>
                    <a:pt x="12465" y="47897"/>
                    <a:pt x="13177" y="47676"/>
                  </a:cubicBezTo>
                  <a:cubicBezTo>
                    <a:pt x="13259" y="47683"/>
                    <a:pt x="13342" y="47687"/>
                    <a:pt x="13426" y="47687"/>
                  </a:cubicBezTo>
                  <a:cubicBezTo>
                    <a:pt x="14899" y="47687"/>
                    <a:pt x="16544" y="46597"/>
                    <a:pt x="17680" y="45208"/>
                  </a:cubicBezTo>
                  <a:cubicBezTo>
                    <a:pt x="18881" y="43740"/>
                    <a:pt x="19648" y="41905"/>
                    <a:pt x="20249" y="40071"/>
                  </a:cubicBezTo>
                  <a:cubicBezTo>
                    <a:pt x="23251" y="31231"/>
                    <a:pt x="23651" y="21524"/>
                    <a:pt x="21349" y="12484"/>
                  </a:cubicBezTo>
                  <a:cubicBezTo>
                    <a:pt x="20649" y="9682"/>
                    <a:pt x="19681" y="6914"/>
                    <a:pt x="18014" y="4645"/>
                  </a:cubicBezTo>
                  <a:cubicBezTo>
                    <a:pt x="16346" y="2310"/>
                    <a:pt x="13877" y="476"/>
                    <a:pt x="11075" y="9"/>
                  </a:cubicBezTo>
                  <a:cubicBezTo>
                    <a:pt x="10988" y="3"/>
                    <a:pt x="10901" y="0"/>
                    <a:pt x="108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2"/>
            <p:cNvSpPr/>
            <p:nvPr/>
          </p:nvSpPr>
          <p:spPr>
            <a:xfrm>
              <a:off x="3250825" y="727625"/>
              <a:ext cx="65900" cy="1320150"/>
            </a:xfrm>
            <a:custGeom>
              <a:avLst/>
              <a:gdLst/>
              <a:ahLst/>
              <a:cxnLst/>
              <a:rect l="l" t="t" r="r" b="b"/>
              <a:pathLst>
                <a:path w="2636" h="52806" extrusionOk="0">
                  <a:moveTo>
                    <a:pt x="301" y="1"/>
                  </a:moveTo>
                  <a:cubicBezTo>
                    <a:pt x="134" y="1"/>
                    <a:pt x="1" y="167"/>
                    <a:pt x="1" y="334"/>
                  </a:cubicBezTo>
                  <a:cubicBezTo>
                    <a:pt x="1768" y="17647"/>
                    <a:pt x="1969" y="35159"/>
                    <a:pt x="634" y="52472"/>
                  </a:cubicBezTo>
                  <a:cubicBezTo>
                    <a:pt x="601" y="52638"/>
                    <a:pt x="734" y="52805"/>
                    <a:pt x="935" y="52805"/>
                  </a:cubicBezTo>
                  <a:cubicBezTo>
                    <a:pt x="1101" y="52805"/>
                    <a:pt x="1235" y="52672"/>
                    <a:pt x="1268" y="52505"/>
                  </a:cubicBezTo>
                  <a:cubicBezTo>
                    <a:pt x="2636" y="35159"/>
                    <a:pt x="2436" y="17613"/>
                    <a:pt x="634" y="301"/>
                  </a:cubicBezTo>
                  <a:cubicBezTo>
                    <a:pt x="634" y="134"/>
                    <a:pt x="468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5" name="Google Shape;545;p22"/>
          <p:cNvGrpSpPr/>
          <p:nvPr/>
        </p:nvGrpSpPr>
        <p:grpSpPr>
          <a:xfrm rot="1800122">
            <a:off x="-75804" y="3739707"/>
            <a:ext cx="808128" cy="1189926"/>
            <a:chOff x="3922000" y="2234050"/>
            <a:chExt cx="981275" cy="1444875"/>
          </a:xfrm>
        </p:grpSpPr>
        <p:sp>
          <p:nvSpPr>
            <p:cNvPr id="546" name="Google Shape;546;p22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2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8" name="Google Shape;548;p22"/>
          <p:cNvSpPr txBox="1"/>
          <p:nvPr/>
        </p:nvSpPr>
        <p:spPr>
          <a:xfrm>
            <a:off x="2071325" y="3492400"/>
            <a:ext cx="5001300" cy="52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434343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CREDITS: This presentation template was created by </a:t>
            </a:r>
            <a:r>
              <a:rPr lang="en" sz="1200" b="1">
                <a:solidFill>
                  <a:srgbClr val="434343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rgbClr val="434343"/>
                </a:solidFill>
                <a:latin typeface="Quicksand"/>
                <a:ea typeface="Quicksand"/>
                <a:cs typeface="Quicksand"/>
                <a:sym typeface="Quicksand"/>
              </a:rPr>
              <a:t>, </a:t>
            </a:r>
            <a:r>
              <a:rPr lang="en" sz="1200">
                <a:solidFill>
                  <a:srgbClr val="434343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including icons by </a:t>
            </a:r>
            <a:r>
              <a:rPr lang="en" sz="1200" b="1">
                <a:solidFill>
                  <a:srgbClr val="434343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 b="1">
                <a:solidFill>
                  <a:srgbClr val="434343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en" sz="1200">
                <a:solidFill>
                  <a:srgbClr val="434343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and infographics &amp; images by</a:t>
            </a:r>
            <a:r>
              <a:rPr lang="en" sz="1200">
                <a:solidFill>
                  <a:srgbClr val="434343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en" sz="1200" b="1">
                <a:solidFill>
                  <a:srgbClr val="434343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200" b="1">
              <a:solidFill>
                <a:srgbClr val="434343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  <p:extLst>
      <p:ext uri="{BB962C8B-B14F-4D97-AF65-F5344CB8AC3E}">
        <p14:creationId xmlns:p14="http://schemas.microsoft.com/office/powerpoint/2010/main" val="18147955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0" name="Google Shape;550;p23"/>
          <p:cNvGrpSpPr/>
          <p:nvPr/>
        </p:nvGrpSpPr>
        <p:grpSpPr>
          <a:xfrm rot="-7434548">
            <a:off x="7859941" y="-385355"/>
            <a:ext cx="767392" cy="993836"/>
            <a:chOff x="2833850" y="2350550"/>
            <a:chExt cx="853150" cy="1104900"/>
          </a:xfrm>
        </p:grpSpPr>
        <p:sp>
          <p:nvSpPr>
            <p:cNvPr id="551" name="Google Shape;551;p23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3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3" name="Google Shape;553;p23"/>
          <p:cNvGrpSpPr/>
          <p:nvPr/>
        </p:nvGrpSpPr>
        <p:grpSpPr>
          <a:xfrm rot="990298">
            <a:off x="-143447" y="3833239"/>
            <a:ext cx="1039105" cy="1458232"/>
            <a:chOff x="4841950" y="633750"/>
            <a:chExt cx="1039100" cy="1458225"/>
          </a:xfrm>
        </p:grpSpPr>
        <p:sp>
          <p:nvSpPr>
            <p:cNvPr id="554" name="Google Shape;554;p23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3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3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3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3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3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3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3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2" name="Google Shape;562;p23"/>
          <p:cNvGrpSpPr/>
          <p:nvPr/>
        </p:nvGrpSpPr>
        <p:grpSpPr>
          <a:xfrm>
            <a:off x="814926" y="4421294"/>
            <a:ext cx="913176" cy="1025825"/>
            <a:chOff x="1603825" y="2277075"/>
            <a:chExt cx="1062450" cy="1193375"/>
          </a:xfrm>
        </p:grpSpPr>
        <p:sp>
          <p:nvSpPr>
            <p:cNvPr id="563" name="Google Shape;563;p23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3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5" name="Google Shape;565;p23"/>
          <p:cNvGrpSpPr/>
          <p:nvPr/>
        </p:nvGrpSpPr>
        <p:grpSpPr>
          <a:xfrm rot="6477070">
            <a:off x="599121" y="-353241"/>
            <a:ext cx="619612" cy="1321473"/>
            <a:chOff x="5213900" y="2291150"/>
            <a:chExt cx="619625" cy="1321500"/>
          </a:xfrm>
        </p:grpSpPr>
        <p:sp>
          <p:nvSpPr>
            <p:cNvPr id="566" name="Google Shape;566;p23"/>
            <p:cNvSpPr/>
            <p:nvPr/>
          </p:nvSpPr>
          <p:spPr>
            <a:xfrm>
              <a:off x="5213900" y="2291150"/>
              <a:ext cx="619625" cy="1079225"/>
            </a:xfrm>
            <a:custGeom>
              <a:avLst/>
              <a:gdLst/>
              <a:ahLst/>
              <a:cxnLst/>
              <a:rect l="l" t="t" r="r" b="b"/>
              <a:pathLst>
                <a:path w="24785" h="43169" extrusionOk="0">
                  <a:moveTo>
                    <a:pt x="14737" y="0"/>
                  </a:moveTo>
                  <a:cubicBezTo>
                    <a:pt x="13652" y="0"/>
                    <a:pt x="12568" y="159"/>
                    <a:pt x="11542" y="471"/>
                  </a:cubicBezTo>
                  <a:cubicBezTo>
                    <a:pt x="8039" y="1572"/>
                    <a:pt x="5171" y="4308"/>
                    <a:pt x="3436" y="7543"/>
                  </a:cubicBezTo>
                  <a:cubicBezTo>
                    <a:pt x="1635" y="10745"/>
                    <a:pt x="868" y="14448"/>
                    <a:pt x="634" y="18117"/>
                  </a:cubicBezTo>
                  <a:cubicBezTo>
                    <a:pt x="0" y="26824"/>
                    <a:pt x="2135" y="35730"/>
                    <a:pt x="6605" y="43169"/>
                  </a:cubicBezTo>
                  <a:cubicBezTo>
                    <a:pt x="12843" y="36964"/>
                    <a:pt x="17179" y="29359"/>
                    <a:pt x="21015" y="21620"/>
                  </a:cubicBezTo>
                  <a:cubicBezTo>
                    <a:pt x="22483" y="18618"/>
                    <a:pt x="23951" y="15549"/>
                    <a:pt x="24351" y="12213"/>
                  </a:cubicBezTo>
                  <a:cubicBezTo>
                    <a:pt x="24785" y="8877"/>
                    <a:pt x="24051" y="5242"/>
                    <a:pt x="21782" y="2806"/>
                  </a:cubicBezTo>
                  <a:cubicBezTo>
                    <a:pt x="19967" y="920"/>
                    <a:pt x="17351" y="0"/>
                    <a:pt x="147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3"/>
            <p:cNvSpPr/>
            <p:nvPr/>
          </p:nvSpPr>
          <p:spPr>
            <a:xfrm>
              <a:off x="5333975" y="2434475"/>
              <a:ext cx="258550" cy="1178175"/>
            </a:xfrm>
            <a:custGeom>
              <a:avLst/>
              <a:gdLst/>
              <a:ahLst/>
              <a:cxnLst/>
              <a:rect l="l" t="t" r="r" b="b"/>
              <a:pathLst>
                <a:path w="10342" h="47127" extrusionOk="0">
                  <a:moveTo>
                    <a:pt x="9992" y="1"/>
                  </a:moveTo>
                  <a:cubicBezTo>
                    <a:pt x="9856" y="1"/>
                    <a:pt x="9735" y="70"/>
                    <a:pt x="9708" y="209"/>
                  </a:cubicBezTo>
                  <a:cubicBezTo>
                    <a:pt x="5705" y="15487"/>
                    <a:pt x="2469" y="31165"/>
                    <a:pt x="34" y="46742"/>
                  </a:cubicBezTo>
                  <a:cubicBezTo>
                    <a:pt x="1" y="46909"/>
                    <a:pt x="134" y="47076"/>
                    <a:pt x="301" y="47109"/>
                  </a:cubicBezTo>
                  <a:cubicBezTo>
                    <a:pt x="337" y="47121"/>
                    <a:pt x="371" y="47127"/>
                    <a:pt x="402" y="47127"/>
                  </a:cubicBezTo>
                  <a:cubicBezTo>
                    <a:pt x="544" y="47127"/>
                    <a:pt x="628" y="47013"/>
                    <a:pt x="601" y="46876"/>
                  </a:cubicBezTo>
                  <a:cubicBezTo>
                    <a:pt x="3036" y="31265"/>
                    <a:pt x="6272" y="15653"/>
                    <a:pt x="10275" y="376"/>
                  </a:cubicBezTo>
                  <a:cubicBezTo>
                    <a:pt x="10341" y="209"/>
                    <a:pt x="10241" y="42"/>
                    <a:pt x="10075" y="9"/>
                  </a:cubicBezTo>
                  <a:cubicBezTo>
                    <a:pt x="10047" y="3"/>
                    <a:pt x="10019" y="1"/>
                    <a:pt x="99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8" name="Google Shape;568;p23"/>
          <p:cNvGrpSpPr/>
          <p:nvPr/>
        </p:nvGrpSpPr>
        <p:grpSpPr>
          <a:xfrm rot="8564605">
            <a:off x="32264" y="-29697"/>
            <a:ext cx="700788" cy="1470658"/>
            <a:chOff x="3912125" y="621725"/>
            <a:chExt cx="668000" cy="1401850"/>
          </a:xfrm>
        </p:grpSpPr>
        <p:sp>
          <p:nvSpPr>
            <p:cNvPr id="569" name="Google Shape;569;p23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3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1" name="Google Shape;571;p23"/>
          <p:cNvGrpSpPr/>
          <p:nvPr/>
        </p:nvGrpSpPr>
        <p:grpSpPr>
          <a:xfrm rot="-10067064">
            <a:off x="8569648" y="-98103"/>
            <a:ext cx="668028" cy="1401910"/>
            <a:chOff x="3912125" y="621725"/>
            <a:chExt cx="668000" cy="1401850"/>
          </a:xfrm>
        </p:grpSpPr>
        <p:sp>
          <p:nvSpPr>
            <p:cNvPr id="572" name="Google Shape;572;p23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3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5591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5" name="Google Shape;575;p24"/>
          <p:cNvGrpSpPr/>
          <p:nvPr/>
        </p:nvGrpSpPr>
        <p:grpSpPr>
          <a:xfrm rot="8520626">
            <a:off x="-257053" y="61227"/>
            <a:ext cx="981246" cy="1444833"/>
            <a:chOff x="3922000" y="2234050"/>
            <a:chExt cx="981275" cy="1444875"/>
          </a:xfrm>
        </p:grpSpPr>
        <p:sp>
          <p:nvSpPr>
            <p:cNvPr id="576" name="Google Shape;576;p24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4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8" name="Google Shape;578;p24"/>
          <p:cNvGrpSpPr/>
          <p:nvPr/>
        </p:nvGrpSpPr>
        <p:grpSpPr>
          <a:xfrm rot="9413182" flipH="1">
            <a:off x="920808" y="-322109"/>
            <a:ext cx="940777" cy="1056709"/>
            <a:chOff x="1603825" y="2277075"/>
            <a:chExt cx="1062450" cy="1193375"/>
          </a:xfrm>
        </p:grpSpPr>
        <p:sp>
          <p:nvSpPr>
            <p:cNvPr id="579" name="Google Shape;579;p24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4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1" name="Google Shape;581;p24"/>
          <p:cNvGrpSpPr/>
          <p:nvPr/>
        </p:nvGrpSpPr>
        <p:grpSpPr>
          <a:xfrm rot="-2885086" flipH="1">
            <a:off x="7990251" y="4169319"/>
            <a:ext cx="591248" cy="1451209"/>
            <a:chOff x="2978125" y="596500"/>
            <a:chExt cx="591275" cy="1451275"/>
          </a:xfrm>
        </p:grpSpPr>
        <p:sp>
          <p:nvSpPr>
            <p:cNvPr id="582" name="Google Shape;582;p24"/>
            <p:cNvSpPr/>
            <p:nvPr/>
          </p:nvSpPr>
          <p:spPr>
            <a:xfrm>
              <a:off x="2978125" y="596500"/>
              <a:ext cx="591275" cy="1200000"/>
            </a:xfrm>
            <a:custGeom>
              <a:avLst/>
              <a:gdLst/>
              <a:ahLst/>
              <a:cxnLst/>
              <a:rect l="l" t="t" r="r" b="b"/>
              <a:pathLst>
                <a:path w="23651" h="48000" extrusionOk="0">
                  <a:moveTo>
                    <a:pt x="10813" y="0"/>
                  </a:moveTo>
                  <a:cubicBezTo>
                    <a:pt x="9297" y="0"/>
                    <a:pt x="7778" y="806"/>
                    <a:pt x="6706" y="1910"/>
                  </a:cubicBezTo>
                  <a:cubicBezTo>
                    <a:pt x="5571" y="3077"/>
                    <a:pt x="4904" y="4645"/>
                    <a:pt x="4337" y="6146"/>
                  </a:cubicBezTo>
                  <a:cubicBezTo>
                    <a:pt x="1535" y="13351"/>
                    <a:pt x="568" y="21090"/>
                    <a:pt x="201" y="28829"/>
                  </a:cubicBezTo>
                  <a:cubicBezTo>
                    <a:pt x="1" y="33332"/>
                    <a:pt x="34" y="38036"/>
                    <a:pt x="2069" y="42039"/>
                  </a:cubicBezTo>
                  <a:cubicBezTo>
                    <a:pt x="3823" y="45379"/>
                    <a:pt x="7389" y="48000"/>
                    <a:pt x="11022" y="48000"/>
                  </a:cubicBezTo>
                  <a:cubicBezTo>
                    <a:pt x="11742" y="48000"/>
                    <a:pt x="12465" y="47897"/>
                    <a:pt x="13177" y="47676"/>
                  </a:cubicBezTo>
                  <a:cubicBezTo>
                    <a:pt x="13259" y="47683"/>
                    <a:pt x="13342" y="47687"/>
                    <a:pt x="13426" y="47687"/>
                  </a:cubicBezTo>
                  <a:cubicBezTo>
                    <a:pt x="14899" y="47687"/>
                    <a:pt x="16544" y="46597"/>
                    <a:pt x="17680" y="45208"/>
                  </a:cubicBezTo>
                  <a:cubicBezTo>
                    <a:pt x="18881" y="43740"/>
                    <a:pt x="19648" y="41905"/>
                    <a:pt x="20249" y="40071"/>
                  </a:cubicBezTo>
                  <a:cubicBezTo>
                    <a:pt x="23251" y="31231"/>
                    <a:pt x="23651" y="21524"/>
                    <a:pt x="21349" y="12484"/>
                  </a:cubicBezTo>
                  <a:cubicBezTo>
                    <a:pt x="20649" y="9682"/>
                    <a:pt x="19681" y="6914"/>
                    <a:pt x="18014" y="4645"/>
                  </a:cubicBezTo>
                  <a:cubicBezTo>
                    <a:pt x="16346" y="2310"/>
                    <a:pt x="13877" y="476"/>
                    <a:pt x="11075" y="9"/>
                  </a:cubicBezTo>
                  <a:cubicBezTo>
                    <a:pt x="10988" y="3"/>
                    <a:pt x="10901" y="0"/>
                    <a:pt x="108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4"/>
            <p:cNvSpPr/>
            <p:nvPr/>
          </p:nvSpPr>
          <p:spPr>
            <a:xfrm>
              <a:off x="3250825" y="727625"/>
              <a:ext cx="65900" cy="1320150"/>
            </a:xfrm>
            <a:custGeom>
              <a:avLst/>
              <a:gdLst/>
              <a:ahLst/>
              <a:cxnLst/>
              <a:rect l="l" t="t" r="r" b="b"/>
              <a:pathLst>
                <a:path w="2636" h="52806" extrusionOk="0">
                  <a:moveTo>
                    <a:pt x="301" y="1"/>
                  </a:moveTo>
                  <a:cubicBezTo>
                    <a:pt x="134" y="1"/>
                    <a:pt x="1" y="167"/>
                    <a:pt x="1" y="334"/>
                  </a:cubicBezTo>
                  <a:cubicBezTo>
                    <a:pt x="1768" y="17647"/>
                    <a:pt x="1969" y="35159"/>
                    <a:pt x="634" y="52472"/>
                  </a:cubicBezTo>
                  <a:cubicBezTo>
                    <a:pt x="601" y="52638"/>
                    <a:pt x="734" y="52805"/>
                    <a:pt x="935" y="52805"/>
                  </a:cubicBezTo>
                  <a:cubicBezTo>
                    <a:pt x="1101" y="52805"/>
                    <a:pt x="1235" y="52672"/>
                    <a:pt x="1268" y="52505"/>
                  </a:cubicBezTo>
                  <a:cubicBezTo>
                    <a:pt x="2636" y="35159"/>
                    <a:pt x="2436" y="17613"/>
                    <a:pt x="634" y="301"/>
                  </a:cubicBezTo>
                  <a:cubicBezTo>
                    <a:pt x="634" y="134"/>
                    <a:pt x="468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4" name="Google Shape;584;p24"/>
          <p:cNvGrpSpPr/>
          <p:nvPr/>
        </p:nvGrpSpPr>
        <p:grpSpPr>
          <a:xfrm rot="-1800122" flipH="1">
            <a:off x="8415631" y="3739707"/>
            <a:ext cx="808128" cy="1189926"/>
            <a:chOff x="3922000" y="2234050"/>
            <a:chExt cx="981275" cy="1444875"/>
          </a:xfrm>
        </p:grpSpPr>
        <p:sp>
          <p:nvSpPr>
            <p:cNvPr id="585" name="Google Shape;585;p24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4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7" name="Google Shape;587;p24"/>
          <p:cNvGrpSpPr/>
          <p:nvPr/>
        </p:nvGrpSpPr>
        <p:grpSpPr>
          <a:xfrm rot="2760288" flipH="1">
            <a:off x="596786" y="4162751"/>
            <a:ext cx="668002" cy="1401854"/>
            <a:chOff x="3912125" y="621725"/>
            <a:chExt cx="668000" cy="1401850"/>
          </a:xfrm>
        </p:grpSpPr>
        <p:sp>
          <p:nvSpPr>
            <p:cNvPr id="588" name="Google Shape;588;p24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4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0" name="Google Shape;590;p24"/>
          <p:cNvGrpSpPr/>
          <p:nvPr/>
        </p:nvGrpSpPr>
        <p:grpSpPr>
          <a:xfrm rot="-7151584" flipH="1">
            <a:off x="8351970" y="196657"/>
            <a:ext cx="935448" cy="1312765"/>
            <a:chOff x="4841950" y="633750"/>
            <a:chExt cx="1039100" cy="1458225"/>
          </a:xfrm>
        </p:grpSpPr>
        <p:sp>
          <p:nvSpPr>
            <p:cNvPr id="591" name="Google Shape;591;p24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4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24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4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4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4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4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4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9" name="Google Shape;599;p24"/>
          <p:cNvGrpSpPr/>
          <p:nvPr/>
        </p:nvGrpSpPr>
        <p:grpSpPr>
          <a:xfrm rot="1676785" flipH="1">
            <a:off x="-17131" y="3730394"/>
            <a:ext cx="591217" cy="1451133"/>
            <a:chOff x="2978125" y="596500"/>
            <a:chExt cx="591275" cy="1451275"/>
          </a:xfrm>
        </p:grpSpPr>
        <p:sp>
          <p:nvSpPr>
            <p:cNvPr id="600" name="Google Shape;600;p24"/>
            <p:cNvSpPr/>
            <p:nvPr/>
          </p:nvSpPr>
          <p:spPr>
            <a:xfrm>
              <a:off x="2978125" y="596500"/>
              <a:ext cx="591275" cy="1200000"/>
            </a:xfrm>
            <a:custGeom>
              <a:avLst/>
              <a:gdLst/>
              <a:ahLst/>
              <a:cxnLst/>
              <a:rect l="l" t="t" r="r" b="b"/>
              <a:pathLst>
                <a:path w="23651" h="48000" extrusionOk="0">
                  <a:moveTo>
                    <a:pt x="10813" y="0"/>
                  </a:moveTo>
                  <a:cubicBezTo>
                    <a:pt x="9297" y="0"/>
                    <a:pt x="7778" y="806"/>
                    <a:pt x="6706" y="1910"/>
                  </a:cubicBezTo>
                  <a:cubicBezTo>
                    <a:pt x="5571" y="3077"/>
                    <a:pt x="4904" y="4645"/>
                    <a:pt x="4337" y="6146"/>
                  </a:cubicBezTo>
                  <a:cubicBezTo>
                    <a:pt x="1535" y="13351"/>
                    <a:pt x="568" y="21090"/>
                    <a:pt x="201" y="28829"/>
                  </a:cubicBezTo>
                  <a:cubicBezTo>
                    <a:pt x="1" y="33332"/>
                    <a:pt x="34" y="38036"/>
                    <a:pt x="2069" y="42039"/>
                  </a:cubicBezTo>
                  <a:cubicBezTo>
                    <a:pt x="3823" y="45379"/>
                    <a:pt x="7389" y="48000"/>
                    <a:pt x="11022" y="48000"/>
                  </a:cubicBezTo>
                  <a:cubicBezTo>
                    <a:pt x="11742" y="48000"/>
                    <a:pt x="12465" y="47897"/>
                    <a:pt x="13177" y="47676"/>
                  </a:cubicBezTo>
                  <a:cubicBezTo>
                    <a:pt x="13259" y="47683"/>
                    <a:pt x="13342" y="47687"/>
                    <a:pt x="13426" y="47687"/>
                  </a:cubicBezTo>
                  <a:cubicBezTo>
                    <a:pt x="14899" y="47687"/>
                    <a:pt x="16544" y="46597"/>
                    <a:pt x="17680" y="45208"/>
                  </a:cubicBezTo>
                  <a:cubicBezTo>
                    <a:pt x="18881" y="43740"/>
                    <a:pt x="19648" y="41905"/>
                    <a:pt x="20249" y="40071"/>
                  </a:cubicBezTo>
                  <a:cubicBezTo>
                    <a:pt x="23251" y="31231"/>
                    <a:pt x="23651" y="21524"/>
                    <a:pt x="21349" y="12484"/>
                  </a:cubicBezTo>
                  <a:cubicBezTo>
                    <a:pt x="20649" y="9682"/>
                    <a:pt x="19681" y="6914"/>
                    <a:pt x="18014" y="4645"/>
                  </a:cubicBezTo>
                  <a:cubicBezTo>
                    <a:pt x="16346" y="2310"/>
                    <a:pt x="13877" y="476"/>
                    <a:pt x="11075" y="9"/>
                  </a:cubicBezTo>
                  <a:cubicBezTo>
                    <a:pt x="10988" y="3"/>
                    <a:pt x="10901" y="0"/>
                    <a:pt x="108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4"/>
            <p:cNvSpPr/>
            <p:nvPr/>
          </p:nvSpPr>
          <p:spPr>
            <a:xfrm>
              <a:off x="3250825" y="727625"/>
              <a:ext cx="65900" cy="1320150"/>
            </a:xfrm>
            <a:custGeom>
              <a:avLst/>
              <a:gdLst/>
              <a:ahLst/>
              <a:cxnLst/>
              <a:rect l="l" t="t" r="r" b="b"/>
              <a:pathLst>
                <a:path w="2636" h="52806" extrusionOk="0">
                  <a:moveTo>
                    <a:pt x="301" y="1"/>
                  </a:moveTo>
                  <a:cubicBezTo>
                    <a:pt x="134" y="1"/>
                    <a:pt x="1" y="167"/>
                    <a:pt x="1" y="334"/>
                  </a:cubicBezTo>
                  <a:cubicBezTo>
                    <a:pt x="1768" y="17647"/>
                    <a:pt x="1969" y="35159"/>
                    <a:pt x="634" y="52472"/>
                  </a:cubicBezTo>
                  <a:cubicBezTo>
                    <a:pt x="601" y="52638"/>
                    <a:pt x="734" y="52805"/>
                    <a:pt x="935" y="52805"/>
                  </a:cubicBezTo>
                  <a:cubicBezTo>
                    <a:pt x="1101" y="52805"/>
                    <a:pt x="1235" y="52672"/>
                    <a:pt x="1268" y="52505"/>
                  </a:cubicBezTo>
                  <a:cubicBezTo>
                    <a:pt x="2636" y="35159"/>
                    <a:pt x="2436" y="17613"/>
                    <a:pt x="634" y="301"/>
                  </a:cubicBezTo>
                  <a:cubicBezTo>
                    <a:pt x="634" y="134"/>
                    <a:pt x="468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2" name="Google Shape;602;p24"/>
          <p:cNvGrpSpPr/>
          <p:nvPr/>
        </p:nvGrpSpPr>
        <p:grpSpPr>
          <a:xfrm rot="-7655812" flipH="1">
            <a:off x="7796588" y="-298837"/>
            <a:ext cx="780013" cy="1010181"/>
            <a:chOff x="2833850" y="2350550"/>
            <a:chExt cx="853150" cy="1104900"/>
          </a:xfrm>
        </p:grpSpPr>
        <p:sp>
          <p:nvSpPr>
            <p:cNvPr id="603" name="Google Shape;603;p24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24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5" name="Google Shape;605;p24"/>
          <p:cNvGrpSpPr/>
          <p:nvPr/>
        </p:nvGrpSpPr>
        <p:grpSpPr>
          <a:xfrm>
            <a:off x="6557744" y="581271"/>
            <a:ext cx="1667255" cy="1504197"/>
            <a:chOff x="540900" y="3060200"/>
            <a:chExt cx="2141350" cy="1931925"/>
          </a:xfrm>
        </p:grpSpPr>
        <p:sp>
          <p:nvSpPr>
            <p:cNvPr id="606" name="Google Shape;606;p24"/>
            <p:cNvSpPr/>
            <p:nvPr/>
          </p:nvSpPr>
          <p:spPr>
            <a:xfrm>
              <a:off x="540900" y="3060200"/>
              <a:ext cx="2141350" cy="1931925"/>
            </a:xfrm>
            <a:custGeom>
              <a:avLst/>
              <a:gdLst/>
              <a:ahLst/>
              <a:cxnLst/>
              <a:rect l="l" t="t" r="r" b="b"/>
              <a:pathLst>
                <a:path w="85654" h="77277" extrusionOk="0">
                  <a:moveTo>
                    <a:pt x="43942" y="0"/>
                  </a:moveTo>
                  <a:cubicBezTo>
                    <a:pt x="40087" y="0"/>
                    <a:pt x="37157" y="1896"/>
                    <a:pt x="34305" y="5113"/>
                  </a:cubicBezTo>
                  <a:lnTo>
                    <a:pt x="34305" y="5041"/>
                  </a:lnTo>
                  <a:lnTo>
                    <a:pt x="34305" y="4997"/>
                  </a:lnTo>
                  <a:cubicBezTo>
                    <a:pt x="34305" y="4867"/>
                    <a:pt x="34305" y="4736"/>
                    <a:pt x="34291" y="4606"/>
                  </a:cubicBezTo>
                  <a:lnTo>
                    <a:pt x="34291" y="4577"/>
                  </a:lnTo>
                  <a:cubicBezTo>
                    <a:pt x="34276" y="4446"/>
                    <a:pt x="34233" y="4316"/>
                    <a:pt x="34204" y="4200"/>
                  </a:cubicBezTo>
                  <a:cubicBezTo>
                    <a:pt x="34204" y="4156"/>
                    <a:pt x="34175" y="4142"/>
                    <a:pt x="34160" y="4098"/>
                  </a:cubicBezTo>
                  <a:cubicBezTo>
                    <a:pt x="34146" y="4069"/>
                    <a:pt x="34146" y="4025"/>
                    <a:pt x="34131" y="4011"/>
                  </a:cubicBezTo>
                  <a:cubicBezTo>
                    <a:pt x="34088" y="3924"/>
                    <a:pt x="34059" y="3837"/>
                    <a:pt x="34001" y="3735"/>
                  </a:cubicBezTo>
                  <a:lnTo>
                    <a:pt x="33986" y="3721"/>
                  </a:lnTo>
                  <a:cubicBezTo>
                    <a:pt x="33928" y="3590"/>
                    <a:pt x="33856" y="3489"/>
                    <a:pt x="33769" y="3373"/>
                  </a:cubicBezTo>
                  <a:cubicBezTo>
                    <a:pt x="33740" y="3358"/>
                    <a:pt x="33740" y="3344"/>
                    <a:pt x="33725" y="3344"/>
                  </a:cubicBezTo>
                  <a:cubicBezTo>
                    <a:pt x="33638" y="3228"/>
                    <a:pt x="33565" y="3141"/>
                    <a:pt x="33449" y="3039"/>
                  </a:cubicBezTo>
                  <a:cubicBezTo>
                    <a:pt x="33435" y="3010"/>
                    <a:pt x="33420" y="2996"/>
                    <a:pt x="33406" y="2996"/>
                  </a:cubicBezTo>
                  <a:cubicBezTo>
                    <a:pt x="33304" y="2909"/>
                    <a:pt x="33203" y="2822"/>
                    <a:pt x="33087" y="2749"/>
                  </a:cubicBezTo>
                  <a:lnTo>
                    <a:pt x="33072" y="2749"/>
                  </a:lnTo>
                  <a:cubicBezTo>
                    <a:pt x="32971" y="2677"/>
                    <a:pt x="32855" y="2604"/>
                    <a:pt x="32724" y="2546"/>
                  </a:cubicBezTo>
                  <a:cubicBezTo>
                    <a:pt x="32710" y="2546"/>
                    <a:pt x="32695" y="2531"/>
                    <a:pt x="32681" y="2531"/>
                  </a:cubicBezTo>
                  <a:cubicBezTo>
                    <a:pt x="32550" y="2473"/>
                    <a:pt x="32434" y="2415"/>
                    <a:pt x="32318" y="2386"/>
                  </a:cubicBezTo>
                  <a:cubicBezTo>
                    <a:pt x="32289" y="2386"/>
                    <a:pt x="32275" y="2357"/>
                    <a:pt x="32260" y="2357"/>
                  </a:cubicBezTo>
                  <a:cubicBezTo>
                    <a:pt x="31984" y="2285"/>
                    <a:pt x="31709" y="2256"/>
                    <a:pt x="31448" y="2256"/>
                  </a:cubicBezTo>
                  <a:lnTo>
                    <a:pt x="31404" y="2256"/>
                  </a:lnTo>
                  <a:cubicBezTo>
                    <a:pt x="31259" y="2256"/>
                    <a:pt x="31129" y="2270"/>
                    <a:pt x="30984" y="2314"/>
                  </a:cubicBezTo>
                  <a:lnTo>
                    <a:pt x="30955" y="2314"/>
                  </a:lnTo>
                  <a:cubicBezTo>
                    <a:pt x="14143" y="5737"/>
                    <a:pt x="11764" y="11539"/>
                    <a:pt x="13128" y="21722"/>
                  </a:cubicBezTo>
                  <a:cubicBezTo>
                    <a:pt x="13171" y="22012"/>
                    <a:pt x="13200" y="22302"/>
                    <a:pt x="13244" y="22577"/>
                  </a:cubicBezTo>
                  <a:cubicBezTo>
                    <a:pt x="13200" y="22519"/>
                    <a:pt x="13171" y="22447"/>
                    <a:pt x="13128" y="22403"/>
                  </a:cubicBezTo>
                  <a:cubicBezTo>
                    <a:pt x="13113" y="22374"/>
                    <a:pt x="13113" y="22360"/>
                    <a:pt x="13099" y="22345"/>
                  </a:cubicBezTo>
                  <a:cubicBezTo>
                    <a:pt x="13026" y="22229"/>
                    <a:pt x="12925" y="22142"/>
                    <a:pt x="12838" y="22041"/>
                  </a:cubicBezTo>
                  <a:lnTo>
                    <a:pt x="12809" y="21997"/>
                  </a:lnTo>
                  <a:cubicBezTo>
                    <a:pt x="12707" y="21910"/>
                    <a:pt x="12620" y="21823"/>
                    <a:pt x="12519" y="21751"/>
                  </a:cubicBezTo>
                  <a:cubicBezTo>
                    <a:pt x="12490" y="21751"/>
                    <a:pt x="12490" y="21722"/>
                    <a:pt x="12475" y="21722"/>
                  </a:cubicBezTo>
                  <a:cubicBezTo>
                    <a:pt x="12374" y="21649"/>
                    <a:pt x="12258" y="21577"/>
                    <a:pt x="12156" y="21533"/>
                  </a:cubicBezTo>
                  <a:cubicBezTo>
                    <a:pt x="12127" y="21504"/>
                    <a:pt x="12098" y="21490"/>
                    <a:pt x="12083" y="21490"/>
                  </a:cubicBezTo>
                  <a:cubicBezTo>
                    <a:pt x="12040" y="21475"/>
                    <a:pt x="12025" y="21461"/>
                    <a:pt x="11982" y="21432"/>
                  </a:cubicBezTo>
                  <a:cubicBezTo>
                    <a:pt x="11895" y="21403"/>
                    <a:pt x="11808" y="21359"/>
                    <a:pt x="11692" y="21330"/>
                  </a:cubicBezTo>
                  <a:lnTo>
                    <a:pt x="11677" y="21330"/>
                  </a:lnTo>
                  <a:cubicBezTo>
                    <a:pt x="11547" y="21287"/>
                    <a:pt x="11431" y="21258"/>
                    <a:pt x="11300" y="21243"/>
                  </a:cubicBezTo>
                  <a:cubicBezTo>
                    <a:pt x="11286" y="21243"/>
                    <a:pt x="11257" y="21243"/>
                    <a:pt x="11242" y="21214"/>
                  </a:cubicBezTo>
                  <a:cubicBezTo>
                    <a:pt x="11112" y="21200"/>
                    <a:pt x="10967" y="21200"/>
                    <a:pt x="10851" y="21200"/>
                  </a:cubicBezTo>
                  <a:lnTo>
                    <a:pt x="10778" y="21200"/>
                  </a:lnTo>
                  <a:cubicBezTo>
                    <a:pt x="10647" y="21200"/>
                    <a:pt x="10517" y="21214"/>
                    <a:pt x="10386" y="21243"/>
                  </a:cubicBezTo>
                  <a:lnTo>
                    <a:pt x="10357" y="21243"/>
                  </a:lnTo>
                  <a:cubicBezTo>
                    <a:pt x="10241" y="21258"/>
                    <a:pt x="10125" y="21287"/>
                    <a:pt x="10009" y="21330"/>
                  </a:cubicBezTo>
                  <a:cubicBezTo>
                    <a:pt x="9995" y="21330"/>
                    <a:pt x="9951" y="21345"/>
                    <a:pt x="9937" y="21345"/>
                  </a:cubicBezTo>
                  <a:cubicBezTo>
                    <a:pt x="9835" y="21388"/>
                    <a:pt x="9705" y="21432"/>
                    <a:pt x="9589" y="21490"/>
                  </a:cubicBezTo>
                  <a:cubicBezTo>
                    <a:pt x="9574" y="21504"/>
                    <a:pt x="9545" y="21533"/>
                    <a:pt x="9516" y="21533"/>
                  </a:cubicBezTo>
                  <a:cubicBezTo>
                    <a:pt x="9415" y="21577"/>
                    <a:pt x="9298" y="21649"/>
                    <a:pt x="9197" y="21751"/>
                  </a:cubicBezTo>
                  <a:lnTo>
                    <a:pt x="9182" y="21765"/>
                  </a:lnTo>
                  <a:cubicBezTo>
                    <a:pt x="9066" y="21838"/>
                    <a:pt x="8979" y="21925"/>
                    <a:pt x="8892" y="22012"/>
                  </a:cubicBezTo>
                  <a:lnTo>
                    <a:pt x="8849" y="22055"/>
                  </a:lnTo>
                  <a:cubicBezTo>
                    <a:pt x="8762" y="22142"/>
                    <a:pt x="8675" y="22258"/>
                    <a:pt x="8602" y="22374"/>
                  </a:cubicBezTo>
                  <a:lnTo>
                    <a:pt x="8573" y="22403"/>
                  </a:lnTo>
                  <a:cubicBezTo>
                    <a:pt x="1" y="35385"/>
                    <a:pt x="1176" y="41347"/>
                    <a:pt x="7587" y="47004"/>
                  </a:cubicBezTo>
                  <a:lnTo>
                    <a:pt x="7471" y="47004"/>
                  </a:lnTo>
                  <a:cubicBezTo>
                    <a:pt x="7340" y="47004"/>
                    <a:pt x="7224" y="47004"/>
                    <a:pt x="7094" y="47019"/>
                  </a:cubicBezTo>
                  <a:lnTo>
                    <a:pt x="7050" y="47019"/>
                  </a:lnTo>
                  <a:cubicBezTo>
                    <a:pt x="6934" y="47033"/>
                    <a:pt x="6804" y="47077"/>
                    <a:pt x="6673" y="47106"/>
                  </a:cubicBezTo>
                  <a:cubicBezTo>
                    <a:pt x="6644" y="47106"/>
                    <a:pt x="6615" y="47135"/>
                    <a:pt x="6586" y="47135"/>
                  </a:cubicBezTo>
                  <a:cubicBezTo>
                    <a:pt x="6543" y="47149"/>
                    <a:pt x="6514" y="47149"/>
                    <a:pt x="6499" y="47164"/>
                  </a:cubicBezTo>
                  <a:cubicBezTo>
                    <a:pt x="6397" y="47207"/>
                    <a:pt x="6310" y="47236"/>
                    <a:pt x="6223" y="47294"/>
                  </a:cubicBezTo>
                  <a:cubicBezTo>
                    <a:pt x="6223" y="47294"/>
                    <a:pt x="6209" y="47294"/>
                    <a:pt x="6209" y="47309"/>
                  </a:cubicBezTo>
                  <a:cubicBezTo>
                    <a:pt x="6078" y="47381"/>
                    <a:pt x="5962" y="47454"/>
                    <a:pt x="5861" y="47526"/>
                  </a:cubicBezTo>
                  <a:cubicBezTo>
                    <a:pt x="5846" y="47541"/>
                    <a:pt x="5846" y="47541"/>
                    <a:pt x="5817" y="47541"/>
                  </a:cubicBezTo>
                  <a:cubicBezTo>
                    <a:pt x="5716" y="47642"/>
                    <a:pt x="5600" y="47715"/>
                    <a:pt x="5513" y="47816"/>
                  </a:cubicBezTo>
                  <a:cubicBezTo>
                    <a:pt x="5498" y="47831"/>
                    <a:pt x="5484" y="47860"/>
                    <a:pt x="5484" y="47874"/>
                  </a:cubicBezTo>
                  <a:cubicBezTo>
                    <a:pt x="5382" y="47961"/>
                    <a:pt x="5295" y="48077"/>
                    <a:pt x="5223" y="48179"/>
                  </a:cubicBezTo>
                  <a:cubicBezTo>
                    <a:pt x="5223" y="48179"/>
                    <a:pt x="5223" y="48193"/>
                    <a:pt x="5208" y="48193"/>
                  </a:cubicBezTo>
                  <a:cubicBezTo>
                    <a:pt x="5136" y="48309"/>
                    <a:pt x="5078" y="48411"/>
                    <a:pt x="5005" y="48527"/>
                  </a:cubicBezTo>
                  <a:cubicBezTo>
                    <a:pt x="4990" y="48542"/>
                    <a:pt x="4990" y="48556"/>
                    <a:pt x="4976" y="48585"/>
                  </a:cubicBezTo>
                  <a:cubicBezTo>
                    <a:pt x="4918" y="48687"/>
                    <a:pt x="4874" y="48817"/>
                    <a:pt x="4831" y="48948"/>
                  </a:cubicBezTo>
                  <a:cubicBezTo>
                    <a:pt x="4831" y="48962"/>
                    <a:pt x="4802" y="48991"/>
                    <a:pt x="4802" y="49020"/>
                  </a:cubicBezTo>
                  <a:cubicBezTo>
                    <a:pt x="4773" y="49136"/>
                    <a:pt x="4729" y="49267"/>
                    <a:pt x="4729" y="49397"/>
                  </a:cubicBezTo>
                  <a:lnTo>
                    <a:pt x="4729" y="49412"/>
                  </a:lnTo>
                  <a:cubicBezTo>
                    <a:pt x="4715" y="49542"/>
                    <a:pt x="4715" y="49687"/>
                    <a:pt x="4715" y="49818"/>
                  </a:cubicBezTo>
                  <a:lnTo>
                    <a:pt x="4715" y="49862"/>
                  </a:lnTo>
                  <a:cubicBezTo>
                    <a:pt x="4715" y="49992"/>
                    <a:pt x="4729" y="50137"/>
                    <a:pt x="4773" y="50268"/>
                  </a:cubicBezTo>
                  <a:lnTo>
                    <a:pt x="4773" y="50297"/>
                  </a:lnTo>
                  <a:cubicBezTo>
                    <a:pt x="7683" y="64586"/>
                    <a:pt x="12311" y="68448"/>
                    <a:pt x="19896" y="68448"/>
                  </a:cubicBezTo>
                  <a:cubicBezTo>
                    <a:pt x="21235" y="68448"/>
                    <a:pt x="22665" y="68328"/>
                    <a:pt x="24195" y="68123"/>
                  </a:cubicBezTo>
                  <a:lnTo>
                    <a:pt x="24224" y="68123"/>
                  </a:lnTo>
                  <a:cubicBezTo>
                    <a:pt x="24746" y="68051"/>
                    <a:pt x="25254" y="67978"/>
                    <a:pt x="25747" y="67920"/>
                  </a:cubicBezTo>
                  <a:lnTo>
                    <a:pt x="25747" y="67920"/>
                  </a:lnTo>
                  <a:cubicBezTo>
                    <a:pt x="25733" y="67964"/>
                    <a:pt x="25733" y="67993"/>
                    <a:pt x="25718" y="68036"/>
                  </a:cubicBezTo>
                  <a:lnTo>
                    <a:pt x="25718" y="68051"/>
                  </a:lnTo>
                  <a:cubicBezTo>
                    <a:pt x="25675" y="68181"/>
                    <a:pt x="25646" y="68312"/>
                    <a:pt x="25617" y="68457"/>
                  </a:cubicBezTo>
                  <a:lnTo>
                    <a:pt x="25617" y="68501"/>
                  </a:lnTo>
                  <a:cubicBezTo>
                    <a:pt x="25602" y="68631"/>
                    <a:pt x="25602" y="68776"/>
                    <a:pt x="25602" y="68907"/>
                  </a:cubicBezTo>
                  <a:lnTo>
                    <a:pt x="25602" y="68979"/>
                  </a:lnTo>
                  <a:cubicBezTo>
                    <a:pt x="25602" y="69110"/>
                    <a:pt x="25617" y="69255"/>
                    <a:pt x="25646" y="69371"/>
                  </a:cubicBezTo>
                  <a:lnTo>
                    <a:pt x="25646" y="69400"/>
                  </a:lnTo>
                  <a:cubicBezTo>
                    <a:pt x="25660" y="69516"/>
                    <a:pt x="25689" y="69646"/>
                    <a:pt x="25733" y="69762"/>
                  </a:cubicBezTo>
                  <a:cubicBezTo>
                    <a:pt x="25733" y="69777"/>
                    <a:pt x="25747" y="69791"/>
                    <a:pt x="25747" y="69806"/>
                  </a:cubicBezTo>
                  <a:cubicBezTo>
                    <a:pt x="25791" y="69937"/>
                    <a:pt x="25834" y="70053"/>
                    <a:pt x="25907" y="70154"/>
                  </a:cubicBezTo>
                  <a:cubicBezTo>
                    <a:pt x="25936" y="70169"/>
                    <a:pt x="25936" y="70198"/>
                    <a:pt x="25950" y="70227"/>
                  </a:cubicBezTo>
                  <a:cubicBezTo>
                    <a:pt x="26023" y="70343"/>
                    <a:pt x="26095" y="70459"/>
                    <a:pt x="26168" y="70560"/>
                  </a:cubicBezTo>
                  <a:cubicBezTo>
                    <a:pt x="26255" y="70662"/>
                    <a:pt x="26342" y="70749"/>
                    <a:pt x="26443" y="70865"/>
                  </a:cubicBezTo>
                  <a:lnTo>
                    <a:pt x="26473" y="70894"/>
                  </a:lnTo>
                  <a:cubicBezTo>
                    <a:pt x="26560" y="70995"/>
                    <a:pt x="26676" y="71082"/>
                    <a:pt x="26806" y="71155"/>
                  </a:cubicBezTo>
                  <a:lnTo>
                    <a:pt x="26821" y="71169"/>
                  </a:lnTo>
                  <a:cubicBezTo>
                    <a:pt x="33261" y="75434"/>
                    <a:pt x="37975" y="77276"/>
                    <a:pt x="41775" y="77276"/>
                  </a:cubicBezTo>
                  <a:cubicBezTo>
                    <a:pt x="45634" y="77276"/>
                    <a:pt x="48564" y="75376"/>
                    <a:pt x="51407" y="72156"/>
                  </a:cubicBezTo>
                  <a:lnTo>
                    <a:pt x="51407" y="72228"/>
                  </a:lnTo>
                  <a:lnTo>
                    <a:pt x="51407" y="72272"/>
                  </a:lnTo>
                  <a:cubicBezTo>
                    <a:pt x="51407" y="72402"/>
                    <a:pt x="51407" y="72533"/>
                    <a:pt x="51421" y="72663"/>
                  </a:cubicBezTo>
                  <a:lnTo>
                    <a:pt x="51421" y="72692"/>
                  </a:lnTo>
                  <a:cubicBezTo>
                    <a:pt x="51436" y="72823"/>
                    <a:pt x="51479" y="72954"/>
                    <a:pt x="51508" y="73070"/>
                  </a:cubicBezTo>
                  <a:cubicBezTo>
                    <a:pt x="51508" y="73113"/>
                    <a:pt x="51537" y="73128"/>
                    <a:pt x="51552" y="73171"/>
                  </a:cubicBezTo>
                  <a:cubicBezTo>
                    <a:pt x="51566" y="73200"/>
                    <a:pt x="51566" y="73244"/>
                    <a:pt x="51581" y="73258"/>
                  </a:cubicBezTo>
                  <a:cubicBezTo>
                    <a:pt x="51610" y="73316"/>
                    <a:pt x="51639" y="73360"/>
                    <a:pt x="51653" y="73403"/>
                  </a:cubicBezTo>
                  <a:cubicBezTo>
                    <a:pt x="51682" y="73432"/>
                    <a:pt x="51697" y="73490"/>
                    <a:pt x="51711" y="73534"/>
                  </a:cubicBezTo>
                  <a:cubicBezTo>
                    <a:pt x="51726" y="73548"/>
                    <a:pt x="51726" y="73563"/>
                    <a:pt x="51755" y="73577"/>
                  </a:cubicBezTo>
                  <a:cubicBezTo>
                    <a:pt x="51784" y="73635"/>
                    <a:pt x="51798" y="73693"/>
                    <a:pt x="51842" y="73751"/>
                  </a:cubicBezTo>
                  <a:cubicBezTo>
                    <a:pt x="51871" y="73795"/>
                    <a:pt x="51914" y="73867"/>
                    <a:pt x="51972" y="73925"/>
                  </a:cubicBezTo>
                  <a:cubicBezTo>
                    <a:pt x="52001" y="73983"/>
                    <a:pt x="52045" y="74012"/>
                    <a:pt x="52074" y="74070"/>
                  </a:cubicBezTo>
                  <a:cubicBezTo>
                    <a:pt x="52132" y="74129"/>
                    <a:pt x="52161" y="74187"/>
                    <a:pt x="52219" y="74230"/>
                  </a:cubicBezTo>
                  <a:lnTo>
                    <a:pt x="52350" y="74361"/>
                  </a:lnTo>
                  <a:cubicBezTo>
                    <a:pt x="52408" y="74419"/>
                    <a:pt x="52451" y="74448"/>
                    <a:pt x="52509" y="74491"/>
                  </a:cubicBezTo>
                  <a:cubicBezTo>
                    <a:pt x="52567" y="74520"/>
                    <a:pt x="52596" y="74564"/>
                    <a:pt x="52654" y="74593"/>
                  </a:cubicBezTo>
                  <a:cubicBezTo>
                    <a:pt x="52712" y="74636"/>
                    <a:pt x="52785" y="74665"/>
                    <a:pt x="52857" y="74709"/>
                  </a:cubicBezTo>
                  <a:cubicBezTo>
                    <a:pt x="52915" y="74723"/>
                    <a:pt x="52944" y="74767"/>
                    <a:pt x="53002" y="74781"/>
                  </a:cubicBezTo>
                  <a:cubicBezTo>
                    <a:pt x="53075" y="74810"/>
                    <a:pt x="53147" y="74839"/>
                    <a:pt x="53220" y="74868"/>
                  </a:cubicBezTo>
                  <a:cubicBezTo>
                    <a:pt x="53278" y="74883"/>
                    <a:pt x="53321" y="74912"/>
                    <a:pt x="53365" y="74926"/>
                  </a:cubicBezTo>
                  <a:cubicBezTo>
                    <a:pt x="53437" y="74941"/>
                    <a:pt x="53524" y="74955"/>
                    <a:pt x="53597" y="74984"/>
                  </a:cubicBezTo>
                  <a:cubicBezTo>
                    <a:pt x="53655" y="74999"/>
                    <a:pt x="53713" y="74999"/>
                    <a:pt x="53742" y="75013"/>
                  </a:cubicBezTo>
                  <a:cubicBezTo>
                    <a:pt x="53829" y="75028"/>
                    <a:pt x="53931" y="75028"/>
                    <a:pt x="54032" y="75028"/>
                  </a:cubicBezTo>
                  <a:lnTo>
                    <a:pt x="54148" y="75028"/>
                  </a:lnTo>
                  <a:cubicBezTo>
                    <a:pt x="54235" y="75028"/>
                    <a:pt x="54322" y="75028"/>
                    <a:pt x="54409" y="75013"/>
                  </a:cubicBezTo>
                  <a:lnTo>
                    <a:pt x="54438" y="75013"/>
                  </a:lnTo>
                  <a:cubicBezTo>
                    <a:pt x="54511" y="75013"/>
                    <a:pt x="54598" y="74999"/>
                    <a:pt x="54670" y="74984"/>
                  </a:cubicBezTo>
                  <a:lnTo>
                    <a:pt x="54685" y="74984"/>
                  </a:lnTo>
                  <a:cubicBezTo>
                    <a:pt x="71496" y="71547"/>
                    <a:pt x="73875" y="65745"/>
                    <a:pt x="72512" y="55562"/>
                  </a:cubicBezTo>
                  <a:lnTo>
                    <a:pt x="72512" y="55518"/>
                  </a:lnTo>
                  <a:cubicBezTo>
                    <a:pt x="72468" y="55257"/>
                    <a:pt x="72439" y="54967"/>
                    <a:pt x="72396" y="54706"/>
                  </a:cubicBezTo>
                  <a:lnTo>
                    <a:pt x="72396" y="54706"/>
                  </a:lnTo>
                  <a:cubicBezTo>
                    <a:pt x="72439" y="54779"/>
                    <a:pt x="72468" y="54837"/>
                    <a:pt x="72526" y="54895"/>
                  </a:cubicBezTo>
                  <a:cubicBezTo>
                    <a:pt x="72541" y="54909"/>
                    <a:pt x="72541" y="54924"/>
                    <a:pt x="72570" y="54938"/>
                  </a:cubicBezTo>
                  <a:cubicBezTo>
                    <a:pt x="72642" y="55054"/>
                    <a:pt x="72729" y="55141"/>
                    <a:pt x="72816" y="55257"/>
                  </a:cubicBezTo>
                  <a:lnTo>
                    <a:pt x="72860" y="55286"/>
                  </a:lnTo>
                  <a:cubicBezTo>
                    <a:pt x="72947" y="55373"/>
                    <a:pt x="73034" y="55475"/>
                    <a:pt x="73150" y="55548"/>
                  </a:cubicBezTo>
                  <a:cubicBezTo>
                    <a:pt x="73164" y="55548"/>
                    <a:pt x="73164" y="55562"/>
                    <a:pt x="73179" y="55562"/>
                  </a:cubicBezTo>
                  <a:cubicBezTo>
                    <a:pt x="73295" y="55635"/>
                    <a:pt x="73396" y="55707"/>
                    <a:pt x="73527" y="55765"/>
                  </a:cubicBezTo>
                  <a:cubicBezTo>
                    <a:pt x="73541" y="55780"/>
                    <a:pt x="73585" y="55780"/>
                    <a:pt x="73599" y="55794"/>
                  </a:cubicBezTo>
                  <a:cubicBezTo>
                    <a:pt x="73629" y="55809"/>
                    <a:pt x="73658" y="55838"/>
                    <a:pt x="73687" y="55852"/>
                  </a:cubicBezTo>
                  <a:cubicBezTo>
                    <a:pt x="73774" y="55881"/>
                    <a:pt x="73890" y="55925"/>
                    <a:pt x="73977" y="55954"/>
                  </a:cubicBezTo>
                  <a:lnTo>
                    <a:pt x="73991" y="55954"/>
                  </a:lnTo>
                  <a:cubicBezTo>
                    <a:pt x="74122" y="55997"/>
                    <a:pt x="74238" y="56026"/>
                    <a:pt x="74354" y="56055"/>
                  </a:cubicBezTo>
                  <a:cubicBezTo>
                    <a:pt x="74397" y="56055"/>
                    <a:pt x="74412" y="56070"/>
                    <a:pt x="74455" y="56070"/>
                  </a:cubicBezTo>
                  <a:cubicBezTo>
                    <a:pt x="74571" y="56084"/>
                    <a:pt x="74702" y="56099"/>
                    <a:pt x="74832" y="56099"/>
                  </a:cubicBezTo>
                  <a:lnTo>
                    <a:pt x="74861" y="56099"/>
                  </a:lnTo>
                  <a:cubicBezTo>
                    <a:pt x="74977" y="56099"/>
                    <a:pt x="75079" y="56084"/>
                    <a:pt x="75195" y="56084"/>
                  </a:cubicBezTo>
                  <a:cubicBezTo>
                    <a:pt x="75224" y="56084"/>
                    <a:pt x="75268" y="56070"/>
                    <a:pt x="75326" y="56070"/>
                  </a:cubicBezTo>
                  <a:cubicBezTo>
                    <a:pt x="75398" y="56055"/>
                    <a:pt x="75485" y="56026"/>
                    <a:pt x="75558" y="56012"/>
                  </a:cubicBezTo>
                  <a:cubicBezTo>
                    <a:pt x="75587" y="55997"/>
                    <a:pt x="75645" y="55997"/>
                    <a:pt x="75688" y="55983"/>
                  </a:cubicBezTo>
                  <a:cubicBezTo>
                    <a:pt x="75761" y="55954"/>
                    <a:pt x="75833" y="55925"/>
                    <a:pt x="75906" y="55910"/>
                  </a:cubicBezTo>
                  <a:cubicBezTo>
                    <a:pt x="75935" y="55881"/>
                    <a:pt x="75993" y="55867"/>
                    <a:pt x="76022" y="55852"/>
                  </a:cubicBezTo>
                  <a:cubicBezTo>
                    <a:pt x="76094" y="55809"/>
                    <a:pt x="76152" y="55780"/>
                    <a:pt x="76225" y="55736"/>
                  </a:cubicBezTo>
                  <a:cubicBezTo>
                    <a:pt x="76268" y="55722"/>
                    <a:pt x="76312" y="55693"/>
                    <a:pt x="76355" y="55664"/>
                  </a:cubicBezTo>
                  <a:cubicBezTo>
                    <a:pt x="76428" y="55635"/>
                    <a:pt x="76486" y="55577"/>
                    <a:pt x="76530" y="55518"/>
                  </a:cubicBezTo>
                  <a:cubicBezTo>
                    <a:pt x="76573" y="55489"/>
                    <a:pt x="76602" y="55475"/>
                    <a:pt x="76646" y="55431"/>
                  </a:cubicBezTo>
                  <a:cubicBezTo>
                    <a:pt x="76718" y="55373"/>
                    <a:pt x="76776" y="55301"/>
                    <a:pt x="76820" y="55257"/>
                  </a:cubicBezTo>
                  <a:lnTo>
                    <a:pt x="76892" y="55185"/>
                  </a:lnTo>
                  <a:cubicBezTo>
                    <a:pt x="76965" y="55083"/>
                    <a:pt x="77037" y="54996"/>
                    <a:pt x="77110" y="54895"/>
                  </a:cubicBezTo>
                  <a:lnTo>
                    <a:pt x="77139" y="54866"/>
                  </a:lnTo>
                  <a:lnTo>
                    <a:pt x="77139" y="54851"/>
                  </a:lnTo>
                  <a:cubicBezTo>
                    <a:pt x="85653" y="41927"/>
                    <a:pt x="84478" y="35966"/>
                    <a:pt x="78082" y="30309"/>
                  </a:cubicBezTo>
                  <a:lnTo>
                    <a:pt x="78198" y="30309"/>
                  </a:lnTo>
                  <a:cubicBezTo>
                    <a:pt x="78299" y="30309"/>
                    <a:pt x="78401" y="30309"/>
                    <a:pt x="78502" y="30294"/>
                  </a:cubicBezTo>
                  <a:cubicBezTo>
                    <a:pt x="78531" y="30294"/>
                    <a:pt x="78546" y="30294"/>
                    <a:pt x="78575" y="30265"/>
                  </a:cubicBezTo>
                  <a:cubicBezTo>
                    <a:pt x="78647" y="30251"/>
                    <a:pt x="78720" y="30251"/>
                    <a:pt x="78821" y="30236"/>
                  </a:cubicBezTo>
                  <a:cubicBezTo>
                    <a:pt x="78850" y="30236"/>
                    <a:pt x="78865" y="30207"/>
                    <a:pt x="78908" y="30207"/>
                  </a:cubicBezTo>
                  <a:cubicBezTo>
                    <a:pt x="78981" y="30193"/>
                    <a:pt x="79068" y="30178"/>
                    <a:pt x="79140" y="30135"/>
                  </a:cubicBezTo>
                  <a:cubicBezTo>
                    <a:pt x="79169" y="30135"/>
                    <a:pt x="79184" y="30120"/>
                    <a:pt x="79198" y="30120"/>
                  </a:cubicBezTo>
                  <a:lnTo>
                    <a:pt x="79213" y="30120"/>
                  </a:lnTo>
                  <a:cubicBezTo>
                    <a:pt x="79314" y="30091"/>
                    <a:pt x="79402" y="30048"/>
                    <a:pt x="79489" y="29990"/>
                  </a:cubicBezTo>
                  <a:cubicBezTo>
                    <a:pt x="79489" y="29990"/>
                    <a:pt x="79503" y="29990"/>
                    <a:pt x="79503" y="29975"/>
                  </a:cubicBezTo>
                  <a:cubicBezTo>
                    <a:pt x="79634" y="29903"/>
                    <a:pt x="79750" y="29830"/>
                    <a:pt x="79851" y="29757"/>
                  </a:cubicBezTo>
                  <a:cubicBezTo>
                    <a:pt x="79866" y="29743"/>
                    <a:pt x="79866" y="29743"/>
                    <a:pt x="79895" y="29743"/>
                  </a:cubicBezTo>
                  <a:cubicBezTo>
                    <a:pt x="79996" y="29656"/>
                    <a:pt x="80083" y="29583"/>
                    <a:pt x="80199" y="29467"/>
                  </a:cubicBezTo>
                  <a:lnTo>
                    <a:pt x="80257" y="29409"/>
                  </a:lnTo>
                  <a:cubicBezTo>
                    <a:pt x="80344" y="29322"/>
                    <a:pt x="80431" y="29221"/>
                    <a:pt x="80504" y="29105"/>
                  </a:cubicBezTo>
                  <a:cubicBezTo>
                    <a:pt x="80504" y="29105"/>
                    <a:pt x="80504" y="29090"/>
                    <a:pt x="80518" y="29090"/>
                  </a:cubicBezTo>
                  <a:cubicBezTo>
                    <a:pt x="80591" y="28974"/>
                    <a:pt x="80649" y="28873"/>
                    <a:pt x="80721" y="28757"/>
                  </a:cubicBezTo>
                  <a:cubicBezTo>
                    <a:pt x="80736" y="28742"/>
                    <a:pt x="80736" y="28728"/>
                    <a:pt x="80765" y="28713"/>
                  </a:cubicBezTo>
                  <a:cubicBezTo>
                    <a:pt x="80809" y="28597"/>
                    <a:pt x="80852" y="28467"/>
                    <a:pt x="80910" y="28351"/>
                  </a:cubicBezTo>
                  <a:cubicBezTo>
                    <a:pt x="80910" y="28321"/>
                    <a:pt x="80925" y="28292"/>
                    <a:pt x="80925" y="28278"/>
                  </a:cubicBezTo>
                  <a:cubicBezTo>
                    <a:pt x="80954" y="28147"/>
                    <a:pt x="80997" y="28017"/>
                    <a:pt x="80997" y="27886"/>
                  </a:cubicBezTo>
                  <a:lnTo>
                    <a:pt x="80997" y="27872"/>
                  </a:lnTo>
                  <a:cubicBezTo>
                    <a:pt x="81012" y="27741"/>
                    <a:pt x="81012" y="27596"/>
                    <a:pt x="81012" y="27480"/>
                  </a:cubicBezTo>
                  <a:lnTo>
                    <a:pt x="81012" y="27422"/>
                  </a:lnTo>
                  <a:cubicBezTo>
                    <a:pt x="81012" y="27292"/>
                    <a:pt x="80997" y="27147"/>
                    <a:pt x="80954" y="27016"/>
                  </a:cubicBezTo>
                  <a:lnTo>
                    <a:pt x="80954" y="26987"/>
                  </a:lnTo>
                  <a:cubicBezTo>
                    <a:pt x="78044" y="12698"/>
                    <a:pt x="73416" y="8835"/>
                    <a:pt x="65840" y="8835"/>
                  </a:cubicBezTo>
                  <a:cubicBezTo>
                    <a:pt x="64502" y="8835"/>
                    <a:pt x="63073" y="8956"/>
                    <a:pt x="61546" y="9160"/>
                  </a:cubicBezTo>
                  <a:lnTo>
                    <a:pt x="61502" y="9160"/>
                  </a:lnTo>
                  <a:cubicBezTo>
                    <a:pt x="60980" y="9233"/>
                    <a:pt x="60472" y="9305"/>
                    <a:pt x="59979" y="9363"/>
                  </a:cubicBezTo>
                  <a:cubicBezTo>
                    <a:pt x="59994" y="9320"/>
                    <a:pt x="59994" y="9291"/>
                    <a:pt x="60023" y="9247"/>
                  </a:cubicBezTo>
                  <a:lnTo>
                    <a:pt x="60023" y="9233"/>
                  </a:lnTo>
                  <a:cubicBezTo>
                    <a:pt x="60052" y="9102"/>
                    <a:pt x="60095" y="8986"/>
                    <a:pt x="60110" y="8841"/>
                  </a:cubicBezTo>
                  <a:lnTo>
                    <a:pt x="60110" y="8783"/>
                  </a:lnTo>
                  <a:cubicBezTo>
                    <a:pt x="60124" y="8653"/>
                    <a:pt x="60124" y="8508"/>
                    <a:pt x="60124" y="8377"/>
                  </a:cubicBezTo>
                  <a:lnTo>
                    <a:pt x="60124" y="8304"/>
                  </a:lnTo>
                  <a:cubicBezTo>
                    <a:pt x="60124" y="8188"/>
                    <a:pt x="60110" y="8043"/>
                    <a:pt x="60095" y="7913"/>
                  </a:cubicBezTo>
                  <a:lnTo>
                    <a:pt x="60095" y="7898"/>
                  </a:lnTo>
                  <a:cubicBezTo>
                    <a:pt x="60066" y="7768"/>
                    <a:pt x="60037" y="7637"/>
                    <a:pt x="59994" y="7536"/>
                  </a:cubicBezTo>
                  <a:cubicBezTo>
                    <a:pt x="59994" y="7507"/>
                    <a:pt x="59979" y="7492"/>
                    <a:pt x="59979" y="7478"/>
                  </a:cubicBezTo>
                  <a:cubicBezTo>
                    <a:pt x="59950" y="7347"/>
                    <a:pt x="59892" y="7246"/>
                    <a:pt x="59820" y="7130"/>
                  </a:cubicBezTo>
                  <a:cubicBezTo>
                    <a:pt x="59805" y="7115"/>
                    <a:pt x="59805" y="7101"/>
                    <a:pt x="59776" y="7057"/>
                  </a:cubicBezTo>
                  <a:cubicBezTo>
                    <a:pt x="59704" y="6956"/>
                    <a:pt x="59631" y="6825"/>
                    <a:pt x="59559" y="6738"/>
                  </a:cubicBezTo>
                  <a:cubicBezTo>
                    <a:pt x="59472" y="6622"/>
                    <a:pt x="59385" y="6535"/>
                    <a:pt x="59297" y="6419"/>
                  </a:cubicBezTo>
                  <a:lnTo>
                    <a:pt x="59254" y="6390"/>
                  </a:lnTo>
                  <a:cubicBezTo>
                    <a:pt x="59167" y="6303"/>
                    <a:pt x="59051" y="6201"/>
                    <a:pt x="58935" y="6129"/>
                  </a:cubicBezTo>
                  <a:lnTo>
                    <a:pt x="58906" y="6114"/>
                  </a:lnTo>
                  <a:cubicBezTo>
                    <a:pt x="52467" y="1853"/>
                    <a:pt x="47752" y="0"/>
                    <a:pt x="439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24"/>
            <p:cNvSpPr/>
            <p:nvPr/>
          </p:nvSpPr>
          <p:spPr>
            <a:xfrm>
              <a:off x="1204150" y="4106925"/>
              <a:ext cx="80525" cy="126575"/>
            </a:xfrm>
            <a:custGeom>
              <a:avLst/>
              <a:gdLst/>
              <a:ahLst/>
              <a:cxnLst/>
              <a:rect l="l" t="t" r="r" b="b"/>
              <a:pathLst>
                <a:path w="3221" h="5063" extrusionOk="0">
                  <a:moveTo>
                    <a:pt x="436" y="0"/>
                  </a:moveTo>
                  <a:cubicBezTo>
                    <a:pt x="305" y="0"/>
                    <a:pt x="218" y="44"/>
                    <a:pt x="131" y="131"/>
                  </a:cubicBezTo>
                  <a:cubicBezTo>
                    <a:pt x="30" y="203"/>
                    <a:pt x="1" y="305"/>
                    <a:pt x="1" y="435"/>
                  </a:cubicBezTo>
                  <a:lnTo>
                    <a:pt x="1" y="4627"/>
                  </a:lnTo>
                  <a:cubicBezTo>
                    <a:pt x="1" y="4758"/>
                    <a:pt x="30" y="4845"/>
                    <a:pt x="131" y="4932"/>
                  </a:cubicBezTo>
                  <a:cubicBezTo>
                    <a:pt x="204" y="5033"/>
                    <a:pt x="320" y="5062"/>
                    <a:pt x="450" y="5062"/>
                  </a:cubicBezTo>
                  <a:cubicBezTo>
                    <a:pt x="566" y="5062"/>
                    <a:pt x="668" y="5033"/>
                    <a:pt x="769" y="4975"/>
                  </a:cubicBezTo>
                  <a:cubicBezTo>
                    <a:pt x="871" y="4903"/>
                    <a:pt x="900" y="4787"/>
                    <a:pt x="900" y="4671"/>
                  </a:cubicBezTo>
                  <a:lnTo>
                    <a:pt x="900" y="2974"/>
                  </a:lnTo>
                  <a:lnTo>
                    <a:pt x="2466" y="2974"/>
                  </a:lnTo>
                  <a:cubicBezTo>
                    <a:pt x="2582" y="2974"/>
                    <a:pt x="2684" y="2945"/>
                    <a:pt x="2771" y="2858"/>
                  </a:cubicBezTo>
                  <a:cubicBezTo>
                    <a:pt x="2858" y="2756"/>
                    <a:pt x="2902" y="2669"/>
                    <a:pt x="2902" y="2568"/>
                  </a:cubicBezTo>
                  <a:cubicBezTo>
                    <a:pt x="2902" y="2437"/>
                    <a:pt x="2858" y="2321"/>
                    <a:pt x="2771" y="2249"/>
                  </a:cubicBezTo>
                  <a:cubicBezTo>
                    <a:pt x="2698" y="2161"/>
                    <a:pt x="2582" y="2132"/>
                    <a:pt x="2466" y="2132"/>
                  </a:cubicBezTo>
                  <a:lnTo>
                    <a:pt x="900" y="2132"/>
                  </a:lnTo>
                  <a:lnTo>
                    <a:pt x="900" y="856"/>
                  </a:lnTo>
                  <a:lnTo>
                    <a:pt x="2785" y="856"/>
                  </a:lnTo>
                  <a:cubicBezTo>
                    <a:pt x="2916" y="856"/>
                    <a:pt x="3003" y="813"/>
                    <a:pt x="3090" y="725"/>
                  </a:cubicBezTo>
                  <a:cubicBezTo>
                    <a:pt x="3192" y="638"/>
                    <a:pt x="3221" y="551"/>
                    <a:pt x="3221" y="435"/>
                  </a:cubicBezTo>
                  <a:cubicBezTo>
                    <a:pt x="3221" y="305"/>
                    <a:pt x="3192" y="203"/>
                    <a:pt x="3090" y="131"/>
                  </a:cubicBezTo>
                  <a:cubicBezTo>
                    <a:pt x="3032" y="44"/>
                    <a:pt x="2916" y="0"/>
                    <a:pt x="2785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4"/>
            <p:cNvSpPr/>
            <p:nvPr/>
          </p:nvSpPr>
          <p:spPr>
            <a:xfrm>
              <a:off x="1305675" y="4106925"/>
              <a:ext cx="104100" cy="127850"/>
            </a:xfrm>
            <a:custGeom>
              <a:avLst/>
              <a:gdLst/>
              <a:ahLst/>
              <a:cxnLst/>
              <a:rect l="l" t="t" r="r" b="b"/>
              <a:pathLst>
                <a:path w="4164" h="5114" extrusionOk="0">
                  <a:moveTo>
                    <a:pt x="2481" y="827"/>
                  </a:moveTo>
                  <a:cubicBezTo>
                    <a:pt x="2612" y="827"/>
                    <a:pt x="2742" y="900"/>
                    <a:pt x="2844" y="1045"/>
                  </a:cubicBezTo>
                  <a:cubicBezTo>
                    <a:pt x="2960" y="1161"/>
                    <a:pt x="3003" y="1349"/>
                    <a:pt x="3003" y="1567"/>
                  </a:cubicBezTo>
                  <a:cubicBezTo>
                    <a:pt x="3003" y="1726"/>
                    <a:pt x="2989" y="1871"/>
                    <a:pt x="2931" y="2016"/>
                  </a:cubicBezTo>
                  <a:cubicBezTo>
                    <a:pt x="2887" y="2161"/>
                    <a:pt x="2829" y="2278"/>
                    <a:pt x="2742" y="2350"/>
                  </a:cubicBezTo>
                  <a:cubicBezTo>
                    <a:pt x="2641" y="2437"/>
                    <a:pt x="2568" y="2466"/>
                    <a:pt x="2481" y="2466"/>
                  </a:cubicBezTo>
                  <a:lnTo>
                    <a:pt x="900" y="2466"/>
                  </a:lnTo>
                  <a:lnTo>
                    <a:pt x="900" y="827"/>
                  </a:lnTo>
                  <a:close/>
                  <a:moveTo>
                    <a:pt x="436" y="0"/>
                  </a:moveTo>
                  <a:cubicBezTo>
                    <a:pt x="306" y="0"/>
                    <a:pt x="219" y="44"/>
                    <a:pt x="131" y="131"/>
                  </a:cubicBezTo>
                  <a:cubicBezTo>
                    <a:pt x="30" y="203"/>
                    <a:pt x="1" y="305"/>
                    <a:pt x="1" y="435"/>
                  </a:cubicBezTo>
                  <a:lnTo>
                    <a:pt x="1" y="4627"/>
                  </a:lnTo>
                  <a:cubicBezTo>
                    <a:pt x="1" y="4758"/>
                    <a:pt x="59" y="4845"/>
                    <a:pt x="161" y="4932"/>
                  </a:cubicBezTo>
                  <a:cubicBezTo>
                    <a:pt x="277" y="5033"/>
                    <a:pt x="393" y="5062"/>
                    <a:pt x="523" y="5062"/>
                  </a:cubicBezTo>
                  <a:cubicBezTo>
                    <a:pt x="654" y="5062"/>
                    <a:pt x="741" y="5033"/>
                    <a:pt x="755" y="4975"/>
                  </a:cubicBezTo>
                  <a:cubicBezTo>
                    <a:pt x="828" y="4903"/>
                    <a:pt x="871" y="4787"/>
                    <a:pt x="871" y="4656"/>
                  </a:cubicBezTo>
                  <a:lnTo>
                    <a:pt x="871" y="3249"/>
                  </a:lnTo>
                  <a:lnTo>
                    <a:pt x="2235" y="3249"/>
                  </a:lnTo>
                  <a:cubicBezTo>
                    <a:pt x="2336" y="3249"/>
                    <a:pt x="2423" y="3264"/>
                    <a:pt x="2510" y="3278"/>
                  </a:cubicBezTo>
                  <a:cubicBezTo>
                    <a:pt x="2597" y="3307"/>
                    <a:pt x="2655" y="3336"/>
                    <a:pt x="2713" y="3394"/>
                  </a:cubicBezTo>
                  <a:cubicBezTo>
                    <a:pt x="2771" y="3452"/>
                    <a:pt x="2800" y="3496"/>
                    <a:pt x="2844" y="3568"/>
                  </a:cubicBezTo>
                  <a:cubicBezTo>
                    <a:pt x="2858" y="3641"/>
                    <a:pt x="2873" y="3714"/>
                    <a:pt x="2873" y="3815"/>
                  </a:cubicBezTo>
                  <a:cubicBezTo>
                    <a:pt x="2873" y="4062"/>
                    <a:pt x="2902" y="4265"/>
                    <a:pt x="2945" y="4424"/>
                  </a:cubicBezTo>
                  <a:cubicBezTo>
                    <a:pt x="3003" y="4584"/>
                    <a:pt x="3062" y="4714"/>
                    <a:pt x="3149" y="4801"/>
                  </a:cubicBezTo>
                  <a:cubicBezTo>
                    <a:pt x="3236" y="4903"/>
                    <a:pt x="3308" y="4975"/>
                    <a:pt x="3410" y="5019"/>
                  </a:cubicBezTo>
                  <a:cubicBezTo>
                    <a:pt x="3453" y="5062"/>
                    <a:pt x="3511" y="5077"/>
                    <a:pt x="3598" y="5092"/>
                  </a:cubicBezTo>
                  <a:cubicBezTo>
                    <a:pt x="3649" y="5106"/>
                    <a:pt x="3692" y="5113"/>
                    <a:pt x="3734" y="5113"/>
                  </a:cubicBezTo>
                  <a:cubicBezTo>
                    <a:pt x="3776" y="5113"/>
                    <a:pt x="3816" y="5106"/>
                    <a:pt x="3859" y="5092"/>
                  </a:cubicBezTo>
                  <a:cubicBezTo>
                    <a:pt x="3932" y="5077"/>
                    <a:pt x="4004" y="5019"/>
                    <a:pt x="4062" y="4975"/>
                  </a:cubicBezTo>
                  <a:cubicBezTo>
                    <a:pt x="4149" y="4874"/>
                    <a:pt x="4164" y="4787"/>
                    <a:pt x="4149" y="4656"/>
                  </a:cubicBezTo>
                  <a:cubicBezTo>
                    <a:pt x="4135" y="4540"/>
                    <a:pt x="4062" y="4439"/>
                    <a:pt x="3946" y="4395"/>
                  </a:cubicBezTo>
                  <a:cubicBezTo>
                    <a:pt x="3888" y="4352"/>
                    <a:pt x="3845" y="4323"/>
                    <a:pt x="3816" y="4250"/>
                  </a:cubicBezTo>
                  <a:cubicBezTo>
                    <a:pt x="3801" y="4178"/>
                    <a:pt x="3787" y="4105"/>
                    <a:pt x="3787" y="4004"/>
                  </a:cubicBezTo>
                  <a:cubicBezTo>
                    <a:pt x="3787" y="3917"/>
                    <a:pt x="3772" y="3815"/>
                    <a:pt x="3758" y="3685"/>
                  </a:cubicBezTo>
                  <a:cubicBezTo>
                    <a:pt x="3729" y="3554"/>
                    <a:pt x="3714" y="3423"/>
                    <a:pt x="3656" y="3322"/>
                  </a:cubicBezTo>
                  <a:cubicBezTo>
                    <a:pt x="3613" y="3191"/>
                    <a:pt x="3540" y="3090"/>
                    <a:pt x="3439" y="2988"/>
                  </a:cubicBezTo>
                  <a:cubicBezTo>
                    <a:pt x="3385" y="2934"/>
                    <a:pt x="3314" y="2881"/>
                    <a:pt x="3241" y="2830"/>
                  </a:cubicBezTo>
                  <a:lnTo>
                    <a:pt x="3241" y="2830"/>
                  </a:lnTo>
                  <a:cubicBezTo>
                    <a:pt x="3348" y="2766"/>
                    <a:pt x="3448" y="2685"/>
                    <a:pt x="3540" y="2582"/>
                  </a:cubicBezTo>
                  <a:cubicBezTo>
                    <a:pt x="3656" y="2437"/>
                    <a:pt x="3772" y="2292"/>
                    <a:pt x="3845" y="2103"/>
                  </a:cubicBezTo>
                  <a:cubicBezTo>
                    <a:pt x="3917" y="1929"/>
                    <a:pt x="3946" y="1741"/>
                    <a:pt x="3946" y="1567"/>
                  </a:cubicBezTo>
                  <a:cubicBezTo>
                    <a:pt x="3946" y="1248"/>
                    <a:pt x="3874" y="987"/>
                    <a:pt x="3758" y="740"/>
                  </a:cubicBezTo>
                  <a:cubicBezTo>
                    <a:pt x="3627" y="508"/>
                    <a:pt x="3439" y="334"/>
                    <a:pt x="3221" y="203"/>
                  </a:cubicBezTo>
                  <a:cubicBezTo>
                    <a:pt x="3003" y="73"/>
                    <a:pt x="2771" y="0"/>
                    <a:pt x="2510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4"/>
            <p:cNvSpPr/>
            <p:nvPr/>
          </p:nvSpPr>
          <p:spPr>
            <a:xfrm>
              <a:off x="1429700" y="4106550"/>
              <a:ext cx="23250" cy="126575"/>
            </a:xfrm>
            <a:custGeom>
              <a:avLst/>
              <a:gdLst/>
              <a:ahLst/>
              <a:cxnLst/>
              <a:rect l="l" t="t" r="r" b="b"/>
              <a:pathLst>
                <a:path w="930" h="5063" extrusionOk="0">
                  <a:moveTo>
                    <a:pt x="450" y="1"/>
                  </a:moveTo>
                  <a:cubicBezTo>
                    <a:pt x="334" y="1"/>
                    <a:pt x="218" y="44"/>
                    <a:pt x="131" y="131"/>
                  </a:cubicBezTo>
                  <a:cubicBezTo>
                    <a:pt x="44" y="204"/>
                    <a:pt x="1" y="305"/>
                    <a:pt x="1" y="436"/>
                  </a:cubicBezTo>
                  <a:lnTo>
                    <a:pt x="1" y="4628"/>
                  </a:lnTo>
                  <a:cubicBezTo>
                    <a:pt x="1" y="4758"/>
                    <a:pt x="44" y="4845"/>
                    <a:pt x="131" y="4932"/>
                  </a:cubicBezTo>
                  <a:cubicBezTo>
                    <a:pt x="218" y="5019"/>
                    <a:pt x="334" y="5063"/>
                    <a:pt x="450" y="5063"/>
                  </a:cubicBezTo>
                  <a:cubicBezTo>
                    <a:pt x="581" y="5063"/>
                    <a:pt x="697" y="5019"/>
                    <a:pt x="784" y="4932"/>
                  </a:cubicBezTo>
                  <a:cubicBezTo>
                    <a:pt x="871" y="4860"/>
                    <a:pt x="929" y="4758"/>
                    <a:pt x="929" y="4628"/>
                  </a:cubicBezTo>
                  <a:lnTo>
                    <a:pt x="885" y="4628"/>
                  </a:lnTo>
                  <a:lnTo>
                    <a:pt x="885" y="436"/>
                  </a:lnTo>
                  <a:cubicBezTo>
                    <a:pt x="885" y="305"/>
                    <a:pt x="856" y="218"/>
                    <a:pt x="769" y="131"/>
                  </a:cubicBezTo>
                  <a:cubicBezTo>
                    <a:pt x="668" y="44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24"/>
            <p:cNvSpPr/>
            <p:nvPr/>
          </p:nvSpPr>
          <p:spPr>
            <a:xfrm>
              <a:off x="1480825" y="4106550"/>
              <a:ext cx="82725" cy="126575"/>
            </a:xfrm>
            <a:custGeom>
              <a:avLst/>
              <a:gdLst/>
              <a:ahLst/>
              <a:cxnLst/>
              <a:rect l="l" t="t" r="r" b="b"/>
              <a:pathLst>
                <a:path w="3309" h="5063" extrusionOk="0">
                  <a:moveTo>
                    <a:pt x="407" y="1"/>
                  </a:moveTo>
                  <a:cubicBezTo>
                    <a:pt x="276" y="1"/>
                    <a:pt x="175" y="44"/>
                    <a:pt x="131" y="131"/>
                  </a:cubicBezTo>
                  <a:cubicBezTo>
                    <a:pt x="44" y="204"/>
                    <a:pt x="1" y="305"/>
                    <a:pt x="1" y="436"/>
                  </a:cubicBezTo>
                  <a:lnTo>
                    <a:pt x="1" y="4628"/>
                  </a:lnTo>
                  <a:cubicBezTo>
                    <a:pt x="1" y="4758"/>
                    <a:pt x="44" y="4845"/>
                    <a:pt x="131" y="4932"/>
                  </a:cubicBezTo>
                  <a:cubicBezTo>
                    <a:pt x="204" y="5019"/>
                    <a:pt x="320" y="5063"/>
                    <a:pt x="436" y="5063"/>
                  </a:cubicBezTo>
                  <a:lnTo>
                    <a:pt x="2873" y="5063"/>
                  </a:lnTo>
                  <a:cubicBezTo>
                    <a:pt x="3003" y="5063"/>
                    <a:pt x="3090" y="5019"/>
                    <a:pt x="3178" y="4947"/>
                  </a:cubicBezTo>
                  <a:cubicBezTo>
                    <a:pt x="3265" y="4874"/>
                    <a:pt x="3308" y="4787"/>
                    <a:pt x="3308" y="4657"/>
                  </a:cubicBezTo>
                  <a:cubicBezTo>
                    <a:pt x="3308" y="4555"/>
                    <a:pt x="3265" y="4468"/>
                    <a:pt x="3178" y="4367"/>
                  </a:cubicBezTo>
                  <a:cubicBezTo>
                    <a:pt x="3105" y="4280"/>
                    <a:pt x="3003" y="4251"/>
                    <a:pt x="2873" y="4251"/>
                  </a:cubicBezTo>
                  <a:lnTo>
                    <a:pt x="900" y="4251"/>
                  </a:lnTo>
                  <a:lnTo>
                    <a:pt x="900" y="2902"/>
                  </a:lnTo>
                  <a:lnTo>
                    <a:pt x="2525" y="2902"/>
                  </a:lnTo>
                  <a:cubicBezTo>
                    <a:pt x="2655" y="2902"/>
                    <a:pt x="2742" y="2873"/>
                    <a:pt x="2829" y="2800"/>
                  </a:cubicBezTo>
                  <a:cubicBezTo>
                    <a:pt x="2931" y="2728"/>
                    <a:pt x="2960" y="2626"/>
                    <a:pt x="2960" y="2510"/>
                  </a:cubicBezTo>
                  <a:cubicBezTo>
                    <a:pt x="2960" y="2380"/>
                    <a:pt x="2931" y="2264"/>
                    <a:pt x="2829" y="2191"/>
                  </a:cubicBezTo>
                  <a:cubicBezTo>
                    <a:pt x="2757" y="2104"/>
                    <a:pt x="2655" y="2075"/>
                    <a:pt x="2525" y="2075"/>
                  </a:cubicBezTo>
                  <a:lnTo>
                    <a:pt x="871" y="2075"/>
                  </a:lnTo>
                  <a:lnTo>
                    <a:pt x="871" y="842"/>
                  </a:lnTo>
                  <a:lnTo>
                    <a:pt x="2829" y="842"/>
                  </a:lnTo>
                  <a:cubicBezTo>
                    <a:pt x="2960" y="842"/>
                    <a:pt x="3047" y="799"/>
                    <a:pt x="3148" y="726"/>
                  </a:cubicBezTo>
                  <a:cubicBezTo>
                    <a:pt x="3236" y="653"/>
                    <a:pt x="3265" y="566"/>
                    <a:pt x="3265" y="436"/>
                  </a:cubicBezTo>
                  <a:cubicBezTo>
                    <a:pt x="3265" y="305"/>
                    <a:pt x="3236" y="204"/>
                    <a:pt x="3148" y="131"/>
                  </a:cubicBezTo>
                  <a:cubicBezTo>
                    <a:pt x="3076" y="44"/>
                    <a:pt x="2960" y="1"/>
                    <a:pt x="2829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24"/>
            <p:cNvSpPr/>
            <p:nvPr/>
          </p:nvSpPr>
          <p:spPr>
            <a:xfrm>
              <a:off x="1583825" y="4106200"/>
              <a:ext cx="106275" cy="126925"/>
            </a:xfrm>
            <a:custGeom>
              <a:avLst/>
              <a:gdLst/>
              <a:ahLst/>
              <a:cxnLst/>
              <a:rect l="l" t="t" r="r" b="b"/>
              <a:pathLst>
                <a:path w="4251" h="5077" extrusionOk="0">
                  <a:moveTo>
                    <a:pt x="435" y="0"/>
                  </a:moveTo>
                  <a:cubicBezTo>
                    <a:pt x="305" y="0"/>
                    <a:pt x="218" y="29"/>
                    <a:pt x="131" y="131"/>
                  </a:cubicBezTo>
                  <a:cubicBezTo>
                    <a:pt x="44" y="203"/>
                    <a:pt x="0" y="305"/>
                    <a:pt x="0" y="435"/>
                  </a:cubicBezTo>
                  <a:lnTo>
                    <a:pt x="0" y="4656"/>
                  </a:lnTo>
                  <a:cubicBezTo>
                    <a:pt x="0" y="4772"/>
                    <a:pt x="44" y="4874"/>
                    <a:pt x="116" y="4946"/>
                  </a:cubicBezTo>
                  <a:cubicBezTo>
                    <a:pt x="189" y="5019"/>
                    <a:pt x="290" y="5062"/>
                    <a:pt x="406" y="5062"/>
                  </a:cubicBezTo>
                  <a:cubicBezTo>
                    <a:pt x="508" y="5062"/>
                    <a:pt x="624" y="5019"/>
                    <a:pt x="697" y="4946"/>
                  </a:cubicBezTo>
                  <a:cubicBezTo>
                    <a:pt x="769" y="4874"/>
                    <a:pt x="798" y="4772"/>
                    <a:pt x="798" y="4656"/>
                  </a:cubicBezTo>
                  <a:lnTo>
                    <a:pt x="798" y="1542"/>
                  </a:lnTo>
                  <a:lnTo>
                    <a:pt x="3467" y="4946"/>
                  </a:lnTo>
                  <a:cubicBezTo>
                    <a:pt x="3511" y="4990"/>
                    <a:pt x="3540" y="5019"/>
                    <a:pt x="3612" y="5033"/>
                  </a:cubicBezTo>
                  <a:cubicBezTo>
                    <a:pt x="3685" y="5062"/>
                    <a:pt x="3757" y="5077"/>
                    <a:pt x="3815" y="5077"/>
                  </a:cubicBezTo>
                  <a:cubicBezTo>
                    <a:pt x="3946" y="5077"/>
                    <a:pt x="4033" y="5033"/>
                    <a:pt x="4120" y="4946"/>
                  </a:cubicBezTo>
                  <a:cubicBezTo>
                    <a:pt x="4207" y="4874"/>
                    <a:pt x="4250" y="4772"/>
                    <a:pt x="4250" y="4642"/>
                  </a:cubicBezTo>
                  <a:lnTo>
                    <a:pt x="4250" y="421"/>
                  </a:lnTo>
                  <a:cubicBezTo>
                    <a:pt x="4250" y="305"/>
                    <a:pt x="4207" y="203"/>
                    <a:pt x="4134" y="131"/>
                  </a:cubicBezTo>
                  <a:cubicBezTo>
                    <a:pt x="4062" y="58"/>
                    <a:pt x="3960" y="15"/>
                    <a:pt x="3844" y="15"/>
                  </a:cubicBezTo>
                  <a:cubicBezTo>
                    <a:pt x="3714" y="15"/>
                    <a:pt x="3627" y="58"/>
                    <a:pt x="3554" y="102"/>
                  </a:cubicBezTo>
                  <a:cubicBezTo>
                    <a:pt x="3482" y="174"/>
                    <a:pt x="3453" y="290"/>
                    <a:pt x="3453" y="392"/>
                  </a:cubicBezTo>
                  <a:lnTo>
                    <a:pt x="3453" y="3536"/>
                  </a:lnTo>
                  <a:lnTo>
                    <a:pt x="3453" y="3536"/>
                  </a:lnTo>
                  <a:lnTo>
                    <a:pt x="813" y="160"/>
                  </a:lnTo>
                  <a:cubicBezTo>
                    <a:pt x="784" y="102"/>
                    <a:pt x="726" y="58"/>
                    <a:pt x="653" y="29"/>
                  </a:cubicBezTo>
                  <a:cubicBezTo>
                    <a:pt x="581" y="15"/>
                    <a:pt x="508" y="0"/>
                    <a:pt x="435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24"/>
            <p:cNvSpPr/>
            <p:nvPr/>
          </p:nvSpPr>
          <p:spPr>
            <a:xfrm>
              <a:off x="1716900" y="4106550"/>
              <a:ext cx="108825" cy="127300"/>
            </a:xfrm>
            <a:custGeom>
              <a:avLst/>
              <a:gdLst/>
              <a:ahLst/>
              <a:cxnLst/>
              <a:rect l="l" t="t" r="r" b="b"/>
              <a:pathLst>
                <a:path w="4353" h="5092" extrusionOk="0">
                  <a:moveTo>
                    <a:pt x="2104" y="813"/>
                  </a:moveTo>
                  <a:cubicBezTo>
                    <a:pt x="2322" y="813"/>
                    <a:pt x="2510" y="871"/>
                    <a:pt x="2684" y="958"/>
                  </a:cubicBezTo>
                  <a:cubicBezTo>
                    <a:pt x="2844" y="1060"/>
                    <a:pt x="2974" y="1176"/>
                    <a:pt x="3076" y="1350"/>
                  </a:cubicBezTo>
                  <a:cubicBezTo>
                    <a:pt x="3192" y="1509"/>
                    <a:pt x="3264" y="1683"/>
                    <a:pt x="3308" y="1886"/>
                  </a:cubicBezTo>
                  <a:cubicBezTo>
                    <a:pt x="3366" y="2104"/>
                    <a:pt x="3380" y="2307"/>
                    <a:pt x="3380" y="2539"/>
                  </a:cubicBezTo>
                  <a:cubicBezTo>
                    <a:pt x="3380" y="2844"/>
                    <a:pt x="3351" y="3134"/>
                    <a:pt x="3264" y="3395"/>
                  </a:cubicBezTo>
                  <a:cubicBezTo>
                    <a:pt x="3163" y="3641"/>
                    <a:pt x="3047" y="3845"/>
                    <a:pt x="2844" y="4004"/>
                  </a:cubicBezTo>
                  <a:cubicBezTo>
                    <a:pt x="2655" y="4178"/>
                    <a:pt x="2409" y="4251"/>
                    <a:pt x="2104" y="4251"/>
                  </a:cubicBezTo>
                  <a:lnTo>
                    <a:pt x="2104" y="4222"/>
                  </a:lnTo>
                  <a:lnTo>
                    <a:pt x="900" y="4222"/>
                  </a:lnTo>
                  <a:lnTo>
                    <a:pt x="900" y="813"/>
                  </a:lnTo>
                  <a:close/>
                  <a:moveTo>
                    <a:pt x="2176" y="1"/>
                  </a:moveTo>
                  <a:lnTo>
                    <a:pt x="2176" y="30"/>
                  </a:lnTo>
                  <a:lnTo>
                    <a:pt x="436" y="30"/>
                  </a:lnTo>
                  <a:cubicBezTo>
                    <a:pt x="305" y="30"/>
                    <a:pt x="218" y="73"/>
                    <a:pt x="117" y="160"/>
                  </a:cubicBezTo>
                  <a:cubicBezTo>
                    <a:pt x="30" y="233"/>
                    <a:pt x="1" y="349"/>
                    <a:pt x="1" y="465"/>
                  </a:cubicBezTo>
                  <a:lnTo>
                    <a:pt x="1" y="4657"/>
                  </a:lnTo>
                  <a:cubicBezTo>
                    <a:pt x="1" y="4787"/>
                    <a:pt x="30" y="4874"/>
                    <a:pt x="117" y="4976"/>
                  </a:cubicBezTo>
                  <a:cubicBezTo>
                    <a:pt x="189" y="5063"/>
                    <a:pt x="305" y="5092"/>
                    <a:pt x="436" y="5092"/>
                  </a:cubicBezTo>
                  <a:lnTo>
                    <a:pt x="2176" y="5092"/>
                  </a:lnTo>
                  <a:cubicBezTo>
                    <a:pt x="2626" y="5092"/>
                    <a:pt x="3018" y="4990"/>
                    <a:pt x="3351" y="4758"/>
                  </a:cubicBezTo>
                  <a:cubicBezTo>
                    <a:pt x="3670" y="4512"/>
                    <a:pt x="3932" y="4207"/>
                    <a:pt x="4091" y="3830"/>
                  </a:cubicBezTo>
                  <a:cubicBezTo>
                    <a:pt x="4251" y="3424"/>
                    <a:pt x="4352" y="3018"/>
                    <a:pt x="4352" y="2539"/>
                  </a:cubicBezTo>
                  <a:cubicBezTo>
                    <a:pt x="4352" y="2191"/>
                    <a:pt x="4294" y="1872"/>
                    <a:pt x="4207" y="1567"/>
                  </a:cubicBezTo>
                  <a:cubicBezTo>
                    <a:pt x="4106" y="1248"/>
                    <a:pt x="3961" y="987"/>
                    <a:pt x="3787" y="740"/>
                  </a:cubicBezTo>
                  <a:cubicBezTo>
                    <a:pt x="3598" y="508"/>
                    <a:pt x="3366" y="334"/>
                    <a:pt x="3090" y="204"/>
                  </a:cubicBezTo>
                  <a:cubicBezTo>
                    <a:pt x="2829" y="73"/>
                    <a:pt x="2510" y="1"/>
                    <a:pt x="2176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4"/>
            <p:cNvSpPr/>
            <p:nvPr/>
          </p:nvSpPr>
          <p:spPr>
            <a:xfrm>
              <a:off x="1846725" y="4107650"/>
              <a:ext cx="80900" cy="126200"/>
            </a:xfrm>
            <a:custGeom>
              <a:avLst/>
              <a:gdLst/>
              <a:ahLst/>
              <a:cxnLst/>
              <a:rect l="l" t="t" r="r" b="b"/>
              <a:pathLst>
                <a:path w="3236" h="5048" extrusionOk="0">
                  <a:moveTo>
                    <a:pt x="465" y="0"/>
                  </a:moveTo>
                  <a:cubicBezTo>
                    <a:pt x="334" y="0"/>
                    <a:pt x="218" y="29"/>
                    <a:pt x="131" y="116"/>
                  </a:cubicBezTo>
                  <a:cubicBezTo>
                    <a:pt x="44" y="189"/>
                    <a:pt x="1" y="305"/>
                    <a:pt x="1" y="435"/>
                  </a:cubicBezTo>
                  <a:lnTo>
                    <a:pt x="1" y="4613"/>
                  </a:lnTo>
                  <a:cubicBezTo>
                    <a:pt x="1" y="4743"/>
                    <a:pt x="44" y="4830"/>
                    <a:pt x="131" y="4932"/>
                  </a:cubicBezTo>
                  <a:cubicBezTo>
                    <a:pt x="204" y="5019"/>
                    <a:pt x="320" y="5048"/>
                    <a:pt x="436" y="5048"/>
                  </a:cubicBezTo>
                  <a:lnTo>
                    <a:pt x="2800" y="5048"/>
                  </a:lnTo>
                  <a:cubicBezTo>
                    <a:pt x="2931" y="5048"/>
                    <a:pt x="3018" y="5004"/>
                    <a:pt x="3105" y="4932"/>
                  </a:cubicBezTo>
                  <a:cubicBezTo>
                    <a:pt x="3192" y="4830"/>
                    <a:pt x="3235" y="4743"/>
                    <a:pt x="3235" y="4613"/>
                  </a:cubicBezTo>
                  <a:cubicBezTo>
                    <a:pt x="3235" y="4497"/>
                    <a:pt x="3192" y="4381"/>
                    <a:pt x="3105" y="4308"/>
                  </a:cubicBezTo>
                  <a:cubicBezTo>
                    <a:pt x="3032" y="4221"/>
                    <a:pt x="2931" y="4178"/>
                    <a:pt x="2800" y="4178"/>
                  </a:cubicBezTo>
                  <a:lnTo>
                    <a:pt x="900" y="4178"/>
                  </a:lnTo>
                  <a:lnTo>
                    <a:pt x="900" y="435"/>
                  </a:lnTo>
                  <a:cubicBezTo>
                    <a:pt x="900" y="305"/>
                    <a:pt x="856" y="218"/>
                    <a:pt x="769" y="116"/>
                  </a:cubicBezTo>
                  <a:cubicBezTo>
                    <a:pt x="682" y="29"/>
                    <a:pt x="566" y="0"/>
                    <a:pt x="465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4"/>
            <p:cNvSpPr/>
            <p:nvPr/>
          </p:nvSpPr>
          <p:spPr>
            <a:xfrm>
              <a:off x="1926500" y="4105100"/>
              <a:ext cx="102650" cy="128025"/>
            </a:xfrm>
            <a:custGeom>
              <a:avLst/>
              <a:gdLst/>
              <a:ahLst/>
              <a:cxnLst/>
              <a:rect l="l" t="t" r="r" b="b"/>
              <a:pathLst>
                <a:path w="4106" h="5121" extrusionOk="0">
                  <a:moveTo>
                    <a:pt x="450" y="1"/>
                  </a:moveTo>
                  <a:cubicBezTo>
                    <a:pt x="349" y="1"/>
                    <a:pt x="262" y="44"/>
                    <a:pt x="146" y="131"/>
                  </a:cubicBezTo>
                  <a:cubicBezTo>
                    <a:pt x="59" y="218"/>
                    <a:pt x="1" y="334"/>
                    <a:pt x="1" y="465"/>
                  </a:cubicBezTo>
                  <a:cubicBezTo>
                    <a:pt x="1" y="508"/>
                    <a:pt x="15" y="566"/>
                    <a:pt x="44" y="624"/>
                  </a:cubicBezTo>
                  <a:cubicBezTo>
                    <a:pt x="59" y="682"/>
                    <a:pt x="88" y="755"/>
                    <a:pt x="146" y="798"/>
                  </a:cubicBezTo>
                  <a:lnTo>
                    <a:pt x="1654" y="2810"/>
                  </a:lnTo>
                  <a:lnTo>
                    <a:pt x="1654" y="4686"/>
                  </a:lnTo>
                  <a:cubicBezTo>
                    <a:pt x="1654" y="4816"/>
                    <a:pt x="1683" y="4903"/>
                    <a:pt x="1785" y="4990"/>
                  </a:cubicBezTo>
                  <a:cubicBezTo>
                    <a:pt x="1872" y="5077"/>
                    <a:pt x="1959" y="5121"/>
                    <a:pt x="2089" y="5121"/>
                  </a:cubicBezTo>
                  <a:cubicBezTo>
                    <a:pt x="2191" y="5121"/>
                    <a:pt x="2292" y="5077"/>
                    <a:pt x="2379" y="4990"/>
                  </a:cubicBezTo>
                  <a:cubicBezTo>
                    <a:pt x="2467" y="4918"/>
                    <a:pt x="2510" y="4816"/>
                    <a:pt x="2510" y="4686"/>
                  </a:cubicBezTo>
                  <a:lnTo>
                    <a:pt x="2510" y="2919"/>
                  </a:lnTo>
                  <a:lnTo>
                    <a:pt x="2510" y="2919"/>
                  </a:lnTo>
                  <a:lnTo>
                    <a:pt x="4033" y="755"/>
                  </a:lnTo>
                  <a:cubicBezTo>
                    <a:pt x="4048" y="711"/>
                    <a:pt x="4062" y="682"/>
                    <a:pt x="4077" y="624"/>
                  </a:cubicBezTo>
                  <a:cubicBezTo>
                    <a:pt x="4106" y="581"/>
                    <a:pt x="4106" y="537"/>
                    <a:pt x="4106" y="494"/>
                  </a:cubicBezTo>
                  <a:cubicBezTo>
                    <a:pt x="4106" y="363"/>
                    <a:pt x="4062" y="262"/>
                    <a:pt x="3975" y="175"/>
                  </a:cubicBezTo>
                  <a:cubicBezTo>
                    <a:pt x="3888" y="73"/>
                    <a:pt x="3772" y="44"/>
                    <a:pt x="3670" y="44"/>
                  </a:cubicBezTo>
                  <a:cubicBezTo>
                    <a:pt x="3540" y="44"/>
                    <a:pt x="3409" y="117"/>
                    <a:pt x="3308" y="204"/>
                  </a:cubicBezTo>
                  <a:lnTo>
                    <a:pt x="2100" y="1968"/>
                  </a:lnTo>
                  <a:lnTo>
                    <a:pt x="2100" y="1968"/>
                  </a:lnTo>
                  <a:lnTo>
                    <a:pt x="813" y="204"/>
                  </a:lnTo>
                  <a:cubicBezTo>
                    <a:pt x="711" y="73"/>
                    <a:pt x="581" y="1"/>
                    <a:pt x="450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4"/>
            <p:cNvSpPr/>
            <p:nvPr/>
          </p:nvSpPr>
          <p:spPr>
            <a:xfrm>
              <a:off x="1269425" y="3770775"/>
              <a:ext cx="172625" cy="264000"/>
            </a:xfrm>
            <a:custGeom>
              <a:avLst/>
              <a:gdLst/>
              <a:ahLst/>
              <a:cxnLst/>
              <a:rect l="l" t="t" r="r" b="b"/>
              <a:pathLst>
                <a:path w="6905" h="10560" extrusionOk="0">
                  <a:moveTo>
                    <a:pt x="929" y="0"/>
                  </a:moveTo>
                  <a:cubicBezTo>
                    <a:pt x="668" y="0"/>
                    <a:pt x="450" y="87"/>
                    <a:pt x="276" y="247"/>
                  </a:cubicBezTo>
                  <a:cubicBezTo>
                    <a:pt x="87" y="406"/>
                    <a:pt x="0" y="653"/>
                    <a:pt x="0" y="899"/>
                  </a:cubicBezTo>
                  <a:lnTo>
                    <a:pt x="0" y="9646"/>
                  </a:lnTo>
                  <a:cubicBezTo>
                    <a:pt x="0" y="9892"/>
                    <a:pt x="87" y="10110"/>
                    <a:pt x="276" y="10299"/>
                  </a:cubicBezTo>
                  <a:cubicBezTo>
                    <a:pt x="436" y="10473"/>
                    <a:pt x="668" y="10560"/>
                    <a:pt x="929" y="10560"/>
                  </a:cubicBezTo>
                  <a:lnTo>
                    <a:pt x="5977" y="10560"/>
                  </a:lnTo>
                  <a:cubicBezTo>
                    <a:pt x="6238" y="10560"/>
                    <a:pt x="6455" y="10487"/>
                    <a:pt x="6629" y="10328"/>
                  </a:cubicBezTo>
                  <a:cubicBezTo>
                    <a:pt x="6818" y="10168"/>
                    <a:pt x="6905" y="9965"/>
                    <a:pt x="6905" y="9718"/>
                  </a:cubicBezTo>
                  <a:cubicBezTo>
                    <a:pt x="6905" y="9472"/>
                    <a:pt x="6818" y="9283"/>
                    <a:pt x="6629" y="9095"/>
                  </a:cubicBezTo>
                  <a:cubicBezTo>
                    <a:pt x="6470" y="8921"/>
                    <a:pt x="6238" y="8819"/>
                    <a:pt x="5977" y="8819"/>
                  </a:cubicBezTo>
                  <a:lnTo>
                    <a:pt x="1886" y="8819"/>
                  </a:lnTo>
                  <a:lnTo>
                    <a:pt x="1886" y="6049"/>
                  </a:lnTo>
                  <a:lnTo>
                    <a:pt x="5309" y="6049"/>
                  </a:lnTo>
                  <a:cubicBezTo>
                    <a:pt x="5570" y="6049"/>
                    <a:pt x="5788" y="5976"/>
                    <a:pt x="5962" y="5817"/>
                  </a:cubicBezTo>
                  <a:cubicBezTo>
                    <a:pt x="6151" y="5657"/>
                    <a:pt x="6238" y="5454"/>
                    <a:pt x="6238" y="5193"/>
                  </a:cubicBezTo>
                  <a:cubicBezTo>
                    <a:pt x="6238" y="4946"/>
                    <a:pt x="6151" y="4729"/>
                    <a:pt x="5962" y="4569"/>
                  </a:cubicBezTo>
                  <a:cubicBezTo>
                    <a:pt x="5802" y="4395"/>
                    <a:pt x="5570" y="4308"/>
                    <a:pt x="5309" y="4308"/>
                  </a:cubicBezTo>
                  <a:lnTo>
                    <a:pt x="1901" y="4308"/>
                  </a:lnTo>
                  <a:lnTo>
                    <a:pt x="1901" y="1741"/>
                  </a:lnTo>
                  <a:lnTo>
                    <a:pt x="5977" y="1741"/>
                  </a:lnTo>
                  <a:cubicBezTo>
                    <a:pt x="6238" y="1741"/>
                    <a:pt x="6455" y="1668"/>
                    <a:pt x="6629" y="1509"/>
                  </a:cubicBezTo>
                  <a:cubicBezTo>
                    <a:pt x="6818" y="1334"/>
                    <a:pt x="6905" y="1146"/>
                    <a:pt x="6905" y="885"/>
                  </a:cubicBezTo>
                  <a:cubicBezTo>
                    <a:pt x="6905" y="638"/>
                    <a:pt x="6818" y="421"/>
                    <a:pt x="6629" y="247"/>
                  </a:cubicBezTo>
                  <a:cubicBezTo>
                    <a:pt x="6470" y="87"/>
                    <a:pt x="6238" y="0"/>
                    <a:pt x="5977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4"/>
            <p:cNvSpPr/>
            <p:nvPr/>
          </p:nvSpPr>
          <p:spPr>
            <a:xfrm>
              <a:off x="1472850" y="3768950"/>
              <a:ext cx="211800" cy="270175"/>
            </a:xfrm>
            <a:custGeom>
              <a:avLst/>
              <a:gdLst/>
              <a:ahLst/>
              <a:cxnLst/>
              <a:rect l="l" t="t" r="r" b="b"/>
              <a:pathLst>
                <a:path w="8472" h="10807" extrusionOk="0">
                  <a:moveTo>
                    <a:pt x="5440" y="1"/>
                  </a:moveTo>
                  <a:cubicBezTo>
                    <a:pt x="4657" y="1"/>
                    <a:pt x="3932" y="131"/>
                    <a:pt x="3264" y="392"/>
                  </a:cubicBezTo>
                  <a:cubicBezTo>
                    <a:pt x="2612" y="668"/>
                    <a:pt x="2031" y="1045"/>
                    <a:pt x="1538" y="1524"/>
                  </a:cubicBezTo>
                  <a:cubicBezTo>
                    <a:pt x="1060" y="2002"/>
                    <a:pt x="668" y="2568"/>
                    <a:pt x="392" y="3221"/>
                  </a:cubicBezTo>
                  <a:cubicBezTo>
                    <a:pt x="131" y="3873"/>
                    <a:pt x="1" y="4584"/>
                    <a:pt x="1" y="5367"/>
                  </a:cubicBezTo>
                  <a:cubicBezTo>
                    <a:pt x="1" y="6252"/>
                    <a:pt x="146" y="7035"/>
                    <a:pt x="436" y="7717"/>
                  </a:cubicBezTo>
                  <a:cubicBezTo>
                    <a:pt x="726" y="8413"/>
                    <a:pt x="1118" y="8965"/>
                    <a:pt x="1625" y="9429"/>
                  </a:cubicBezTo>
                  <a:cubicBezTo>
                    <a:pt x="2148" y="9878"/>
                    <a:pt x="2713" y="10227"/>
                    <a:pt x="3380" y="10459"/>
                  </a:cubicBezTo>
                  <a:cubicBezTo>
                    <a:pt x="4019" y="10691"/>
                    <a:pt x="4715" y="10807"/>
                    <a:pt x="5440" y="10807"/>
                  </a:cubicBezTo>
                  <a:cubicBezTo>
                    <a:pt x="5745" y="10807"/>
                    <a:pt x="6020" y="10778"/>
                    <a:pt x="6310" y="10734"/>
                  </a:cubicBezTo>
                  <a:cubicBezTo>
                    <a:pt x="6586" y="10676"/>
                    <a:pt x="6876" y="10618"/>
                    <a:pt x="7152" y="10531"/>
                  </a:cubicBezTo>
                  <a:cubicBezTo>
                    <a:pt x="7442" y="10444"/>
                    <a:pt x="7703" y="10328"/>
                    <a:pt x="7964" y="10212"/>
                  </a:cubicBezTo>
                  <a:cubicBezTo>
                    <a:pt x="8196" y="10082"/>
                    <a:pt x="8356" y="9893"/>
                    <a:pt x="8414" y="9617"/>
                  </a:cubicBezTo>
                  <a:cubicBezTo>
                    <a:pt x="8472" y="9356"/>
                    <a:pt x="8399" y="9095"/>
                    <a:pt x="8196" y="8849"/>
                  </a:cubicBezTo>
                  <a:cubicBezTo>
                    <a:pt x="8051" y="8660"/>
                    <a:pt x="7877" y="8558"/>
                    <a:pt x="7674" y="8515"/>
                  </a:cubicBezTo>
                  <a:cubicBezTo>
                    <a:pt x="7623" y="8508"/>
                    <a:pt x="7572" y="8505"/>
                    <a:pt x="7522" y="8505"/>
                  </a:cubicBezTo>
                  <a:cubicBezTo>
                    <a:pt x="7360" y="8505"/>
                    <a:pt x="7202" y="8542"/>
                    <a:pt x="7036" y="8631"/>
                  </a:cubicBezTo>
                  <a:cubicBezTo>
                    <a:pt x="6789" y="8762"/>
                    <a:pt x="6528" y="8849"/>
                    <a:pt x="6252" y="8907"/>
                  </a:cubicBezTo>
                  <a:cubicBezTo>
                    <a:pt x="5991" y="8950"/>
                    <a:pt x="5716" y="8979"/>
                    <a:pt x="5440" y="8979"/>
                  </a:cubicBezTo>
                  <a:cubicBezTo>
                    <a:pt x="4947" y="8979"/>
                    <a:pt x="4483" y="8892"/>
                    <a:pt x="4062" y="8762"/>
                  </a:cubicBezTo>
                  <a:cubicBezTo>
                    <a:pt x="3642" y="8602"/>
                    <a:pt x="3264" y="8399"/>
                    <a:pt x="2960" y="8080"/>
                  </a:cubicBezTo>
                  <a:cubicBezTo>
                    <a:pt x="2655" y="7775"/>
                    <a:pt x="2409" y="7398"/>
                    <a:pt x="2235" y="6948"/>
                  </a:cubicBezTo>
                  <a:cubicBezTo>
                    <a:pt x="2046" y="6484"/>
                    <a:pt x="1959" y="5962"/>
                    <a:pt x="1959" y="5353"/>
                  </a:cubicBezTo>
                  <a:cubicBezTo>
                    <a:pt x="1959" y="4816"/>
                    <a:pt x="2031" y="4352"/>
                    <a:pt x="2191" y="3917"/>
                  </a:cubicBezTo>
                  <a:cubicBezTo>
                    <a:pt x="2365" y="3482"/>
                    <a:pt x="2583" y="3119"/>
                    <a:pt x="2887" y="2785"/>
                  </a:cubicBezTo>
                  <a:cubicBezTo>
                    <a:pt x="3177" y="2481"/>
                    <a:pt x="3540" y="2234"/>
                    <a:pt x="3975" y="2060"/>
                  </a:cubicBezTo>
                  <a:cubicBezTo>
                    <a:pt x="4396" y="1901"/>
                    <a:pt x="4874" y="1814"/>
                    <a:pt x="5426" y="1814"/>
                  </a:cubicBezTo>
                  <a:cubicBezTo>
                    <a:pt x="5716" y="1814"/>
                    <a:pt x="5991" y="1843"/>
                    <a:pt x="6252" y="1901"/>
                  </a:cubicBezTo>
                  <a:cubicBezTo>
                    <a:pt x="6528" y="1959"/>
                    <a:pt x="6789" y="2046"/>
                    <a:pt x="7021" y="2162"/>
                  </a:cubicBezTo>
                  <a:cubicBezTo>
                    <a:pt x="7194" y="2243"/>
                    <a:pt x="7368" y="2287"/>
                    <a:pt x="7533" y="2287"/>
                  </a:cubicBezTo>
                  <a:cubicBezTo>
                    <a:pt x="7576" y="2287"/>
                    <a:pt x="7618" y="2284"/>
                    <a:pt x="7659" y="2278"/>
                  </a:cubicBezTo>
                  <a:cubicBezTo>
                    <a:pt x="7848" y="2263"/>
                    <a:pt x="8037" y="2162"/>
                    <a:pt x="8167" y="1973"/>
                  </a:cubicBezTo>
                  <a:cubicBezTo>
                    <a:pt x="8341" y="1741"/>
                    <a:pt x="8428" y="1480"/>
                    <a:pt x="8385" y="1190"/>
                  </a:cubicBezTo>
                  <a:cubicBezTo>
                    <a:pt x="8341" y="929"/>
                    <a:pt x="8182" y="711"/>
                    <a:pt x="7921" y="581"/>
                  </a:cubicBezTo>
                  <a:cubicBezTo>
                    <a:pt x="7543" y="378"/>
                    <a:pt x="7152" y="233"/>
                    <a:pt x="6746" y="146"/>
                  </a:cubicBezTo>
                  <a:cubicBezTo>
                    <a:pt x="6310" y="44"/>
                    <a:pt x="5875" y="1"/>
                    <a:pt x="5440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4"/>
            <p:cNvSpPr/>
            <p:nvPr/>
          </p:nvSpPr>
          <p:spPr>
            <a:xfrm>
              <a:off x="1708925" y="3766775"/>
              <a:ext cx="257125" cy="272000"/>
            </a:xfrm>
            <a:custGeom>
              <a:avLst/>
              <a:gdLst/>
              <a:ahLst/>
              <a:cxnLst/>
              <a:rect l="l" t="t" r="r" b="b"/>
              <a:pathLst>
                <a:path w="10285" h="10880" extrusionOk="0">
                  <a:moveTo>
                    <a:pt x="5121" y="1799"/>
                  </a:moveTo>
                  <a:cubicBezTo>
                    <a:pt x="5759" y="1799"/>
                    <a:pt x="6296" y="1973"/>
                    <a:pt x="6774" y="2292"/>
                  </a:cubicBezTo>
                  <a:cubicBezTo>
                    <a:pt x="7239" y="2626"/>
                    <a:pt x="7616" y="3061"/>
                    <a:pt x="7891" y="3598"/>
                  </a:cubicBezTo>
                  <a:cubicBezTo>
                    <a:pt x="8167" y="4149"/>
                    <a:pt x="8312" y="4758"/>
                    <a:pt x="8312" y="5440"/>
                  </a:cubicBezTo>
                  <a:cubicBezTo>
                    <a:pt x="8312" y="6122"/>
                    <a:pt x="8181" y="6716"/>
                    <a:pt x="7891" y="7282"/>
                  </a:cubicBezTo>
                  <a:cubicBezTo>
                    <a:pt x="7616" y="7833"/>
                    <a:pt x="7239" y="8268"/>
                    <a:pt x="6774" y="8587"/>
                  </a:cubicBezTo>
                  <a:cubicBezTo>
                    <a:pt x="6296" y="8921"/>
                    <a:pt x="5730" y="9081"/>
                    <a:pt x="5121" y="9081"/>
                  </a:cubicBezTo>
                  <a:cubicBezTo>
                    <a:pt x="4483" y="9081"/>
                    <a:pt x="3946" y="8921"/>
                    <a:pt x="3467" y="8587"/>
                  </a:cubicBezTo>
                  <a:cubicBezTo>
                    <a:pt x="2989" y="8268"/>
                    <a:pt x="2626" y="7833"/>
                    <a:pt x="2365" y="7282"/>
                  </a:cubicBezTo>
                  <a:cubicBezTo>
                    <a:pt x="2089" y="6745"/>
                    <a:pt x="1959" y="6122"/>
                    <a:pt x="1959" y="5454"/>
                  </a:cubicBezTo>
                  <a:cubicBezTo>
                    <a:pt x="1959" y="4758"/>
                    <a:pt x="2089" y="4149"/>
                    <a:pt x="2365" y="3598"/>
                  </a:cubicBezTo>
                  <a:cubicBezTo>
                    <a:pt x="2612" y="3061"/>
                    <a:pt x="2989" y="2626"/>
                    <a:pt x="3467" y="2292"/>
                  </a:cubicBezTo>
                  <a:cubicBezTo>
                    <a:pt x="3946" y="1973"/>
                    <a:pt x="4497" y="1799"/>
                    <a:pt x="5121" y="1799"/>
                  </a:cubicBezTo>
                  <a:close/>
                  <a:moveTo>
                    <a:pt x="5135" y="0"/>
                  </a:moveTo>
                  <a:cubicBezTo>
                    <a:pt x="4396" y="0"/>
                    <a:pt x="3699" y="117"/>
                    <a:pt x="3090" y="407"/>
                  </a:cubicBezTo>
                  <a:cubicBezTo>
                    <a:pt x="2452" y="697"/>
                    <a:pt x="1915" y="1088"/>
                    <a:pt x="1451" y="1596"/>
                  </a:cubicBezTo>
                  <a:cubicBezTo>
                    <a:pt x="987" y="2075"/>
                    <a:pt x="639" y="2655"/>
                    <a:pt x="392" y="3308"/>
                  </a:cubicBezTo>
                  <a:cubicBezTo>
                    <a:pt x="131" y="3960"/>
                    <a:pt x="1" y="4671"/>
                    <a:pt x="1" y="5440"/>
                  </a:cubicBezTo>
                  <a:cubicBezTo>
                    <a:pt x="1" y="6194"/>
                    <a:pt x="131" y="6905"/>
                    <a:pt x="392" y="7558"/>
                  </a:cubicBezTo>
                  <a:cubicBezTo>
                    <a:pt x="639" y="8210"/>
                    <a:pt x="1001" y="8776"/>
                    <a:pt x="1451" y="9284"/>
                  </a:cubicBezTo>
                  <a:cubicBezTo>
                    <a:pt x="1930" y="9791"/>
                    <a:pt x="2466" y="10169"/>
                    <a:pt x="3090" y="10459"/>
                  </a:cubicBezTo>
                  <a:cubicBezTo>
                    <a:pt x="3699" y="10734"/>
                    <a:pt x="4396" y="10879"/>
                    <a:pt x="5135" y="10879"/>
                  </a:cubicBezTo>
                  <a:cubicBezTo>
                    <a:pt x="5875" y="10879"/>
                    <a:pt x="6571" y="10749"/>
                    <a:pt x="7210" y="10459"/>
                  </a:cubicBezTo>
                  <a:cubicBezTo>
                    <a:pt x="7833" y="10169"/>
                    <a:pt x="8385" y="9791"/>
                    <a:pt x="8834" y="9284"/>
                  </a:cubicBezTo>
                  <a:cubicBezTo>
                    <a:pt x="9298" y="8791"/>
                    <a:pt x="9646" y="8210"/>
                    <a:pt x="9908" y="7558"/>
                  </a:cubicBezTo>
                  <a:cubicBezTo>
                    <a:pt x="10154" y="6905"/>
                    <a:pt x="10285" y="6194"/>
                    <a:pt x="10285" y="5440"/>
                  </a:cubicBezTo>
                  <a:cubicBezTo>
                    <a:pt x="10285" y="4686"/>
                    <a:pt x="10154" y="3989"/>
                    <a:pt x="9908" y="3308"/>
                  </a:cubicBezTo>
                  <a:cubicBezTo>
                    <a:pt x="9646" y="2655"/>
                    <a:pt x="9284" y="2089"/>
                    <a:pt x="8834" y="1596"/>
                  </a:cubicBezTo>
                  <a:cubicBezTo>
                    <a:pt x="8385" y="1088"/>
                    <a:pt x="7833" y="697"/>
                    <a:pt x="7210" y="407"/>
                  </a:cubicBezTo>
                  <a:cubicBezTo>
                    <a:pt x="6571" y="146"/>
                    <a:pt x="5875" y="0"/>
                    <a:pt x="5135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4"/>
            <p:cNvSpPr/>
            <p:nvPr/>
          </p:nvSpPr>
          <p:spPr>
            <a:xfrm>
              <a:off x="586225" y="3659075"/>
              <a:ext cx="641875" cy="873225"/>
            </a:xfrm>
            <a:custGeom>
              <a:avLst/>
              <a:gdLst/>
              <a:ahLst/>
              <a:cxnLst/>
              <a:rect l="l" t="t" r="r" b="b"/>
              <a:pathLst>
                <a:path w="25675" h="34929" extrusionOk="0">
                  <a:moveTo>
                    <a:pt x="9009" y="0"/>
                  </a:moveTo>
                  <a:lnTo>
                    <a:pt x="9009" y="0"/>
                  </a:lnTo>
                  <a:cubicBezTo>
                    <a:pt x="1" y="13621"/>
                    <a:pt x="3047" y="17682"/>
                    <a:pt x="9502" y="22599"/>
                  </a:cubicBezTo>
                  <a:cubicBezTo>
                    <a:pt x="16000" y="27531"/>
                    <a:pt x="18799" y="29663"/>
                    <a:pt x="19583" y="34929"/>
                  </a:cubicBezTo>
                  <a:cubicBezTo>
                    <a:pt x="19583" y="34929"/>
                    <a:pt x="25675" y="26472"/>
                    <a:pt x="20090" y="17508"/>
                  </a:cubicBezTo>
                  <a:cubicBezTo>
                    <a:pt x="14506" y="8529"/>
                    <a:pt x="8675" y="10647"/>
                    <a:pt x="9009" y="0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4"/>
            <p:cNvSpPr/>
            <p:nvPr/>
          </p:nvSpPr>
          <p:spPr>
            <a:xfrm>
              <a:off x="712425" y="3658350"/>
              <a:ext cx="467100" cy="996875"/>
            </a:xfrm>
            <a:custGeom>
              <a:avLst/>
              <a:gdLst/>
              <a:ahLst/>
              <a:cxnLst/>
              <a:rect l="l" t="t" r="r" b="b"/>
              <a:pathLst>
                <a:path w="18684" h="39875" extrusionOk="0">
                  <a:moveTo>
                    <a:pt x="3888" y="0"/>
                  </a:moveTo>
                  <a:cubicBezTo>
                    <a:pt x="3844" y="87"/>
                    <a:pt x="1" y="8936"/>
                    <a:pt x="6426" y="15985"/>
                  </a:cubicBezTo>
                  <a:cubicBezTo>
                    <a:pt x="11286" y="21308"/>
                    <a:pt x="18437" y="31476"/>
                    <a:pt x="11721" y="39759"/>
                  </a:cubicBezTo>
                  <a:lnTo>
                    <a:pt x="11866" y="39875"/>
                  </a:lnTo>
                  <a:cubicBezTo>
                    <a:pt x="18683" y="31491"/>
                    <a:pt x="11474" y="21236"/>
                    <a:pt x="6571" y="15854"/>
                  </a:cubicBezTo>
                  <a:cubicBezTo>
                    <a:pt x="218" y="8907"/>
                    <a:pt x="4019" y="160"/>
                    <a:pt x="4062" y="73"/>
                  </a:cubicBezTo>
                  <a:lnTo>
                    <a:pt x="3888" y="0"/>
                  </a:ln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24"/>
            <p:cNvSpPr/>
            <p:nvPr/>
          </p:nvSpPr>
          <p:spPr>
            <a:xfrm>
              <a:off x="726200" y="4305275"/>
              <a:ext cx="804350" cy="430475"/>
            </a:xfrm>
            <a:custGeom>
              <a:avLst/>
              <a:gdLst/>
              <a:ahLst/>
              <a:cxnLst/>
              <a:rect l="l" t="t" r="r" b="b"/>
              <a:pathLst>
                <a:path w="32174" h="17219" extrusionOk="0">
                  <a:moveTo>
                    <a:pt x="1" y="0"/>
                  </a:moveTo>
                  <a:lnTo>
                    <a:pt x="1" y="0"/>
                  </a:lnTo>
                  <a:cubicBezTo>
                    <a:pt x="2677" y="13109"/>
                    <a:pt x="6524" y="15955"/>
                    <a:pt x="12278" y="15955"/>
                  </a:cubicBezTo>
                  <a:cubicBezTo>
                    <a:pt x="13540" y="15955"/>
                    <a:pt x="14894" y="15818"/>
                    <a:pt x="16348" y="15622"/>
                  </a:cubicBezTo>
                  <a:cubicBezTo>
                    <a:pt x="19808" y="15155"/>
                    <a:pt x="22426" y="14803"/>
                    <a:pt x="24627" y="14803"/>
                  </a:cubicBezTo>
                  <a:cubicBezTo>
                    <a:pt x="27548" y="14803"/>
                    <a:pt x="29733" y="15423"/>
                    <a:pt x="32173" y="17218"/>
                  </a:cubicBezTo>
                  <a:cubicBezTo>
                    <a:pt x="32173" y="17218"/>
                    <a:pt x="30505" y="6934"/>
                    <a:pt x="20206" y="4526"/>
                  </a:cubicBezTo>
                  <a:cubicBezTo>
                    <a:pt x="18077" y="4028"/>
                    <a:pt x="16275" y="3874"/>
                    <a:pt x="14693" y="3874"/>
                  </a:cubicBezTo>
                  <a:cubicBezTo>
                    <a:pt x="12113" y="3874"/>
                    <a:pt x="10116" y="4284"/>
                    <a:pt x="8228" y="4284"/>
                  </a:cubicBezTo>
                  <a:cubicBezTo>
                    <a:pt x="5674" y="4284"/>
                    <a:pt x="3322" y="3533"/>
                    <a:pt x="1" y="0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4"/>
            <p:cNvSpPr/>
            <p:nvPr/>
          </p:nvSpPr>
          <p:spPr>
            <a:xfrm>
              <a:off x="724400" y="4304175"/>
              <a:ext cx="846025" cy="566100"/>
            </a:xfrm>
            <a:custGeom>
              <a:avLst/>
              <a:gdLst/>
              <a:ahLst/>
              <a:cxnLst/>
              <a:rect l="l" t="t" r="r" b="b"/>
              <a:pathLst>
                <a:path w="33841" h="22644" extrusionOk="0">
                  <a:moveTo>
                    <a:pt x="174" y="1"/>
                  </a:moveTo>
                  <a:lnTo>
                    <a:pt x="0" y="74"/>
                  </a:lnTo>
                  <a:cubicBezTo>
                    <a:pt x="44" y="161"/>
                    <a:pt x="3583" y="9139"/>
                    <a:pt x="13113" y="9574"/>
                  </a:cubicBezTo>
                  <a:cubicBezTo>
                    <a:pt x="20336" y="9908"/>
                    <a:pt x="32564" y="12040"/>
                    <a:pt x="33681" y="22643"/>
                  </a:cubicBezTo>
                  <a:lnTo>
                    <a:pt x="33841" y="22629"/>
                  </a:lnTo>
                  <a:cubicBezTo>
                    <a:pt x="32709" y="11881"/>
                    <a:pt x="20365" y="9719"/>
                    <a:pt x="13113" y="9400"/>
                  </a:cubicBezTo>
                  <a:cubicBezTo>
                    <a:pt x="3699" y="8965"/>
                    <a:pt x="203" y="88"/>
                    <a:pt x="174" y="1"/>
                  </a:cubicBez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4"/>
            <p:cNvSpPr/>
            <p:nvPr/>
          </p:nvSpPr>
          <p:spPr>
            <a:xfrm>
              <a:off x="1248025" y="4447600"/>
              <a:ext cx="873225" cy="476600"/>
            </a:xfrm>
            <a:custGeom>
              <a:avLst/>
              <a:gdLst/>
              <a:ahLst/>
              <a:cxnLst/>
              <a:rect l="l" t="t" r="r" b="b"/>
              <a:pathLst>
                <a:path w="34929" h="19064" extrusionOk="0">
                  <a:moveTo>
                    <a:pt x="25558" y="1"/>
                  </a:moveTo>
                  <a:cubicBezTo>
                    <a:pt x="23086" y="1"/>
                    <a:pt x="20316" y="603"/>
                    <a:pt x="17494" y="2358"/>
                  </a:cubicBezTo>
                  <a:cubicBezTo>
                    <a:pt x="8772" y="7783"/>
                    <a:pt x="10535" y="13440"/>
                    <a:pt x="883" y="13440"/>
                  </a:cubicBezTo>
                  <a:cubicBezTo>
                    <a:pt x="599" y="13440"/>
                    <a:pt x="305" y="13435"/>
                    <a:pt x="1" y="13425"/>
                  </a:cubicBezTo>
                  <a:lnTo>
                    <a:pt x="1" y="13425"/>
                  </a:lnTo>
                  <a:cubicBezTo>
                    <a:pt x="6059" y="17438"/>
                    <a:pt x="10226" y="19063"/>
                    <a:pt x="13418" y="19063"/>
                  </a:cubicBezTo>
                  <a:cubicBezTo>
                    <a:pt x="17403" y="19063"/>
                    <a:pt x="19869" y="16530"/>
                    <a:pt x="22600" y="12947"/>
                  </a:cubicBezTo>
                  <a:cubicBezTo>
                    <a:pt x="27531" y="6448"/>
                    <a:pt x="29664" y="3634"/>
                    <a:pt x="34929" y="2865"/>
                  </a:cubicBezTo>
                  <a:cubicBezTo>
                    <a:pt x="34929" y="2865"/>
                    <a:pt x="30953" y="1"/>
                    <a:pt x="25558" y="1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4"/>
            <p:cNvSpPr/>
            <p:nvPr/>
          </p:nvSpPr>
          <p:spPr>
            <a:xfrm>
              <a:off x="1247300" y="4515875"/>
              <a:ext cx="996525" cy="298925"/>
            </a:xfrm>
            <a:custGeom>
              <a:avLst/>
              <a:gdLst/>
              <a:ahLst/>
              <a:cxnLst/>
              <a:rect l="l" t="t" r="r" b="b"/>
              <a:pathLst>
                <a:path w="39861" h="11957" extrusionOk="0">
                  <a:moveTo>
                    <a:pt x="32192" y="1"/>
                  </a:moveTo>
                  <a:cubicBezTo>
                    <a:pt x="25899" y="1"/>
                    <a:pt x="19650" y="4626"/>
                    <a:pt x="15855" y="8083"/>
                  </a:cubicBezTo>
                  <a:cubicBezTo>
                    <a:pt x="12689" y="10979"/>
                    <a:pt x="9157" y="11772"/>
                    <a:pt x="6239" y="11772"/>
                  </a:cubicBezTo>
                  <a:cubicBezTo>
                    <a:pt x="2739" y="11772"/>
                    <a:pt x="121" y="10631"/>
                    <a:pt x="73" y="10607"/>
                  </a:cubicBezTo>
                  <a:lnTo>
                    <a:pt x="1" y="10767"/>
                  </a:lnTo>
                  <a:cubicBezTo>
                    <a:pt x="30" y="10796"/>
                    <a:pt x="2699" y="11956"/>
                    <a:pt x="6252" y="11956"/>
                  </a:cubicBezTo>
                  <a:cubicBezTo>
                    <a:pt x="9197" y="11956"/>
                    <a:pt x="12780" y="11129"/>
                    <a:pt x="15985" y="8228"/>
                  </a:cubicBezTo>
                  <a:cubicBezTo>
                    <a:pt x="19745" y="4787"/>
                    <a:pt x="25950" y="196"/>
                    <a:pt x="32193" y="196"/>
                  </a:cubicBezTo>
                  <a:cubicBezTo>
                    <a:pt x="34765" y="196"/>
                    <a:pt x="37343" y="975"/>
                    <a:pt x="39759" y="2934"/>
                  </a:cubicBezTo>
                  <a:lnTo>
                    <a:pt x="39861" y="2789"/>
                  </a:lnTo>
                  <a:cubicBezTo>
                    <a:pt x="37410" y="793"/>
                    <a:pt x="34798" y="1"/>
                    <a:pt x="32192" y="1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4"/>
            <p:cNvSpPr/>
            <p:nvPr/>
          </p:nvSpPr>
          <p:spPr>
            <a:xfrm>
              <a:off x="1893875" y="4064500"/>
              <a:ext cx="430825" cy="803950"/>
            </a:xfrm>
            <a:custGeom>
              <a:avLst/>
              <a:gdLst/>
              <a:ahLst/>
              <a:cxnLst/>
              <a:rect l="l" t="t" r="r" b="b"/>
              <a:pathLst>
                <a:path w="17233" h="32158" extrusionOk="0">
                  <a:moveTo>
                    <a:pt x="17232" y="0"/>
                  </a:moveTo>
                  <a:cubicBezTo>
                    <a:pt x="17232" y="0"/>
                    <a:pt x="6948" y="1668"/>
                    <a:pt x="4540" y="11967"/>
                  </a:cubicBezTo>
                  <a:cubicBezTo>
                    <a:pt x="2132" y="22265"/>
                    <a:pt x="7760" y="24891"/>
                    <a:pt x="0" y="32158"/>
                  </a:cubicBezTo>
                  <a:cubicBezTo>
                    <a:pt x="15999" y="28894"/>
                    <a:pt x="16725" y="23890"/>
                    <a:pt x="15637" y="15825"/>
                  </a:cubicBezTo>
                  <a:cubicBezTo>
                    <a:pt x="14549" y="7760"/>
                    <a:pt x="14070" y="4265"/>
                    <a:pt x="17232" y="0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4"/>
            <p:cNvSpPr/>
            <p:nvPr/>
          </p:nvSpPr>
          <p:spPr>
            <a:xfrm>
              <a:off x="1893150" y="4024600"/>
              <a:ext cx="566075" cy="845675"/>
            </a:xfrm>
            <a:custGeom>
              <a:avLst/>
              <a:gdLst/>
              <a:ahLst/>
              <a:cxnLst/>
              <a:rect l="l" t="t" r="r" b="b"/>
              <a:pathLst>
                <a:path w="22643" h="33827" extrusionOk="0">
                  <a:moveTo>
                    <a:pt x="22628" y="1"/>
                  </a:moveTo>
                  <a:cubicBezTo>
                    <a:pt x="11880" y="1117"/>
                    <a:pt x="9719" y="13476"/>
                    <a:pt x="9385" y="20728"/>
                  </a:cubicBezTo>
                  <a:cubicBezTo>
                    <a:pt x="8950" y="30128"/>
                    <a:pt x="87" y="33638"/>
                    <a:pt x="0" y="33667"/>
                  </a:cubicBezTo>
                  <a:lnTo>
                    <a:pt x="73" y="33826"/>
                  </a:lnTo>
                  <a:cubicBezTo>
                    <a:pt x="160" y="33797"/>
                    <a:pt x="9138" y="30258"/>
                    <a:pt x="9574" y="20743"/>
                  </a:cubicBezTo>
                  <a:cubicBezTo>
                    <a:pt x="9893" y="13519"/>
                    <a:pt x="12039" y="1292"/>
                    <a:pt x="22643" y="175"/>
                  </a:cubicBezTo>
                  <a:lnTo>
                    <a:pt x="22628" y="1"/>
                  </a:ln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4"/>
            <p:cNvSpPr/>
            <p:nvPr/>
          </p:nvSpPr>
          <p:spPr>
            <a:xfrm>
              <a:off x="1994325" y="3522000"/>
              <a:ext cx="641875" cy="872875"/>
            </a:xfrm>
            <a:custGeom>
              <a:avLst/>
              <a:gdLst/>
              <a:ahLst/>
              <a:cxnLst/>
              <a:rect l="l" t="t" r="r" b="b"/>
              <a:pathLst>
                <a:path w="25675" h="34915" extrusionOk="0">
                  <a:moveTo>
                    <a:pt x="6092" y="1"/>
                  </a:moveTo>
                  <a:cubicBezTo>
                    <a:pt x="6092" y="1"/>
                    <a:pt x="0" y="8442"/>
                    <a:pt x="5585" y="17421"/>
                  </a:cubicBezTo>
                  <a:cubicBezTo>
                    <a:pt x="11169" y="26400"/>
                    <a:pt x="17000" y="24268"/>
                    <a:pt x="16652" y="34914"/>
                  </a:cubicBezTo>
                  <a:cubicBezTo>
                    <a:pt x="25674" y="21294"/>
                    <a:pt x="22628" y="17233"/>
                    <a:pt x="16173" y="12330"/>
                  </a:cubicBezTo>
                  <a:cubicBezTo>
                    <a:pt x="9675" y="7398"/>
                    <a:pt x="6861" y="5251"/>
                    <a:pt x="6092" y="1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4"/>
            <p:cNvSpPr/>
            <p:nvPr/>
          </p:nvSpPr>
          <p:spPr>
            <a:xfrm>
              <a:off x="2042550" y="3399075"/>
              <a:ext cx="467075" cy="996875"/>
            </a:xfrm>
            <a:custGeom>
              <a:avLst/>
              <a:gdLst/>
              <a:ahLst/>
              <a:cxnLst/>
              <a:rect l="l" t="t" r="r" b="b"/>
              <a:pathLst>
                <a:path w="18683" h="39875" extrusionOk="0">
                  <a:moveTo>
                    <a:pt x="6818" y="0"/>
                  </a:moveTo>
                  <a:lnTo>
                    <a:pt x="6818" y="0"/>
                  </a:lnTo>
                  <a:cubicBezTo>
                    <a:pt x="0" y="8370"/>
                    <a:pt x="7224" y="18639"/>
                    <a:pt x="12112" y="24006"/>
                  </a:cubicBezTo>
                  <a:cubicBezTo>
                    <a:pt x="18480" y="30969"/>
                    <a:pt x="14679" y="39701"/>
                    <a:pt x="14636" y="39802"/>
                  </a:cubicBezTo>
                  <a:lnTo>
                    <a:pt x="14795" y="39875"/>
                  </a:lnTo>
                  <a:cubicBezTo>
                    <a:pt x="14839" y="39773"/>
                    <a:pt x="18683" y="30925"/>
                    <a:pt x="12257" y="23876"/>
                  </a:cubicBezTo>
                  <a:cubicBezTo>
                    <a:pt x="7398" y="18567"/>
                    <a:pt x="261" y="8399"/>
                    <a:pt x="6963" y="102"/>
                  </a:cubicBezTo>
                  <a:lnTo>
                    <a:pt x="6818" y="0"/>
                  </a:ln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24"/>
            <p:cNvSpPr/>
            <p:nvPr/>
          </p:nvSpPr>
          <p:spPr>
            <a:xfrm>
              <a:off x="1691875" y="3317850"/>
              <a:ext cx="803975" cy="430825"/>
            </a:xfrm>
            <a:custGeom>
              <a:avLst/>
              <a:gdLst/>
              <a:ahLst/>
              <a:cxnLst/>
              <a:rect l="l" t="t" r="r" b="b"/>
              <a:pathLst>
                <a:path w="32159" h="17233" extrusionOk="0">
                  <a:moveTo>
                    <a:pt x="1" y="0"/>
                  </a:moveTo>
                  <a:cubicBezTo>
                    <a:pt x="1" y="0"/>
                    <a:pt x="1669" y="10284"/>
                    <a:pt x="11968" y="12692"/>
                  </a:cubicBezTo>
                  <a:cubicBezTo>
                    <a:pt x="14098" y="13190"/>
                    <a:pt x="15900" y="13344"/>
                    <a:pt x="17483" y="13344"/>
                  </a:cubicBezTo>
                  <a:cubicBezTo>
                    <a:pt x="20057" y="13344"/>
                    <a:pt x="22051" y="12936"/>
                    <a:pt x="23933" y="12936"/>
                  </a:cubicBezTo>
                  <a:cubicBezTo>
                    <a:pt x="26489" y="12936"/>
                    <a:pt x="28840" y="13688"/>
                    <a:pt x="32159" y="17232"/>
                  </a:cubicBezTo>
                  <a:cubicBezTo>
                    <a:pt x="29482" y="4111"/>
                    <a:pt x="25635" y="1263"/>
                    <a:pt x="19889" y="1263"/>
                  </a:cubicBezTo>
                  <a:cubicBezTo>
                    <a:pt x="18628" y="1263"/>
                    <a:pt x="17277" y="1400"/>
                    <a:pt x="15826" y="1596"/>
                  </a:cubicBezTo>
                  <a:cubicBezTo>
                    <a:pt x="12347" y="2071"/>
                    <a:pt x="9718" y="2431"/>
                    <a:pt x="7511" y="2431"/>
                  </a:cubicBezTo>
                  <a:cubicBezTo>
                    <a:pt x="4602" y="2431"/>
                    <a:pt x="2426" y="1806"/>
                    <a:pt x="1" y="0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24"/>
            <p:cNvSpPr/>
            <p:nvPr/>
          </p:nvSpPr>
          <p:spPr>
            <a:xfrm>
              <a:off x="1652000" y="3183675"/>
              <a:ext cx="846400" cy="566075"/>
            </a:xfrm>
            <a:custGeom>
              <a:avLst/>
              <a:gdLst/>
              <a:ahLst/>
              <a:cxnLst/>
              <a:rect l="l" t="t" r="r" b="b"/>
              <a:pathLst>
                <a:path w="33856" h="22643" extrusionOk="0">
                  <a:moveTo>
                    <a:pt x="174" y="0"/>
                  </a:moveTo>
                  <a:lnTo>
                    <a:pt x="0" y="15"/>
                  </a:lnTo>
                  <a:cubicBezTo>
                    <a:pt x="1117" y="10778"/>
                    <a:pt x="13476" y="12924"/>
                    <a:pt x="20728" y="13258"/>
                  </a:cubicBezTo>
                  <a:cubicBezTo>
                    <a:pt x="30127" y="13693"/>
                    <a:pt x="33638" y="22556"/>
                    <a:pt x="33667" y="22643"/>
                  </a:cubicBezTo>
                  <a:lnTo>
                    <a:pt x="33855" y="22570"/>
                  </a:lnTo>
                  <a:cubicBezTo>
                    <a:pt x="33812" y="22483"/>
                    <a:pt x="30272" y="13505"/>
                    <a:pt x="20743" y="13069"/>
                  </a:cubicBezTo>
                  <a:cubicBezTo>
                    <a:pt x="13519" y="12750"/>
                    <a:pt x="1291" y="10604"/>
                    <a:pt x="174" y="0"/>
                  </a:cubicBez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4"/>
            <p:cNvSpPr/>
            <p:nvPr/>
          </p:nvSpPr>
          <p:spPr>
            <a:xfrm>
              <a:off x="1101175" y="3130050"/>
              <a:ext cx="873225" cy="476650"/>
            </a:xfrm>
            <a:custGeom>
              <a:avLst/>
              <a:gdLst/>
              <a:ahLst/>
              <a:cxnLst/>
              <a:rect l="l" t="t" r="r" b="b"/>
              <a:pathLst>
                <a:path w="34929" h="19066" extrusionOk="0">
                  <a:moveTo>
                    <a:pt x="21517" y="0"/>
                  </a:moveTo>
                  <a:cubicBezTo>
                    <a:pt x="17528" y="0"/>
                    <a:pt x="15061" y="2534"/>
                    <a:pt x="12329" y="6120"/>
                  </a:cubicBezTo>
                  <a:cubicBezTo>
                    <a:pt x="7398" y="12589"/>
                    <a:pt x="5265" y="15403"/>
                    <a:pt x="0" y="16201"/>
                  </a:cubicBezTo>
                  <a:cubicBezTo>
                    <a:pt x="0" y="16201"/>
                    <a:pt x="3976" y="19065"/>
                    <a:pt x="9366" y="19065"/>
                  </a:cubicBezTo>
                  <a:cubicBezTo>
                    <a:pt x="11836" y="19065"/>
                    <a:pt x="14603" y="18464"/>
                    <a:pt x="17421" y="16708"/>
                  </a:cubicBezTo>
                  <a:cubicBezTo>
                    <a:pt x="26143" y="11283"/>
                    <a:pt x="24393" y="5612"/>
                    <a:pt x="34048" y="5612"/>
                  </a:cubicBezTo>
                  <a:cubicBezTo>
                    <a:pt x="34331" y="5612"/>
                    <a:pt x="34625" y="5617"/>
                    <a:pt x="34928" y="5627"/>
                  </a:cubicBezTo>
                  <a:cubicBezTo>
                    <a:pt x="28874" y="1623"/>
                    <a:pt x="24709" y="0"/>
                    <a:pt x="21517" y="0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24"/>
            <p:cNvSpPr/>
            <p:nvPr/>
          </p:nvSpPr>
          <p:spPr>
            <a:xfrm>
              <a:off x="978225" y="3239750"/>
              <a:ext cx="996900" cy="298600"/>
            </a:xfrm>
            <a:custGeom>
              <a:avLst/>
              <a:gdLst/>
              <a:ahLst/>
              <a:cxnLst/>
              <a:rect l="l" t="t" r="r" b="b"/>
              <a:pathLst>
                <a:path w="39876" h="11944" extrusionOk="0">
                  <a:moveTo>
                    <a:pt x="33619" y="1"/>
                  </a:moveTo>
                  <a:cubicBezTo>
                    <a:pt x="30664" y="1"/>
                    <a:pt x="27092" y="801"/>
                    <a:pt x="23891" y="3719"/>
                  </a:cubicBezTo>
                  <a:cubicBezTo>
                    <a:pt x="20121" y="7160"/>
                    <a:pt x="13921" y="11758"/>
                    <a:pt x="7682" y="11758"/>
                  </a:cubicBezTo>
                  <a:cubicBezTo>
                    <a:pt x="5111" y="11758"/>
                    <a:pt x="2534" y="10977"/>
                    <a:pt x="117" y="9013"/>
                  </a:cubicBezTo>
                  <a:lnTo>
                    <a:pt x="1" y="9158"/>
                  </a:lnTo>
                  <a:cubicBezTo>
                    <a:pt x="2452" y="11145"/>
                    <a:pt x="5063" y="11943"/>
                    <a:pt x="7674" y="11943"/>
                  </a:cubicBezTo>
                  <a:cubicBezTo>
                    <a:pt x="13969" y="11943"/>
                    <a:pt x="20206" y="7316"/>
                    <a:pt x="24007" y="3864"/>
                  </a:cubicBezTo>
                  <a:cubicBezTo>
                    <a:pt x="27169" y="979"/>
                    <a:pt x="30698" y="188"/>
                    <a:pt x="33618" y="188"/>
                  </a:cubicBezTo>
                  <a:cubicBezTo>
                    <a:pt x="37127" y="188"/>
                    <a:pt x="39755" y="1331"/>
                    <a:pt x="39803" y="1355"/>
                  </a:cubicBezTo>
                  <a:lnTo>
                    <a:pt x="39875" y="1181"/>
                  </a:lnTo>
                  <a:cubicBezTo>
                    <a:pt x="39828" y="1157"/>
                    <a:pt x="37170" y="1"/>
                    <a:pt x="33619" y="1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24"/>
            <p:cNvSpPr/>
            <p:nvPr/>
          </p:nvSpPr>
          <p:spPr>
            <a:xfrm>
              <a:off x="910425" y="3185475"/>
              <a:ext cx="417775" cy="779325"/>
            </a:xfrm>
            <a:custGeom>
              <a:avLst/>
              <a:gdLst/>
              <a:ahLst/>
              <a:cxnLst/>
              <a:rect l="l" t="t" r="r" b="b"/>
              <a:pathLst>
                <a:path w="16711" h="31173" extrusionOk="0">
                  <a:moveTo>
                    <a:pt x="16710" y="1"/>
                  </a:moveTo>
                  <a:lnTo>
                    <a:pt x="16710" y="1"/>
                  </a:lnTo>
                  <a:cubicBezTo>
                    <a:pt x="726" y="3264"/>
                    <a:pt x="0" y="8269"/>
                    <a:pt x="1088" y="16334"/>
                  </a:cubicBezTo>
                  <a:cubicBezTo>
                    <a:pt x="1901" y="22397"/>
                    <a:pt x="1959" y="26400"/>
                    <a:pt x="755" y="29504"/>
                  </a:cubicBezTo>
                  <a:lnTo>
                    <a:pt x="2742" y="31172"/>
                  </a:lnTo>
                  <a:cubicBezTo>
                    <a:pt x="5962" y="29794"/>
                    <a:pt x="10734" y="26444"/>
                    <a:pt x="12185" y="20206"/>
                  </a:cubicBezTo>
                  <a:cubicBezTo>
                    <a:pt x="14578" y="9908"/>
                    <a:pt x="8936" y="7268"/>
                    <a:pt x="16710" y="1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24"/>
            <p:cNvSpPr/>
            <p:nvPr/>
          </p:nvSpPr>
          <p:spPr>
            <a:xfrm>
              <a:off x="947050" y="3183300"/>
              <a:ext cx="382225" cy="757550"/>
            </a:xfrm>
            <a:custGeom>
              <a:avLst/>
              <a:gdLst/>
              <a:ahLst/>
              <a:cxnLst/>
              <a:rect l="l" t="t" r="r" b="b"/>
              <a:pathLst>
                <a:path w="15289" h="30302" extrusionOk="0">
                  <a:moveTo>
                    <a:pt x="15216" y="1"/>
                  </a:moveTo>
                  <a:cubicBezTo>
                    <a:pt x="15129" y="30"/>
                    <a:pt x="6151" y="3569"/>
                    <a:pt x="5715" y="13099"/>
                  </a:cubicBezTo>
                  <a:cubicBezTo>
                    <a:pt x="5454" y="18495"/>
                    <a:pt x="4279" y="25820"/>
                    <a:pt x="0" y="30171"/>
                  </a:cubicBezTo>
                  <a:lnTo>
                    <a:pt x="131" y="30302"/>
                  </a:lnTo>
                  <a:cubicBezTo>
                    <a:pt x="4439" y="25907"/>
                    <a:pt x="5643" y="18553"/>
                    <a:pt x="5889" y="13099"/>
                  </a:cubicBezTo>
                  <a:cubicBezTo>
                    <a:pt x="6325" y="3700"/>
                    <a:pt x="15202" y="204"/>
                    <a:pt x="15289" y="160"/>
                  </a:cubicBezTo>
                  <a:lnTo>
                    <a:pt x="15216" y="1"/>
                  </a:ln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4" name="Google Shape;634;p24"/>
          <p:cNvGrpSpPr/>
          <p:nvPr/>
        </p:nvGrpSpPr>
        <p:grpSpPr>
          <a:xfrm rot="960736">
            <a:off x="6766191" y="2425476"/>
            <a:ext cx="1578301" cy="2279366"/>
            <a:chOff x="2924450" y="2900575"/>
            <a:chExt cx="1559325" cy="2252175"/>
          </a:xfrm>
        </p:grpSpPr>
        <p:sp>
          <p:nvSpPr>
            <p:cNvPr id="635" name="Google Shape;635;p24"/>
            <p:cNvSpPr/>
            <p:nvPr/>
          </p:nvSpPr>
          <p:spPr>
            <a:xfrm>
              <a:off x="2924450" y="2900575"/>
              <a:ext cx="1559325" cy="2252175"/>
            </a:xfrm>
            <a:custGeom>
              <a:avLst/>
              <a:gdLst/>
              <a:ahLst/>
              <a:cxnLst/>
              <a:rect l="l" t="t" r="r" b="b"/>
              <a:pathLst>
                <a:path w="62373" h="90087" extrusionOk="0">
                  <a:moveTo>
                    <a:pt x="27337" y="1"/>
                  </a:moveTo>
                  <a:cubicBezTo>
                    <a:pt x="21549" y="1"/>
                    <a:pt x="16762" y="4557"/>
                    <a:pt x="16507" y="10367"/>
                  </a:cubicBezTo>
                  <a:lnTo>
                    <a:pt x="15913" y="24466"/>
                  </a:lnTo>
                  <a:lnTo>
                    <a:pt x="13273" y="24089"/>
                  </a:lnTo>
                  <a:cubicBezTo>
                    <a:pt x="13013" y="24053"/>
                    <a:pt x="12755" y="24035"/>
                    <a:pt x="12501" y="24035"/>
                  </a:cubicBezTo>
                  <a:cubicBezTo>
                    <a:pt x="10610" y="24035"/>
                    <a:pt x="8901" y="25006"/>
                    <a:pt x="7891" y="26540"/>
                  </a:cubicBezTo>
                  <a:cubicBezTo>
                    <a:pt x="7500" y="26932"/>
                    <a:pt x="7224" y="27468"/>
                    <a:pt x="7152" y="28078"/>
                  </a:cubicBezTo>
                  <a:lnTo>
                    <a:pt x="7050" y="28788"/>
                  </a:lnTo>
                  <a:lnTo>
                    <a:pt x="465" y="75625"/>
                  </a:lnTo>
                  <a:lnTo>
                    <a:pt x="189" y="77612"/>
                  </a:lnTo>
                  <a:cubicBezTo>
                    <a:pt x="1" y="79063"/>
                    <a:pt x="363" y="80514"/>
                    <a:pt x="1248" y="81688"/>
                  </a:cubicBezTo>
                  <a:cubicBezTo>
                    <a:pt x="2133" y="82878"/>
                    <a:pt x="3424" y="83632"/>
                    <a:pt x="4874" y="83835"/>
                  </a:cubicBezTo>
                  <a:lnTo>
                    <a:pt x="49115" y="90029"/>
                  </a:lnTo>
                  <a:cubicBezTo>
                    <a:pt x="49361" y="90072"/>
                    <a:pt x="49622" y="90087"/>
                    <a:pt x="49869" y="90087"/>
                  </a:cubicBezTo>
                  <a:cubicBezTo>
                    <a:pt x="52582" y="90087"/>
                    <a:pt x="54931" y="88100"/>
                    <a:pt x="55337" y="85329"/>
                  </a:cubicBezTo>
                  <a:lnTo>
                    <a:pt x="62271" y="35823"/>
                  </a:lnTo>
                  <a:cubicBezTo>
                    <a:pt x="62372" y="35243"/>
                    <a:pt x="62242" y="34634"/>
                    <a:pt x="61966" y="34141"/>
                  </a:cubicBezTo>
                  <a:cubicBezTo>
                    <a:pt x="61372" y="32183"/>
                    <a:pt x="59660" y="30631"/>
                    <a:pt x="57484" y="30326"/>
                  </a:cubicBezTo>
                  <a:lnTo>
                    <a:pt x="53234" y="29731"/>
                  </a:lnTo>
                  <a:lnTo>
                    <a:pt x="55004" y="18417"/>
                  </a:lnTo>
                  <a:cubicBezTo>
                    <a:pt x="55816" y="13210"/>
                    <a:pt x="53321" y="8220"/>
                    <a:pt x="49057" y="5653"/>
                  </a:cubicBezTo>
                  <a:cubicBezTo>
                    <a:pt x="47229" y="2737"/>
                    <a:pt x="44038" y="721"/>
                    <a:pt x="40339" y="562"/>
                  </a:cubicBezTo>
                  <a:lnTo>
                    <a:pt x="27792" y="10"/>
                  </a:lnTo>
                  <a:cubicBezTo>
                    <a:pt x="27640" y="4"/>
                    <a:pt x="27488" y="1"/>
                    <a:pt x="273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4"/>
            <p:cNvSpPr/>
            <p:nvPr/>
          </p:nvSpPr>
          <p:spPr>
            <a:xfrm>
              <a:off x="3370850" y="2970625"/>
              <a:ext cx="756825" cy="1060525"/>
            </a:xfrm>
            <a:custGeom>
              <a:avLst/>
              <a:gdLst/>
              <a:ahLst/>
              <a:cxnLst/>
              <a:rect l="l" t="t" r="r" b="b"/>
              <a:pathLst>
                <a:path w="30273" h="42421" extrusionOk="0">
                  <a:moveTo>
                    <a:pt x="9474" y="0"/>
                  </a:moveTo>
                  <a:cubicBezTo>
                    <a:pt x="5187" y="0"/>
                    <a:pt x="1606" y="3388"/>
                    <a:pt x="1436" y="7710"/>
                  </a:cubicBezTo>
                  <a:lnTo>
                    <a:pt x="0" y="41217"/>
                  </a:lnTo>
                  <a:lnTo>
                    <a:pt x="3554" y="41362"/>
                  </a:lnTo>
                  <a:lnTo>
                    <a:pt x="4990" y="7855"/>
                  </a:lnTo>
                  <a:cubicBezTo>
                    <a:pt x="5089" y="5446"/>
                    <a:pt x="7076" y="3557"/>
                    <a:pt x="9463" y="3557"/>
                  </a:cubicBezTo>
                  <a:cubicBezTo>
                    <a:pt x="9533" y="3557"/>
                    <a:pt x="9604" y="3558"/>
                    <a:pt x="9675" y="3562"/>
                  </a:cubicBezTo>
                  <a:lnTo>
                    <a:pt x="22222" y="4084"/>
                  </a:lnTo>
                  <a:cubicBezTo>
                    <a:pt x="24717" y="4185"/>
                    <a:pt x="26632" y="6289"/>
                    <a:pt x="26530" y="8769"/>
                  </a:cubicBezTo>
                  <a:lnTo>
                    <a:pt x="25094" y="42276"/>
                  </a:lnTo>
                  <a:lnTo>
                    <a:pt x="28648" y="42421"/>
                  </a:lnTo>
                  <a:lnTo>
                    <a:pt x="30084" y="8914"/>
                  </a:lnTo>
                  <a:cubicBezTo>
                    <a:pt x="30272" y="4475"/>
                    <a:pt x="26820" y="704"/>
                    <a:pt x="22367" y="530"/>
                  </a:cubicBezTo>
                  <a:lnTo>
                    <a:pt x="9820" y="8"/>
                  </a:lnTo>
                  <a:cubicBezTo>
                    <a:pt x="9704" y="3"/>
                    <a:pt x="9589" y="0"/>
                    <a:pt x="9474" y="0"/>
                  </a:cubicBezTo>
                  <a:close/>
                </a:path>
              </a:pathLst>
            </a:custGeom>
            <a:solidFill>
              <a:srgbClr val="EAE2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4"/>
            <p:cNvSpPr/>
            <p:nvPr/>
          </p:nvSpPr>
          <p:spPr>
            <a:xfrm>
              <a:off x="2996975" y="3566325"/>
              <a:ext cx="1421525" cy="1472475"/>
            </a:xfrm>
            <a:custGeom>
              <a:avLst/>
              <a:gdLst/>
              <a:ahLst/>
              <a:cxnLst/>
              <a:rect l="l" t="t" r="r" b="b"/>
              <a:pathLst>
                <a:path w="56861" h="58899" extrusionOk="0">
                  <a:moveTo>
                    <a:pt x="8229" y="1"/>
                  </a:moveTo>
                  <a:cubicBezTo>
                    <a:pt x="7680" y="1"/>
                    <a:pt x="7188" y="413"/>
                    <a:pt x="7108" y="984"/>
                  </a:cubicBezTo>
                  <a:lnTo>
                    <a:pt x="88" y="50953"/>
                  </a:lnTo>
                  <a:cubicBezTo>
                    <a:pt x="1" y="51563"/>
                    <a:pt x="436" y="52143"/>
                    <a:pt x="1045" y="52230"/>
                  </a:cubicBezTo>
                  <a:lnTo>
                    <a:pt x="48462" y="58888"/>
                  </a:lnTo>
                  <a:cubicBezTo>
                    <a:pt x="48517" y="58895"/>
                    <a:pt x="48571" y="58899"/>
                    <a:pt x="48624" y="58899"/>
                  </a:cubicBezTo>
                  <a:cubicBezTo>
                    <a:pt x="49192" y="58899"/>
                    <a:pt x="49660" y="58487"/>
                    <a:pt x="49753" y="57930"/>
                  </a:cubicBezTo>
                  <a:lnTo>
                    <a:pt x="56759" y="7960"/>
                  </a:lnTo>
                  <a:cubicBezTo>
                    <a:pt x="56861" y="7337"/>
                    <a:pt x="56425" y="6757"/>
                    <a:pt x="55802" y="6669"/>
                  </a:cubicBezTo>
                  <a:lnTo>
                    <a:pt x="8385" y="12"/>
                  </a:lnTo>
                  <a:cubicBezTo>
                    <a:pt x="8332" y="4"/>
                    <a:pt x="8280" y="1"/>
                    <a:pt x="8229" y="1"/>
                  </a:cubicBezTo>
                  <a:close/>
                </a:path>
              </a:pathLst>
            </a:custGeom>
            <a:solidFill>
              <a:srgbClr val="EAE2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4"/>
            <p:cNvSpPr/>
            <p:nvPr/>
          </p:nvSpPr>
          <p:spPr>
            <a:xfrm>
              <a:off x="2990100" y="3612650"/>
              <a:ext cx="1422950" cy="1476500"/>
            </a:xfrm>
            <a:custGeom>
              <a:avLst/>
              <a:gdLst/>
              <a:ahLst/>
              <a:cxnLst/>
              <a:rect l="l" t="t" r="r" b="b"/>
              <a:pathLst>
                <a:path w="56918" h="59060" extrusionOk="0">
                  <a:moveTo>
                    <a:pt x="7253" y="1"/>
                  </a:moveTo>
                  <a:lnTo>
                    <a:pt x="87" y="51102"/>
                  </a:lnTo>
                  <a:cubicBezTo>
                    <a:pt x="0" y="51726"/>
                    <a:pt x="435" y="52306"/>
                    <a:pt x="1044" y="52393"/>
                  </a:cubicBezTo>
                  <a:lnTo>
                    <a:pt x="48461" y="59051"/>
                  </a:lnTo>
                  <a:cubicBezTo>
                    <a:pt x="48508" y="59056"/>
                    <a:pt x="48555" y="59059"/>
                    <a:pt x="48601" y="59059"/>
                  </a:cubicBezTo>
                  <a:cubicBezTo>
                    <a:pt x="49170" y="59059"/>
                    <a:pt x="49671" y="58657"/>
                    <a:pt x="49738" y="58094"/>
                  </a:cubicBezTo>
                  <a:lnTo>
                    <a:pt x="56918" y="6978"/>
                  </a:lnTo>
                  <a:lnTo>
                    <a:pt x="7253" y="1"/>
                  </a:lnTo>
                  <a:close/>
                </a:path>
              </a:pathLst>
            </a:custGeom>
            <a:solidFill>
              <a:srgbClr val="FAF3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4"/>
            <p:cNvSpPr/>
            <p:nvPr/>
          </p:nvSpPr>
          <p:spPr>
            <a:xfrm>
              <a:off x="3866200" y="4220050"/>
              <a:ext cx="365550" cy="371000"/>
            </a:xfrm>
            <a:custGeom>
              <a:avLst/>
              <a:gdLst/>
              <a:ahLst/>
              <a:cxnLst/>
              <a:rect l="l" t="t" r="r" b="b"/>
              <a:pathLst>
                <a:path w="14622" h="14840" extrusionOk="0">
                  <a:moveTo>
                    <a:pt x="11285" y="1"/>
                  </a:moveTo>
                  <a:lnTo>
                    <a:pt x="11285" y="1"/>
                  </a:lnTo>
                  <a:cubicBezTo>
                    <a:pt x="5092" y="886"/>
                    <a:pt x="5077" y="4164"/>
                    <a:pt x="5077" y="4164"/>
                  </a:cubicBezTo>
                  <a:cubicBezTo>
                    <a:pt x="5077" y="4164"/>
                    <a:pt x="4685" y="915"/>
                    <a:pt x="0" y="1"/>
                  </a:cubicBezTo>
                  <a:lnTo>
                    <a:pt x="0" y="1"/>
                  </a:lnTo>
                  <a:cubicBezTo>
                    <a:pt x="2843" y="6194"/>
                    <a:pt x="0" y="10053"/>
                    <a:pt x="0" y="10053"/>
                  </a:cubicBezTo>
                  <a:cubicBezTo>
                    <a:pt x="0" y="10053"/>
                    <a:pt x="4149" y="14085"/>
                    <a:pt x="13751" y="14839"/>
                  </a:cubicBezTo>
                  <a:cubicBezTo>
                    <a:pt x="13004" y="12219"/>
                    <a:pt x="9152" y="11897"/>
                    <a:pt x="8931" y="11881"/>
                  </a:cubicBezTo>
                  <a:lnTo>
                    <a:pt x="8931" y="11881"/>
                  </a:lnTo>
                  <a:cubicBezTo>
                    <a:pt x="8946" y="11882"/>
                    <a:pt x="8979" y="11884"/>
                    <a:pt x="9028" y="11884"/>
                  </a:cubicBezTo>
                  <a:cubicBezTo>
                    <a:pt x="9553" y="11884"/>
                    <a:pt x="11935" y="11703"/>
                    <a:pt x="14621" y="8646"/>
                  </a:cubicBezTo>
                  <a:cubicBezTo>
                    <a:pt x="12539" y="6917"/>
                    <a:pt x="10918" y="6543"/>
                    <a:pt x="9906" y="6543"/>
                  </a:cubicBezTo>
                  <a:cubicBezTo>
                    <a:pt x="9136" y="6543"/>
                    <a:pt x="8718" y="6760"/>
                    <a:pt x="8718" y="6760"/>
                  </a:cubicBezTo>
                  <a:cubicBezTo>
                    <a:pt x="8718" y="6760"/>
                    <a:pt x="11575" y="4976"/>
                    <a:pt x="11285" y="1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4"/>
            <p:cNvSpPr/>
            <p:nvPr/>
          </p:nvSpPr>
          <p:spPr>
            <a:xfrm>
              <a:off x="3402400" y="3030450"/>
              <a:ext cx="850375" cy="1096950"/>
            </a:xfrm>
            <a:custGeom>
              <a:avLst/>
              <a:gdLst/>
              <a:ahLst/>
              <a:cxnLst/>
              <a:rect l="l" t="t" r="r" b="b"/>
              <a:pathLst>
                <a:path w="34015" h="43878" extrusionOk="0">
                  <a:moveTo>
                    <a:pt x="14534" y="1"/>
                  </a:moveTo>
                  <a:cubicBezTo>
                    <a:pt x="9780" y="1"/>
                    <a:pt x="5603" y="3474"/>
                    <a:pt x="4830" y="8320"/>
                  </a:cubicBezTo>
                  <a:lnTo>
                    <a:pt x="145" y="37939"/>
                  </a:lnTo>
                  <a:cubicBezTo>
                    <a:pt x="0" y="38911"/>
                    <a:pt x="653" y="39825"/>
                    <a:pt x="1639" y="39970"/>
                  </a:cubicBezTo>
                  <a:cubicBezTo>
                    <a:pt x="1730" y="39983"/>
                    <a:pt x="1821" y="39990"/>
                    <a:pt x="1910" y="39990"/>
                  </a:cubicBezTo>
                  <a:cubicBezTo>
                    <a:pt x="2775" y="39990"/>
                    <a:pt x="3539" y="39370"/>
                    <a:pt x="3670" y="38476"/>
                  </a:cubicBezTo>
                  <a:lnTo>
                    <a:pt x="8341" y="8871"/>
                  </a:lnTo>
                  <a:cubicBezTo>
                    <a:pt x="8838" y="5783"/>
                    <a:pt x="11495" y="3569"/>
                    <a:pt x="14523" y="3569"/>
                  </a:cubicBezTo>
                  <a:cubicBezTo>
                    <a:pt x="14852" y="3569"/>
                    <a:pt x="15185" y="3595"/>
                    <a:pt x="15521" y="3649"/>
                  </a:cubicBezTo>
                  <a:lnTo>
                    <a:pt x="24412" y="5041"/>
                  </a:lnTo>
                  <a:cubicBezTo>
                    <a:pt x="27836" y="5593"/>
                    <a:pt x="30171" y="8798"/>
                    <a:pt x="29634" y="12221"/>
                  </a:cubicBezTo>
                  <a:lnTo>
                    <a:pt x="24949" y="41826"/>
                  </a:lnTo>
                  <a:cubicBezTo>
                    <a:pt x="24804" y="42813"/>
                    <a:pt x="25457" y="43712"/>
                    <a:pt x="26443" y="43857"/>
                  </a:cubicBezTo>
                  <a:cubicBezTo>
                    <a:pt x="26534" y="43871"/>
                    <a:pt x="26624" y="43877"/>
                    <a:pt x="26714" y="43877"/>
                  </a:cubicBezTo>
                  <a:cubicBezTo>
                    <a:pt x="27579" y="43877"/>
                    <a:pt x="28342" y="43258"/>
                    <a:pt x="28474" y="42377"/>
                  </a:cubicBezTo>
                  <a:lnTo>
                    <a:pt x="33173" y="12787"/>
                  </a:lnTo>
                  <a:cubicBezTo>
                    <a:pt x="34015" y="7420"/>
                    <a:pt x="30359" y="2373"/>
                    <a:pt x="24978" y="1531"/>
                  </a:cubicBezTo>
                  <a:lnTo>
                    <a:pt x="16086" y="124"/>
                  </a:lnTo>
                  <a:cubicBezTo>
                    <a:pt x="15565" y="41"/>
                    <a:pt x="15046" y="1"/>
                    <a:pt x="14534" y="1"/>
                  </a:cubicBezTo>
                  <a:close/>
                </a:path>
              </a:pathLst>
            </a:custGeom>
            <a:solidFill>
              <a:srgbClr val="FAF3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4"/>
            <p:cNvSpPr/>
            <p:nvPr/>
          </p:nvSpPr>
          <p:spPr>
            <a:xfrm>
              <a:off x="3382100" y="4374175"/>
              <a:ext cx="679775" cy="524750"/>
            </a:xfrm>
            <a:custGeom>
              <a:avLst/>
              <a:gdLst/>
              <a:ahLst/>
              <a:cxnLst/>
              <a:rect l="l" t="t" r="r" b="b"/>
              <a:pathLst>
                <a:path w="27191" h="20990" extrusionOk="0">
                  <a:moveTo>
                    <a:pt x="17716" y="1"/>
                  </a:moveTo>
                  <a:cubicBezTo>
                    <a:pt x="14647" y="1"/>
                    <a:pt x="11548" y="1502"/>
                    <a:pt x="9805" y="4874"/>
                  </a:cubicBezTo>
                  <a:cubicBezTo>
                    <a:pt x="8036" y="8326"/>
                    <a:pt x="7920" y="12199"/>
                    <a:pt x="5062" y="13084"/>
                  </a:cubicBezTo>
                  <a:cubicBezTo>
                    <a:pt x="0" y="14665"/>
                    <a:pt x="1175" y="20989"/>
                    <a:pt x="1175" y="20989"/>
                  </a:cubicBezTo>
                  <a:cubicBezTo>
                    <a:pt x="2396" y="17038"/>
                    <a:pt x="4514" y="15979"/>
                    <a:pt x="7106" y="15979"/>
                  </a:cubicBezTo>
                  <a:cubicBezTo>
                    <a:pt x="10096" y="15979"/>
                    <a:pt x="13716" y="17387"/>
                    <a:pt x="17319" y="17387"/>
                  </a:cubicBezTo>
                  <a:cubicBezTo>
                    <a:pt x="18722" y="17387"/>
                    <a:pt x="20123" y="17173"/>
                    <a:pt x="21482" y="16580"/>
                  </a:cubicBezTo>
                  <a:cubicBezTo>
                    <a:pt x="24644" y="15231"/>
                    <a:pt x="26327" y="12446"/>
                    <a:pt x="26617" y="9501"/>
                  </a:cubicBezTo>
                  <a:cubicBezTo>
                    <a:pt x="27191" y="3631"/>
                    <a:pt x="22488" y="1"/>
                    <a:pt x="17716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4"/>
            <p:cNvSpPr/>
            <p:nvPr/>
          </p:nvSpPr>
          <p:spPr>
            <a:xfrm>
              <a:off x="3282375" y="3758600"/>
              <a:ext cx="159575" cy="220025"/>
            </a:xfrm>
            <a:custGeom>
              <a:avLst/>
              <a:gdLst/>
              <a:ahLst/>
              <a:cxnLst/>
              <a:rect l="l" t="t" r="r" b="b"/>
              <a:pathLst>
                <a:path w="6383" h="8801" extrusionOk="0">
                  <a:moveTo>
                    <a:pt x="1674" y="1"/>
                  </a:moveTo>
                  <a:cubicBezTo>
                    <a:pt x="1514" y="1"/>
                    <a:pt x="1371" y="48"/>
                    <a:pt x="1277" y="95"/>
                  </a:cubicBezTo>
                  <a:cubicBezTo>
                    <a:pt x="1132" y="226"/>
                    <a:pt x="1030" y="385"/>
                    <a:pt x="1001" y="589"/>
                  </a:cubicBezTo>
                  <a:lnTo>
                    <a:pt x="44" y="7406"/>
                  </a:lnTo>
                  <a:cubicBezTo>
                    <a:pt x="0" y="7609"/>
                    <a:pt x="44" y="7798"/>
                    <a:pt x="160" y="7957"/>
                  </a:cubicBezTo>
                  <a:cubicBezTo>
                    <a:pt x="290" y="8102"/>
                    <a:pt x="450" y="8189"/>
                    <a:pt x="653" y="8218"/>
                  </a:cubicBezTo>
                  <a:lnTo>
                    <a:pt x="4613" y="8784"/>
                  </a:lnTo>
                  <a:cubicBezTo>
                    <a:pt x="4670" y="8795"/>
                    <a:pt x="4723" y="8801"/>
                    <a:pt x="4772" y="8801"/>
                  </a:cubicBezTo>
                  <a:cubicBezTo>
                    <a:pt x="4914" y="8801"/>
                    <a:pt x="5032" y="8757"/>
                    <a:pt x="5149" y="8682"/>
                  </a:cubicBezTo>
                  <a:cubicBezTo>
                    <a:pt x="5294" y="8566"/>
                    <a:pt x="5382" y="8421"/>
                    <a:pt x="5425" y="8218"/>
                  </a:cubicBezTo>
                  <a:cubicBezTo>
                    <a:pt x="5440" y="8044"/>
                    <a:pt x="5411" y="7885"/>
                    <a:pt x="5280" y="7725"/>
                  </a:cubicBezTo>
                  <a:cubicBezTo>
                    <a:pt x="5149" y="7580"/>
                    <a:pt x="4990" y="7478"/>
                    <a:pt x="4787" y="7449"/>
                  </a:cubicBezTo>
                  <a:lnTo>
                    <a:pt x="1595" y="7012"/>
                  </a:lnTo>
                  <a:lnTo>
                    <a:pt x="1595" y="7012"/>
                  </a:lnTo>
                  <a:lnTo>
                    <a:pt x="1887" y="4847"/>
                  </a:lnTo>
                  <a:lnTo>
                    <a:pt x="1887" y="4847"/>
                  </a:lnTo>
                  <a:lnTo>
                    <a:pt x="4555" y="5216"/>
                  </a:lnTo>
                  <a:cubicBezTo>
                    <a:pt x="4612" y="5227"/>
                    <a:pt x="4664" y="5232"/>
                    <a:pt x="4714" y="5232"/>
                  </a:cubicBezTo>
                  <a:cubicBezTo>
                    <a:pt x="4856" y="5232"/>
                    <a:pt x="4974" y="5189"/>
                    <a:pt x="5091" y="5114"/>
                  </a:cubicBezTo>
                  <a:cubicBezTo>
                    <a:pt x="5236" y="4998"/>
                    <a:pt x="5338" y="4853"/>
                    <a:pt x="5367" y="4650"/>
                  </a:cubicBezTo>
                  <a:cubicBezTo>
                    <a:pt x="5382" y="4461"/>
                    <a:pt x="5352" y="4273"/>
                    <a:pt x="5222" y="4128"/>
                  </a:cubicBezTo>
                  <a:cubicBezTo>
                    <a:pt x="5091" y="3968"/>
                    <a:pt x="4932" y="3896"/>
                    <a:pt x="4729" y="3852"/>
                  </a:cubicBezTo>
                  <a:lnTo>
                    <a:pt x="2060" y="3487"/>
                  </a:lnTo>
                  <a:lnTo>
                    <a:pt x="2060" y="3487"/>
                  </a:lnTo>
                  <a:lnTo>
                    <a:pt x="2352" y="1474"/>
                  </a:lnTo>
                  <a:lnTo>
                    <a:pt x="2352" y="1474"/>
                  </a:lnTo>
                  <a:lnTo>
                    <a:pt x="5556" y="1938"/>
                  </a:lnTo>
                  <a:cubicBezTo>
                    <a:pt x="5607" y="1944"/>
                    <a:pt x="5655" y="1948"/>
                    <a:pt x="5701" y="1948"/>
                  </a:cubicBezTo>
                  <a:cubicBezTo>
                    <a:pt x="5848" y="1948"/>
                    <a:pt x="5970" y="1910"/>
                    <a:pt x="6092" y="1821"/>
                  </a:cubicBezTo>
                  <a:cubicBezTo>
                    <a:pt x="6237" y="1720"/>
                    <a:pt x="6324" y="1575"/>
                    <a:pt x="6368" y="1372"/>
                  </a:cubicBezTo>
                  <a:cubicBezTo>
                    <a:pt x="6382" y="1169"/>
                    <a:pt x="6353" y="995"/>
                    <a:pt x="6223" y="850"/>
                  </a:cubicBezTo>
                  <a:cubicBezTo>
                    <a:pt x="6092" y="690"/>
                    <a:pt x="5933" y="618"/>
                    <a:pt x="5730" y="574"/>
                  </a:cubicBezTo>
                  <a:lnTo>
                    <a:pt x="1784" y="8"/>
                  </a:lnTo>
                  <a:cubicBezTo>
                    <a:pt x="1747" y="3"/>
                    <a:pt x="1710" y="1"/>
                    <a:pt x="1674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4"/>
            <p:cNvSpPr/>
            <p:nvPr/>
          </p:nvSpPr>
          <p:spPr>
            <a:xfrm>
              <a:off x="3450975" y="3790750"/>
              <a:ext cx="177000" cy="212475"/>
            </a:xfrm>
            <a:custGeom>
              <a:avLst/>
              <a:gdLst/>
              <a:ahLst/>
              <a:cxnLst/>
              <a:rect l="l" t="t" r="r" b="b"/>
              <a:pathLst>
                <a:path w="7080" h="8499" extrusionOk="0">
                  <a:moveTo>
                    <a:pt x="4228" y="1"/>
                  </a:moveTo>
                  <a:cubicBezTo>
                    <a:pt x="3861" y="1"/>
                    <a:pt x="3511" y="48"/>
                    <a:pt x="3178" y="129"/>
                  </a:cubicBezTo>
                  <a:cubicBezTo>
                    <a:pt x="2626" y="274"/>
                    <a:pt x="2133" y="492"/>
                    <a:pt x="1698" y="811"/>
                  </a:cubicBezTo>
                  <a:cubicBezTo>
                    <a:pt x="1263" y="1116"/>
                    <a:pt x="900" y="1522"/>
                    <a:pt x="639" y="2015"/>
                  </a:cubicBezTo>
                  <a:cubicBezTo>
                    <a:pt x="364" y="2494"/>
                    <a:pt x="175" y="3045"/>
                    <a:pt x="88" y="3640"/>
                  </a:cubicBezTo>
                  <a:cubicBezTo>
                    <a:pt x="1" y="4336"/>
                    <a:pt x="30" y="4960"/>
                    <a:pt x="175" y="5525"/>
                  </a:cubicBezTo>
                  <a:cubicBezTo>
                    <a:pt x="320" y="6091"/>
                    <a:pt x="581" y="6555"/>
                    <a:pt x="929" y="6976"/>
                  </a:cubicBezTo>
                  <a:cubicBezTo>
                    <a:pt x="1292" y="7396"/>
                    <a:pt x="1684" y="7716"/>
                    <a:pt x="2177" y="7977"/>
                  </a:cubicBezTo>
                  <a:cubicBezTo>
                    <a:pt x="2670" y="8209"/>
                    <a:pt x="3192" y="8397"/>
                    <a:pt x="3758" y="8470"/>
                  </a:cubicBezTo>
                  <a:cubicBezTo>
                    <a:pt x="3975" y="8484"/>
                    <a:pt x="4207" y="8499"/>
                    <a:pt x="4425" y="8499"/>
                  </a:cubicBezTo>
                  <a:cubicBezTo>
                    <a:pt x="4643" y="8499"/>
                    <a:pt x="4875" y="8484"/>
                    <a:pt x="5092" y="8441"/>
                  </a:cubicBezTo>
                  <a:cubicBezTo>
                    <a:pt x="5339" y="8412"/>
                    <a:pt x="5556" y="8354"/>
                    <a:pt x="5774" y="8281"/>
                  </a:cubicBezTo>
                  <a:cubicBezTo>
                    <a:pt x="5963" y="8223"/>
                    <a:pt x="6108" y="8078"/>
                    <a:pt x="6180" y="7890"/>
                  </a:cubicBezTo>
                  <a:cubicBezTo>
                    <a:pt x="6253" y="7686"/>
                    <a:pt x="6224" y="7469"/>
                    <a:pt x="6093" y="7251"/>
                  </a:cubicBezTo>
                  <a:cubicBezTo>
                    <a:pt x="6006" y="7092"/>
                    <a:pt x="5876" y="6990"/>
                    <a:pt x="5716" y="6947"/>
                  </a:cubicBezTo>
                  <a:cubicBezTo>
                    <a:pt x="5642" y="6927"/>
                    <a:pt x="5565" y="6916"/>
                    <a:pt x="5486" y="6916"/>
                  </a:cubicBezTo>
                  <a:cubicBezTo>
                    <a:pt x="5395" y="6916"/>
                    <a:pt x="5302" y="6930"/>
                    <a:pt x="5208" y="6961"/>
                  </a:cubicBezTo>
                  <a:cubicBezTo>
                    <a:pt x="5005" y="7034"/>
                    <a:pt x="4788" y="7063"/>
                    <a:pt x="4570" y="7092"/>
                  </a:cubicBezTo>
                  <a:cubicBezTo>
                    <a:pt x="4353" y="7092"/>
                    <a:pt x="4135" y="7092"/>
                    <a:pt x="3917" y="7048"/>
                  </a:cubicBezTo>
                  <a:cubicBezTo>
                    <a:pt x="3540" y="6990"/>
                    <a:pt x="3178" y="6889"/>
                    <a:pt x="2873" y="6729"/>
                  </a:cubicBezTo>
                  <a:cubicBezTo>
                    <a:pt x="2554" y="6555"/>
                    <a:pt x="2307" y="6338"/>
                    <a:pt x="2090" y="6076"/>
                  </a:cubicBezTo>
                  <a:cubicBezTo>
                    <a:pt x="1872" y="5801"/>
                    <a:pt x="1727" y="5496"/>
                    <a:pt x="1640" y="5105"/>
                  </a:cubicBezTo>
                  <a:cubicBezTo>
                    <a:pt x="1539" y="4727"/>
                    <a:pt x="1524" y="4292"/>
                    <a:pt x="1597" y="3828"/>
                  </a:cubicBezTo>
                  <a:cubicBezTo>
                    <a:pt x="1655" y="3422"/>
                    <a:pt x="1785" y="3059"/>
                    <a:pt x="1945" y="2740"/>
                  </a:cubicBezTo>
                  <a:cubicBezTo>
                    <a:pt x="2104" y="2421"/>
                    <a:pt x="2322" y="2160"/>
                    <a:pt x="2597" y="1942"/>
                  </a:cubicBezTo>
                  <a:cubicBezTo>
                    <a:pt x="2873" y="1725"/>
                    <a:pt x="3192" y="1580"/>
                    <a:pt x="3540" y="1478"/>
                  </a:cubicBezTo>
                  <a:cubicBezTo>
                    <a:pt x="3732" y="1430"/>
                    <a:pt x="3937" y="1409"/>
                    <a:pt x="4152" y="1409"/>
                  </a:cubicBezTo>
                  <a:cubicBezTo>
                    <a:pt x="4328" y="1409"/>
                    <a:pt x="4512" y="1423"/>
                    <a:pt x="4701" y="1449"/>
                  </a:cubicBezTo>
                  <a:cubicBezTo>
                    <a:pt x="4933" y="1478"/>
                    <a:pt x="5150" y="1536"/>
                    <a:pt x="5353" y="1609"/>
                  </a:cubicBezTo>
                  <a:cubicBezTo>
                    <a:pt x="5556" y="1696"/>
                    <a:pt x="5730" y="1797"/>
                    <a:pt x="5919" y="1899"/>
                  </a:cubicBezTo>
                  <a:cubicBezTo>
                    <a:pt x="6064" y="2015"/>
                    <a:pt x="6224" y="2059"/>
                    <a:pt x="6383" y="2059"/>
                  </a:cubicBezTo>
                  <a:cubicBezTo>
                    <a:pt x="6543" y="2059"/>
                    <a:pt x="6688" y="2015"/>
                    <a:pt x="6818" y="1884"/>
                  </a:cubicBezTo>
                  <a:cubicBezTo>
                    <a:pt x="7007" y="1725"/>
                    <a:pt x="7079" y="1522"/>
                    <a:pt x="7079" y="1304"/>
                  </a:cubicBezTo>
                  <a:cubicBezTo>
                    <a:pt x="7079" y="1087"/>
                    <a:pt x="6963" y="898"/>
                    <a:pt x="6789" y="782"/>
                  </a:cubicBezTo>
                  <a:cubicBezTo>
                    <a:pt x="6514" y="594"/>
                    <a:pt x="6209" y="434"/>
                    <a:pt x="5905" y="303"/>
                  </a:cubicBezTo>
                  <a:cubicBezTo>
                    <a:pt x="5585" y="173"/>
                    <a:pt x="5252" y="100"/>
                    <a:pt x="4918" y="57"/>
                  </a:cubicBezTo>
                  <a:cubicBezTo>
                    <a:pt x="4682" y="18"/>
                    <a:pt x="4452" y="1"/>
                    <a:pt x="4228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4"/>
            <p:cNvSpPr/>
            <p:nvPr/>
          </p:nvSpPr>
          <p:spPr>
            <a:xfrm>
              <a:off x="3635200" y="3811875"/>
              <a:ext cx="162475" cy="213875"/>
            </a:xfrm>
            <a:custGeom>
              <a:avLst/>
              <a:gdLst/>
              <a:ahLst/>
              <a:cxnLst/>
              <a:rect l="l" t="t" r="r" b="b"/>
              <a:pathLst>
                <a:path w="6499" h="8555" extrusionOk="0">
                  <a:moveTo>
                    <a:pt x="3441" y="1419"/>
                  </a:moveTo>
                  <a:cubicBezTo>
                    <a:pt x="3502" y="1419"/>
                    <a:pt x="3564" y="1423"/>
                    <a:pt x="3627" y="1431"/>
                  </a:cubicBezTo>
                  <a:cubicBezTo>
                    <a:pt x="3946" y="1489"/>
                    <a:pt x="4222" y="1634"/>
                    <a:pt x="4439" y="1866"/>
                  </a:cubicBezTo>
                  <a:cubicBezTo>
                    <a:pt x="4657" y="2113"/>
                    <a:pt x="4802" y="2446"/>
                    <a:pt x="4874" y="2882"/>
                  </a:cubicBezTo>
                  <a:cubicBezTo>
                    <a:pt x="4947" y="3317"/>
                    <a:pt x="4947" y="3868"/>
                    <a:pt x="4860" y="4506"/>
                  </a:cubicBezTo>
                  <a:cubicBezTo>
                    <a:pt x="4758" y="5115"/>
                    <a:pt x="4642" y="5638"/>
                    <a:pt x="4439" y="6044"/>
                  </a:cubicBezTo>
                  <a:cubicBezTo>
                    <a:pt x="4251" y="6435"/>
                    <a:pt x="4018" y="6725"/>
                    <a:pt x="3743" y="6914"/>
                  </a:cubicBezTo>
                  <a:cubicBezTo>
                    <a:pt x="3531" y="7055"/>
                    <a:pt x="3282" y="7129"/>
                    <a:pt x="3025" y="7129"/>
                  </a:cubicBezTo>
                  <a:cubicBezTo>
                    <a:pt x="2965" y="7129"/>
                    <a:pt x="2904" y="7125"/>
                    <a:pt x="2844" y="7117"/>
                  </a:cubicBezTo>
                  <a:cubicBezTo>
                    <a:pt x="2510" y="7059"/>
                    <a:pt x="2249" y="6914"/>
                    <a:pt x="2046" y="6653"/>
                  </a:cubicBezTo>
                  <a:cubicBezTo>
                    <a:pt x="1828" y="6421"/>
                    <a:pt x="1683" y="6073"/>
                    <a:pt x="1611" y="5638"/>
                  </a:cubicBezTo>
                  <a:cubicBezTo>
                    <a:pt x="1538" y="5202"/>
                    <a:pt x="1538" y="4680"/>
                    <a:pt x="1625" y="4042"/>
                  </a:cubicBezTo>
                  <a:cubicBezTo>
                    <a:pt x="1712" y="3389"/>
                    <a:pt x="1843" y="2882"/>
                    <a:pt x="2046" y="2490"/>
                  </a:cubicBezTo>
                  <a:cubicBezTo>
                    <a:pt x="2220" y="2084"/>
                    <a:pt x="2466" y="1823"/>
                    <a:pt x="2728" y="1634"/>
                  </a:cubicBezTo>
                  <a:cubicBezTo>
                    <a:pt x="2951" y="1493"/>
                    <a:pt x="3184" y="1419"/>
                    <a:pt x="3441" y="1419"/>
                  </a:cubicBezTo>
                  <a:close/>
                  <a:moveTo>
                    <a:pt x="3339" y="0"/>
                  </a:moveTo>
                  <a:cubicBezTo>
                    <a:pt x="2859" y="0"/>
                    <a:pt x="2436" y="112"/>
                    <a:pt x="2046" y="329"/>
                  </a:cubicBezTo>
                  <a:cubicBezTo>
                    <a:pt x="1538" y="619"/>
                    <a:pt x="1103" y="1068"/>
                    <a:pt x="769" y="1678"/>
                  </a:cubicBezTo>
                  <a:cubicBezTo>
                    <a:pt x="450" y="2272"/>
                    <a:pt x="233" y="2998"/>
                    <a:pt x="102" y="3824"/>
                  </a:cubicBezTo>
                  <a:cubicBezTo>
                    <a:pt x="1" y="4666"/>
                    <a:pt x="15" y="5420"/>
                    <a:pt x="160" y="6102"/>
                  </a:cubicBezTo>
                  <a:cubicBezTo>
                    <a:pt x="305" y="6769"/>
                    <a:pt x="595" y="7335"/>
                    <a:pt x="1016" y="7741"/>
                  </a:cubicBezTo>
                  <a:cubicBezTo>
                    <a:pt x="1422" y="8161"/>
                    <a:pt x="1973" y="8437"/>
                    <a:pt x="2640" y="8524"/>
                  </a:cubicBezTo>
                  <a:cubicBezTo>
                    <a:pt x="2794" y="8544"/>
                    <a:pt x="2945" y="8554"/>
                    <a:pt x="3093" y="8554"/>
                  </a:cubicBezTo>
                  <a:cubicBezTo>
                    <a:pt x="3584" y="8554"/>
                    <a:pt x="4037" y="8443"/>
                    <a:pt x="4439" y="8219"/>
                  </a:cubicBezTo>
                  <a:cubicBezTo>
                    <a:pt x="4947" y="7929"/>
                    <a:pt x="5382" y="7480"/>
                    <a:pt x="5701" y="6871"/>
                  </a:cubicBezTo>
                  <a:cubicBezTo>
                    <a:pt x="6035" y="6276"/>
                    <a:pt x="6267" y="5551"/>
                    <a:pt x="6383" y="4724"/>
                  </a:cubicBezTo>
                  <a:cubicBezTo>
                    <a:pt x="6499" y="3882"/>
                    <a:pt x="6484" y="3128"/>
                    <a:pt x="6325" y="2446"/>
                  </a:cubicBezTo>
                  <a:cubicBezTo>
                    <a:pt x="6180" y="1794"/>
                    <a:pt x="5890" y="1243"/>
                    <a:pt x="5469" y="822"/>
                  </a:cubicBezTo>
                  <a:cubicBezTo>
                    <a:pt x="5048" y="401"/>
                    <a:pt x="4512" y="126"/>
                    <a:pt x="3844" y="39"/>
                  </a:cubicBezTo>
                  <a:cubicBezTo>
                    <a:pt x="3669" y="13"/>
                    <a:pt x="3501" y="0"/>
                    <a:pt x="3339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4"/>
            <p:cNvSpPr/>
            <p:nvPr/>
          </p:nvSpPr>
          <p:spPr>
            <a:xfrm>
              <a:off x="3230150" y="4026050"/>
              <a:ext cx="164300" cy="209150"/>
            </a:xfrm>
            <a:custGeom>
              <a:avLst/>
              <a:gdLst/>
              <a:ahLst/>
              <a:cxnLst/>
              <a:rect l="l" t="t" r="r" b="b"/>
              <a:pathLst>
                <a:path w="6572" h="8366" extrusionOk="0">
                  <a:moveTo>
                    <a:pt x="2338" y="1543"/>
                  </a:moveTo>
                  <a:lnTo>
                    <a:pt x="4207" y="1814"/>
                  </a:lnTo>
                  <a:cubicBezTo>
                    <a:pt x="4482" y="1843"/>
                    <a:pt x="4686" y="1930"/>
                    <a:pt x="4787" y="2118"/>
                  </a:cubicBezTo>
                  <a:cubicBezTo>
                    <a:pt x="4932" y="2292"/>
                    <a:pt x="4990" y="2539"/>
                    <a:pt x="4932" y="2858"/>
                  </a:cubicBezTo>
                  <a:cubicBezTo>
                    <a:pt x="4903" y="3134"/>
                    <a:pt x="4787" y="3308"/>
                    <a:pt x="4584" y="3438"/>
                  </a:cubicBezTo>
                  <a:cubicBezTo>
                    <a:pt x="4433" y="3531"/>
                    <a:pt x="4273" y="3578"/>
                    <a:pt x="4104" y="3578"/>
                  </a:cubicBezTo>
                  <a:cubicBezTo>
                    <a:pt x="4061" y="3578"/>
                    <a:pt x="4018" y="3575"/>
                    <a:pt x="3975" y="3569"/>
                  </a:cubicBezTo>
                  <a:lnTo>
                    <a:pt x="2090" y="3300"/>
                  </a:lnTo>
                  <a:lnTo>
                    <a:pt x="2090" y="3300"/>
                  </a:lnTo>
                  <a:lnTo>
                    <a:pt x="2338" y="1543"/>
                  </a:lnTo>
                  <a:close/>
                  <a:moveTo>
                    <a:pt x="1917" y="4628"/>
                  </a:moveTo>
                  <a:lnTo>
                    <a:pt x="3873" y="4903"/>
                  </a:lnTo>
                  <a:cubicBezTo>
                    <a:pt x="4033" y="4932"/>
                    <a:pt x="4192" y="4961"/>
                    <a:pt x="4381" y="5048"/>
                  </a:cubicBezTo>
                  <a:cubicBezTo>
                    <a:pt x="4569" y="5106"/>
                    <a:pt x="4715" y="5237"/>
                    <a:pt x="4831" y="5396"/>
                  </a:cubicBezTo>
                  <a:cubicBezTo>
                    <a:pt x="4961" y="5556"/>
                    <a:pt x="4990" y="5817"/>
                    <a:pt x="4932" y="6165"/>
                  </a:cubicBezTo>
                  <a:cubicBezTo>
                    <a:pt x="4889" y="6528"/>
                    <a:pt x="4758" y="6774"/>
                    <a:pt x="4526" y="6934"/>
                  </a:cubicBezTo>
                  <a:cubicBezTo>
                    <a:pt x="4338" y="7067"/>
                    <a:pt x="4124" y="7124"/>
                    <a:pt x="3885" y="7124"/>
                  </a:cubicBezTo>
                  <a:cubicBezTo>
                    <a:pt x="3811" y="7124"/>
                    <a:pt x="3734" y="7118"/>
                    <a:pt x="3656" y="7108"/>
                  </a:cubicBezTo>
                  <a:lnTo>
                    <a:pt x="1612" y="6804"/>
                  </a:lnTo>
                  <a:lnTo>
                    <a:pt x="1612" y="6804"/>
                  </a:lnTo>
                  <a:lnTo>
                    <a:pt x="1917" y="4628"/>
                  </a:lnTo>
                  <a:close/>
                  <a:moveTo>
                    <a:pt x="1606" y="0"/>
                  </a:moveTo>
                  <a:cubicBezTo>
                    <a:pt x="1460" y="0"/>
                    <a:pt x="1331" y="53"/>
                    <a:pt x="1219" y="131"/>
                  </a:cubicBezTo>
                  <a:cubicBezTo>
                    <a:pt x="1059" y="262"/>
                    <a:pt x="987" y="407"/>
                    <a:pt x="943" y="610"/>
                  </a:cubicBezTo>
                  <a:lnTo>
                    <a:pt x="44" y="7137"/>
                  </a:lnTo>
                  <a:cubicBezTo>
                    <a:pt x="0" y="7340"/>
                    <a:pt x="58" y="7514"/>
                    <a:pt x="160" y="7659"/>
                  </a:cubicBezTo>
                  <a:cubicBezTo>
                    <a:pt x="290" y="7819"/>
                    <a:pt x="436" y="7891"/>
                    <a:pt x="639" y="7935"/>
                  </a:cubicBezTo>
                  <a:lnTo>
                    <a:pt x="3453" y="8341"/>
                  </a:lnTo>
                  <a:cubicBezTo>
                    <a:pt x="3623" y="8358"/>
                    <a:pt x="3792" y="8365"/>
                    <a:pt x="3965" y="8365"/>
                  </a:cubicBezTo>
                  <a:cubicBezTo>
                    <a:pt x="4088" y="8365"/>
                    <a:pt x="4211" y="8362"/>
                    <a:pt x="4337" y="8356"/>
                  </a:cubicBezTo>
                  <a:cubicBezTo>
                    <a:pt x="4642" y="8341"/>
                    <a:pt x="4932" y="8268"/>
                    <a:pt x="5222" y="8123"/>
                  </a:cubicBezTo>
                  <a:cubicBezTo>
                    <a:pt x="5512" y="7993"/>
                    <a:pt x="5773" y="7775"/>
                    <a:pt x="5962" y="7485"/>
                  </a:cubicBezTo>
                  <a:cubicBezTo>
                    <a:pt x="6180" y="7195"/>
                    <a:pt x="6310" y="6789"/>
                    <a:pt x="6383" y="6310"/>
                  </a:cubicBezTo>
                  <a:cubicBezTo>
                    <a:pt x="6441" y="5875"/>
                    <a:pt x="6397" y="5469"/>
                    <a:pt x="6252" y="5164"/>
                  </a:cubicBezTo>
                  <a:cubicBezTo>
                    <a:pt x="6107" y="4831"/>
                    <a:pt x="5918" y="4584"/>
                    <a:pt x="5657" y="4381"/>
                  </a:cubicBezTo>
                  <a:cubicBezTo>
                    <a:pt x="5551" y="4302"/>
                    <a:pt x="5446" y="4232"/>
                    <a:pt x="5341" y="4170"/>
                  </a:cubicBezTo>
                  <a:lnTo>
                    <a:pt x="5341" y="4170"/>
                  </a:lnTo>
                  <a:cubicBezTo>
                    <a:pt x="5646" y="4066"/>
                    <a:pt x="5885" y="3905"/>
                    <a:pt x="6078" y="3699"/>
                  </a:cubicBezTo>
                  <a:cubicBezTo>
                    <a:pt x="6296" y="3453"/>
                    <a:pt x="6426" y="3163"/>
                    <a:pt x="6484" y="2800"/>
                  </a:cubicBezTo>
                  <a:cubicBezTo>
                    <a:pt x="6571" y="2133"/>
                    <a:pt x="6455" y="1611"/>
                    <a:pt x="6151" y="1234"/>
                  </a:cubicBezTo>
                  <a:cubicBezTo>
                    <a:pt x="5846" y="842"/>
                    <a:pt x="5338" y="610"/>
                    <a:pt x="4613" y="508"/>
                  </a:cubicBezTo>
                  <a:lnTo>
                    <a:pt x="1741" y="15"/>
                  </a:lnTo>
                  <a:cubicBezTo>
                    <a:pt x="1694" y="5"/>
                    <a:pt x="1649" y="0"/>
                    <a:pt x="1606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4"/>
            <p:cNvSpPr/>
            <p:nvPr/>
          </p:nvSpPr>
          <p:spPr>
            <a:xfrm>
              <a:off x="3396600" y="4060125"/>
              <a:ext cx="175900" cy="210225"/>
            </a:xfrm>
            <a:custGeom>
              <a:avLst/>
              <a:gdLst/>
              <a:ahLst/>
              <a:cxnLst/>
              <a:rect l="l" t="t" r="r" b="b"/>
              <a:pathLst>
                <a:path w="7036" h="8409" extrusionOk="0">
                  <a:moveTo>
                    <a:pt x="4228" y="2256"/>
                  </a:moveTo>
                  <a:lnTo>
                    <a:pt x="4985" y="5048"/>
                  </a:lnTo>
                  <a:lnTo>
                    <a:pt x="4985" y="5048"/>
                  </a:lnTo>
                  <a:lnTo>
                    <a:pt x="2736" y="4727"/>
                  </a:lnTo>
                  <a:lnTo>
                    <a:pt x="2736" y="4727"/>
                  </a:lnTo>
                  <a:lnTo>
                    <a:pt x="4228" y="2256"/>
                  </a:lnTo>
                  <a:close/>
                  <a:moveTo>
                    <a:pt x="4396" y="0"/>
                  </a:moveTo>
                  <a:cubicBezTo>
                    <a:pt x="4318" y="0"/>
                    <a:pt x="4243" y="18"/>
                    <a:pt x="4178" y="59"/>
                  </a:cubicBezTo>
                  <a:cubicBezTo>
                    <a:pt x="4033" y="117"/>
                    <a:pt x="3917" y="233"/>
                    <a:pt x="3844" y="378"/>
                  </a:cubicBezTo>
                  <a:lnTo>
                    <a:pt x="87" y="6717"/>
                  </a:lnTo>
                  <a:cubicBezTo>
                    <a:pt x="58" y="6789"/>
                    <a:pt x="44" y="6862"/>
                    <a:pt x="15" y="6934"/>
                  </a:cubicBezTo>
                  <a:cubicBezTo>
                    <a:pt x="0" y="7094"/>
                    <a:pt x="15" y="7239"/>
                    <a:pt x="116" y="7370"/>
                  </a:cubicBezTo>
                  <a:cubicBezTo>
                    <a:pt x="203" y="7500"/>
                    <a:pt x="348" y="7573"/>
                    <a:pt x="551" y="7602"/>
                  </a:cubicBezTo>
                  <a:cubicBezTo>
                    <a:pt x="589" y="7609"/>
                    <a:pt x="623" y="7613"/>
                    <a:pt x="656" y="7613"/>
                  </a:cubicBezTo>
                  <a:cubicBezTo>
                    <a:pt x="751" y="7613"/>
                    <a:pt x="832" y="7583"/>
                    <a:pt x="929" y="7529"/>
                  </a:cubicBezTo>
                  <a:cubicBezTo>
                    <a:pt x="1059" y="7486"/>
                    <a:pt x="1146" y="7370"/>
                    <a:pt x="1219" y="7239"/>
                  </a:cubicBezTo>
                  <a:lnTo>
                    <a:pt x="1996" y="5952"/>
                  </a:lnTo>
                  <a:lnTo>
                    <a:pt x="1996" y="5952"/>
                  </a:lnTo>
                  <a:lnTo>
                    <a:pt x="5356" y="6416"/>
                  </a:lnTo>
                  <a:lnTo>
                    <a:pt x="5356" y="6416"/>
                  </a:lnTo>
                  <a:lnTo>
                    <a:pt x="5744" y="7848"/>
                  </a:lnTo>
                  <a:cubicBezTo>
                    <a:pt x="5788" y="8008"/>
                    <a:pt x="5860" y="8138"/>
                    <a:pt x="5947" y="8225"/>
                  </a:cubicBezTo>
                  <a:cubicBezTo>
                    <a:pt x="6034" y="8327"/>
                    <a:pt x="6165" y="8385"/>
                    <a:pt x="6295" y="8400"/>
                  </a:cubicBezTo>
                  <a:cubicBezTo>
                    <a:pt x="6325" y="8405"/>
                    <a:pt x="6355" y="8408"/>
                    <a:pt x="6386" y="8408"/>
                  </a:cubicBezTo>
                  <a:cubicBezTo>
                    <a:pt x="6505" y="8408"/>
                    <a:pt x="6630" y="8364"/>
                    <a:pt x="6745" y="8283"/>
                  </a:cubicBezTo>
                  <a:cubicBezTo>
                    <a:pt x="6905" y="8182"/>
                    <a:pt x="6977" y="8022"/>
                    <a:pt x="7021" y="7819"/>
                  </a:cubicBezTo>
                  <a:cubicBezTo>
                    <a:pt x="7035" y="7747"/>
                    <a:pt x="7021" y="7660"/>
                    <a:pt x="7006" y="7558"/>
                  </a:cubicBezTo>
                  <a:lnTo>
                    <a:pt x="5150" y="552"/>
                  </a:lnTo>
                  <a:cubicBezTo>
                    <a:pt x="5135" y="407"/>
                    <a:pt x="5062" y="277"/>
                    <a:pt x="4946" y="190"/>
                  </a:cubicBezTo>
                  <a:cubicBezTo>
                    <a:pt x="4845" y="103"/>
                    <a:pt x="4714" y="45"/>
                    <a:pt x="4584" y="30"/>
                  </a:cubicBezTo>
                  <a:cubicBezTo>
                    <a:pt x="4521" y="11"/>
                    <a:pt x="4457" y="0"/>
                    <a:pt x="4396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4"/>
            <p:cNvSpPr/>
            <p:nvPr/>
          </p:nvSpPr>
          <p:spPr>
            <a:xfrm>
              <a:off x="3594575" y="4086025"/>
              <a:ext cx="174100" cy="205500"/>
            </a:xfrm>
            <a:custGeom>
              <a:avLst/>
              <a:gdLst/>
              <a:ahLst/>
              <a:cxnLst/>
              <a:rect l="l" t="t" r="r" b="b"/>
              <a:pathLst>
                <a:path w="6964" h="8220" extrusionOk="0">
                  <a:moveTo>
                    <a:pt x="4177" y="0"/>
                  </a:moveTo>
                  <a:cubicBezTo>
                    <a:pt x="3812" y="0"/>
                    <a:pt x="3460" y="45"/>
                    <a:pt x="3120" y="140"/>
                  </a:cubicBezTo>
                  <a:cubicBezTo>
                    <a:pt x="2597" y="285"/>
                    <a:pt x="2133" y="503"/>
                    <a:pt x="1698" y="822"/>
                  </a:cubicBezTo>
                  <a:cubicBezTo>
                    <a:pt x="1263" y="1126"/>
                    <a:pt x="915" y="1532"/>
                    <a:pt x="625" y="1982"/>
                  </a:cubicBezTo>
                  <a:cubicBezTo>
                    <a:pt x="335" y="2461"/>
                    <a:pt x="146" y="2939"/>
                    <a:pt x="74" y="3520"/>
                  </a:cubicBezTo>
                  <a:cubicBezTo>
                    <a:pt x="1" y="4100"/>
                    <a:pt x="45" y="4637"/>
                    <a:pt x="190" y="5159"/>
                  </a:cubicBezTo>
                  <a:cubicBezTo>
                    <a:pt x="335" y="5681"/>
                    <a:pt x="567" y="6160"/>
                    <a:pt x="900" y="6566"/>
                  </a:cubicBezTo>
                  <a:cubicBezTo>
                    <a:pt x="1205" y="6986"/>
                    <a:pt x="1597" y="7349"/>
                    <a:pt x="2075" y="7625"/>
                  </a:cubicBezTo>
                  <a:cubicBezTo>
                    <a:pt x="2539" y="7915"/>
                    <a:pt x="3047" y="8089"/>
                    <a:pt x="3627" y="8161"/>
                  </a:cubicBezTo>
                  <a:cubicBezTo>
                    <a:pt x="3889" y="8202"/>
                    <a:pt x="4141" y="8220"/>
                    <a:pt x="4392" y="8220"/>
                  </a:cubicBezTo>
                  <a:cubicBezTo>
                    <a:pt x="4586" y="8220"/>
                    <a:pt x="4780" y="8209"/>
                    <a:pt x="4976" y="8190"/>
                  </a:cubicBezTo>
                  <a:cubicBezTo>
                    <a:pt x="5397" y="8118"/>
                    <a:pt x="5789" y="8002"/>
                    <a:pt x="6166" y="7842"/>
                  </a:cubicBezTo>
                  <a:cubicBezTo>
                    <a:pt x="6267" y="7799"/>
                    <a:pt x="6354" y="7726"/>
                    <a:pt x="6441" y="7639"/>
                  </a:cubicBezTo>
                  <a:cubicBezTo>
                    <a:pt x="6528" y="7552"/>
                    <a:pt x="6586" y="7422"/>
                    <a:pt x="6601" y="7276"/>
                  </a:cubicBezTo>
                  <a:lnTo>
                    <a:pt x="6949" y="4883"/>
                  </a:lnTo>
                  <a:cubicBezTo>
                    <a:pt x="6963" y="4680"/>
                    <a:pt x="6934" y="4506"/>
                    <a:pt x="6818" y="4361"/>
                  </a:cubicBezTo>
                  <a:cubicBezTo>
                    <a:pt x="6717" y="4201"/>
                    <a:pt x="6572" y="4129"/>
                    <a:pt x="6369" y="4085"/>
                  </a:cubicBezTo>
                  <a:lnTo>
                    <a:pt x="4512" y="3839"/>
                  </a:lnTo>
                  <a:cubicBezTo>
                    <a:pt x="4474" y="3833"/>
                    <a:pt x="4435" y="3830"/>
                    <a:pt x="4397" y="3830"/>
                  </a:cubicBezTo>
                  <a:cubicBezTo>
                    <a:pt x="4248" y="3830"/>
                    <a:pt x="4105" y="3874"/>
                    <a:pt x="3990" y="3955"/>
                  </a:cubicBezTo>
                  <a:cubicBezTo>
                    <a:pt x="3830" y="4071"/>
                    <a:pt x="3758" y="4216"/>
                    <a:pt x="3714" y="4419"/>
                  </a:cubicBezTo>
                  <a:cubicBezTo>
                    <a:pt x="3685" y="4608"/>
                    <a:pt x="3743" y="4782"/>
                    <a:pt x="3845" y="4927"/>
                  </a:cubicBezTo>
                  <a:cubicBezTo>
                    <a:pt x="3975" y="5072"/>
                    <a:pt x="4120" y="5144"/>
                    <a:pt x="4324" y="5173"/>
                  </a:cubicBezTo>
                  <a:lnTo>
                    <a:pt x="5386" y="5334"/>
                  </a:lnTo>
                  <a:lnTo>
                    <a:pt x="5386" y="5334"/>
                  </a:lnTo>
                  <a:lnTo>
                    <a:pt x="5178" y="6782"/>
                  </a:lnTo>
                  <a:lnTo>
                    <a:pt x="5178" y="6782"/>
                  </a:lnTo>
                  <a:cubicBezTo>
                    <a:pt x="5010" y="6822"/>
                    <a:pt x="4814" y="6841"/>
                    <a:pt x="4599" y="6841"/>
                  </a:cubicBezTo>
                  <a:cubicBezTo>
                    <a:pt x="4309" y="6841"/>
                    <a:pt x="4048" y="6841"/>
                    <a:pt x="3830" y="6812"/>
                  </a:cubicBezTo>
                  <a:cubicBezTo>
                    <a:pt x="3337" y="6740"/>
                    <a:pt x="2902" y="6551"/>
                    <a:pt x="2539" y="6247"/>
                  </a:cubicBezTo>
                  <a:cubicBezTo>
                    <a:pt x="2177" y="5942"/>
                    <a:pt x="1901" y="5550"/>
                    <a:pt x="1727" y="5115"/>
                  </a:cubicBezTo>
                  <a:cubicBezTo>
                    <a:pt x="1539" y="4680"/>
                    <a:pt x="1495" y="4216"/>
                    <a:pt x="1568" y="3723"/>
                  </a:cubicBezTo>
                  <a:cubicBezTo>
                    <a:pt x="1640" y="3230"/>
                    <a:pt x="1814" y="2794"/>
                    <a:pt x="2104" y="2417"/>
                  </a:cubicBezTo>
                  <a:cubicBezTo>
                    <a:pt x="2394" y="2040"/>
                    <a:pt x="2757" y="1750"/>
                    <a:pt x="3192" y="1561"/>
                  </a:cubicBezTo>
                  <a:cubicBezTo>
                    <a:pt x="3525" y="1433"/>
                    <a:pt x="3865" y="1360"/>
                    <a:pt x="4220" y="1360"/>
                  </a:cubicBezTo>
                  <a:cubicBezTo>
                    <a:pt x="4344" y="1360"/>
                    <a:pt x="4471" y="1369"/>
                    <a:pt x="4599" y="1387"/>
                  </a:cubicBezTo>
                  <a:cubicBezTo>
                    <a:pt x="4831" y="1416"/>
                    <a:pt x="5049" y="1474"/>
                    <a:pt x="5252" y="1547"/>
                  </a:cubicBezTo>
                  <a:cubicBezTo>
                    <a:pt x="5440" y="1620"/>
                    <a:pt x="5629" y="1707"/>
                    <a:pt x="5803" y="1823"/>
                  </a:cubicBezTo>
                  <a:cubicBezTo>
                    <a:pt x="5861" y="1852"/>
                    <a:pt x="5934" y="1895"/>
                    <a:pt x="5992" y="1910"/>
                  </a:cubicBezTo>
                  <a:cubicBezTo>
                    <a:pt x="6050" y="1953"/>
                    <a:pt x="6122" y="1968"/>
                    <a:pt x="6166" y="1968"/>
                  </a:cubicBezTo>
                  <a:cubicBezTo>
                    <a:pt x="6203" y="1973"/>
                    <a:pt x="6239" y="1976"/>
                    <a:pt x="6273" y="1976"/>
                  </a:cubicBezTo>
                  <a:cubicBezTo>
                    <a:pt x="6416" y="1976"/>
                    <a:pt x="6542" y="1928"/>
                    <a:pt x="6659" y="1823"/>
                  </a:cubicBezTo>
                  <a:cubicBezTo>
                    <a:pt x="6804" y="1692"/>
                    <a:pt x="6891" y="1547"/>
                    <a:pt x="6920" y="1373"/>
                  </a:cubicBezTo>
                  <a:cubicBezTo>
                    <a:pt x="6934" y="1257"/>
                    <a:pt x="6920" y="1155"/>
                    <a:pt x="6876" y="1039"/>
                  </a:cubicBezTo>
                  <a:cubicBezTo>
                    <a:pt x="6847" y="938"/>
                    <a:pt x="6775" y="836"/>
                    <a:pt x="6659" y="764"/>
                  </a:cubicBezTo>
                  <a:cubicBezTo>
                    <a:pt x="6412" y="575"/>
                    <a:pt x="6122" y="430"/>
                    <a:pt x="5789" y="300"/>
                  </a:cubicBezTo>
                  <a:cubicBezTo>
                    <a:pt x="5455" y="169"/>
                    <a:pt x="5121" y="96"/>
                    <a:pt x="4773" y="38"/>
                  </a:cubicBezTo>
                  <a:cubicBezTo>
                    <a:pt x="4571" y="13"/>
                    <a:pt x="4372" y="0"/>
                    <a:pt x="4177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318977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CD0C4B-41CB-4001-94F1-6F59D682E9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A87BC2-17E7-4275-ABFB-FFCEF4C071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175D83-68C7-4049-B499-58E3048F6D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2585A-EC52-4E11-A3EE-C9693840AA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80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3"/>
          <p:cNvSpPr txBox="1">
            <a:spLocks noGrp="1"/>
          </p:cNvSpPr>
          <p:nvPr>
            <p:ph type="title" hasCustomPrompt="1"/>
          </p:nvPr>
        </p:nvSpPr>
        <p:spPr>
          <a:xfrm>
            <a:off x="1083900" y="1669166"/>
            <a:ext cx="10860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2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1" name="Google Shape;231;p13"/>
          <p:cNvSpPr txBox="1">
            <a:spLocks noGrp="1"/>
          </p:cNvSpPr>
          <p:nvPr>
            <p:ph type="subTitle" idx="1"/>
          </p:nvPr>
        </p:nvSpPr>
        <p:spPr>
          <a:xfrm>
            <a:off x="2319248" y="1959150"/>
            <a:ext cx="22659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13"/>
          <p:cNvSpPr txBox="1">
            <a:spLocks noGrp="1"/>
          </p:cNvSpPr>
          <p:nvPr>
            <p:ph type="title" idx="2" hasCustomPrompt="1"/>
          </p:nvPr>
        </p:nvSpPr>
        <p:spPr>
          <a:xfrm>
            <a:off x="4646650" y="1669166"/>
            <a:ext cx="10860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2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3" name="Google Shape;233;p13"/>
          <p:cNvSpPr txBox="1">
            <a:spLocks noGrp="1"/>
          </p:cNvSpPr>
          <p:nvPr>
            <p:ph type="subTitle" idx="3"/>
          </p:nvPr>
        </p:nvSpPr>
        <p:spPr>
          <a:xfrm>
            <a:off x="5794188" y="1959150"/>
            <a:ext cx="22659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13"/>
          <p:cNvSpPr txBox="1">
            <a:spLocks noGrp="1"/>
          </p:cNvSpPr>
          <p:nvPr>
            <p:ph type="title" idx="4" hasCustomPrompt="1"/>
          </p:nvPr>
        </p:nvSpPr>
        <p:spPr>
          <a:xfrm>
            <a:off x="1083900" y="3077566"/>
            <a:ext cx="10860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2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5" name="Google Shape;235;p13"/>
          <p:cNvSpPr txBox="1">
            <a:spLocks noGrp="1"/>
          </p:cNvSpPr>
          <p:nvPr>
            <p:ph type="subTitle" idx="5"/>
          </p:nvPr>
        </p:nvSpPr>
        <p:spPr>
          <a:xfrm>
            <a:off x="2319248" y="3372074"/>
            <a:ext cx="22659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13"/>
          <p:cNvSpPr txBox="1">
            <a:spLocks noGrp="1"/>
          </p:cNvSpPr>
          <p:nvPr>
            <p:ph type="title" idx="6" hasCustomPrompt="1"/>
          </p:nvPr>
        </p:nvSpPr>
        <p:spPr>
          <a:xfrm>
            <a:off x="4646650" y="3077566"/>
            <a:ext cx="1086000" cy="7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2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7" name="Google Shape;237;p13"/>
          <p:cNvSpPr txBox="1">
            <a:spLocks noGrp="1"/>
          </p:cNvSpPr>
          <p:nvPr>
            <p:ph type="subTitle" idx="7"/>
          </p:nvPr>
        </p:nvSpPr>
        <p:spPr>
          <a:xfrm>
            <a:off x="5794188" y="3372074"/>
            <a:ext cx="22659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13"/>
          <p:cNvSpPr txBox="1">
            <a:spLocks noGrp="1"/>
          </p:cNvSpPr>
          <p:nvPr>
            <p:ph type="title" idx="8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39" name="Google Shape;239;p13"/>
          <p:cNvSpPr txBox="1">
            <a:spLocks noGrp="1"/>
          </p:cNvSpPr>
          <p:nvPr>
            <p:ph type="subTitle" idx="9"/>
          </p:nvPr>
        </p:nvSpPr>
        <p:spPr>
          <a:xfrm>
            <a:off x="2313287" y="1624000"/>
            <a:ext cx="2265900" cy="414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40" name="Google Shape;240;p13"/>
          <p:cNvSpPr txBox="1">
            <a:spLocks noGrp="1"/>
          </p:cNvSpPr>
          <p:nvPr>
            <p:ph type="subTitle" idx="13"/>
          </p:nvPr>
        </p:nvSpPr>
        <p:spPr>
          <a:xfrm>
            <a:off x="5794200" y="1624000"/>
            <a:ext cx="2265900" cy="414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41" name="Google Shape;241;p13"/>
          <p:cNvSpPr txBox="1">
            <a:spLocks noGrp="1"/>
          </p:cNvSpPr>
          <p:nvPr>
            <p:ph type="subTitle" idx="14"/>
          </p:nvPr>
        </p:nvSpPr>
        <p:spPr>
          <a:xfrm>
            <a:off x="2313287" y="3033276"/>
            <a:ext cx="2265900" cy="414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42" name="Google Shape;242;p13"/>
          <p:cNvSpPr txBox="1">
            <a:spLocks noGrp="1"/>
          </p:cNvSpPr>
          <p:nvPr>
            <p:ph type="subTitle" idx="15"/>
          </p:nvPr>
        </p:nvSpPr>
        <p:spPr>
          <a:xfrm>
            <a:off x="5794200" y="3033276"/>
            <a:ext cx="2265900" cy="414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grpSp>
        <p:nvGrpSpPr>
          <p:cNvPr id="243" name="Google Shape;243;p13"/>
          <p:cNvGrpSpPr/>
          <p:nvPr/>
        </p:nvGrpSpPr>
        <p:grpSpPr>
          <a:xfrm rot="8100000">
            <a:off x="-111539" y="87865"/>
            <a:ext cx="853142" cy="1104889"/>
            <a:chOff x="2833850" y="2350550"/>
            <a:chExt cx="853150" cy="1104900"/>
          </a:xfrm>
        </p:grpSpPr>
        <p:sp>
          <p:nvSpPr>
            <p:cNvPr id="244" name="Google Shape;244;p13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3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" name="Google Shape;246;p13"/>
          <p:cNvGrpSpPr/>
          <p:nvPr/>
        </p:nvGrpSpPr>
        <p:grpSpPr>
          <a:xfrm rot="8697874">
            <a:off x="907569" y="-138690"/>
            <a:ext cx="804944" cy="1182558"/>
            <a:chOff x="9601332" y="3570186"/>
            <a:chExt cx="1128185" cy="1562191"/>
          </a:xfrm>
        </p:grpSpPr>
        <p:sp>
          <p:nvSpPr>
            <p:cNvPr id="247" name="Google Shape;247;p13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3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3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3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3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3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3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3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5" name="Google Shape;255;p13"/>
          <p:cNvGrpSpPr/>
          <p:nvPr/>
        </p:nvGrpSpPr>
        <p:grpSpPr>
          <a:xfrm rot="-7962588">
            <a:off x="7925248" y="-327356"/>
            <a:ext cx="534274" cy="1121215"/>
            <a:chOff x="3912125" y="621725"/>
            <a:chExt cx="668000" cy="1401850"/>
          </a:xfrm>
        </p:grpSpPr>
        <p:sp>
          <p:nvSpPr>
            <p:cNvPr id="256" name="Google Shape;256;p13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3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8" name="Google Shape;258;p13"/>
          <p:cNvGrpSpPr/>
          <p:nvPr/>
        </p:nvGrpSpPr>
        <p:grpSpPr>
          <a:xfrm rot="-7525031">
            <a:off x="8343491" y="158626"/>
            <a:ext cx="829856" cy="1221801"/>
            <a:chOff x="2943425" y="3566975"/>
            <a:chExt cx="981275" cy="1444875"/>
          </a:xfrm>
        </p:grpSpPr>
        <p:sp>
          <p:nvSpPr>
            <p:cNvPr id="259" name="Google Shape;259;p13"/>
            <p:cNvSpPr/>
            <p:nvPr/>
          </p:nvSpPr>
          <p:spPr>
            <a:xfrm>
              <a:off x="2943425" y="3566975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3062825" y="3709950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1" name="Google Shape;261;p13"/>
          <p:cNvGrpSpPr/>
          <p:nvPr/>
        </p:nvGrpSpPr>
        <p:grpSpPr>
          <a:xfrm rot="-2014825">
            <a:off x="8390463" y="3916099"/>
            <a:ext cx="591268" cy="1451257"/>
            <a:chOff x="2978125" y="596500"/>
            <a:chExt cx="591275" cy="1451275"/>
          </a:xfrm>
        </p:grpSpPr>
        <p:sp>
          <p:nvSpPr>
            <p:cNvPr id="262" name="Google Shape;262;p13"/>
            <p:cNvSpPr/>
            <p:nvPr/>
          </p:nvSpPr>
          <p:spPr>
            <a:xfrm>
              <a:off x="2978125" y="596500"/>
              <a:ext cx="591275" cy="1200000"/>
            </a:xfrm>
            <a:custGeom>
              <a:avLst/>
              <a:gdLst/>
              <a:ahLst/>
              <a:cxnLst/>
              <a:rect l="l" t="t" r="r" b="b"/>
              <a:pathLst>
                <a:path w="23651" h="48000" extrusionOk="0">
                  <a:moveTo>
                    <a:pt x="10813" y="0"/>
                  </a:moveTo>
                  <a:cubicBezTo>
                    <a:pt x="9297" y="0"/>
                    <a:pt x="7778" y="806"/>
                    <a:pt x="6706" y="1910"/>
                  </a:cubicBezTo>
                  <a:cubicBezTo>
                    <a:pt x="5571" y="3077"/>
                    <a:pt x="4904" y="4645"/>
                    <a:pt x="4337" y="6146"/>
                  </a:cubicBezTo>
                  <a:cubicBezTo>
                    <a:pt x="1535" y="13351"/>
                    <a:pt x="568" y="21090"/>
                    <a:pt x="201" y="28829"/>
                  </a:cubicBezTo>
                  <a:cubicBezTo>
                    <a:pt x="1" y="33332"/>
                    <a:pt x="34" y="38036"/>
                    <a:pt x="2069" y="42039"/>
                  </a:cubicBezTo>
                  <a:cubicBezTo>
                    <a:pt x="3823" y="45379"/>
                    <a:pt x="7389" y="48000"/>
                    <a:pt x="11022" y="48000"/>
                  </a:cubicBezTo>
                  <a:cubicBezTo>
                    <a:pt x="11742" y="48000"/>
                    <a:pt x="12465" y="47897"/>
                    <a:pt x="13177" y="47676"/>
                  </a:cubicBezTo>
                  <a:cubicBezTo>
                    <a:pt x="13259" y="47683"/>
                    <a:pt x="13342" y="47687"/>
                    <a:pt x="13426" y="47687"/>
                  </a:cubicBezTo>
                  <a:cubicBezTo>
                    <a:pt x="14899" y="47687"/>
                    <a:pt x="16544" y="46597"/>
                    <a:pt x="17680" y="45208"/>
                  </a:cubicBezTo>
                  <a:cubicBezTo>
                    <a:pt x="18881" y="43740"/>
                    <a:pt x="19648" y="41905"/>
                    <a:pt x="20249" y="40071"/>
                  </a:cubicBezTo>
                  <a:cubicBezTo>
                    <a:pt x="23251" y="31231"/>
                    <a:pt x="23651" y="21524"/>
                    <a:pt x="21349" y="12484"/>
                  </a:cubicBezTo>
                  <a:cubicBezTo>
                    <a:pt x="20649" y="9682"/>
                    <a:pt x="19681" y="6914"/>
                    <a:pt x="18014" y="4645"/>
                  </a:cubicBezTo>
                  <a:cubicBezTo>
                    <a:pt x="16346" y="2310"/>
                    <a:pt x="13877" y="476"/>
                    <a:pt x="11075" y="9"/>
                  </a:cubicBezTo>
                  <a:cubicBezTo>
                    <a:pt x="10988" y="3"/>
                    <a:pt x="10901" y="0"/>
                    <a:pt x="108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3250825" y="727625"/>
              <a:ext cx="65900" cy="1320150"/>
            </a:xfrm>
            <a:custGeom>
              <a:avLst/>
              <a:gdLst/>
              <a:ahLst/>
              <a:cxnLst/>
              <a:rect l="l" t="t" r="r" b="b"/>
              <a:pathLst>
                <a:path w="2636" h="52806" extrusionOk="0">
                  <a:moveTo>
                    <a:pt x="301" y="1"/>
                  </a:moveTo>
                  <a:cubicBezTo>
                    <a:pt x="134" y="1"/>
                    <a:pt x="1" y="167"/>
                    <a:pt x="1" y="334"/>
                  </a:cubicBezTo>
                  <a:cubicBezTo>
                    <a:pt x="1768" y="17647"/>
                    <a:pt x="1969" y="35159"/>
                    <a:pt x="634" y="52472"/>
                  </a:cubicBezTo>
                  <a:cubicBezTo>
                    <a:pt x="601" y="52638"/>
                    <a:pt x="734" y="52805"/>
                    <a:pt x="935" y="52805"/>
                  </a:cubicBezTo>
                  <a:cubicBezTo>
                    <a:pt x="1101" y="52805"/>
                    <a:pt x="1235" y="52672"/>
                    <a:pt x="1268" y="52505"/>
                  </a:cubicBezTo>
                  <a:cubicBezTo>
                    <a:pt x="2636" y="35159"/>
                    <a:pt x="2436" y="17613"/>
                    <a:pt x="634" y="301"/>
                  </a:cubicBezTo>
                  <a:cubicBezTo>
                    <a:pt x="634" y="134"/>
                    <a:pt x="468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0" name="Google Shape;550;p23"/>
          <p:cNvGrpSpPr/>
          <p:nvPr/>
        </p:nvGrpSpPr>
        <p:grpSpPr>
          <a:xfrm rot="-7434548">
            <a:off x="7859941" y="-385355"/>
            <a:ext cx="767392" cy="993836"/>
            <a:chOff x="2833850" y="2350550"/>
            <a:chExt cx="853150" cy="1104900"/>
          </a:xfrm>
        </p:grpSpPr>
        <p:sp>
          <p:nvSpPr>
            <p:cNvPr id="551" name="Google Shape;551;p23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3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3" name="Google Shape;553;p23"/>
          <p:cNvGrpSpPr/>
          <p:nvPr/>
        </p:nvGrpSpPr>
        <p:grpSpPr>
          <a:xfrm rot="990298">
            <a:off x="-143447" y="3833239"/>
            <a:ext cx="1039105" cy="1458232"/>
            <a:chOff x="4841950" y="633750"/>
            <a:chExt cx="1039100" cy="1458225"/>
          </a:xfrm>
        </p:grpSpPr>
        <p:sp>
          <p:nvSpPr>
            <p:cNvPr id="554" name="Google Shape;554;p23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3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3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3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3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3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3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3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2" name="Google Shape;562;p23"/>
          <p:cNvGrpSpPr/>
          <p:nvPr/>
        </p:nvGrpSpPr>
        <p:grpSpPr>
          <a:xfrm>
            <a:off x="814926" y="4421294"/>
            <a:ext cx="913176" cy="1025825"/>
            <a:chOff x="1603825" y="2277075"/>
            <a:chExt cx="1062450" cy="1193375"/>
          </a:xfrm>
        </p:grpSpPr>
        <p:sp>
          <p:nvSpPr>
            <p:cNvPr id="563" name="Google Shape;563;p23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3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5" name="Google Shape;565;p23"/>
          <p:cNvGrpSpPr/>
          <p:nvPr/>
        </p:nvGrpSpPr>
        <p:grpSpPr>
          <a:xfrm rot="6477070">
            <a:off x="599121" y="-353241"/>
            <a:ext cx="619612" cy="1321473"/>
            <a:chOff x="5213900" y="2291150"/>
            <a:chExt cx="619625" cy="1321500"/>
          </a:xfrm>
        </p:grpSpPr>
        <p:sp>
          <p:nvSpPr>
            <p:cNvPr id="566" name="Google Shape;566;p23"/>
            <p:cNvSpPr/>
            <p:nvPr/>
          </p:nvSpPr>
          <p:spPr>
            <a:xfrm>
              <a:off x="5213900" y="2291150"/>
              <a:ext cx="619625" cy="1079225"/>
            </a:xfrm>
            <a:custGeom>
              <a:avLst/>
              <a:gdLst/>
              <a:ahLst/>
              <a:cxnLst/>
              <a:rect l="l" t="t" r="r" b="b"/>
              <a:pathLst>
                <a:path w="24785" h="43169" extrusionOk="0">
                  <a:moveTo>
                    <a:pt x="14737" y="0"/>
                  </a:moveTo>
                  <a:cubicBezTo>
                    <a:pt x="13652" y="0"/>
                    <a:pt x="12568" y="159"/>
                    <a:pt x="11542" y="471"/>
                  </a:cubicBezTo>
                  <a:cubicBezTo>
                    <a:pt x="8039" y="1572"/>
                    <a:pt x="5171" y="4308"/>
                    <a:pt x="3436" y="7543"/>
                  </a:cubicBezTo>
                  <a:cubicBezTo>
                    <a:pt x="1635" y="10745"/>
                    <a:pt x="868" y="14448"/>
                    <a:pt x="634" y="18117"/>
                  </a:cubicBezTo>
                  <a:cubicBezTo>
                    <a:pt x="0" y="26824"/>
                    <a:pt x="2135" y="35730"/>
                    <a:pt x="6605" y="43169"/>
                  </a:cubicBezTo>
                  <a:cubicBezTo>
                    <a:pt x="12843" y="36964"/>
                    <a:pt x="17179" y="29359"/>
                    <a:pt x="21015" y="21620"/>
                  </a:cubicBezTo>
                  <a:cubicBezTo>
                    <a:pt x="22483" y="18618"/>
                    <a:pt x="23951" y="15549"/>
                    <a:pt x="24351" y="12213"/>
                  </a:cubicBezTo>
                  <a:cubicBezTo>
                    <a:pt x="24785" y="8877"/>
                    <a:pt x="24051" y="5242"/>
                    <a:pt x="21782" y="2806"/>
                  </a:cubicBezTo>
                  <a:cubicBezTo>
                    <a:pt x="19967" y="920"/>
                    <a:pt x="17351" y="0"/>
                    <a:pt x="147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3"/>
            <p:cNvSpPr/>
            <p:nvPr/>
          </p:nvSpPr>
          <p:spPr>
            <a:xfrm>
              <a:off x="5333975" y="2434475"/>
              <a:ext cx="258550" cy="1178175"/>
            </a:xfrm>
            <a:custGeom>
              <a:avLst/>
              <a:gdLst/>
              <a:ahLst/>
              <a:cxnLst/>
              <a:rect l="l" t="t" r="r" b="b"/>
              <a:pathLst>
                <a:path w="10342" h="47127" extrusionOk="0">
                  <a:moveTo>
                    <a:pt x="9992" y="1"/>
                  </a:moveTo>
                  <a:cubicBezTo>
                    <a:pt x="9856" y="1"/>
                    <a:pt x="9735" y="70"/>
                    <a:pt x="9708" y="209"/>
                  </a:cubicBezTo>
                  <a:cubicBezTo>
                    <a:pt x="5705" y="15487"/>
                    <a:pt x="2469" y="31165"/>
                    <a:pt x="34" y="46742"/>
                  </a:cubicBezTo>
                  <a:cubicBezTo>
                    <a:pt x="1" y="46909"/>
                    <a:pt x="134" y="47076"/>
                    <a:pt x="301" y="47109"/>
                  </a:cubicBezTo>
                  <a:cubicBezTo>
                    <a:pt x="337" y="47121"/>
                    <a:pt x="371" y="47127"/>
                    <a:pt x="402" y="47127"/>
                  </a:cubicBezTo>
                  <a:cubicBezTo>
                    <a:pt x="544" y="47127"/>
                    <a:pt x="628" y="47013"/>
                    <a:pt x="601" y="46876"/>
                  </a:cubicBezTo>
                  <a:cubicBezTo>
                    <a:pt x="3036" y="31265"/>
                    <a:pt x="6272" y="15653"/>
                    <a:pt x="10275" y="376"/>
                  </a:cubicBezTo>
                  <a:cubicBezTo>
                    <a:pt x="10341" y="209"/>
                    <a:pt x="10241" y="42"/>
                    <a:pt x="10075" y="9"/>
                  </a:cubicBezTo>
                  <a:cubicBezTo>
                    <a:pt x="10047" y="3"/>
                    <a:pt x="10019" y="1"/>
                    <a:pt x="99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8" name="Google Shape;568;p23"/>
          <p:cNvGrpSpPr/>
          <p:nvPr/>
        </p:nvGrpSpPr>
        <p:grpSpPr>
          <a:xfrm rot="8564605">
            <a:off x="32264" y="-29697"/>
            <a:ext cx="700788" cy="1470658"/>
            <a:chOff x="3912125" y="621725"/>
            <a:chExt cx="668000" cy="1401850"/>
          </a:xfrm>
        </p:grpSpPr>
        <p:sp>
          <p:nvSpPr>
            <p:cNvPr id="569" name="Google Shape;569;p23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3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1" name="Google Shape;571;p23"/>
          <p:cNvGrpSpPr/>
          <p:nvPr/>
        </p:nvGrpSpPr>
        <p:grpSpPr>
          <a:xfrm rot="-10067064">
            <a:off x="8569648" y="-98103"/>
            <a:ext cx="668028" cy="1401910"/>
            <a:chOff x="3912125" y="621725"/>
            <a:chExt cx="668000" cy="1401850"/>
          </a:xfrm>
        </p:grpSpPr>
        <p:sp>
          <p:nvSpPr>
            <p:cNvPr id="572" name="Google Shape;572;p23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3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5" name="Google Shape;575;p24"/>
          <p:cNvGrpSpPr/>
          <p:nvPr/>
        </p:nvGrpSpPr>
        <p:grpSpPr>
          <a:xfrm rot="8520626">
            <a:off x="-257053" y="61227"/>
            <a:ext cx="981246" cy="1444833"/>
            <a:chOff x="3922000" y="2234050"/>
            <a:chExt cx="981275" cy="1444875"/>
          </a:xfrm>
        </p:grpSpPr>
        <p:sp>
          <p:nvSpPr>
            <p:cNvPr id="576" name="Google Shape;576;p24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4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8" name="Google Shape;578;p24"/>
          <p:cNvGrpSpPr/>
          <p:nvPr/>
        </p:nvGrpSpPr>
        <p:grpSpPr>
          <a:xfrm rot="9413182" flipH="1">
            <a:off x="920808" y="-322109"/>
            <a:ext cx="940777" cy="1056709"/>
            <a:chOff x="1603825" y="2277075"/>
            <a:chExt cx="1062450" cy="1193375"/>
          </a:xfrm>
        </p:grpSpPr>
        <p:sp>
          <p:nvSpPr>
            <p:cNvPr id="579" name="Google Shape;579;p24"/>
            <p:cNvSpPr/>
            <p:nvPr/>
          </p:nvSpPr>
          <p:spPr>
            <a:xfrm>
              <a:off x="1603825" y="2277075"/>
              <a:ext cx="1062450" cy="1039100"/>
            </a:xfrm>
            <a:custGeom>
              <a:avLst/>
              <a:gdLst/>
              <a:ahLst/>
              <a:cxnLst/>
              <a:rect l="l" t="t" r="r" b="b"/>
              <a:pathLst>
                <a:path w="42498" h="41564" extrusionOk="0">
                  <a:moveTo>
                    <a:pt x="20348" y="0"/>
                  </a:moveTo>
                  <a:cubicBezTo>
                    <a:pt x="11975" y="4871"/>
                    <a:pt x="5404" y="12943"/>
                    <a:pt x="2068" y="22283"/>
                  </a:cubicBezTo>
                  <a:cubicBezTo>
                    <a:pt x="801" y="25819"/>
                    <a:pt x="0" y="29788"/>
                    <a:pt x="1001" y="33391"/>
                  </a:cubicBezTo>
                  <a:cubicBezTo>
                    <a:pt x="2335" y="38061"/>
                    <a:pt x="6838" y="41563"/>
                    <a:pt x="11508" y="41563"/>
                  </a:cubicBezTo>
                  <a:cubicBezTo>
                    <a:pt x="16212" y="41563"/>
                    <a:pt x="20682" y="38028"/>
                    <a:pt x="22183" y="33157"/>
                  </a:cubicBezTo>
                  <a:cubicBezTo>
                    <a:pt x="23817" y="36860"/>
                    <a:pt x="27620" y="39462"/>
                    <a:pt x="31523" y="39495"/>
                  </a:cubicBezTo>
                  <a:cubicBezTo>
                    <a:pt x="31549" y="39496"/>
                    <a:pt x="31575" y="39496"/>
                    <a:pt x="31602" y="39496"/>
                  </a:cubicBezTo>
                  <a:cubicBezTo>
                    <a:pt x="35510" y="39496"/>
                    <a:pt x="39340" y="37036"/>
                    <a:pt x="41029" y="33458"/>
                  </a:cubicBezTo>
                  <a:cubicBezTo>
                    <a:pt x="42497" y="30355"/>
                    <a:pt x="42464" y="26653"/>
                    <a:pt x="41463" y="23384"/>
                  </a:cubicBezTo>
                  <a:cubicBezTo>
                    <a:pt x="40462" y="20115"/>
                    <a:pt x="38628" y="17179"/>
                    <a:pt x="36526" y="14511"/>
                  </a:cubicBezTo>
                  <a:cubicBezTo>
                    <a:pt x="32023" y="8640"/>
                    <a:pt x="26419" y="3636"/>
                    <a:pt x="20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4"/>
            <p:cNvSpPr/>
            <p:nvPr/>
          </p:nvSpPr>
          <p:spPr>
            <a:xfrm>
              <a:off x="1764775" y="2479550"/>
              <a:ext cx="628800" cy="990900"/>
            </a:xfrm>
            <a:custGeom>
              <a:avLst/>
              <a:gdLst/>
              <a:ahLst/>
              <a:cxnLst/>
              <a:rect l="l" t="t" r="r" b="b"/>
              <a:pathLst>
                <a:path w="25152" h="39636" extrusionOk="0">
                  <a:moveTo>
                    <a:pt x="19845" y="1"/>
                  </a:moveTo>
                  <a:cubicBezTo>
                    <a:pt x="19727" y="1"/>
                    <a:pt x="19620" y="86"/>
                    <a:pt x="19547" y="207"/>
                  </a:cubicBezTo>
                  <a:cubicBezTo>
                    <a:pt x="18380" y="2676"/>
                    <a:pt x="16679" y="4844"/>
                    <a:pt x="14510" y="6412"/>
                  </a:cubicBezTo>
                  <a:cubicBezTo>
                    <a:pt x="14477" y="4544"/>
                    <a:pt x="14410" y="2576"/>
                    <a:pt x="14410" y="541"/>
                  </a:cubicBezTo>
                  <a:cubicBezTo>
                    <a:pt x="14410" y="374"/>
                    <a:pt x="14310" y="241"/>
                    <a:pt x="14077" y="241"/>
                  </a:cubicBezTo>
                  <a:cubicBezTo>
                    <a:pt x="13910" y="241"/>
                    <a:pt x="13810" y="374"/>
                    <a:pt x="13810" y="574"/>
                  </a:cubicBezTo>
                  <a:cubicBezTo>
                    <a:pt x="13810" y="4277"/>
                    <a:pt x="13877" y="7746"/>
                    <a:pt x="14043" y="11048"/>
                  </a:cubicBezTo>
                  <a:cubicBezTo>
                    <a:pt x="11241" y="9080"/>
                    <a:pt x="8740" y="6679"/>
                    <a:pt x="6638" y="3943"/>
                  </a:cubicBezTo>
                  <a:cubicBezTo>
                    <a:pt x="6558" y="3883"/>
                    <a:pt x="6466" y="3835"/>
                    <a:pt x="6369" y="3835"/>
                  </a:cubicBezTo>
                  <a:cubicBezTo>
                    <a:pt x="6305" y="3835"/>
                    <a:pt x="6238" y="3857"/>
                    <a:pt x="6171" y="3910"/>
                  </a:cubicBezTo>
                  <a:cubicBezTo>
                    <a:pt x="6038" y="4043"/>
                    <a:pt x="6004" y="4210"/>
                    <a:pt x="6138" y="4377"/>
                  </a:cubicBezTo>
                  <a:cubicBezTo>
                    <a:pt x="8373" y="7279"/>
                    <a:pt x="11041" y="9848"/>
                    <a:pt x="14043" y="11882"/>
                  </a:cubicBezTo>
                  <a:cubicBezTo>
                    <a:pt x="14244" y="15618"/>
                    <a:pt x="14577" y="19221"/>
                    <a:pt x="15044" y="22857"/>
                  </a:cubicBezTo>
                  <a:cubicBezTo>
                    <a:pt x="9474" y="20422"/>
                    <a:pt x="4470" y="16686"/>
                    <a:pt x="634" y="11782"/>
                  </a:cubicBezTo>
                  <a:cubicBezTo>
                    <a:pt x="554" y="11722"/>
                    <a:pt x="462" y="11674"/>
                    <a:pt x="365" y="11674"/>
                  </a:cubicBezTo>
                  <a:cubicBezTo>
                    <a:pt x="300" y="11674"/>
                    <a:pt x="234" y="11696"/>
                    <a:pt x="167" y="11749"/>
                  </a:cubicBezTo>
                  <a:cubicBezTo>
                    <a:pt x="33" y="11882"/>
                    <a:pt x="0" y="12049"/>
                    <a:pt x="134" y="12216"/>
                  </a:cubicBezTo>
                  <a:cubicBezTo>
                    <a:pt x="4070" y="17253"/>
                    <a:pt x="9307" y="21122"/>
                    <a:pt x="15144" y="23424"/>
                  </a:cubicBezTo>
                  <a:lnTo>
                    <a:pt x="15178" y="23424"/>
                  </a:lnTo>
                  <a:cubicBezTo>
                    <a:pt x="15845" y="28461"/>
                    <a:pt x="16812" y="33598"/>
                    <a:pt x="18146" y="39402"/>
                  </a:cubicBezTo>
                  <a:cubicBezTo>
                    <a:pt x="18180" y="39535"/>
                    <a:pt x="18313" y="39636"/>
                    <a:pt x="18413" y="39636"/>
                  </a:cubicBezTo>
                  <a:lnTo>
                    <a:pt x="18513" y="39636"/>
                  </a:lnTo>
                  <a:cubicBezTo>
                    <a:pt x="18680" y="39602"/>
                    <a:pt x="18814" y="39435"/>
                    <a:pt x="18747" y="39269"/>
                  </a:cubicBezTo>
                  <a:cubicBezTo>
                    <a:pt x="17046" y="31963"/>
                    <a:pt x="15978" y="25726"/>
                    <a:pt x="15311" y="19388"/>
                  </a:cubicBezTo>
                  <a:cubicBezTo>
                    <a:pt x="15344" y="19388"/>
                    <a:pt x="15378" y="19388"/>
                    <a:pt x="15411" y="19354"/>
                  </a:cubicBezTo>
                  <a:cubicBezTo>
                    <a:pt x="19581" y="16552"/>
                    <a:pt x="22916" y="12616"/>
                    <a:pt x="25051" y="8013"/>
                  </a:cubicBezTo>
                  <a:cubicBezTo>
                    <a:pt x="25151" y="7846"/>
                    <a:pt x="25085" y="7613"/>
                    <a:pt x="24918" y="7546"/>
                  </a:cubicBezTo>
                  <a:cubicBezTo>
                    <a:pt x="24872" y="7518"/>
                    <a:pt x="24826" y="7506"/>
                    <a:pt x="24782" y="7506"/>
                  </a:cubicBezTo>
                  <a:cubicBezTo>
                    <a:pt x="24667" y="7506"/>
                    <a:pt x="24566" y="7592"/>
                    <a:pt x="24518" y="7713"/>
                  </a:cubicBezTo>
                  <a:cubicBezTo>
                    <a:pt x="22416" y="12183"/>
                    <a:pt x="19214" y="15952"/>
                    <a:pt x="15244" y="18687"/>
                  </a:cubicBezTo>
                  <a:cubicBezTo>
                    <a:pt x="14877" y="14951"/>
                    <a:pt x="14677" y="11182"/>
                    <a:pt x="14544" y="7112"/>
                  </a:cubicBezTo>
                  <a:cubicBezTo>
                    <a:pt x="14577" y="7112"/>
                    <a:pt x="14644" y="7079"/>
                    <a:pt x="14644" y="7079"/>
                  </a:cubicBezTo>
                  <a:cubicBezTo>
                    <a:pt x="16979" y="5411"/>
                    <a:pt x="18880" y="3109"/>
                    <a:pt x="20148" y="441"/>
                  </a:cubicBezTo>
                  <a:cubicBezTo>
                    <a:pt x="20215" y="274"/>
                    <a:pt x="20148" y="107"/>
                    <a:pt x="19981" y="41"/>
                  </a:cubicBezTo>
                  <a:cubicBezTo>
                    <a:pt x="19935" y="13"/>
                    <a:pt x="19889" y="1"/>
                    <a:pt x="19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1" name="Google Shape;581;p24"/>
          <p:cNvGrpSpPr/>
          <p:nvPr/>
        </p:nvGrpSpPr>
        <p:grpSpPr>
          <a:xfrm rot="-2885086" flipH="1">
            <a:off x="7990251" y="4169319"/>
            <a:ext cx="591248" cy="1451209"/>
            <a:chOff x="2978125" y="596500"/>
            <a:chExt cx="591275" cy="1451275"/>
          </a:xfrm>
        </p:grpSpPr>
        <p:sp>
          <p:nvSpPr>
            <p:cNvPr id="582" name="Google Shape;582;p24"/>
            <p:cNvSpPr/>
            <p:nvPr/>
          </p:nvSpPr>
          <p:spPr>
            <a:xfrm>
              <a:off x="2978125" y="596500"/>
              <a:ext cx="591275" cy="1200000"/>
            </a:xfrm>
            <a:custGeom>
              <a:avLst/>
              <a:gdLst/>
              <a:ahLst/>
              <a:cxnLst/>
              <a:rect l="l" t="t" r="r" b="b"/>
              <a:pathLst>
                <a:path w="23651" h="48000" extrusionOk="0">
                  <a:moveTo>
                    <a:pt x="10813" y="0"/>
                  </a:moveTo>
                  <a:cubicBezTo>
                    <a:pt x="9297" y="0"/>
                    <a:pt x="7778" y="806"/>
                    <a:pt x="6706" y="1910"/>
                  </a:cubicBezTo>
                  <a:cubicBezTo>
                    <a:pt x="5571" y="3077"/>
                    <a:pt x="4904" y="4645"/>
                    <a:pt x="4337" y="6146"/>
                  </a:cubicBezTo>
                  <a:cubicBezTo>
                    <a:pt x="1535" y="13351"/>
                    <a:pt x="568" y="21090"/>
                    <a:pt x="201" y="28829"/>
                  </a:cubicBezTo>
                  <a:cubicBezTo>
                    <a:pt x="1" y="33332"/>
                    <a:pt x="34" y="38036"/>
                    <a:pt x="2069" y="42039"/>
                  </a:cubicBezTo>
                  <a:cubicBezTo>
                    <a:pt x="3823" y="45379"/>
                    <a:pt x="7389" y="48000"/>
                    <a:pt x="11022" y="48000"/>
                  </a:cubicBezTo>
                  <a:cubicBezTo>
                    <a:pt x="11742" y="48000"/>
                    <a:pt x="12465" y="47897"/>
                    <a:pt x="13177" y="47676"/>
                  </a:cubicBezTo>
                  <a:cubicBezTo>
                    <a:pt x="13259" y="47683"/>
                    <a:pt x="13342" y="47687"/>
                    <a:pt x="13426" y="47687"/>
                  </a:cubicBezTo>
                  <a:cubicBezTo>
                    <a:pt x="14899" y="47687"/>
                    <a:pt x="16544" y="46597"/>
                    <a:pt x="17680" y="45208"/>
                  </a:cubicBezTo>
                  <a:cubicBezTo>
                    <a:pt x="18881" y="43740"/>
                    <a:pt x="19648" y="41905"/>
                    <a:pt x="20249" y="40071"/>
                  </a:cubicBezTo>
                  <a:cubicBezTo>
                    <a:pt x="23251" y="31231"/>
                    <a:pt x="23651" y="21524"/>
                    <a:pt x="21349" y="12484"/>
                  </a:cubicBezTo>
                  <a:cubicBezTo>
                    <a:pt x="20649" y="9682"/>
                    <a:pt x="19681" y="6914"/>
                    <a:pt x="18014" y="4645"/>
                  </a:cubicBezTo>
                  <a:cubicBezTo>
                    <a:pt x="16346" y="2310"/>
                    <a:pt x="13877" y="476"/>
                    <a:pt x="11075" y="9"/>
                  </a:cubicBezTo>
                  <a:cubicBezTo>
                    <a:pt x="10988" y="3"/>
                    <a:pt x="10901" y="0"/>
                    <a:pt x="108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4"/>
            <p:cNvSpPr/>
            <p:nvPr/>
          </p:nvSpPr>
          <p:spPr>
            <a:xfrm>
              <a:off x="3250825" y="727625"/>
              <a:ext cx="65900" cy="1320150"/>
            </a:xfrm>
            <a:custGeom>
              <a:avLst/>
              <a:gdLst/>
              <a:ahLst/>
              <a:cxnLst/>
              <a:rect l="l" t="t" r="r" b="b"/>
              <a:pathLst>
                <a:path w="2636" h="52806" extrusionOk="0">
                  <a:moveTo>
                    <a:pt x="301" y="1"/>
                  </a:moveTo>
                  <a:cubicBezTo>
                    <a:pt x="134" y="1"/>
                    <a:pt x="1" y="167"/>
                    <a:pt x="1" y="334"/>
                  </a:cubicBezTo>
                  <a:cubicBezTo>
                    <a:pt x="1768" y="17647"/>
                    <a:pt x="1969" y="35159"/>
                    <a:pt x="634" y="52472"/>
                  </a:cubicBezTo>
                  <a:cubicBezTo>
                    <a:pt x="601" y="52638"/>
                    <a:pt x="734" y="52805"/>
                    <a:pt x="935" y="52805"/>
                  </a:cubicBezTo>
                  <a:cubicBezTo>
                    <a:pt x="1101" y="52805"/>
                    <a:pt x="1235" y="52672"/>
                    <a:pt x="1268" y="52505"/>
                  </a:cubicBezTo>
                  <a:cubicBezTo>
                    <a:pt x="2636" y="35159"/>
                    <a:pt x="2436" y="17613"/>
                    <a:pt x="634" y="301"/>
                  </a:cubicBezTo>
                  <a:cubicBezTo>
                    <a:pt x="634" y="134"/>
                    <a:pt x="468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4" name="Google Shape;584;p24"/>
          <p:cNvGrpSpPr/>
          <p:nvPr/>
        </p:nvGrpSpPr>
        <p:grpSpPr>
          <a:xfrm rot="-1800122" flipH="1">
            <a:off x="8415631" y="3739707"/>
            <a:ext cx="808128" cy="1189926"/>
            <a:chOff x="3922000" y="2234050"/>
            <a:chExt cx="981275" cy="1444875"/>
          </a:xfrm>
        </p:grpSpPr>
        <p:sp>
          <p:nvSpPr>
            <p:cNvPr id="585" name="Google Shape;585;p24"/>
            <p:cNvSpPr/>
            <p:nvPr/>
          </p:nvSpPr>
          <p:spPr>
            <a:xfrm>
              <a:off x="3922000" y="2234050"/>
              <a:ext cx="981275" cy="1221975"/>
            </a:xfrm>
            <a:custGeom>
              <a:avLst/>
              <a:gdLst/>
              <a:ahLst/>
              <a:cxnLst/>
              <a:rect l="l" t="t" r="r" b="b"/>
              <a:pathLst>
                <a:path w="39251" h="48879" extrusionOk="0">
                  <a:moveTo>
                    <a:pt x="22265" y="0"/>
                  </a:moveTo>
                  <a:cubicBezTo>
                    <a:pt x="18853" y="0"/>
                    <a:pt x="15156" y="4984"/>
                    <a:pt x="15484" y="16599"/>
                  </a:cubicBezTo>
                  <a:cubicBezTo>
                    <a:pt x="15184" y="15231"/>
                    <a:pt x="14683" y="13563"/>
                    <a:pt x="13916" y="12229"/>
                  </a:cubicBezTo>
                  <a:cubicBezTo>
                    <a:pt x="13163" y="10919"/>
                    <a:pt x="11881" y="10289"/>
                    <a:pt x="10608" y="10289"/>
                  </a:cubicBezTo>
                  <a:cubicBezTo>
                    <a:pt x="9060" y="10289"/>
                    <a:pt x="7527" y="11221"/>
                    <a:pt x="6978" y="12996"/>
                  </a:cubicBezTo>
                  <a:cubicBezTo>
                    <a:pt x="5692" y="17027"/>
                    <a:pt x="7196" y="22952"/>
                    <a:pt x="8642" y="26894"/>
                  </a:cubicBezTo>
                  <a:lnTo>
                    <a:pt x="8642" y="26894"/>
                  </a:lnTo>
                  <a:cubicBezTo>
                    <a:pt x="7465" y="24629"/>
                    <a:pt x="5337" y="23285"/>
                    <a:pt x="3548" y="23285"/>
                  </a:cubicBezTo>
                  <a:cubicBezTo>
                    <a:pt x="1566" y="23285"/>
                    <a:pt x="1" y="24934"/>
                    <a:pt x="606" y="28807"/>
                  </a:cubicBezTo>
                  <a:cubicBezTo>
                    <a:pt x="2931" y="41079"/>
                    <a:pt x="10660" y="48879"/>
                    <a:pt x="19284" y="48879"/>
                  </a:cubicBezTo>
                  <a:cubicBezTo>
                    <a:pt x="24890" y="48879"/>
                    <a:pt x="30874" y="45584"/>
                    <a:pt x="35998" y="38081"/>
                  </a:cubicBezTo>
                  <a:cubicBezTo>
                    <a:pt x="39251" y="33355"/>
                    <a:pt x="36915" y="29279"/>
                    <a:pt x="33300" y="29279"/>
                  </a:cubicBezTo>
                  <a:cubicBezTo>
                    <a:pt x="32985" y="29279"/>
                    <a:pt x="32661" y="29310"/>
                    <a:pt x="32329" y="29375"/>
                  </a:cubicBezTo>
                  <a:cubicBezTo>
                    <a:pt x="30328" y="29708"/>
                    <a:pt x="29794" y="30108"/>
                    <a:pt x="27092" y="31443"/>
                  </a:cubicBezTo>
                  <a:cubicBezTo>
                    <a:pt x="35797" y="22645"/>
                    <a:pt x="36266" y="13006"/>
                    <a:pt x="32572" y="13006"/>
                  </a:cubicBezTo>
                  <a:cubicBezTo>
                    <a:pt x="30916" y="13006"/>
                    <a:pt x="28422" y="14944"/>
                    <a:pt x="25458" y="19768"/>
                  </a:cubicBezTo>
                  <a:cubicBezTo>
                    <a:pt x="30272" y="7629"/>
                    <a:pt x="26487" y="0"/>
                    <a:pt x="222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4"/>
            <p:cNvSpPr/>
            <p:nvPr/>
          </p:nvSpPr>
          <p:spPr>
            <a:xfrm>
              <a:off x="4041400" y="2377025"/>
              <a:ext cx="722200" cy="1301900"/>
            </a:xfrm>
            <a:custGeom>
              <a:avLst/>
              <a:gdLst/>
              <a:ahLst/>
              <a:cxnLst/>
              <a:rect l="l" t="t" r="r" b="b"/>
              <a:pathLst>
                <a:path w="28888" h="52076" extrusionOk="0">
                  <a:moveTo>
                    <a:pt x="17461" y="0"/>
                  </a:moveTo>
                  <a:cubicBezTo>
                    <a:pt x="17312" y="0"/>
                    <a:pt x="17172" y="123"/>
                    <a:pt x="17112" y="272"/>
                  </a:cubicBezTo>
                  <a:cubicBezTo>
                    <a:pt x="15778" y="7310"/>
                    <a:pt x="14577" y="14382"/>
                    <a:pt x="13576" y="21521"/>
                  </a:cubicBezTo>
                  <a:cubicBezTo>
                    <a:pt x="10674" y="18619"/>
                    <a:pt x="8273" y="15283"/>
                    <a:pt x="6505" y="11547"/>
                  </a:cubicBezTo>
                  <a:cubicBezTo>
                    <a:pt x="6427" y="11418"/>
                    <a:pt x="6310" y="11368"/>
                    <a:pt x="6183" y="11368"/>
                  </a:cubicBezTo>
                  <a:cubicBezTo>
                    <a:pt x="6146" y="11368"/>
                    <a:pt x="6109" y="11373"/>
                    <a:pt x="6071" y="11380"/>
                  </a:cubicBezTo>
                  <a:cubicBezTo>
                    <a:pt x="5904" y="11480"/>
                    <a:pt x="5871" y="11647"/>
                    <a:pt x="5904" y="11814"/>
                  </a:cubicBezTo>
                  <a:cubicBezTo>
                    <a:pt x="7806" y="15716"/>
                    <a:pt x="10341" y="19219"/>
                    <a:pt x="13476" y="22288"/>
                  </a:cubicBezTo>
                  <a:cubicBezTo>
                    <a:pt x="13343" y="23155"/>
                    <a:pt x="13210" y="23989"/>
                    <a:pt x="13076" y="24856"/>
                  </a:cubicBezTo>
                  <a:cubicBezTo>
                    <a:pt x="12976" y="24956"/>
                    <a:pt x="12909" y="25123"/>
                    <a:pt x="13009" y="25223"/>
                  </a:cubicBezTo>
                  <a:cubicBezTo>
                    <a:pt x="13009" y="25290"/>
                    <a:pt x="13043" y="25290"/>
                    <a:pt x="13043" y="25290"/>
                  </a:cubicBezTo>
                  <a:cubicBezTo>
                    <a:pt x="12542" y="28793"/>
                    <a:pt x="12142" y="32295"/>
                    <a:pt x="11708" y="35831"/>
                  </a:cubicBezTo>
                  <a:cubicBezTo>
                    <a:pt x="7205" y="32895"/>
                    <a:pt x="3369" y="28893"/>
                    <a:pt x="634" y="24289"/>
                  </a:cubicBezTo>
                  <a:cubicBezTo>
                    <a:pt x="566" y="24176"/>
                    <a:pt x="452" y="24109"/>
                    <a:pt x="344" y="24109"/>
                  </a:cubicBezTo>
                  <a:cubicBezTo>
                    <a:pt x="293" y="24109"/>
                    <a:pt x="243" y="24124"/>
                    <a:pt x="200" y="24156"/>
                  </a:cubicBezTo>
                  <a:cubicBezTo>
                    <a:pt x="33" y="24223"/>
                    <a:pt x="0" y="24456"/>
                    <a:pt x="67" y="24556"/>
                  </a:cubicBezTo>
                  <a:cubicBezTo>
                    <a:pt x="2902" y="29360"/>
                    <a:pt x="6905" y="33496"/>
                    <a:pt x="11575" y="36498"/>
                  </a:cubicBezTo>
                  <a:lnTo>
                    <a:pt x="11642" y="36498"/>
                  </a:lnTo>
                  <a:cubicBezTo>
                    <a:pt x="11041" y="41568"/>
                    <a:pt x="10541" y="46672"/>
                    <a:pt x="10141" y="51742"/>
                  </a:cubicBezTo>
                  <a:cubicBezTo>
                    <a:pt x="10141" y="51909"/>
                    <a:pt x="10241" y="52076"/>
                    <a:pt x="10408" y="52076"/>
                  </a:cubicBezTo>
                  <a:cubicBezTo>
                    <a:pt x="10474" y="52076"/>
                    <a:pt x="10508" y="52076"/>
                    <a:pt x="10541" y="52043"/>
                  </a:cubicBezTo>
                  <a:cubicBezTo>
                    <a:pt x="10674" y="52009"/>
                    <a:pt x="10708" y="51909"/>
                    <a:pt x="10741" y="51809"/>
                  </a:cubicBezTo>
                  <a:cubicBezTo>
                    <a:pt x="11075" y="47706"/>
                    <a:pt x="11508" y="43570"/>
                    <a:pt x="11909" y="39500"/>
                  </a:cubicBezTo>
                  <a:lnTo>
                    <a:pt x="12009" y="39500"/>
                  </a:lnTo>
                  <a:cubicBezTo>
                    <a:pt x="12576" y="39300"/>
                    <a:pt x="13176" y="39033"/>
                    <a:pt x="13743" y="38833"/>
                  </a:cubicBezTo>
                  <a:cubicBezTo>
                    <a:pt x="19314" y="36531"/>
                    <a:pt x="24484" y="33196"/>
                    <a:pt x="28754" y="29026"/>
                  </a:cubicBezTo>
                  <a:cubicBezTo>
                    <a:pt x="28854" y="28859"/>
                    <a:pt x="28887" y="28659"/>
                    <a:pt x="28754" y="28526"/>
                  </a:cubicBezTo>
                  <a:cubicBezTo>
                    <a:pt x="28704" y="28459"/>
                    <a:pt x="28621" y="28426"/>
                    <a:pt x="28537" y="28426"/>
                  </a:cubicBezTo>
                  <a:cubicBezTo>
                    <a:pt x="28454" y="28426"/>
                    <a:pt x="28370" y="28459"/>
                    <a:pt x="28320" y="28526"/>
                  </a:cubicBezTo>
                  <a:cubicBezTo>
                    <a:pt x="23684" y="32996"/>
                    <a:pt x="18046" y="36531"/>
                    <a:pt x="12009" y="38800"/>
                  </a:cubicBezTo>
                  <a:cubicBezTo>
                    <a:pt x="12509" y="34296"/>
                    <a:pt x="13043" y="29727"/>
                    <a:pt x="13677" y="25223"/>
                  </a:cubicBezTo>
                  <a:cubicBezTo>
                    <a:pt x="18780" y="22955"/>
                    <a:pt x="23350" y="19152"/>
                    <a:pt x="26419" y="14449"/>
                  </a:cubicBezTo>
                  <a:cubicBezTo>
                    <a:pt x="26519" y="14315"/>
                    <a:pt x="26486" y="14115"/>
                    <a:pt x="26352" y="14015"/>
                  </a:cubicBezTo>
                  <a:cubicBezTo>
                    <a:pt x="26308" y="13993"/>
                    <a:pt x="26256" y="13982"/>
                    <a:pt x="26203" y="13982"/>
                  </a:cubicBezTo>
                  <a:cubicBezTo>
                    <a:pt x="26097" y="13982"/>
                    <a:pt x="25985" y="14026"/>
                    <a:pt x="25919" y="14115"/>
                  </a:cubicBezTo>
                  <a:cubicBezTo>
                    <a:pt x="22983" y="18619"/>
                    <a:pt x="18680" y="22288"/>
                    <a:pt x="13777" y="24523"/>
                  </a:cubicBezTo>
                  <a:cubicBezTo>
                    <a:pt x="13877" y="23822"/>
                    <a:pt x="14010" y="23055"/>
                    <a:pt x="14077" y="22355"/>
                  </a:cubicBezTo>
                  <a:cubicBezTo>
                    <a:pt x="14110" y="22288"/>
                    <a:pt x="14110" y="22188"/>
                    <a:pt x="14110" y="22154"/>
                  </a:cubicBezTo>
                  <a:cubicBezTo>
                    <a:pt x="15178" y="14849"/>
                    <a:pt x="16378" y="7611"/>
                    <a:pt x="17746" y="372"/>
                  </a:cubicBezTo>
                  <a:cubicBezTo>
                    <a:pt x="17813" y="205"/>
                    <a:pt x="17679" y="39"/>
                    <a:pt x="17513" y="5"/>
                  </a:cubicBezTo>
                  <a:cubicBezTo>
                    <a:pt x="17495" y="2"/>
                    <a:pt x="17478" y="0"/>
                    <a:pt x="174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7" name="Google Shape;587;p24"/>
          <p:cNvGrpSpPr/>
          <p:nvPr/>
        </p:nvGrpSpPr>
        <p:grpSpPr>
          <a:xfrm rot="2760288" flipH="1">
            <a:off x="596786" y="4162751"/>
            <a:ext cx="668002" cy="1401854"/>
            <a:chOff x="3912125" y="621725"/>
            <a:chExt cx="668000" cy="1401850"/>
          </a:xfrm>
        </p:grpSpPr>
        <p:sp>
          <p:nvSpPr>
            <p:cNvPr id="588" name="Google Shape;588;p24"/>
            <p:cNvSpPr/>
            <p:nvPr/>
          </p:nvSpPr>
          <p:spPr>
            <a:xfrm>
              <a:off x="3912125" y="621725"/>
              <a:ext cx="668000" cy="1119350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4"/>
            <p:cNvSpPr/>
            <p:nvPr/>
          </p:nvSpPr>
          <p:spPr>
            <a:xfrm>
              <a:off x="4045550" y="814350"/>
              <a:ext cx="407825" cy="1209225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0" name="Google Shape;590;p24"/>
          <p:cNvGrpSpPr/>
          <p:nvPr/>
        </p:nvGrpSpPr>
        <p:grpSpPr>
          <a:xfrm rot="-7151584" flipH="1">
            <a:off x="8351970" y="196657"/>
            <a:ext cx="935448" cy="1312765"/>
            <a:chOff x="4841950" y="633750"/>
            <a:chExt cx="1039100" cy="1458225"/>
          </a:xfrm>
        </p:grpSpPr>
        <p:sp>
          <p:nvSpPr>
            <p:cNvPr id="591" name="Google Shape;591;p24"/>
            <p:cNvSpPr/>
            <p:nvPr/>
          </p:nvSpPr>
          <p:spPr>
            <a:xfrm>
              <a:off x="5362325" y="633750"/>
              <a:ext cx="201850" cy="558400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4"/>
            <p:cNvSpPr/>
            <p:nvPr/>
          </p:nvSpPr>
          <p:spPr>
            <a:xfrm>
              <a:off x="5051275" y="893575"/>
              <a:ext cx="274400" cy="495375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24"/>
            <p:cNvSpPr/>
            <p:nvPr/>
          </p:nvSpPr>
          <p:spPr>
            <a:xfrm>
              <a:off x="5506600" y="945150"/>
              <a:ext cx="361125" cy="404625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4"/>
            <p:cNvSpPr/>
            <p:nvPr/>
          </p:nvSpPr>
          <p:spPr>
            <a:xfrm>
              <a:off x="5431550" y="1347125"/>
              <a:ext cx="449500" cy="32537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4"/>
            <p:cNvSpPr/>
            <p:nvPr/>
          </p:nvSpPr>
          <p:spPr>
            <a:xfrm>
              <a:off x="5393200" y="1664125"/>
              <a:ext cx="451175" cy="247325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4"/>
            <p:cNvSpPr/>
            <p:nvPr/>
          </p:nvSpPr>
          <p:spPr>
            <a:xfrm>
              <a:off x="4878650" y="1156550"/>
              <a:ext cx="356125" cy="474250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4"/>
            <p:cNvSpPr/>
            <p:nvPr/>
          </p:nvSpPr>
          <p:spPr>
            <a:xfrm>
              <a:off x="4841950" y="1565725"/>
              <a:ext cx="308600" cy="314425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4"/>
            <p:cNvSpPr/>
            <p:nvPr/>
          </p:nvSpPr>
          <p:spPr>
            <a:xfrm>
              <a:off x="4970375" y="971975"/>
              <a:ext cx="723875" cy="1120000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9" name="Google Shape;599;p24"/>
          <p:cNvGrpSpPr/>
          <p:nvPr/>
        </p:nvGrpSpPr>
        <p:grpSpPr>
          <a:xfrm rot="1676785" flipH="1">
            <a:off x="-17131" y="3730394"/>
            <a:ext cx="591217" cy="1451133"/>
            <a:chOff x="2978125" y="596500"/>
            <a:chExt cx="591275" cy="1451275"/>
          </a:xfrm>
        </p:grpSpPr>
        <p:sp>
          <p:nvSpPr>
            <p:cNvPr id="600" name="Google Shape;600;p24"/>
            <p:cNvSpPr/>
            <p:nvPr/>
          </p:nvSpPr>
          <p:spPr>
            <a:xfrm>
              <a:off x="2978125" y="596500"/>
              <a:ext cx="591275" cy="1200000"/>
            </a:xfrm>
            <a:custGeom>
              <a:avLst/>
              <a:gdLst/>
              <a:ahLst/>
              <a:cxnLst/>
              <a:rect l="l" t="t" r="r" b="b"/>
              <a:pathLst>
                <a:path w="23651" h="48000" extrusionOk="0">
                  <a:moveTo>
                    <a:pt x="10813" y="0"/>
                  </a:moveTo>
                  <a:cubicBezTo>
                    <a:pt x="9297" y="0"/>
                    <a:pt x="7778" y="806"/>
                    <a:pt x="6706" y="1910"/>
                  </a:cubicBezTo>
                  <a:cubicBezTo>
                    <a:pt x="5571" y="3077"/>
                    <a:pt x="4904" y="4645"/>
                    <a:pt x="4337" y="6146"/>
                  </a:cubicBezTo>
                  <a:cubicBezTo>
                    <a:pt x="1535" y="13351"/>
                    <a:pt x="568" y="21090"/>
                    <a:pt x="201" y="28829"/>
                  </a:cubicBezTo>
                  <a:cubicBezTo>
                    <a:pt x="1" y="33332"/>
                    <a:pt x="34" y="38036"/>
                    <a:pt x="2069" y="42039"/>
                  </a:cubicBezTo>
                  <a:cubicBezTo>
                    <a:pt x="3823" y="45379"/>
                    <a:pt x="7389" y="48000"/>
                    <a:pt x="11022" y="48000"/>
                  </a:cubicBezTo>
                  <a:cubicBezTo>
                    <a:pt x="11742" y="48000"/>
                    <a:pt x="12465" y="47897"/>
                    <a:pt x="13177" y="47676"/>
                  </a:cubicBezTo>
                  <a:cubicBezTo>
                    <a:pt x="13259" y="47683"/>
                    <a:pt x="13342" y="47687"/>
                    <a:pt x="13426" y="47687"/>
                  </a:cubicBezTo>
                  <a:cubicBezTo>
                    <a:pt x="14899" y="47687"/>
                    <a:pt x="16544" y="46597"/>
                    <a:pt x="17680" y="45208"/>
                  </a:cubicBezTo>
                  <a:cubicBezTo>
                    <a:pt x="18881" y="43740"/>
                    <a:pt x="19648" y="41905"/>
                    <a:pt x="20249" y="40071"/>
                  </a:cubicBezTo>
                  <a:cubicBezTo>
                    <a:pt x="23251" y="31231"/>
                    <a:pt x="23651" y="21524"/>
                    <a:pt x="21349" y="12484"/>
                  </a:cubicBezTo>
                  <a:cubicBezTo>
                    <a:pt x="20649" y="9682"/>
                    <a:pt x="19681" y="6914"/>
                    <a:pt x="18014" y="4645"/>
                  </a:cubicBezTo>
                  <a:cubicBezTo>
                    <a:pt x="16346" y="2310"/>
                    <a:pt x="13877" y="476"/>
                    <a:pt x="11075" y="9"/>
                  </a:cubicBezTo>
                  <a:cubicBezTo>
                    <a:pt x="10988" y="3"/>
                    <a:pt x="10901" y="0"/>
                    <a:pt x="108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4"/>
            <p:cNvSpPr/>
            <p:nvPr/>
          </p:nvSpPr>
          <p:spPr>
            <a:xfrm>
              <a:off x="3250825" y="727625"/>
              <a:ext cx="65900" cy="1320150"/>
            </a:xfrm>
            <a:custGeom>
              <a:avLst/>
              <a:gdLst/>
              <a:ahLst/>
              <a:cxnLst/>
              <a:rect l="l" t="t" r="r" b="b"/>
              <a:pathLst>
                <a:path w="2636" h="52806" extrusionOk="0">
                  <a:moveTo>
                    <a:pt x="301" y="1"/>
                  </a:moveTo>
                  <a:cubicBezTo>
                    <a:pt x="134" y="1"/>
                    <a:pt x="1" y="167"/>
                    <a:pt x="1" y="334"/>
                  </a:cubicBezTo>
                  <a:cubicBezTo>
                    <a:pt x="1768" y="17647"/>
                    <a:pt x="1969" y="35159"/>
                    <a:pt x="634" y="52472"/>
                  </a:cubicBezTo>
                  <a:cubicBezTo>
                    <a:pt x="601" y="52638"/>
                    <a:pt x="734" y="52805"/>
                    <a:pt x="935" y="52805"/>
                  </a:cubicBezTo>
                  <a:cubicBezTo>
                    <a:pt x="1101" y="52805"/>
                    <a:pt x="1235" y="52672"/>
                    <a:pt x="1268" y="52505"/>
                  </a:cubicBezTo>
                  <a:cubicBezTo>
                    <a:pt x="2636" y="35159"/>
                    <a:pt x="2436" y="17613"/>
                    <a:pt x="634" y="301"/>
                  </a:cubicBezTo>
                  <a:cubicBezTo>
                    <a:pt x="634" y="134"/>
                    <a:pt x="468" y="1"/>
                    <a:pt x="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2" name="Google Shape;602;p24"/>
          <p:cNvGrpSpPr/>
          <p:nvPr/>
        </p:nvGrpSpPr>
        <p:grpSpPr>
          <a:xfrm rot="-7655812" flipH="1">
            <a:off x="7796588" y="-298837"/>
            <a:ext cx="780013" cy="1010181"/>
            <a:chOff x="2833850" y="2350550"/>
            <a:chExt cx="853150" cy="1104900"/>
          </a:xfrm>
        </p:grpSpPr>
        <p:sp>
          <p:nvSpPr>
            <p:cNvPr id="603" name="Google Shape;603;p24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24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5" name="Google Shape;605;p24"/>
          <p:cNvGrpSpPr/>
          <p:nvPr/>
        </p:nvGrpSpPr>
        <p:grpSpPr>
          <a:xfrm>
            <a:off x="6557744" y="581271"/>
            <a:ext cx="1667255" cy="1504197"/>
            <a:chOff x="540900" y="3060200"/>
            <a:chExt cx="2141350" cy="1931925"/>
          </a:xfrm>
        </p:grpSpPr>
        <p:sp>
          <p:nvSpPr>
            <p:cNvPr id="606" name="Google Shape;606;p24"/>
            <p:cNvSpPr/>
            <p:nvPr/>
          </p:nvSpPr>
          <p:spPr>
            <a:xfrm>
              <a:off x="540900" y="3060200"/>
              <a:ext cx="2141350" cy="1931925"/>
            </a:xfrm>
            <a:custGeom>
              <a:avLst/>
              <a:gdLst/>
              <a:ahLst/>
              <a:cxnLst/>
              <a:rect l="l" t="t" r="r" b="b"/>
              <a:pathLst>
                <a:path w="85654" h="77277" extrusionOk="0">
                  <a:moveTo>
                    <a:pt x="43942" y="0"/>
                  </a:moveTo>
                  <a:cubicBezTo>
                    <a:pt x="40087" y="0"/>
                    <a:pt x="37157" y="1896"/>
                    <a:pt x="34305" y="5113"/>
                  </a:cubicBezTo>
                  <a:lnTo>
                    <a:pt x="34305" y="5041"/>
                  </a:lnTo>
                  <a:lnTo>
                    <a:pt x="34305" y="4997"/>
                  </a:lnTo>
                  <a:cubicBezTo>
                    <a:pt x="34305" y="4867"/>
                    <a:pt x="34305" y="4736"/>
                    <a:pt x="34291" y="4606"/>
                  </a:cubicBezTo>
                  <a:lnTo>
                    <a:pt x="34291" y="4577"/>
                  </a:lnTo>
                  <a:cubicBezTo>
                    <a:pt x="34276" y="4446"/>
                    <a:pt x="34233" y="4316"/>
                    <a:pt x="34204" y="4200"/>
                  </a:cubicBezTo>
                  <a:cubicBezTo>
                    <a:pt x="34204" y="4156"/>
                    <a:pt x="34175" y="4142"/>
                    <a:pt x="34160" y="4098"/>
                  </a:cubicBezTo>
                  <a:cubicBezTo>
                    <a:pt x="34146" y="4069"/>
                    <a:pt x="34146" y="4025"/>
                    <a:pt x="34131" y="4011"/>
                  </a:cubicBezTo>
                  <a:cubicBezTo>
                    <a:pt x="34088" y="3924"/>
                    <a:pt x="34059" y="3837"/>
                    <a:pt x="34001" y="3735"/>
                  </a:cubicBezTo>
                  <a:lnTo>
                    <a:pt x="33986" y="3721"/>
                  </a:lnTo>
                  <a:cubicBezTo>
                    <a:pt x="33928" y="3590"/>
                    <a:pt x="33856" y="3489"/>
                    <a:pt x="33769" y="3373"/>
                  </a:cubicBezTo>
                  <a:cubicBezTo>
                    <a:pt x="33740" y="3358"/>
                    <a:pt x="33740" y="3344"/>
                    <a:pt x="33725" y="3344"/>
                  </a:cubicBezTo>
                  <a:cubicBezTo>
                    <a:pt x="33638" y="3228"/>
                    <a:pt x="33565" y="3141"/>
                    <a:pt x="33449" y="3039"/>
                  </a:cubicBezTo>
                  <a:cubicBezTo>
                    <a:pt x="33435" y="3010"/>
                    <a:pt x="33420" y="2996"/>
                    <a:pt x="33406" y="2996"/>
                  </a:cubicBezTo>
                  <a:cubicBezTo>
                    <a:pt x="33304" y="2909"/>
                    <a:pt x="33203" y="2822"/>
                    <a:pt x="33087" y="2749"/>
                  </a:cubicBezTo>
                  <a:lnTo>
                    <a:pt x="33072" y="2749"/>
                  </a:lnTo>
                  <a:cubicBezTo>
                    <a:pt x="32971" y="2677"/>
                    <a:pt x="32855" y="2604"/>
                    <a:pt x="32724" y="2546"/>
                  </a:cubicBezTo>
                  <a:cubicBezTo>
                    <a:pt x="32710" y="2546"/>
                    <a:pt x="32695" y="2531"/>
                    <a:pt x="32681" y="2531"/>
                  </a:cubicBezTo>
                  <a:cubicBezTo>
                    <a:pt x="32550" y="2473"/>
                    <a:pt x="32434" y="2415"/>
                    <a:pt x="32318" y="2386"/>
                  </a:cubicBezTo>
                  <a:cubicBezTo>
                    <a:pt x="32289" y="2386"/>
                    <a:pt x="32275" y="2357"/>
                    <a:pt x="32260" y="2357"/>
                  </a:cubicBezTo>
                  <a:cubicBezTo>
                    <a:pt x="31984" y="2285"/>
                    <a:pt x="31709" y="2256"/>
                    <a:pt x="31448" y="2256"/>
                  </a:cubicBezTo>
                  <a:lnTo>
                    <a:pt x="31404" y="2256"/>
                  </a:lnTo>
                  <a:cubicBezTo>
                    <a:pt x="31259" y="2256"/>
                    <a:pt x="31129" y="2270"/>
                    <a:pt x="30984" y="2314"/>
                  </a:cubicBezTo>
                  <a:lnTo>
                    <a:pt x="30955" y="2314"/>
                  </a:lnTo>
                  <a:cubicBezTo>
                    <a:pt x="14143" y="5737"/>
                    <a:pt x="11764" y="11539"/>
                    <a:pt x="13128" y="21722"/>
                  </a:cubicBezTo>
                  <a:cubicBezTo>
                    <a:pt x="13171" y="22012"/>
                    <a:pt x="13200" y="22302"/>
                    <a:pt x="13244" y="22577"/>
                  </a:cubicBezTo>
                  <a:cubicBezTo>
                    <a:pt x="13200" y="22519"/>
                    <a:pt x="13171" y="22447"/>
                    <a:pt x="13128" y="22403"/>
                  </a:cubicBezTo>
                  <a:cubicBezTo>
                    <a:pt x="13113" y="22374"/>
                    <a:pt x="13113" y="22360"/>
                    <a:pt x="13099" y="22345"/>
                  </a:cubicBezTo>
                  <a:cubicBezTo>
                    <a:pt x="13026" y="22229"/>
                    <a:pt x="12925" y="22142"/>
                    <a:pt x="12838" y="22041"/>
                  </a:cubicBezTo>
                  <a:lnTo>
                    <a:pt x="12809" y="21997"/>
                  </a:lnTo>
                  <a:cubicBezTo>
                    <a:pt x="12707" y="21910"/>
                    <a:pt x="12620" y="21823"/>
                    <a:pt x="12519" y="21751"/>
                  </a:cubicBezTo>
                  <a:cubicBezTo>
                    <a:pt x="12490" y="21751"/>
                    <a:pt x="12490" y="21722"/>
                    <a:pt x="12475" y="21722"/>
                  </a:cubicBezTo>
                  <a:cubicBezTo>
                    <a:pt x="12374" y="21649"/>
                    <a:pt x="12258" y="21577"/>
                    <a:pt x="12156" y="21533"/>
                  </a:cubicBezTo>
                  <a:cubicBezTo>
                    <a:pt x="12127" y="21504"/>
                    <a:pt x="12098" y="21490"/>
                    <a:pt x="12083" y="21490"/>
                  </a:cubicBezTo>
                  <a:cubicBezTo>
                    <a:pt x="12040" y="21475"/>
                    <a:pt x="12025" y="21461"/>
                    <a:pt x="11982" y="21432"/>
                  </a:cubicBezTo>
                  <a:cubicBezTo>
                    <a:pt x="11895" y="21403"/>
                    <a:pt x="11808" y="21359"/>
                    <a:pt x="11692" y="21330"/>
                  </a:cubicBezTo>
                  <a:lnTo>
                    <a:pt x="11677" y="21330"/>
                  </a:lnTo>
                  <a:cubicBezTo>
                    <a:pt x="11547" y="21287"/>
                    <a:pt x="11431" y="21258"/>
                    <a:pt x="11300" y="21243"/>
                  </a:cubicBezTo>
                  <a:cubicBezTo>
                    <a:pt x="11286" y="21243"/>
                    <a:pt x="11257" y="21243"/>
                    <a:pt x="11242" y="21214"/>
                  </a:cubicBezTo>
                  <a:cubicBezTo>
                    <a:pt x="11112" y="21200"/>
                    <a:pt x="10967" y="21200"/>
                    <a:pt x="10851" y="21200"/>
                  </a:cubicBezTo>
                  <a:lnTo>
                    <a:pt x="10778" y="21200"/>
                  </a:lnTo>
                  <a:cubicBezTo>
                    <a:pt x="10647" y="21200"/>
                    <a:pt x="10517" y="21214"/>
                    <a:pt x="10386" y="21243"/>
                  </a:cubicBezTo>
                  <a:lnTo>
                    <a:pt x="10357" y="21243"/>
                  </a:lnTo>
                  <a:cubicBezTo>
                    <a:pt x="10241" y="21258"/>
                    <a:pt x="10125" y="21287"/>
                    <a:pt x="10009" y="21330"/>
                  </a:cubicBezTo>
                  <a:cubicBezTo>
                    <a:pt x="9995" y="21330"/>
                    <a:pt x="9951" y="21345"/>
                    <a:pt x="9937" y="21345"/>
                  </a:cubicBezTo>
                  <a:cubicBezTo>
                    <a:pt x="9835" y="21388"/>
                    <a:pt x="9705" y="21432"/>
                    <a:pt x="9589" y="21490"/>
                  </a:cubicBezTo>
                  <a:cubicBezTo>
                    <a:pt x="9574" y="21504"/>
                    <a:pt x="9545" y="21533"/>
                    <a:pt x="9516" y="21533"/>
                  </a:cubicBezTo>
                  <a:cubicBezTo>
                    <a:pt x="9415" y="21577"/>
                    <a:pt x="9298" y="21649"/>
                    <a:pt x="9197" y="21751"/>
                  </a:cubicBezTo>
                  <a:lnTo>
                    <a:pt x="9182" y="21765"/>
                  </a:lnTo>
                  <a:cubicBezTo>
                    <a:pt x="9066" y="21838"/>
                    <a:pt x="8979" y="21925"/>
                    <a:pt x="8892" y="22012"/>
                  </a:cubicBezTo>
                  <a:lnTo>
                    <a:pt x="8849" y="22055"/>
                  </a:lnTo>
                  <a:cubicBezTo>
                    <a:pt x="8762" y="22142"/>
                    <a:pt x="8675" y="22258"/>
                    <a:pt x="8602" y="22374"/>
                  </a:cubicBezTo>
                  <a:lnTo>
                    <a:pt x="8573" y="22403"/>
                  </a:lnTo>
                  <a:cubicBezTo>
                    <a:pt x="1" y="35385"/>
                    <a:pt x="1176" y="41347"/>
                    <a:pt x="7587" y="47004"/>
                  </a:cubicBezTo>
                  <a:lnTo>
                    <a:pt x="7471" y="47004"/>
                  </a:lnTo>
                  <a:cubicBezTo>
                    <a:pt x="7340" y="47004"/>
                    <a:pt x="7224" y="47004"/>
                    <a:pt x="7094" y="47019"/>
                  </a:cubicBezTo>
                  <a:lnTo>
                    <a:pt x="7050" y="47019"/>
                  </a:lnTo>
                  <a:cubicBezTo>
                    <a:pt x="6934" y="47033"/>
                    <a:pt x="6804" y="47077"/>
                    <a:pt x="6673" y="47106"/>
                  </a:cubicBezTo>
                  <a:cubicBezTo>
                    <a:pt x="6644" y="47106"/>
                    <a:pt x="6615" y="47135"/>
                    <a:pt x="6586" y="47135"/>
                  </a:cubicBezTo>
                  <a:cubicBezTo>
                    <a:pt x="6543" y="47149"/>
                    <a:pt x="6514" y="47149"/>
                    <a:pt x="6499" y="47164"/>
                  </a:cubicBezTo>
                  <a:cubicBezTo>
                    <a:pt x="6397" y="47207"/>
                    <a:pt x="6310" y="47236"/>
                    <a:pt x="6223" y="47294"/>
                  </a:cubicBezTo>
                  <a:cubicBezTo>
                    <a:pt x="6223" y="47294"/>
                    <a:pt x="6209" y="47294"/>
                    <a:pt x="6209" y="47309"/>
                  </a:cubicBezTo>
                  <a:cubicBezTo>
                    <a:pt x="6078" y="47381"/>
                    <a:pt x="5962" y="47454"/>
                    <a:pt x="5861" y="47526"/>
                  </a:cubicBezTo>
                  <a:cubicBezTo>
                    <a:pt x="5846" y="47541"/>
                    <a:pt x="5846" y="47541"/>
                    <a:pt x="5817" y="47541"/>
                  </a:cubicBezTo>
                  <a:cubicBezTo>
                    <a:pt x="5716" y="47642"/>
                    <a:pt x="5600" y="47715"/>
                    <a:pt x="5513" y="47816"/>
                  </a:cubicBezTo>
                  <a:cubicBezTo>
                    <a:pt x="5498" y="47831"/>
                    <a:pt x="5484" y="47860"/>
                    <a:pt x="5484" y="47874"/>
                  </a:cubicBezTo>
                  <a:cubicBezTo>
                    <a:pt x="5382" y="47961"/>
                    <a:pt x="5295" y="48077"/>
                    <a:pt x="5223" y="48179"/>
                  </a:cubicBezTo>
                  <a:cubicBezTo>
                    <a:pt x="5223" y="48179"/>
                    <a:pt x="5223" y="48193"/>
                    <a:pt x="5208" y="48193"/>
                  </a:cubicBezTo>
                  <a:cubicBezTo>
                    <a:pt x="5136" y="48309"/>
                    <a:pt x="5078" y="48411"/>
                    <a:pt x="5005" y="48527"/>
                  </a:cubicBezTo>
                  <a:cubicBezTo>
                    <a:pt x="4990" y="48542"/>
                    <a:pt x="4990" y="48556"/>
                    <a:pt x="4976" y="48585"/>
                  </a:cubicBezTo>
                  <a:cubicBezTo>
                    <a:pt x="4918" y="48687"/>
                    <a:pt x="4874" y="48817"/>
                    <a:pt x="4831" y="48948"/>
                  </a:cubicBezTo>
                  <a:cubicBezTo>
                    <a:pt x="4831" y="48962"/>
                    <a:pt x="4802" y="48991"/>
                    <a:pt x="4802" y="49020"/>
                  </a:cubicBezTo>
                  <a:cubicBezTo>
                    <a:pt x="4773" y="49136"/>
                    <a:pt x="4729" y="49267"/>
                    <a:pt x="4729" y="49397"/>
                  </a:cubicBezTo>
                  <a:lnTo>
                    <a:pt x="4729" y="49412"/>
                  </a:lnTo>
                  <a:cubicBezTo>
                    <a:pt x="4715" y="49542"/>
                    <a:pt x="4715" y="49687"/>
                    <a:pt x="4715" y="49818"/>
                  </a:cubicBezTo>
                  <a:lnTo>
                    <a:pt x="4715" y="49862"/>
                  </a:lnTo>
                  <a:cubicBezTo>
                    <a:pt x="4715" y="49992"/>
                    <a:pt x="4729" y="50137"/>
                    <a:pt x="4773" y="50268"/>
                  </a:cubicBezTo>
                  <a:lnTo>
                    <a:pt x="4773" y="50297"/>
                  </a:lnTo>
                  <a:cubicBezTo>
                    <a:pt x="7683" y="64586"/>
                    <a:pt x="12311" y="68448"/>
                    <a:pt x="19896" y="68448"/>
                  </a:cubicBezTo>
                  <a:cubicBezTo>
                    <a:pt x="21235" y="68448"/>
                    <a:pt x="22665" y="68328"/>
                    <a:pt x="24195" y="68123"/>
                  </a:cubicBezTo>
                  <a:lnTo>
                    <a:pt x="24224" y="68123"/>
                  </a:lnTo>
                  <a:cubicBezTo>
                    <a:pt x="24746" y="68051"/>
                    <a:pt x="25254" y="67978"/>
                    <a:pt x="25747" y="67920"/>
                  </a:cubicBezTo>
                  <a:lnTo>
                    <a:pt x="25747" y="67920"/>
                  </a:lnTo>
                  <a:cubicBezTo>
                    <a:pt x="25733" y="67964"/>
                    <a:pt x="25733" y="67993"/>
                    <a:pt x="25718" y="68036"/>
                  </a:cubicBezTo>
                  <a:lnTo>
                    <a:pt x="25718" y="68051"/>
                  </a:lnTo>
                  <a:cubicBezTo>
                    <a:pt x="25675" y="68181"/>
                    <a:pt x="25646" y="68312"/>
                    <a:pt x="25617" y="68457"/>
                  </a:cubicBezTo>
                  <a:lnTo>
                    <a:pt x="25617" y="68501"/>
                  </a:lnTo>
                  <a:cubicBezTo>
                    <a:pt x="25602" y="68631"/>
                    <a:pt x="25602" y="68776"/>
                    <a:pt x="25602" y="68907"/>
                  </a:cubicBezTo>
                  <a:lnTo>
                    <a:pt x="25602" y="68979"/>
                  </a:lnTo>
                  <a:cubicBezTo>
                    <a:pt x="25602" y="69110"/>
                    <a:pt x="25617" y="69255"/>
                    <a:pt x="25646" y="69371"/>
                  </a:cubicBezTo>
                  <a:lnTo>
                    <a:pt x="25646" y="69400"/>
                  </a:lnTo>
                  <a:cubicBezTo>
                    <a:pt x="25660" y="69516"/>
                    <a:pt x="25689" y="69646"/>
                    <a:pt x="25733" y="69762"/>
                  </a:cubicBezTo>
                  <a:cubicBezTo>
                    <a:pt x="25733" y="69777"/>
                    <a:pt x="25747" y="69791"/>
                    <a:pt x="25747" y="69806"/>
                  </a:cubicBezTo>
                  <a:cubicBezTo>
                    <a:pt x="25791" y="69937"/>
                    <a:pt x="25834" y="70053"/>
                    <a:pt x="25907" y="70154"/>
                  </a:cubicBezTo>
                  <a:cubicBezTo>
                    <a:pt x="25936" y="70169"/>
                    <a:pt x="25936" y="70198"/>
                    <a:pt x="25950" y="70227"/>
                  </a:cubicBezTo>
                  <a:cubicBezTo>
                    <a:pt x="26023" y="70343"/>
                    <a:pt x="26095" y="70459"/>
                    <a:pt x="26168" y="70560"/>
                  </a:cubicBezTo>
                  <a:cubicBezTo>
                    <a:pt x="26255" y="70662"/>
                    <a:pt x="26342" y="70749"/>
                    <a:pt x="26443" y="70865"/>
                  </a:cubicBezTo>
                  <a:lnTo>
                    <a:pt x="26473" y="70894"/>
                  </a:lnTo>
                  <a:cubicBezTo>
                    <a:pt x="26560" y="70995"/>
                    <a:pt x="26676" y="71082"/>
                    <a:pt x="26806" y="71155"/>
                  </a:cubicBezTo>
                  <a:lnTo>
                    <a:pt x="26821" y="71169"/>
                  </a:lnTo>
                  <a:cubicBezTo>
                    <a:pt x="33261" y="75434"/>
                    <a:pt x="37975" y="77276"/>
                    <a:pt x="41775" y="77276"/>
                  </a:cubicBezTo>
                  <a:cubicBezTo>
                    <a:pt x="45634" y="77276"/>
                    <a:pt x="48564" y="75376"/>
                    <a:pt x="51407" y="72156"/>
                  </a:cubicBezTo>
                  <a:lnTo>
                    <a:pt x="51407" y="72228"/>
                  </a:lnTo>
                  <a:lnTo>
                    <a:pt x="51407" y="72272"/>
                  </a:lnTo>
                  <a:cubicBezTo>
                    <a:pt x="51407" y="72402"/>
                    <a:pt x="51407" y="72533"/>
                    <a:pt x="51421" y="72663"/>
                  </a:cubicBezTo>
                  <a:lnTo>
                    <a:pt x="51421" y="72692"/>
                  </a:lnTo>
                  <a:cubicBezTo>
                    <a:pt x="51436" y="72823"/>
                    <a:pt x="51479" y="72954"/>
                    <a:pt x="51508" y="73070"/>
                  </a:cubicBezTo>
                  <a:cubicBezTo>
                    <a:pt x="51508" y="73113"/>
                    <a:pt x="51537" y="73128"/>
                    <a:pt x="51552" y="73171"/>
                  </a:cubicBezTo>
                  <a:cubicBezTo>
                    <a:pt x="51566" y="73200"/>
                    <a:pt x="51566" y="73244"/>
                    <a:pt x="51581" y="73258"/>
                  </a:cubicBezTo>
                  <a:cubicBezTo>
                    <a:pt x="51610" y="73316"/>
                    <a:pt x="51639" y="73360"/>
                    <a:pt x="51653" y="73403"/>
                  </a:cubicBezTo>
                  <a:cubicBezTo>
                    <a:pt x="51682" y="73432"/>
                    <a:pt x="51697" y="73490"/>
                    <a:pt x="51711" y="73534"/>
                  </a:cubicBezTo>
                  <a:cubicBezTo>
                    <a:pt x="51726" y="73548"/>
                    <a:pt x="51726" y="73563"/>
                    <a:pt x="51755" y="73577"/>
                  </a:cubicBezTo>
                  <a:cubicBezTo>
                    <a:pt x="51784" y="73635"/>
                    <a:pt x="51798" y="73693"/>
                    <a:pt x="51842" y="73751"/>
                  </a:cubicBezTo>
                  <a:cubicBezTo>
                    <a:pt x="51871" y="73795"/>
                    <a:pt x="51914" y="73867"/>
                    <a:pt x="51972" y="73925"/>
                  </a:cubicBezTo>
                  <a:cubicBezTo>
                    <a:pt x="52001" y="73983"/>
                    <a:pt x="52045" y="74012"/>
                    <a:pt x="52074" y="74070"/>
                  </a:cubicBezTo>
                  <a:cubicBezTo>
                    <a:pt x="52132" y="74129"/>
                    <a:pt x="52161" y="74187"/>
                    <a:pt x="52219" y="74230"/>
                  </a:cubicBezTo>
                  <a:lnTo>
                    <a:pt x="52350" y="74361"/>
                  </a:lnTo>
                  <a:cubicBezTo>
                    <a:pt x="52408" y="74419"/>
                    <a:pt x="52451" y="74448"/>
                    <a:pt x="52509" y="74491"/>
                  </a:cubicBezTo>
                  <a:cubicBezTo>
                    <a:pt x="52567" y="74520"/>
                    <a:pt x="52596" y="74564"/>
                    <a:pt x="52654" y="74593"/>
                  </a:cubicBezTo>
                  <a:cubicBezTo>
                    <a:pt x="52712" y="74636"/>
                    <a:pt x="52785" y="74665"/>
                    <a:pt x="52857" y="74709"/>
                  </a:cubicBezTo>
                  <a:cubicBezTo>
                    <a:pt x="52915" y="74723"/>
                    <a:pt x="52944" y="74767"/>
                    <a:pt x="53002" y="74781"/>
                  </a:cubicBezTo>
                  <a:cubicBezTo>
                    <a:pt x="53075" y="74810"/>
                    <a:pt x="53147" y="74839"/>
                    <a:pt x="53220" y="74868"/>
                  </a:cubicBezTo>
                  <a:cubicBezTo>
                    <a:pt x="53278" y="74883"/>
                    <a:pt x="53321" y="74912"/>
                    <a:pt x="53365" y="74926"/>
                  </a:cubicBezTo>
                  <a:cubicBezTo>
                    <a:pt x="53437" y="74941"/>
                    <a:pt x="53524" y="74955"/>
                    <a:pt x="53597" y="74984"/>
                  </a:cubicBezTo>
                  <a:cubicBezTo>
                    <a:pt x="53655" y="74999"/>
                    <a:pt x="53713" y="74999"/>
                    <a:pt x="53742" y="75013"/>
                  </a:cubicBezTo>
                  <a:cubicBezTo>
                    <a:pt x="53829" y="75028"/>
                    <a:pt x="53931" y="75028"/>
                    <a:pt x="54032" y="75028"/>
                  </a:cubicBezTo>
                  <a:lnTo>
                    <a:pt x="54148" y="75028"/>
                  </a:lnTo>
                  <a:cubicBezTo>
                    <a:pt x="54235" y="75028"/>
                    <a:pt x="54322" y="75028"/>
                    <a:pt x="54409" y="75013"/>
                  </a:cubicBezTo>
                  <a:lnTo>
                    <a:pt x="54438" y="75013"/>
                  </a:lnTo>
                  <a:cubicBezTo>
                    <a:pt x="54511" y="75013"/>
                    <a:pt x="54598" y="74999"/>
                    <a:pt x="54670" y="74984"/>
                  </a:cubicBezTo>
                  <a:lnTo>
                    <a:pt x="54685" y="74984"/>
                  </a:lnTo>
                  <a:cubicBezTo>
                    <a:pt x="71496" y="71547"/>
                    <a:pt x="73875" y="65745"/>
                    <a:pt x="72512" y="55562"/>
                  </a:cubicBezTo>
                  <a:lnTo>
                    <a:pt x="72512" y="55518"/>
                  </a:lnTo>
                  <a:cubicBezTo>
                    <a:pt x="72468" y="55257"/>
                    <a:pt x="72439" y="54967"/>
                    <a:pt x="72396" y="54706"/>
                  </a:cubicBezTo>
                  <a:lnTo>
                    <a:pt x="72396" y="54706"/>
                  </a:lnTo>
                  <a:cubicBezTo>
                    <a:pt x="72439" y="54779"/>
                    <a:pt x="72468" y="54837"/>
                    <a:pt x="72526" y="54895"/>
                  </a:cubicBezTo>
                  <a:cubicBezTo>
                    <a:pt x="72541" y="54909"/>
                    <a:pt x="72541" y="54924"/>
                    <a:pt x="72570" y="54938"/>
                  </a:cubicBezTo>
                  <a:cubicBezTo>
                    <a:pt x="72642" y="55054"/>
                    <a:pt x="72729" y="55141"/>
                    <a:pt x="72816" y="55257"/>
                  </a:cubicBezTo>
                  <a:lnTo>
                    <a:pt x="72860" y="55286"/>
                  </a:lnTo>
                  <a:cubicBezTo>
                    <a:pt x="72947" y="55373"/>
                    <a:pt x="73034" y="55475"/>
                    <a:pt x="73150" y="55548"/>
                  </a:cubicBezTo>
                  <a:cubicBezTo>
                    <a:pt x="73164" y="55548"/>
                    <a:pt x="73164" y="55562"/>
                    <a:pt x="73179" y="55562"/>
                  </a:cubicBezTo>
                  <a:cubicBezTo>
                    <a:pt x="73295" y="55635"/>
                    <a:pt x="73396" y="55707"/>
                    <a:pt x="73527" y="55765"/>
                  </a:cubicBezTo>
                  <a:cubicBezTo>
                    <a:pt x="73541" y="55780"/>
                    <a:pt x="73585" y="55780"/>
                    <a:pt x="73599" y="55794"/>
                  </a:cubicBezTo>
                  <a:cubicBezTo>
                    <a:pt x="73629" y="55809"/>
                    <a:pt x="73658" y="55838"/>
                    <a:pt x="73687" y="55852"/>
                  </a:cubicBezTo>
                  <a:cubicBezTo>
                    <a:pt x="73774" y="55881"/>
                    <a:pt x="73890" y="55925"/>
                    <a:pt x="73977" y="55954"/>
                  </a:cubicBezTo>
                  <a:lnTo>
                    <a:pt x="73991" y="55954"/>
                  </a:lnTo>
                  <a:cubicBezTo>
                    <a:pt x="74122" y="55997"/>
                    <a:pt x="74238" y="56026"/>
                    <a:pt x="74354" y="56055"/>
                  </a:cubicBezTo>
                  <a:cubicBezTo>
                    <a:pt x="74397" y="56055"/>
                    <a:pt x="74412" y="56070"/>
                    <a:pt x="74455" y="56070"/>
                  </a:cubicBezTo>
                  <a:cubicBezTo>
                    <a:pt x="74571" y="56084"/>
                    <a:pt x="74702" y="56099"/>
                    <a:pt x="74832" y="56099"/>
                  </a:cubicBezTo>
                  <a:lnTo>
                    <a:pt x="74861" y="56099"/>
                  </a:lnTo>
                  <a:cubicBezTo>
                    <a:pt x="74977" y="56099"/>
                    <a:pt x="75079" y="56084"/>
                    <a:pt x="75195" y="56084"/>
                  </a:cubicBezTo>
                  <a:cubicBezTo>
                    <a:pt x="75224" y="56084"/>
                    <a:pt x="75268" y="56070"/>
                    <a:pt x="75326" y="56070"/>
                  </a:cubicBezTo>
                  <a:cubicBezTo>
                    <a:pt x="75398" y="56055"/>
                    <a:pt x="75485" y="56026"/>
                    <a:pt x="75558" y="56012"/>
                  </a:cubicBezTo>
                  <a:cubicBezTo>
                    <a:pt x="75587" y="55997"/>
                    <a:pt x="75645" y="55997"/>
                    <a:pt x="75688" y="55983"/>
                  </a:cubicBezTo>
                  <a:cubicBezTo>
                    <a:pt x="75761" y="55954"/>
                    <a:pt x="75833" y="55925"/>
                    <a:pt x="75906" y="55910"/>
                  </a:cubicBezTo>
                  <a:cubicBezTo>
                    <a:pt x="75935" y="55881"/>
                    <a:pt x="75993" y="55867"/>
                    <a:pt x="76022" y="55852"/>
                  </a:cubicBezTo>
                  <a:cubicBezTo>
                    <a:pt x="76094" y="55809"/>
                    <a:pt x="76152" y="55780"/>
                    <a:pt x="76225" y="55736"/>
                  </a:cubicBezTo>
                  <a:cubicBezTo>
                    <a:pt x="76268" y="55722"/>
                    <a:pt x="76312" y="55693"/>
                    <a:pt x="76355" y="55664"/>
                  </a:cubicBezTo>
                  <a:cubicBezTo>
                    <a:pt x="76428" y="55635"/>
                    <a:pt x="76486" y="55577"/>
                    <a:pt x="76530" y="55518"/>
                  </a:cubicBezTo>
                  <a:cubicBezTo>
                    <a:pt x="76573" y="55489"/>
                    <a:pt x="76602" y="55475"/>
                    <a:pt x="76646" y="55431"/>
                  </a:cubicBezTo>
                  <a:cubicBezTo>
                    <a:pt x="76718" y="55373"/>
                    <a:pt x="76776" y="55301"/>
                    <a:pt x="76820" y="55257"/>
                  </a:cubicBezTo>
                  <a:lnTo>
                    <a:pt x="76892" y="55185"/>
                  </a:lnTo>
                  <a:cubicBezTo>
                    <a:pt x="76965" y="55083"/>
                    <a:pt x="77037" y="54996"/>
                    <a:pt x="77110" y="54895"/>
                  </a:cubicBezTo>
                  <a:lnTo>
                    <a:pt x="77139" y="54866"/>
                  </a:lnTo>
                  <a:lnTo>
                    <a:pt x="77139" y="54851"/>
                  </a:lnTo>
                  <a:cubicBezTo>
                    <a:pt x="85653" y="41927"/>
                    <a:pt x="84478" y="35966"/>
                    <a:pt x="78082" y="30309"/>
                  </a:cubicBezTo>
                  <a:lnTo>
                    <a:pt x="78198" y="30309"/>
                  </a:lnTo>
                  <a:cubicBezTo>
                    <a:pt x="78299" y="30309"/>
                    <a:pt x="78401" y="30309"/>
                    <a:pt x="78502" y="30294"/>
                  </a:cubicBezTo>
                  <a:cubicBezTo>
                    <a:pt x="78531" y="30294"/>
                    <a:pt x="78546" y="30294"/>
                    <a:pt x="78575" y="30265"/>
                  </a:cubicBezTo>
                  <a:cubicBezTo>
                    <a:pt x="78647" y="30251"/>
                    <a:pt x="78720" y="30251"/>
                    <a:pt x="78821" y="30236"/>
                  </a:cubicBezTo>
                  <a:cubicBezTo>
                    <a:pt x="78850" y="30236"/>
                    <a:pt x="78865" y="30207"/>
                    <a:pt x="78908" y="30207"/>
                  </a:cubicBezTo>
                  <a:cubicBezTo>
                    <a:pt x="78981" y="30193"/>
                    <a:pt x="79068" y="30178"/>
                    <a:pt x="79140" y="30135"/>
                  </a:cubicBezTo>
                  <a:cubicBezTo>
                    <a:pt x="79169" y="30135"/>
                    <a:pt x="79184" y="30120"/>
                    <a:pt x="79198" y="30120"/>
                  </a:cubicBezTo>
                  <a:lnTo>
                    <a:pt x="79213" y="30120"/>
                  </a:lnTo>
                  <a:cubicBezTo>
                    <a:pt x="79314" y="30091"/>
                    <a:pt x="79402" y="30048"/>
                    <a:pt x="79489" y="29990"/>
                  </a:cubicBezTo>
                  <a:cubicBezTo>
                    <a:pt x="79489" y="29990"/>
                    <a:pt x="79503" y="29990"/>
                    <a:pt x="79503" y="29975"/>
                  </a:cubicBezTo>
                  <a:cubicBezTo>
                    <a:pt x="79634" y="29903"/>
                    <a:pt x="79750" y="29830"/>
                    <a:pt x="79851" y="29757"/>
                  </a:cubicBezTo>
                  <a:cubicBezTo>
                    <a:pt x="79866" y="29743"/>
                    <a:pt x="79866" y="29743"/>
                    <a:pt x="79895" y="29743"/>
                  </a:cubicBezTo>
                  <a:cubicBezTo>
                    <a:pt x="79996" y="29656"/>
                    <a:pt x="80083" y="29583"/>
                    <a:pt x="80199" y="29467"/>
                  </a:cubicBezTo>
                  <a:lnTo>
                    <a:pt x="80257" y="29409"/>
                  </a:lnTo>
                  <a:cubicBezTo>
                    <a:pt x="80344" y="29322"/>
                    <a:pt x="80431" y="29221"/>
                    <a:pt x="80504" y="29105"/>
                  </a:cubicBezTo>
                  <a:cubicBezTo>
                    <a:pt x="80504" y="29105"/>
                    <a:pt x="80504" y="29090"/>
                    <a:pt x="80518" y="29090"/>
                  </a:cubicBezTo>
                  <a:cubicBezTo>
                    <a:pt x="80591" y="28974"/>
                    <a:pt x="80649" y="28873"/>
                    <a:pt x="80721" y="28757"/>
                  </a:cubicBezTo>
                  <a:cubicBezTo>
                    <a:pt x="80736" y="28742"/>
                    <a:pt x="80736" y="28728"/>
                    <a:pt x="80765" y="28713"/>
                  </a:cubicBezTo>
                  <a:cubicBezTo>
                    <a:pt x="80809" y="28597"/>
                    <a:pt x="80852" y="28467"/>
                    <a:pt x="80910" y="28351"/>
                  </a:cubicBezTo>
                  <a:cubicBezTo>
                    <a:pt x="80910" y="28321"/>
                    <a:pt x="80925" y="28292"/>
                    <a:pt x="80925" y="28278"/>
                  </a:cubicBezTo>
                  <a:cubicBezTo>
                    <a:pt x="80954" y="28147"/>
                    <a:pt x="80997" y="28017"/>
                    <a:pt x="80997" y="27886"/>
                  </a:cubicBezTo>
                  <a:lnTo>
                    <a:pt x="80997" y="27872"/>
                  </a:lnTo>
                  <a:cubicBezTo>
                    <a:pt x="81012" y="27741"/>
                    <a:pt x="81012" y="27596"/>
                    <a:pt x="81012" y="27480"/>
                  </a:cubicBezTo>
                  <a:lnTo>
                    <a:pt x="81012" y="27422"/>
                  </a:lnTo>
                  <a:cubicBezTo>
                    <a:pt x="81012" y="27292"/>
                    <a:pt x="80997" y="27147"/>
                    <a:pt x="80954" y="27016"/>
                  </a:cubicBezTo>
                  <a:lnTo>
                    <a:pt x="80954" y="26987"/>
                  </a:lnTo>
                  <a:cubicBezTo>
                    <a:pt x="78044" y="12698"/>
                    <a:pt x="73416" y="8835"/>
                    <a:pt x="65840" y="8835"/>
                  </a:cubicBezTo>
                  <a:cubicBezTo>
                    <a:pt x="64502" y="8835"/>
                    <a:pt x="63073" y="8956"/>
                    <a:pt x="61546" y="9160"/>
                  </a:cubicBezTo>
                  <a:lnTo>
                    <a:pt x="61502" y="9160"/>
                  </a:lnTo>
                  <a:cubicBezTo>
                    <a:pt x="60980" y="9233"/>
                    <a:pt x="60472" y="9305"/>
                    <a:pt x="59979" y="9363"/>
                  </a:cubicBezTo>
                  <a:cubicBezTo>
                    <a:pt x="59994" y="9320"/>
                    <a:pt x="59994" y="9291"/>
                    <a:pt x="60023" y="9247"/>
                  </a:cubicBezTo>
                  <a:lnTo>
                    <a:pt x="60023" y="9233"/>
                  </a:lnTo>
                  <a:cubicBezTo>
                    <a:pt x="60052" y="9102"/>
                    <a:pt x="60095" y="8986"/>
                    <a:pt x="60110" y="8841"/>
                  </a:cubicBezTo>
                  <a:lnTo>
                    <a:pt x="60110" y="8783"/>
                  </a:lnTo>
                  <a:cubicBezTo>
                    <a:pt x="60124" y="8653"/>
                    <a:pt x="60124" y="8508"/>
                    <a:pt x="60124" y="8377"/>
                  </a:cubicBezTo>
                  <a:lnTo>
                    <a:pt x="60124" y="8304"/>
                  </a:lnTo>
                  <a:cubicBezTo>
                    <a:pt x="60124" y="8188"/>
                    <a:pt x="60110" y="8043"/>
                    <a:pt x="60095" y="7913"/>
                  </a:cubicBezTo>
                  <a:lnTo>
                    <a:pt x="60095" y="7898"/>
                  </a:lnTo>
                  <a:cubicBezTo>
                    <a:pt x="60066" y="7768"/>
                    <a:pt x="60037" y="7637"/>
                    <a:pt x="59994" y="7536"/>
                  </a:cubicBezTo>
                  <a:cubicBezTo>
                    <a:pt x="59994" y="7507"/>
                    <a:pt x="59979" y="7492"/>
                    <a:pt x="59979" y="7478"/>
                  </a:cubicBezTo>
                  <a:cubicBezTo>
                    <a:pt x="59950" y="7347"/>
                    <a:pt x="59892" y="7246"/>
                    <a:pt x="59820" y="7130"/>
                  </a:cubicBezTo>
                  <a:cubicBezTo>
                    <a:pt x="59805" y="7115"/>
                    <a:pt x="59805" y="7101"/>
                    <a:pt x="59776" y="7057"/>
                  </a:cubicBezTo>
                  <a:cubicBezTo>
                    <a:pt x="59704" y="6956"/>
                    <a:pt x="59631" y="6825"/>
                    <a:pt x="59559" y="6738"/>
                  </a:cubicBezTo>
                  <a:cubicBezTo>
                    <a:pt x="59472" y="6622"/>
                    <a:pt x="59385" y="6535"/>
                    <a:pt x="59297" y="6419"/>
                  </a:cubicBezTo>
                  <a:lnTo>
                    <a:pt x="59254" y="6390"/>
                  </a:lnTo>
                  <a:cubicBezTo>
                    <a:pt x="59167" y="6303"/>
                    <a:pt x="59051" y="6201"/>
                    <a:pt x="58935" y="6129"/>
                  </a:cubicBezTo>
                  <a:lnTo>
                    <a:pt x="58906" y="6114"/>
                  </a:lnTo>
                  <a:cubicBezTo>
                    <a:pt x="52467" y="1853"/>
                    <a:pt x="47752" y="0"/>
                    <a:pt x="439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24"/>
            <p:cNvSpPr/>
            <p:nvPr/>
          </p:nvSpPr>
          <p:spPr>
            <a:xfrm>
              <a:off x="1204150" y="4106925"/>
              <a:ext cx="80525" cy="126575"/>
            </a:xfrm>
            <a:custGeom>
              <a:avLst/>
              <a:gdLst/>
              <a:ahLst/>
              <a:cxnLst/>
              <a:rect l="l" t="t" r="r" b="b"/>
              <a:pathLst>
                <a:path w="3221" h="5063" extrusionOk="0">
                  <a:moveTo>
                    <a:pt x="436" y="0"/>
                  </a:moveTo>
                  <a:cubicBezTo>
                    <a:pt x="305" y="0"/>
                    <a:pt x="218" y="44"/>
                    <a:pt x="131" y="131"/>
                  </a:cubicBezTo>
                  <a:cubicBezTo>
                    <a:pt x="30" y="203"/>
                    <a:pt x="1" y="305"/>
                    <a:pt x="1" y="435"/>
                  </a:cubicBezTo>
                  <a:lnTo>
                    <a:pt x="1" y="4627"/>
                  </a:lnTo>
                  <a:cubicBezTo>
                    <a:pt x="1" y="4758"/>
                    <a:pt x="30" y="4845"/>
                    <a:pt x="131" y="4932"/>
                  </a:cubicBezTo>
                  <a:cubicBezTo>
                    <a:pt x="204" y="5033"/>
                    <a:pt x="320" y="5062"/>
                    <a:pt x="450" y="5062"/>
                  </a:cubicBezTo>
                  <a:cubicBezTo>
                    <a:pt x="566" y="5062"/>
                    <a:pt x="668" y="5033"/>
                    <a:pt x="769" y="4975"/>
                  </a:cubicBezTo>
                  <a:cubicBezTo>
                    <a:pt x="871" y="4903"/>
                    <a:pt x="900" y="4787"/>
                    <a:pt x="900" y="4671"/>
                  </a:cubicBezTo>
                  <a:lnTo>
                    <a:pt x="900" y="2974"/>
                  </a:lnTo>
                  <a:lnTo>
                    <a:pt x="2466" y="2974"/>
                  </a:lnTo>
                  <a:cubicBezTo>
                    <a:pt x="2582" y="2974"/>
                    <a:pt x="2684" y="2945"/>
                    <a:pt x="2771" y="2858"/>
                  </a:cubicBezTo>
                  <a:cubicBezTo>
                    <a:pt x="2858" y="2756"/>
                    <a:pt x="2902" y="2669"/>
                    <a:pt x="2902" y="2568"/>
                  </a:cubicBezTo>
                  <a:cubicBezTo>
                    <a:pt x="2902" y="2437"/>
                    <a:pt x="2858" y="2321"/>
                    <a:pt x="2771" y="2249"/>
                  </a:cubicBezTo>
                  <a:cubicBezTo>
                    <a:pt x="2698" y="2161"/>
                    <a:pt x="2582" y="2132"/>
                    <a:pt x="2466" y="2132"/>
                  </a:cubicBezTo>
                  <a:lnTo>
                    <a:pt x="900" y="2132"/>
                  </a:lnTo>
                  <a:lnTo>
                    <a:pt x="900" y="856"/>
                  </a:lnTo>
                  <a:lnTo>
                    <a:pt x="2785" y="856"/>
                  </a:lnTo>
                  <a:cubicBezTo>
                    <a:pt x="2916" y="856"/>
                    <a:pt x="3003" y="813"/>
                    <a:pt x="3090" y="725"/>
                  </a:cubicBezTo>
                  <a:cubicBezTo>
                    <a:pt x="3192" y="638"/>
                    <a:pt x="3221" y="551"/>
                    <a:pt x="3221" y="435"/>
                  </a:cubicBezTo>
                  <a:cubicBezTo>
                    <a:pt x="3221" y="305"/>
                    <a:pt x="3192" y="203"/>
                    <a:pt x="3090" y="131"/>
                  </a:cubicBezTo>
                  <a:cubicBezTo>
                    <a:pt x="3032" y="44"/>
                    <a:pt x="2916" y="0"/>
                    <a:pt x="2785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4"/>
            <p:cNvSpPr/>
            <p:nvPr/>
          </p:nvSpPr>
          <p:spPr>
            <a:xfrm>
              <a:off x="1305675" y="4106925"/>
              <a:ext cx="104100" cy="127850"/>
            </a:xfrm>
            <a:custGeom>
              <a:avLst/>
              <a:gdLst/>
              <a:ahLst/>
              <a:cxnLst/>
              <a:rect l="l" t="t" r="r" b="b"/>
              <a:pathLst>
                <a:path w="4164" h="5114" extrusionOk="0">
                  <a:moveTo>
                    <a:pt x="2481" y="827"/>
                  </a:moveTo>
                  <a:cubicBezTo>
                    <a:pt x="2612" y="827"/>
                    <a:pt x="2742" y="900"/>
                    <a:pt x="2844" y="1045"/>
                  </a:cubicBezTo>
                  <a:cubicBezTo>
                    <a:pt x="2960" y="1161"/>
                    <a:pt x="3003" y="1349"/>
                    <a:pt x="3003" y="1567"/>
                  </a:cubicBezTo>
                  <a:cubicBezTo>
                    <a:pt x="3003" y="1726"/>
                    <a:pt x="2989" y="1871"/>
                    <a:pt x="2931" y="2016"/>
                  </a:cubicBezTo>
                  <a:cubicBezTo>
                    <a:pt x="2887" y="2161"/>
                    <a:pt x="2829" y="2278"/>
                    <a:pt x="2742" y="2350"/>
                  </a:cubicBezTo>
                  <a:cubicBezTo>
                    <a:pt x="2641" y="2437"/>
                    <a:pt x="2568" y="2466"/>
                    <a:pt x="2481" y="2466"/>
                  </a:cubicBezTo>
                  <a:lnTo>
                    <a:pt x="900" y="2466"/>
                  </a:lnTo>
                  <a:lnTo>
                    <a:pt x="900" y="827"/>
                  </a:lnTo>
                  <a:close/>
                  <a:moveTo>
                    <a:pt x="436" y="0"/>
                  </a:moveTo>
                  <a:cubicBezTo>
                    <a:pt x="306" y="0"/>
                    <a:pt x="219" y="44"/>
                    <a:pt x="131" y="131"/>
                  </a:cubicBezTo>
                  <a:cubicBezTo>
                    <a:pt x="30" y="203"/>
                    <a:pt x="1" y="305"/>
                    <a:pt x="1" y="435"/>
                  </a:cubicBezTo>
                  <a:lnTo>
                    <a:pt x="1" y="4627"/>
                  </a:lnTo>
                  <a:cubicBezTo>
                    <a:pt x="1" y="4758"/>
                    <a:pt x="59" y="4845"/>
                    <a:pt x="161" y="4932"/>
                  </a:cubicBezTo>
                  <a:cubicBezTo>
                    <a:pt x="277" y="5033"/>
                    <a:pt x="393" y="5062"/>
                    <a:pt x="523" y="5062"/>
                  </a:cubicBezTo>
                  <a:cubicBezTo>
                    <a:pt x="654" y="5062"/>
                    <a:pt x="741" y="5033"/>
                    <a:pt x="755" y="4975"/>
                  </a:cubicBezTo>
                  <a:cubicBezTo>
                    <a:pt x="828" y="4903"/>
                    <a:pt x="871" y="4787"/>
                    <a:pt x="871" y="4656"/>
                  </a:cubicBezTo>
                  <a:lnTo>
                    <a:pt x="871" y="3249"/>
                  </a:lnTo>
                  <a:lnTo>
                    <a:pt x="2235" y="3249"/>
                  </a:lnTo>
                  <a:cubicBezTo>
                    <a:pt x="2336" y="3249"/>
                    <a:pt x="2423" y="3264"/>
                    <a:pt x="2510" y="3278"/>
                  </a:cubicBezTo>
                  <a:cubicBezTo>
                    <a:pt x="2597" y="3307"/>
                    <a:pt x="2655" y="3336"/>
                    <a:pt x="2713" y="3394"/>
                  </a:cubicBezTo>
                  <a:cubicBezTo>
                    <a:pt x="2771" y="3452"/>
                    <a:pt x="2800" y="3496"/>
                    <a:pt x="2844" y="3568"/>
                  </a:cubicBezTo>
                  <a:cubicBezTo>
                    <a:pt x="2858" y="3641"/>
                    <a:pt x="2873" y="3714"/>
                    <a:pt x="2873" y="3815"/>
                  </a:cubicBezTo>
                  <a:cubicBezTo>
                    <a:pt x="2873" y="4062"/>
                    <a:pt x="2902" y="4265"/>
                    <a:pt x="2945" y="4424"/>
                  </a:cubicBezTo>
                  <a:cubicBezTo>
                    <a:pt x="3003" y="4584"/>
                    <a:pt x="3062" y="4714"/>
                    <a:pt x="3149" y="4801"/>
                  </a:cubicBezTo>
                  <a:cubicBezTo>
                    <a:pt x="3236" y="4903"/>
                    <a:pt x="3308" y="4975"/>
                    <a:pt x="3410" y="5019"/>
                  </a:cubicBezTo>
                  <a:cubicBezTo>
                    <a:pt x="3453" y="5062"/>
                    <a:pt x="3511" y="5077"/>
                    <a:pt x="3598" y="5092"/>
                  </a:cubicBezTo>
                  <a:cubicBezTo>
                    <a:pt x="3649" y="5106"/>
                    <a:pt x="3692" y="5113"/>
                    <a:pt x="3734" y="5113"/>
                  </a:cubicBezTo>
                  <a:cubicBezTo>
                    <a:pt x="3776" y="5113"/>
                    <a:pt x="3816" y="5106"/>
                    <a:pt x="3859" y="5092"/>
                  </a:cubicBezTo>
                  <a:cubicBezTo>
                    <a:pt x="3932" y="5077"/>
                    <a:pt x="4004" y="5019"/>
                    <a:pt x="4062" y="4975"/>
                  </a:cubicBezTo>
                  <a:cubicBezTo>
                    <a:pt x="4149" y="4874"/>
                    <a:pt x="4164" y="4787"/>
                    <a:pt x="4149" y="4656"/>
                  </a:cubicBezTo>
                  <a:cubicBezTo>
                    <a:pt x="4135" y="4540"/>
                    <a:pt x="4062" y="4439"/>
                    <a:pt x="3946" y="4395"/>
                  </a:cubicBezTo>
                  <a:cubicBezTo>
                    <a:pt x="3888" y="4352"/>
                    <a:pt x="3845" y="4323"/>
                    <a:pt x="3816" y="4250"/>
                  </a:cubicBezTo>
                  <a:cubicBezTo>
                    <a:pt x="3801" y="4178"/>
                    <a:pt x="3787" y="4105"/>
                    <a:pt x="3787" y="4004"/>
                  </a:cubicBezTo>
                  <a:cubicBezTo>
                    <a:pt x="3787" y="3917"/>
                    <a:pt x="3772" y="3815"/>
                    <a:pt x="3758" y="3685"/>
                  </a:cubicBezTo>
                  <a:cubicBezTo>
                    <a:pt x="3729" y="3554"/>
                    <a:pt x="3714" y="3423"/>
                    <a:pt x="3656" y="3322"/>
                  </a:cubicBezTo>
                  <a:cubicBezTo>
                    <a:pt x="3613" y="3191"/>
                    <a:pt x="3540" y="3090"/>
                    <a:pt x="3439" y="2988"/>
                  </a:cubicBezTo>
                  <a:cubicBezTo>
                    <a:pt x="3385" y="2934"/>
                    <a:pt x="3314" y="2881"/>
                    <a:pt x="3241" y="2830"/>
                  </a:cubicBezTo>
                  <a:lnTo>
                    <a:pt x="3241" y="2830"/>
                  </a:lnTo>
                  <a:cubicBezTo>
                    <a:pt x="3348" y="2766"/>
                    <a:pt x="3448" y="2685"/>
                    <a:pt x="3540" y="2582"/>
                  </a:cubicBezTo>
                  <a:cubicBezTo>
                    <a:pt x="3656" y="2437"/>
                    <a:pt x="3772" y="2292"/>
                    <a:pt x="3845" y="2103"/>
                  </a:cubicBezTo>
                  <a:cubicBezTo>
                    <a:pt x="3917" y="1929"/>
                    <a:pt x="3946" y="1741"/>
                    <a:pt x="3946" y="1567"/>
                  </a:cubicBezTo>
                  <a:cubicBezTo>
                    <a:pt x="3946" y="1248"/>
                    <a:pt x="3874" y="987"/>
                    <a:pt x="3758" y="740"/>
                  </a:cubicBezTo>
                  <a:cubicBezTo>
                    <a:pt x="3627" y="508"/>
                    <a:pt x="3439" y="334"/>
                    <a:pt x="3221" y="203"/>
                  </a:cubicBezTo>
                  <a:cubicBezTo>
                    <a:pt x="3003" y="73"/>
                    <a:pt x="2771" y="0"/>
                    <a:pt x="2510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4"/>
            <p:cNvSpPr/>
            <p:nvPr/>
          </p:nvSpPr>
          <p:spPr>
            <a:xfrm>
              <a:off x="1429700" y="4106550"/>
              <a:ext cx="23250" cy="126575"/>
            </a:xfrm>
            <a:custGeom>
              <a:avLst/>
              <a:gdLst/>
              <a:ahLst/>
              <a:cxnLst/>
              <a:rect l="l" t="t" r="r" b="b"/>
              <a:pathLst>
                <a:path w="930" h="5063" extrusionOk="0">
                  <a:moveTo>
                    <a:pt x="450" y="1"/>
                  </a:moveTo>
                  <a:cubicBezTo>
                    <a:pt x="334" y="1"/>
                    <a:pt x="218" y="44"/>
                    <a:pt x="131" y="131"/>
                  </a:cubicBezTo>
                  <a:cubicBezTo>
                    <a:pt x="44" y="204"/>
                    <a:pt x="1" y="305"/>
                    <a:pt x="1" y="436"/>
                  </a:cubicBezTo>
                  <a:lnTo>
                    <a:pt x="1" y="4628"/>
                  </a:lnTo>
                  <a:cubicBezTo>
                    <a:pt x="1" y="4758"/>
                    <a:pt x="44" y="4845"/>
                    <a:pt x="131" y="4932"/>
                  </a:cubicBezTo>
                  <a:cubicBezTo>
                    <a:pt x="218" y="5019"/>
                    <a:pt x="334" y="5063"/>
                    <a:pt x="450" y="5063"/>
                  </a:cubicBezTo>
                  <a:cubicBezTo>
                    <a:pt x="581" y="5063"/>
                    <a:pt x="697" y="5019"/>
                    <a:pt x="784" y="4932"/>
                  </a:cubicBezTo>
                  <a:cubicBezTo>
                    <a:pt x="871" y="4860"/>
                    <a:pt x="929" y="4758"/>
                    <a:pt x="929" y="4628"/>
                  </a:cubicBezTo>
                  <a:lnTo>
                    <a:pt x="885" y="4628"/>
                  </a:lnTo>
                  <a:lnTo>
                    <a:pt x="885" y="436"/>
                  </a:lnTo>
                  <a:cubicBezTo>
                    <a:pt x="885" y="305"/>
                    <a:pt x="856" y="218"/>
                    <a:pt x="769" y="131"/>
                  </a:cubicBezTo>
                  <a:cubicBezTo>
                    <a:pt x="668" y="44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24"/>
            <p:cNvSpPr/>
            <p:nvPr/>
          </p:nvSpPr>
          <p:spPr>
            <a:xfrm>
              <a:off x="1480825" y="4106550"/>
              <a:ext cx="82725" cy="126575"/>
            </a:xfrm>
            <a:custGeom>
              <a:avLst/>
              <a:gdLst/>
              <a:ahLst/>
              <a:cxnLst/>
              <a:rect l="l" t="t" r="r" b="b"/>
              <a:pathLst>
                <a:path w="3309" h="5063" extrusionOk="0">
                  <a:moveTo>
                    <a:pt x="407" y="1"/>
                  </a:moveTo>
                  <a:cubicBezTo>
                    <a:pt x="276" y="1"/>
                    <a:pt x="175" y="44"/>
                    <a:pt x="131" y="131"/>
                  </a:cubicBezTo>
                  <a:cubicBezTo>
                    <a:pt x="44" y="204"/>
                    <a:pt x="1" y="305"/>
                    <a:pt x="1" y="436"/>
                  </a:cubicBezTo>
                  <a:lnTo>
                    <a:pt x="1" y="4628"/>
                  </a:lnTo>
                  <a:cubicBezTo>
                    <a:pt x="1" y="4758"/>
                    <a:pt x="44" y="4845"/>
                    <a:pt x="131" y="4932"/>
                  </a:cubicBezTo>
                  <a:cubicBezTo>
                    <a:pt x="204" y="5019"/>
                    <a:pt x="320" y="5063"/>
                    <a:pt x="436" y="5063"/>
                  </a:cubicBezTo>
                  <a:lnTo>
                    <a:pt x="2873" y="5063"/>
                  </a:lnTo>
                  <a:cubicBezTo>
                    <a:pt x="3003" y="5063"/>
                    <a:pt x="3090" y="5019"/>
                    <a:pt x="3178" y="4947"/>
                  </a:cubicBezTo>
                  <a:cubicBezTo>
                    <a:pt x="3265" y="4874"/>
                    <a:pt x="3308" y="4787"/>
                    <a:pt x="3308" y="4657"/>
                  </a:cubicBezTo>
                  <a:cubicBezTo>
                    <a:pt x="3308" y="4555"/>
                    <a:pt x="3265" y="4468"/>
                    <a:pt x="3178" y="4367"/>
                  </a:cubicBezTo>
                  <a:cubicBezTo>
                    <a:pt x="3105" y="4280"/>
                    <a:pt x="3003" y="4251"/>
                    <a:pt x="2873" y="4251"/>
                  </a:cubicBezTo>
                  <a:lnTo>
                    <a:pt x="900" y="4251"/>
                  </a:lnTo>
                  <a:lnTo>
                    <a:pt x="900" y="2902"/>
                  </a:lnTo>
                  <a:lnTo>
                    <a:pt x="2525" y="2902"/>
                  </a:lnTo>
                  <a:cubicBezTo>
                    <a:pt x="2655" y="2902"/>
                    <a:pt x="2742" y="2873"/>
                    <a:pt x="2829" y="2800"/>
                  </a:cubicBezTo>
                  <a:cubicBezTo>
                    <a:pt x="2931" y="2728"/>
                    <a:pt x="2960" y="2626"/>
                    <a:pt x="2960" y="2510"/>
                  </a:cubicBezTo>
                  <a:cubicBezTo>
                    <a:pt x="2960" y="2380"/>
                    <a:pt x="2931" y="2264"/>
                    <a:pt x="2829" y="2191"/>
                  </a:cubicBezTo>
                  <a:cubicBezTo>
                    <a:pt x="2757" y="2104"/>
                    <a:pt x="2655" y="2075"/>
                    <a:pt x="2525" y="2075"/>
                  </a:cubicBezTo>
                  <a:lnTo>
                    <a:pt x="871" y="2075"/>
                  </a:lnTo>
                  <a:lnTo>
                    <a:pt x="871" y="842"/>
                  </a:lnTo>
                  <a:lnTo>
                    <a:pt x="2829" y="842"/>
                  </a:lnTo>
                  <a:cubicBezTo>
                    <a:pt x="2960" y="842"/>
                    <a:pt x="3047" y="799"/>
                    <a:pt x="3148" y="726"/>
                  </a:cubicBezTo>
                  <a:cubicBezTo>
                    <a:pt x="3236" y="653"/>
                    <a:pt x="3265" y="566"/>
                    <a:pt x="3265" y="436"/>
                  </a:cubicBezTo>
                  <a:cubicBezTo>
                    <a:pt x="3265" y="305"/>
                    <a:pt x="3236" y="204"/>
                    <a:pt x="3148" y="131"/>
                  </a:cubicBezTo>
                  <a:cubicBezTo>
                    <a:pt x="3076" y="44"/>
                    <a:pt x="2960" y="1"/>
                    <a:pt x="2829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24"/>
            <p:cNvSpPr/>
            <p:nvPr/>
          </p:nvSpPr>
          <p:spPr>
            <a:xfrm>
              <a:off x="1583825" y="4106200"/>
              <a:ext cx="106275" cy="126925"/>
            </a:xfrm>
            <a:custGeom>
              <a:avLst/>
              <a:gdLst/>
              <a:ahLst/>
              <a:cxnLst/>
              <a:rect l="l" t="t" r="r" b="b"/>
              <a:pathLst>
                <a:path w="4251" h="5077" extrusionOk="0">
                  <a:moveTo>
                    <a:pt x="435" y="0"/>
                  </a:moveTo>
                  <a:cubicBezTo>
                    <a:pt x="305" y="0"/>
                    <a:pt x="218" y="29"/>
                    <a:pt x="131" y="131"/>
                  </a:cubicBezTo>
                  <a:cubicBezTo>
                    <a:pt x="44" y="203"/>
                    <a:pt x="0" y="305"/>
                    <a:pt x="0" y="435"/>
                  </a:cubicBezTo>
                  <a:lnTo>
                    <a:pt x="0" y="4656"/>
                  </a:lnTo>
                  <a:cubicBezTo>
                    <a:pt x="0" y="4772"/>
                    <a:pt x="44" y="4874"/>
                    <a:pt x="116" y="4946"/>
                  </a:cubicBezTo>
                  <a:cubicBezTo>
                    <a:pt x="189" y="5019"/>
                    <a:pt x="290" y="5062"/>
                    <a:pt x="406" y="5062"/>
                  </a:cubicBezTo>
                  <a:cubicBezTo>
                    <a:pt x="508" y="5062"/>
                    <a:pt x="624" y="5019"/>
                    <a:pt x="697" y="4946"/>
                  </a:cubicBezTo>
                  <a:cubicBezTo>
                    <a:pt x="769" y="4874"/>
                    <a:pt x="798" y="4772"/>
                    <a:pt x="798" y="4656"/>
                  </a:cubicBezTo>
                  <a:lnTo>
                    <a:pt x="798" y="1542"/>
                  </a:lnTo>
                  <a:lnTo>
                    <a:pt x="3467" y="4946"/>
                  </a:lnTo>
                  <a:cubicBezTo>
                    <a:pt x="3511" y="4990"/>
                    <a:pt x="3540" y="5019"/>
                    <a:pt x="3612" y="5033"/>
                  </a:cubicBezTo>
                  <a:cubicBezTo>
                    <a:pt x="3685" y="5062"/>
                    <a:pt x="3757" y="5077"/>
                    <a:pt x="3815" y="5077"/>
                  </a:cubicBezTo>
                  <a:cubicBezTo>
                    <a:pt x="3946" y="5077"/>
                    <a:pt x="4033" y="5033"/>
                    <a:pt x="4120" y="4946"/>
                  </a:cubicBezTo>
                  <a:cubicBezTo>
                    <a:pt x="4207" y="4874"/>
                    <a:pt x="4250" y="4772"/>
                    <a:pt x="4250" y="4642"/>
                  </a:cubicBezTo>
                  <a:lnTo>
                    <a:pt x="4250" y="421"/>
                  </a:lnTo>
                  <a:cubicBezTo>
                    <a:pt x="4250" y="305"/>
                    <a:pt x="4207" y="203"/>
                    <a:pt x="4134" y="131"/>
                  </a:cubicBezTo>
                  <a:cubicBezTo>
                    <a:pt x="4062" y="58"/>
                    <a:pt x="3960" y="15"/>
                    <a:pt x="3844" y="15"/>
                  </a:cubicBezTo>
                  <a:cubicBezTo>
                    <a:pt x="3714" y="15"/>
                    <a:pt x="3627" y="58"/>
                    <a:pt x="3554" y="102"/>
                  </a:cubicBezTo>
                  <a:cubicBezTo>
                    <a:pt x="3482" y="174"/>
                    <a:pt x="3453" y="290"/>
                    <a:pt x="3453" y="392"/>
                  </a:cubicBezTo>
                  <a:lnTo>
                    <a:pt x="3453" y="3536"/>
                  </a:lnTo>
                  <a:lnTo>
                    <a:pt x="3453" y="3536"/>
                  </a:lnTo>
                  <a:lnTo>
                    <a:pt x="813" y="160"/>
                  </a:lnTo>
                  <a:cubicBezTo>
                    <a:pt x="784" y="102"/>
                    <a:pt x="726" y="58"/>
                    <a:pt x="653" y="29"/>
                  </a:cubicBezTo>
                  <a:cubicBezTo>
                    <a:pt x="581" y="15"/>
                    <a:pt x="508" y="0"/>
                    <a:pt x="435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24"/>
            <p:cNvSpPr/>
            <p:nvPr/>
          </p:nvSpPr>
          <p:spPr>
            <a:xfrm>
              <a:off x="1716900" y="4106550"/>
              <a:ext cx="108825" cy="127300"/>
            </a:xfrm>
            <a:custGeom>
              <a:avLst/>
              <a:gdLst/>
              <a:ahLst/>
              <a:cxnLst/>
              <a:rect l="l" t="t" r="r" b="b"/>
              <a:pathLst>
                <a:path w="4353" h="5092" extrusionOk="0">
                  <a:moveTo>
                    <a:pt x="2104" y="813"/>
                  </a:moveTo>
                  <a:cubicBezTo>
                    <a:pt x="2322" y="813"/>
                    <a:pt x="2510" y="871"/>
                    <a:pt x="2684" y="958"/>
                  </a:cubicBezTo>
                  <a:cubicBezTo>
                    <a:pt x="2844" y="1060"/>
                    <a:pt x="2974" y="1176"/>
                    <a:pt x="3076" y="1350"/>
                  </a:cubicBezTo>
                  <a:cubicBezTo>
                    <a:pt x="3192" y="1509"/>
                    <a:pt x="3264" y="1683"/>
                    <a:pt x="3308" y="1886"/>
                  </a:cubicBezTo>
                  <a:cubicBezTo>
                    <a:pt x="3366" y="2104"/>
                    <a:pt x="3380" y="2307"/>
                    <a:pt x="3380" y="2539"/>
                  </a:cubicBezTo>
                  <a:cubicBezTo>
                    <a:pt x="3380" y="2844"/>
                    <a:pt x="3351" y="3134"/>
                    <a:pt x="3264" y="3395"/>
                  </a:cubicBezTo>
                  <a:cubicBezTo>
                    <a:pt x="3163" y="3641"/>
                    <a:pt x="3047" y="3845"/>
                    <a:pt x="2844" y="4004"/>
                  </a:cubicBezTo>
                  <a:cubicBezTo>
                    <a:pt x="2655" y="4178"/>
                    <a:pt x="2409" y="4251"/>
                    <a:pt x="2104" y="4251"/>
                  </a:cubicBezTo>
                  <a:lnTo>
                    <a:pt x="2104" y="4222"/>
                  </a:lnTo>
                  <a:lnTo>
                    <a:pt x="900" y="4222"/>
                  </a:lnTo>
                  <a:lnTo>
                    <a:pt x="900" y="813"/>
                  </a:lnTo>
                  <a:close/>
                  <a:moveTo>
                    <a:pt x="2176" y="1"/>
                  </a:moveTo>
                  <a:lnTo>
                    <a:pt x="2176" y="30"/>
                  </a:lnTo>
                  <a:lnTo>
                    <a:pt x="436" y="30"/>
                  </a:lnTo>
                  <a:cubicBezTo>
                    <a:pt x="305" y="30"/>
                    <a:pt x="218" y="73"/>
                    <a:pt x="117" y="160"/>
                  </a:cubicBezTo>
                  <a:cubicBezTo>
                    <a:pt x="30" y="233"/>
                    <a:pt x="1" y="349"/>
                    <a:pt x="1" y="465"/>
                  </a:cubicBezTo>
                  <a:lnTo>
                    <a:pt x="1" y="4657"/>
                  </a:lnTo>
                  <a:cubicBezTo>
                    <a:pt x="1" y="4787"/>
                    <a:pt x="30" y="4874"/>
                    <a:pt x="117" y="4976"/>
                  </a:cubicBezTo>
                  <a:cubicBezTo>
                    <a:pt x="189" y="5063"/>
                    <a:pt x="305" y="5092"/>
                    <a:pt x="436" y="5092"/>
                  </a:cubicBezTo>
                  <a:lnTo>
                    <a:pt x="2176" y="5092"/>
                  </a:lnTo>
                  <a:cubicBezTo>
                    <a:pt x="2626" y="5092"/>
                    <a:pt x="3018" y="4990"/>
                    <a:pt x="3351" y="4758"/>
                  </a:cubicBezTo>
                  <a:cubicBezTo>
                    <a:pt x="3670" y="4512"/>
                    <a:pt x="3932" y="4207"/>
                    <a:pt x="4091" y="3830"/>
                  </a:cubicBezTo>
                  <a:cubicBezTo>
                    <a:pt x="4251" y="3424"/>
                    <a:pt x="4352" y="3018"/>
                    <a:pt x="4352" y="2539"/>
                  </a:cubicBezTo>
                  <a:cubicBezTo>
                    <a:pt x="4352" y="2191"/>
                    <a:pt x="4294" y="1872"/>
                    <a:pt x="4207" y="1567"/>
                  </a:cubicBezTo>
                  <a:cubicBezTo>
                    <a:pt x="4106" y="1248"/>
                    <a:pt x="3961" y="987"/>
                    <a:pt x="3787" y="740"/>
                  </a:cubicBezTo>
                  <a:cubicBezTo>
                    <a:pt x="3598" y="508"/>
                    <a:pt x="3366" y="334"/>
                    <a:pt x="3090" y="204"/>
                  </a:cubicBezTo>
                  <a:cubicBezTo>
                    <a:pt x="2829" y="73"/>
                    <a:pt x="2510" y="1"/>
                    <a:pt x="2176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4"/>
            <p:cNvSpPr/>
            <p:nvPr/>
          </p:nvSpPr>
          <p:spPr>
            <a:xfrm>
              <a:off x="1846725" y="4107650"/>
              <a:ext cx="80900" cy="126200"/>
            </a:xfrm>
            <a:custGeom>
              <a:avLst/>
              <a:gdLst/>
              <a:ahLst/>
              <a:cxnLst/>
              <a:rect l="l" t="t" r="r" b="b"/>
              <a:pathLst>
                <a:path w="3236" h="5048" extrusionOk="0">
                  <a:moveTo>
                    <a:pt x="465" y="0"/>
                  </a:moveTo>
                  <a:cubicBezTo>
                    <a:pt x="334" y="0"/>
                    <a:pt x="218" y="29"/>
                    <a:pt x="131" y="116"/>
                  </a:cubicBezTo>
                  <a:cubicBezTo>
                    <a:pt x="44" y="189"/>
                    <a:pt x="1" y="305"/>
                    <a:pt x="1" y="435"/>
                  </a:cubicBezTo>
                  <a:lnTo>
                    <a:pt x="1" y="4613"/>
                  </a:lnTo>
                  <a:cubicBezTo>
                    <a:pt x="1" y="4743"/>
                    <a:pt x="44" y="4830"/>
                    <a:pt x="131" y="4932"/>
                  </a:cubicBezTo>
                  <a:cubicBezTo>
                    <a:pt x="204" y="5019"/>
                    <a:pt x="320" y="5048"/>
                    <a:pt x="436" y="5048"/>
                  </a:cubicBezTo>
                  <a:lnTo>
                    <a:pt x="2800" y="5048"/>
                  </a:lnTo>
                  <a:cubicBezTo>
                    <a:pt x="2931" y="5048"/>
                    <a:pt x="3018" y="5004"/>
                    <a:pt x="3105" y="4932"/>
                  </a:cubicBezTo>
                  <a:cubicBezTo>
                    <a:pt x="3192" y="4830"/>
                    <a:pt x="3235" y="4743"/>
                    <a:pt x="3235" y="4613"/>
                  </a:cubicBezTo>
                  <a:cubicBezTo>
                    <a:pt x="3235" y="4497"/>
                    <a:pt x="3192" y="4381"/>
                    <a:pt x="3105" y="4308"/>
                  </a:cubicBezTo>
                  <a:cubicBezTo>
                    <a:pt x="3032" y="4221"/>
                    <a:pt x="2931" y="4178"/>
                    <a:pt x="2800" y="4178"/>
                  </a:cubicBezTo>
                  <a:lnTo>
                    <a:pt x="900" y="4178"/>
                  </a:lnTo>
                  <a:lnTo>
                    <a:pt x="900" y="435"/>
                  </a:lnTo>
                  <a:cubicBezTo>
                    <a:pt x="900" y="305"/>
                    <a:pt x="856" y="218"/>
                    <a:pt x="769" y="116"/>
                  </a:cubicBezTo>
                  <a:cubicBezTo>
                    <a:pt x="682" y="29"/>
                    <a:pt x="566" y="0"/>
                    <a:pt x="465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4"/>
            <p:cNvSpPr/>
            <p:nvPr/>
          </p:nvSpPr>
          <p:spPr>
            <a:xfrm>
              <a:off x="1926500" y="4105100"/>
              <a:ext cx="102650" cy="128025"/>
            </a:xfrm>
            <a:custGeom>
              <a:avLst/>
              <a:gdLst/>
              <a:ahLst/>
              <a:cxnLst/>
              <a:rect l="l" t="t" r="r" b="b"/>
              <a:pathLst>
                <a:path w="4106" h="5121" extrusionOk="0">
                  <a:moveTo>
                    <a:pt x="450" y="1"/>
                  </a:moveTo>
                  <a:cubicBezTo>
                    <a:pt x="349" y="1"/>
                    <a:pt x="262" y="44"/>
                    <a:pt x="146" y="131"/>
                  </a:cubicBezTo>
                  <a:cubicBezTo>
                    <a:pt x="59" y="218"/>
                    <a:pt x="1" y="334"/>
                    <a:pt x="1" y="465"/>
                  </a:cubicBezTo>
                  <a:cubicBezTo>
                    <a:pt x="1" y="508"/>
                    <a:pt x="15" y="566"/>
                    <a:pt x="44" y="624"/>
                  </a:cubicBezTo>
                  <a:cubicBezTo>
                    <a:pt x="59" y="682"/>
                    <a:pt x="88" y="755"/>
                    <a:pt x="146" y="798"/>
                  </a:cubicBezTo>
                  <a:lnTo>
                    <a:pt x="1654" y="2810"/>
                  </a:lnTo>
                  <a:lnTo>
                    <a:pt x="1654" y="4686"/>
                  </a:lnTo>
                  <a:cubicBezTo>
                    <a:pt x="1654" y="4816"/>
                    <a:pt x="1683" y="4903"/>
                    <a:pt x="1785" y="4990"/>
                  </a:cubicBezTo>
                  <a:cubicBezTo>
                    <a:pt x="1872" y="5077"/>
                    <a:pt x="1959" y="5121"/>
                    <a:pt x="2089" y="5121"/>
                  </a:cubicBezTo>
                  <a:cubicBezTo>
                    <a:pt x="2191" y="5121"/>
                    <a:pt x="2292" y="5077"/>
                    <a:pt x="2379" y="4990"/>
                  </a:cubicBezTo>
                  <a:cubicBezTo>
                    <a:pt x="2467" y="4918"/>
                    <a:pt x="2510" y="4816"/>
                    <a:pt x="2510" y="4686"/>
                  </a:cubicBezTo>
                  <a:lnTo>
                    <a:pt x="2510" y="2919"/>
                  </a:lnTo>
                  <a:lnTo>
                    <a:pt x="2510" y="2919"/>
                  </a:lnTo>
                  <a:lnTo>
                    <a:pt x="4033" y="755"/>
                  </a:lnTo>
                  <a:cubicBezTo>
                    <a:pt x="4048" y="711"/>
                    <a:pt x="4062" y="682"/>
                    <a:pt x="4077" y="624"/>
                  </a:cubicBezTo>
                  <a:cubicBezTo>
                    <a:pt x="4106" y="581"/>
                    <a:pt x="4106" y="537"/>
                    <a:pt x="4106" y="494"/>
                  </a:cubicBezTo>
                  <a:cubicBezTo>
                    <a:pt x="4106" y="363"/>
                    <a:pt x="4062" y="262"/>
                    <a:pt x="3975" y="175"/>
                  </a:cubicBezTo>
                  <a:cubicBezTo>
                    <a:pt x="3888" y="73"/>
                    <a:pt x="3772" y="44"/>
                    <a:pt x="3670" y="44"/>
                  </a:cubicBezTo>
                  <a:cubicBezTo>
                    <a:pt x="3540" y="44"/>
                    <a:pt x="3409" y="117"/>
                    <a:pt x="3308" y="204"/>
                  </a:cubicBezTo>
                  <a:lnTo>
                    <a:pt x="2100" y="1968"/>
                  </a:lnTo>
                  <a:lnTo>
                    <a:pt x="2100" y="1968"/>
                  </a:lnTo>
                  <a:lnTo>
                    <a:pt x="813" y="204"/>
                  </a:lnTo>
                  <a:cubicBezTo>
                    <a:pt x="711" y="73"/>
                    <a:pt x="581" y="1"/>
                    <a:pt x="450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4"/>
            <p:cNvSpPr/>
            <p:nvPr/>
          </p:nvSpPr>
          <p:spPr>
            <a:xfrm>
              <a:off x="1269425" y="3770775"/>
              <a:ext cx="172625" cy="264000"/>
            </a:xfrm>
            <a:custGeom>
              <a:avLst/>
              <a:gdLst/>
              <a:ahLst/>
              <a:cxnLst/>
              <a:rect l="l" t="t" r="r" b="b"/>
              <a:pathLst>
                <a:path w="6905" h="10560" extrusionOk="0">
                  <a:moveTo>
                    <a:pt x="929" y="0"/>
                  </a:moveTo>
                  <a:cubicBezTo>
                    <a:pt x="668" y="0"/>
                    <a:pt x="450" y="87"/>
                    <a:pt x="276" y="247"/>
                  </a:cubicBezTo>
                  <a:cubicBezTo>
                    <a:pt x="87" y="406"/>
                    <a:pt x="0" y="653"/>
                    <a:pt x="0" y="899"/>
                  </a:cubicBezTo>
                  <a:lnTo>
                    <a:pt x="0" y="9646"/>
                  </a:lnTo>
                  <a:cubicBezTo>
                    <a:pt x="0" y="9892"/>
                    <a:pt x="87" y="10110"/>
                    <a:pt x="276" y="10299"/>
                  </a:cubicBezTo>
                  <a:cubicBezTo>
                    <a:pt x="436" y="10473"/>
                    <a:pt x="668" y="10560"/>
                    <a:pt x="929" y="10560"/>
                  </a:cubicBezTo>
                  <a:lnTo>
                    <a:pt x="5977" y="10560"/>
                  </a:lnTo>
                  <a:cubicBezTo>
                    <a:pt x="6238" y="10560"/>
                    <a:pt x="6455" y="10487"/>
                    <a:pt x="6629" y="10328"/>
                  </a:cubicBezTo>
                  <a:cubicBezTo>
                    <a:pt x="6818" y="10168"/>
                    <a:pt x="6905" y="9965"/>
                    <a:pt x="6905" y="9718"/>
                  </a:cubicBezTo>
                  <a:cubicBezTo>
                    <a:pt x="6905" y="9472"/>
                    <a:pt x="6818" y="9283"/>
                    <a:pt x="6629" y="9095"/>
                  </a:cubicBezTo>
                  <a:cubicBezTo>
                    <a:pt x="6470" y="8921"/>
                    <a:pt x="6238" y="8819"/>
                    <a:pt x="5977" y="8819"/>
                  </a:cubicBezTo>
                  <a:lnTo>
                    <a:pt x="1886" y="8819"/>
                  </a:lnTo>
                  <a:lnTo>
                    <a:pt x="1886" y="6049"/>
                  </a:lnTo>
                  <a:lnTo>
                    <a:pt x="5309" y="6049"/>
                  </a:lnTo>
                  <a:cubicBezTo>
                    <a:pt x="5570" y="6049"/>
                    <a:pt x="5788" y="5976"/>
                    <a:pt x="5962" y="5817"/>
                  </a:cubicBezTo>
                  <a:cubicBezTo>
                    <a:pt x="6151" y="5657"/>
                    <a:pt x="6238" y="5454"/>
                    <a:pt x="6238" y="5193"/>
                  </a:cubicBezTo>
                  <a:cubicBezTo>
                    <a:pt x="6238" y="4946"/>
                    <a:pt x="6151" y="4729"/>
                    <a:pt x="5962" y="4569"/>
                  </a:cubicBezTo>
                  <a:cubicBezTo>
                    <a:pt x="5802" y="4395"/>
                    <a:pt x="5570" y="4308"/>
                    <a:pt x="5309" y="4308"/>
                  </a:cubicBezTo>
                  <a:lnTo>
                    <a:pt x="1901" y="4308"/>
                  </a:lnTo>
                  <a:lnTo>
                    <a:pt x="1901" y="1741"/>
                  </a:lnTo>
                  <a:lnTo>
                    <a:pt x="5977" y="1741"/>
                  </a:lnTo>
                  <a:cubicBezTo>
                    <a:pt x="6238" y="1741"/>
                    <a:pt x="6455" y="1668"/>
                    <a:pt x="6629" y="1509"/>
                  </a:cubicBezTo>
                  <a:cubicBezTo>
                    <a:pt x="6818" y="1334"/>
                    <a:pt x="6905" y="1146"/>
                    <a:pt x="6905" y="885"/>
                  </a:cubicBezTo>
                  <a:cubicBezTo>
                    <a:pt x="6905" y="638"/>
                    <a:pt x="6818" y="421"/>
                    <a:pt x="6629" y="247"/>
                  </a:cubicBezTo>
                  <a:cubicBezTo>
                    <a:pt x="6470" y="87"/>
                    <a:pt x="6238" y="0"/>
                    <a:pt x="5977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4"/>
            <p:cNvSpPr/>
            <p:nvPr/>
          </p:nvSpPr>
          <p:spPr>
            <a:xfrm>
              <a:off x="1472850" y="3768950"/>
              <a:ext cx="211800" cy="270175"/>
            </a:xfrm>
            <a:custGeom>
              <a:avLst/>
              <a:gdLst/>
              <a:ahLst/>
              <a:cxnLst/>
              <a:rect l="l" t="t" r="r" b="b"/>
              <a:pathLst>
                <a:path w="8472" h="10807" extrusionOk="0">
                  <a:moveTo>
                    <a:pt x="5440" y="1"/>
                  </a:moveTo>
                  <a:cubicBezTo>
                    <a:pt x="4657" y="1"/>
                    <a:pt x="3932" y="131"/>
                    <a:pt x="3264" y="392"/>
                  </a:cubicBezTo>
                  <a:cubicBezTo>
                    <a:pt x="2612" y="668"/>
                    <a:pt x="2031" y="1045"/>
                    <a:pt x="1538" y="1524"/>
                  </a:cubicBezTo>
                  <a:cubicBezTo>
                    <a:pt x="1060" y="2002"/>
                    <a:pt x="668" y="2568"/>
                    <a:pt x="392" y="3221"/>
                  </a:cubicBezTo>
                  <a:cubicBezTo>
                    <a:pt x="131" y="3873"/>
                    <a:pt x="1" y="4584"/>
                    <a:pt x="1" y="5367"/>
                  </a:cubicBezTo>
                  <a:cubicBezTo>
                    <a:pt x="1" y="6252"/>
                    <a:pt x="146" y="7035"/>
                    <a:pt x="436" y="7717"/>
                  </a:cubicBezTo>
                  <a:cubicBezTo>
                    <a:pt x="726" y="8413"/>
                    <a:pt x="1118" y="8965"/>
                    <a:pt x="1625" y="9429"/>
                  </a:cubicBezTo>
                  <a:cubicBezTo>
                    <a:pt x="2148" y="9878"/>
                    <a:pt x="2713" y="10227"/>
                    <a:pt x="3380" y="10459"/>
                  </a:cubicBezTo>
                  <a:cubicBezTo>
                    <a:pt x="4019" y="10691"/>
                    <a:pt x="4715" y="10807"/>
                    <a:pt x="5440" y="10807"/>
                  </a:cubicBezTo>
                  <a:cubicBezTo>
                    <a:pt x="5745" y="10807"/>
                    <a:pt x="6020" y="10778"/>
                    <a:pt x="6310" y="10734"/>
                  </a:cubicBezTo>
                  <a:cubicBezTo>
                    <a:pt x="6586" y="10676"/>
                    <a:pt x="6876" y="10618"/>
                    <a:pt x="7152" y="10531"/>
                  </a:cubicBezTo>
                  <a:cubicBezTo>
                    <a:pt x="7442" y="10444"/>
                    <a:pt x="7703" y="10328"/>
                    <a:pt x="7964" y="10212"/>
                  </a:cubicBezTo>
                  <a:cubicBezTo>
                    <a:pt x="8196" y="10082"/>
                    <a:pt x="8356" y="9893"/>
                    <a:pt x="8414" y="9617"/>
                  </a:cubicBezTo>
                  <a:cubicBezTo>
                    <a:pt x="8472" y="9356"/>
                    <a:pt x="8399" y="9095"/>
                    <a:pt x="8196" y="8849"/>
                  </a:cubicBezTo>
                  <a:cubicBezTo>
                    <a:pt x="8051" y="8660"/>
                    <a:pt x="7877" y="8558"/>
                    <a:pt x="7674" y="8515"/>
                  </a:cubicBezTo>
                  <a:cubicBezTo>
                    <a:pt x="7623" y="8508"/>
                    <a:pt x="7572" y="8505"/>
                    <a:pt x="7522" y="8505"/>
                  </a:cubicBezTo>
                  <a:cubicBezTo>
                    <a:pt x="7360" y="8505"/>
                    <a:pt x="7202" y="8542"/>
                    <a:pt x="7036" y="8631"/>
                  </a:cubicBezTo>
                  <a:cubicBezTo>
                    <a:pt x="6789" y="8762"/>
                    <a:pt x="6528" y="8849"/>
                    <a:pt x="6252" y="8907"/>
                  </a:cubicBezTo>
                  <a:cubicBezTo>
                    <a:pt x="5991" y="8950"/>
                    <a:pt x="5716" y="8979"/>
                    <a:pt x="5440" y="8979"/>
                  </a:cubicBezTo>
                  <a:cubicBezTo>
                    <a:pt x="4947" y="8979"/>
                    <a:pt x="4483" y="8892"/>
                    <a:pt x="4062" y="8762"/>
                  </a:cubicBezTo>
                  <a:cubicBezTo>
                    <a:pt x="3642" y="8602"/>
                    <a:pt x="3264" y="8399"/>
                    <a:pt x="2960" y="8080"/>
                  </a:cubicBezTo>
                  <a:cubicBezTo>
                    <a:pt x="2655" y="7775"/>
                    <a:pt x="2409" y="7398"/>
                    <a:pt x="2235" y="6948"/>
                  </a:cubicBezTo>
                  <a:cubicBezTo>
                    <a:pt x="2046" y="6484"/>
                    <a:pt x="1959" y="5962"/>
                    <a:pt x="1959" y="5353"/>
                  </a:cubicBezTo>
                  <a:cubicBezTo>
                    <a:pt x="1959" y="4816"/>
                    <a:pt x="2031" y="4352"/>
                    <a:pt x="2191" y="3917"/>
                  </a:cubicBezTo>
                  <a:cubicBezTo>
                    <a:pt x="2365" y="3482"/>
                    <a:pt x="2583" y="3119"/>
                    <a:pt x="2887" y="2785"/>
                  </a:cubicBezTo>
                  <a:cubicBezTo>
                    <a:pt x="3177" y="2481"/>
                    <a:pt x="3540" y="2234"/>
                    <a:pt x="3975" y="2060"/>
                  </a:cubicBezTo>
                  <a:cubicBezTo>
                    <a:pt x="4396" y="1901"/>
                    <a:pt x="4874" y="1814"/>
                    <a:pt x="5426" y="1814"/>
                  </a:cubicBezTo>
                  <a:cubicBezTo>
                    <a:pt x="5716" y="1814"/>
                    <a:pt x="5991" y="1843"/>
                    <a:pt x="6252" y="1901"/>
                  </a:cubicBezTo>
                  <a:cubicBezTo>
                    <a:pt x="6528" y="1959"/>
                    <a:pt x="6789" y="2046"/>
                    <a:pt x="7021" y="2162"/>
                  </a:cubicBezTo>
                  <a:cubicBezTo>
                    <a:pt x="7194" y="2243"/>
                    <a:pt x="7368" y="2287"/>
                    <a:pt x="7533" y="2287"/>
                  </a:cubicBezTo>
                  <a:cubicBezTo>
                    <a:pt x="7576" y="2287"/>
                    <a:pt x="7618" y="2284"/>
                    <a:pt x="7659" y="2278"/>
                  </a:cubicBezTo>
                  <a:cubicBezTo>
                    <a:pt x="7848" y="2263"/>
                    <a:pt x="8037" y="2162"/>
                    <a:pt x="8167" y="1973"/>
                  </a:cubicBezTo>
                  <a:cubicBezTo>
                    <a:pt x="8341" y="1741"/>
                    <a:pt x="8428" y="1480"/>
                    <a:pt x="8385" y="1190"/>
                  </a:cubicBezTo>
                  <a:cubicBezTo>
                    <a:pt x="8341" y="929"/>
                    <a:pt x="8182" y="711"/>
                    <a:pt x="7921" y="581"/>
                  </a:cubicBezTo>
                  <a:cubicBezTo>
                    <a:pt x="7543" y="378"/>
                    <a:pt x="7152" y="233"/>
                    <a:pt x="6746" y="146"/>
                  </a:cubicBezTo>
                  <a:cubicBezTo>
                    <a:pt x="6310" y="44"/>
                    <a:pt x="5875" y="1"/>
                    <a:pt x="5440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4"/>
            <p:cNvSpPr/>
            <p:nvPr/>
          </p:nvSpPr>
          <p:spPr>
            <a:xfrm>
              <a:off x="1708925" y="3766775"/>
              <a:ext cx="257125" cy="272000"/>
            </a:xfrm>
            <a:custGeom>
              <a:avLst/>
              <a:gdLst/>
              <a:ahLst/>
              <a:cxnLst/>
              <a:rect l="l" t="t" r="r" b="b"/>
              <a:pathLst>
                <a:path w="10285" h="10880" extrusionOk="0">
                  <a:moveTo>
                    <a:pt x="5121" y="1799"/>
                  </a:moveTo>
                  <a:cubicBezTo>
                    <a:pt x="5759" y="1799"/>
                    <a:pt x="6296" y="1973"/>
                    <a:pt x="6774" y="2292"/>
                  </a:cubicBezTo>
                  <a:cubicBezTo>
                    <a:pt x="7239" y="2626"/>
                    <a:pt x="7616" y="3061"/>
                    <a:pt x="7891" y="3598"/>
                  </a:cubicBezTo>
                  <a:cubicBezTo>
                    <a:pt x="8167" y="4149"/>
                    <a:pt x="8312" y="4758"/>
                    <a:pt x="8312" y="5440"/>
                  </a:cubicBezTo>
                  <a:cubicBezTo>
                    <a:pt x="8312" y="6122"/>
                    <a:pt x="8181" y="6716"/>
                    <a:pt x="7891" y="7282"/>
                  </a:cubicBezTo>
                  <a:cubicBezTo>
                    <a:pt x="7616" y="7833"/>
                    <a:pt x="7239" y="8268"/>
                    <a:pt x="6774" y="8587"/>
                  </a:cubicBezTo>
                  <a:cubicBezTo>
                    <a:pt x="6296" y="8921"/>
                    <a:pt x="5730" y="9081"/>
                    <a:pt x="5121" y="9081"/>
                  </a:cubicBezTo>
                  <a:cubicBezTo>
                    <a:pt x="4483" y="9081"/>
                    <a:pt x="3946" y="8921"/>
                    <a:pt x="3467" y="8587"/>
                  </a:cubicBezTo>
                  <a:cubicBezTo>
                    <a:pt x="2989" y="8268"/>
                    <a:pt x="2626" y="7833"/>
                    <a:pt x="2365" y="7282"/>
                  </a:cubicBezTo>
                  <a:cubicBezTo>
                    <a:pt x="2089" y="6745"/>
                    <a:pt x="1959" y="6122"/>
                    <a:pt x="1959" y="5454"/>
                  </a:cubicBezTo>
                  <a:cubicBezTo>
                    <a:pt x="1959" y="4758"/>
                    <a:pt x="2089" y="4149"/>
                    <a:pt x="2365" y="3598"/>
                  </a:cubicBezTo>
                  <a:cubicBezTo>
                    <a:pt x="2612" y="3061"/>
                    <a:pt x="2989" y="2626"/>
                    <a:pt x="3467" y="2292"/>
                  </a:cubicBezTo>
                  <a:cubicBezTo>
                    <a:pt x="3946" y="1973"/>
                    <a:pt x="4497" y="1799"/>
                    <a:pt x="5121" y="1799"/>
                  </a:cubicBezTo>
                  <a:close/>
                  <a:moveTo>
                    <a:pt x="5135" y="0"/>
                  </a:moveTo>
                  <a:cubicBezTo>
                    <a:pt x="4396" y="0"/>
                    <a:pt x="3699" y="117"/>
                    <a:pt x="3090" y="407"/>
                  </a:cubicBezTo>
                  <a:cubicBezTo>
                    <a:pt x="2452" y="697"/>
                    <a:pt x="1915" y="1088"/>
                    <a:pt x="1451" y="1596"/>
                  </a:cubicBezTo>
                  <a:cubicBezTo>
                    <a:pt x="987" y="2075"/>
                    <a:pt x="639" y="2655"/>
                    <a:pt x="392" y="3308"/>
                  </a:cubicBezTo>
                  <a:cubicBezTo>
                    <a:pt x="131" y="3960"/>
                    <a:pt x="1" y="4671"/>
                    <a:pt x="1" y="5440"/>
                  </a:cubicBezTo>
                  <a:cubicBezTo>
                    <a:pt x="1" y="6194"/>
                    <a:pt x="131" y="6905"/>
                    <a:pt x="392" y="7558"/>
                  </a:cubicBezTo>
                  <a:cubicBezTo>
                    <a:pt x="639" y="8210"/>
                    <a:pt x="1001" y="8776"/>
                    <a:pt x="1451" y="9284"/>
                  </a:cubicBezTo>
                  <a:cubicBezTo>
                    <a:pt x="1930" y="9791"/>
                    <a:pt x="2466" y="10169"/>
                    <a:pt x="3090" y="10459"/>
                  </a:cubicBezTo>
                  <a:cubicBezTo>
                    <a:pt x="3699" y="10734"/>
                    <a:pt x="4396" y="10879"/>
                    <a:pt x="5135" y="10879"/>
                  </a:cubicBezTo>
                  <a:cubicBezTo>
                    <a:pt x="5875" y="10879"/>
                    <a:pt x="6571" y="10749"/>
                    <a:pt x="7210" y="10459"/>
                  </a:cubicBezTo>
                  <a:cubicBezTo>
                    <a:pt x="7833" y="10169"/>
                    <a:pt x="8385" y="9791"/>
                    <a:pt x="8834" y="9284"/>
                  </a:cubicBezTo>
                  <a:cubicBezTo>
                    <a:pt x="9298" y="8791"/>
                    <a:pt x="9646" y="8210"/>
                    <a:pt x="9908" y="7558"/>
                  </a:cubicBezTo>
                  <a:cubicBezTo>
                    <a:pt x="10154" y="6905"/>
                    <a:pt x="10285" y="6194"/>
                    <a:pt x="10285" y="5440"/>
                  </a:cubicBezTo>
                  <a:cubicBezTo>
                    <a:pt x="10285" y="4686"/>
                    <a:pt x="10154" y="3989"/>
                    <a:pt x="9908" y="3308"/>
                  </a:cubicBezTo>
                  <a:cubicBezTo>
                    <a:pt x="9646" y="2655"/>
                    <a:pt x="9284" y="2089"/>
                    <a:pt x="8834" y="1596"/>
                  </a:cubicBezTo>
                  <a:cubicBezTo>
                    <a:pt x="8385" y="1088"/>
                    <a:pt x="7833" y="697"/>
                    <a:pt x="7210" y="407"/>
                  </a:cubicBezTo>
                  <a:cubicBezTo>
                    <a:pt x="6571" y="146"/>
                    <a:pt x="5875" y="0"/>
                    <a:pt x="5135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4"/>
            <p:cNvSpPr/>
            <p:nvPr/>
          </p:nvSpPr>
          <p:spPr>
            <a:xfrm>
              <a:off x="586225" y="3659075"/>
              <a:ext cx="641875" cy="873225"/>
            </a:xfrm>
            <a:custGeom>
              <a:avLst/>
              <a:gdLst/>
              <a:ahLst/>
              <a:cxnLst/>
              <a:rect l="l" t="t" r="r" b="b"/>
              <a:pathLst>
                <a:path w="25675" h="34929" extrusionOk="0">
                  <a:moveTo>
                    <a:pt x="9009" y="0"/>
                  </a:moveTo>
                  <a:lnTo>
                    <a:pt x="9009" y="0"/>
                  </a:lnTo>
                  <a:cubicBezTo>
                    <a:pt x="1" y="13621"/>
                    <a:pt x="3047" y="17682"/>
                    <a:pt x="9502" y="22599"/>
                  </a:cubicBezTo>
                  <a:cubicBezTo>
                    <a:pt x="16000" y="27531"/>
                    <a:pt x="18799" y="29663"/>
                    <a:pt x="19583" y="34929"/>
                  </a:cubicBezTo>
                  <a:cubicBezTo>
                    <a:pt x="19583" y="34929"/>
                    <a:pt x="25675" y="26472"/>
                    <a:pt x="20090" y="17508"/>
                  </a:cubicBezTo>
                  <a:cubicBezTo>
                    <a:pt x="14506" y="8529"/>
                    <a:pt x="8675" y="10647"/>
                    <a:pt x="9009" y="0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4"/>
            <p:cNvSpPr/>
            <p:nvPr/>
          </p:nvSpPr>
          <p:spPr>
            <a:xfrm>
              <a:off x="712425" y="3658350"/>
              <a:ext cx="467100" cy="996875"/>
            </a:xfrm>
            <a:custGeom>
              <a:avLst/>
              <a:gdLst/>
              <a:ahLst/>
              <a:cxnLst/>
              <a:rect l="l" t="t" r="r" b="b"/>
              <a:pathLst>
                <a:path w="18684" h="39875" extrusionOk="0">
                  <a:moveTo>
                    <a:pt x="3888" y="0"/>
                  </a:moveTo>
                  <a:cubicBezTo>
                    <a:pt x="3844" y="87"/>
                    <a:pt x="1" y="8936"/>
                    <a:pt x="6426" y="15985"/>
                  </a:cubicBezTo>
                  <a:cubicBezTo>
                    <a:pt x="11286" y="21308"/>
                    <a:pt x="18437" y="31476"/>
                    <a:pt x="11721" y="39759"/>
                  </a:cubicBezTo>
                  <a:lnTo>
                    <a:pt x="11866" y="39875"/>
                  </a:lnTo>
                  <a:cubicBezTo>
                    <a:pt x="18683" y="31491"/>
                    <a:pt x="11474" y="21236"/>
                    <a:pt x="6571" y="15854"/>
                  </a:cubicBezTo>
                  <a:cubicBezTo>
                    <a:pt x="218" y="8907"/>
                    <a:pt x="4019" y="160"/>
                    <a:pt x="4062" y="73"/>
                  </a:cubicBezTo>
                  <a:lnTo>
                    <a:pt x="3888" y="0"/>
                  </a:ln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24"/>
            <p:cNvSpPr/>
            <p:nvPr/>
          </p:nvSpPr>
          <p:spPr>
            <a:xfrm>
              <a:off x="726200" y="4305275"/>
              <a:ext cx="804350" cy="430475"/>
            </a:xfrm>
            <a:custGeom>
              <a:avLst/>
              <a:gdLst/>
              <a:ahLst/>
              <a:cxnLst/>
              <a:rect l="l" t="t" r="r" b="b"/>
              <a:pathLst>
                <a:path w="32174" h="17219" extrusionOk="0">
                  <a:moveTo>
                    <a:pt x="1" y="0"/>
                  </a:moveTo>
                  <a:lnTo>
                    <a:pt x="1" y="0"/>
                  </a:lnTo>
                  <a:cubicBezTo>
                    <a:pt x="2677" y="13109"/>
                    <a:pt x="6524" y="15955"/>
                    <a:pt x="12278" y="15955"/>
                  </a:cubicBezTo>
                  <a:cubicBezTo>
                    <a:pt x="13540" y="15955"/>
                    <a:pt x="14894" y="15818"/>
                    <a:pt x="16348" y="15622"/>
                  </a:cubicBezTo>
                  <a:cubicBezTo>
                    <a:pt x="19808" y="15155"/>
                    <a:pt x="22426" y="14803"/>
                    <a:pt x="24627" y="14803"/>
                  </a:cubicBezTo>
                  <a:cubicBezTo>
                    <a:pt x="27548" y="14803"/>
                    <a:pt x="29733" y="15423"/>
                    <a:pt x="32173" y="17218"/>
                  </a:cubicBezTo>
                  <a:cubicBezTo>
                    <a:pt x="32173" y="17218"/>
                    <a:pt x="30505" y="6934"/>
                    <a:pt x="20206" y="4526"/>
                  </a:cubicBezTo>
                  <a:cubicBezTo>
                    <a:pt x="18077" y="4028"/>
                    <a:pt x="16275" y="3874"/>
                    <a:pt x="14693" y="3874"/>
                  </a:cubicBezTo>
                  <a:cubicBezTo>
                    <a:pt x="12113" y="3874"/>
                    <a:pt x="10116" y="4284"/>
                    <a:pt x="8228" y="4284"/>
                  </a:cubicBezTo>
                  <a:cubicBezTo>
                    <a:pt x="5674" y="4284"/>
                    <a:pt x="3322" y="3533"/>
                    <a:pt x="1" y="0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4"/>
            <p:cNvSpPr/>
            <p:nvPr/>
          </p:nvSpPr>
          <p:spPr>
            <a:xfrm>
              <a:off x="724400" y="4304175"/>
              <a:ext cx="846025" cy="566100"/>
            </a:xfrm>
            <a:custGeom>
              <a:avLst/>
              <a:gdLst/>
              <a:ahLst/>
              <a:cxnLst/>
              <a:rect l="l" t="t" r="r" b="b"/>
              <a:pathLst>
                <a:path w="33841" h="22644" extrusionOk="0">
                  <a:moveTo>
                    <a:pt x="174" y="1"/>
                  </a:moveTo>
                  <a:lnTo>
                    <a:pt x="0" y="74"/>
                  </a:lnTo>
                  <a:cubicBezTo>
                    <a:pt x="44" y="161"/>
                    <a:pt x="3583" y="9139"/>
                    <a:pt x="13113" y="9574"/>
                  </a:cubicBezTo>
                  <a:cubicBezTo>
                    <a:pt x="20336" y="9908"/>
                    <a:pt x="32564" y="12040"/>
                    <a:pt x="33681" y="22643"/>
                  </a:cubicBezTo>
                  <a:lnTo>
                    <a:pt x="33841" y="22629"/>
                  </a:lnTo>
                  <a:cubicBezTo>
                    <a:pt x="32709" y="11881"/>
                    <a:pt x="20365" y="9719"/>
                    <a:pt x="13113" y="9400"/>
                  </a:cubicBezTo>
                  <a:cubicBezTo>
                    <a:pt x="3699" y="8965"/>
                    <a:pt x="203" y="88"/>
                    <a:pt x="174" y="1"/>
                  </a:cubicBez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4"/>
            <p:cNvSpPr/>
            <p:nvPr/>
          </p:nvSpPr>
          <p:spPr>
            <a:xfrm>
              <a:off x="1248025" y="4447600"/>
              <a:ext cx="873225" cy="476600"/>
            </a:xfrm>
            <a:custGeom>
              <a:avLst/>
              <a:gdLst/>
              <a:ahLst/>
              <a:cxnLst/>
              <a:rect l="l" t="t" r="r" b="b"/>
              <a:pathLst>
                <a:path w="34929" h="19064" extrusionOk="0">
                  <a:moveTo>
                    <a:pt x="25558" y="1"/>
                  </a:moveTo>
                  <a:cubicBezTo>
                    <a:pt x="23086" y="1"/>
                    <a:pt x="20316" y="603"/>
                    <a:pt x="17494" y="2358"/>
                  </a:cubicBezTo>
                  <a:cubicBezTo>
                    <a:pt x="8772" y="7783"/>
                    <a:pt x="10535" y="13440"/>
                    <a:pt x="883" y="13440"/>
                  </a:cubicBezTo>
                  <a:cubicBezTo>
                    <a:pt x="599" y="13440"/>
                    <a:pt x="305" y="13435"/>
                    <a:pt x="1" y="13425"/>
                  </a:cubicBezTo>
                  <a:lnTo>
                    <a:pt x="1" y="13425"/>
                  </a:lnTo>
                  <a:cubicBezTo>
                    <a:pt x="6059" y="17438"/>
                    <a:pt x="10226" y="19063"/>
                    <a:pt x="13418" y="19063"/>
                  </a:cubicBezTo>
                  <a:cubicBezTo>
                    <a:pt x="17403" y="19063"/>
                    <a:pt x="19869" y="16530"/>
                    <a:pt x="22600" y="12947"/>
                  </a:cubicBezTo>
                  <a:cubicBezTo>
                    <a:pt x="27531" y="6448"/>
                    <a:pt x="29664" y="3634"/>
                    <a:pt x="34929" y="2865"/>
                  </a:cubicBezTo>
                  <a:cubicBezTo>
                    <a:pt x="34929" y="2865"/>
                    <a:pt x="30953" y="1"/>
                    <a:pt x="25558" y="1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4"/>
            <p:cNvSpPr/>
            <p:nvPr/>
          </p:nvSpPr>
          <p:spPr>
            <a:xfrm>
              <a:off x="1247300" y="4515875"/>
              <a:ext cx="996525" cy="298925"/>
            </a:xfrm>
            <a:custGeom>
              <a:avLst/>
              <a:gdLst/>
              <a:ahLst/>
              <a:cxnLst/>
              <a:rect l="l" t="t" r="r" b="b"/>
              <a:pathLst>
                <a:path w="39861" h="11957" extrusionOk="0">
                  <a:moveTo>
                    <a:pt x="32192" y="1"/>
                  </a:moveTo>
                  <a:cubicBezTo>
                    <a:pt x="25899" y="1"/>
                    <a:pt x="19650" y="4626"/>
                    <a:pt x="15855" y="8083"/>
                  </a:cubicBezTo>
                  <a:cubicBezTo>
                    <a:pt x="12689" y="10979"/>
                    <a:pt x="9157" y="11772"/>
                    <a:pt x="6239" y="11772"/>
                  </a:cubicBezTo>
                  <a:cubicBezTo>
                    <a:pt x="2739" y="11772"/>
                    <a:pt x="121" y="10631"/>
                    <a:pt x="73" y="10607"/>
                  </a:cubicBezTo>
                  <a:lnTo>
                    <a:pt x="1" y="10767"/>
                  </a:lnTo>
                  <a:cubicBezTo>
                    <a:pt x="30" y="10796"/>
                    <a:pt x="2699" y="11956"/>
                    <a:pt x="6252" y="11956"/>
                  </a:cubicBezTo>
                  <a:cubicBezTo>
                    <a:pt x="9197" y="11956"/>
                    <a:pt x="12780" y="11129"/>
                    <a:pt x="15985" y="8228"/>
                  </a:cubicBezTo>
                  <a:cubicBezTo>
                    <a:pt x="19745" y="4787"/>
                    <a:pt x="25950" y="196"/>
                    <a:pt x="32193" y="196"/>
                  </a:cubicBezTo>
                  <a:cubicBezTo>
                    <a:pt x="34765" y="196"/>
                    <a:pt x="37343" y="975"/>
                    <a:pt x="39759" y="2934"/>
                  </a:cubicBezTo>
                  <a:lnTo>
                    <a:pt x="39861" y="2789"/>
                  </a:lnTo>
                  <a:cubicBezTo>
                    <a:pt x="37410" y="793"/>
                    <a:pt x="34798" y="1"/>
                    <a:pt x="32192" y="1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4"/>
            <p:cNvSpPr/>
            <p:nvPr/>
          </p:nvSpPr>
          <p:spPr>
            <a:xfrm>
              <a:off x="1893875" y="4064500"/>
              <a:ext cx="430825" cy="803950"/>
            </a:xfrm>
            <a:custGeom>
              <a:avLst/>
              <a:gdLst/>
              <a:ahLst/>
              <a:cxnLst/>
              <a:rect l="l" t="t" r="r" b="b"/>
              <a:pathLst>
                <a:path w="17233" h="32158" extrusionOk="0">
                  <a:moveTo>
                    <a:pt x="17232" y="0"/>
                  </a:moveTo>
                  <a:cubicBezTo>
                    <a:pt x="17232" y="0"/>
                    <a:pt x="6948" y="1668"/>
                    <a:pt x="4540" y="11967"/>
                  </a:cubicBezTo>
                  <a:cubicBezTo>
                    <a:pt x="2132" y="22265"/>
                    <a:pt x="7760" y="24891"/>
                    <a:pt x="0" y="32158"/>
                  </a:cubicBezTo>
                  <a:cubicBezTo>
                    <a:pt x="15999" y="28894"/>
                    <a:pt x="16725" y="23890"/>
                    <a:pt x="15637" y="15825"/>
                  </a:cubicBezTo>
                  <a:cubicBezTo>
                    <a:pt x="14549" y="7760"/>
                    <a:pt x="14070" y="4265"/>
                    <a:pt x="17232" y="0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4"/>
            <p:cNvSpPr/>
            <p:nvPr/>
          </p:nvSpPr>
          <p:spPr>
            <a:xfrm>
              <a:off x="1893150" y="4024600"/>
              <a:ext cx="566075" cy="845675"/>
            </a:xfrm>
            <a:custGeom>
              <a:avLst/>
              <a:gdLst/>
              <a:ahLst/>
              <a:cxnLst/>
              <a:rect l="l" t="t" r="r" b="b"/>
              <a:pathLst>
                <a:path w="22643" h="33827" extrusionOk="0">
                  <a:moveTo>
                    <a:pt x="22628" y="1"/>
                  </a:moveTo>
                  <a:cubicBezTo>
                    <a:pt x="11880" y="1117"/>
                    <a:pt x="9719" y="13476"/>
                    <a:pt x="9385" y="20728"/>
                  </a:cubicBezTo>
                  <a:cubicBezTo>
                    <a:pt x="8950" y="30128"/>
                    <a:pt x="87" y="33638"/>
                    <a:pt x="0" y="33667"/>
                  </a:cubicBezTo>
                  <a:lnTo>
                    <a:pt x="73" y="33826"/>
                  </a:lnTo>
                  <a:cubicBezTo>
                    <a:pt x="160" y="33797"/>
                    <a:pt x="9138" y="30258"/>
                    <a:pt x="9574" y="20743"/>
                  </a:cubicBezTo>
                  <a:cubicBezTo>
                    <a:pt x="9893" y="13519"/>
                    <a:pt x="12039" y="1292"/>
                    <a:pt x="22643" y="175"/>
                  </a:cubicBezTo>
                  <a:lnTo>
                    <a:pt x="22628" y="1"/>
                  </a:ln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4"/>
            <p:cNvSpPr/>
            <p:nvPr/>
          </p:nvSpPr>
          <p:spPr>
            <a:xfrm>
              <a:off x="1994325" y="3522000"/>
              <a:ext cx="641875" cy="872875"/>
            </a:xfrm>
            <a:custGeom>
              <a:avLst/>
              <a:gdLst/>
              <a:ahLst/>
              <a:cxnLst/>
              <a:rect l="l" t="t" r="r" b="b"/>
              <a:pathLst>
                <a:path w="25675" h="34915" extrusionOk="0">
                  <a:moveTo>
                    <a:pt x="6092" y="1"/>
                  </a:moveTo>
                  <a:cubicBezTo>
                    <a:pt x="6092" y="1"/>
                    <a:pt x="0" y="8442"/>
                    <a:pt x="5585" y="17421"/>
                  </a:cubicBezTo>
                  <a:cubicBezTo>
                    <a:pt x="11169" y="26400"/>
                    <a:pt x="17000" y="24268"/>
                    <a:pt x="16652" y="34914"/>
                  </a:cubicBezTo>
                  <a:cubicBezTo>
                    <a:pt x="25674" y="21294"/>
                    <a:pt x="22628" y="17233"/>
                    <a:pt x="16173" y="12330"/>
                  </a:cubicBezTo>
                  <a:cubicBezTo>
                    <a:pt x="9675" y="7398"/>
                    <a:pt x="6861" y="5251"/>
                    <a:pt x="6092" y="1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4"/>
            <p:cNvSpPr/>
            <p:nvPr/>
          </p:nvSpPr>
          <p:spPr>
            <a:xfrm>
              <a:off x="2042550" y="3399075"/>
              <a:ext cx="467075" cy="996875"/>
            </a:xfrm>
            <a:custGeom>
              <a:avLst/>
              <a:gdLst/>
              <a:ahLst/>
              <a:cxnLst/>
              <a:rect l="l" t="t" r="r" b="b"/>
              <a:pathLst>
                <a:path w="18683" h="39875" extrusionOk="0">
                  <a:moveTo>
                    <a:pt x="6818" y="0"/>
                  </a:moveTo>
                  <a:lnTo>
                    <a:pt x="6818" y="0"/>
                  </a:lnTo>
                  <a:cubicBezTo>
                    <a:pt x="0" y="8370"/>
                    <a:pt x="7224" y="18639"/>
                    <a:pt x="12112" y="24006"/>
                  </a:cubicBezTo>
                  <a:cubicBezTo>
                    <a:pt x="18480" y="30969"/>
                    <a:pt x="14679" y="39701"/>
                    <a:pt x="14636" y="39802"/>
                  </a:cubicBezTo>
                  <a:lnTo>
                    <a:pt x="14795" y="39875"/>
                  </a:lnTo>
                  <a:cubicBezTo>
                    <a:pt x="14839" y="39773"/>
                    <a:pt x="18683" y="30925"/>
                    <a:pt x="12257" y="23876"/>
                  </a:cubicBezTo>
                  <a:cubicBezTo>
                    <a:pt x="7398" y="18567"/>
                    <a:pt x="261" y="8399"/>
                    <a:pt x="6963" y="102"/>
                  </a:cubicBezTo>
                  <a:lnTo>
                    <a:pt x="6818" y="0"/>
                  </a:ln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24"/>
            <p:cNvSpPr/>
            <p:nvPr/>
          </p:nvSpPr>
          <p:spPr>
            <a:xfrm>
              <a:off x="1691875" y="3317850"/>
              <a:ext cx="803975" cy="430825"/>
            </a:xfrm>
            <a:custGeom>
              <a:avLst/>
              <a:gdLst/>
              <a:ahLst/>
              <a:cxnLst/>
              <a:rect l="l" t="t" r="r" b="b"/>
              <a:pathLst>
                <a:path w="32159" h="17233" extrusionOk="0">
                  <a:moveTo>
                    <a:pt x="1" y="0"/>
                  </a:moveTo>
                  <a:cubicBezTo>
                    <a:pt x="1" y="0"/>
                    <a:pt x="1669" y="10284"/>
                    <a:pt x="11968" y="12692"/>
                  </a:cubicBezTo>
                  <a:cubicBezTo>
                    <a:pt x="14098" y="13190"/>
                    <a:pt x="15900" y="13344"/>
                    <a:pt x="17483" y="13344"/>
                  </a:cubicBezTo>
                  <a:cubicBezTo>
                    <a:pt x="20057" y="13344"/>
                    <a:pt x="22051" y="12936"/>
                    <a:pt x="23933" y="12936"/>
                  </a:cubicBezTo>
                  <a:cubicBezTo>
                    <a:pt x="26489" y="12936"/>
                    <a:pt x="28840" y="13688"/>
                    <a:pt x="32159" y="17232"/>
                  </a:cubicBezTo>
                  <a:cubicBezTo>
                    <a:pt x="29482" y="4111"/>
                    <a:pt x="25635" y="1263"/>
                    <a:pt x="19889" y="1263"/>
                  </a:cubicBezTo>
                  <a:cubicBezTo>
                    <a:pt x="18628" y="1263"/>
                    <a:pt x="17277" y="1400"/>
                    <a:pt x="15826" y="1596"/>
                  </a:cubicBezTo>
                  <a:cubicBezTo>
                    <a:pt x="12347" y="2071"/>
                    <a:pt x="9718" y="2431"/>
                    <a:pt x="7511" y="2431"/>
                  </a:cubicBezTo>
                  <a:cubicBezTo>
                    <a:pt x="4602" y="2431"/>
                    <a:pt x="2426" y="1806"/>
                    <a:pt x="1" y="0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24"/>
            <p:cNvSpPr/>
            <p:nvPr/>
          </p:nvSpPr>
          <p:spPr>
            <a:xfrm>
              <a:off x="1652000" y="3183675"/>
              <a:ext cx="846400" cy="566075"/>
            </a:xfrm>
            <a:custGeom>
              <a:avLst/>
              <a:gdLst/>
              <a:ahLst/>
              <a:cxnLst/>
              <a:rect l="l" t="t" r="r" b="b"/>
              <a:pathLst>
                <a:path w="33856" h="22643" extrusionOk="0">
                  <a:moveTo>
                    <a:pt x="174" y="0"/>
                  </a:moveTo>
                  <a:lnTo>
                    <a:pt x="0" y="15"/>
                  </a:lnTo>
                  <a:cubicBezTo>
                    <a:pt x="1117" y="10778"/>
                    <a:pt x="13476" y="12924"/>
                    <a:pt x="20728" y="13258"/>
                  </a:cubicBezTo>
                  <a:cubicBezTo>
                    <a:pt x="30127" y="13693"/>
                    <a:pt x="33638" y="22556"/>
                    <a:pt x="33667" y="22643"/>
                  </a:cubicBezTo>
                  <a:lnTo>
                    <a:pt x="33855" y="22570"/>
                  </a:lnTo>
                  <a:cubicBezTo>
                    <a:pt x="33812" y="22483"/>
                    <a:pt x="30272" y="13505"/>
                    <a:pt x="20743" y="13069"/>
                  </a:cubicBezTo>
                  <a:cubicBezTo>
                    <a:pt x="13519" y="12750"/>
                    <a:pt x="1291" y="10604"/>
                    <a:pt x="174" y="0"/>
                  </a:cubicBez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4"/>
            <p:cNvSpPr/>
            <p:nvPr/>
          </p:nvSpPr>
          <p:spPr>
            <a:xfrm>
              <a:off x="1101175" y="3130050"/>
              <a:ext cx="873225" cy="476650"/>
            </a:xfrm>
            <a:custGeom>
              <a:avLst/>
              <a:gdLst/>
              <a:ahLst/>
              <a:cxnLst/>
              <a:rect l="l" t="t" r="r" b="b"/>
              <a:pathLst>
                <a:path w="34929" h="19066" extrusionOk="0">
                  <a:moveTo>
                    <a:pt x="21517" y="0"/>
                  </a:moveTo>
                  <a:cubicBezTo>
                    <a:pt x="17528" y="0"/>
                    <a:pt x="15061" y="2534"/>
                    <a:pt x="12329" y="6120"/>
                  </a:cubicBezTo>
                  <a:cubicBezTo>
                    <a:pt x="7398" y="12589"/>
                    <a:pt x="5265" y="15403"/>
                    <a:pt x="0" y="16201"/>
                  </a:cubicBezTo>
                  <a:cubicBezTo>
                    <a:pt x="0" y="16201"/>
                    <a:pt x="3976" y="19065"/>
                    <a:pt x="9366" y="19065"/>
                  </a:cubicBezTo>
                  <a:cubicBezTo>
                    <a:pt x="11836" y="19065"/>
                    <a:pt x="14603" y="18464"/>
                    <a:pt x="17421" y="16708"/>
                  </a:cubicBezTo>
                  <a:cubicBezTo>
                    <a:pt x="26143" y="11283"/>
                    <a:pt x="24393" y="5612"/>
                    <a:pt x="34048" y="5612"/>
                  </a:cubicBezTo>
                  <a:cubicBezTo>
                    <a:pt x="34331" y="5612"/>
                    <a:pt x="34625" y="5617"/>
                    <a:pt x="34928" y="5627"/>
                  </a:cubicBezTo>
                  <a:cubicBezTo>
                    <a:pt x="28874" y="1623"/>
                    <a:pt x="24709" y="0"/>
                    <a:pt x="21517" y="0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24"/>
            <p:cNvSpPr/>
            <p:nvPr/>
          </p:nvSpPr>
          <p:spPr>
            <a:xfrm>
              <a:off x="978225" y="3239750"/>
              <a:ext cx="996900" cy="298600"/>
            </a:xfrm>
            <a:custGeom>
              <a:avLst/>
              <a:gdLst/>
              <a:ahLst/>
              <a:cxnLst/>
              <a:rect l="l" t="t" r="r" b="b"/>
              <a:pathLst>
                <a:path w="39876" h="11944" extrusionOk="0">
                  <a:moveTo>
                    <a:pt x="33619" y="1"/>
                  </a:moveTo>
                  <a:cubicBezTo>
                    <a:pt x="30664" y="1"/>
                    <a:pt x="27092" y="801"/>
                    <a:pt x="23891" y="3719"/>
                  </a:cubicBezTo>
                  <a:cubicBezTo>
                    <a:pt x="20121" y="7160"/>
                    <a:pt x="13921" y="11758"/>
                    <a:pt x="7682" y="11758"/>
                  </a:cubicBezTo>
                  <a:cubicBezTo>
                    <a:pt x="5111" y="11758"/>
                    <a:pt x="2534" y="10977"/>
                    <a:pt x="117" y="9013"/>
                  </a:cubicBezTo>
                  <a:lnTo>
                    <a:pt x="1" y="9158"/>
                  </a:lnTo>
                  <a:cubicBezTo>
                    <a:pt x="2452" y="11145"/>
                    <a:pt x="5063" y="11943"/>
                    <a:pt x="7674" y="11943"/>
                  </a:cubicBezTo>
                  <a:cubicBezTo>
                    <a:pt x="13969" y="11943"/>
                    <a:pt x="20206" y="7316"/>
                    <a:pt x="24007" y="3864"/>
                  </a:cubicBezTo>
                  <a:cubicBezTo>
                    <a:pt x="27169" y="979"/>
                    <a:pt x="30698" y="188"/>
                    <a:pt x="33618" y="188"/>
                  </a:cubicBezTo>
                  <a:cubicBezTo>
                    <a:pt x="37127" y="188"/>
                    <a:pt x="39755" y="1331"/>
                    <a:pt x="39803" y="1355"/>
                  </a:cubicBezTo>
                  <a:lnTo>
                    <a:pt x="39875" y="1181"/>
                  </a:lnTo>
                  <a:cubicBezTo>
                    <a:pt x="39828" y="1157"/>
                    <a:pt x="37170" y="1"/>
                    <a:pt x="33619" y="1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24"/>
            <p:cNvSpPr/>
            <p:nvPr/>
          </p:nvSpPr>
          <p:spPr>
            <a:xfrm>
              <a:off x="910425" y="3185475"/>
              <a:ext cx="417775" cy="779325"/>
            </a:xfrm>
            <a:custGeom>
              <a:avLst/>
              <a:gdLst/>
              <a:ahLst/>
              <a:cxnLst/>
              <a:rect l="l" t="t" r="r" b="b"/>
              <a:pathLst>
                <a:path w="16711" h="31173" extrusionOk="0">
                  <a:moveTo>
                    <a:pt x="16710" y="1"/>
                  </a:moveTo>
                  <a:lnTo>
                    <a:pt x="16710" y="1"/>
                  </a:lnTo>
                  <a:cubicBezTo>
                    <a:pt x="726" y="3264"/>
                    <a:pt x="0" y="8269"/>
                    <a:pt x="1088" y="16334"/>
                  </a:cubicBezTo>
                  <a:cubicBezTo>
                    <a:pt x="1901" y="22397"/>
                    <a:pt x="1959" y="26400"/>
                    <a:pt x="755" y="29504"/>
                  </a:cubicBezTo>
                  <a:lnTo>
                    <a:pt x="2742" y="31172"/>
                  </a:lnTo>
                  <a:cubicBezTo>
                    <a:pt x="5962" y="29794"/>
                    <a:pt x="10734" y="26444"/>
                    <a:pt x="12185" y="20206"/>
                  </a:cubicBezTo>
                  <a:cubicBezTo>
                    <a:pt x="14578" y="9908"/>
                    <a:pt x="8936" y="7268"/>
                    <a:pt x="16710" y="1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24"/>
            <p:cNvSpPr/>
            <p:nvPr/>
          </p:nvSpPr>
          <p:spPr>
            <a:xfrm>
              <a:off x="947050" y="3183300"/>
              <a:ext cx="382225" cy="757550"/>
            </a:xfrm>
            <a:custGeom>
              <a:avLst/>
              <a:gdLst/>
              <a:ahLst/>
              <a:cxnLst/>
              <a:rect l="l" t="t" r="r" b="b"/>
              <a:pathLst>
                <a:path w="15289" h="30302" extrusionOk="0">
                  <a:moveTo>
                    <a:pt x="15216" y="1"/>
                  </a:moveTo>
                  <a:cubicBezTo>
                    <a:pt x="15129" y="30"/>
                    <a:pt x="6151" y="3569"/>
                    <a:pt x="5715" y="13099"/>
                  </a:cubicBezTo>
                  <a:cubicBezTo>
                    <a:pt x="5454" y="18495"/>
                    <a:pt x="4279" y="25820"/>
                    <a:pt x="0" y="30171"/>
                  </a:cubicBezTo>
                  <a:lnTo>
                    <a:pt x="131" y="30302"/>
                  </a:lnTo>
                  <a:cubicBezTo>
                    <a:pt x="4439" y="25907"/>
                    <a:pt x="5643" y="18553"/>
                    <a:pt x="5889" y="13099"/>
                  </a:cubicBezTo>
                  <a:cubicBezTo>
                    <a:pt x="6325" y="3700"/>
                    <a:pt x="15202" y="204"/>
                    <a:pt x="15289" y="160"/>
                  </a:cubicBezTo>
                  <a:lnTo>
                    <a:pt x="15216" y="1"/>
                  </a:ln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4" name="Google Shape;634;p24"/>
          <p:cNvGrpSpPr/>
          <p:nvPr/>
        </p:nvGrpSpPr>
        <p:grpSpPr>
          <a:xfrm rot="960736">
            <a:off x="6766191" y="2425476"/>
            <a:ext cx="1578301" cy="2279366"/>
            <a:chOff x="2924450" y="2900575"/>
            <a:chExt cx="1559325" cy="2252175"/>
          </a:xfrm>
        </p:grpSpPr>
        <p:sp>
          <p:nvSpPr>
            <p:cNvPr id="635" name="Google Shape;635;p24"/>
            <p:cNvSpPr/>
            <p:nvPr/>
          </p:nvSpPr>
          <p:spPr>
            <a:xfrm>
              <a:off x="2924450" y="2900575"/>
              <a:ext cx="1559325" cy="2252175"/>
            </a:xfrm>
            <a:custGeom>
              <a:avLst/>
              <a:gdLst/>
              <a:ahLst/>
              <a:cxnLst/>
              <a:rect l="l" t="t" r="r" b="b"/>
              <a:pathLst>
                <a:path w="62373" h="90087" extrusionOk="0">
                  <a:moveTo>
                    <a:pt x="27337" y="1"/>
                  </a:moveTo>
                  <a:cubicBezTo>
                    <a:pt x="21549" y="1"/>
                    <a:pt x="16762" y="4557"/>
                    <a:pt x="16507" y="10367"/>
                  </a:cubicBezTo>
                  <a:lnTo>
                    <a:pt x="15913" y="24466"/>
                  </a:lnTo>
                  <a:lnTo>
                    <a:pt x="13273" y="24089"/>
                  </a:lnTo>
                  <a:cubicBezTo>
                    <a:pt x="13013" y="24053"/>
                    <a:pt x="12755" y="24035"/>
                    <a:pt x="12501" y="24035"/>
                  </a:cubicBezTo>
                  <a:cubicBezTo>
                    <a:pt x="10610" y="24035"/>
                    <a:pt x="8901" y="25006"/>
                    <a:pt x="7891" y="26540"/>
                  </a:cubicBezTo>
                  <a:cubicBezTo>
                    <a:pt x="7500" y="26932"/>
                    <a:pt x="7224" y="27468"/>
                    <a:pt x="7152" y="28078"/>
                  </a:cubicBezTo>
                  <a:lnTo>
                    <a:pt x="7050" y="28788"/>
                  </a:lnTo>
                  <a:lnTo>
                    <a:pt x="465" y="75625"/>
                  </a:lnTo>
                  <a:lnTo>
                    <a:pt x="189" y="77612"/>
                  </a:lnTo>
                  <a:cubicBezTo>
                    <a:pt x="1" y="79063"/>
                    <a:pt x="363" y="80514"/>
                    <a:pt x="1248" y="81688"/>
                  </a:cubicBezTo>
                  <a:cubicBezTo>
                    <a:pt x="2133" y="82878"/>
                    <a:pt x="3424" y="83632"/>
                    <a:pt x="4874" y="83835"/>
                  </a:cubicBezTo>
                  <a:lnTo>
                    <a:pt x="49115" y="90029"/>
                  </a:lnTo>
                  <a:cubicBezTo>
                    <a:pt x="49361" y="90072"/>
                    <a:pt x="49622" y="90087"/>
                    <a:pt x="49869" y="90087"/>
                  </a:cubicBezTo>
                  <a:cubicBezTo>
                    <a:pt x="52582" y="90087"/>
                    <a:pt x="54931" y="88100"/>
                    <a:pt x="55337" y="85329"/>
                  </a:cubicBezTo>
                  <a:lnTo>
                    <a:pt x="62271" y="35823"/>
                  </a:lnTo>
                  <a:cubicBezTo>
                    <a:pt x="62372" y="35243"/>
                    <a:pt x="62242" y="34634"/>
                    <a:pt x="61966" y="34141"/>
                  </a:cubicBezTo>
                  <a:cubicBezTo>
                    <a:pt x="61372" y="32183"/>
                    <a:pt x="59660" y="30631"/>
                    <a:pt x="57484" y="30326"/>
                  </a:cubicBezTo>
                  <a:lnTo>
                    <a:pt x="53234" y="29731"/>
                  </a:lnTo>
                  <a:lnTo>
                    <a:pt x="55004" y="18417"/>
                  </a:lnTo>
                  <a:cubicBezTo>
                    <a:pt x="55816" y="13210"/>
                    <a:pt x="53321" y="8220"/>
                    <a:pt x="49057" y="5653"/>
                  </a:cubicBezTo>
                  <a:cubicBezTo>
                    <a:pt x="47229" y="2737"/>
                    <a:pt x="44038" y="721"/>
                    <a:pt x="40339" y="562"/>
                  </a:cubicBezTo>
                  <a:lnTo>
                    <a:pt x="27792" y="10"/>
                  </a:lnTo>
                  <a:cubicBezTo>
                    <a:pt x="27640" y="4"/>
                    <a:pt x="27488" y="1"/>
                    <a:pt x="273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4"/>
            <p:cNvSpPr/>
            <p:nvPr/>
          </p:nvSpPr>
          <p:spPr>
            <a:xfrm>
              <a:off x="3370850" y="2970625"/>
              <a:ext cx="756825" cy="1060525"/>
            </a:xfrm>
            <a:custGeom>
              <a:avLst/>
              <a:gdLst/>
              <a:ahLst/>
              <a:cxnLst/>
              <a:rect l="l" t="t" r="r" b="b"/>
              <a:pathLst>
                <a:path w="30273" h="42421" extrusionOk="0">
                  <a:moveTo>
                    <a:pt x="9474" y="0"/>
                  </a:moveTo>
                  <a:cubicBezTo>
                    <a:pt x="5187" y="0"/>
                    <a:pt x="1606" y="3388"/>
                    <a:pt x="1436" y="7710"/>
                  </a:cubicBezTo>
                  <a:lnTo>
                    <a:pt x="0" y="41217"/>
                  </a:lnTo>
                  <a:lnTo>
                    <a:pt x="3554" y="41362"/>
                  </a:lnTo>
                  <a:lnTo>
                    <a:pt x="4990" y="7855"/>
                  </a:lnTo>
                  <a:cubicBezTo>
                    <a:pt x="5089" y="5446"/>
                    <a:pt x="7076" y="3557"/>
                    <a:pt x="9463" y="3557"/>
                  </a:cubicBezTo>
                  <a:cubicBezTo>
                    <a:pt x="9533" y="3557"/>
                    <a:pt x="9604" y="3558"/>
                    <a:pt x="9675" y="3562"/>
                  </a:cubicBezTo>
                  <a:lnTo>
                    <a:pt x="22222" y="4084"/>
                  </a:lnTo>
                  <a:cubicBezTo>
                    <a:pt x="24717" y="4185"/>
                    <a:pt x="26632" y="6289"/>
                    <a:pt x="26530" y="8769"/>
                  </a:cubicBezTo>
                  <a:lnTo>
                    <a:pt x="25094" y="42276"/>
                  </a:lnTo>
                  <a:lnTo>
                    <a:pt x="28648" y="42421"/>
                  </a:lnTo>
                  <a:lnTo>
                    <a:pt x="30084" y="8914"/>
                  </a:lnTo>
                  <a:cubicBezTo>
                    <a:pt x="30272" y="4475"/>
                    <a:pt x="26820" y="704"/>
                    <a:pt x="22367" y="530"/>
                  </a:cubicBezTo>
                  <a:lnTo>
                    <a:pt x="9820" y="8"/>
                  </a:lnTo>
                  <a:cubicBezTo>
                    <a:pt x="9704" y="3"/>
                    <a:pt x="9589" y="0"/>
                    <a:pt x="9474" y="0"/>
                  </a:cubicBezTo>
                  <a:close/>
                </a:path>
              </a:pathLst>
            </a:custGeom>
            <a:solidFill>
              <a:srgbClr val="EAE2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4"/>
            <p:cNvSpPr/>
            <p:nvPr/>
          </p:nvSpPr>
          <p:spPr>
            <a:xfrm>
              <a:off x="2996975" y="3566325"/>
              <a:ext cx="1421525" cy="1472475"/>
            </a:xfrm>
            <a:custGeom>
              <a:avLst/>
              <a:gdLst/>
              <a:ahLst/>
              <a:cxnLst/>
              <a:rect l="l" t="t" r="r" b="b"/>
              <a:pathLst>
                <a:path w="56861" h="58899" extrusionOk="0">
                  <a:moveTo>
                    <a:pt x="8229" y="1"/>
                  </a:moveTo>
                  <a:cubicBezTo>
                    <a:pt x="7680" y="1"/>
                    <a:pt x="7188" y="413"/>
                    <a:pt x="7108" y="984"/>
                  </a:cubicBezTo>
                  <a:lnTo>
                    <a:pt x="88" y="50953"/>
                  </a:lnTo>
                  <a:cubicBezTo>
                    <a:pt x="1" y="51563"/>
                    <a:pt x="436" y="52143"/>
                    <a:pt x="1045" y="52230"/>
                  </a:cubicBezTo>
                  <a:lnTo>
                    <a:pt x="48462" y="58888"/>
                  </a:lnTo>
                  <a:cubicBezTo>
                    <a:pt x="48517" y="58895"/>
                    <a:pt x="48571" y="58899"/>
                    <a:pt x="48624" y="58899"/>
                  </a:cubicBezTo>
                  <a:cubicBezTo>
                    <a:pt x="49192" y="58899"/>
                    <a:pt x="49660" y="58487"/>
                    <a:pt x="49753" y="57930"/>
                  </a:cubicBezTo>
                  <a:lnTo>
                    <a:pt x="56759" y="7960"/>
                  </a:lnTo>
                  <a:cubicBezTo>
                    <a:pt x="56861" y="7337"/>
                    <a:pt x="56425" y="6757"/>
                    <a:pt x="55802" y="6669"/>
                  </a:cubicBezTo>
                  <a:lnTo>
                    <a:pt x="8385" y="12"/>
                  </a:lnTo>
                  <a:cubicBezTo>
                    <a:pt x="8332" y="4"/>
                    <a:pt x="8280" y="1"/>
                    <a:pt x="8229" y="1"/>
                  </a:cubicBezTo>
                  <a:close/>
                </a:path>
              </a:pathLst>
            </a:custGeom>
            <a:solidFill>
              <a:srgbClr val="EAE2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4"/>
            <p:cNvSpPr/>
            <p:nvPr/>
          </p:nvSpPr>
          <p:spPr>
            <a:xfrm>
              <a:off x="2990100" y="3612650"/>
              <a:ext cx="1422950" cy="1476500"/>
            </a:xfrm>
            <a:custGeom>
              <a:avLst/>
              <a:gdLst/>
              <a:ahLst/>
              <a:cxnLst/>
              <a:rect l="l" t="t" r="r" b="b"/>
              <a:pathLst>
                <a:path w="56918" h="59060" extrusionOk="0">
                  <a:moveTo>
                    <a:pt x="7253" y="1"/>
                  </a:moveTo>
                  <a:lnTo>
                    <a:pt x="87" y="51102"/>
                  </a:lnTo>
                  <a:cubicBezTo>
                    <a:pt x="0" y="51726"/>
                    <a:pt x="435" y="52306"/>
                    <a:pt x="1044" y="52393"/>
                  </a:cubicBezTo>
                  <a:lnTo>
                    <a:pt x="48461" y="59051"/>
                  </a:lnTo>
                  <a:cubicBezTo>
                    <a:pt x="48508" y="59056"/>
                    <a:pt x="48555" y="59059"/>
                    <a:pt x="48601" y="59059"/>
                  </a:cubicBezTo>
                  <a:cubicBezTo>
                    <a:pt x="49170" y="59059"/>
                    <a:pt x="49671" y="58657"/>
                    <a:pt x="49738" y="58094"/>
                  </a:cubicBezTo>
                  <a:lnTo>
                    <a:pt x="56918" y="6978"/>
                  </a:lnTo>
                  <a:lnTo>
                    <a:pt x="7253" y="1"/>
                  </a:lnTo>
                  <a:close/>
                </a:path>
              </a:pathLst>
            </a:custGeom>
            <a:solidFill>
              <a:srgbClr val="FAF3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4"/>
            <p:cNvSpPr/>
            <p:nvPr/>
          </p:nvSpPr>
          <p:spPr>
            <a:xfrm>
              <a:off x="3866200" y="4220050"/>
              <a:ext cx="365550" cy="371000"/>
            </a:xfrm>
            <a:custGeom>
              <a:avLst/>
              <a:gdLst/>
              <a:ahLst/>
              <a:cxnLst/>
              <a:rect l="l" t="t" r="r" b="b"/>
              <a:pathLst>
                <a:path w="14622" h="14840" extrusionOk="0">
                  <a:moveTo>
                    <a:pt x="11285" y="1"/>
                  </a:moveTo>
                  <a:lnTo>
                    <a:pt x="11285" y="1"/>
                  </a:lnTo>
                  <a:cubicBezTo>
                    <a:pt x="5092" y="886"/>
                    <a:pt x="5077" y="4164"/>
                    <a:pt x="5077" y="4164"/>
                  </a:cubicBezTo>
                  <a:cubicBezTo>
                    <a:pt x="5077" y="4164"/>
                    <a:pt x="4685" y="915"/>
                    <a:pt x="0" y="1"/>
                  </a:cubicBezTo>
                  <a:lnTo>
                    <a:pt x="0" y="1"/>
                  </a:lnTo>
                  <a:cubicBezTo>
                    <a:pt x="2843" y="6194"/>
                    <a:pt x="0" y="10053"/>
                    <a:pt x="0" y="10053"/>
                  </a:cubicBezTo>
                  <a:cubicBezTo>
                    <a:pt x="0" y="10053"/>
                    <a:pt x="4149" y="14085"/>
                    <a:pt x="13751" y="14839"/>
                  </a:cubicBezTo>
                  <a:cubicBezTo>
                    <a:pt x="13004" y="12219"/>
                    <a:pt x="9152" y="11897"/>
                    <a:pt x="8931" y="11881"/>
                  </a:cubicBezTo>
                  <a:lnTo>
                    <a:pt x="8931" y="11881"/>
                  </a:lnTo>
                  <a:cubicBezTo>
                    <a:pt x="8946" y="11882"/>
                    <a:pt x="8979" y="11884"/>
                    <a:pt x="9028" y="11884"/>
                  </a:cubicBezTo>
                  <a:cubicBezTo>
                    <a:pt x="9553" y="11884"/>
                    <a:pt x="11935" y="11703"/>
                    <a:pt x="14621" y="8646"/>
                  </a:cubicBezTo>
                  <a:cubicBezTo>
                    <a:pt x="12539" y="6917"/>
                    <a:pt x="10918" y="6543"/>
                    <a:pt x="9906" y="6543"/>
                  </a:cubicBezTo>
                  <a:cubicBezTo>
                    <a:pt x="9136" y="6543"/>
                    <a:pt x="8718" y="6760"/>
                    <a:pt x="8718" y="6760"/>
                  </a:cubicBezTo>
                  <a:cubicBezTo>
                    <a:pt x="8718" y="6760"/>
                    <a:pt x="11575" y="4976"/>
                    <a:pt x="11285" y="1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4"/>
            <p:cNvSpPr/>
            <p:nvPr/>
          </p:nvSpPr>
          <p:spPr>
            <a:xfrm>
              <a:off x="3402400" y="3030450"/>
              <a:ext cx="850375" cy="1096950"/>
            </a:xfrm>
            <a:custGeom>
              <a:avLst/>
              <a:gdLst/>
              <a:ahLst/>
              <a:cxnLst/>
              <a:rect l="l" t="t" r="r" b="b"/>
              <a:pathLst>
                <a:path w="34015" h="43878" extrusionOk="0">
                  <a:moveTo>
                    <a:pt x="14534" y="1"/>
                  </a:moveTo>
                  <a:cubicBezTo>
                    <a:pt x="9780" y="1"/>
                    <a:pt x="5603" y="3474"/>
                    <a:pt x="4830" y="8320"/>
                  </a:cubicBezTo>
                  <a:lnTo>
                    <a:pt x="145" y="37939"/>
                  </a:lnTo>
                  <a:cubicBezTo>
                    <a:pt x="0" y="38911"/>
                    <a:pt x="653" y="39825"/>
                    <a:pt x="1639" y="39970"/>
                  </a:cubicBezTo>
                  <a:cubicBezTo>
                    <a:pt x="1730" y="39983"/>
                    <a:pt x="1821" y="39990"/>
                    <a:pt x="1910" y="39990"/>
                  </a:cubicBezTo>
                  <a:cubicBezTo>
                    <a:pt x="2775" y="39990"/>
                    <a:pt x="3539" y="39370"/>
                    <a:pt x="3670" y="38476"/>
                  </a:cubicBezTo>
                  <a:lnTo>
                    <a:pt x="8341" y="8871"/>
                  </a:lnTo>
                  <a:cubicBezTo>
                    <a:pt x="8838" y="5783"/>
                    <a:pt x="11495" y="3569"/>
                    <a:pt x="14523" y="3569"/>
                  </a:cubicBezTo>
                  <a:cubicBezTo>
                    <a:pt x="14852" y="3569"/>
                    <a:pt x="15185" y="3595"/>
                    <a:pt x="15521" y="3649"/>
                  </a:cubicBezTo>
                  <a:lnTo>
                    <a:pt x="24412" y="5041"/>
                  </a:lnTo>
                  <a:cubicBezTo>
                    <a:pt x="27836" y="5593"/>
                    <a:pt x="30171" y="8798"/>
                    <a:pt x="29634" y="12221"/>
                  </a:cubicBezTo>
                  <a:lnTo>
                    <a:pt x="24949" y="41826"/>
                  </a:lnTo>
                  <a:cubicBezTo>
                    <a:pt x="24804" y="42813"/>
                    <a:pt x="25457" y="43712"/>
                    <a:pt x="26443" y="43857"/>
                  </a:cubicBezTo>
                  <a:cubicBezTo>
                    <a:pt x="26534" y="43871"/>
                    <a:pt x="26624" y="43877"/>
                    <a:pt x="26714" y="43877"/>
                  </a:cubicBezTo>
                  <a:cubicBezTo>
                    <a:pt x="27579" y="43877"/>
                    <a:pt x="28342" y="43258"/>
                    <a:pt x="28474" y="42377"/>
                  </a:cubicBezTo>
                  <a:lnTo>
                    <a:pt x="33173" y="12787"/>
                  </a:lnTo>
                  <a:cubicBezTo>
                    <a:pt x="34015" y="7420"/>
                    <a:pt x="30359" y="2373"/>
                    <a:pt x="24978" y="1531"/>
                  </a:cubicBezTo>
                  <a:lnTo>
                    <a:pt x="16086" y="124"/>
                  </a:lnTo>
                  <a:cubicBezTo>
                    <a:pt x="15565" y="41"/>
                    <a:pt x="15046" y="1"/>
                    <a:pt x="14534" y="1"/>
                  </a:cubicBezTo>
                  <a:close/>
                </a:path>
              </a:pathLst>
            </a:custGeom>
            <a:solidFill>
              <a:srgbClr val="FAF3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4"/>
            <p:cNvSpPr/>
            <p:nvPr/>
          </p:nvSpPr>
          <p:spPr>
            <a:xfrm>
              <a:off x="3382100" y="4374175"/>
              <a:ext cx="679775" cy="524750"/>
            </a:xfrm>
            <a:custGeom>
              <a:avLst/>
              <a:gdLst/>
              <a:ahLst/>
              <a:cxnLst/>
              <a:rect l="l" t="t" r="r" b="b"/>
              <a:pathLst>
                <a:path w="27191" h="20990" extrusionOk="0">
                  <a:moveTo>
                    <a:pt x="17716" y="1"/>
                  </a:moveTo>
                  <a:cubicBezTo>
                    <a:pt x="14647" y="1"/>
                    <a:pt x="11548" y="1502"/>
                    <a:pt x="9805" y="4874"/>
                  </a:cubicBezTo>
                  <a:cubicBezTo>
                    <a:pt x="8036" y="8326"/>
                    <a:pt x="7920" y="12199"/>
                    <a:pt x="5062" y="13084"/>
                  </a:cubicBezTo>
                  <a:cubicBezTo>
                    <a:pt x="0" y="14665"/>
                    <a:pt x="1175" y="20989"/>
                    <a:pt x="1175" y="20989"/>
                  </a:cubicBezTo>
                  <a:cubicBezTo>
                    <a:pt x="2396" y="17038"/>
                    <a:pt x="4514" y="15979"/>
                    <a:pt x="7106" y="15979"/>
                  </a:cubicBezTo>
                  <a:cubicBezTo>
                    <a:pt x="10096" y="15979"/>
                    <a:pt x="13716" y="17387"/>
                    <a:pt x="17319" y="17387"/>
                  </a:cubicBezTo>
                  <a:cubicBezTo>
                    <a:pt x="18722" y="17387"/>
                    <a:pt x="20123" y="17173"/>
                    <a:pt x="21482" y="16580"/>
                  </a:cubicBezTo>
                  <a:cubicBezTo>
                    <a:pt x="24644" y="15231"/>
                    <a:pt x="26327" y="12446"/>
                    <a:pt x="26617" y="9501"/>
                  </a:cubicBezTo>
                  <a:cubicBezTo>
                    <a:pt x="27191" y="3631"/>
                    <a:pt x="22488" y="1"/>
                    <a:pt x="17716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4"/>
            <p:cNvSpPr/>
            <p:nvPr/>
          </p:nvSpPr>
          <p:spPr>
            <a:xfrm>
              <a:off x="3282375" y="3758600"/>
              <a:ext cx="159575" cy="220025"/>
            </a:xfrm>
            <a:custGeom>
              <a:avLst/>
              <a:gdLst/>
              <a:ahLst/>
              <a:cxnLst/>
              <a:rect l="l" t="t" r="r" b="b"/>
              <a:pathLst>
                <a:path w="6383" h="8801" extrusionOk="0">
                  <a:moveTo>
                    <a:pt x="1674" y="1"/>
                  </a:moveTo>
                  <a:cubicBezTo>
                    <a:pt x="1514" y="1"/>
                    <a:pt x="1371" y="48"/>
                    <a:pt x="1277" y="95"/>
                  </a:cubicBezTo>
                  <a:cubicBezTo>
                    <a:pt x="1132" y="226"/>
                    <a:pt x="1030" y="385"/>
                    <a:pt x="1001" y="589"/>
                  </a:cubicBezTo>
                  <a:lnTo>
                    <a:pt x="44" y="7406"/>
                  </a:lnTo>
                  <a:cubicBezTo>
                    <a:pt x="0" y="7609"/>
                    <a:pt x="44" y="7798"/>
                    <a:pt x="160" y="7957"/>
                  </a:cubicBezTo>
                  <a:cubicBezTo>
                    <a:pt x="290" y="8102"/>
                    <a:pt x="450" y="8189"/>
                    <a:pt x="653" y="8218"/>
                  </a:cubicBezTo>
                  <a:lnTo>
                    <a:pt x="4613" y="8784"/>
                  </a:lnTo>
                  <a:cubicBezTo>
                    <a:pt x="4670" y="8795"/>
                    <a:pt x="4723" y="8801"/>
                    <a:pt x="4772" y="8801"/>
                  </a:cubicBezTo>
                  <a:cubicBezTo>
                    <a:pt x="4914" y="8801"/>
                    <a:pt x="5032" y="8757"/>
                    <a:pt x="5149" y="8682"/>
                  </a:cubicBezTo>
                  <a:cubicBezTo>
                    <a:pt x="5294" y="8566"/>
                    <a:pt x="5382" y="8421"/>
                    <a:pt x="5425" y="8218"/>
                  </a:cubicBezTo>
                  <a:cubicBezTo>
                    <a:pt x="5440" y="8044"/>
                    <a:pt x="5411" y="7885"/>
                    <a:pt x="5280" y="7725"/>
                  </a:cubicBezTo>
                  <a:cubicBezTo>
                    <a:pt x="5149" y="7580"/>
                    <a:pt x="4990" y="7478"/>
                    <a:pt x="4787" y="7449"/>
                  </a:cubicBezTo>
                  <a:lnTo>
                    <a:pt x="1595" y="7012"/>
                  </a:lnTo>
                  <a:lnTo>
                    <a:pt x="1595" y="7012"/>
                  </a:lnTo>
                  <a:lnTo>
                    <a:pt x="1887" y="4847"/>
                  </a:lnTo>
                  <a:lnTo>
                    <a:pt x="1887" y="4847"/>
                  </a:lnTo>
                  <a:lnTo>
                    <a:pt x="4555" y="5216"/>
                  </a:lnTo>
                  <a:cubicBezTo>
                    <a:pt x="4612" y="5227"/>
                    <a:pt x="4664" y="5232"/>
                    <a:pt x="4714" y="5232"/>
                  </a:cubicBezTo>
                  <a:cubicBezTo>
                    <a:pt x="4856" y="5232"/>
                    <a:pt x="4974" y="5189"/>
                    <a:pt x="5091" y="5114"/>
                  </a:cubicBezTo>
                  <a:cubicBezTo>
                    <a:pt x="5236" y="4998"/>
                    <a:pt x="5338" y="4853"/>
                    <a:pt x="5367" y="4650"/>
                  </a:cubicBezTo>
                  <a:cubicBezTo>
                    <a:pt x="5382" y="4461"/>
                    <a:pt x="5352" y="4273"/>
                    <a:pt x="5222" y="4128"/>
                  </a:cubicBezTo>
                  <a:cubicBezTo>
                    <a:pt x="5091" y="3968"/>
                    <a:pt x="4932" y="3896"/>
                    <a:pt x="4729" y="3852"/>
                  </a:cubicBezTo>
                  <a:lnTo>
                    <a:pt x="2060" y="3487"/>
                  </a:lnTo>
                  <a:lnTo>
                    <a:pt x="2060" y="3487"/>
                  </a:lnTo>
                  <a:lnTo>
                    <a:pt x="2352" y="1474"/>
                  </a:lnTo>
                  <a:lnTo>
                    <a:pt x="2352" y="1474"/>
                  </a:lnTo>
                  <a:lnTo>
                    <a:pt x="5556" y="1938"/>
                  </a:lnTo>
                  <a:cubicBezTo>
                    <a:pt x="5607" y="1944"/>
                    <a:pt x="5655" y="1948"/>
                    <a:pt x="5701" y="1948"/>
                  </a:cubicBezTo>
                  <a:cubicBezTo>
                    <a:pt x="5848" y="1948"/>
                    <a:pt x="5970" y="1910"/>
                    <a:pt x="6092" y="1821"/>
                  </a:cubicBezTo>
                  <a:cubicBezTo>
                    <a:pt x="6237" y="1720"/>
                    <a:pt x="6324" y="1575"/>
                    <a:pt x="6368" y="1372"/>
                  </a:cubicBezTo>
                  <a:cubicBezTo>
                    <a:pt x="6382" y="1169"/>
                    <a:pt x="6353" y="995"/>
                    <a:pt x="6223" y="850"/>
                  </a:cubicBezTo>
                  <a:cubicBezTo>
                    <a:pt x="6092" y="690"/>
                    <a:pt x="5933" y="618"/>
                    <a:pt x="5730" y="574"/>
                  </a:cubicBezTo>
                  <a:lnTo>
                    <a:pt x="1784" y="8"/>
                  </a:lnTo>
                  <a:cubicBezTo>
                    <a:pt x="1747" y="3"/>
                    <a:pt x="1710" y="1"/>
                    <a:pt x="1674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4"/>
            <p:cNvSpPr/>
            <p:nvPr/>
          </p:nvSpPr>
          <p:spPr>
            <a:xfrm>
              <a:off x="3450975" y="3790750"/>
              <a:ext cx="177000" cy="212475"/>
            </a:xfrm>
            <a:custGeom>
              <a:avLst/>
              <a:gdLst/>
              <a:ahLst/>
              <a:cxnLst/>
              <a:rect l="l" t="t" r="r" b="b"/>
              <a:pathLst>
                <a:path w="7080" h="8499" extrusionOk="0">
                  <a:moveTo>
                    <a:pt x="4228" y="1"/>
                  </a:moveTo>
                  <a:cubicBezTo>
                    <a:pt x="3861" y="1"/>
                    <a:pt x="3511" y="48"/>
                    <a:pt x="3178" y="129"/>
                  </a:cubicBezTo>
                  <a:cubicBezTo>
                    <a:pt x="2626" y="274"/>
                    <a:pt x="2133" y="492"/>
                    <a:pt x="1698" y="811"/>
                  </a:cubicBezTo>
                  <a:cubicBezTo>
                    <a:pt x="1263" y="1116"/>
                    <a:pt x="900" y="1522"/>
                    <a:pt x="639" y="2015"/>
                  </a:cubicBezTo>
                  <a:cubicBezTo>
                    <a:pt x="364" y="2494"/>
                    <a:pt x="175" y="3045"/>
                    <a:pt x="88" y="3640"/>
                  </a:cubicBezTo>
                  <a:cubicBezTo>
                    <a:pt x="1" y="4336"/>
                    <a:pt x="30" y="4960"/>
                    <a:pt x="175" y="5525"/>
                  </a:cubicBezTo>
                  <a:cubicBezTo>
                    <a:pt x="320" y="6091"/>
                    <a:pt x="581" y="6555"/>
                    <a:pt x="929" y="6976"/>
                  </a:cubicBezTo>
                  <a:cubicBezTo>
                    <a:pt x="1292" y="7396"/>
                    <a:pt x="1684" y="7716"/>
                    <a:pt x="2177" y="7977"/>
                  </a:cubicBezTo>
                  <a:cubicBezTo>
                    <a:pt x="2670" y="8209"/>
                    <a:pt x="3192" y="8397"/>
                    <a:pt x="3758" y="8470"/>
                  </a:cubicBezTo>
                  <a:cubicBezTo>
                    <a:pt x="3975" y="8484"/>
                    <a:pt x="4207" y="8499"/>
                    <a:pt x="4425" y="8499"/>
                  </a:cubicBezTo>
                  <a:cubicBezTo>
                    <a:pt x="4643" y="8499"/>
                    <a:pt x="4875" y="8484"/>
                    <a:pt x="5092" y="8441"/>
                  </a:cubicBezTo>
                  <a:cubicBezTo>
                    <a:pt x="5339" y="8412"/>
                    <a:pt x="5556" y="8354"/>
                    <a:pt x="5774" y="8281"/>
                  </a:cubicBezTo>
                  <a:cubicBezTo>
                    <a:pt x="5963" y="8223"/>
                    <a:pt x="6108" y="8078"/>
                    <a:pt x="6180" y="7890"/>
                  </a:cubicBezTo>
                  <a:cubicBezTo>
                    <a:pt x="6253" y="7686"/>
                    <a:pt x="6224" y="7469"/>
                    <a:pt x="6093" y="7251"/>
                  </a:cubicBezTo>
                  <a:cubicBezTo>
                    <a:pt x="6006" y="7092"/>
                    <a:pt x="5876" y="6990"/>
                    <a:pt x="5716" y="6947"/>
                  </a:cubicBezTo>
                  <a:cubicBezTo>
                    <a:pt x="5642" y="6927"/>
                    <a:pt x="5565" y="6916"/>
                    <a:pt x="5486" y="6916"/>
                  </a:cubicBezTo>
                  <a:cubicBezTo>
                    <a:pt x="5395" y="6916"/>
                    <a:pt x="5302" y="6930"/>
                    <a:pt x="5208" y="6961"/>
                  </a:cubicBezTo>
                  <a:cubicBezTo>
                    <a:pt x="5005" y="7034"/>
                    <a:pt x="4788" y="7063"/>
                    <a:pt x="4570" y="7092"/>
                  </a:cubicBezTo>
                  <a:cubicBezTo>
                    <a:pt x="4353" y="7092"/>
                    <a:pt x="4135" y="7092"/>
                    <a:pt x="3917" y="7048"/>
                  </a:cubicBezTo>
                  <a:cubicBezTo>
                    <a:pt x="3540" y="6990"/>
                    <a:pt x="3178" y="6889"/>
                    <a:pt x="2873" y="6729"/>
                  </a:cubicBezTo>
                  <a:cubicBezTo>
                    <a:pt x="2554" y="6555"/>
                    <a:pt x="2307" y="6338"/>
                    <a:pt x="2090" y="6076"/>
                  </a:cubicBezTo>
                  <a:cubicBezTo>
                    <a:pt x="1872" y="5801"/>
                    <a:pt x="1727" y="5496"/>
                    <a:pt x="1640" y="5105"/>
                  </a:cubicBezTo>
                  <a:cubicBezTo>
                    <a:pt x="1539" y="4727"/>
                    <a:pt x="1524" y="4292"/>
                    <a:pt x="1597" y="3828"/>
                  </a:cubicBezTo>
                  <a:cubicBezTo>
                    <a:pt x="1655" y="3422"/>
                    <a:pt x="1785" y="3059"/>
                    <a:pt x="1945" y="2740"/>
                  </a:cubicBezTo>
                  <a:cubicBezTo>
                    <a:pt x="2104" y="2421"/>
                    <a:pt x="2322" y="2160"/>
                    <a:pt x="2597" y="1942"/>
                  </a:cubicBezTo>
                  <a:cubicBezTo>
                    <a:pt x="2873" y="1725"/>
                    <a:pt x="3192" y="1580"/>
                    <a:pt x="3540" y="1478"/>
                  </a:cubicBezTo>
                  <a:cubicBezTo>
                    <a:pt x="3732" y="1430"/>
                    <a:pt x="3937" y="1409"/>
                    <a:pt x="4152" y="1409"/>
                  </a:cubicBezTo>
                  <a:cubicBezTo>
                    <a:pt x="4328" y="1409"/>
                    <a:pt x="4512" y="1423"/>
                    <a:pt x="4701" y="1449"/>
                  </a:cubicBezTo>
                  <a:cubicBezTo>
                    <a:pt x="4933" y="1478"/>
                    <a:pt x="5150" y="1536"/>
                    <a:pt x="5353" y="1609"/>
                  </a:cubicBezTo>
                  <a:cubicBezTo>
                    <a:pt x="5556" y="1696"/>
                    <a:pt x="5730" y="1797"/>
                    <a:pt x="5919" y="1899"/>
                  </a:cubicBezTo>
                  <a:cubicBezTo>
                    <a:pt x="6064" y="2015"/>
                    <a:pt x="6224" y="2059"/>
                    <a:pt x="6383" y="2059"/>
                  </a:cubicBezTo>
                  <a:cubicBezTo>
                    <a:pt x="6543" y="2059"/>
                    <a:pt x="6688" y="2015"/>
                    <a:pt x="6818" y="1884"/>
                  </a:cubicBezTo>
                  <a:cubicBezTo>
                    <a:pt x="7007" y="1725"/>
                    <a:pt x="7079" y="1522"/>
                    <a:pt x="7079" y="1304"/>
                  </a:cubicBezTo>
                  <a:cubicBezTo>
                    <a:pt x="7079" y="1087"/>
                    <a:pt x="6963" y="898"/>
                    <a:pt x="6789" y="782"/>
                  </a:cubicBezTo>
                  <a:cubicBezTo>
                    <a:pt x="6514" y="594"/>
                    <a:pt x="6209" y="434"/>
                    <a:pt x="5905" y="303"/>
                  </a:cubicBezTo>
                  <a:cubicBezTo>
                    <a:pt x="5585" y="173"/>
                    <a:pt x="5252" y="100"/>
                    <a:pt x="4918" y="57"/>
                  </a:cubicBezTo>
                  <a:cubicBezTo>
                    <a:pt x="4682" y="18"/>
                    <a:pt x="4452" y="1"/>
                    <a:pt x="4228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4"/>
            <p:cNvSpPr/>
            <p:nvPr/>
          </p:nvSpPr>
          <p:spPr>
            <a:xfrm>
              <a:off x="3635200" y="3811875"/>
              <a:ext cx="162475" cy="213875"/>
            </a:xfrm>
            <a:custGeom>
              <a:avLst/>
              <a:gdLst/>
              <a:ahLst/>
              <a:cxnLst/>
              <a:rect l="l" t="t" r="r" b="b"/>
              <a:pathLst>
                <a:path w="6499" h="8555" extrusionOk="0">
                  <a:moveTo>
                    <a:pt x="3441" y="1419"/>
                  </a:moveTo>
                  <a:cubicBezTo>
                    <a:pt x="3502" y="1419"/>
                    <a:pt x="3564" y="1423"/>
                    <a:pt x="3627" y="1431"/>
                  </a:cubicBezTo>
                  <a:cubicBezTo>
                    <a:pt x="3946" y="1489"/>
                    <a:pt x="4222" y="1634"/>
                    <a:pt x="4439" y="1866"/>
                  </a:cubicBezTo>
                  <a:cubicBezTo>
                    <a:pt x="4657" y="2113"/>
                    <a:pt x="4802" y="2446"/>
                    <a:pt x="4874" y="2882"/>
                  </a:cubicBezTo>
                  <a:cubicBezTo>
                    <a:pt x="4947" y="3317"/>
                    <a:pt x="4947" y="3868"/>
                    <a:pt x="4860" y="4506"/>
                  </a:cubicBezTo>
                  <a:cubicBezTo>
                    <a:pt x="4758" y="5115"/>
                    <a:pt x="4642" y="5638"/>
                    <a:pt x="4439" y="6044"/>
                  </a:cubicBezTo>
                  <a:cubicBezTo>
                    <a:pt x="4251" y="6435"/>
                    <a:pt x="4018" y="6725"/>
                    <a:pt x="3743" y="6914"/>
                  </a:cubicBezTo>
                  <a:cubicBezTo>
                    <a:pt x="3531" y="7055"/>
                    <a:pt x="3282" y="7129"/>
                    <a:pt x="3025" y="7129"/>
                  </a:cubicBezTo>
                  <a:cubicBezTo>
                    <a:pt x="2965" y="7129"/>
                    <a:pt x="2904" y="7125"/>
                    <a:pt x="2844" y="7117"/>
                  </a:cubicBezTo>
                  <a:cubicBezTo>
                    <a:pt x="2510" y="7059"/>
                    <a:pt x="2249" y="6914"/>
                    <a:pt x="2046" y="6653"/>
                  </a:cubicBezTo>
                  <a:cubicBezTo>
                    <a:pt x="1828" y="6421"/>
                    <a:pt x="1683" y="6073"/>
                    <a:pt x="1611" y="5638"/>
                  </a:cubicBezTo>
                  <a:cubicBezTo>
                    <a:pt x="1538" y="5202"/>
                    <a:pt x="1538" y="4680"/>
                    <a:pt x="1625" y="4042"/>
                  </a:cubicBezTo>
                  <a:cubicBezTo>
                    <a:pt x="1712" y="3389"/>
                    <a:pt x="1843" y="2882"/>
                    <a:pt x="2046" y="2490"/>
                  </a:cubicBezTo>
                  <a:cubicBezTo>
                    <a:pt x="2220" y="2084"/>
                    <a:pt x="2466" y="1823"/>
                    <a:pt x="2728" y="1634"/>
                  </a:cubicBezTo>
                  <a:cubicBezTo>
                    <a:pt x="2951" y="1493"/>
                    <a:pt x="3184" y="1419"/>
                    <a:pt x="3441" y="1419"/>
                  </a:cubicBezTo>
                  <a:close/>
                  <a:moveTo>
                    <a:pt x="3339" y="0"/>
                  </a:moveTo>
                  <a:cubicBezTo>
                    <a:pt x="2859" y="0"/>
                    <a:pt x="2436" y="112"/>
                    <a:pt x="2046" y="329"/>
                  </a:cubicBezTo>
                  <a:cubicBezTo>
                    <a:pt x="1538" y="619"/>
                    <a:pt x="1103" y="1068"/>
                    <a:pt x="769" y="1678"/>
                  </a:cubicBezTo>
                  <a:cubicBezTo>
                    <a:pt x="450" y="2272"/>
                    <a:pt x="233" y="2998"/>
                    <a:pt x="102" y="3824"/>
                  </a:cubicBezTo>
                  <a:cubicBezTo>
                    <a:pt x="1" y="4666"/>
                    <a:pt x="15" y="5420"/>
                    <a:pt x="160" y="6102"/>
                  </a:cubicBezTo>
                  <a:cubicBezTo>
                    <a:pt x="305" y="6769"/>
                    <a:pt x="595" y="7335"/>
                    <a:pt x="1016" y="7741"/>
                  </a:cubicBezTo>
                  <a:cubicBezTo>
                    <a:pt x="1422" y="8161"/>
                    <a:pt x="1973" y="8437"/>
                    <a:pt x="2640" y="8524"/>
                  </a:cubicBezTo>
                  <a:cubicBezTo>
                    <a:pt x="2794" y="8544"/>
                    <a:pt x="2945" y="8554"/>
                    <a:pt x="3093" y="8554"/>
                  </a:cubicBezTo>
                  <a:cubicBezTo>
                    <a:pt x="3584" y="8554"/>
                    <a:pt x="4037" y="8443"/>
                    <a:pt x="4439" y="8219"/>
                  </a:cubicBezTo>
                  <a:cubicBezTo>
                    <a:pt x="4947" y="7929"/>
                    <a:pt x="5382" y="7480"/>
                    <a:pt x="5701" y="6871"/>
                  </a:cubicBezTo>
                  <a:cubicBezTo>
                    <a:pt x="6035" y="6276"/>
                    <a:pt x="6267" y="5551"/>
                    <a:pt x="6383" y="4724"/>
                  </a:cubicBezTo>
                  <a:cubicBezTo>
                    <a:pt x="6499" y="3882"/>
                    <a:pt x="6484" y="3128"/>
                    <a:pt x="6325" y="2446"/>
                  </a:cubicBezTo>
                  <a:cubicBezTo>
                    <a:pt x="6180" y="1794"/>
                    <a:pt x="5890" y="1243"/>
                    <a:pt x="5469" y="822"/>
                  </a:cubicBezTo>
                  <a:cubicBezTo>
                    <a:pt x="5048" y="401"/>
                    <a:pt x="4512" y="126"/>
                    <a:pt x="3844" y="39"/>
                  </a:cubicBezTo>
                  <a:cubicBezTo>
                    <a:pt x="3669" y="13"/>
                    <a:pt x="3501" y="0"/>
                    <a:pt x="3339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4"/>
            <p:cNvSpPr/>
            <p:nvPr/>
          </p:nvSpPr>
          <p:spPr>
            <a:xfrm>
              <a:off x="3230150" y="4026050"/>
              <a:ext cx="164300" cy="209150"/>
            </a:xfrm>
            <a:custGeom>
              <a:avLst/>
              <a:gdLst/>
              <a:ahLst/>
              <a:cxnLst/>
              <a:rect l="l" t="t" r="r" b="b"/>
              <a:pathLst>
                <a:path w="6572" h="8366" extrusionOk="0">
                  <a:moveTo>
                    <a:pt x="2338" y="1543"/>
                  </a:moveTo>
                  <a:lnTo>
                    <a:pt x="4207" y="1814"/>
                  </a:lnTo>
                  <a:cubicBezTo>
                    <a:pt x="4482" y="1843"/>
                    <a:pt x="4686" y="1930"/>
                    <a:pt x="4787" y="2118"/>
                  </a:cubicBezTo>
                  <a:cubicBezTo>
                    <a:pt x="4932" y="2292"/>
                    <a:pt x="4990" y="2539"/>
                    <a:pt x="4932" y="2858"/>
                  </a:cubicBezTo>
                  <a:cubicBezTo>
                    <a:pt x="4903" y="3134"/>
                    <a:pt x="4787" y="3308"/>
                    <a:pt x="4584" y="3438"/>
                  </a:cubicBezTo>
                  <a:cubicBezTo>
                    <a:pt x="4433" y="3531"/>
                    <a:pt x="4273" y="3578"/>
                    <a:pt x="4104" y="3578"/>
                  </a:cubicBezTo>
                  <a:cubicBezTo>
                    <a:pt x="4061" y="3578"/>
                    <a:pt x="4018" y="3575"/>
                    <a:pt x="3975" y="3569"/>
                  </a:cubicBezTo>
                  <a:lnTo>
                    <a:pt x="2090" y="3300"/>
                  </a:lnTo>
                  <a:lnTo>
                    <a:pt x="2090" y="3300"/>
                  </a:lnTo>
                  <a:lnTo>
                    <a:pt x="2338" y="1543"/>
                  </a:lnTo>
                  <a:close/>
                  <a:moveTo>
                    <a:pt x="1917" y="4628"/>
                  </a:moveTo>
                  <a:lnTo>
                    <a:pt x="3873" y="4903"/>
                  </a:lnTo>
                  <a:cubicBezTo>
                    <a:pt x="4033" y="4932"/>
                    <a:pt x="4192" y="4961"/>
                    <a:pt x="4381" y="5048"/>
                  </a:cubicBezTo>
                  <a:cubicBezTo>
                    <a:pt x="4569" y="5106"/>
                    <a:pt x="4715" y="5237"/>
                    <a:pt x="4831" y="5396"/>
                  </a:cubicBezTo>
                  <a:cubicBezTo>
                    <a:pt x="4961" y="5556"/>
                    <a:pt x="4990" y="5817"/>
                    <a:pt x="4932" y="6165"/>
                  </a:cubicBezTo>
                  <a:cubicBezTo>
                    <a:pt x="4889" y="6528"/>
                    <a:pt x="4758" y="6774"/>
                    <a:pt x="4526" y="6934"/>
                  </a:cubicBezTo>
                  <a:cubicBezTo>
                    <a:pt x="4338" y="7067"/>
                    <a:pt x="4124" y="7124"/>
                    <a:pt x="3885" y="7124"/>
                  </a:cubicBezTo>
                  <a:cubicBezTo>
                    <a:pt x="3811" y="7124"/>
                    <a:pt x="3734" y="7118"/>
                    <a:pt x="3656" y="7108"/>
                  </a:cubicBezTo>
                  <a:lnTo>
                    <a:pt x="1612" y="6804"/>
                  </a:lnTo>
                  <a:lnTo>
                    <a:pt x="1612" y="6804"/>
                  </a:lnTo>
                  <a:lnTo>
                    <a:pt x="1917" y="4628"/>
                  </a:lnTo>
                  <a:close/>
                  <a:moveTo>
                    <a:pt x="1606" y="0"/>
                  </a:moveTo>
                  <a:cubicBezTo>
                    <a:pt x="1460" y="0"/>
                    <a:pt x="1331" y="53"/>
                    <a:pt x="1219" y="131"/>
                  </a:cubicBezTo>
                  <a:cubicBezTo>
                    <a:pt x="1059" y="262"/>
                    <a:pt x="987" y="407"/>
                    <a:pt x="943" y="610"/>
                  </a:cubicBezTo>
                  <a:lnTo>
                    <a:pt x="44" y="7137"/>
                  </a:lnTo>
                  <a:cubicBezTo>
                    <a:pt x="0" y="7340"/>
                    <a:pt x="58" y="7514"/>
                    <a:pt x="160" y="7659"/>
                  </a:cubicBezTo>
                  <a:cubicBezTo>
                    <a:pt x="290" y="7819"/>
                    <a:pt x="436" y="7891"/>
                    <a:pt x="639" y="7935"/>
                  </a:cubicBezTo>
                  <a:lnTo>
                    <a:pt x="3453" y="8341"/>
                  </a:lnTo>
                  <a:cubicBezTo>
                    <a:pt x="3623" y="8358"/>
                    <a:pt x="3792" y="8365"/>
                    <a:pt x="3965" y="8365"/>
                  </a:cubicBezTo>
                  <a:cubicBezTo>
                    <a:pt x="4088" y="8365"/>
                    <a:pt x="4211" y="8362"/>
                    <a:pt x="4337" y="8356"/>
                  </a:cubicBezTo>
                  <a:cubicBezTo>
                    <a:pt x="4642" y="8341"/>
                    <a:pt x="4932" y="8268"/>
                    <a:pt x="5222" y="8123"/>
                  </a:cubicBezTo>
                  <a:cubicBezTo>
                    <a:pt x="5512" y="7993"/>
                    <a:pt x="5773" y="7775"/>
                    <a:pt x="5962" y="7485"/>
                  </a:cubicBezTo>
                  <a:cubicBezTo>
                    <a:pt x="6180" y="7195"/>
                    <a:pt x="6310" y="6789"/>
                    <a:pt x="6383" y="6310"/>
                  </a:cubicBezTo>
                  <a:cubicBezTo>
                    <a:pt x="6441" y="5875"/>
                    <a:pt x="6397" y="5469"/>
                    <a:pt x="6252" y="5164"/>
                  </a:cubicBezTo>
                  <a:cubicBezTo>
                    <a:pt x="6107" y="4831"/>
                    <a:pt x="5918" y="4584"/>
                    <a:pt x="5657" y="4381"/>
                  </a:cubicBezTo>
                  <a:cubicBezTo>
                    <a:pt x="5551" y="4302"/>
                    <a:pt x="5446" y="4232"/>
                    <a:pt x="5341" y="4170"/>
                  </a:cubicBezTo>
                  <a:lnTo>
                    <a:pt x="5341" y="4170"/>
                  </a:lnTo>
                  <a:cubicBezTo>
                    <a:pt x="5646" y="4066"/>
                    <a:pt x="5885" y="3905"/>
                    <a:pt x="6078" y="3699"/>
                  </a:cubicBezTo>
                  <a:cubicBezTo>
                    <a:pt x="6296" y="3453"/>
                    <a:pt x="6426" y="3163"/>
                    <a:pt x="6484" y="2800"/>
                  </a:cubicBezTo>
                  <a:cubicBezTo>
                    <a:pt x="6571" y="2133"/>
                    <a:pt x="6455" y="1611"/>
                    <a:pt x="6151" y="1234"/>
                  </a:cubicBezTo>
                  <a:cubicBezTo>
                    <a:pt x="5846" y="842"/>
                    <a:pt x="5338" y="610"/>
                    <a:pt x="4613" y="508"/>
                  </a:cubicBezTo>
                  <a:lnTo>
                    <a:pt x="1741" y="15"/>
                  </a:lnTo>
                  <a:cubicBezTo>
                    <a:pt x="1694" y="5"/>
                    <a:pt x="1649" y="0"/>
                    <a:pt x="1606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4"/>
            <p:cNvSpPr/>
            <p:nvPr/>
          </p:nvSpPr>
          <p:spPr>
            <a:xfrm>
              <a:off x="3396600" y="4060125"/>
              <a:ext cx="175900" cy="210225"/>
            </a:xfrm>
            <a:custGeom>
              <a:avLst/>
              <a:gdLst/>
              <a:ahLst/>
              <a:cxnLst/>
              <a:rect l="l" t="t" r="r" b="b"/>
              <a:pathLst>
                <a:path w="7036" h="8409" extrusionOk="0">
                  <a:moveTo>
                    <a:pt x="4228" y="2256"/>
                  </a:moveTo>
                  <a:lnTo>
                    <a:pt x="4985" y="5048"/>
                  </a:lnTo>
                  <a:lnTo>
                    <a:pt x="4985" y="5048"/>
                  </a:lnTo>
                  <a:lnTo>
                    <a:pt x="2736" y="4727"/>
                  </a:lnTo>
                  <a:lnTo>
                    <a:pt x="2736" y="4727"/>
                  </a:lnTo>
                  <a:lnTo>
                    <a:pt x="4228" y="2256"/>
                  </a:lnTo>
                  <a:close/>
                  <a:moveTo>
                    <a:pt x="4396" y="0"/>
                  </a:moveTo>
                  <a:cubicBezTo>
                    <a:pt x="4318" y="0"/>
                    <a:pt x="4243" y="18"/>
                    <a:pt x="4178" y="59"/>
                  </a:cubicBezTo>
                  <a:cubicBezTo>
                    <a:pt x="4033" y="117"/>
                    <a:pt x="3917" y="233"/>
                    <a:pt x="3844" y="378"/>
                  </a:cubicBezTo>
                  <a:lnTo>
                    <a:pt x="87" y="6717"/>
                  </a:lnTo>
                  <a:cubicBezTo>
                    <a:pt x="58" y="6789"/>
                    <a:pt x="44" y="6862"/>
                    <a:pt x="15" y="6934"/>
                  </a:cubicBezTo>
                  <a:cubicBezTo>
                    <a:pt x="0" y="7094"/>
                    <a:pt x="15" y="7239"/>
                    <a:pt x="116" y="7370"/>
                  </a:cubicBezTo>
                  <a:cubicBezTo>
                    <a:pt x="203" y="7500"/>
                    <a:pt x="348" y="7573"/>
                    <a:pt x="551" y="7602"/>
                  </a:cubicBezTo>
                  <a:cubicBezTo>
                    <a:pt x="589" y="7609"/>
                    <a:pt x="623" y="7613"/>
                    <a:pt x="656" y="7613"/>
                  </a:cubicBezTo>
                  <a:cubicBezTo>
                    <a:pt x="751" y="7613"/>
                    <a:pt x="832" y="7583"/>
                    <a:pt x="929" y="7529"/>
                  </a:cubicBezTo>
                  <a:cubicBezTo>
                    <a:pt x="1059" y="7486"/>
                    <a:pt x="1146" y="7370"/>
                    <a:pt x="1219" y="7239"/>
                  </a:cubicBezTo>
                  <a:lnTo>
                    <a:pt x="1996" y="5952"/>
                  </a:lnTo>
                  <a:lnTo>
                    <a:pt x="1996" y="5952"/>
                  </a:lnTo>
                  <a:lnTo>
                    <a:pt x="5356" y="6416"/>
                  </a:lnTo>
                  <a:lnTo>
                    <a:pt x="5356" y="6416"/>
                  </a:lnTo>
                  <a:lnTo>
                    <a:pt x="5744" y="7848"/>
                  </a:lnTo>
                  <a:cubicBezTo>
                    <a:pt x="5788" y="8008"/>
                    <a:pt x="5860" y="8138"/>
                    <a:pt x="5947" y="8225"/>
                  </a:cubicBezTo>
                  <a:cubicBezTo>
                    <a:pt x="6034" y="8327"/>
                    <a:pt x="6165" y="8385"/>
                    <a:pt x="6295" y="8400"/>
                  </a:cubicBezTo>
                  <a:cubicBezTo>
                    <a:pt x="6325" y="8405"/>
                    <a:pt x="6355" y="8408"/>
                    <a:pt x="6386" y="8408"/>
                  </a:cubicBezTo>
                  <a:cubicBezTo>
                    <a:pt x="6505" y="8408"/>
                    <a:pt x="6630" y="8364"/>
                    <a:pt x="6745" y="8283"/>
                  </a:cubicBezTo>
                  <a:cubicBezTo>
                    <a:pt x="6905" y="8182"/>
                    <a:pt x="6977" y="8022"/>
                    <a:pt x="7021" y="7819"/>
                  </a:cubicBezTo>
                  <a:cubicBezTo>
                    <a:pt x="7035" y="7747"/>
                    <a:pt x="7021" y="7660"/>
                    <a:pt x="7006" y="7558"/>
                  </a:cubicBezTo>
                  <a:lnTo>
                    <a:pt x="5150" y="552"/>
                  </a:lnTo>
                  <a:cubicBezTo>
                    <a:pt x="5135" y="407"/>
                    <a:pt x="5062" y="277"/>
                    <a:pt x="4946" y="190"/>
                  </a:cubicBezTo>
                  <a:cubicBezTo>
                    <a:pt x="4845" y="103"/>
                    <a:pt x="4714" y="45"/>
                    <a:pt x="4584" y="30"/>
                  </a:cubicBezTo>
                  <a:cubicBezTo>
                    <a:pt x="4521" y="11"/>
                    <a:pt x="4457" y="0"/>
                    <a:pt x="4396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4"/>
            <p:cNvSpPr/>
            <p:nvPr/>
          </p:nvSpPr>
          <p:spPr>
            <a:xfrm>
              <a:off x="3594575" y="4086025"/>
              <a:ext cx="174100" cy="205500"/>
            </a:xfrm>
            <a:custGeom>
              <a:avLst/>
              <a:gdLst/>
              <a:ahLst/>
              <a:cxnLst/>
              <a:rect l="l" t="t" r="r" b="b"/>
              <a:pathLst>
                <a:path w="6964" h="8220" extrusionOk="0">
                  <a:moveTo>
                    <a:pt x="4177" y="0"/>
                  </a:moveTo>
                  <a:cubicBezTo>
                    <a:pt x="3812" y="0"/>
                    <a:pt x="3460" y="45"/>
                    <a:pt x="3120" y="140"/>
                  </a:cubicBezTo>
                  <a:cubicBezTo>
                    <a:pt x="2597" y="285"/>
                    <a:pt x="2133" y="503"/>
                    <a:pt x="1698" y="822"/>
                  </a:cubicBezTo>
                  <a:cubicBezTo>
                    <a:pt x="1263" y="1126"/>
                    <a:pt x="915" y="1532"/>
                    <a:pt x="625" y="1982"/>
                  </a:cubicBezTo>
                  <a:cubicBezTo>
                    <a:pt x="335" y="2461"/>
                    <a:pt x="146" y="2939"/>
                    <a:pt x="74" y="3520"/>
                  </a:cubicBezTo>
                  <a:cubicBezTo>
                    <a:pt x="1" y="4100"/>
                    <a:pt x="45" y="4637"/>
                    <a:pt x="190" y="5159"/>
                  </a:cubicBezTo>
                  <a:cubicBezTo>
                    <a:pt x="335" y="5681"/>
                    <a:pt x="567" y="6160"/>
                    <a:pt x="900" y="6566"/>
                  </a:cubicBezTo>
                  <a:cubicBezTo>
                    <a:pt x="1205" y="6986"/>
                    <a:pt x="1597" y="7349"/>
                    <a:pt x="2075" y="7625"/>
                  </a:cubicBezTo>
                  <a:cubicBezTo>
                    <a:pt x="2539" y="7915"/>
                    <a:pt x="3047" y="8089"/>
                    <a:pt x="3627" y="8161"/>
                  </a:cubicBezTo>
                  <a:cubicBezTo>
                    <a:pt x="3889" y="8202"/>
                    <a:pt x="4141" y="8220"/>
                    <a:pt x="4392" y="8220"/>
                  </a:cubicBezTo>
                  <a:cubicBezTo>
                    <a:pt x="4586" y="8220"/>
                    <a:pt x="4780" y="8209"/>
                    <a:pt x="4976" y="8190"/>
                  </a:cubicBezTo>
                  <a:cubicBezTo>
                    <a:pt x="5397" y="8118"/>
                    <a:pt x="5789" y="8002"/>
                    <a:pt x="6166" y="7842"/>
                  </a:cubicBezTo>
                  <a:cubicBezTo>
                    <a:pt x="6267" y="7799"/>
                    <a:pt x="6354" y="7726"/>
                    <a:pt x="6441" y="7639"/>
                  </a:cubicBezTo>
                  <a:cubicBezTo>
                    <a:pt x="6528" y="7552"/>
                    <a:pt x="6586" y="7422"/>
                    <a:pt x="6601" y="7276"/>
                  </a:cubicBezTo>
                  <a:lnTo>
                    <a:pt x="6949" y="4883"/>
                  </a:lnTo>
                  <a:cubicBezTo>
                    <a:pt x="6963" y="4680"/>
                    <a:pt x="6934" y="4506"/>
                    <a:pt x="6818" y="4361"/>
                  </a:cubicBezTo>
                  <a:cubicBezTo>
                    <a:pt x="6717" y="4201"/>
                    <a:pt x="6572" y="4129"/>
                    <a:pt x="6369" y="4085"/>
                  </a:cubicBezTo>
                  <a:lnTo>
                    <a:pt x="4512" y="3839"/>
                  </a:lnTo>
                  <a:cubicBezTo>
                    <a:pt x="4474" y="3833"/>
                    <a:pt x="4435" y="3830"/>
                    <a:pt x="4397" y="3830"/>
                  </a:cubicBezTo>
                  <a:cubicBezTo>
                    <a:pt x="4248" y="3830"/>
                    <a:pt x="4105" y="3874"/>
                    <a:pt x="3990" y="3955"/>
                  </a:cubicBezTo>
                  <a:cubicBezTo>
                    <a:pt x="3830" y="4071"/>
                    <a:pt x="3758" y="4216"/>
                    <a:pt x="3714" y="4419"/>
                  </a:cubicBezTo>
                  <a:cubicBezTo>
                    <a:pt x="3685" y="4608"/>
                    <a:pt x="3743" y="4782"/>
                    <a:pt x="3845" y="4927"/>
                  </a:cubicBezTo>
                  <a:cubicBezTo>
                    <a:pt x="3975" y="5072"/>
                    <a:pt x="4120" y="5144"/>
                    <a:pt x="4324" y="5173"/>
                  </a:cubicBezTo>
                  <a:lnTo>
                    <a:pt x="5386" y="5334"/>
                  </a:lnTo>
                  <a:lnTo>
                    <a:pt x="5386" y="5334"/>
                  </a:lnTo>
                  <a:lnTo>
                    <a:pt x="5178" y="6782"/>
                  </a:lnTo>
                  <a:lnTo>
                    <a:pt x="5178" y="6782"/>
                  </a:lnTo>
                  <a:cubicBezTo>
                    <a:pt x="5010" y="6822"/>
                    <a:pt x="4814" y="6841"/>
                    <a:pt x="4599" y="6841"/>
                  </a:cubicBezTo>
                  <a:cubicBezTo>
                    <a:pt x="4309" y="6841"/>
                    <a:pt x="4048" y="6841"/>
                    <a:pt x="3830" y="6812"/>
                  </a:cubicBezTo>
                  <a:cubicBezTo>
                    <a:pt x="3337" y="6740"/>
                    <a:pt x="2902" y="6551"/>
                    <a:pt x="2539" y="6247"/>
                  </a:cubicBezTo>
                  <a:cubicBezTo>
                    <a:pt x="2177" y="5942"/>
                    <a:pt x="1901" y="5550"/>
                    <a:pt x="1727" y="5115"/>
                  </a:cubicBezTo>
                  <a:cubicBezTo>
                    <a:pt x="1539" y="4680"/>
                    <a:pt x="1495" y="4216"/>
                    <a:pt x="1568" y="3723"/>
                  </a:cubicBezTo>
                  <a:cubicBezTo>
                    <a:pt x="1640" y="3230"/>
                    <a:pt x="1814" y="2794"/>
                    <a:pt x="2104" y="2417"/>
                  </a:cubicBezTo>
                  <a:cubicBezTo>
                    <a:pt x="2394" y="2040"/>
                    <a:pt x="2757" y="1750"/>
                    <a:pt x="3192" y="1561"/>
                  </a:cubicBezTo>
                  <a:cubicBezTo>
                    <a:pt x="3525" y="1433"/>
                    <a:pt x="3865" y="1360"/>
                    <a:pt x="4220" y="1360"/>
                  </a:cubicBezTo>
                  <a:cubicBezTo>
                    <a:pt x="4344" y="1360"/>
                    <a:pt x="4471" y="1369"/>
                    <a:pt x="4599" y="1387"/>
                  </a:cubicBezTo>
                  <a:cubicBezTo>
                    <a:pt x="4831" y="1416"/>
                    <a:pt x="5049" y="1474"/>
                    <a:pt x="5252" y="1547"/>
                  </a:cubicBezTo>
                  <a:cubicBezTo>
                    <a:pt x="5440" y="1620"/>
                    <a:pt x="5629" y="1707"/>
                    <a:pt x="5803" y="1823"/>
                  </a:cubicBezTo>
                  <a:cubicBezTo>
                    <a:pt x="5861" y="1852"/>
                    <a:pt x="5934" y="1895"/>
                    <a:pt x="5992" y="1910"/>
                  </a:cubicBezTo>
                  <a:cubicBezTo>
                    <a:pt x="6050" y="1953"/>
                    <a:pt x="6122" y="1968"/>
                    <a:pt x="6166" y="1968"/>
                  </a:cubicBezTo>
                  <a:cubicBezTo>
                    <a:pt x="6203" y="1973"/>
                    <a:pt x="6239" y="1976"/>
                    <a:pt x="6273" y="1976"/>
                  </a:cubicBezTo>
                  <a:cubicBezTo>
                    <a:pt x="6416" y="1976"/>
                    <a:pt x="6542" y="1928"/>
                    <a:pt x="6659" y="1823"/>
                  </a:cubicBezTo>
                  <a:cubicBezTo>
                    <a:pt x="6804" y="1692"/>
                    <a:pt x="6891" y="1547"/>
                    <a:pt x="6920" y="1373"/>
                  </a:cubicBezTo>
                  <a:cubicBezTo>
                    <a:pt x="6934" y="1257"/>
                    <a:pt x="6920" y="1155"/>
                    <a:pt x="6876" y="1039"/>
                  </a:cubicBezTo>
                  <a:cubicBezTo>
                    <a:pt x="6847" y="938"/>
                    <a:pt x="6775" y="836"/>
                    <a:pt x="6659" y="764"/>
                  </a:cubicBezTo>
                  <a:cubicBezTo>
                    <a:pt x="6412" y="575"/>
                    <a:pt x="6122" y="430"/>
                    <a:pt x="5789" y="300"/>
                  </a:cubicBezTo>
                  <a:cubicBezTo>
                    <a:pt x="5455" y="169"/>
                    <a:pt x="5121" y="96"/>
                    <a:pt x="4773" y="38"/>
                  </a:cubicBezTo>
                  <a:cubicBezTo>
                    <a:pt x="4571" y="13"/>
                    <a:pt x="4372" y="0"/>
                    <a:pt x="4177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CD0C4B-41CB-4001-94F1-6F59D682E9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A87BC2-17E7-4275-ABFB-FFCEF4C071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175D83-68C7-4049-B499-58E3048F6D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2585A-EC52-4E11-A3EE-C9693840AA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74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679600" y="1410550"/>
            <a:ext cx="5962200" cy="20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9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679600" y="3266550"/>
            <a:ext cx="5918400" cy="40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 rot="8100000">
            <a:off x="-192229" y="-17447"/>
            <a:ext cx="853142" cy="1104889"/>
            <a:chOff x="2833850" y="2350550"/>
            <a:chExt cx="853150" cy="1104900"/>
          </a:xfrm>
        </p:grpSpPr>
        <p:sp>
          <p:nvSpPr>
            <p:cNvPr id="12" name="Google Shape;12;p2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8697874">
            <a:off x="826879" y="-244003"/>
            <a:ext cx="804944" cy="1182558"/>
            <a:chOff x="9601332" y="3570186"/>
            <a:chExt cx="1128185" cy="1562191"/>
          </a:xfrm>
        </p:grpSpPr>
        <p:sp>
          <p:nvSpPr>
            <p:cNvPr id="15" name="Google Shape;15;p2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23;p2"/>
          <p:cNvGrpSpPr/>
          <p:nvPr/>
        </p:nvGrpSpPr>
        <p:grpSpPr>
          <a:xfrm rot="-1506053">
            <a:off x="7352653" y="3850784"/>
            <a:ext cx="1021051" cy="1629906"/>
            <a:chOff x="8529317" y="3813271"/>
            <a:chExt cx="934909" cy="1492397"/>
          </a:xfrm>
        </p:grpSpPr>
        <p:sp>
          <p:nvSpPr>
            <p:cNvPr id="24" name="Google Shape;24;p2"/>
            <p:cNvSpPr/>
            <p:nvPr/>
          </p:nvSpPr>
          <p:spPr>
            <a:xfrm rot="-899960">
              <a:off x="8662782" y="3880642"/>
              <a:ext cx="667980" cy="1119317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 rot="-899960">
              <a:off x="8857578" y="4064306"/>
              <a:ext cx="407813" cy="1209189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 rot="-1506053">
            <a:off x="8166512" y="3503552"/>
            <a:ext cx="1232135" cy="1706130"/>
            <a:chOff x="9601332" y="3570186"/>
            <a:chExt cx="1128185" cy="1562191"/>
          </a:xfrm>
        </p:grpSpPr>
        <p:sp>
          <p:nvSpPr>
            <p:cNvPr id="27" name="Google Shape;27;p2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35;p2"/>
          <p:cNvGrpSpPr/>
          <p:nvPr/>
        </p:nvGrpSpPr>
        <p:grpSpPr>
          <a:xfrm rot="-8100000">
            <a:off x="7581850" y="-532081"/>
            <a:ext cx="1016742" cy="1623027"/>
            <a:chOff x="8529317" y="3813271"/>
            <a:chExt cx="934909" cy="1492397"/>
          </a:xfrm>
        </p:grpSpPr>
        <p:sp>
          <p:nvSpPr>
            <p:cNvPr id="36" name="Google Shape;36;p2"/>
            <p:cNvSpPr/>
            <p:nvPr/>
          </p:nvSpPr>
          <p:spPr>
            <a:xfrm rot="-899960">
              <a:off x="8662782" y="3880642"/>
              <a:ext cx="667980" cy="1119317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 rot="-899960">
              <a:off x="8857578" y="4064306"/>
              <a:ext cx="407813" cy="1209189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 rot="-6600067">
            <a:off x="8121577" y="-50117"/>
            <a:ext cx="1441567" cy="1680320"/>
            <a:chOff x="6332867" y="4307670"/>
            <a:chExt cx="1325460" cy="1544983"/>
          </a:xfrm>
        </p:grpSpPr>
        <p:sp>
          <p:nvSpPr>
            <p:cNvPr id="39" name="Google Shape;39;p2"/>
            <p:cNvSpPr/>
            <p:nvPr/>
          </p:nvSpPr>
          <p:spPr>
            <a:xfrm rot="-899960">
              <a:off x="6463938" y="4425628"/>
              <a:ext cx="1063318" cy="1152866"/>
            </a:xfrm>
            <a:custGeom>
              <a:avLst/>
              <a:gdLst/>
              <a:ahLst/>
              <a:cxnLst/>
              <a:rect l="l" t="t" r="r" b="b"/>
              <a:pathLst>
                <a:path w="42534" h="46116" extrusionOk="0">
                  <a:moveTo>
                    <a:pt x="19466" y="1"/>
                  </a:moveTo>
                  <a:cubicBezTo>
                    <a:pt x="17331" y="1"/>
                    <a:pt x="15514" y="2890"/>
                    <a:pt x="16156" y="8991"/>
                  </a:cubicBezTo>
                  <a:cubicBezTo>
                    <a:pt x="14254" y="4366"/>
                    <a:pt x="12170" y="2486"/>
                    <a:pt x="10570" y="2486"/>
                  </a:cubicBezTo>
                  <a:cubicBezTo>
                    <a:pt x="7427" y="2486"/>
                    <a:pt x="6150" y="9740"/>
                    <a:pt x="11786" y="17697"/>
                  </a:cubicBezTo>
                  <a:cubicBezTo>
                    <a:pt x="10636" y="16102"/>
                    <a:pt x="8702" y="14888"/>
                    <a:pt x="7051" y="14888"/>
                  </a:cubicBezTo>
                  <a:cubicBezTo>
                    <a:pt x="5733" y="14888"/>
                    <a:pt x="4595" y="15661"/>
                    <a:pt x="4181" y="17630"/>
                  </a:cubicBezTo>
                  <a:cubicBezTo>
                    <a:pt x="3780" y="22301"/>
                    <a:pt x="6549" y="26370"/>
                    <a:pt x="9685" y="29973"/>
                  </a:cubicBezTo>
                  <a:cubicBezTo>
                    <a:pt x="8309" y="28427"/>
                    <a:pt x="6009" y="27440"/>
                    <a:pt x="4056" y="27440"/>
                  </a:cubicBezTo>
                  <a:cubicBezTo>
                    <a:pt x="1796" y="27440"/>
                    <a:pt x="1" y="28763"/>
                    <a:pt x="645" y="32074"/>
                  </a:cubicBezTo>
                  <a:cubicBezTo>
                    <a:pt x="2766" y="40250"/>
                    <a:pt x="11306" y="46115"/>
                    <a:pt x="20290" y="46115"/>
                  </a:cubicBezTo>
                  <a:cubicBezTo>
                    <a:pt x="22045" y="46115"/>
                    <a:pt x="23818" y="45891"/>
                    <a:pt x="25563" y="45417"/>
                  </a:cubicBezTo>
                  <a:cubicBezTo>
                    <a:pt x="42533" y="40830"/>
                    <a:pt x="42325" y="21360"/>
                    <a:pt x="36951" y="21360"/>
                  </a:cubicBezTo>
                  <a:cubicBezTo>
                    <a:pt x="35565" y="21360"/>
                    <a:pt x="33835" y="22656"/>
                    <a:pt x="31967" y="25836"/>
                  </a:cubicBezTo>
                  <a:cubicBezTo>
                    <a:pt x="33702" y="20866"/>
                    <a:pt x="34636" y="13294"/>
                    <a:pt x="32034" y="9992"/>
                  </a:cubicBezTo>
                  <a:cubicBezTo>
                    <a:pt x="31147" y="8858"/>
                    <a:pt x="30219" y="8392"/>
                    <a:pt x="29330" y="8392"/>
                  </a:cubicBezTo>
                  <a:cubicBezTo>
                    <a:pt x="27212" y="8392"/>
                    <a:pt x="25316" y="11043"/>
                    <a:pt x="24729" y="13628"/>
                  </a:cubicBezTo>
                  <a:cubicBezTo>
                    <a:pt x="25479" y="4773"/>
                    <a:pt x="22210" y="1"/>
                    <a:pt x="194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 rot="-899960">
              <a:off x="6787378" y="4685756"/>
              <a:ext cx="586257" cy="1109942"/>
            </a:xfrm>
            <a:custGeom>
              <a:avLst/>
              <a:gdLst/>
              <a:ahLst/>
              <a:cxnLst/>
              <a:rect l="l" t="t" r="r" b="b"/>
              <a:pathLst>
                <a:path w="23451" h="44399" extrusionOk="0">
                  <a:moveTo>
                    <a:pt x="11175" y="0"/>
                  </a:moveTo>
                  <a:cubicBezTo>
                    <a:pt x="11009" y="0"/>
                    <a:pt x="10875" y="167"/>
                    <a:pt x="10875" y="300"/>
                  </a:cubicBezTo>
                  <a:cubicBezTo>
                    <a:pt x="11042" y="2869"/>
                    <a:pt x="10508" y="5437"/>
                    <a:pt x="9441" y="7739"/>
                  </a:cubicBezTo>
                  <a:cubicBezTo>
                    <a:pt x="8807" y="6138"/>
                    <a:pt x="8140" y="4603"/>
                    <a:pt x="7473" y="3069"/>
                  </a:cubicBezTo>
                  <a:cubicBezTo>
                    <a:pt x="7395" y="2940"/>
                    <a:pt x="7278" y="2891"/>
                    <a:pt x="7151" y="2891"/>
                  </a:cubicBezTo>
                  <a:cubicBezTo>
                    <a:pt x="7114" y="2891"/>
                    <a:pt x="7077" y="2895"/>
                    <a:pt x="7039" y="2902"/>
                  </a:cubicBezTo>
                  <a:cubicBezTo>
                    <a:pt x="6872" y="2969"/>
                    <a:pt x="6839" y="3136"/>
                    <a:pt x="6872" y="3302"/>
                  </a:cubicBezTo>
                  <a:cubicBezTo>
                    <a:pt x="8474" y="6772"/>
                    <a:pt x="9841" y="10374"/>
                    <a:pt x="10975" y="13977"/>
                  </a:cubicBezTo>
                  <a:lnTo>
                    <a:pt x="10942" y="13977"/>
                  </a:lnTo>
                  <a:cubicBezTo>
                    <a:pt x="10319" y="14073"/>
                    <a:pt x="9689" y="14120"/>
                    <a:pt x="9060" y="14120"/>
                  </a:cubicBezTo>
                  <a:cubicBezTo>
                    <a:pt x="5980" y="14120"/>
                    <a:pt x="2900" y="12991"/>
                    <a:pt x="601" y="10941"/>
                  </a:cubicBezTo>
                  <a:cubicBezTo>
                    <a:pt x="548" y="10888"/>
                    <a:pt x="484" y="10867"/>
                    <a:pt x="418" y="10867"/>
                  </a:cubicBezTo>
                  <a:cubicBezTo>
                    <a:pt x="318" y="10867"/>
                    <a:pt x="214" y="10915"/>
                    <a:pt x="134" y="10975"/>
                  </a:cubicBezTo>
                  <a:cubicBezTo>
                    <a:pt x="1" y="11108"/>
                    <a:pt x="34" y="11308"/>
                    <a:pt x="168" y="11442"/>
                  </a:cubicBezTo>
                  <a:cubicBezTo>
                    <a:pt x="2069" y="13143"/>
                    <a:pt x="4504" y="14244"/>
                    <a:pt x="7006" y="14611"/>
                  </a:cubicBezTo>
                  <a:cubicBezTo>
                    <a:pt x="7673" y="14711"/>
                    <a:pt x="8348" y="14761"/>
                    <a:pt x="9024" y="14761"/>
                  </a:cubicBezTo>
                  <a:cubicBezTo>
                    <a:pt x="9699" y="14761"/>
                    <a:pt x="10375" y="14711"/>
                    <a:pt x="11042" y="14611"/>
                  </a:cubicBezTo>
                  <a:cubicBezTo>
                    <a:pt x="11109" y="14611"/>
                    <a:pt x="11142" y="14577"/>
                    <a:pt x="11175" y="14577"/>
                  </a:cubicBezTo>
                  <a:cubicBezTo>
                    <a:pt x="12343" y="18313"/>
                    <a:pt x="13310" y="22149"/>
                    <a:pt x="13977" y="26085"/>
                  </a:cubicBezTo>
                  <a:cubicBezTo>
                    <a:pt x="13525" y="26124"/>
                    <a:pt x="13071" y="26143"/>
                    <a:pt x="12617" y="26143"/>
                  </a:cubicBezTo>
                  <a:cubicBezTo>
                    <a:pt x="9124" y="26143"/>
                    <a:pt x="5637" y="25020"/>
                    <a:pt x="2803" y="22983"/>
                  </a:cubicBezTo>
                  <a:cubicBezTo>
                    <a:pt x="2751" y="22957"/>
                    <a:pt x="2689" y="22941"/>
                    <a:pt x="2627" y="22941"/>
                  </a:cubicBezTo>
                  <a:cubicBezTo>
                    <a:pt x="2529" y="22941"/>
                    <a:pt x="2430" y="22981"/>
                    <a:pt x="2369" y="23083"/>
                  </a:cubicBezTo>
                  <a:cubicBezTo>
                    <a:pt x="2302" y="23217"/>
                    <a:pt x="2302" y="23417"/>
                    <a:pt x="2469" y="23484"/>
                  </a:cubicBezTo>
                  <a:cubicBezTo>
                    <a:pt x="4671" y="25085"/>
                    <a:pt x="7306" y="26119"/>
                    <a:pt x="9975" y="26552"/>
                  </a:cubicBezTo>
                  <a:cubicBezTo>
                    <a:pt x="10905" y="26692"/>
                    <a:pt x="11851" y="26750"/>
                    <a:pt x="12792" y="26750"/>
                  </a:cubicBezTo>
                  <a:cubicBezTo>
                    <a:pt x="13200" y="26750"/>
                    <a:pt x="13607" y="26739"/>
                    <a:pt x="14011" y="26719"/>
                  </a:cubicBezTo>
                  <a:lnTo>
                    <a:pt x="14044" y="26719"/>
                  </a:lnTo>
                  <a:cubicBezTo>
                    <a:pt x="15045" y="32457"/>
                    <a:pt x="15545" y="38294"/>
                    <a:pt x="15479" y="44098"/>
                  </a:cubicBezTo>
                  <a:cubicBezTo>
                    <a:pt x="15479" y="44265"/>
                    <a:pt x="15612" y="44399"/>
                    <a:pt x="15712" y="44399"/>
                  </a:cubicBezTo>
                  <a:lnTo>
                    <a:pt x="15779" y="44399"/>
                  </a:lnTo>
                  <a:cubicBezTo>
                    <a:pt x="15946" y="44399"/>
                    <a:pt x="16112" y="44265"/>
                    <a:pt x="16112" y="44098"/>
                  </a:cubicBezTo>
                  <a:cubicBezTo>
                    <a:pt x="16146" y="38961"/>
                    <a:pt x="15779" y="33891"/>
                    <a:pt x="15012" y="28787"/>
                  </a:cubicBezTo>
                  <a:cubicBezTo>
                    <a:pt x="18381" y="27653"/>
                    <a:pt x="21349" y="25452"/>
                    <a:pt x="23384" y="22583"/>
                  </a:cubicBezTo>
                  <a:cubicBezTo>
                    <a:pt x="23451" y="22416"/>
                    <a:pt x="23384" y="22216"/>
                    <a:pt x="23284" y="22116"/>
                  </a:cubicBezTo>
                  <a:cubicBezTo>
                    <a:pt x="23232" y="22090"/>
                    <a:pt x="23171" y="22074"/>
                    <a:pt x="23109" y="22074"/>
                  </a:cubicBezTo>
                  <a:cubicBezTo>
                    <a:pt x="23011" y="22074"/>
                    <a:pt x="22912" y="22114"/>
                    <a:pt x="22850" y="22216"/>
                  </a:cubicBezTo>
                  <a:cubicBezTo>
                    <a:pt x="20882" y="24951"/>
                    <a:pt x="18114" y="27053"/>
                    <a:pt x="14878" y="28187"/>
                  </a:cubicBezTo>
                  <a:cubicBezTo>
                    <a:pt x="14344" y="24684"/>
                    <a:pt x="13611" y="21215"/>
                    <a:pt x="12677" y="17779"/>
                  </a:cubicBezTo>
                  <a:cubicBezTo>
                    <a:pt x="14678" y="15411"/>
                    <a:pt x="16112" y="12576"/>
                    <a:pt x="16846" y="9607"/>
                  </a:cubicBezTo>
                  <a:cubicBezTo>
                    <a:pt x="16880" y="9440"/>
                    <a:pt x="16813" y="9273"/>
                    <a:pt x="16646" y="9240"/>
                  </a:cubicBezTo>
                  <a:cubicBezTo>
                    <a:pt x="16618" y="9234"/>
                    <a:pt x="16590" y="9232"/>
                    <a:pt x="16563" y="9232"/>
                  </a:cubicBezTo>
                  <a:cubicBezTo>
                    <a:pt x="16427" y="9232"/>
                    <a:pt x="16307" y="9301"/>
                    <a:pt x="16279" y="9440"/>
                  </a:cubicBezTo>
                  <a:cubicBezTo>
                    <a:pt x="15612" y="12209"/>
                    <a:pt x="14278" y="14844"/>
                    <a:pt x="12510" y="17046"/>
                  </a:cubicBezTo>
                  <a:cubicBezTo>
                    <a:pt x="11709" y="14177"/>
                    <a:pt x="10775" y="11275"/>
                    <a:pt x="9708" y="8506"/>
                  </a:cubicBezTo>
                  <a:lnTo>
                    <a:pt x="9774" y="8439"/>
                  </a:lnTo>
                  <a:cubicBezTo>
                    <a:pt x="11109" y="5938"/>
                    <a:pt x="11676" y="3102"/>
                    <a:pt x="11509" y="267"/>
                  </a:cubicBezTo>
                  <a:cubicBezTo>
                    <a:pt x="11509" y="100"/>
                    <a:pt x="11342" y="0"/>
                    <a:pt x="111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26822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"/>
          <p:cNvSpPr txBox="1">
            <a:spLocks noGrp="1"/>
          </p:cNvSpPr>
          <p:nvPr>
            <p:ph type="title"/>
          </p:nvPr>
        </p:nvSpPr>
        <p:spPr>
          <a:xfrm>
            <a:off x="2132550" y="2272525"/>
            <a:ext cx="4878900" cy="108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3" name="Google Shape;43;p3"/>
          <p:cNvSpPr txBox="1">
            <a:spLocks noGrp="1"/>
          </p:cNvSpPr>
          <p:nvPr>
            <p:ph type="title" idx="2" hasCustomPrompt="1"/>
          </p:nvPr>
        </p:nvSpPr>
        <p:spPr>
          <a:xfrm>
            <a:off x="3681500" y="761125"/>
            <a:ext cx="1781100" cy="14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4" name="Google Shape;44;p3"/>
          <p:cNvSpPr txBox="1">
            <a:spLocks noGrp="1"/>
          </p:cNvSpPr>
          <p:nvPr>
            <p:ph type="subTitle" idx="1"/>
          </p:nvPr>
        </p:nvSpPr>
        <p:spPr>
          <a:xfrm>
            <a:off x="2132550" y="3358775"/>
            <a:ext cx="4878900" cy="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5" name="Google Shape;45;p3"/>
          <p:cNvGrpSpPr/>
          <p:nvPr/>
        </p:nvGrpSpPr>
        <p:grpSpPr>
          <a:xfrm rot="-8697874" flipH="1">
            <a:off x="7612598" y="-244003"/>
            <a:ext cx="804944" cy="1182558"/>
            <a:chOff x="9601332" y="3570186"/>
            <a:chExt cx="1128185" cy="1562191"/>
          </a:xfrm>
        </p:grpSpPr>
        <p:sp>
          <p:nvSpPr>
            <p:cNvPr id="46" name="Google Shape;46;p3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3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" name="Google Shape;54;p3"/>
          <p:cNvGrpSpPr/>
          <p:nvPr/>
        </p:nvGrpSpPr>
        <p:grpSpPr>
          <a:xfrm rot="1506053" flipH="1">
            <a:off x="870718" y="3850784"/>
            <a:ext cx="1021051" cy="1629906"/>
            <a:chOff x="8529317" y="3813271"/>
            <a:chExt cx="934909" cy="1492397"/>
          </a:xfrm>
        </p:grpSpPr>
        <p:sp>
          <p:nvSpPr>
            <p:cNvPr id="55" name="Google Shape;55;p3"/>
            <p:cNvSpPr/>
            <p:nvPr/>
          </p:nvSpPr>
          <p:spPr>
            <a:xfrm rot="-899960">
              <a:off x="8662782" y="3880642"/>
              <a:ext cx="667980" cy="1119317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 rot="-899960">
              <a:off x="8857578" y="4064306"/>
              <a:ext cx="407813" cy="1209189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" name="Google Shape;57;p3"/>
          <p:cNvGrpSpPr/>
          <p:nvPr/>
        </p:nvGrpSpPr>
        <p:grpSpPr>
          <a:xfrm rot="1506053" flipH="1">
            <a:off x="-154225" y="3503552"/>
            <a:ext cx="1232135" cy="1706130"/>
            <a:chOff x="9601332" y="3570186"/>
            <a:chExt cx="1128185" cy="1562191"/>
          </a:xfrm>
        </p:grpSpPr>
        <p:sp>
          <p:nvSpPr>
            <p:cNvPr id="58" name="Google Shape;58;p3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" name="Google Shape;66;p3"/>
          <p:cNvGrpSpPr/>
          <p:nvPr/>
        </p:nvGrpSpPr>
        <p:grpSpPr>
          <a:xfrm rot="-8100000" flipH="1">
            <a:off x="8583509" y="-17447"/>
            <a:ext cx="853142" cy="1104889"/>
            <a:chOff x="2833850" y="2350550"/>
            <a:chExt cx="853150" cy="1104900"/>
          </a:xfrm>
        </p:grpSpPr>
        <p:sp>
          <p:nvSpPr>
            <p:cNvPr id="67" name="Google Shape;67;p3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508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8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slideLayout" Target="../slideLayouts/slideLayout24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2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24" Type="http://schemas.openxmlformats.org/officeDocument/2006/relationships/slideLayout" Target="../slideLayouts/slideLayout31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26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●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○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■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●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○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■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●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○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 Medium"/>
              <a:buChar char="■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5" r:id="rId2"/>
    <p:sldLayoutId id="2147483658" r:id="rId3"/>
    <p:sldLayoutId id="2147483659" r:id="rId4"/>
    <p:sldLayoutId id="2147483669" r:id="rId5"/>
    <p:sldLayoutId id="2147483670" r:id="rId6"/>
    <p:sldLayoutId id="2147483687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Hammersmith One"/>
              <a:buNone/>
              <a:defRPr sz="3500" b="1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●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○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■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●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○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■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●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Char char="○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 Medium"/>
              <a:buChar char="■"/>
              <a:defRPr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21115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2" r:id="rId2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28"/>
          <p:cNvSpPr txBox="1">
            <a:spLocks noGrp="1"/>
          </p:cNvSpPr>
          <p:nvPr>
            <p:ph type="ctrTitle"/>
          </p:nvPr>
        </p:nvSpPr>
        <p:spPr>
          <a:xfrm>
            <a:off x="2242420" y="1204677"/>
            <a:ext cx="6529622" cy="209727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/>
              <a:t>WELCOME TO OUR CLASS </a:t>
            </a:r>
            <a:br>
              <a:rPr lang="en-US" sz="4000" dirty="0"/>
            </a:br>
            <a:r>
              <a:rPr lang="en-US" sz="5500" dirty="0"/>
              <a:t>– 8A1- </a:t>
            </a:r>
            <a:endParaRPr sz="5500" dirty="0"/>
          </a:p>
        </p:txBody>
      </p:sp>
      <p:sp>
        <p:nvSpPr>
          <p:cNvPr id="659" name="Google Shape;659;p28"/>
          <p:cNvSpPr txBox="1">
            <a:spLocks noGrp="1"/>
          </p:cNvSpPr>
          <p:nvPr>
            <p:ph type="subTitle" idx="1"/>
          </p:nvPr>
        </p:nvSpPr>
        <p:spPr>
          <a:xfrm>
            <a:off x="3122833" y="3593083"/>
            <a:ext cx="59184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Teacher: Nguyen </a:t>
            </a:r>
            <a:r>
              <a:rPr lang="en-US" sz="2800" dirty="0" err="1"/>
              <a:t>Thi</a:t>
            </a:r>
            <a:r>
              <a:rPr lang="en-US" sz="2800" dirty="0"/>
              <a:t> Thanh </a:t>
            </a:r>
            <a:r>
              <a:rPr lang="en-US" sz="2800" dirty="0" err="1"/>
              <a:t>Hoa</a:t>
            </a:r>
            <a:endParaRPr sz="2800" dirty="0"/>
          </a:p>
        </p:txBody>
      </p:sp>
      <p:grpSp>
        <p:nvGrpSpPr>
          <p:cNvPr id="660" name="Google Shape;660;p28"/>
          <p:cNvGrpSpPr/>
          <p:nvPr/>
        </p:nvGrpSpPr>
        <p:grpSpPr>
          <a:xfrm>
            <a:off x="485731" y="579160"/>
            <a:ext cx="1639908" cy="1614155"/>
            <a:chOff x="4952625" y="759525"/>
            <a:chExt cx="1779800" cy="1751850"/>
          </a:xfrm>
        </p:grpSpPr>
        <p:sp>
          <p:nvSpPr>
            <p:cNvPr id="661" name="Google Shape;661;p28"/>
            <p:cNvSpPr/>
            <p:nvPr/>
          </p:nvSpPr>
          <p:spPr>
            <a:xfrm>
              <a:off x="4952625" y="759525"/>
              <a:ext cx="1779800" cy="1751850"/>
            </a:xfrm>
            <a:custGeom>
              <a:avLst/>
              <a:gdLst/>
              <a:ahLst/>
              <a:cxnLst/>
              <a:rect l="l" t="t" r="r" b="b"/>
              <a:pathLst>
                <a:path w="71192" h="70074" extrusionOk="0">
                  <a:moveTo>
                    <a:pt x="21895" y="0"/>
                  </a:moveTo>
                  <a:cubicBezTo>
                    <a:pt x="19124" y="0"/>
                    <a:pt x="16355" y="423"/>
                    <a:pt x="13693" y="1291"/>
                  </a:cubicBezTo>
                  <a:cubicBezTo>
                    <a:pt x="7311" y="3365"/>
                    <a:pt x="2873" y="7688"/>
                    <a:pt x="1495" y="13156"/>
                  </a:cubicBezTo>
                  <a:cubicBezTo>
                    <a:pt x="1451" y="13287"/>
                    <a:pt x="1437" y="13417"/>
                    <a:pt x="1407" y="13548"/>
                  </a:cubicBezTo>
                  <a:cubicBezTo>
                    <a:pt x="1" y="19524"/>
                    <a:pt x="2495" y="24267"/>
                    <a:pt x="6165" y="27052"/>
                  </a:cubicBezTo>
                  <a:cubicBezTo>
                    <a:pt x="6180" y="29010"/>
                    <a:pt x="6383" y="31055"/>
                    <a:pt x="6731" y="33202"/>
                  </a:cubicBezTo>
                  <a:cubicBezTo>
                    <a:pt x="6948" y="34566"/>
                    <a:pt x="8123" y="35523"/>
                    <a:pt x="9443" y="35523"/>
                  </a:cubicBezTo>
                  <a:cubicBezTo>
                    <a:pt x="9487" y="35523"/>
                    <a:pt x="9516" y="35523"/>
                    <a:pt x="9574" y="35494"/>
                  </a:cubicBezTo>
                  <a:lnTo>
                    <a:pt x="9574" y="35740"/>
                  </a:lnTo>
                  <a:cubicBezTo>
                    <a:pt x="9574" y="50826"/>
                    <a:pt x="21845" y="63082"/>
                    <a:pt x="36916" y="63082"/>
                  </a:cubicBezTo>
                  <a:cubicBezTo>
                    <a:pt x="37104" y="63082"/>
                    <a:pt x="37264" y="63068"/>
                    <a:pt x="37438" y="63068"/>
                  </a:cubicBezTo>
                  <a:cubicBezTo>
                    <a:pt x="37728" y="63590"/>
                    <a:pt x="38047" y="64054"/>
                    <a:pt x="38337" y="64417"/>
                  </a:cubicBezTo>
                  <a:cubicBezTo>
                    <a:pt x="38758" y="64939"/>
                    <a:pt x="39382" y="65505"/>
                    <a:pt x="40223" y="65940"/>
                  </a:cubicBezTo>
                  <a:cubicBezTo>
                    <a:pt x="44081" y="68638"/>
                    <a:pt x="48665" y="70074"/>
                    <a:pt x="53263" y="70074"/>
                  </a:cubicBezTo>
                  <a:cubicBezTo>
                    <a:pt x="55511" y="70074"/>
                    <a:pt x="57774" y="69740"/>
                    <a:pt x="59935" y="69030"/>
                  </a:cubicBezTo>
                  <a:cubicBezTo>
                    <a:pt x="65172" y="67318"/>
                    <a:pt x="68827" y="63750"/>
                    <a:pt x="69973" y="59210"/>
                  </a:cubicBezTo>
                  <a:cubicBezTo>
                    <a:pt x="69988" y="59108"/>
                    <a:pt x="70031" y="59021"/>
                    <a:pt x="70046" y="58905"/>
                  </a:cubicBezTo>
                  <a:cubicBezTo>
                    <a:pt x="71191" y="54031"/>
                    <a:pt x="69233" y="50144"/>
                    <a:pt x="66274" y="47794"/>
                  </a:cubicBezTo>
                  <a:cubicBezTo>
                    <a:pt x="66245" y="46286"/>
                    <a:pt x="66100" y="44748"/>
                    <a:pt x="65825" y="43109"/>
                  </a:cubicBezTo>
                  <a:cubicBezTo>
                    <a:pt x="65636" y="41992"/>
                    <a:pt x="64809" y="41136"/>
                    <a:pt x="63779" y="40890"/>
                  </a:cubicBezTo>
                  <a:cubicBezTo>
                    <a:pt x="64098" y="39222"/>
                    <a:pt x="64258" y="37496"/>
                    <a:pt x="64258" y="35740"/>
                  </a:cubicBezTo>
                  <a:cubicBezTo>
                    <a:pt x="64258" y="22178"/>
                    <a:pt x="54351" y="10893"/>
                    <a:pt x="41383" y="8761"/>
                  </a:cubicBezTo>
                  <a:cubicBezTo>
                    <a:pt x="41006" y="7978"/>
                    <a:pt x="40571" y="7325"/>
                    <a:pt x="40151" y="6832"/>
                  </a:cubicBezTo>
                  <a:cubicBezTo>
                    <a:pt x="39875" y="6513"/>
                    <a:pt x="39150" y="5715"/>
                    <a:pt x="37975" y="5091"/>
                  </a:cubicBezTo>
                  <a:cubicBezTo>
                    <a:pt x="33214" y="1762"/>
                    <a:pt x="27551" y="0"/>
                    <a:pt x="218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8"/>
            <p:cNvSpPr/>
            <p:nvPr/>
          </p:nvSpPr>
          <p:spPr>
            <a:xfrm>
              <a:off x="5201025" y="1039275"/>
              <a:ext cx="1348275" cy="1228600"/>
            </a:xfrm>
            <a:custGeom>
              <a:avLst/>
              <a:gdLst/>
              <a:ahLst/>
              <a:cxnLst/>
              <a:rect l="l" t="t" r="r" b="b"/>
              <a:pathLst>
                <a:path w="53931" h="49144" extrusionOk="0">
                  <a:moveTo>
                    <a:pt x="26965" y="1"/>
                  </a:moveTo>
                  <a:cubicBezTo>
                    <a:pt x="20677" y="1"/>
                    <a:pt x="14390" y="2401"/>
                    <a:pt x="9588" y="7202"/>
                  </a:cubicBezTo>
                  <a:cubicBezTo>
                    <a:pt x="0" y="16790"/>
                    <a:pt x="0" y="32354"/>
                    <a:pt x="9588" y="41942"/>
                  </a:cubicBezTo>
                  <a:cubicBezTo>
                    <a:pt x="14390" y="46743"/>
                    <a:pt x="20677" y="49144"/>
                    <a:pt x="26965" y="49144"/>
                  </a:cubicBezTo>
                  <a:cubicBezTo>
                    <a:pt x="33253" y="49144"/>
                    <a:pt x="39541" y="46743"/>
                    <a:pt x="44342" y="41942"/>
                  </a:cubicBezTo>
                  <a:cubicBezTo>
                    <a:pt x="53930" y="32354"/>
                    <a:pt x="53930" y="16790"/>
                    <a:pt x="44342" y="7202"/>
                  </a:cubicBezTo>
                  <a:cubicBezTo>
                    <a:pt x="39541" y="2401"/>
                    <a:pt x="33253" y="1"/>
                    <a:pt x="26965" y="1"/>
                  </a:cubicBezTo>
                  <a:close/>
                </a:path>
              </a:pathLst>
            </a:custGeom>
            <a:solidFill>
              <a:srgbClr val="FBF4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8"/>
            <p:cNvSpPr/>
            <p:nvPr/>
          </p:nvSpPr>
          <p:spPr>
            <a:xfrm>
              <a:off x="5601000" y="935525"/>
              <a:ext cx="375350" cy="220350"/>
            </a:xfrm>
            <a:custGeom>
              <a:avLst/>
              <a:gdLst/>
              <a:ahLst/>
              <a:cxnLst/>
              <a:rect l="l" t="t" r="r" b="b"/>
              <a:pathLst>
                <a:path w="15014" h="8814" extrusionOk="0">
                  <a:moveTo>
                    <a:pt x="8590" y="0"/>
                  </a:moveTo>
                  <a:cubicBezTo>
                    <a:pt x="6591" y="0"/>
                    <a:pt x="3730" y="1167"/>
                    <a:pt x="1" y="5507"/>
                  </a:cubicBezTo>
                  <a:cubicBezTo>
                    <a:pt x="1" y="5507"/>
                    <a:pt x="2769" y="3450"/>
                    <a:pt x="5945" y="3450"/>
                  </a:cubicBezTo>
                  <a:cubicBezTo>
                    <a:pt x="8357" y="3450"/>
                    <a:pt x="11005" y="4637"/>
                    <a:pt x="12852" y="8814"/>
                  </a:cubicBezTo>
                  <a:cubicBezTo>
                    <a:pt x="15013" y="4985"/>
                    <a:pt x="12069" y="1576"/>
                    <a:pt x="12069" y="1576"/>
                  </a:cubicBezTo>
                  <a:cubicBezTo>
                    <a:pt x="12069" y="1576"/>
                    <a:pt x="10912" y="0"/>
                    <a:pt x="8590" y="0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28"/>
            <p:cNvSpPr/>
            <p:nvPr/>
          </p:nvSpPr>
          <p:spPr>
            <a:xfrm>
              <a:off x="5011000" y="830125"/>
              <a:ext cx="891725" cy="608275"/>
            </a:xfrm>
            <a:custGeom>
              <a:avLst/>
              <a:gdLst/>
              <a:ahLst/>
              <a:cxnLst/>
              <a:rect l="l" t="t" r="r" b="b"/>
              <a:pathLst>
                <a:path w="35669" h="24331" extrusionOk="0">
                  <a:moveTo>
                    <a:pt x="19521" y="0"/>
                  </a:moveTo>
                  <a:cubicBezTo>
                    <a:pt x="11104" y="0"/>
                    <a:pt x="3558" y="4237"/>
                    <a:pt x="1843" y="11043"/>
                  </a:cubicBezTo>
                  <a:cubicBezTo>
                    <a:pt x="1828" y="11159"/>
                    <a:pt x="1785" y="11260"/>
                    <a:pt x="1770" y="11376"/>
                  </a:cubicBezTo>
                  <a:cubicBezTo>
                    <a:pt x="1" y="18904"/>
                    <a:pt x="6077" y="24331"/>
                    <a:pt x="12256" y="24331"/>
                  </a:cubicBezTo>
                  <a:cubicBezTo>
                    <a:pt x="15447" y="24331"/>
                    <a:pt x="18666" y="22883"/>
                    <a:pt x="20845" y="19528"/>
                  </a:cubicBezTo>
                  <a:cubicBezTo>
                    <a:pt x="24822" y="13390"/>
                    <a:pt x="27797" y="5820"/>
                    <a:pt x="35515" y="5820"/>
                  </a:cubicBezTo>
                  <a:cubicBezTo>
                    <a:pt x="35566" y="5820"/>
                    <a:pt x="35617" y="5820"/>
                    <a:pt x="35669" y="5821"/>
                  </a:cubicBezTo>
                  <a:cubicBezTo>
                    <a:pt x="30825" y="1788"/>
                    <a:pt x="24989" y="0"/>
                    <a:pt x="19521" y="0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8"/>
            <p:cNvSpPr/>
            <p:nvPr/>
          </p:nvSpPr>
          <p:spPr>
            <a:xfrm>
              <a:off x="5152075" y="850175"/>
              <a:ext cx="518575" cy="730350"/>
            </a:xfrm>
            <a:custGeom>
              <a:avLst/>
              <a:gdLst/>
              <a:ahLst/>
              <a:cxnLst/>
              <a:rect l="l" t="t" r="r" b="b"/>
              <a:pathLst>
                <a:path w="20743" h="29214" extrusionOk="0">
                  <a:moveTo>
                    <a:pt x="20641" y="0"/>
                  </a:moveTo>
                  <a:cubicBezTo>
                    <a:pt x="20554" y="15"/>
                    <a:pt x="10879" y="1248"/>
                    <a:pt x="5135" y="8921"/>
                  </a:cubicBezTo>
                  <a:cubicBezTo>
                    <a:pt x="1277" y="14056"/>
                    <a:pt x="0" y="20873"/>
                    <a:pt x="1378" y="29141"/>
                  </a:cubicBezTo>
                  <a:cubicBezTo>
                    <a:pt x="1378" y="29170"/>
                    <a:pt x="1436" y="29213"/>
                    <a:pt x="1480" y="29213"/>
                  </a:cubicBezTo>
                  <a:cubicBezTo>
                    <a:pt x="1538" y="29213"/>
                    <a:pt x="1581" y="29155"/>
                    <a:pt x="1581" y="29097"/>
                  </a:cubicBezTo>
                  <a:cubicBezTo>
                    <a:pt x="218" y="20887"/>
                    <a:pt x="1480" y="14128"/>
                    <a:pt x="5295" y="9037"/>
                  </a:cubicBezTo>
                  <a:cubicBezTo>
                    <a:pt x="10995" y="1436"/>
                    <a:pt x="20583" y="203"/>
                    <a:pt x="20670" y="189"/>
                  </a:cubicBezTo>
                  <a:cubicBezTo>
                    <a:pt x="20714" y="160"/>
                    <a:pt x="20743" y="131"/>
                    <a:pt x="20743" y="73"/>
                  </a:cubicBezTo>
                  <a:cubicBezTo>
                    <a:pt x="20728" y="44"/>
                    <a:pt x="20699" y="0"/>
                    <a:pt x="20641" y="0"/>
                  </a:cubicBezTo>
                  <a:close/>
                </a:path>
              </a:pathLst>
            </a:custGeom>
            <a:solidFill>
              <a:srgbClr val="4E4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8"/>
            <p:cNvSpPr/>
            <p:nvPr/>
          </p:nvSpPr>
          <p:spPr>
            <a:xfrm>
              <a:off x="5906325" y="2183900"/>
              <a:ext cx="297025" cy="174475"/>
            </a:xfrm>
            <a:custGeom>
              <a:avLst/>
              <a:gdLst/>
              <a:ahLst/>
              <a:cxnLst/>
              <a:rect l="l" t="t" r="r" b="b"/>
              <a:pathLst>
                <a:path w="11881" h="6979" extrusionOk="0">
                  <a:moveTo>
                    <a:pt x="1712" y="1"/>
                  </a:moveTo>
                  <a:cubicBezTo>
                    <a:pt x="1" y="3018"/>
                    <a:pt x="2322" y="5730"/>
                    <a:pt x="2322" y="5730"/>
                  </a:cubicBezTo>
                  <a:cubicBezTo>
                    <a:pt x="2322" y="5730"/>
                    <a:pt x="3239" y="6979"/>
                    <a:pt x="5079" y="6979"/>
                  </a:cubicBezTo>
                  <a:cubicBezTo>
                    <a:pt x="6662" y="6979"/>
                    <a:pt x="8928" y="6054"/>
                    <a:pt x="11881" y="2612"/>
                  </a:cubicBezTo>
                  <a:lnTo>
                    <a:pt x="11881" y="2612"/>
                  </a:lnTo>
                  <a:cubicBezTo>
                    <a:pt x="11880" y="2612"/>
                    <a:pt x="9682" y="4238"/>
                    <a:pt x="7168" y="4238"/>
                  </a:cubicBezTo>
                  <a:cubicBezTo>
                    <a:pt x="5258" y="4238"/>
                    <a:pt x="3165" y="3300"/>
                    <a:pt x="1712" y="1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8"/>
            <p:cNvSpPr/>
            <p:nvPr/>
          </p:nvSpPr>
          <p:spPr>
            <a:xfrm>
              <a:off x="5964000" y="1960350"/>
              <a:ext cx="706875" cy="482325"/>
            </a:xfrm>
            <a:custGeom>
              <a:avLst/>
              <a:gdLst/>
              <a:ahLst/>
              <a:cxnLst/>
              <a:rect l="l" t="t" r="r" b="b"/>
              <a:pathLst>
                <a:path w="28275" h="19293" extrusionOk="0">
                  <a:moveTo>
                    <a:pt x="18574" y="1"/>
                  </a:moveTo>
                  <a:cubicBezTo>
                    <a:pt x="16045" y="1"/>
                    <a:pt x="13494" y="1149"/>
                    <a:pt x="11764" y="3808"/>
                  </a:cubicBezTo>
                  <a:cubicBezTo>
                    <a:pt x="8602" y="8659"/>
                    <a:pt x="6245" y="14687"/>
                    <a:pt x="89" y="14687"/>
                  </a:cubicBezTo>
                  <a:cubicBezTo>
                    <a:pt x="59" y="14687"/>
                    <a:pt x="30" y="14687"/>
                    <a:pt x="0" y="14687"/>
                  </a:cubicBezTo>
                  <a:lnTo>
                    <a:pt x="0" y="14687"/>
                  </a:lnTo>
                  <a:cubicBezTo>
                    <a:pt x="3837" y="17878"/>
                    <a:pt x="8460" y="19292"/>
                    <a:pt x="12791" y="19292"/>
                  </a:cubicBezTo>
                  <a:cubicBezTo>
                    <a:pt x="19464" y="19292"/>
                    <a:pt x="25445" y="15936"/>
                    <a:pt x="26791" y="10553"/>
                  </a:cubicBezTo>
                  <a:cubicBezTo>
                    <a:pt x="26835" y="10466"/>
                    <a:pt x="26849" y="10364"/>
                    <a:pt x="26878" y="10277"/>
                  </a:cubicBezTo>
                  <a:cubicBezTo>
                    <a:pt x="28274" y="4300"/>
                    <a:pt x="23467" y="1"/>
                    <a:pt x="18574" y="1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8"/>
            <p:cNvSpPr/>
            <p:nvPr/>
          </p:nvSpPr>
          <p:spPr>
            <a:xfrm>
              <a:off x="6148200" y="1847025"/>
              <a:ext cx="410875" cy="579150"/>
            </a:xfrm>
            <a:custGeom>
              <a:avLst/>
              <a:gdLst/>
              <a:ahLst/>
              <a:cxnLst/>
              <a:rect l="l" t="t" r="r" b="b"/>
              <a:pathLst>
                <a:path w="16435" h="23166" extrusionOk="0">
                  <a:moveTo>
                    <a:pt x="15246" y="1"/>
                  </a:moveTo>
                  <a:cubicBezTo>
                    <a:pt x="15188" y="15"/>
                    <a:pt x="15173" y="59"/>
                    <a:pt x="15173" y="102"/>
                  </a:cubicBezTo>
                  <a:cubicBezTo>
                    <a:pt x="16246" y="6615"/>
                    <a:pt x="15260" y="11967"/>
                    <a:pt x="12229" y="15985"/>
                  </a:cubicBezTo>
                  <a:cubicBezTo>
                    <a:pt x="7717" y="22005"/>
                    <a:pt x="146" y="22977"/>
                    <a:pt x="73" y="22991"/>
                  </a:cubicBezTo>
                  <a:cubicBezTo>
                    <a:pt x="30" y="23006"/>
                    <a:pt x="1" y="23049"/>
                    <a:pt x="1" y="23093"/>
                  </a:cubicBezTo>
                  <a:cubicBezTo>
                    <a:pt x="1" y="23136"/>
                    <a:pt x="44" y="23165"/>
                    <a:pt x="88" y="23165"/>
                  </a:cubicBezTo>
                  <a:cubicBezTo>
                    <a:pt x="175" y="23151"/>
                    <a:pt x="7833" y="22179"/>
                    <a:pt x="12374" y="16101"/>
                  </a:cubicBezTo>
                  <a:cubicBezTo>
                    <a:pt x="15449" y="12011"/>
                    <a:pt x="16435" y="6629"/>
                    <a:pt x="15347" y="73"/>
                  </a:cubicBezTo>
                  <a:cubicBezTo>
                    <a:pt x="15333" y="15"/>
                    <a:pt x="15304" y="1"/>
                    <a:pt x="15246" y="1"/>
                  </a:cubicBezTo>
                  <a:close/>
                </a:path>
              </a:pathLst>
            </a:custGeom>
            <a:solidFill>
              <a:srgbClr val="4E4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8"/>
            <p:cNvSpPr/>
            <p:nvPr/>
          </p:nvSpPr>
          <p:spPr>
            <a:xfrm>
              <a:off x="5567275" y="1371975"/>
              <a:ext cx="145075" cy="203100"/>
            </a:xfrm>
            <a:custGeom>
              <a:avLst/>
              <a:gdLst/>
              <a:ahLst/>
              <a:cxnLst/>
              <a:rect l="l" t="t" r="r" b="b"/>
              <a:pathLst>
                <a:path w="5803" h="8124" extrusionOk="0">
                  <a:moveTo>
                    <a:pt x="2945" y="1"/>
                  </a:moveTo>
                  <a:cubicBezTo>
                    <a:pt x="2437" y="1"/>
                    <a:pt x="1959" y="88"/>
                    <a:pt x="1524" y="277"/>
                  </a:cubicBezTo>
                  <a:cubicBezTo>
                    <a:pt x="1103" y="451"/>
                    <a:pt x="769" y="726"/>
                    <a:pt x="508" y="1074"/>
                  </a:cubicBezTo>
                  <a:cubicBezTo>
                    <a:pt x="262" y="1408"/>
                    <a:pt x="131" y="1829"/>
                    <a:pt x="131" y="2322"/>
                  </a:cubicBezTo>
                  <a:cubicBezTo>
                    <a:pt x="131" y="2641"/>
                    <a:pt x="189" y="2931"/>
                    <a:pt x="291" y="3192"/>
                  </a:cubicBezTo>
                  <a:cubicBezTo>
                    <a:pt x="407" y="3439"/>
                    <a:pt x="566" y="3656"/>
                    <a:pt x="769" y="3859"/>
                  </a:cubicBezTo>
                  <a:cubicBezTo>
                    <a:pt x="987" y="4048"/>
                    <a:pt x="1234" y="4207"/>
                    <a:pt x="1538" y="4338"/>
                  </a:cubicBezTo>
                  <a:cubicBezTo>
                    <a:pt x="1857" y="4454"/>
                    <a:pt x="2220" y="4556"/>
                    <a:pt x="2612" y="4599"/>
                  </a:cubicBezTo>
                  <a:cubicBezTo>
                    <a:pt x="3032" y="4657"/>
                    <a:pt x="3395" y="4744"/>
                    <a:pt x="3670" y="4860"/>
                  </a:cubicBezTo>
                  <a:cubicBezTo>
                    <a:pt x="3931" y="4962"/>
                    <a:pt x="4149" y="5092"/>
                    <a:pt x="4280" y="5252"/>
                  </a:cubicBezTo>
                  <a:cubicBezTo>
                    <a:pt x="4410" y="5411"/>
                    <a:pt x="4483" y="5614"/>
                    <a:pt x="4483" y="5832"/>
                  </a:cubicBezTo>
                  <a:cubicBezTo>
                    <a:pt x="4483" y="6035"/>
                    <a:pt x="4410" y="6195"/>
                    <a:pt x="4265" y="6340"/>
                  </a:cubicBezTo>
                  <a:cubicBezTo>
                    <a:pt x="4120" y="6485"/>
                    <a:pt x="3931" y="6601"/>
                    <a:pt x="3699" y="6688"/>
                  </a:cubicBezTo>
                  <a:cubicBezTo>
                    <a:pt x="3467" y="6775"/>
                    <a:pt x="3206" y="6818"/>
                    <a:pt x="2945" y="6818"/>
                  </a:cubicBezTo>
                  <a:cubicBezTo>
                    <a:pt x="2524" y="6818"/>
                    <a:pt x="2176" y="6760"/>
                    <a:pt x="1886" y="6630"/>
                  </a:cubicBezTo>
                  <a:cubicBezTo>
                    <a:pt x="1596" y="6528"/>
                    <a:pt x="1321" y="6340"/>
                    <a:pt x="1030" y="6108"/>
                  </a:cubicBezTo>
                  <a:cubicBezTo>
                    <a:pt x="929" y="6021"/>
                    <a:pt x="798" y="5977"/>
                    <a:pt x="653" y="5977"/>
                  </a:cubicBezTo>
                  <a:cubicBezTo>
                    <a:pt x="450" y="5977"/>
                    <a:pt x="305" y="6050"/>
                    <a:pt x="189" y="6180"/>
                  </a:cubicBezTo>
                  <a:cubicBezTo>
                    <a:pt x="59" y="6311"/>
                    <a:pt x="1" y="6456"/>
                    <a:pt x="1" y="6630"/>
                  </a:cubicBezTo>
                  <a:cubicBezTo>
                    <a:pt x="1" y="6731"/>
                    <a:pt x="30" y="6833"/>
                    <a:pt x="73" y="6934"/>
                  </a:cubicBezTo>
                  <a:cubicBezTo>
                    <a:pt x="117" y="7050"/>
                    <a:pt x="204" y="7137"/>
                    <a:pt x="291" y="7225"/>
                  </a:cubicBezTo>
                  <a:cubicBezTo>
                    <a:pt x="697" y="7558"/>
                    <a:pt x="1088" y="7790"/>
                    <a:pt x="1509" y="7921"/>
                  </a:cubicBezTo>
                  <a:cubicBezTo>
                    <a:pt x="1930" y="8051"/>
                    <a:pt x="2394" y="8124"/>
                    <a:pt x="2931" y="8124"/>
                  </a:cubicBezTo>
                  <a:cubicBezTo>
                    <a:pt x="3424" y="8124"/>
                    <a:pt x="3902" y="8066"/>
                    <a:pt x="4338" y="7863"/>
                  </a:cubicBezTo>
                  <a:cubicBezTo>
                    <a:pt x="4773" y="7660"/>
                    <a:pt x="5135" y="7399"/>
                    <a:pt x="5411" y="7050"/>
                  </a:cubicBezTo>
                  <a:cubicBezTo>
                    <a:pt x="5672" y="6688"/>
                    <a:pt x="5803" y="6267"/>
                    <a:pt x="5803" y="5774"/>
                  </a:cubicBezTo>
                  <a:cubicBezTo>
                    <a:pt x="5803" y="5397"/>
                    <a:pt x="5745" y="5078"/>
                    <a:pt x="5643" y="4802"/>
                  </a:cubicBezTo>
                  <a:cubicBezTo>
                    <a:pt x="5527" y="4527"/>
                    <a:pt x="5353" y="4309"/>
                    <a:pt x="5135" y="4135"/>
                  </a:cubicBezTo>
                  <a:cubicBezTo>
                    <a:pt x="4918" y="3946"/>
                    <a:pt x="4628" y="3801"/>
                    <a:pt x="4280" y="3700"/>
                  </a:cubicBezTo>
                  <a:cubicBezTo>
                    <a:pt x="3931" y="3584"/>
                    <a:pt x="3540" y="3497"/>
                    <a:pt x="3090" y="3410"/>
                  </a:cubicBezTo>
                  <a:cubicBezTo>
                    <a:pt x="2742" y="3337"/>
                    <a:pt x="2452" y="3265"/>
                    <a:pt x="2191" y="3163"/>
                  </a:cubicBezTo>
                  <a:cubicBezTo>
                    <a:pt x="1959" y="3091"/>
                    <a:pt x="1756" y="2975"/>
                    <a:pt x="1640" y="2829"/>
                  </a:cubicBezTo>
                  <a:cubicBezTo>
                    <a:pt x="1509" y="2684"/>
                    <a:pt x="1437" y="2481"/>
                    <a:pt x="1437" y="2264"/>
                  </a:cubicBezTo>
                  <a:cubicBezTo>
                    <a:pt x="1437" y="2075"/>
                    <a:pt x="1495" y="1916"/>
                    <a:pt x="1596" y="1771"/>
                  </a:cubicBezTo>
                  <a:cubicBezTo>
                    <a:pt x="1727" y="1626"/>
                    <a:pt x="1886" y="1524"/>
                    <a:pt x="2104" y="1422"/>
                  </a:cubicBezTo>
                  <a:cubicBezTo>
                    <a:pt x="2321" y="1335"/>
                    <a:pt x="2597" y="1306"/>
                    <a:pt x="2916" y="1306"/>
                  </a:cubicBezTo>
                  <a:cubicBezTo>
                    <a:pt x="3119" y="1306"/>
                    <a:pt x="3337" y="1321"/>
                    <a:pt x="3554" y="1393"/>
                  </a:cubicBezTo>
                  <a:cubicBezTo>
                    <a:pt x="3772" y="1451"/>
                    <a:pt x="3990" y="1539"/>
                    <a:pt x="4193" y="1626"/>
                  </a:cubicBezTo>
                  <a:cubicBezTo>
                    <a:pt x="4396" y="1727"/>
                    <a:pt x="4555" y="1814"/>
                    <a:pt x="4686" y="1916"/>
                  </a:cubicBezTo>
                  <a:cubicBezTo>
                    <a:pt x="4773" y="1988"/>
                    <a:pt x="4874" y="2032"/>
                    <a:pt x="4990" y="2032"/>
                  </a:cubicBezTo>
                  <a:cubicBezTo>
                    <a:pt x="5164" y="2032"/>
                    <a:pt x="5309" y="1959"/>
                    <a:pt x="5440" y="1829"/>
                  </a:cubicBezTo>
                  <a:cubicBezTo>
                    <a:pt x="5571" y="1684"/>
                    <a:pt x="5643" y="1539"/>
                    <a:pt x="5643" y="1379"/>
                  </a:cubicBezTo>
                  <a:cubicBezTo>
                    <a:pt x="5643" y="1161"/>
                    <a:pt x="5527" y="958"/>
                    <a:pt x="5309" y="770"/>
                  </a:cubicBezTo>
                  <a:cubicBezTo>
                    <a:pt x="5063" y="538"/>
                    <a:pt x="4715" y="364"/>
                    <a:pt x="4294" y="219"/>
                  </a:cubicBezTo>
                  <a:cubicBezTo>
                    <a:pt x="3888" y="74"/>
                    <a:pt x="3424" y="1"/>
                    <a:pt x="2945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8"/>
            <p:cNvSpPr/>
            <p:nvPr/>
          </p:nvSpPr>
          <p:spPr>
            <a:xfrm>
              <a:off x="5726825" y="1373800"/>
              <a:ext cx="174825" cy="200200"/>
            </a:xfrm>
            <a:custGeom>
              <a:avLst/>
              <a:gdLst/>
              <a:ahLst/>
              <a:cxnLst/>
              <a:rect l="l" t="t" r="r" b="b"/>
              <a:pathLst>
                <a:path w="6993" h="8008" extrusionOk="0">
                  <a:moveTo>
                    <a:pt x="3453" y="2225"/>
                  </a:moveTo>
                  <a:lnTo>
                    <a:pt x="4581" y="4860"/>
                  </a:lnTo>
                  <a:lnTo>
                    <a:pt x="2339" y="4860"/>
                  </a:lnTo>
                  <a:lnTo>
                    <a:pt x="3453" y="2225"/>
                  </a:lnTo>
                  <a:close/>
                  <a:moveTo>
                    <a:pt x="3526" y="1"/>
                  </a:moveTo>
                  <a:cubicBezTo>
                    <a:pt x="3381" y="1"/>
                    <a:pt x="3250" y="15"/>
                    <a:pt x="3119" y="102"/>
                  </a:cubicBezTo>
                  <a:cubicBezTo>
                    <a:pt x="3003" y="175"/>
                    <a:pt x="2902" y="305"/>
                    <a:pt x="2858" y="450"/>
                  </a:cubicBezTo>
                  <a:lnTo>
                    <a:pt x="44" y="7195"/>
                  </a:lnTo>
                  <a:cubicBezTo>
                    <a:pt x="30" y="7268"/>
                    <a:pt x="1" y="7340"/>
                    <a:pt x="1" y="7413"/>
                  </a:cubicBezTo>
                  <a:cubicBezTo>
                    <a:pt x="1" y="7572"/>
                    <a:pt x="59" y="7717"/>
                    <a:pt x="146" y="7833"/>
                  </a:cubicBezTo>
                  <a:cubicBezTo>
                    <a:pt x="247" y="7935"/>
                    <a:pt x="407" y="7993"/>
                    <a:pt x="610" y="7993"/>
                  </a:cubicBezTo>
                  <a:cubicBezTo>
                    <a:pt x="726" y="7993"/>
                    <a:pt x="857" y="7935"/>
                    <a:pt x="973" y="7862"/>
                  </a:cubicBezTo>
                  <a:cubicBezTo>
                    <a:pt x="1074" y="7790"/>
                    <a:pt x="1147" y="7688"/>
                    <a:pt x="1205" y="7543"/>
                  </a:cubicBezTo>
                  <a:lnTo>
                    <a:pt x="1787" y="6165"/>
                  </a:lnTo>
                  <a:lnTo>
                    <a:pt x="5140" y="6165"/>
                  </a:lnTo>
                  <a:lnTo>
                    <a:pt x="5730" y="7543"/>
                  </a:lnTo>
                  <a:cubicBezTo>
                    <a:pt x="5788" y="7688"/>
                    <a:pt x="5875" y="7790"/>
                    <a:pt x="5991" y="7891"/>
                  </a:cubicBezTo>
                  <a:cubicBezTo>
                    <a:pt x="6093" y="7978"/>
                    <a:pt x="6224" y="8007"/>
                    <a:pt x="6354" y="8007"/>
                  </a:cubicBezTo>
                  <a:cubicBezTo>
                    <a:pt x="6514" y="8007"/>
                    <a:pt x="6659" y="7964"/>
                    <a:pt x="6789" y="7833"/>
                  </a:cubicBezTo>
                  <a:cubicBezTo>
                    <a:pt x="6920" y="7703"/>
                    <a:pt x="6992" y="7543"/>
                    <a:pt x="6992" y="7340"/>
                  </a:cubicBezTo>
                  <a:cubicBezTo>
                    <a:pt x="6992" y="7253"/>
                    <a:pt x="6963" y="7166"/>
                    <a:pt x="6934" y="7064"/>
                  </a:cubicBezTo>
                  <a:lnTo>
                    <a:pt x="4164" y="450"/>
                  </a:lnTo>
                  <a:cubicBezTo>
                    <a:pt x="4106" y="305"/>
                    <a:pt x="4019" y="204"/>
                    <a:pt x="3903" y="131"/>
                  </a:cubicBezTo>
                  <a:cubicBezTo>
                    <a:pt x="3772" y="30"/>
                    <a:pt x="3656" y="1"/>
                    <a:pt x="3526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8"/>
            <p:cNvSpPr/>
            <p:nvPr/>
          </p:nvSpPr>
          <p:spPr>
            <a:xfrm>
              <a:off x="5886750" y="1373075"/>
              <a:ext cx="174825" cy="199100"/>
            </a:xfrm>
            <a:custGeom>
              <a:avLst/>
              <a:gdLst/>
              <a:ahLst/>
              <a:cxnLst/>
              <a:rect l="l" t="t" r="r" b="b"/>
              <a:pathLst>
                <a:path w="6993" h="7964" extrusionOk="0">
                  <a:moveTo>
                    <a:pt x="697" y="0"/>
                  </a:moveTo>
                  <a:cubicBezTo>
                    <a:pt x="552" y="0"/>
                    <a:pt x="407" y="73"/>
                    <a:pt x="247" y="189"/>
                  </a:cubicBezTo>
                  <a:cubicBezTo>
                    <a:pt x="73" y="320"/>
                    <a:pt x="1" y="479"/>
                    <a:pt x="1" y="697"/>
                  </a:cubicBezTo>
                  <a:cubicBezTo>
                    <a:pt x="1" y="755"/>
                    <a:pt x="30" y="784"/>
                    <a:pt x="30" y="842"/>
                  </a:cubicBezTo>
                  <a:cubicBezTo>
                    <a:pt x="30" y="900"/>
                    <a:pt x="44" y="958"/>
                    <a:pt x="59" y="987"/>
                  </a:cubicBezTo>
                  <a:lnTo>
                    <a:pt x="2858" y="7529"/>
                  </a:lnTo>
                  <a:cubicBezTo>
                    <a:pt x="2916" y="7659"/>
                    <a:pt x="3003" y="7775"/>
                    <a:pt x="3105" y="7848"/>
                  </a:cubicBezTo>
                  <a:cubicBezTo>
                    <a:pt x="3221" y="7906"/>
                    <a:pt x="3322" y="7964"/>
                    <a:pt x="3453" y="7964"/>
                  </a:cubicBezTo>
                  <a:cubicBezTo>
                    <a:pt x="3583" y="7964"/>
                    <a:pt x="3699" y="7935"/>
                    <a:pt x="3830" y="7862"/>
                  </a:cubicBezTo>
                  <a:cubicBezTo>
                    <a:pt x="3960" y="7790"/>
                    <a:pt x="4047" y="7674"/>
                    <a:pt x="4120" y="7529"/>
                  </a:cubicBezTo>
                  <a:lnTo>
                    <a:pt x="6920" y="1001"/>
                  </a:lnTo>
                  <a:cubicBezTo>
                    <a:pt x="6978" y="900"/>
                    <a:pt x="6992" y="784"/>
                    <a:pt x="6992" y="697"/>
                  </a:cubicBezTo>
                  <a:cubicBezTo>
                    <a:pt x="6992" y="494"/>
                    <a:pt x="6920" y="349"/>
                    <a:pt x="6774" y="233"/>
                  </a:cubicBezTo>
                  <a:cubicBezTo>
                    <a:pt x="6629" y="102"/>
                    <a:pt x="6470" y="44"/>
                    <a:pt x="6281" y="44"/>
                  </a:cubicBezTo>
                  <a:cubicBezTo>
                    <a:pt x="5991" y="44"/>
                    <a:pt x="5774" y="189"/>
                    <a:pt x="5643" y="436"/>
                  </a:cubicBezTo>
                  <a:lnTo>
                    <a:pt x="3573" y="5770"/>
                  </a:lnTo>
                  <a:lnTo>
                    <a:pt x="1306" y="436"/>
                  </a:lnTo>
                  <a:cubicBezTo>
                    <a:pt x="1190" y="160"/>
                    <a:pt x="987" y="0"/>
                    <a:pt x="697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8"/>
            <p:cNvSpPr/>
            <p:nvPr/>
          </p:nvSpPr>
          <p:spPr>
            <a:xfrm>
              <a:off x="6090900" y="1375250"/>
              <a:ext cx="128775" cy="196575"/>
            </a:xfrm>
            <a:custGeom>
              <a:avLst/>
              <a:gdLst/>
              <a:ahLst/>
              <a:cxnLst/>
              <a:rect l="l" t="t" r="r" b="b"/>
              <a:pathLst>
                <a:path w="5151" h="7863" extrusionOk="0">
                  <a:moveTo>
                    <a:pt x="668" y="1"/>
                  </a:moveTo>
                  <a:cubicBezTo>
                    <a:pt x="494" y="1"/>
                    <a:pt x="335" y="44"/>
                    <a:pt x="204" y="160"/>
                  </a:cubicBezTo>
                  <a:cubicBezTo>
                    <a:pt x="73" y="276"/>
                    <a:pt x="1" y="450"/>
                    <a:pt x="1" y="639"/>
                  </a:cubicBezTo>
                  <a:lnTo>
                    <a:pt x="1" y="7166"/>
                  </a:lnTo>
                  <a:cubicBezTo>
                    <a:pt x="1" y="7369"/>
                    <a:pt x="73" y="7529"/>
                    <a:pt x="204" y="7659"/>
                  </a:cubicBezTo>
                  <a:cubicBezTo>
                    <a:pt x="320" y="7790"/>
                    <a:pt x="494" y="7862"/>
                    <a:pt x="683" y="7862"/>
                  </a:cubicBezTo>
                  <a:lnTo>
                    <a:pt x="4454" y="7862"/>
                  </a:lnTo>
                  <a:cubicBezTo>
                    <a:pt x="4657" y="7862"/>
                    <a:pt x="4817" y="7804"/>
                    <a:pt x="4947" y="7688"/>
                  </a:cubicBezTo>
                  <a:cubicBezTo>
                    <a:pt x="5078" y="7558"/>
                    <a:pt x="5150" y="7398"/>
                    <a:pt x="5150" y="7210"/>
                  </a:cubicBezTo>
                  <a:cubicBezTo>
                    <a:pt x="5150" y="7050"/>
                    <a:pt x="5078" y="6876"/>
                    <a:pt x="4947" y="6760"/>
                  </a:cubicBezTo>
                  <a:cubicBezTo>
                    <a:pt x="4817" y="6629"/>
                    <a:pt x="4657" y="6557"/>
                    <a:pt x="4454" y="6557"/>
                  </a:cubicBezTo>
                  <a:lnTo>
                    <a:pt x="1393" y="6557"/>
                  </a:lnTo>
                  <a:lnTo>
                    <a:pt x="1393" y="4468"/>
                  </a:lnTo>
                  <a:lnTo>
                    <a:pt x="3946" y="4468"/>
                  </a:lnTo>
                  <a:cubicBezTo>
                    <a:pt x="4149" y="4468"/>
                    <a:pt x="4309" y="4396"/>
                    <a:pt x="4439" y="4294"/>
                  </a:cubicBezTo>
                  <a:cubicBezTo>
                    <a:pt x="4570" y="4178"/>
                    <a:pt x="4643" y="4018"/>
                    <a:pt x="4643" y="3844"/>
                  </a:cubicBezTo>
                  <a:cubicBezTo>
                    <a:pt x="4643" y="3656"/>
                    <a:pt x="4570" y="3496"/>
                    <a:pt x="4439" y="3366"/>
                  </a:cubicBezTo>
                  <a:cubicBezTo>
                    <a:pt x="4309" y="3235"/>
                    <a:pt x="4149" y="3192"/>
                    <a:pt x="3946" y="3192"/>
                  </a:cubicBezTo>
                  <a:lnTo>
                    <a:pt x="1393" y="3192"/>
                  </a:lnTo>
                  <a:lnTo>
                    <a:pt x="1393" y="1277"/>
                  </a:lnTo>
                  <a:lnTo>
                    <a:pt x="4439" y="1277"/>
                  </a:lnTo>
                  <a:cubicBezTo>
                    <a:pt x="4643" y="1277"/>
                    <a:pt x="4802" y="1204"/>
                    <a:pt x="4933" y="1103"/>
                  </a:cubicBezTo>
                  <a:cubicBezTo>
                    <a:pt x="5063" y="987"/>
                    <a:pt x="5136" y="827"/>
                    <a:pt x="5136" y="653"/>
                  </a:cubicBezTo>
                  <a:cubicBezTo>
                    <a:pt x="5136" y="465"/>
                    <a:pt x="5063" y="305"/>
                    <a:pt x="4933" y="175"/>
                  </a:cubicBezTo>
                  <a:cubicBezTo>
                    <a:pt x="4802" y="44"/>
                    <a:pt x="4643" y="1"/>
                    <a:pt x="4439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8"/>
            <p:cNvSpPr/>
            <p:nvPr/>
          </p:nvSpPr>
          <p:spPr>
            <a:xfrm>
              <a:off x="5387425" y="1645775"/>
              <a:ext cx="137825" cy="197650"/>
            </a:xfrm>
            <a:custGeom>
              <a:avLst/>
              <a:gdLst/>
              <a:ahLst/>
              <a:cxnLst/>
              <a:rect l="l" t="t" r="r" b="b"/>
              <a:pathLst>
                <a:path w="5513" h="7906" extrusionOk="0">
                  <a:moveTo>
                    <a:pt x="3264" y="1291"/>
                  </a:moveTo>
                  <a:cubicBezTo>
                    <a:pt x="3409" y="1291"/>
                    <a:pt x="3554" y="1349"/>
                    <a:pt x="3684" y="1465"/>
                  </a:cubicBezTo>
                  <a:cubicBezTo>
                    <a:pt x="3829" y="1581"/>
                    <a:pt x="3931" y="1741"/>
                    <a:pt x="4033" y="1915"/>
                  </a:cubicBezTo>
                  <a:cubicBezTo>
                    <a:pt x="4120" y="2118"/>
                    <a:pt x="4149" y="2321"/>
                    <a:pt x="4149" y="2539"/>
                  </a:cubicBezTo>
                  <a:cubicBezTo>
                    <a:pt x="4149" y="2742"/>
                    <a:pt x="4120" y="2930"/>
                    <a:pt x="4033" y="3133"/>
                  </a:cubicBezTo>
                  <a:cubicBezTo>
                    <a:pt x="3931" y="3336"/>
                    <a:pt x="3815" y="3482"/>
                    <a:pt x="3684" y="3612"/>
                  </a:cubicBezTo>
                  <a:cubicBezTo>
                    <a:pt x="3554" y="3728"/>
                    <a:pt x="3409" y="3786"/>
                    <a:pt x="3264" y="3786"/>
                  </a:cubicBezTo>
                  <a:lnTo>
                    <a:pt x="1291" y="3786"/>
                  </a:lnTo>
                  <a:lnTo>
                    <a:pt x="1291" y="1291"/>
                  </a:lnTo>
                  <a:close/>
                  <a:moveTo>
                    <a:pt x="696" y="0"/>
                  </a:moveTo>
                  <a:cubicBezTo>
                    <a:pt x="493" y="0"/>
                    <a:pt x="334" y="73"/>
                    <a:pt x="203" y="203"/>
                  </a:cubicBezTo>
                  <a:cubicBezTo>
                    <a:pt x="73" y="319"/>
                    <a:pt x="0" y="479"/>
                    <a:pt x="0" y="682"/>
                  </a:cubicBezTo>
                  <a:lnTo>
                    <a:pt x="0" y="7209"/>
                  </a:lnTo>
                  <a:cubicBezTo>
                    <a:pt x="0" y="7412"/>
                    <a:pt x="58" y="7572"/>
                    <a:pt x="189" y="7703"/>
                  </a:cubicBezTo>
                  <a:cubicBezTo>
                    <a:pt x="305" y="7833"/>
                    <a:pt x="464" y="7906"/>
                    <a:pt x="653" y="7906"/>
                  </a:cubicBezTo>
                  <a:cubicBezTo>
                    <a:pt x="856" y="7906"/>
                    <a:pt x="1001" y="7833"/>
                    <a:pt x="1117" y="7703"/>
                  </a:cubicBezTo>
                  <a:cubicBezTo>
                    <a:pt x="1248" y="7572"/>
                    <a:pt x="1306" y="7412"/>
                    <a:pt x="1306" y="7209"/>
                  </a:cubicBezTo>
                  <a:lnTo>
                    <a:pt x="1306" y="5077"/>
                  </a:lnTo>
                  <a:lnTo>
                    <a:pt x="3264" y="5077"/>
                  </a:lnTo>
                  <a:cubicBezTo>
                    <a:pt x="3655" y="5077"/>
                    <a:pt x="4018" y="4961"/>
                    <a:pt x="4366" y="4729"/>
                  </a:cubicBezTo>
                  <a:cubicBezTo>
                    <a:pt x="4714" y="4497"/>
                    <a:pt x="4990" y="4192"/>
                    <a:pt x="5207" y="3801"/>
                  </a:cubicBezTo>
                  <a:cubicBezTo>
                    <a:pt x="5410" y="3424"/>
                    <a:pt x="5512" y="3003"/>
                    <a:pt x="5512" y="2539"/>
                  </a:cubicBezTo>
                  <a:cubicBezTo>
                    <a:pt x="5512" y="2060"/>
                    <a:pt x="5425" y="1625"/>
                    <a:pt x="5207" y="1248"/>
                  </a:cubicBezTo>
                  <a:cubicBezTo>
                    <a:pt x="4990" y="871"/>
                    <a:pt x="4714" y="581"/>
                    <a:pt x="4366" y="348"/>
                  </a:cubicBezTo>
                  <a:cubicBezTo>
                    <a:pt x="4033" y="102"/>
                    <a:pt x="3670" y="0"/>
                    <a:pt x="3264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8"/>
            <p:cNvSpPr/>
            <p:nvPr/>
          </p:nvSpPr>
          <p:spPr>
            <a:xfrm>
              <a:off x="5557850" y="1644675"/>
              <a:ext cx="125850" cy="197675"/>
            </a:xfrm>
            <a:custGeom>
              <a:avLst/>
              <a:gdLst/>
              <a:ahLst/>
              <a:cxnLst/>
              <a:rect l="l" t="t" r="r" b="b"/>
              <a:pathLst>
                <a:path w="5034" h="7907" extrusionOk="0">
                  <a:moveTo>
                    <a:pt x="726" y="1"/>
                  </a:moveTo>
                  <a:cubicBezTo>
                    <a:pt x="508" y="1"/>
                    <a:pt x="320" y="73"/>
                    <a:pt x="204" y="204"/>
                  </a:cubicBezTo>
                  <a:cubicBezTo>
                    <a:pt x="73" y="334"/>
                    <a:pt x="0" y="494"/>
                    <a:pt x="0" y="697"/>
                  </a:cubicBezTo>
                  <a:lnTo>
                    <a:pt x="0" y="7224"/>
                  </a:lnTo>
                  <a:cubicBezTo>
                    <a:pt x="0" y="7427"/>
                    <a:pt x="73" y="7587"/>
                    <a:pt x="204" y="7717"/>
                  </a:cubicBezTo>
                  <a:cubicBezTo>
                    <a:pt x="320" y="7834"/>
                    <a:pt x="494" y="7906"/>
                    <a:pt x="682" y="7906"/>
                  </a:cubicBezTo>
                  <a:lnTo>
                    <a:pt x="4352" y="7906"/>
                  </a:lnTo>
                  <a:cubicBezTo>
                    <a:pt x="4555" y="7906"/>
                    <a:pt x="4715" y="7863"/>
                    <a:pt x="4845" y="7732"/>
                  </a:cubicBezTo>
                  <a:cubicBezTo>
                    <a:pt x="4961" y="7601"/>
                    <a:pt x="5034" y="7442"/>
                    <a:pt x="5034" y="7253"/>
                  </a:cubicBezTo>
                  <a:cubicBezTo>
                    <a:pt x="5034" y="7079"/>
                    <a:pt x="4976" y="6920"/>
                    <a:pt x="4845" y="6789"/>
                  </a:cubicBezTo>
                  <a:cubicBezTo>
                    <a:pt x="4715" y="6659"/>
                    <a:pt x="4555" y="6601"/>
                    <a:pt x="4352" y="6601"/>
                  </a:cubicBezTo>
                  <a:lnTo>
                    <a:pt x="4352" y="6572"/>
                  </a:lnTo>
                  <a:lnTo>
                    <a:pt x="1407" y="6572"/>
                  </a:lnTo>
                  <a:lnTo>
                    <a:pt x="1407" y="697"/>
                  </a:lnTo>
                  <a:cubicBezTo>
                    <a:pt x="1407" y="494"/>
                    <a:pt x="1335" y="334"/>
                    <a:pt x="1190" y="204"/>
                  </a:cubicBezTo>
                  <a:cubicBezTo>
                    <a:pt x="1074" y="73"/>
                    <a:pt x="900" y="1"/>
                    <a:pt x="726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8"/>
            <p:cNvSpPr/>
            <p:nvPr/>
          </p:nvSpPr>
          <p:spPr>
            <a:xfrm>
              <a:off x="5697825" y="1644325"/>
              <a:ext cx="174800" cy="200550"/>
            </a:xfrm>
            <a:custGeom>
              <a:avLst/>
              <a:gdLst/>
              <a:ahLst/>
              <a:cxnLst/>
              <a:rect l="l" t="t" r="r" b="b"/>
              <a:pathLst>
                <a:path w="6992" h="8022" extrusionOk="0">
                  <a:moveTo>
                    <a:pt x="3453" y="2225"/>
                  </a:moveTo>
                  <a:lnTo>
                    <a:pt x="4581" y="4859"/>
                  </a:lnTo>
                  <a:lnTo>
                    <a:pt x="2339" y="4859"/>
                  </a:lnTo>
                  <a:lnTo>
                    <a:pt x="3453" y="2225"/>
                  </a:lnTo>
                  <a:close/>
                  <a:moveTo>
                    <a:pt x="3525" y="0"/>
                  </a:moveTo>
                  <a:cubicBezTo>
                    <a:pt x="3380" y="0"/>
                    <a:pt x="3250" y="15"/>
                    <a:pt x="3119" y="116"/>
                  </a:cubicBezTo>
                  <a:cubicBezTo>
                    <a:pt x="3003" y="189"/>
                    <a:pt x="2901" y="305"/>
                    <a:pt x="2858" y="450"/>
                  </a:cubicBezTo>
                  <a:lnTo>
                    <a:pt x="44" y="7195"/>
                  </a:lnTo>
                  <a:cubicBezTo>
                    <a:pt x="15" y="7267"/>
                    <a:pt x="0" y="7340"/>
                    <a:pt x="0" y="7412"/>
                  </a:cubicBezTo>
                  <a:cubicBezTo>
                    <a:pt x="0" y="7586"/>
                    <a:pt x="58" y="7731"/>
                    <a:pt x="145" y="7833"/>
                  </a:cubicBezTo>
                  <a:cubicBezTo>
                    <a:pt x="247" y="7949"/>
                    <a:pt x="407" y="7993"/>
                    <a:pt x="610" y="7993"/>
                  </a:cubicBezTo>
                  <a:cubicBezTo>
                    <a:pt x="726" y="7993"/>
                    <a:pt x="856" y="7949"/>
                    <a:pt x="972" y="7877"/>
                  </a:cubicBezTo>
                  <a:cubicBezTo>
                    <a:pt x="1074" y="7804"/>
                    <a:pt x="1146" y="7688"/>
                    <a:pt x="1204" y="7543"/>
                  </a:cubicBezTo>
                  <a:lnTo>
                    <a:pt x="1787" y="6165"/>
                  </a:lnTo>
                  <a:lnTo>
                    <a:pt x="5140" y="6165"/>
                  </a:lnTo>
                  <a:lnTo>
                    <a:pt x="5730" y="7543"/>
                  </a:lnTo>
                  <a:cubicBezTo>
                    <a:pt x="5788" y="7688"/>
                    <a:pt x="5875" y="7804"/>
                    <a:pt x="5991" y="7891"/>
                  </a:cubicBezTo>
                  <a:cubicBezTo>
                    <a:pt x="6093" y="7978"/>
                    <a:pt x="6223" y="8022"/>
                    <a:pt x="6354" y="8022"/>
                  </a:cubicBezTo>
                  <a:cubicBezTo>
                    <a:pt x="6513" y="8022"/>
                    <a:pt x="6658" y="7964"/>
                    <a:pt x="6789" y="7833"/>
                  </a:cubicBezTo>
                  <a:cubicBezTo>
                    <a:pt x="6905" y="7702"/>
                    <a:pt x="6992" y="7543"/>
                    <a:pt x="6992" y="7340"/>
                  </a:cubicBezTo>
                  <a:cubicBezTo>
                    <a:pt x="6992" y="7253"/>
                    <a:pt x="6963" y="7166"/>
                    <a:pt x="6934" y="7079"/>
                  </a:cubicBezTo>
                  <a:lnTo>
                    <a:pt x="4163" y="450"/>
                  </a:lnTo>
                  <a:cubicBezTo>
                    <a:pt x="4105" y="305"/>
                    <a:pt x="4004" y="203"/>
                    <a:pt x="3902" y="131"/>
                  </a:cubicBezTo>
                  <a:cubicBezTo>
                    <a:pt x="3772" y="44"/>
                    <a:pt x="3656" y="0"/>
                    <a:pt x="3525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8"/>
            <p:cNvSpPr/>
            <p:nvPr/>
          </p:nvSpPr>
          <p:spPr>
            <a:xfrm>
              <a:off x="5896550" y="1645775"/>
              <a:ext cx="164650" cy="197650"/>
            </a:xfrm>
            <a:custGeom>
              <a:avLst/>
              <a:gdLst/>
              <a:ahLst/>
              <a:cxnLst/>
              <a:rect l="l" t="t" r="r" b="b"/>
              <a:pathLst>
                <a:path w="6586" h="7906" extrusionOk="0">
                  <a:moveTo>
                    <a:pt x="682" y="0"/>
                  </a:moveTo>
                  <a:cubicBezTo>
                    <a:pt x="479" y="0"/>
                    <a:pt x="319" y="73"/>
                    <a:pt x="189" y="203"/>
                  </a:cubicBezTo>
                  <a:cubicBezTo>
                    <a:pt x="73" y="319"/>
                    <a:pt x="0" y="493"/>
                    <a:pt x="0" y="682"/>
                  </a:cubicBezTo>
                  <a:lnTo>
                    <a:pt x="0" y="7267"/>
                  </a:lnTo>
                  <a:cubicBezTo>
                    <a:pt x="0" y="7456"/>
                    <a:pt x="58" y="7601"/>
                    <a:pt x="160" y="7717"/>
                  </a:cubicBezTo>
                  <a:cubicBezTo>
                    <a:pt x="276" y="7848"/>
                    <a:pt x="421" y="7906"/>
                    <a:pt x="595" y="7906"/>
                  </a:cubicBezTo>
                  <a:cubicBezTo>
                    <a:pt x="783" y="7906"/>
                    <a:pt x="943" y="7848"/>
                    <a:pt x="1045" y="7717"/>
                  </a:cubicBezTo>
                  <a:cubicBezTo>
                    <a:pt x="1175" y="7601"/>
                    <a:pt x="1233" y="7456"/>
                    <a:pt x="1233" y="7267"/>
                  </a:cubicBezTo>
                  <a:lnTo>
                    <a:pt x="1233" y="2457"/>
                  </a:lnTo>
                  <a:lnTo>
                    <a:pt x="5367" y="7703"/>
                  </a:lnTo>
                  <a:cubicBezTo>
                    <a:pt x="5425" y="7775"/>
                    <a:pt x="5498" y="7819"/>
                    <a:pt x="5599" y="7848"/>
                  </a:cubicBezTo>
                  <a:cubicBezTo>
                    <a:pt x="5686" y="7891"/>
                    <a:pt x="5802" y="7906"/>
                    <a:pt x="5889" y="7906"/>
                  </a:cubicBezTo>
                  <a:cubicBezTo>
                    <a:pt x="6092" y="7906"/>
                    <a:pt x="6252" y="7833"/>
                    <a:pt x="6382" y="7703"/>
                  </a:cubicBezTo>
                  <a:cubicBezTo>
                    <a:pt x="6513" y="7572"/>
                    <a:pt x="6586" y="7412"/>
                    <a:pt x="6586" y="7209"/>
                  </a:cubicBezTo>
                  <a:lnTo>
                    <a:pt x="6586" y="639"/>
                  </a:lnTo>
                  <a:cubicBezTo>
                    <a:pt x="6586" y="450"/>
                    <a:pt x="6528" y="305"/>
                    <a:pt x="6411" y="174"/>
                  </a:cubicBezTo>
                  <a:cubicBezTo>
                    <a:pt x="6310" y="58"/>
                    <a:pt x="6165" y="0"/>
                    <a:pt x="5976" y="0"/>
                  </a:cubicBezTo>
                  <a:cubicBezTo>
                    <a:pt x="5788" y="0"/>
                    <a:pt x="5643" y="44"/>
                    <a:pt x="5527" y="145"/>
                  </a:cubicBezTo>
                  <a:cubicBezTo>
                    <a:pt x="5425" y="276"/>
                    <a:pt x="5367" y="421"/>
                    <a:pt x="5367" y="595"/>
                  </a:cubicBezTo>
                  <a:lnTo>
                    <a:pt x="5367" y="5457"/>
                  </a:lnTo>
                  <a:lnTo>
                    <a:pt x="1262" y="232"/>
                  </a:lnTo>
                  <a:cubicBezTo>
                    <a:pt x="1204" y="160"/>
                    <a:pt x="1117" y="87"/>
                    <a:pt x="1016" y="58"/>
                  </a:cubicBezTo>
                  <a:cubicBezTo>
                    <a:pt x="900" y="15"/>
                    <a:pt x="798" y="0"/>
                    <a:pt x="682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8"/>
            <p:cNvSpPr/>
            <p:nvPr/>
          </p:nvSpPr>
          <p:spPr>
            <a:xfrm>
              <a:off x="6103975" y="1645775"/>
              <a:ext cx="128750" cy="197300"/>
            </a:xfrm>
            <a:custGeom>
              <a:avLst/>
              <a:gdLst/>
              <a:ahLst/>
              <a:cxnLst/>
              <a:rect l="l" t="t" r="r" b="b"/>
              <a:pathLst>
                <a:path w="5150" h="7892" extrusionOk="0">
                  <a:moveTo>
                    <a:pt x="682" y="0"/>
                  </a:moveTo>
                  <a:cubicBezTo>
                    <a:pt x="479" y="0"/>
                    <a:pt x="319" y="44"/>
                    <a:pt x="203" y="174"/>
                  </a:cubicBezTo>
                  <a:cubicBezTo>
                    <a:pt x="73" y="305"/>
                    <a:pt x="0" y="464"/>
                    <a:pt x="0" y="668"/>
                  </a:cubicBezTo>
                  <a:lnTo>
                    <a:pt x="0" y="7195"/>
                  </a:lnTo>
                  <a:cubicBezTo>
                    <a:pt x="0" y="7398"/>
                    <a:pt x="73" y="7557"/>
                    <a:pt x="203" y="7688"/>
                  </a:cubicBezTo>
                  <a:cubicBezTo>
                    <a:pt x="334" y="7819"/>
                    <a:pt x="493" y="7891"/>
                    <a:pt x="696" y="7891"/>
                  </a:cubicBezTo>
                  <a:lnTo>
                    <a:pt x="4468" y="7891"/>
                  </a:lnTo>
                  <a:cubicBezTo>
                    <a:pt x="4656" y="7891"/>
                    <a:pt x="4830" y="7833"/>
                    <a:pt x="4946" y="7703"/>
                  </a:cubicBezTo>
                  <a:cubicBezTo>
                    <a:pt x="5077" y="7572"/>
                    <a:pt x="5149" y="7412"/>
                    <a:pt x="5149" y="7238"/>
                  </a:cubicBezTo>
                  <a:cubicBezTo>
                    <a:pt x="5149" y="7064"/>
                    <a:pt x="5077" y="6905"/>
                    <a:pt x="4946" y="6774"/>
                  </a:cubicBezTo>
                  <a:cubicBezTo>
                    <a:pt x="4830" y="6644"/>
                    <a:pt x="4656" y="6571"/>
                    <a:pt x="4468" y="6571"/>
                  </a:cubicBezTo>
                  <a:lnTo>
                    <a:pt x="1393" y="6571"/>
                  </a:lnTo>
                  <a:lnTo>
                    <a:pt x="1393" y="4482"/>
                  </a:lnTo>
                  <a:lnTo>
                    <a:pt x="3960" y="4482"/>
                  </a:lnTo>
                  <a:cubicBezTo>
                    <a:pt x="4149" y="4482"/>
                    <a:pt x="4323" y="4410"/>
                    <a:pt x="4439" y="4294"/>
                  </a:cubicBezTo>
                  <a:cubicBezTo>
                    <a:pt x="4569" y="4192"/>
                    <a:pt x="4642" y="4018"/>
                    <a:pt x="4642" y="3844"/>
                  </a:cubicBezTo>
                  <a:cubicBezTo>
                    <a:pt x="4642" y="3656"/>
                    <a:pt x="4569" y="3496"/>
                    <a:pt x="4439" y="3365"/>
                  </a:cubicBezTo>
                  <a:cubicBezTo>
                    <a:pt x="4323" y="3249"/>
                    <a:pt x="4149" y="3191"/>
                    <a:pt x="3960" y="3191"/>
                  </a:cubicBezTo>
                  <a:lnTo>
                    <a:pt x="1393" y="3191"/>
                  </a:lnTo>
                  <a:lnTo>
                    <a:pt x="1393" y="1291"/>
                  </a:lnTo>
                  <a:lnTo>
                    <a:pt x="4453" y="1291"/>
                  </a:lnTo>
                  <a:cubicBezTo>
                    <a:pt x="4642" y="1291"/>
                    <a:pt x="4816" y="1219"/>
                    <a:pt x="4932" y="1103"/>
                  </a:cubicBezTo>
                  <a:cubicBezTo>
                    <a:pt x="5062" y="1001"/>
                    <a:pt x="5135" y="827"/>
                    <a:pt x="5135" y="653"/>
                  </a:cubicBezTo>
                  <a:cubicBezTo>
                    <a:pt x="5135" y="464"/>
                    <a:pt x="5062" y="305"/>
                    <a:pt x="4932" y="174"/>
                  </a:cubicBezTo>
                  <a:cubicBezTo>
                    <a:pt x="4816" y="58"/>
                    <a:pt x="4642" y="0"/>
                    <a:pt x="4453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8"/>
            <p:cNvSpPr/>
            <p:nvPr/>
          </p:nvSpPr>
          <p:spPr>
            <a:xfrm>
              <a:off x="6251925" y="1645050"/>
              <a:ext cx="159575" cy="198025"/>
            </a:xfrm>
            <a:custGeom>
              <a:avLst/>
              <a:gdLst/>
              <a:ahLst/>
              <a:cxnLst/>
              <a:rect l="l" t="t" r="r" b="b"/>
              <a:pathLst>
                <a:path w="6383" h="7921" extrusionOk="0">
                  <a:moveTo>
                    <a:pt x="682" y="0"/>
                  </a:moveTo>
                  <a:cubicBezTo>
                    <a:pt x="493" y="0"/>
                    <a:pt x="319" y="73"/>
                    <a:pt x="203" y="189"/>
                  </a:cubicBezTo>
                  <a:cubicBezTo>
                    <a:pt x="73" y="319"/>
                    <a:pt x="0" y="464"/>
                    <a:pt x="0" y="653"/>
                  </a:cubicBezTo>
                  <a:cubicBezTo>
                    <a:pt x="0" y="856"/>
                    <a:pt x="73" y="1001"/>
                    <a:pt x="203" y="1132"/>
                  </a:cubicBezTo>
                  <a:cubicBezTo>
                    <a:pt x="319" y="1262"/>
                    <a:pt x="493" y="1320"/>
                    <a:pt x="682" y="1320"/>
                  </a:cubicBezTo>
                  <a:lnTo>
                    <a:pt x="2466" y="1320"/>
                  </a:lnTo>
                  <a:lnTo>
                    <a:pt x="2466" y="7224"/>
                  </a:lnTo>
                  <a:cubicBezTo>
                    <a:pt x="2466" y="7427"/>
                    <a:pt x="2539" y="7586"/>
                    <a:pt x="2669" y="7717"/>
                  </a:cubicBezTo>
                  <a:cubicBezTo>
                    <a:pt x="2814" y="7848"/>
                    <a:pt x="2974" y="7920"/>
                    <a:pt x="3191" y="7920"/>
                  </a:cubicBezTo>
                  <a:cubicBezTo>
                    <a:pt x="3409" y="7920"/>
                    <a:pt x="3583" y="7848"/>
                    <a:pt x="3713" y="7717"/>
                  </a:cubicBezTo>
                  <a:cubicBezTo>
                    <a:pt x="3859" y="7586"/>
                    <a:pt x="3931" y="7427"/>
                    <a:pt x="3931" y="7224"/>
                  </a:cubicBezTo>
                  <a:lnTo>
                    <a:pt x="3931" y="1320"/>
                  </a:lnTo>
                  <a:lnTo>
                    <a:pt x="5686" y="1320"/>
                  </a:lnTo>
                  <a:cubicBezTo>
                    <a:pt x="5889" y="1320"/>
                    <a:pt x="6049" y="1248"/>
                    <a:pt x="6179" y="1132"/>
                  </a:cubicBezTo>
                  <a:cubicBezTo>
                    <a:pt x="6310" y="1001"/>
                    <a:pt x="6382" y="856"/>
                    <a:pt x="6382" y="653"/>
                  </a:cubicBezTo>
                  <a:cubicBezTo>
                    <a:pt x="6382" y="464"/>
                    <a:pt x="6310" y="319"/>
                    <a:pt x="6179" y="189"/>
                  </a:cubicBezTo>
                  <a:cubicBezTo>
                    <a:pt x="6049" y="58"/>
                    <a:pt x="5889" y="0"/>
                    <a:pt x="5686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8"/>
            <p:cNvSpPr/>
            <p:nvPr/>
          </p:nvSpPr>
          <p:spPr>
            <a:xfrm>
              <a:off x="5802950" y="1923550"/>
              <a:ext cx="144825" cy="127300"/>
            </a:xfrm>
            <a:custGeom>
              <a:avLst/>
              <a:gdLst/>
              <a:ahLst/>
              <a:cxnLst/>
              <a:rect l="l" t="t" r="r" b="b"/>
              <a:pathLst>
                <a:path w="5793" h="5092" extrusionOk="0">
                  <a:moveTo>
                    <a:pt x="1655" y="0"/>
                  </a:moveTo>
                  <a:cubicBezTo>
                    <a:pt x="830" y="0"/>
                    <a:pt x="0" y="706"/>
                    <a:pt x="248" y="1726"/>
                  </a:cubicBezTo>
                  <a:cubicBezTo>
                    <a:pt x="771" y="4047"/>
                    <a:pt x="2903" y="5091"/>
                    <a:pt x="2903" y="5091"/>
                  </a:cubicBezTo>
                  <a:cubicBezTo>
                    <a:pt x="2903" y="5091"/>
                    <a:pt x="5050" y="4062"/>
                    <a:pt x="5572" y="1726"/>
                  </a:cubicBezTo>
                  <a:cubicBezTo>
                    <a:pt x="5792" y="706"/>
                    <a:pt x="4953" y="0"/>
                    <a:pt x="4124" y="0"/>
                  </a:cubicBezTo>
                  <a:cubicBezTo>
                    <a:pt x="3645" y="0"/>
                    <a:pt x="3169" y="236"/>
                    <a:pt x="2903" y="783"/>
                  </a:cubicBezTo>
                  <a:cubicBezTo>
                    <a:pt x="2888" y="812"/>
                    <a:pt x="2888" y="1219"/>
                    <a:pt x="2888" y="1219"/>
                  </a:cubicBezTo>
                  <a:cubicBezTo>
                    <a:pt x="2888" y="1219"/>
                    <a:pt x="2888" y="812"/>
                    <a:pt x="2874" y="783"/>
                  </a:cubicBezTo>
                  <a:cubicBezTo>
                    <a:pt x="2608" y="236"/>
                    <a:pt x="2132" y="0"/>
                    <a:pt x="1655" y="0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0" name="Google Shape;680;p28"/>
          <p:cNvGrpSpPr/>
          <p:nvPr/>
        </p:nvGrpSpPr>
        <p:grpSpPr>
          <a:xfrm rot="-430100">
            <a:off x="232165" y="2523289"/>
            <a:ext cx="2146753" cy="2208399"/>
            <a:chOff x="2864625" y="686975"/>
            <a:chExt cx="1768200" cy="1818975"/>
          </a:xfrm>
        </p:grpSpPr>
        <p:sp>
          <p:nvSpPr>
            <p:cNvPr id="681" name="Google Shape;681;p28"/>
            <p:cNvSpPr/>
            <p:nvPr/>
          </p:nvSpPr>
          <p:spPr>
            <a:xfrm>
              <a:off x="2864625" y="686975"/>
              <a:ext cx="1768200" cy="1818975"/>
            </a:xfrm>
            <a:custGeom>
              <a:avLst/>
              <a:gdLst/>
              <a:ahLst/>
              <a:cxnLst/>
              <a:rect l="l" t="t" r="r" b="b"/>
              <a:pathLst>
                <a:path w="70728" h="72759" extrusionOk="0">
                  <a:moveTo>
                    <a:pt x="11401" y="1"/>
                  </a:moveTo>
                  <a:cubicBezTo>
                    <a:pt x="11285" y="15"/>
                    <a:pt x="11184" y="44"/>
                    <a:pt x="11053" y="59"/>
                  </a:cubicBezTo>
                  <a:lnTo>
                    <a:pt x="11039" y="59"/>
                  </a:lnTo>
                  <a:cubicBezTo>
                    <a:pt x="10908" y="88"/>
                    <a:pt x="10792" y="131"/>
                    <a:pt x="10676" y="160"/>
                  </a:cubicBezTo>
                  <a:cubicBezTo>
                    <a:pt x="10647" y="160"/>
                    <a:pt x="10632" y="175"/>
                    <a:pt x="10618" y="175"/>
                  </a:cubicBezTo>
                  <a:cubicBezTo>
                    <a:pt x="10502" y="218"/>
                    <a:pt x="10400" y="277"/>
                    <a:pt x="10284" y="349"/>
                  </a:cubicBezTo>
                  <a:cubicBezTo>
                    <a:pt x="10284" y="349"/>
                    <a:pt x="10270" y="349"/>
                    <a:pt x="10270" y="364"/>
                  </a:cubicBezTo>
                  <a:cubicBezTo>
                    <a:pt x="10183" y="422"/>
                    <a:pt x="10096" y="465"/>
                    <a:pt x="9994" y="538"/>
                  </a:cubicBezTo>
                  <a:cubicBezTo>
                    <a:pt x="9980" y="567"/>
                    <a:pt x="9965" y="581"/>
                    <a:pt x="9951" y="581"/>
                  </a:cubicBezTo>
                  <a:cubicBezTo>
                    <a:pt x="9951" y="581"/>
                    <a:pt x="9922" y="581"/>
                    <a:pt x="9922" y="596"/>
                  </a:cubicBezTo>
                  <a:lnTo>
                    <a:pt x="9907" y="610"/>
                  </a:lnTo>
                  <a:cubicBezTo>
                    <a:pt x="9820" y="683"/>
                    <a:pt x="9733" y="784"/>
                    <a:pt x="9632" y="871"/>
                  </a:cubicBezTo>
                  <a:lnTo>
                    <a:pt x="9617" y="886"/>
                  </a:lnTo>
                  <a:cubicBezTo>
                    <a:pt x="9530" y="973"/>
                    <a:pt x="9458" y="1089"/>
                    <a:pt x="9385" y="1190"/>
                  </a:cubicBezTo>
                  <a:cubicBezTo>
                    <a:pt x="9385" y="1219"/>
                    <a:pt x="9371" y="1219"/>
                    <a:pt x="9371" y="1234"/>
                  </a:cubicBezTo>
                  <a:cubicBezTo>
                    <a:pt x="9298" y="1335"/>
                    <a:pt x="9240" y="1437"/>
                    <a:pt x="9182" y="1553"/>
                  </a:cubicBezTo>
                  <a:cubicBezTo>
                    <a:pt x="9182" y="1553"/>
                    <a:pt x="9182" y="1582"/>
                    <a:pt x="9167" y="1582"/>
                  </a:cubicBezTo>
                  <a:cubicBezTo>
                    <a:pt x="9109" y="1683"/>
                    <a:pt x="9051" y="1814"/>
                    <a:pt x="9022" y="1916"/>
                  </a:cubicBezTo>
                  <a:cubicBezTo>
                    <a:pt x="9022" y="1945"/>
                    <a:pt x="9008" y="1959"/>
                    <a:pt x="9008" y="1974"/>
                  </a:cubicBezTo>
                  <a:cubicBezTo>
                    <a:pt x="8964" y="2090"/>
                    <a:pt x="8950" y="2191"/>
                    <a:pt x="8935" y="2307"/>
                  </a:cubicBezTo>
                  <a:cubicBezTo>
                    <a:pt x="8935" y="2322"/>
                    <a:pt x="8935" y="2336"/>
                    <a:pt x="8906" y="2351"/>
                  </a:cubicBezTo>
                  <a:cubicBezTo>
                    <a:pt x="8892" y="2467"/>
                    <a:pt x="8877" y="2597"/>
                    <a:pt x="8877" y="2699"/>
                  </a:cubicBezTo>
                  <a:lnTo>
                    <a:pt x="8877" y="2786"/>
                  </a:lnTo>
                  <a:cubicBezTo>
                    <a:pt x="8877" y="2902"/>
                    <a:pt x="8877" y="2989"/>
                    <a:pt x="8892" y="3105"/>
                  </a:cubicBezTo>
                  <a:lnTo>
                    <a:pt x="8892" y="3149"/>
                  </a:lnTo>
                  <a:cubicBezTo>
                    <a:pt x="8906" y="3265"/>
                    <a:pt x="8935" y="3395"/>
                    <a:pt x="8964" y="3497"/>
                  </a:cubicBezTo>
                  <a:cubicBezTo>
                    <a:pt x="8964" y="3511"/>
                    <a:pt x="8964" y="3540"/>
                    <a:pt x="8979" y="3555"/>
                  </a:cubicBezTo>
                  <a:cubicBezTo>
                    <a:pt x="9008" y="3613"/>
                    <a:pt x="10720" y="9589"/>
                    <a:pt x="9443" y="17697"/>
                  </a:cubicBezTo>
                  <a:cubicBezTo>
                    <a:pt x="8442" y="24065"/>
                    <a:pt x="11619" y="27851"/>
                    <a:pt x="14911" y="29287"/>
                  </a:cubicBezTo>
                  <a:cubicBezTo>
                    <a:pt x="15999" y="29751"/>
                    <a:pt x="17145" y="29997"/>
                    <a:pt x="18248" y="29997"/>
                  </a:cubicBezTo>
                  <a:lnTo>
                    <a:pt x="18567" y="29997"/>
                  </a:lnTo>
                  <a:cubicBezTo>
                    <a:pt x="19974" y="35408"/>
                    <a:pt x="20423" y="40369"/>
                    <a:pt x="20539" y="43995"/>
                  </a:cubicBezTo>
                  <a:cubicBezTo>
                    <a:pt x="14143" y="45083"/>
                    <a:pt x="9400" y="49971"/>
                    <a:pt x="6658" y="53655"/>
                  </a:cubicBezTo>
                  <a:cubicBezTo>
                    <a:pt x="6024" y="53569"/>
                    <a:pt x="5430" y="53520"/>
                    <a:pt x="4876" y="53520"/>
                  </a:cubicBezTo>
                  <a:cubicBezTo>
                    <a:pt x="3467" y="53520"/>
                    <a:pt x="2317" y="53837"/>
                    <a:pt x="1422" y="54671"/>
                  </a:cubicBezTo>
                  <a:cubicBezTo>
                    <a:pt x="885" y="55178"/>
                    <a:pt x="0" y="56339"/>
                    <a:pt x="305" y="58224"/>
                  </a:cubicBezTo>
                  <a:cubicBezTo>
                    <a:pt x="842" y="61691"/>
                    <a:pt x="7166" y="64635"/>
                    <a:pt x="10894" y="66086"/>
                  </a:cubicBezTo>
                  <a:cubicBezTo>
                    <a:pt x="14162" y="67365"/>
                    <a:pt x="20296" y="69358"/>
                    <a:pt x="26744" y="69358"/>
                  </a:cubicBezTo>
                  <a:cubicBezTo>
                    <a:pt x="27535" y="69358"/>
                    <a:pt x="28331" y="69328"/>
                    <a:pt x="29126" y="69263"/>
                  </a:cubicBezTo>
                  <a:cubicBezTo>
                    <a:pt x="30103" y="69184"/>
                    <a:pt x="31022" y="69148"/>
                    <a:pt x="31885" y="69148"/>
                  </a:cubicBezTo>
                  <a:cubicBezTo>
                    <a:pt x="39286" y="69148"/>
                    <a:pt x="42561" y="71756"/>
                    <a:pt x="42834" y="71990"/>
                  </a:cubicBezTo>
                  <a:cubicBezTo>
                    <a:pt x="43341" y="72512"/>
                    <a:pt x="43994" y="72758"/>
                    <a:pt x="44690" y="72758"/>
                  </a:cubicBezTo>
                  <a:cubicBezTo>
                    <a:pt x="45068" y="72758"/>
                    <a:pt x="45445" y="72686"/>
                    <a:pt x="45807" y="72526"/>
                  </a:cubicBezTo>
                  <a:cubicBezTo>
                    <a:pt x="48114" y="71569"/>
                    <a:pt x="51711" y="68914"/>
                    <a:pt x="53321" y="64592"/>
                  </a:cubicBezTo>
                  <a:cubicBezTo>
                    <a:pt x="57252" y="64316"/>
                    <a:pt x="61009" y="62721"/>
                    <a:pt x="64127" y="59921"/>
                  </a:cubicBezTo>
                  <a:cubicBezTo>
                    <a:pt x="68058" y="56397"/>
                    <a:pt x="70393" y="51218"/>
                    <a:pt x="70524" y="45735"/>
                  </a:cubicBezTo>
                  <a:cubicBezTo>
                    <a:pt x="70727" y="38744"/>
                    <a:pt x="69654" y="25936"/>
                    <a:pt x="60573" y="18974"/>
                  </a:cubicBezTo>
                  <a:cubicBezTo>
                    <a:pt x="57426" y="16560"/>
                    <a:pt x="53563" y="15364"/>
                    <a:pt x="49595" y="15364"/>
                  </a:cubicBezTo>
                  <a:cubicBezTo>
                    <a:pt x="47529" y="15364"/>
                    <a:pt x="45436" y="15688"/>
                    <a:pt x="43399" y="16334"/>
                  </a:cubicBezTo>
                  <a:cubicBezTo>
                    <a:pt x="44618" y="13839"/>
                    <a:pt x="45648" y="12403"/>
                    <a:pt x="45662" y="12359"/>
                  </a:cubicBezTo>
                  <a:cubicBezTo>
                    <a:pt x="45662" y="12345"/>
                    <a:pt x="45691" y="12345"/>
                    <a:pt x="45691" y="12330"/>
                  </a:cubicBezTo>
                  <a:cubicBezTo>
                    <a:pt x="45764" y="12229"/>
                    <a:pt x="45836" y="12127"/>
                    <a:pt x="45880" y="12011"/>
                  </a:cubicBezTo>
                  <a:lnTo>
                    <a:pt x="45880" y="11982"/>
                  </a:lnTo>
                  <a:cubicBezTo>
                    <a:pt x="45938" y="11881"/>
                    <a:pt x="45996" y="11765"/>
                    <a:pt x="46025" y="11663"/>
                  </a:cubicBezTo>
                  <a:cubicBezTo>
                    <a:pt x="46054" y="11648"/>
                    <a:pt x="46054" y="11605"/>
                    <a:pt x="46068" y="11590"/>
                  </a:cubicBezTo>
                  <a:cubicBezTo>
                    <a:pt x="46097" y="11474"/>
                    <a:pt x="46141" y="11373"/>
                    <a:pt x="46155" y="11242"/>
                  </a:cubicBezTo>
                  <a:lnTo>
                    <a:pt x="46155" y="11184"/>
                  </a:lnTo>
                  <a:cubicBezTo>
                    <a:pt x="46170" y="11083"/>
                    <a:pt x="46199" y="10967"/>
                    <a:pt x="46199" y="10880"/>
                  </a:cubicBezTo>
                  <a:lnTo>
                    <a:pt x="46199" y="10807"/>
                  </a:lnTo>
                  <a:lnTo>
                    <a:pt x="46199" y="10445"/>
                  </a:lnTo>
                  <a:lnTo>
                    <a:pt x="46199" y="10387"/>
                  </a:lnTo>
                  <a:lnTo>
                    <a:pt x="46141" y="10067"/>
                  </a:lnTo>
                  <a:cubicBezTo>
                    <a:pt x="46141" y="10053"/>
                    <a:pt x="46126" y="10024"/>
                    <a:pt x="46126" y="9995"/>
                  </a:cubicBezTo>
                  <a:cubicBezTo>
                    <a:pt x="46083" y="9864"/>
                    <a:pt x="46054" y="9763"/>
                    <a:pt x="46010" y="9647"/>
                  </a:cubicBezTo>
                  <a:cubicBezTo>
                    <a:pt x="46010" y="9632"/>
                    <a:pt x="45996" y="9603"/>
                    <a:pt x="45996" y="9589"/>
                  </a:cubicBezTo>
                  <a:cubicBezTo>
                    <a:pt x="45952" y="9502"/>
                    <a:pt x="45909" y="9400"/>
                    <a:pt x="45851" y="9299"/>
                  </a:cubicBezTo>
                  <a:cubicBezTo>
                    <a:pt x="45836" y="9284"/>
                    <a:pt x="45836" y="9270"/>
                    <a:pt x="45836" y="9255"/>
                  </a:cubicBezTo>
                  <a:cubicBezTo>
                    <a:pt x="45836" y="9226"/>
                    <a:pt x="45807" y="9226"/>
                    <a:pt x="45807" y="9212"/>
                  </a:cubicBezTo>
                  <a:cubicBezTo>
                    <a:pt x="45793" y="9197"/>
                    <a:pt x="45793" y="9168"/>
                    <a:pt x="45778" y="9154"/>
                  </a:cubicBezTo>
                  <a:cubicBezTo>
                    <a:pt x="45720" y="9067"/>
                    <a:pt x="45648" y="8994"/>
                    <a:pt x="45590" y="8907"/>
                  </a:cubicBezTo>
                  <a:cubicBezTo>
                    <a:pt x="45575" y="8893"/>
                    <a:pt x="45575" y="8864"/>
                    <a:pt x="45561" y="8864"/>
                  </a:cubicBezTo>
                  <a:cubicBezTo>
                    <a:pt x="45488" y="8776"/>
                    <a:pt x="45416" y="8704"/>
                    <a:pt x="45329" y="8631"/>
                  </a:cubicBezTo>
                  <a:lnTo>
                    <a:pt x="45271" y="8573"/>
                  </a:lnTo>
                  <a:cubicBezTo>
                    <a:pt x="45184" y="8486"/>
                    <a:pt x="45068" y="8414"/>
                    <a:pt x="44981" y="8356"/>
                  </a:cubicBezTo>
                  <a:cubicBezTo>
                    <a:pt x="44966" y="8356"/>
                    <a:pt x="44966" y="8341"/>
                    <a:pt x="44937" y="8341"/>
                  </a:cubicBezTo>
                  <a:cubicBezTo>
                    <a:pt x="44850" y="8283"/>
                    <a:pt x="44748" y="8240"/>
                    <a:pt x="44647" y="8182"/>
                  </a:cubicBezTo>
                  <a:cubicBezTo>
                    <a:pt x="44632" y="8167"/>
                    <a:pt x="44618" y="8167"/>
                    <a:pt x="44603" y="8138"/>
                  </a:cubicBezTo>
                  <a:cubicBezTo>
                    <a:pt x="44487" y="8080"/>
                    <a:pt x="44386" y="8051"/>
                    <a:pt x="44255" y="8008"/>
                  </a:cubicBezTo>
                  <a:cubicBezTo>
                    <a:pt x="44241" y="8008"/>
                    <a:pt x="44212" y="7993"/>
                    <a:pt x="44197" y="7993"/>
                  </a:cubicBezTo>
                  <a:cubicBezTo>
                    <a:pt x="44096" y="7964"/>
                    <a:pt x="43994" y="7950"/>
                    <a:pt x="43893" y="7921"/>
                  </a:cubicBezTo>
                  <a:cubicBezTo>
                    <a:pt x="43878" y="7921"/>
                    <a:pt x="43835" y="7906"/>
                    <a:pt x="43820" y="7906"/>
                  </a:cubicBezTo>
                  <a:cubicBezTo>
                    <a:pt x="43690" y="7892"/>
                    <a:pt x="43588" y="7892"/>
                    <a:pt x="43457" y="7892"/>
                  </a:cubicBezTo>
                  <a:lnTo>
                    <a:pt x="43385" y="7892"/>
                  </a:lnTo>
                  <a:cubicBezTo>
                    <a:pt x="43269" y="7892"/>
                    <a:pt x="43153" y="7906"/>
                    <a:pt x="43037" y="7921"/>
                  </a:cubicBezTo>
                  <a:lnTo>
                    <a:pt x="42950" y="7921"/>
                  </a:lnTo>
                  <a:cubicBezTo>
                    <a:pt x="41949" y="8095"/>
                    <a:pt x="35059" y="9415"/>
                    <a:pt x="31795" y="14448"/>
                  </a:cubicBezTo>
                  <a:cubicBezTo>
                    <a:pt x="30983" y="15724"/>
                    <a:pt x="29330" y="16725"/>
                    <a:pt x="27589" y="17770"/>
                  </a:cubicBezTo>
                  <a:cubicBezTo>
                    <a:pt x="27168" y="18031"/>
                    <a:pt x="26777" y="18263"/>
                    <a:pt x="26371" y="18509"/>
                  </a:cubicBezTo>
                  <a:cubicBezTo>
                    <a:pt x="26356" y="18538"/>
                    <a:pt x="26341" y="18538"/>
                    <a:pt x="26341" y="18553"/>
                  </a:cubicBezTo>
                  <a:cubicBezTo>
                    <a:pt x="26022" y="17683"/>
                    <a:pt x="25587" y="16827"/>
                    <a:pt x="24978" y="16044"/>
                  </a:cubicBezTo>
                  <a:cubicBezTo>
                    <a:pt x="24688" y="15666"/>
                    <a:pt x="24398" y="15304"/>
                    <a:pt x="24093" y="14927"/>
                  </a:cubicBezTo>
                  <a:cubicBezTo>
                    <a:pt x="22817" y="13346"/>
                    <a:pt x="21627" y="11837"/>
                    <a:pt x="21279" y="10358"/>
                  </a:cubicBezTo>
                  <a:cubicBezTo>
                    <a:pt x="19959" y="4483"/>
                    <a:pt x="13940" y="857"/>
                    <a:pt x="13069" y="364"/>
                  </a:cubicBezTo>
                  <a:lnTo>
                    <a:pt x="13040" y="364"/>
                  </a:lnTo>
                  <a:cubicBezTo>
                    <a:pt x="13026" y="364"/>
                    <a:pt x="13026" y="349"/>
                    <a:pt x="13011" y="349"/>
                  </a:cubicBezTo>
                  <a:cubicBezTo>
                    <a:pt x="12997" y="349"/>
                    <a:pt x="12997" y="335"/>
                    <a:pt x="12968" y="335"/>
                  </a:cubicBezTo>
                  <a:cubicBezTo>
                    <a:pt x="12881" y="277"/>
                    <a:pt x="12779" y="233"/>
                    <a:pt x="12663" y="189"/>
                  </a:cubicBezTo>
                  <a:cubicBezTo>
                    <a:pt x="12649" y="160"/>
                    <a:pt x="12605" y="160"/>
                    <a:pt x="12591" y="146"/>
                  </a:cubicBezTo>
                  <a:cubicBezTo>
                    <a:pt x="12489" y="117"/>
                    <a:pt x="12373" y="73"/>
                    <a:pt x="12272" y="59"/>
                  </a:cubicBezTo>
                  <a:cubicBezTo>
                    <a:pt x="12228" y="59"/>
                    <a:pt x="12214" y="44"/>
                    <a:pt x="12170" y="44"/>
                  </a:cubicBezTo>
                  <a:cubicBezTo>
                    <a:pt x="12083" y="15"/>
                    <a:pt x="11981" y="1"/>
                    <a:pt x="118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8"/>
            <p:cNvSpPr/>
            <p:nvPr/>
          </p:nvSpPr>
          <p:spPr>
            <a:xfrm>
              <a:off x="3541800" y="1140225"/>
              <a:ext cx="1021750" cy="1094750"/>
            </a:xfrm>
            <a:custGeom>
              <a:avLst/>
              <a:gdLst/>
              <a:ahLst/>
              <a:cxnLst/>
              <a:rect l="l" t="t" r="r" b="b"/>
              <a:pathLst>
                <a:path w="40870" h="43790" extrusionOk="0">
                  <a:moveTo>
                    <a:pt x="22572" y="0"/>
                  </a:moveTo>
                  <a:cubicBezTo>
                    <a:pt x="11637" y="0"/>
                    <a:pt x="0" y="10492"/>
                    <a:pt x="6275" y="27359"/>
                  </a:cubicBezTo>
                  <a:cubicBezTo>
                    <a:pt x="10507" y="38774"/>
                    <a:pt x="17998" y="43789"/>
                    <a:pt x="25020" y="43789"/>
                  </a:cubicBezTo>
                  <a:cubicBezTo>
                    <a:pt x="28732" y="43789"/>
                    <a:pt x="32313" y="42388"/>
                    <a:pt x="35213" y="39790"/>
                  </a:cubicBezTo>
                  <a:cubicBezTo>
                    <a:pt x="38665" y="36686"/>
                    <a:pt x="40579" y="32218"/>
                    <a:pt x="40695" y="27562"/>
                  </a:cubicBezTo>
                  <a:cubicBezTo>
                    <a:pt x="40870" y="21180"/>
                    <a:pt x="39956" y="9256"/>
                    <a:pt x="31818" y="3019"/>
                  </a:cubicBezTo>
                  <a:cubicBezTo>
                    <a:pt x="29149" y="968"/>
                    <a:pt x="25893" y="0"/>
                    <a:pt x="2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8"/>
            <p:cNvSpPr/>
            <p:nvPr/>
          </p:nvSpPr>
          <p:spPr>
            <a:xfrm>
              <a:off x="3821950" y="1397000"/>
              <a:ext cx="99400" cy="144350"/>
            </a:xfrm>
            <a:custGeom>
              <a:avLst/>
              <a:gdLst/>
              <a:ahLst/>
              <a:cxnLst/>
              <a:rect l="l" t="t" r="r" b="b"/>
              <a:pathLst>
                <a:path w="3976" h="5774" extrusionOk="0">
                  <a:moveTo>
                    <a:pt x="2350" y="958"/>
                  </a:moveTo>
                  <a:cubicBezTo>
                    <a:pt x="2467" y="958"/>
                    <a:pt x="2568" y="987"/>
                    <a:pt x="2655" y="1089"/>
                  </a:cubicBezTo>
                  <a:cubicBezTo>
                    <a:pt x="2771" y="1161"/>
                    <a:pt x="2844" y="1263"/>
                    <a:pt x="2916" y="1408"/>
                  </a:cubicBezTo>
                  <a:cubicBezTo>
                    <a:pt x="2974" y="1538"/>
                    <a:pt x="3003" y="1683"/>
                    <a:pt x="3003" y="1843"/>
                  </a:cubicBezTo>
                  <a:cubicBezTo>
                    <a:pt x="3003" y="1988"/>
                    <a:pt x="2989" y="2133"/>
                    <a:pt x="2916" y="2278"/>
                  </a:cubicBezTo>
                  <a:cubicBezTo>
                    <a:pt x="2844" y="2423"/>
                    <a:pt x="2757" y="2539"/>
                    <a:pt x="2655" y="2626"/>
                  </a:cubicBezTo>
                  <a:cubicBezTo>
                    <a:pt x="2554" y="2713"/>
                    <a:pt x="2467" y="2757"/>
                    <a:pt x="2350" y="2757"/>
                  </a:cubicBezTo>
                  <a:lnTo>
                    <a:pt x="2350" y="2771"/>
                  </a:lnTo>
                  <a:lnTo>
                    <a:pt x="914" y="2771"/>
                  </a:lnTo>
                  <a:lnTo>
                    <a:pt x="914" y="958"/>
                  </a:lnTo>
                  <a:close/>
                  <a:moveTo>
                    <a:pt x="508" y="1"/>
                  </a:moveTo>
                  <a:cubicBezTo>
                    <a:pt x="363" y="1"/>
                    <a:pt x="233" y="44"/>
                    <a:pt x="146" y="146"/>
                  </a:cubicBezTo>
                  <a:cubicBezTo>
                    <a:pt x="44" y="247"/>
                    <a:pt x="1" y="363"/>
                    <a:pt x="1" y="509"/>
                  </a:cubicBezTo>
                  <a:lnTo>
                    <a:pt x="1" y="5266"/>
                  </a:lnTo>
                  <a:cubicBezTo>
                    <a:pt x="1" y="5411"/>
                    <a:pt x="30" y="5542"/>
                    <a:pt x="117" y="5629"/>
                  </a:cubicBezTo>
                  <a:cubicBezTo>
                    <a:pt x="218" y="5716"/>
                    <a:pt x="320" y="5774"/>
                    <a:pt x="465" y="5774"/>
                  </a:cubicBezTo>
                  <a:cubicBezTo>
                    <a:pt x="610" y="5774"/>
                    <a:pt x="726" y="5716"/>
                    <a:pt x="813" y="5629"/>
                  </a:cubicBezTo>
                  <a:cubicBezTo>
                    <a:pt x="900" y="5527"/>
                    <a:pt x="944" y="5411"/>
                    <a:pt x="944" y="5266"/>
                  </a:cubicBezTo>
                  <a:lnTo>
                    <a:pt x="944" y="3714"/>
                  </a:lnTo>
                  <a:lnTo>
                    <a:pt x="2350" y="3714"/>
                  </a:lnTo>
                  <a:cubicBezTo>
                    <a:pt x="2641" y="3714"/>
                    <a:pt x="2902" y="3613"/>
                    <a:pt x="3148" y="3453"/>
                  </a:cubicBezTo>
                  <a:cubicBezTo>
                    <a:pt x="3380" y="3293"/>
                    <a:pt x="3598" y="3061"/>
                    <a:pt x="3743" y="2786"/>
                  </a:cubicBezTo>
                  <a:cubicBezTo>
                    <a:pt x="3917" y="2510"/>
                    <a:pt x="3975" y="2206"/>
                    <a:pt x="3975" y="1857"/>
                  </a:cubicBezTo>
                  <a:cubicBezTo>
                    <a:pt x="3975" y="1524"/>
                    <a:pt x="3888" y="1190"/>
                    <a:pt x="3743" y="915"/>
                  </a:cubicBezTo>
                  <a:cubicBezTo>
                    <a:pt x="3598" y="625"/>
                    <a:pt x="3409" y="407"/>
                    <a:pt x="3148" y="247"/>
                  </a:cubicBezTo>
                  <a:cubicBezTo>
                    <a:pt x="2902" y="88"/>
                    <a:pt x="2641" y="1"/>
                    <a:pt x="2350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8"/>
            <p:cNvSpPr/>
            <p:nvPr/>
          </p:nvSpPr>
          <p:spPr>
            <a:xfrm>
              <a:off x="3944525" y="1397000"/>
              <a:ext cx="92125" cy="143275"/>
            </a:xfrm>
            <a:custGeom>
              <a:avLst/>
              <a:gdLst/>
              <a:ahLst/>
              <a:cxnLst/>
              <a:rect l="l" t="t" r="r" b="b"/>
              <a:pathLst>
                <a:path w="3685" h="5731" extrusionOk="0">
                  <a:moveTo>
                    <a:pt x="537" y="1"/>
                  </a:moveTo>
                  <a:cubicBezTo>
                    <a:pt x="363" y="1"/>
                    <a:pt x="247" y="44"/>
                    <a:pt x="145" y="146"/>
                  </a:cubicBezTo>
                  <a:cubicBezTo>
                    <a:pt x="58" y="247"/>
                    <a:pt x="0" y="363"/>
                    <a:pt x="0" y="509"/>
                  </a:cubicBezTo>
                  <a:lnTo>
                    <a:pt x="0" y="5208"/>
                  </a:lnTo>
                  <a:cubicBezTo>
                    <a:pt x="0" y="5368"/>
                    <a:pt x="58" y="5484"/>
                    <a:pt x="145" y="5571"/>
                  </a:cubicBezTo>
                  <a:cubicBezTo>
                    <a:pt x="261" y="5672"/>
                    <a:pt x="363" y="5730"/>
                    <a:pt x="508" y="5730"/>
                  </a:cubicBezTo>
                  <a:lnTo>
                    <a:pt x="3177" y="5730"/>
                  </a:lnTo>
                  <a:cubicBezTo>
                    <a:pt x="3322" y="5730"/>
                    <a:pt x="3453" y="5687"/>
                    <a:pt x="3540" y="5600"/>
                  </a:cubicBezTo>
                  <a:cubicBezTo>
                    <a:pt x="3627" y="5513"/>
                    <a:pt x="3685" y="5397"/>
                    <a:pt x="3685" y="5252"/>
                  </a:cubicBezTo>
                  <a:cubicBezTo>
                    <a:pt x="3685" y="5107"/>
                    <a:pt x="3627" y="5005"/>
                    <a:pt x="3540" y="4904"/>
                  </a:cubicBezTo>
                  <a:cubicBezTo>
                    <a:pt x="3438" y="4817"/>
                    <a:pt x="3322" y="4788"/>
                    <a:pt x="3177" y="4788"/>
                  </a:cubicBezTo>
                  <a:lnTo>
                    <a:pt x="1016" y="4788"/>
                  </a:lnTo>
                  <a:lnTo>
                    <a:pt x="1016" y="509"/>
                  </a:lnTo>
                  <a:cubicBezTo>
                    <a:pt x="1016" y="363"/>
                    <a:pt x="987" y="233"/>
                    <a:pt x="871" y="146"/>
                  </a:cubicBezTo>
                  <a:cubicBezTo>
                    <a:pt x="784" y="44"/>
                    <a:pt x="653" y="1"/>
                    <a:pt x="537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8"/>
            <p:cNvSpPr/>
            <p:nvPr/>
          </p:nvSpPr>
          <p:spPr>
            <a:xfrm>
              <a:off x="4046775" y="1395825"/>
              <a:ext cx="126225" cy="145525"/>
            </a:xfrm>
            <a:custGeom>
              <a:avLst/>
              <a:gdLst/>
              <a:ahLst/>
              <a:cxnLst/>
              <a:rect l="l" t="t" r="r" b="b"/>
              <a:pathLst>
                <a:path w="5049" h="5821" extrusionOk="0">
                  <a:moveTo>
                    <a:pt x="2512" y="1629"/>
                  </a:moveTo>
                  <a:lnTo>
                    <a:pt x="3337" y="3558"/>
                  </a:lnTo>
                  <a:lnTo>
                    <a:pt x="1694" y="3558"/>
                  </a:lnTo>
                  <a:lnTo>
                    <a:pt x="2512" y="1629"/>
                  </a:lnTo>
                  <a:close/>
                  <a:moveTo>
                    <a:pt x="2496" y="1"/>
                  </a:moveTo>
                  <a:cubicBezTo>
                    <a:pt x="2408" y="1"/>
                    <a:pt x="2336" y="29"/>
                    <a:pt x="2264" y="77"/>
                  </a:cubicBezTo>
                  <a:cubicBezTo>
                    <a:pt x="2177" y="135"/>
                    <a:pt x="2104" y="222"/>
                    <a:pt x="2061" y="338"/>
                  </a:cubicBezTo>
                  <a:lnTo>
                    <a:pt x="15" y="5226"/>
                  </a:lnTo>
                  <a:cubicBezTo>
                    <a:pt x="1" y="5284"/>
                    <a:pt x="1" y="5342"/>
                    <a:pt x="1" y="5386"/>
                  </a:cubicBezTo>
                  <a:cubicBezTo>
                    <a:pt x="1" y="5516"/>
                    <a:pt x="30" y="5603"/>
                    <a:pt x="102" y="5705"/>
                  </a:cubicBezTo>
                  <a:cubicBezTo>
                    <a:pt x="175" y="5792"/>
                    <a:pt x="291" y="5821"/>
                    <a:pt x="436" y="5821"/>
                  </a:cubicBezTo>
                  <a:cubicBezTo>
                    <a:pt x="523" y="5821"/>
                    <a:pt x="610" y="5792"/>
                    <a:pt x="683" y="5734"/>
                  </a:cubicBezTo>
                  <a:cubicBezTo>
                    <a:pt x="770" y="5676"/>
                    <a:pt x="828" y="5603"/>
                    <a:pt x="871" y="5502"/>
                  </a:cubicBezTo>
                  <a:lnTo>
                    <a:pt x="1295" y="4501"/>
                  </a:lnTo>
                  <a:lnTo>
                    <a:pt x="3740" y="4501"/>
                  </a:lnTo>
                  <a:lnTo>
                    <a:pt x="4149" y="5458"/>
                  </a:lnTo>
                  <a:cubicBezTo>
                    <a:pt x="4178" y="5574"/>
                    <a:pt x="4251" y="5661"/>
                    <a:pt x="4323" y="5719"/>
                  </a:cubicBezTo>
                  <a:cubicBezTo>
                    <a:pt x="4425" y="5777"/>
                    <a:pt x="4512" y="5806"/>
                    <a:pt x="4599" y="5806"/>
                  </a:cubicBezTo>
                  <a:cubicBezTo>
                    <a:pt x="4715" y="5806"/>
                    <a:pt x="4817" y="5777"/>
                    <a:pt x="4904" y="5676"/>
                  </a:cubicBezTo>
                  <a:cubicBezTo>
                    <a:pt x="5005" y="5603"/>
                    <a:pt x="5049" y="5487"/>
                    <a:pt x="5049" y="5342"/>
                  </a:cubicBezTo>
                  <a:cubicBezTo>
                    <a:pt x="5049" y="5284"/>
                    <a:pt x="5049" y="5212"/>
                    <a:pt x="5020" y="5139"/>
                  </a:cubicBezTo>
                  <a:lnTo>
                    <a:pt x="3003" y="338"/>
                  </a:lnTo>
                  <a:cubicBezTo>
                    <a:pt x="2974" y="236"/>
                    <a:pt x="2916" y="149"/>
                    <a:pt x="2829" y="91"/>
                  </a:cubicBezTo>
                  <a:cubicBezTo>
                    <a:pt x="2728" y="48"/>
                    <a:pt x="2641" y="4"/>
                    <a:pt x="2554" y="4"/>
                  </a:cubicBezTo>
                  <a:cubicBezTo>
                    <a:pt x="2534" y="2"/>
                    <a:pt x="2515" y="1"/>
                    <a:pt x="2496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8"/>
            <p:cNvSpPr/>
            <p:nvPr/>
          </p:nvSpPr>
          <p:spPr>
            <a:xfrm>
              <a:off x="4191100" y="1397000"/>
              <a:ext cx="120425" cy="143625"/>
            </a:xfrm>
            <a:custGeom>
              <a:avLst/>
              <a:gdLst/>
              <a:ahLst/>
              <a:cxnLst/>
              <a:rect l="l" t="t" r="r" b="b"/>
              <a:pathLst>
                <a:path w="4817" h="5745" extrusionOk="0">
                  <a:moveTo>
                    <a:pt x="509" y="1"/>
                  </a:moveTo>
                  <a:cubicBezTo>
                    <a:pt x="363" y="1"/>
                    <a:pt x="247" y="44"/>
                    <a:pt x="146" y="146"/>
                  </a:cubicBezTo>
                  <a:cubicBezTo>
                    <a:pt x="59" y="247"/>
                    <a:pt x="1" y="363"/>
                    <a:pt x="1" y="509"/>
                  </a:cubicBezTo>
                  <a:lnTo>
                    <a:pt x="1" y="5266"/>
                  </a:lnTo>
                  <a:cubicBezTo>
                    <a:pt x="1" y="5397"/>
                    <a:pt x="44" y="5513"/>
                    <a:pt x="131" y="5600"/>
                  </a:cubicBezTo>
                  <a:cubicBezTo>
                    <a:pt x="218" y="5687"/>
                    <a:pt x="334" y="5730"/>
                    <a:pt x="465" y="5730"/>
                  </a:cubicBezTo>
                  <a:cubicBezTo>
                    <a:pt x="581" y="5730"/>
                    <a:pt x="697" y="5687"/>
                    <a:pt x="784" y="5600"/>
                  </a:cubicBezTo>
                  <a:cubicBezTo>
                    <a:pt x="871" y="5513"/>
                    <a:pt x="915" y="5397"/>
                    <a:pt x="915" y="5266"/>
                  </a:cubicBezTo>
                  <a:lnTo>
                    <a:pt x="915" y="1772"/>
                  </a:lnTo>
                  <a:lnTo>
                    <a:pt x="3917" y="5600"/>
                  </a:lnTo>
                  <a:cubicBezTo>
                    <a:pt x="3961" y="5658"/>
                    <a:pt x="4019" y="5687"/>
                    <a:pt x="4091" y="5701"/>
                  </a:cubicBezTo>
                  <a:cubicBezTo>
                    <a:pt x="4164" y="5730"/>
                    <a:pt x="4236" y="5745"/>
                    <a:pt x="4309" y="5745"/>
                  </a:cubicBezTo>
                  <a:cubicBezTo>
                    <a:pt x="4454" y="5745"/>
                    <a:pt x="4570" y="5687"/>
                    <a:pt x="4671" y="5600"/>
                  </a:cubicBezTo>
                  <a:cubicBezTo>
                    <a:pt x="4759" y="5484"/>
                    <a:pt x="4817" y="5382"/>
                    <a:pt x="4817" y="5237"/>
                  </a:cubicBezTo>
                  <a:lnTo>
                    <a:pt x="4817" y="450"/>
                  </a:lnTo>
                  <a:cubicBezTo>
                    <a:pt x="4817" y="320"/>
                    <a:pt x="4773" y="204"/>
                    <a:pt x="4686" y="117"/>
                  </a:cubicBezTo>
                  <a:cubicBezTo>
                    <a:pt x="4599" y="30"/>
                    <a:pt x="4483" y="1"/>
                    <a:pt x="4352" y="1"/>
                  </a:cubicBezTo>
                  <a:cubicBezTo>
                    <a:pt x="4236" y="1"/>
                    <a:pt x="4120" y="30"/>
                    <a:pt x="4033" y="102"/>
                  </a:cubicBezTo>
                  <a:cubicBezTo>
                    <a:pt x="3946" y="189"/>
                    <a:pt x="3903" y="305"/>
                    <a:pt x="3903" y="421"/>
                  </a:cubicBezTo>
                  <a:lnTo>
                    <a:pt x="3903" y="3964"/>
                  </a:lnTo>
                  <a:lnTo>
                    <a:pt x="929" y="160"/>
                  </a:lnTo>
                  <a:cubicBezTo>
                    <a:pt x="900" y="102"/>
                    <a:pt x="842" y="59"/>
                    <a:pt x="755" y="30"/>
                  </a:cubicBezTo>
                  <a:cubicBezTo>
                    <a:pt x="683" y="15"/>
                    <a:pt x="581" y="1"/>
                    <a:pt x="509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8"/>
            <p:cNvSpPr/>
            <p:nvPr/>
          </p:nvSpPr>
          <p:spPr>
            <a:xfrm>
              <a:off x="4332525" y="1397000"/>
              <a:ext cx="116800" cy="143625"/>
            </a:xfrm>
            <a:custGeom>
              <a:avLst/>
              <a:gdLst/>
              <a:ahLst/>
              <a:cxnLst/>
              <a:rect l="l" t="t" r="r" b="b"/>
              <a:pathLst>
                <a:path w="4672" h="5745" extrusionOk="0">
                  <a:moveTo>
                    <a:pt x="509" y="1"/>
                  </a:moveTo>
                  <a:cubicBezTo>
                    <a:pt x="363" y="1"/>
                    <a:pt x="247" y="30"/>
                    <a:pt x="146" y="117"/>
                  </a:cubicBezTo>
                  <a:cubicBezTo>
                    <a:pt x="59" y="218"/>
                    <a:pt x="1" y="320"/>
                    <a:pt x="1" y="465"/>
                  </a:cubicBezTo>
                  <a:cubicBezTo>
                    <a:pt x="1" y="610"/>
                    <a:pt x="59" y="726"/>
                    <a:pt x="146" y="813"/>
                  </a:cubicBezTo>
                  <a:cubicBezTo>
                    <a:pt x="262" y="900"/>
                    <a:pt x="363" y="944"/>
                    <a:pt x="509" y="944"/>
                  </a:cubicBezTo>
                  <a:lnTo>
                    <a:pt x="1799" y="944"/>
                  </a:lnTo>
                  <a:lnTo>
                    <a:pt x="1799" y="5237"/>
                  </a:lnTo>
                  <a:cubicBezTo>
                    <a:pt x="1799" y="5382"/>
                    <a:pt x="1857" y="5513"/>
                    <a:pt x="1945" y="5600"/>
                  </a:cubicBezTo>
                  <a:cubicBezTo>
                    <a:pt x="2061" y="5687"/>
                    <a:pt x="2177" y="5745"/>
                    <a:pt x="2322" y="5745"/>
                  </a:cubicBezTo>
                  <a:cubicBezTo>
                    <a:pt x="2467" y="5745"/>
                    <a:pt x="2597" y="5687"/>
                    <a:pt x="2728" y="5600"/>
                  </a:cubicBezTo>
                  <a:cubicBezTo>
                    <a:pt x="2815" y="5484"/>
                    <a:pt x="2873" y="5382"/>
                    <a:pt x="2873" y="5237"/>
                  </a:cubicBezTo>
                  <a:lnTo>
                    <a:pt x="2873" y="944"/>
                  </a:lnTo>
                  <a:lnTo>
                    <a:pt x="4164" y="944"/>
                  </a:lnTo>
                  <a:cubicBezTo>
                    <a:pt x="4309" y="944"/>
                    <a:pt x="4425" y="900"/>
                    <a:pt x="4526" y="813"/>
                  </a:cubicBezTo>
                  <a:cubicBezTo>
                    <a:pt x="4613" y="726"/>
                    <a:pt x="4671" y="610"/>
                    <a:pt x="4671" y="465"/>
                  </a:cubicBezTo>
                  <a:cubicBezTo>
                    <a:pt x="4671" y="320"/>
                    <a:pt x="4613" y="218"/>
                    <a:pt x="4526" y="117"/>
                  </a:cubicBezTo>
                  <a:cubicBezTo>
                    <a:pt x="4410" y="30"/>
                    <a:pt x="4309" y="1"/>
                    <a:pt x="4164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28"/>
            <p:cNvSpPr/>
            <p:nvPr/>
          </p:nvSpPr>
          <p:spPr>
            <a:xfrm>
              <a:off x="3855675" y="1606975"/>
              <a:ext cx="136750" cy="144350"/>
            </a:xfrm>
            <a:custGeom>
              <a:avLst/>
              <a:gdLst/>
              <a:ahLst/>
              <a:cxnLst/>
              <a:rect l="l" t="t" r="r" b="b"/>
              <a:pathLst>
                <a:path w="5470" h="5774" extrusionOk="0">
                  <a:moveTo>
                    <a:pt x="4961" y="0"/>
                  </a:moveTo>
                  <a:cubicBezTo>
                    <a:pt x="4787" y="0"/>
                    <a:pt x="4671" y="73"/>
                    <a:pt x="4555" y="218"/>
                  </a:cubicBezTo>
                  <a:lnTo>
                    <a:pt x="2713" y="2961"/>
                  </a:lnTo>
                  <a:lnTo>
                    <a:pt x="2713" y="2961"/>
                  </a:lnTo>
                  <a:lnTo>
                    <a:pt x="929" y="232"/>
                  </a:lnTo>
                  <a:cubicBezTo>
                    <a:pt x="871" y="160"/>
                    <a:pt x="813" y="102"/>
                    <a:pt x="726" y="58"/>
                  </a:cubicBezTo>
                  <a:cubicBezTo>
                    <a:pt x="653" y="29"/>
                    <a:pt x="566" y="15"/>
                    <a:pt x="494" y="15"/>
                  </a:cubicBezTo>
                  <a:cubicBezTo>
                    <a:pt x="349" y="15"/>
                    <a:pt x="218" y="58"/>
                    <a:pt x="146" y="174"/>
                  </a:cubicBezTo>
                  <a:cubicBezTo>
                    <a:pt x="59" y="261"/>
                    <a:pt x="1" y="363"/>
                    <a:pt x="1" y="508"/>
                  </a:cubicBezTo>
                  <a:lnTo>
                    <a:pt x="1" y="5266"/>
                  </a:lnTo>
                  <a:cubicBezTo>
                    <a:pt x="1" y="5411"/>
                    <a:pt x="44" y="5541"/>
                    <a:pt x="131" y="5628"/>
                  </a:cubicBezTo>
                  <a:cubicBezTo>
                    <a:pt x="218" y="5715"/>
                    <a:pt x="334" y="5773"/>
                    <a:pt x="479" y="5773"/>
                  </a:cubicBezTo>
                  <a:cubicBezTo>
                    <a:pt x="624" y="5773"/>
                    <a:pt x="726" y="5715"/>
                    <a:pt x="813" y="5628"/>
                  </a:cubicBezTo>
                  <a:cubicBezTo>
                    <a:pt x="914" y="5512"/>
                    <a:pt x="943" y="5411"/>
                    <a:pt x="943" y="5266"/>
                  </a:cubicBezTo>
                  <a:lnTo>
                    <a:pt x="943" y="1897"/>
                  </a:lnTo>
                  <a:lnTo>
                    <a:pt x="2292" y="4033"/>
                  </a:lnTo>
                  <a:cubicBezTo>
                    <a:pt x="2336" y="4105"/>
                    <a:pt x="2394" y="4163"/>
                    <a:pt x="2467" y="4192"/>
                  </a:cubicBezTo>
                  <a:cubicBezTo>
                    <a:pt x="2539" y="4236"/>
                    <a:pt x="2612" y="4250"/>
                    <a:pt x="2684" y="4250"/>
                  </a:cubicBezTo>
                  <a:cubicBezTo>
                    <a:pt x="2757" y="4250"/>
                    <a:pt x="2829" y="4236"/>
                    <a:pt x="2902" y="4192"/>
                  </a:cubicBezTo>
                  <a:cubicBezTo>
                    <a:pt x="2974" y="4134"/>
                    <a:pt x="3032" y="4091"/>
                    <a:pt x="3090" y="4033"/>
                  </a:cubicBezTo>
                  <a:lnTo>
                    <a:pt x="4425" y="1990"/>
                  </a:lnTo>
                  <a:lnTo>
                    <a:pt x="4425" y="5266"/>
                  </a:lnTo>
                  <a:cubicBezTo>
                    <a:pt x="4425" y="5411"/>
                    <a:pt x="4483" y="5541"/>
                    <a:pt x="4570" y="5628"/>
                  </a:cubicBezTo>
                  <a:cubicBezTo>
                    <a:pt x="4686" y="5715"/>
                    <a:pt x="4816" y="5773"/>
                    <a:pt x="4961" y="5773"/>
                  </a:cubicBezTo>
                  <a:cubicBezTo>
                    <a:pt x="5106" y="5773"/>
                    <a:pt x="5222" y="5715"/>
                    <a:pt x="5324" y="5628"/>
                  </a:cubicBezTo>
                  <a:cubicBezTo>
                    <a:pt x="5411" y="5512"/>
                    <a:pt x="5469" y="5411"/>
                    <a:pt x="5469" y="5266"/>
                  </a:cubicBezTo>
                  <a:lnTo>
                    <a:pt x="5469" y="508"/>
                  </a:lnTo>
                  <a:cubicBezTo>
                    <a:pt x="5469" y="363"/>
                    <a:pt x="5411" y="247"/>
                    <a:pt x="5295" y="145"/>
                  </a:cubicBezTo>
                  <a:cubicBezTo>
                    <a:pt x="5208" y="58"/>
                    <a:pt x="5077" y="0"/>
                    <a:pt x="4961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8"/>
            <p:cNvSpPr/>
            <p:nvPr/>
          </p:nvSpPr>
          <p:spPr>
            <a:xfrm>
              <a:off x="4015225" y="1605525"/>
              <a:ext cx="139650" cy="147600"/>
            </a:xfrm>
            <a:custGeom>
              <a:avLst/>
              <a:gdLst/>
              <a:ahLst/>
              <a:cxnLst/>
              <a:rect l="l" t="t" r="r" b="b"/>
              <a:pathLst>
                <a:path w="5586" h="5904" extrusionOk="0">
                  <a:moveTo>
                    <a:pt x="2815" y="987"/>
                  </a:moveTo>
                  <a:cubicBezTo>
                    <a:pt x="3148" y="987"/>
                    <a:pt x="3453" y="1059"/>
                    <a:pt x="3700" y="1248"/>
                  </a:cubicBezTo>
                  <a:cubicBezTo>
                    <a:pt x="3961" y="1422"/>
                    <a:pt x="4164" y="1654"/>
                    <a:pt x="4309" y="1958"/>
                  </a:cubicBezTo>
                  <a:cubicBezTo>
                    <a:pt x="4454" y="2249"/>
                    <a:pt x="4526" y="2582"/>
                    <a:pt x="4526" y="2945"/>
                  </a:cubicBezTo>
                  <a:cubicBezTo>
                    <a:pt x="4526" y="3307"/>
                    <a:pt x="4454" y="3641"/>
                    <a:pt x="4309" y="3946"/>
                  </a:cubicBezTo>
                  <a:cubicBezTo>
                    <a:pt x="4164" y="4236"/>
                    <a:pt x="3961" y="4468"/>
                    <a:pt x="3700" y="4656"/>
                  </a:cubicBezTo>
                  <a:cubicBezTo>
                    <a:pt x="3453" y="4816"/>
                    <a:pt x="3148" y="4903"/>
                    <a:pt x="2815" y="4903"/>
                  </a:cubicBezTo>
                  <a:cubicBezTo>
                    <a:pt x="2496" y="4903"/>
                    <a:pt x="2177" y="4830"/>
                    <a:pt x="1930" y="4656"/>
                  </a:cubicBezTo>
                  <a:cubicBezTo>
                    <a:pt x="1669" y="4468"/>
                    <a:pt x="1480" y="4236"/>
                    <a:pt x="1335" y="3946"/>
                  </a:cubicBezTo>
                  <a:cubicBezTo>
                    <a:pt x="1190" y="3656"/>
                    <a:pt x="1118" y="3307"/>
                    <a:pt x="1118" y="2945"/>
                  </a:cubicBezTo>
                  <a:cubicBezTo>
                    <a:pt x="1118" y="2582"/>
                    <a:pt x="1190" y="2234"/>
                    <a:pt x="1335" y="1958"/>
                  </a:cubicBezTo>
                  <a:cubicBezTo>
                    <a:pt x="1480" y="1668"/>
                    <a:pt x="1669" y="1422"/>
                    <a:pt x="1930" y="1248"/>
                  </a:cubicBezTo>
                  <a:cubicBezTo>
                    <a:pt x="2177" y="1088"/>
                    <a:pt x="2496" y="987"/>
                    <a:pt x="2815" y="987"/>
                  </a:cubicBezTo>
                  <a:close/>
                  <a:moveTo>
                    <a:pt x="2800" y="0"/>
                  </a:moveTo>
                  <a:cubicBezTo>
                    <a:pt x="2380" y="0"/>
                    <a:pt x="2017" y="87"/>
                    <a:pt x="1669" y="232"/>
                  </a:cubicBezTo>
                  <a:cubicBezTo>
                    <a:pt x="1321" y="377"/>
                    <a:pt x="1031" y="595"/>
                    <a:pt x="784" y="871"/>
                  </a:cubicBezTo>
                  <a:cubicBezTo>
                    <a:pt x="523" y="1132"/>
                    <a:pt x="349" y="1451"/>
                    <a:pt x="204" y="1813"/>
                  </a:cubicBezTo>
                  <a:cubicBezTo>
                    <a:pt x="73" y="2147"/>
                    <a:pt x="1" y="2539"/>
                    <a:pt x="1" y="2945"/>
                  </a:cubicBezTo>
                  <a:cubicBezTo>
                    <a:pt x="1" y="3351"/>
                    <a:pt x="59" y="3728"/>
                    <a:pt x="204" y="4091"/>
                  </a:cubicBezTo>
                  <a:cubicBezTo>
                    <a:pt x="349" y="4453"/>
                    <a:pt x="538" y="4758"/>
                    <a:pt x="784" y="5034"/>
                  </a:cubicBezTo>
                  <a:cubicBezTo>
                    <a:pt x="1031" y="5309"/>
                    <a:pt x="1321" y="5498"/>
                    <a:pt x="1669" y="5672"/>
                  </a:cubicBezTo>
                  <a:cubicBezTo>
                    <a:pt x="2017" y="5831"/>
                    <a:pt x="2380" y="5904"/>
                    <a:pt x="2800" y="5904"/>
                  </a:cubicBezTo>
                  <a:cubicBezTo>
                    <a:pt x="3221" y="5904"/>
                    <a:pt x="3584" y="5817"/>
                    <a:pt x="3917" y="5672"/>
                  </a:cubicBezTo>
                  <a:cubicBezTo>
                    <a:pt x="4265" y="5527"/>
                    <a:pt x="4555" y="5309"/>
                    <a:pt x="4817" y="5034"/>
                  </a:cubicBezTo>
                  <a:cubicBezTo>
                    <a:pt x="5063" y="4758"/>
                    <a:pt x="5252" y="4453"/>
                    <a:pt x="5397" y="4091"/>
                  </a:cubicBezTo>
                  <a:cubicBezTo>
                    <a:pt x="5513" y="3743"/>
                    <a:pt x="5585" y="3365"/>
                    <a:pt x="5585" y="2945"/>
                  </a:cubicBezTo>
                  <a:cubicBezTo>
                    <a:pt x="5585" y="2539"/>
                    <a:pt x="5513" y="2147"/>
                    <a:pt x="5397" y="1813"/>
                  </a:cubicBezTo>
                  <a:cubicBezTo>
                    <a:pt x="5252" y="1451"/>
                    <a:pt x="5063" y="1132"/>
                    <a:pt x="4817" y="871"/>
                  </a:cubicBezTo>
                  <a:cubicBezTo>
                    <a:pt x="4555" y="595"/>
                    <a:pt x="4265" y="377"/>
                    <a:pt x="3917" y="232"/>
                  </a:cubicBezTo>
                  <a:cubicBezTo>
                    <a:pt x="3569" y="58"/>
                    <a:pt x="3221" y="0"/>
                    <a:pt x="2800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8"/>
            <p:cNvSpPr/>
            <p:nvPr/>
          </p:nvSpPr>
          <p:spPr>
            <a:xfrm>
              <a:off x="4178425" y="1606975"/>
              <a:ext cx="118950" cy="143975"/>
            </a:xfrm>
            <a:custGeom>
              <a:avLst/>
              <a:gdLst/>
              <a:ahLst/>
              <a:cxnLst/>
              <a:rect l="l" t="t" r="r" b="b"/>
              <a:pathLst>
                <a:path w="4758" h="5759" extrusionOk="0">
                  <a:moveTo>
                    <a:pt x="2814" y="987"/>
                  </a:moveTo>
                  <a:cubicBezTo>
                    <a:pt x="2959" y="987"/>
                    <a:pt x="3104" y="1059"/>
                    <a:pt x="3235" y="1219"/>
                  </a:cubicBezTo>
                  <a:cubicBezTo>
                    <a:pt x="3365" y="1393"/>
                    <a:pt x="3438" y="1581"/>
                    <a:pt x="3438" y="1828"/>
                  </a:cubicBezTo>
                  <a:cubicBezTo>
                    <a:pt x="3438" y="2002"/>
                    <a:pt x="3394" y="2162"/>
                    <a:pt x="3336" y="2336"/>
                  </a:cubicBezTo>
                  <a:cubicBezTo>
                    <a:pt x="3264" y="2481"/>
                    <a:pt x="3191" y="2597"/>
                    <a:pt x="3104" y="2698"/>
                  </a:cubicBezTo>
                  <a:cubicBezTo>
                    <a:pt x="3017" y="2785"/>
                    <a:pt x="2901" y="2814"/>
                    <a:pt x="2814" y="2814"/>
                  </a:cubicBezTo>
                  <a:lnTo>
                    <a:pt x="1016" y="2814"/>
                  </a:lnTo>
                  <a:lnTo>
                    <a:pt x="1016" y="987"/>
                  </a:lnTo>
                  <a:close/>
                  <a:moveTo>
                    <a:pt x="508" y="0"/>
                  </a:moveTo>
                  <a:cubicBezTo>
                    <a:pt x="363" y="0"/>
                    <a:pt x="247" y="58"/>
                    <a:pt x="145" y="145"/>
                  </a:cubicBezTo>
                  <a:cubicBezTo>
                    <a:pt x="58" y="261"/>
                    <a:pt x="0" y="363"/>
                    <a:pt x="0" y="508"/>
                  </a:cubicBezTo>
                  <a:lnTo>
                    <a:pt x="0" y="5251"/>
                  </a:lnTo>
                  <a:cubicBezTo>
                    <a:pt x="0" y="5396"/>
                    <a:pt x="58" y="5527"/>
                    <a:pt x="189" y="5614"/>
                  </a:cubicBezTo>
                  <a:cubicBezTo>
                    <a:pt x="319" y="5701"/>
                    <a:pt x="464" y="5759"/>
                    <a:pt x="609" y="5759"/>
                  </a:cubicBezTo>
                  <a:cubicBezTo>
                    <a:pt x="725" y="5759"/>
                    <a:pt x="841" y="5701"/>
                    <a:pt x="914" y="5614"/>
                  </a:cubicBezTo>
                  <a:cubicBezTo>
                    <a:pt x="987" y="5498"/>
                    <a:pt x="1016" y="5396"/>
                    <a:pt x="1016" y="5251"/>
                  </a:cubicBezTo>
                  <a:lnTo>
                    <a:pt x="1016" y="3656"/>
                  </a:lnTo>
                  <a:lnTo>
                    <a:pt x="2539" y="3656"/>
                  </a:lnTo>
                  <a:cubicBezTo>
                    <a:pt x="2669" y="3656"/>
                    <a:pt x="2785" y="3656"/>
                    <a:pt x="2872" y="3685"/>
                  </a:cubicBezTo>
                  <a:cubicBezTo>
                    <a:pt x="2959" y="3699"/>
                    <a:pt x="3032" y="3757"/>
                    <a:pt x="3104" y="3815"/>
                  </a:cubicBezTo>
                  <a:cubicBezTo>
                    <a:pt x="3177" y="3873"/>
                    <a:pt x="3206" y="3946"/>
                    <a:pt x="3249" y="4018"/>
                  </a:cubicBezTo>
                  <a:cubicBezTo>
                    <a:pt x="3278" y="4091"/>
                    <a:pt x="3307" y="4178"/>
                    <a:pt x="3307" y="4265"/>
                  </a:cubicBezTo>
                  <a:cubicBezTo>
                    <a:pt x="3307" y="4540"/>
                    <a:pt x="3336" y="4772"/>
                    <a:pt x="3394" y="4961"/>
                  </a:cubicBezTo>
                  <a:cubicBezTo>
                    <a:pt x="3452" y="5135"/>
                    <a:pt x="3525" y="5280"/>
                    <a:pt x="3612" y="5396"/>
                  </a:cubicBezTo>
                  <a:cubicBezTo>
                    <a:pt x="3699" y="5498"/>
                    <a:pt x="3800" y="5570"/>
                    <a:pt x="3888" y="5628"/>
                  </a:cubicBezTo>
                  <a:cubicBezTo>
                    <a:pt x="3960" y="5657"/>
                    <a:pt x="4033" y="5686"/>
                    <a:pt x="4120" y="5701"/>
                  </a:cubicBezTo>
                  <a:cubicBezTo>
                    <a:pt x="4163" y="5708"/>
                    <a:pt x="4207" y="5712"/>
                    <a:pt x="4252" y="5712"/>
                  </a:cubicBezTo>
                  <a:cubicBezTo>
                    <a:pt x="4297" y="5712"/>
                    <a:pt x="4344" y="5708"/>
                    <a:pt x="4395" y="5701"/>
                  </a:cubicBezTo>
                  <a:cubicBezTo>
                    <a:pt x="4482" y="5686"/>
                    <a:pt x="4569" y="5643"/>
                    <a:pt x="4627" y="5570"/>
                  </a:cubicBezTo>
                  <a:cubicBezTo>
                    <a:pt x="4714" y="5469"/>
                    <a:pt x="4758" y="5338"/>
                    <a:pt x="4714" y="5208"/>
                  </a:cubicBezTo>
                  <a:cubicBezTo>
                    <a:pt x="4700" y="5077"/>
                    <a:pt x="4627" y="4976"/>
                    <a:pt x="4497" y="4903"/>
                  </a:cubicBezTo>
                  <a:cubicBezTo>
                    <a:pt x="4424" y="4859"/>
                    <a:pt x="4366" y="4816"/>
                    <a:pt x="4352" y="4743"/>
                  </a:cubicBezTo>
                  <a:cubicBezTo>
                    <a:pt x="4323" y="4685"/>
                    <a:pt x="4294" y="4598"/>
                    <a:pt x="4294" y="4482"/>
                  </a:cubicBezTo>
                  <a:cubicBezTo>
                    <a:pt x="4294" y="4381"/>
                    <a:pt x="4279" y="4265"/>
                    <a:pt x="4265" y="4120"/>
                  </a:cubicBezTo>
                  <a:cubicBezTo>
                    <a:pt x="4250" y="3975"/>
                    <a:pt x="4207" y="3830"/>
                    <a:pt x="4149" y="3699"/>
                  </a:cubicBezTo>
                  <a:cubicBezTo>
                    <a:pt x="4105" y="3583"/>
                    <a:pt x="4033" y="3452"/>
                    <a:pt x="3917" y="3336"/>
                  </a:cubicBezTo>
                  <a:cubicBezTo>
                    <a:pt x="3853" y="3273"/>
                    <a:pt x="3778" y="3215"/>
                    <a:pt x="3695" y="3155"/>
                  </a:cubicBezTo>
                  <a:lnTo>
                    <a:pt x="3695" y="3155"/>
                  </a:lnTo>
                  <a:cubicBezTo>
                    <a:pt x="3815" y="3082"/>
                    <a:pt x="3931" y="2984"/>
                    <a:pt x="4033" y="2872"/>
                  </a:cubicBezTo>
                  <a:cubicBezTo>
                    <a:pt x="4178" y="2727"/>
                    <a:pt x="4279" y="2539"/>
                    <a:pt x="4366" y="2350"/>
                  </a:cubicBezTo>
                  <a:cubicBezTo>
                    <a:pt x="4468" y="2162"/>
                    <a:pt x="4497" y="1944"/>
                    <a:pt x="4497" y="1741"/>
                  </a:cubicBezTo>
                  <a:cubicBezTo>
                    <a:pt x="4497" y="1407"/>
                    <a:pt x="4410" y="1117"/>
                    <a:pt x="4265" y="842"/>
                  </a:cubicBezTo>
                  <a:cubicBezTo>
                    <a:pt x="4120" y="580"/>
                    <a:pt x="3917" y="363"/>
                    <a:pt x="3670" y="218"/>
                  </a:cubicBezTo>
                  <a:cubicBezTo>
                    <a:pt x="3409" y="73"/>
                    <a:pt x="3162" y="0"/>
                    <a:pt x="2872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8"/>
            <p:cNvSpPr/>
            <p:nvPr/>
          </p:nvSpPr>
          <p:spPr>
            <a:xfrm>
              <a:off x="4318750" y="1607325"/>
              <a:ext cx="94300" cy="141825"/>
            </a:xfrm>
            <a:custGeom>
              <a:avLst/>
              <a:gdLst/>
              <a:ahLst/>
              <a:cxnLst/>
              <a:rect l="l" t="t" r="r" b="b"/>
              <a:pathLst>
                <a:path w="3772" h="5673" extrusionOk="0">
                  <a:moveTo>
                    <a:pt x="523" y="1"/>
                  </a:moveTo>
                  <a:cubicBezTo>
                    <a:pt x="378" y="1"/>
                    <a:pt x="262" y="44"/>
                    <a:pt x="146" y="73"/>
                  </a:cubicBezTo>
                  <a:cubicBezTo>
                    <a:pt x="44" y="175"/>
                    <a:pt x="1" y="291"/>
                    <a:pt x="1" y="436"/>
                  </a:cubicBezTo>
                  <a:lnTo>
                    <a:pt x="1" y="5165"/>
                  </a:lnTo>
                  <a:cubicBezTo>
                    <a:pt x="1" y="5310"/>
                    <a:pt x="44" y="5440"/>
                    <a:pt x="146" y="5527"/>
                  </a:cubicBezTo>
                  <a:cubicBezTo>
                    <a:pt x="247" y="5614"/>
                    <a:pt x="363" y="5672"/>
                    <a:pt x="508" y="5672"/>
                  </a:cubicBezTo>
                  <a:lnTo>
                    <a:pt x="3235" y="5672"/>
                  </a:lnTo>
                  <a:cubicBezTo>
                    <a:pt x="3380" y="5672"/>
                    <a:pt x="3511" y="5629"/>
                    <a:pt x="3598" y="5542"/>
                  </a:cubicBezTo>
                  <a:cubicBezTo>
                    <a:pt x="3699" y="5455"/>
                    <a:pt x="3743" y="5339"/>
                    <a:pt x="3743" y="5194"/>
                  </a:cubicBezTo>
                  <a:cubicBezTo>
                    <a:pt x="3743" y="5078"/>
                    <a:pt x="3699" y="4962"/>
                    <a:pt x="3598" y="4874"/>
                  </a:cubicBezTo>
                  <a:cubicBezTo>
                    <a:pt x="3496" y="4787"/>
                    <a:pt x="3380" y="4729"/>
                    <a:pt x="3235" y="4729"/>
                  </a:cubicBezTo>
                  <a:lnTo>
                    <a:pt x="1030" y="4729"/>
                  </a:lnTo>
                  <a:lnTo>
                    <a:pt x="1030" y="3221"/>
                  </a:lnTo>
                  <a:lnTo>
                    <a:pt x="2873" y="3221"/>
                  </a:lnTo>
                  <a:cubicBezTo>
                    <a:pt x="3018" y="3221"/>
                    <a:pt x="3148" y="3192"/>
                    <a:pt x="3235" y="3090"/>
                  </a:cubicBezTo>
                  <a:cubicBezTo>
                    <a:pt x="3337" y="3018"/>
                    <a:pt x="3380" y="2916"/>
                    <a:pt x="3380" y="2771"/>
                  </a:cubicBezTo>
                  <a:cubicBezTo>
                    <a:pt x="3380" y="2626"/>
                    <a:pt x="3337" y="2510"/>
                    <a:pt x="3235" y="2423"/>
                  </a:cubicBezTo>
                  <a:cubicBezTo>
                    <a:pt x="3134" y="2336"/>
                    <a:pt x="3018" y="2293"/>
                    <a:pt x="2873" y="2293"/>
                  </a:cubicBezTo>
                  <a:lnTo>
                    <a:pt x="1030" y="2293"/>
                  </a:lnTo>
                  <a:lnTo>
                    <a:pt x="1030" y="915"/>
                  </a:lnTo>
                  <a:lnTo>
                    <a:pt x="3264" y="915"/>
                  </a:lnTo>
                  <a:cubicBezTo>
                    <a:pt x="3409" y="915"/>
                    <a:pt x="3525" y="886"/>
                    <a:pt x="3627" y="799"/>
                  </a:cubicBezTo>
                  <a:cubicBezTo>
                    <a:pt x="3714" y="712"/>
                    <a:pt x="3772" y="610"/>
                    <a:pt x="3772" y="465"/>
                  </a:cubicBezTo>
                  <a:cubicBezTo>
                    <a:pt x="3772" y="320"/>
                    <a:pt x="3714" y="218"/>
                    <a:pt x="3627" y="117"/>
                  </a:cubicBezTo>
                  <a:cubicBezTo>
                    <a:pt x="3511" y="30"/>
                    <a:pt x="3409" y="1"/>
                    <a:pt x="3264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8"/>
            <p:cNvSpPr/>
            <p:nvPr/>
          </p:nvSpPr>
          <p:spPr>
            <a:xfrm>
              <a:off x="3823775" y="1818025"/>
              <a:ext cx="116425" cy="143250"/>
            </a:xfrm>
            <a:custGeom>
              <a:avLst/>
              <a:gdLst/>
              <a:ahLst/>
              <a:cxnLst/>
              <a:rect l="l" t="t" r="r" b="b"/>
              <a:pathLst>
                <a:path w="4657" h="5730" extrusionOk="0">
                  <a:moveTo>
                    <a:pt x="508" y="0"/>
                  </a:moveTo>
                  <a:cubicBezTo>
                    <a:pt x="363" y="0"/>
                    <a:pt x="232" y="29"/>
                    <a:pt x="145" y="131"/>
                  </a:cubicBezTo>
                  <a:cubicBezTo>
                    <a:pt x="44" y="218"/>
                    <a:pt x="0" y="319"/>
                    <a:pt x="0" y="464"/>
                  </a:cubicBezTo>
                  <a:cubicBezTo>
                    <a:pt x="0" y="609"/>
                    <a:pt x="44" y="725"/>
                    <a:pt x="145" y="813"/>
                  </a:cubicBezTo>
                  <a:cubicBezTo>
                    <a:pt x="247" y="900"/>
                    <a:pt x="363" y="943"/>
                    <a:pt x="508" y="943"/>
                  </a:cubicBezTo>
                  <a:lnTo>
                    <a:pt x="1784" y="943"/>
                  </a:lnTo>
                  <a:lnTo>
                    <a:pt x="1784" y="5222"/>
                  </a:lnTo>
                  <a:cubicBezTo>
                    <a:pt x="1784" y="5367"/>
                    <a:pt x="1842" y="5498"/>
                    <a:pt x="1929" y="5585"/>
                  </a:cubicBezTo>
                  <a:cubicBezTo>
                    <a:pt x="2045" y="5672"/>
                    <a:pt x="2176" y="5730"/>
                    <a:pt x="2321" y="5730"/>
                  </a:cubicBezTo>
                  <a:cubicBezTo>
                    <a:pt x="2466" y="5730"/>
                    <a:pt x="2582" y="5686"/>
                    <a:pt x="2713" y="5599"/>
                  </a:cubicBezTo>
                  <a:cubicBezTo>
                    <a:pt x="2800" y="5498"/>
                    <a:pt x="2858" y="5382"/>
                    <a:pt x="2858" y="5237"/>
                  </a:cubicBezTo>
                  <a:lnTo>
                    <a:pt x="2858" y="943"/>
                  </a:lnTo>
                  <a:lnTo>
                    <a:pt x="4149" y="943"/>
                  </a:lnTo>
                  <a:cubicBezTo>
                    <a:pt x="4294" y="943"/>
                    <a:pt x="4424" y="900"/>
                    <a:pt x="4511" y="813"/>
                  </a:cubicBezTo>
                  <a:cubicBezTo>
                    <a:pt x="4598" y="725"/>
                    <a:pt x="4656" y="609"/>
                    <a:pt x="4656" y="464"/>
                  </a:cubicBezTo>
                  <a:cubicBezTo>
                    <a:pt x="4656" y="319"/>
                    <a:pt x="4598" y="218"/>
                    <a:pt x="4511" y="131"/>
                  </a:cubicBezTo>
                  <a:cubicBezTo>
                    <a:pt x="4395" y="29"/>
                    <a:pt x="4294" y="0"/>
                    <a:pt x="4149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8"/>
            <p:cNvSpPr/>
            <p:nvPr/>
          </p:nvSpPr>
          <p:spPr>
            <a:xfrm>
              <a:off x="3960850" y="1817300"/>
              <a:ext cx="118950" cy="143975"/>
            </a:xfrm>
            <a:custGeom>
              <a:avLst/>
              <a:gdLst/>
              <a:ahLst/>
              <a:cxnLst/>
              <a:rect l="l" t="t" r="r" b="b"/>
              <a:pathLst>
                <a:path w="4758" h="5759" extrusionOk="0">
                  <a:moveTo>
                    <a:pt x="2829" y="1001"/>
                  </a:moveTo>
                  <a:cubicBezTo>
                    <a:pt x="2974" y="1001"/>
                    <a:pt x="3119" y="1074"/>
                    <a:pt x="3249" y="1248"/>
                  </a:cubicBezTo>
                  <a:cubicBezTo>
                    <a:pt x="3380" y="1407"/>
                    <a:pt x="3452" y="1610"/>
                    <a:pt x="3452" y="1842"/>
                  </a:cubicBezTo>
                  <a:cubicBezTo>
                    <a:pt x="3452" y="2016"/>
                    <a:pt x="3409" y="2190"/>
                    <a:pt x="3365" y="2350"/>
                  </a:cubicBezTo>
                  <a:cubicBezTo>
                    <a:pt x="3293" y="2495"/>
                    <a:pt x="3220" y="2626"/>
                    <a:pt x="3119" y="2713"/>
                  </a:cubicBezTo>
                  <a:cubicBezTo>
                    <a:pt x="3032" y="2800"/>
                    <a:pt x="2930" y="2843"/>
                    <a:pt x="2829" y="2843"/>
                  </a:cubicBezTo>
                  <a:lnTo>
                    <a:pt x="1044" y="2843"/>
                  </a:lnTo>
                  <a:lnTo>
                    <a:pt x="1044" y="1001"/>
                  </a:lnTo>
                  <a:close/>
                  <a:moveTo>
                    <a:pt x="508" y="0"/>
                  </a:moveTo>
                  <a:cubicBezTo>
                    <a:pt x="363" y="0"/>
                    <a:pt x="247" y="58"/>
                    <a:pt x="145" y="145"/>
                  </a:cubicBezTo>
                  <a:cubicBezTo>
                    <a:pt x="58" y="261"/>
                    <a:pt x="0" y="363"/>
                    <a:pt x="0" y="508"/>
                  </a:cubicBezTo>
                  <a:lnTo>
                    <a:pt x="0" y="5251"/>
                  </a:lnTo>
                  <a:cubicBezTo>
                    <a:pt x="0" y="5396"/>
                    <a:pt x="58" y="5527"/>
                    <a:pt x="189" y="5614"/>
                  </a:cubicBezTo>
                  <a:cubicBezTo>
                    <a:pt x="319" y="5701"/>
                    <a:pt x="464" y="5759"/>
                    <a:pt x="609" y="5759"/>
                  </a:cubicBezTo>
                  <a:cubicBezTo>
                    <a:pt x="754" y="5759"/>
                    <a:pt x="841" y="5715"/>
                    <a:pt x="914" y="5614"/>
                  </a:cubicBezTo>
                  <a:cubicBezTo>
                    <a:pt x="986" y="5498"/>
                    <a:pt x="1015" y="5396"/>
                    <a:pt x="1015" y="5251"/>
                  </a:cubicBezTo>
                  <a:lnTo>
                    <a:pt x="1015" y="3655"/>
                  </a:lnTo>
                  <a:lnTo>
                    <a:pt x="2539" y="3655"/>
                  </a:lnTo>
                  <a:cubicBezTo>
                    <a:pt x="2669" y="3655"/>
                    <a:pt x="2785" y="3655"/>
                    <a:pt x="2872" y="3684"/>
                  </a:cubicBezTo>
                  <a:cubicBezTo>
                    <a:pt x="2959" y="3699"/>
                    <a:pt x="3032" y="3757"/>
                    <a:pt x="3104" y="3815"/>
                  </a:cubicBezTo>
                  <a:cubicBezTo>
                    <a:pt x="3177" y="3873"/>
                    <a:pt x="3206" y="3946"/>
                    <a:pt x="3249" y="4018"/>
                  </a:cubicBezTo>
                  <a:cubicBezTo>
                    <a:pt x="3278" y="4091"/>
                    <a:pt x="3307" y="4178"/>
                    <a:pt x="3307" y="4265"/>
                  </a:cubicBezTo>
                  <a:cubicBezTo>
                    <a:pt x="3307" y="4540"/>
                    <a:pt x="3336" y="4772"/>
                    <a:pt x="3394" y="4961"/>
                  </a:cubicBezTo>
                  <a:cubicBezTo>
                    <a:pt x="3452" y="5135"/>
                    <a:pt x="3525" y="5280"/>
                    <a:pt x="3612" y="5396"/>
                  </a:cubicBezTo>
                  <a:cubicBezTo>
                    <a:pt x="3699" y="5498"/>
                    <a:pt x="3800" y="5570"/>
                    <a:pt x="3887" y="5628"/>
                  </a:cubicBezTo>
                  <a:cubicBezTo>
                    <a:pt x="3960" y="5657"/>
                    <a:pt x="4033" y="5686"/>
                    <a:pt x="4120" y="5701"/>
                  </a:cubicBezTo>
                  <a:cubicBezTo>
                    <a:pt x="4163" y="5708"/>
                    <a:pt x="4207" y="5712"/>
                    <a:pt x="4252" y="5712"/>
                  </a:cubicBezTo>
                  <a:cubicBezTo>
                    <a:pt x="4297" y="5712"/>
                    <a:pt x="4344" y="5708"/>
                    <a:pt x="4395" y="5701"/>
                  </a:cubicBezTo>
                  <a:cubicBezTo>
                    <a:pt x="4482" y="5686"/>
                    <a:pt x="4569" y="5643"/>
                    <a:pt x="4627" y="5570"/>
                  </a:cubicBezTo>
                  <a:cubicBezTo>
                    <a:pt x="4714" y="5469"/>
                    <a:pt x="4758" y="5338"/>
                    <a:pt x="4714" y="5208"/>
                  </a:cubicBezTo>
                  <a:cubicBezTo>
                    <a:pt x="4700" y="5077"/>
                    <a:pt x="4627" y="4975"/>
                    <a:pt x="4497" y="4903"/>
                  </a:cubicBezTo>
                  <a:cubicBezTo>
                    <a:pt x="4424" y="4859"/>
                    <a:pt x="4366" y="4816"/>
                    <a:pt x="4352" y="4743"/>
                  </a:cubicBezTo>
                  <a:cubicBezTo>
                    <a:pt x="4323" y="4685"/>
                    <a:pt x="4294" y="4598"/>
                    <a:pt x="4294" y="4482"/>
                  </a:cubicBezTo>
                  <a:cubicBezTo>
                    <a:pt x="4294" y="4381"/>
                    <a:pt x="4279" y="4265"/>
                    <a:pt x="4265" y="4120"/>
                  </a:cubicBezTo>
                  <a:cubicBezTo>
                    <a:pt x="4250" y="3975"/>
                    <a:pt x="4207" y="3830"/>
                    <a:pt x="4149" y="3699"/>
                  </a:cubicBezTo>
                  <a:cubicBezTo>
                    <a:pt x="4105" y="3583"/>
                    <a:pt x="4033" y="3452"/>
                    <a:pt x="3916" y="3336"/>
                  </a:cubicBezTo>
                  <a:cubicBezTo>
                    <a:pt x="3853" y="3273"/>
                    <a:pt x="3778" y="3215"/>
                    <a:pt x="3695" y="3155"/>
                  </a:cubicBezTo>
                  <a:lnTo>
                    <a:pt x="3695" y="3155"/>
                  </a:lnTo>
                  <a:cubicBezTo>
                    <a:pt x="3815" y="3082"/>
                    <a:pt x="3931" y="2984"/>
                    <a:pt x="4033" y="2872"/>
                  </a:cubicBezTo>
                  <a:cubicBezTo>
                    <a:pt x="4178" y="2727"/>
                    <a:pt x="4279" y="2524"/>
                    <a:pt x="4366" y="2350"/>
                  </a:cubicBezTo>
                  <a:cubicBezTo>
                    <a:pt x="4468" y="2161"/>
                    <a:pt x="4497" y="1944"/>
                    <a:pt x="4497" y="1741"/>
                  </a:cubicBezTo>
                  <a:cubicBezTo>
                    <a:pt x="4497" y="1407"/>
                    <a:pt x="4410" y="1117"/>
                    <a:pt x="4265" y="842"/>
                  </a:cubicBezTo>
                  <a:cubicBezTo>
                    <a:pt x="4120" y="580"/>
                    <a:pt x="3916" y="363"/>
                    <a:pt x="3670" y="218"/>
                  </a:cubicBezTo>
                  <a:cubicBezTo>
                    <a:pt x="3409" y="73"/>
                    <a:pt x="3162" y="0"/>
                    <a:pt x="2872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8"/>
            <p:cNvSpPr/>
            <p:nvPr/>
          </p:nvSpPr>
          <p:spPr>
            <a:xfrm>
              <a:off x="4101550" y="1818025"/>
              <a:ext cx="94300" cy="141800"/>
            </a:xfrm>
            <a:custGeom>
              <a:avLst/>
              <a:gdLst/>
              <a:ahLst/>
              <a:cxnLst/>
              <a:rect l="l" t="t" r="r" b="b"/>
              <a:pathLst>
                <a:path w="3772" h="5672" extrusionOk="0">
                  <a:moveTo>
                    <a:pt x="522" y="0"/>
                  </a:moveTo>
                  <a:cubicBezTo>
                    <a:pt x="377" y="0"/>
                    <a:pt x="247" y="44"/>
                    <a:pt x="145" y="73"/>
                  </a:cubicBezTo>
                  <a:cubicBezTo>
                    <a:pt x="58" y="174"/>
                    <a:pt x="0" y="290"/>
                    <a:pt x="0" y="435"/>
                  </a:cubicBezTo>
                  <a:lnTo>
                    <a:pt x="0" y="5164"/>
                  </a:lnTo>
                  <a:cubicBezTo>
                    <a:pt x="0" y="5309"/>
                    <a:pt x="58" y="5440"/>
                    <a:pt x="145" y="5527"/>
                  </a:cubicBezTo>
                  <a:cubicBezTo>
                    <a:pt x="247" y="5614"/>
                    <a:pt x="363" y="5672"/>
                    <a:pt x="508" y="5672"/>
                  </a:cubicBezTo>
                  <a:lnTo>
                    <a:pt x="3249" y="5672"/>
                  </a:lnTo>
                  <a:cubicBezTo>
                    <a:pt x="3394" y="5672"/>
                    <a:pt x="3510" y="5643"/>
                    <a:pt x="3612" y="5541"/>
                  </a:cubicBezTo>
                  <a:cubicBezTo>
                    <a:pt x="3699" y="5454"/>
                    <a:pt x="3757" y="5353"/>
                    <a:pt x="3757" y="5208"/>
                  </a:cubicBezTo>
                  <a:cubicBezTo>
                    <a:pt x="3757" y="5077"/>
                    <a:pt x="3699" y="4961"/>
                    <a:pt x="3612" y="4874"/>
                  </a:cubicBezTo>
                  <a:cubicBezTo>
                    <a:pt x="3496" y="4787"/>
                    <a:pt x="3394" y="4729"/>
                    <a:pt x="3249" y="4729"/>
                  </a:cubicBezTo>
                  <a:lnTo>
                    <a:pt x="1030" y="4729"/>
                  </a:lnTo>
                  <a:lnTo>
                    <a:pt x="1030" y="3220"/>
                  </a:lnTo>
                  <a:lnTo>
                    <a:pt x="2887" y="3220"/>
                  </a:lnTo>
                  <a:cubicBezTo>
                    <a:pt x="3032" y="3220"/>
                    <a:pt x="3148" y="3191"/>
                    <a:pt x="3249" y="3104"/>
                  </a:cubicBezTo>
                  <a:cubicBezTo>
                    <a:pt x="3336" y="3017"/>
                    <a:pt x="3394" y="2916"/>
                    <a:pt x="3394" y="2771"/>
                  </a:cubicBezTo>
                  <a:cubicBezTo>
                    <a:pt x="3394" y="2626"/>
                    <a:pt x="3336" y="2524"/>
                    <a:pt x="3249" y="2423"/>
                  </a:cubicBezTo>
                  <a:cubicBezTo>
                    <a:pt x="3133" y="2336"/>
                    <a:pt x="3032" y="2307"/>
                    <a:pt x="2887" y="2307"/>
                  </a:cubicBezTo>
                  <a:lnTo>
                    <a:pt x="1030" y="2307"/>
                  </a:lnTo>
                  <a:lnTo>
                    <a:pt x="1030" y="929"/>
                  </a:lnTo>
                  <a:lnTo>
                    <a:pt x="3264" y="929"/>
                  </a:lnTo>
                  <a:cubicBezTo>
                    <a:pt x="3409" y="929"/>
                    <a:pt x="3539" y="885"/>
                    <a:pt x="3626" y="798"/>
                  </a:cubicBezTo>
                  <a:cubicBezTo>
                    <a:pt x="3713" y="725"/>
                    <a:pt x="3771" y="609"/>
                    <a:pt x="3771" y="464"/>
                  </a:cubicBezTo>
                  <a:cubicBezTo>
                    <a:pt x="3771" y="319"/>
                    <a:pt x="3713" y="218"/>
                    <a:pt x="3626" y="131"/>
                  </a:cubicBezTo>
                  <a:cubicBezTo>
                    <a:pt x="3510" y="29"/>
                    <a:pt x="3409" y="0"/>
                    <a:pt x="3264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8"/>
            <p:cNvSpPr/>
            <p:nvPr/>
          </p:nvSpPr>
          <p:spPr>
            <a:xfrm>
              <a:off x="4219025" y="1818025"/>
              <a:ext cx="93600" cy="141800"/>
            </a:xfrm>
            <a:custGeom>
              <a:avLst/>
              <a:gdLst/>
              <a:ahLst/>
              <a:cxnLst/>
              <a:rect l="l" t="t" r="r" b="b"/>
              <a:pathLst>
                <a:path w="3744" h="5672" extrusionOk="0">
                  <a:moveTo>
                    <a:pt x="508" y="0"/>
                  </a:moveTo>
                  <a:cubicBezTo>
                    <a:pt x="378" y="0"/>
                    <a:pt x="247" y="44"/>
                    <a:pt x="146" y="73"/>
                  </a:cubicBezTo>
                  <a:cubicBezTo>
                    <a:pt x="44" y="174"/>
                    <a:pt x="1" y="290"/>
                    <a:pt x="1" y="435"/>
                  </a:cubicBezTo>
                  <a:lnTo>
                    <a:pt x="1" y="5164"/>
                  </a:lnTo>
                  <a:cubicBezTo>
                    <a:pt x="1" y="5309"/>
                    <a:pt x="44" y="5440"/>
                    <a:pt x="146" y="5527"/>
                  </a:cubicBezTo>
                  <a:cubicBezTo>
                    <a:pt x="247" y="5614"/>
                    <a:pt x="363" y="5672"/>
                    <a:pt x="508" y="5672"/>
                  </a:cubicBezTo>
                  <a:lnTo>
                    <a:pt x="3221" y="5672"/>
                  </a:lnTo>
                  <a:cubicBezTo>
                    <a:pt x="3366" y="5672"/>
                    <a:pt x="3496" y="5643"/>
                    <a:pt x="3583" y="5541"/>
                  </a:cubicBezTo>
                  <a:cubicBezTo>
                    <a:pt x="3671" y="5454"/>
                    <a:pt x="3729" y="5353"/>
                    <a:pt x="3729" y="5208"/>
                  </a:cubicBezTo>
                  <a:cubicBezTo>
                    <a:pt x="3729" y="5077"/>
                    <a:pt x="3671" y="4961"/>
                    <a:pt x="3583" y="4874"/>
                  </a:cubicBezTo>
                  <a:cubicBezTo>
                    <a:pt x="3482" y="4787"/>
                    <a:pt x="3366" y="4729"/>
                    <a:pt x="3221" y="4729"/>
                  </a:cubicBezTo>
                  <a:lnTo>
                    <a:pt x="1016" y="4729"/>
                  </a:lnTo>
                  <a:lnTo>
                    <a:pt x="1016" y="3220"/>
                  </a:lnTo>
                  <a:lnTo>
                    <a:pt x="2858" y="3220"/>
                  </a:lnTo>
                  <a:cubicBezTo>
                    <a:pt x="3003" y="3220"/>
                    <a:pt x="3134" y="3191"/>
                    <a:pt x="3221" y="3104"/>
                  </a:cubicBezTo>
                  <a:cubicBezTo>
                    <a:pt x="3308" y="3017"/>
                    <a:pt x="3366" y="2916"/>
                    <a:pt x="3366" y="2771"/>
                  </a:cubicBezTo>
                  <a:cubicBezTo>
                    <a:pt x="3366" y="2626"/>
                    <a:pt x="3308" y="2524"/>
                    <a:pt x="3221" y="2423"/>
                  </a:cubicBezTo>
                  <a:cubicBezTo>
                    <a:pt x="3119" y="2336"/>
                    <a:pt x="3003" y="2307"/>
                    <a:pt x="2858" y="2307"/>
                  </a:cubicBezTo>
                  <a:lnTo>
                    <a:pt x="1016" y="2307"/>
                  </a:lnTo>
                  <a:lnTo>
                    <a:pt x="1016" y="929"/>
                  </a:lnTo>
                  <a:lnTo>
                    <a:pt x="3235" y="929"/>
                  </a:lnTo>
                  <a:cubicBezTo>
                    <a:pt x="3380" y="929"/>
                    <a:pt x="3511" y="885"/>
                    <a:pt x="3598" y="798"/>
                  </a:cubicBezTo>
                  <a:cubicBezTo>
                    <a:pt x="3700" y="725"/>
                    <a:pt x="3743" y="609"/>
                    <a:pt x="3743" y="464"/>
                  </a:cubicBezTo>
                  <a:cubicBezTo>
                    <a:pt x="3743" y="319"/>
                    <a:pt x="3700" y="218"/>
                    <a:pt x="3598" y="131"/>
                  </a:cubicBezTo>
                  <a:cubicBezTo>
                    <a:pt x="3496" y="29"/>
                    <a:pt x="3380" y="0"/>
                    <a:pt x="3235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28"/>
            <p:cNvSpPr/>
            <p:nvPr/>
          </p:nvSpPr>
          <p:spPr>
            <a:xfrm>
              <a:off x="4329625" y="1815475"/>
              <a:ext cx="105925" cy="147975"/>
            </a:xfrm>
            <a:custGeom>
              <a:avLst/>
              <a:gdLst/>
              <a:ahLst/>
              <a:cxnLst/>
              <a:rect l="l" t="t" r="r" b="b"/>
              <a:pathLst>
                <a:path w="4237" h="5919" extrusionOk="0">
                  <a:moveTo>
                    <a:pt x="2133" y="1"/>
                  </a:moveTo>
                  <a:cubicBezTo>
                    <a:pt x="1756" y="1"/>
                    <a:pt x="1408" y="73"/>
                    <a:pt x="1103" y="204"/>
                  </a:cubicBezTo>
                  <a:cubicBezTo>
                    <a:pt x="799" y="349"/>
                    <a:pt x="537" y="537"/>
                    <a:pt x="363" y="784"/>
                  </a:cubicBezTo>
                  <a:cubicBezTo>
                    <a:pt x="175" y="1045"/>
                    <a:pt x="88" y="1335"/>
                    <a:pt x="88" y="1698"/>
                  </a:cubicBezTo>
                  <a:cubicBezTo>
                    <a:pt x="88" y="1930"/>
                    <a:pt x="117" y="2147"/>
                    <a:pt x="189" y="2321"/>
                  </a:cubicBezTo>
                  <a:cubicBezTo>
                    <a:pt x="262" y="2510"/>
                    <a:pt x="392" y="2670"/>
                    <a:pt x="537" y="2815"/>
                  </a:cubicBezTo>
                  <a:cubicBezTo>
                    <a:pt x="683" y="2960"/>
                    <a:pt x="886" y="3076"/>
                    <a:pt x="1103" y="3163"/>
                  </a:cubicBezTo>
                  <a:cubicBezTo>
                    <a:pt x="1321" y="3250"/>
                    <a:pt x="1596" y="3322"/>
                    <a:pt x="1886" y="3366"/>
                  </a:cubicBezTo>
                  <a:cubicBezTo>
                    <a:pt x="2206" y="3395"/>
                    <a:pt x="2467" y="3467"/>
                    <a:pt x="2655" y="3540"/>
                  </a:cubicBezTo>
                  <a:cubicBezTo>
                    <a:pt x="2858" y="3612"/>
                    <a:pt x="3018" y="3728"/>
                    <a:pt x="3119" y="3830"/>
                  </a:cubicBezTo>
                  <a:cubicBezTo>
                    <a:pt x="3206" y="3946"/>
                    <a:pt x="3264" y="4091"/>
                    <a:pt x="3264" y="4251"/>
                  </a:cubicBezTo>
                  <a:cubicBezTo>
                    <a:pt x="3264" y="4381"/>
                    <a:pt x="3206" y="4497"/>
                    <a:pt x="3090" y="4613"/>
                  </a:cubicBezTo>
                  <a:cubicBezTo>
                    <a:pt x="2989" y="4715"/>
                    <a:pt x="2844" y="4816"/>
                    <a:pt x="2684" y="4860"/>
                  </a:cubicBezTo>
                  <a:cubicBezTo>
                    <a:pt x="2496" y="4918"/>
                    <a:pt x="2322" y="4961"/>
                    <a:pt x="2119" y="4961"/>
                  </a:cubicBezTo>
                  <a:cubicBezTo>
                    <a:pt x="1814" y="4961"/>
                    <a:pt x="1553" y="4918"/>
                    <a:pt x="1350" y="4831"/>
                  </a:cubicBezTo>
                  <a:cubicBezTo>
                    <a:pt x="1161" y="4744"/>
                    <a:pt x="944" y="4613"/>
                    <a:pt x="741" y="4454"/>
                  </a:cubicBezTo>
                  <a:cubicBezTo>
                    <a:pt x="668" y="4396"/>
                    <a:pt x="581" y="4352"/>
                    <a:pt x="465" y="4352"/>
                  </a:cubicBezTo>
                  <a:cubicBezTo>
                    <a:pt x="320" y="4352"/>
                    <a:pt x="218" y="4410"/>
                    <a:pt x="117" y="4497"/>
                  </a:cubicBezTo>
                  <a:cubicBezTo>
                    <a:pt x="30" y="4599"/>
                    <a:pt x="1" y="4700"/>
                    <a:pt x="1" y="4831"/>
                  </a:cubicBezTo>
                  <a:cubicBezTo>
                    <a:pt x="1" y="4918"/>
                    <a:pt x="15" y="4990"/>
                    <a:pt x="44" y="5063"/>
                  </a:cubicBezTo>
                  <a:cubicBezTo>
                    <a:pt x="88" y="5135"/>
                    <a:pt x="146" y="5208"/>
                    <a:pt x="218" y="5266"/>
                  </a:cubicBezTo>
                  <a:cubicBezTo>
                    <a:pt x="479" y="5498"/>
                    <a:pt x="770" y="5687"/>
                    <a:pt x="1074" y="5774"/>
                  </a:cubicBezTo>
                  <a:cubicBezTo>
                    <a:pt x="1393" y="5861"/>
                    <a:pt x="1741" y="5919"/>
                    <a:pt x="2119" y="5919"/>
                  </a:cubicBezTo>
                  <a:cubicBezTo>
                    <a:pt x="2496" y="5919"/>
                    <a:pt x="2844" y="5846"/>
                    <a:pt x="3163" y="5716"/>
                  </a:cubicBezTo>
                  <a:cubicBezTo>
                    <a:pt x="3497" y="5571"/>
                    <a:pt x="3743" y="5368"/>
                    <a:pt x="3946" y="5121"/>
                  </a:cubicBezTo>
                  <a:cubicBezTo>
                    <a:pt x="4149" y="4845"/>
                    <a:pt x="4236" y="4555"/>
                    <a:pt x="4236" y="4193"/>
                  </a:cubicBezTo>
                  <a:cubicBezTo>
                    <a:pt x="4236" y="3917"/>
                    <a:pt x="4207" y="3685"/>
                    <a:pt x="4106" y="3482"/>
                  </a:cubicBezTo>
                  <a:cubicBezTo>
                    <a:pt x="4033" y="3293"/>
                    <a:pt x="3917" y="3119"/>
                    <a:pt x="3743" y="3003"/>
                  </a:cubicBezTo>
                  <a:cubicBezTo>
                    <a:pt x="3584" y="2873"/>
                    <a:pt x="3380" y="2786"/>
                    <a:pt x="3134" y="2684"/>
                  </a:cubicBezTo>
                  <a:cubicBezTo>
                    <a:pt x="2873" y="2597"/>
                    <a:pt x="2583" y="2525"/>
                    <a:pt x="2264" y="2467"/>
                  </a:cubicBezTo>
                  <a:cubicBezTo>
                    <a:pt x="2002" y="2438"/>
                    <a:pt x="1785" y="2365"/>
                    <a:pt x="1611" y="2307"/>
                  </a:cubicBezTo>
                  <a:cubicBezTo>
                    <a:pt x="1422" y="2249"/>
                    <a:pt x="1277" y="2147"/>
                    <a:pt x="1190" y="2060"/>
                  </a:cubicBezTo>
                  <a:cubicBezTo>
                    <a:pt x="1103" y="1959"/>
                    <a:pt x="1045" y="1814"/>
                    <a:pt x="1045" y="1654"/>
                  </a:cubicBezTo>
                  <a:cubicBezTo>
                    <a:pt x="1045" y="1509"/>
                    <a:pt x="1103" y="1408"/>
                    <a:pt x="1176" y="1292"/>
                  </a:cubicBezTo>
                  <a:cubicBezTo>
                    <a:pt x="1248" y="1190"/>
                    <a:pt x="1379" y="1089"/>
                    <a:pt x="1538" y="1045"/>
                  </a:cubicBezTo>
                  <a:cubicBezTo>
                    <a:pt x="1698" y="987"/>
                    <a:pt x="1901" y="944"/>
                    <a:pt x="2133" y="944"/>
                  </a:cubicBezTo>
                  <a:cubicBezTo>
                    <a:pt x="2278" y="944"/>
                    <a:pt x="2423" y="973"/>
                    <a:pt x="2583" y="1016"/>
                  </a:cubicBezTo>
                  <a:cubicBezTo>
                    <a:pt x="2757" y="1060"/>
                    <a:pt x="2916" y="1118"/>
                    <a:pt x="3061" y="1190"/>
                  </a:cubicBezTo>
                  <a:cubicBezTo>
                    <a:pt x="3206" y="1263"/>
                    <a:pt x="3308" y="1335"/>
                    <a:pt x="3409" y="1408"/>
                  </a:cubicBezTo>
                  <a:cubicBezTo>
                    <a:pt x="3453" y="1451"/>
                    <a:pt x="3526" y="1480"/>
                    <a:pt x="3627" y="1480"/>
                  </a:cubicBezTo>
                  <a:cubicBezTo>
                    <a:pt x="3743" y="1480"/>
                    <a:pt x="3859" y="1422"/>
                    <a:pt x="3946" y="1335"/>
                  </a:cubicBezTo>
                  <a:cubicBezTo>
                    <a:pt x="4033" y="1234"/>
                    <a:pt x="4091" y="1132"/>
                    <a:pt x="4091" y="1002"/>
                  </a:cubicBezTo>
                  <a:cubicBezTo>
                    <a:pt x="4091" y="842"/>
                    <a:pt x="4019" y="697"/>
                    <a:pt x="3859" y="566"/>
                  </a:cubicBezTo>
                  <a:cubicBezTo>
                    <a:pt x="3656" y="407"/>
                    <a:pt x="3409" y="276"/>
                    <a:pt x="3119" y="175"/>
                  </a:cubicBezTo>
                  <a:cubicBezTo>
                    <a:pt x="2829" y="59"/>
                    <a:pt x="2496" y="1"/>
                    <a:pt x="2133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28"/>
            <p:cNvSpPr/>
            <p:nvPr/>
          </p:nvSpPr>
          <p:spPr>
            <a:xfrm>
              <a:off x="3309200" y="1179075"/>
              <a:ext cx="179525" cy="765525"/>
            </a:xfrm>
            <a:custGeom>
              <a:avLst/>
              <a:gdLst/>
              <a:ahLst/>
              <a:cxnLst/>
              <a:rect l="l" t="t" r="r" b="b"/>
              <a:pathLst>
                <a:path w="7181" h="30621" extrusionOk="0">
                  <a:moveTo>
                    <a:pt x="160" y="0"/>
                  </a:moveTo>
                  <a:lnTo>
                    <a:pt x="0" y="73"/>
                  </a:lnTo>
                  <a:cubicBezTo>
                    <a:pt x="6992" y="15144"/>
                    <a:pt x="5324" y="30446"/>
                    <a:pt x="5309" y="30591"/>
                  </a:cubicBezTo>
                  <a:lnTo>
                    <a:pt x="5498" y="30620"/>
                  </a:lnTo>
                  <a:cubicBezTo>
                    <a:pt x="5498" y="30475"/>
                    <a:pt x="7181" y="15115"/>
                    <a:pt x="160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8"/>
            <p:cNvSpPr/>
            <p:nvPr/>
          </p:nvSpPr>
          <p:spPr>
            <a:xfrm>
              <a:off x="3441550" y="1357475"/>
              <a:ext cx="172275" cy="294475"/>
            </a:xfrm>
            <a:custGeom>
              <a:avLst/>
              <a:gdLst/>
              <a:ahLst/>
              <a:cxnLst/>
              <a:rect l="l" t="t" r="r" b="b"/>
              <a:pathLst>
                <a:path w="6891" h="11779" extrusionOk="0">
                  <a:moveTo>
                    <a:pt x="6775" y="1"/>
                  </a:moveTo>
                  <a:cubicBezTo>
                    <a:pt x="6731" y="30"/>
                    <a:pt x="1814" y="3642"/>
                    <a:pt x="1" y="11750"/>
                  </a:cubicBezTo>
                  <a:lnTo>
                    <a:pt x="175" y="11779"/>
                  </a:lnTo>
                  <a:cubicBezTo>
                    <a:pt x="1974" y="3758"/>
                    <a:pt x="6847" y="175"/>
                    <a:pt x="6891" y="146"/>
                  </a:cubicBezTo>
                  <a:lnTo>
                    <a:pt x="6775" y="1"/>
                  </a:ln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8"/>
            <p:cNvSpPr/>
            <p:nvPr/>
          </p:nvSpPr>
          <p:spPr>
            <a:xfrm>
              <a:off x="3438300" y="954975"/>
              <a:ext cx="512775" cy="525000"/>
            </a:xfrm>
            <a:custGeom>
              <a:avLst/>
              <a:gdLst/>
              <a:ahLst/>
              <a:cxnLst/>
              <a:rect l="l" t="t" r="r" b="b"/>
              <a:pathLst>
                <a:path w="20511" h="21000" extrusionOk="0">
                  <a:moveTo>
                    <a:pt x="20510" y="0"/>
                  </a:moveTo>
                  <a:cubicBezTo>
                    <a:pt x="20510" y="0"/>
                    <a:pt x="13940" y="1074"/>
                    <a:pt x="11184" y="5309"/>
                  </a:cubicBezTo>
                  <a:cubicBezTo>
                    <a:pt x="9777" y="7485"/>
                    <a:pt x="7224" y="8761"/>
                    <a:pt x="4903" y="10212"/>
                  </a:cubicBezTo>
                  <a:cubicBezTo>
                    <a:pt x="1" y="13267"/>
                    <a:pt x="2128" y="20999"/>
                    <a:pt x="7753" y="20999"/>
                  </a:cubicBezTo>
                  <a:cubicBezTo>
                    <a:pt x="7870" y="20999"/>
                    <a:pt x="7989" y="20996"/>
                    <a:pt x="8109" y="20989"/>
                  </a:cubicBezTo>
                  <a:cubicBezTo>
                    <a:pt x="11068" y="20829"/>
                    <a:pt x="13824" y="18654"/>
                    <a:pt x="14694" y="14230"/>
                  </a:cubicBezTo>
                  <a:cubicBezTo>
                    <a:pt x="16464" y="5382"/>
                    <a:pt x="20510" y="0"/>
                    <a:pt x="20510" y="0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28"/>
            <p:cNvSpPr/>
            <p:nvPr/>
          </p:nvSpPr>
          <p:spPr>
            <a:xfrm>
              <a:off x="3535475" y="953150"/>
              <a:ext cx="416325" cy="489925"/>
            </a:xfrm>
            <a:custGeom>
              <a:avLst/>
              <a:gdLst/>
              <a:ahLst/>
              <a:cxnLst/>
              <a:rect l="l" t="t" r="r" b="b"/>
              <a:pathLst>
                <a:path w="16653" h="19597" extrusionOk="0">
                  <a:moveTo>
                    <a:pt x="16565" y="1"/>
                  </a:moveTo>
                  <a:cubicBezTo>
                    <a:pt x="16493" y="30"/>
                    <a:pt x="9589" y="4570"/>
                    <a:pt x="6891" y="11387"/>
                  </a:cubicBezTo>
                  <a:cubicBezTo>
                    <a:pt x="4207" y="18117"/>
                    <a:pt x="30" y="19394"/>
                    <a:pt x="1" y="19423"/>
                  </a:cubicBezTo>
                  <a:lnTo>
                    <a:pt x="44" y="19597"/>
                  </a:lnTo>
                  <a:cubicBezTo>
                    <a:pt x="102" y="19582"/>
                    <a:pt x="4352" y="18277"/>
                    <a:pt x="7050" y="11460"/>
                  </a:cubicBezTo>
                  <a:cubicBezTo>
                    <a:pt x="9734" y="4700"/>
                    <a:pt x="16580" y="175"/>
                    <a:pt x="16652" y="146"/>
                  </a:cubicBezTo>
                  <a:lnTo>
                    <a:pt x="16565" y="1"/>
                  </a:ln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28"/>
            <p:cNvSpPr/>
            <p:nvPr/>
          </p:nvSpPr>
          <p:spPr>
            <a:xfrm>
              <a:off x="3153275" y="757700"/>
              <a:ext cx="358875" cy="611950"/>
            </a:xfrm>
            <a:custGeom>
              <a:avLst/>
              <a:gdLst/>
              <a:ahLst/>
              <a:cxnLst/>
              <a:rect l="l" t="t" r="r" b="b"/>
              <a:pathLst>
                <a:path w="14355" h="24478" extrusionOk="0">
                  <a:moveTo>
                    <a:pt x="145" y="0"/>
                  </a:moveTo>
                  <a:cubicBezTo>
                    <a:pt x="145" y="1"/>
                    <a:pt x="2060" y="6455"/>
                    <a:pt x="682" y="15361"/>
                  </a:cubicBezTo>
                  <a:cubicBezTo>
                    <a:pt x="0" y="19814"/>
                    <a:pt x="1813" y="22817"/>
                    <a:pt x="4526" y="23992"/>
                  </a:cubicBezTo>
                  <a:cubicBezTo>
                    <a:pt x="5295" y="24326"/>
                    <a:pt x="6055" y="24477"/>
                    <a:pt x="6782" y="24477"/>
                  </a:cubicBezTo>
                  <a:cubicBezTo>
                    <a:pt x="11166" y="24477"/>
                    <a:pt x="14354" y="18978"/>
                    <a:pt x="11256" y="14984"/>
                  </a:cubicBezTo>
                  <a:cubicBezTo>
                    <a:pt x="9588" y="12837"/>
                    <a:pt x="7615" y="10734"/>
                    <a:pt x="7050" y="8210"/>
                  </a:cubicBezTo>
                  <a:cubicBezTo>
                    <a:pt x="5947" y="3264"/>
                    <a:pt x="146" y="1"/>
                    <a:pt x="145" y="0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28"/>
            <p:cNvSpPr/>
            <p:nvPr/>
          </p:nvSpPr>
          <p:spPr>
            <a:xfrm>
              <a:off x="3155075" y="755875"/>
              <a:ext cx="223775" cy="603075"/>
            </a:xfrm>
            <a:custGeom>
              <a:avLst/>
              <a:gdLst/>
              <a:ahLst/>
              <a:cxnLst/>
              <a:rect l="l" t="t" r="r" b="b"/>
              <a:pathLst>
                <a:path w="8951" h="24123" extrusionOk="0">
                  <a:moveTo>
                    <a:pt x="146" y="1"/>
                  </a:moveTo>
                  <a:lnTo>
                    <a:pt x="1" y="117"/>
                  </a:lnTo>
                  <a:cubicBezTo>
                    <a:pt x="30" y="189"/>
                    <a:pt x="4904" y="6789"/>
                    <a:pt x="5092" y="14056"/>
                  </a:cubicBezTo>
                  <a:cubicBezTo>
                    <a:pt x="5266" y="21396"/>
                    <a:pt x="8805" y="24094"/>
                    <a:pt x="8849" y="24123"/>
                  </a:cubicBezTo>
                  <a:lnTo>
                    <a:pt x="8950" y="23949"/>
                  </a:lnTo>
                  <a:cubicBezTo>
                    <a:pt x="8921" y="23934"/>
                    <a:pt x="5455" y="21294"/>
                    <a:pt x="5266" y="14042"/>
                  </a:cubicBezTo>
                  <a:cubicBezTo>
                    <a:pt x="5092" y="6717"/>
                    <a:pt x="189" y="73"/>
                    <a:pt x="146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8"/>
            <p:cNvSpPr/>
            <p:nvPr/>
          </p:nvSpPr>
          <p:spPr>
            <a:xfrm>
              <a:off x="3027075" y="1851025"/>
              <a:ext cx="833700" cy="314775"/>
            </a:xfrm>
            <a:custGeom>
              <a:avLst/>
              <a:gdLst/>
              <a:ahLst/>
              <a:cxnLst/>
              <a:rect l="l" t="t" r="r" b="b"/>
              <a:pathLst>
                <a:path w="33348" h="12591" extrusionOk="0">
                  <a:moveTo>
                    <a:pt x="16667" y="0"/>
                  </a:moveTo>
                  <a:cubicBezTo>
                    <a:pt x="6383" y="15"/>
                    <a:pt x="1" y="12591"/>
                    <a:pt x="1" y="12591"/>
                  </a:cubicBezTo>
                  <a:lnTo>
                    <a:pt x="33348" y="12591"/>
                  </a:lnTo>
                  <a:cubicBezTo>
                    <a:pt x="33348" y="12591"/>
                    <a:pt x="26965" y="0"/>
                    <a:pt x="16667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8"/>
            <p:cNvSpPr/>
            <p:nvPr/>
          </p:nvSpPr>
          <p:spPr>
            <a:xfrm>
              <a:off x="2936975" y="1966825"/>
              <a:ext cx="1239650" cy="470225"/>
            </a:xfrm>
            <a:custGeom>
              <a:avLst/>
              <a:gdLst/>
              <a:ahLst/>
              <a:cxnLst/>
              <a:rect l="l" t="t" r="r" b="b"/>
              <a:pathLst>
                <a:path w="49586" h="18809" extrusionOk="0">
                  <a:moveTo>
                    <a:pt x="22193" y="0"/>
                  </a:moveTo>
                  <a:cubicBezTo>
                    <a:pt x="11363" y="0"/>
                    <a:pt x="14166" y="4695"/>
                    <a:pt x="20707" y="4695"/>
                  </a:cubicBezTo>
                  <a:cubicBezTo>
                    <a:pt x="20726" y="4695"/>
                    <a:pt x="20745" y="4695"/>
                    <a:pt x="20764" y="4695"/>
                  </a:cubicBezTo>
                  <a:cubicBezTo>
                    <a:pt x="22011" y="4695"/>
                    <a:pt x="23099" y="4782"/>
                    <a:pt x="24057" y="4927"/>
                  </a:cubicBezTo>
                  <a:cubicBezTo>
                    <a:pt x="25783" y="5203"/>
                    <a:pt x="25565" y="7756"/>
                    <a:pt x="23825" y="7756"/>
                  </a:cubicBezTo>
                  <a:cubicBezTo>
                    <a:pt x="23603" y="7757"/>
                    <a:pt x="23379" y="7757"/>
                    <a:pt x="23151" y="7757"/>
                  </a:cubicBezTo>
                  <a:cubicBezTo>
                    <a:pt x="20468" y="7757"/>
                    <a:pt x="17368" y="7674"/>
                    <a:pt x="14614" y="7393"/>
                  </a:cubicBezTo>
                  <a:cubicBezTo>
                    <a:pt x="10133" y="6939"/>
                    <a:pt x="4805" y="5128"/>
                    <a:pt x="2036" y="5128"/>
                  </a:cubicBezTo>
                  <a:cubicBezTo>
                    <a:pt x="736" y="5128"/>
                    <a:pt x="1" y="5527"/>
                    <a:pt x="181" y="6653"/>
                  </a:cubicBezTo>
                  <a:cubicBezTo>
                    <a:pt x="590" y="9199"/>
                    <a:pt x="13063" y="15439"/>
                    <a:pt x="23937" y="15439"/>
                  </a:cubicBezTo>
                  <a:cubicBezTo>
                    <a:pt x="24647" y="15439"/>
                    <a:pt x="25351" y="15412"/>
                    <a:pt x="26044" y="15356"/>
                  </a:cubicBezTo>
                  <a:cubicBezTo>
                    <a:pt x="27113" y="15270"/>
                    <a:pt x="28122" y="15230"/>
                    <a:pt x="29071" y="15230"/>
                  </a:cubicBezTo>
                  <a:cubicBezTo>
                    <a:pt x="38148" y="15230"/>
                    <a:pt x="41869" y="18808"/>
                    <a:pt x="41869" y="18808"/>
                  </a:cubicBezTo>
                  <a:cubicBezTo>
                    <a:pt x="41869" y="18808"/>
                    <a:pt x="49586" y="15588"/>
                    <a:pt x="48382" y="6885"/>
                  </a:cubicBezTo>
                  <a:cubicBezTo>
                    <a:pt x="48382" y="6885"/>
                    <a:pt x="37590" y="677"/>
                    <a:pt x="24303" y="53"/>
                  </a:cubicBezTo>
                  <a:cubicBezTo>
                    <a:pt x="23549" y="17"/>
                    <a:pt x="22846" y="0"/>
                    <a:pt x="22193" y="0"/>
                  </a:cubicBezTo>
                  <a:close/>
                </a:path>
              </a:pathLst>
            </a:custGeom>
            <a:solidFill>
              <a:srgbClr val="F9BE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30"/>
          <p:cNvSpPr/>
          <p:nvPr/>
        </p:nvSpPr>
        <p:spPr>
          <a:xfrm flipH="1">
            <a:off x="5822478" y="1682598"/>
            <a:ext cx="795621" cy="756968"/>
          </a:xfrm>
          <a:custGeom>
            <a:avLst/>
            <a:gdLst/>
            <a:ahLst/>
            <a:cxnLst/>
            <a:rect l="l" t="t" r="r" b="b"/>
            <a:pathLst>
              <a:path w="15479" h="14727" extrusionOk="0">
                <a:moveTo>
                  <a:pt x="7476" y="0"/>
                </a:moveTo>
                <a:cubicBezTo>
                  <a:pt x="7165" y="0"/>
                  <a:pt x="6866" y="20"/>
                  <a:pt x="6585" y="62"/>
                </a:cubicBezTo>
                <a:cubicBezTo>
                  <a:pt x="3275" y="550"/>
                  <a:pt x="155" y="4300"/>
                  <a:pt x="48" y="7551"/>
                </a:cubicBezTo>
                <a:cubicBezTo>
                  <a:pt x="1" y="8825"/>
                  <a:pt x="322" y="10134"/>
                  <a:pt x="1060" y="11194"/>
                </a:cubicBezTo>
                <a:cubicBezTo>
                  <a:pt x="1715" y="12134"/>
                  <a:pt x="2668" y="12813"/>
                  <a:pt x="3668" y="13361"/>
                </a:cubicBezTo>
                <a:cubicBezTo>
                  <a:pt x="5136" y="14178"/>
                  <a:pt x="6841" y="14726"/>
                  <a:pt x="8500" y="14726"/>
                </a:cubicBezTo>
                <a:cubicBezTo>
                  <a:pt x="9450" y="14726"/>
                  <a:pt x="10385" y="14547"/>
                  <a:pt x="11252" y="14135"/>
                </a:cubicBezTo>
                <a:cubicBezTo>
                  <a:pt x="13967" y="12849"/>
                  <a:pt x="15264" y="9646"/>
                  <a:pt x="15431" y="6658"/>
                </a:cubicBezTo>
                <a:cubicBezTo>
                  <a:pt x="15479" y="5943"/>
                  <a:pt x="15467" y="5205"/>
                  <a:pt x="15276" y="4526"/>
                </a:cubicBezTo>
                <a:cubicBezTo>
                  <a:pt x="14469" y="1782"/>
                  <a:pt x="10412" y="0"/>
                  <a:pt x="74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3810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" name="Google Shape;719;p30"/>
          <p:cNvSpPr/>
          <p:nvPr/>
        </p:nvSpPr>
        <p:spPr>
          <a:xfrm flipH="1">
            <a:off x="5822478" y="3300252"/>
            <a:ext cx="795621" cy="756968"/>
          </a:xfrm>
          <a:custGeom>
            <a:avLst/>
            <a:gdLst/>
            <a:ahLst/>
            <a:cxnLst/>
            <a:rect l="l" t="t" r="r" b="b"/>
            <a:pathLst>
              <a:path w="15479" h="14727" extrusionOk="0">
                <a:moveTo>
                  <a:pt x="7476" y="0"/>
                </a:moveTo>
                <a:cubicBezTo>
                  <a:pt x="7165" y="0"/>
                  <a:pt x="6866" y="20"/>
                  <a:pt x="6585" y="62"/>
                </a:cubicBezTo>
                <a:cubicBezTo>
                  <a:pt x="3275" y="550"/>
                  <a:pt x="155" y="4300"/>
                  <a:pt x="48" y="7551"/>
                </a:cubicBezTo>
                <a:cubicBezTo>
                  <a:pt x="1" y="8825"/>
                  <a:pt x="322" y="10134"/>
                  <a:pt x="1060" y="11194"/>
                </a:cubicBezTo>
                <a:cubicBezTo>
                  <a:pt x="1715" y="12134"/>
                  <a:pt x="2668" y="12813"/>
                  <a:pt x="3668" y="13361"/>
                </a:cubicBezTo>
                <a:cubicBezTo>
                  <a:pt x="5136" y="14178"/>
                  <a:pt x="6841" y="14726"/>
                  <a:pt x="8500" y="14726"/>
                </a:cubicBezTo>
                <a:cubicBezTo>
                  <a:pt x="9450" y="14726"/>
                  <a:pt x="10385" y="14547"/>
                  <a:pt x="11252" y="14135"/>
                </a:cubicBezTo>
                <a:cubicBezTo>
                  <a:pt x="13967" y="12849"/>
                  <a:pt x="15264" y="9646"/>
                  <a:pt x="15431" y="6658"/>
                </a:cubicBezTo>
                <a:cubicBezTo>
                  <a:pt x="15479" y="5943"/>
                  <a:pt x="15467" y="5205"/>
                  <a:pt x="15276" y="4526"/>
                </a:cubicBezTo>
                <a:cubicBezTo>
                  <a:pt x="14469" y="1782"/>
                  <a:pt x="10412" y="0"/>
                  <a:pt x="74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3810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Google Shape;720;p30"/>
          <p:cNvSpPr/>
          <p:nvPr/>
        </p:nvSpPr>
        <p:spPr>
          <a:xfrm flipH="1">
            <a:off x="1229115" y="1669175"/>
            <a:ext cx="795621" cy="756968"/>
          </a:xfrm>
          <a:custGeom>
            <a:avLst/>
            <a:gdLst/>
            <a:ahLst/>
            <a:cxnLst/>
            <a:rect l="l" t="t" r="r" b="b"/>
            <a:pathLst>
              <a:path w="15479" h="14727" extrusionOk="0">
                <a:moveTo>
                  <a:pt x="7476" y="0"/>
                </a:moveTo>
                <a:cubicBezTo>
                  <a:pt x="7165" y="0"/>
                  <a:pt x="6866" y="20"/>
                  <a:pt x="6585" y="62"/>
                </a:cubicBezTo>
                <a:cubicBezTo>
                  <a:pt x="3275" y="550"/>
                  <a:pt x="155" y="4300"/>
                  <a:pt x="48" y="7551"/>
                </a:cubicBezTo>
                <a:cubicBezTo>
                  <a:pt x="1" y="8825"/>
                  <a:pt x="322" y="10134"/>
                  <a:pt x="1060" y="11194"/>
                </a:cubicBezTo>
                <a:cubicBezTo>
                  <a:pt x="1715" y="12134"/>
                  <a:pt x="2668" y="12813"/>
                  <a:pt x="3668" y="13361"/>
                </a:cubicBezTo>
                <a:cubicBezTo>
                  <a:pt x="5136" y="14178"/>
                  <a:pt x="6841" y="14726"/>
                  <a:pt x="8500" y="14726"/>
                </a:cubicBezTo>
                <a:cubicBezTo>
                  <a:pt x="9450" y="14726"/>
                  <a:pt x="10385" y="14547"/>
                  <a:pt x="11252" y="14135"/>
                </a:cubicBezTo>
                <a:cubicBezTo>
                  <a:pt x="13967" y="12849"/>
                  <a:pt x="15264" y="9646"/>
                  <a:pt x="15431" y="6658"/>
                </a:cubicBezTo>
                <a:cubicBezTo>
                  <a:pt x="15479" y="5943"/>
                  <a:pt x="15467" y="5205"/>
                  <a:pt x="15276" y="4526"/>
                </a:cubicBezTo>
                <a:cubicBezTo>
                  <a:pt x="14469" y="1782"/>
                  <a:pt x="10412" y="0"/>
                  <a:pt x="74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3810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" name="Google Shape;721;p30"/>
          <p:cNvSpPr/>
          <p:nvPr/>
        </p:nvSpPr>
        <p:spPr>
          <a:xfrm flipH="1">
            <a:off x="1229103" y="3091025"/>
            <a:ext cx="795621" cy="756968"/>
          </a:xfrm>
          <a:custGeom>
            <a:avLst/>
            <a:gdLst/>
            <a:ahLst/>
            <a:cxnLst/>
            <a:rect l="l" t="t" r="r" b="b"/>
            <a:pathLst>
              <a:path w="15479" h="14727" extrusionOk="0">
                <a:moveTo>
                  <a:pt x="7476" y="0"/>
                </a:moveTo>
                <a:cubicBezTo>
                  <a:pt x="7165" y="0"/>
                  <a:pt x="6866" y="20"/>
                  <a:pt x="6585" y="62"/>
                </a:cubicBezTo>
                <a:cubicBezTo>
                  <a:pt x="3275" y="550"/>
                  <a:pt x="155" y="4300"/>
                  <a:pt x="48" y="7551"/>
                </a:cubicBezTo>
                <a:cubicBezTo>
                  <a:pt x="1" y="8825"/>
                  <a:pt x="322" y="10134"/>
                  <a:pt x="1060" y="11194"/>
                </a:cubicBezTo>
                <a:cubicBezTo>
                  <a:pt x="1715" y="12134"/>
                  <a:pt x="2668" y="12813"/>
                  <a:pt x="3668" y="13361"/>
                </a:cubicBezTo>
                <a:cubicBezTo>
                  <a:pt x="5136" y="14178"/>
                  <a:pt x="6841" y="14726"/>
                  <a:pt x="8500" y="14726"/>
                </a:cubicBezTo>
                <a:cubicBezTo>
                  <a:pt x="9450" y="14726"/>
                  <a:pt x="10385" y="14547"/>
                  <a:pt x="11252" y="14135"/>
                </a:cubicBezTo>
                <a:cubicBezTo>
                  <a:pt x="13967" y="12849"/>
                  <a:pt x="15264" y="9646"/>
                  <a:pt x="15431" y="6658"/>
                </a:cubicBezTo>
                <a:cubicBezTo>
                  <a:pt x="15479" y="5943"/>
                  <a:pt x="15467" y="5205"/>
                  <a:pt x="15276" y="4526"/>
                </a:cubicBezTo>
                <a:cubicBezTo>
                  <a:pt x="14469" y="1782"/>
                  <a:pt x="10412" y="0"/>
                  <a:pt x="74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3810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3" name="Google Shape;733;p30"/>
          <p:cNvSpPr txBox="1">
            <a:spLocks noGrp="1"/>
          </p:cNvSpPr>
          <p:nvPr>
            <p:ph type="title" idx="8"/>
          </p:nvPr>
        </p:nvSpPr>
        <p:spPr>
          <a:xfrm>
            <a:off x="783772" y="1396093"/>
            <a:ext cx="7131114" cy="13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00B050"/>
                </a:solidFill>
                <a:latin typeface="Goudy Old Style" panose="02020502050305020303" pitchFamily="18" charset="0"/>
              </a:rPr>
              <a:t>THANKS FOR YOUR ATTENTION</a:t>
            </a:r>
            <a:endParaRPr dirty="0">
              <a:solidFill>
                <a:srgbClr val="00B050"/>
              </a:solidFill>
              <a:latin typeface="Goudy Old Style" panose="0202050205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355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28"/>
          <p:cNvSpPr txBox="1">
            <a:spLocks noGrp="1"/>
          </p:cNvSpPr>
          <p:nvPr>
            <p:ph type="ctrTitle"/>
          </p:nvPr>
        </p:nvSpPr>
        <p:spPr>
          <a:xfrm>
            <a:off x="2002011" y="426760"/>
            <a:ext cx="6026428" cy="70798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/>
              <a:t>Game: What am I?</a:t>
            </a:r>
            <a:endParaRPr sz="5500" dirty="0"/>
          </a:p>
        </p:txBody>
      </p:sp>
      <p:sp>
        <p:nvSpPr>
          <p:cNvPr id="659" name="Google Shape;659;p28"/>
          <p:cNvSpPr txBox="1">
            <a:spLocks noGrp="1"/>
          </p:cNvSpPr>
          <p:nvPr>
            <p:ph type="subTitle" idx="1"/>
          </p:nvPr>
        </p:nvSpPr>
        <p:spPr>
          <a:xfrm>
            <a:off x="2689831" y="925378"/>
            <a:ext cx="5883054" cy="88396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 </a:t>
            </a:r>
            <a:r>
              <a:rPr lang="en-US" sz="2800" b="1" dirty="0">
                <a:solidFill>
                  <a:srgbClr val="00B050"/>
                </a:solidFill>
                <a:latin typeface="Hammersmith One"/>
                <a:sym typeface="Hammersmith One"/>
              </a:rPr>
              <a:t>I am a noun</a:t>
            </a:r>
            <a:endParaRPr sz="3600" b="1" dirty="0">
              <a:solidFill>
                <a:srgbClr val="00B050"/>
              </a:solidFill>
              <a:latin typeface="Hammersmith One"/>
              <a:sym typeface="Hammersmith One"/>
            </a:endParaRPr>
          </a:p>
        </p:txBody>
      </p:sp>
      <p:grpSp>
        <p:nvGrpSpPr>
          <p:cNvPr id="660" name="Google Shape;660;p28"/>
          <p:cNvGrpSpPr/>
          <p:nvPr/>
        </p:nvGrpSpPr>
        <p:grpSpPr>
          <a:xfrm>
            <a:off x="52265" y="1046876"/>
            <a:ext cx="1639908" cy="1614155"/>
            <a:chOff x="4952625" y="759525"/>
            <a:chExt cx="1779800" cy="1751850"/>
          </a:xfrm>
        </p:grpSpPr>
        <p:sp>
          <p:nvSpPr>
            <p:cNvPr id="661" name="Google Shape;661;p28"/>
            <p:cNvSpPr/>
            <p:nvPr/>
          </p:nvSpPr>
          <p:spPr>
            <a:xfrm>
              <a:off x="4952625" y="759525"/>
              <a:ext cx="1779800" cy="1751850"/>
            </a:xfrm>
            <a:custGeom>
              <a:avLst/>
              <a:gdLst/>
              <a:ahLst/>
              <a:cxnLst/>
              <a:rect l="l" t="t" r="r" b="b"/>
              <a:pathLst>
                <a:path w="71192" h="70074" extrusionOk="0">
                  <a:moveTo>
                    <a:pt x="21895" y="0"/>
                  </a:moveTo>
                  <a:cubicBezTo>
                    <a:pt x="19124" y="0"/>
                    <a:pt x="16355" y="423"/>
                    <a:pt x="13693" y="1291"/>
                  </a:cubicBezTo>
                  <a:cubicBezTo>
                    <a:pt x="7311" y="3365"/>
                    <a:pt x="2873" y="7688"/>
                    <a:pt x="1495" y="13156"/>
                  </a:cubicBezTo>
                  <a:cubicBezTo>
                    <a:pt x="1451" y="13287"/>
                    <a:pt x="1437" y="13417"/>
                    <a:pt x="1407" y="13548"/>
                  </a:cubicBezTo>
                  <a:cubicBezTo>
                    <a:pt x="1" y="19524"/>
                    <a:pt x="2495" y="24267"/>
                    <a:pt x="6165" y="27052"/>
                  </a:cubicBezTo>
                  <a:cubicBezTo>
                    <a:pt x="6180" y="29010"/>
                    <a:pt x="6383" y="31055"/>
                    <a:pt x="6731" y="33202"/>
                  </a:cubicBezTo>
                  <a:cubicBezTo>
                    <a:pt x="6948" y="34566"/>
                    <a:pt x="8123" y="35523"/>
                    <a:pt x="9443" y="35523"/>
                  </a:cubicBezTo>
                  <a:cubicBezTo>
                    <a:pt x="9487" y="35523"/>
                    <a:pt x="9516" y="35523"/>
                    <a:pt x="9574" y="35494"/>
                  </a:cubicBezTo>
                  <a:lnTo>
                    <a:pt x="9574" y="35740"/>
                  </a:lnTo>
                  <a:cubicBezTo>
                    <a:pt x="9574" y="50826"/>
                    <a:pt x="21845" y="63082"/>
                    <a:pt x="36916" y="63082"/>
                  </a:cubicBezTo>
                  <a:cubicBezTo>
                    <a:pt x="37104" y="63082"/>
                    <a:pt x="37264" y="63068"/>
                    <a:pt x="37438" y="63068"/>
                  </a:cubicBezTo>
                  <a:cubicBezTo>
                    <a:pt x="37728" y="63590"/>
                    <a:pt x="38047" y="64054"/>
                    <a:pt x="38337" y="64417"/>
                  </a:cubicBezTo>
                  <a:cubicBezTo>
                    <a:pt x="38758" y="64939"/>
                    <a:pt x="39382" y="65505"/>
                    <a:pt x="40223" y="65940"/>
                  </a:cubicBezTo>
                  <a:cubicBezTo>
                    <a:pt x="44081" y="68638"/>
                    <a:pt x="48665" y="70074"/>
                    <a:pt x="53263" y="70074"/>
                  </a:cubicBezTo>
                  <a:cubicBezTo>
                    <a:pt x="55511" y="70074"/>
                    <a:pt x="57774" y="69740"/>
                    <a:pt x="59935" y="69030"/>
                  </a:cubicBezTo>
                  <a:cubicBezTo>
                    <a:pt x="65172" y="67318"/>
                    <a:pt x="68827" y="63750"/>
                    <a:pt x="69973" y="59210"/>
                  </a:cubicBezTo>
                  <a:cubicBezTo>
                    <a:pt x="69988" y="59108"/>
                    <a:pt x="70031" y="59021"/>
                    <a:pt x="70046" y="58905"/>
                  </a:cubicBezTo>
                  <a:cubicBezTo>
                    <a:pt x="71191" y="54031"/>
                    <a:pt x="69233" y="50144"/>
                    <a:pt x="66274" y="47794"/>
                  </a:cubicBezTo>
                  <a:cubicBezTo>
                    <a:pt x="66245" y="46286"/>
                    <a:pt x="66100" y="44748"/>
                    <a:pt x="65825" y="43109"/>
                  </a:cubicBezTo>
                  <a:cubicBezTo>
                    <a:pt x="65636" y="41992"/>
                    <a:pt x="64809" y="41136"/>
                    <a:pt x="63779" y="40890"/>
                  </a:cubicBezTo>
                  <a:cubicBezTo>
                    <a:pt x="64098" y="39222"/>
                    <a:pt x="64258" y="37496"/>
                    <a:pt x="64258" y="35740"/>
                  </a:cubicBezTo>
                  <a:cubicBezTo>
                    <a:pt x="64258" y="22178"/>
                    <a:pt x="54351" y="10893"/>
                    <a:pt x="41383" y="8761"/>
                  </a:cubicBezTo>
                  <a:cubicBezTo>
                    <a:pt x="41006" y="7978"/>
                    <a:pt x="40571" y="7325"/>
                    <a:pt x="40151" y="6832"/>
                  </a:cubicBezTo>
                  <a:cubicBezTo>
                    <a:pt x="39875" y="6513"/>
                    <a:pt x="39150" y="5715"/>
                    <a:pt x="37975" y="5091"/>
                  </a:cubicBezTo>
                  <a:cubicBezTo>
                    <a:pt x="33214" y="1762"/>
                    <a:pt x="27551" y="0"/>
                    <a:pt x="218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8"/>
            <p:cNvSpPr/>
            <p:nvPr/>
          </p:nvSpPr>
          <p:spPr>
            <a:xfrm>
              <a:off x="5201025" y="1039275"/>
              <a:ext cx="1348275" cy="1228600"/>
            </a:xfrm>
            <a:custGeom>
              <a:avLst/>
              <a:gdLst/>
              <a:ahLst/>
              <a:cxnLst/>
              <a:rect l="l" t="t" r="r" b="b"/>
              <a:pathLst>
                <a:path w="53931" h="49144" extrusionOk="0">
                  <a:moveTo>
                    <a:pt x="26965" y="1"/>
                  </a:moveTo>
                  <a:cubicBezTo>
                    <a:pt x="20677" y="1"/>
                    <a:pt x="14390" y="2401"/>
                    <a:pt x="9588" y="7202"/>
                  </a:cubicBezTo>
                  <a:cubicBezTo>
                    <a:pt x="0" y="16790"/>
                    <a:pt x="0" y="32354"/>
                    <a:pt x="9588" y="41942"/>
                  </a:cubicBezTo>
                  <a:cubicBezTo>
                    <a:pt x="14390" y="46743"/>
                    <a:pt x="20677" y="49144"/>
                    <a:pt x="26965" y="49144"/>
                  </a:cubicBezTo>
                  <a:cubicBezTo>
                    <a:pt x="33253" y="49144"/>
                    <a:pt x="39541" y="46743"/>
                    <a:pt x="44342" y="41942"/>
                  </a:cubicBezTo>
                  <a:cubicBezTo>
                    <a:pt x="53930" y="32354"/>
                    <a:pt x="53930" y="16790"/>
                    <a:pt x="44342" y="7202"/>
                  </a:cubicBezTo>
                  <a:cubicBezTo>
                    <a:pt x="39541" y="2401"/>
                    <a:pt x="33253" y="1"/>
                    <a:pt x="26965" y="1"/>
                  </a:cubicBezTo>
                  <a:close/>
                </a:path>
              </a:pathLst>
            </a:custGeom>
            <a:solidFill>
              <a:srgbClr val="FBF4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8"/>
            <p:cNvSpPr/>
            <p:nvPr/>
          </p:nvSpPr>
          <p:spPr>
            <a:xfrm>
              <a:off x="5601000" y="935525"/>
              <a:ext cx="375350" cy="220350"/>
            </a:xfrm>
            <a:custGeom>
              <a:avLst/>
              <a:gdLst/>
              <a:ahLst/>
              <a:cxnLst/>
              <a:rect l="l" t="t" r="r" b="b"/>
              <a:pathLst>
                <a:path w="15014" h="8814" extrusionOk="0">
                  <a:moveTo>
                    <a:pt x="8590" y="0"/>
                  </a:moveTo>
                  <a:cubicBezTo>
                    <a:pt x="6591" y="0"/>
                    <a:pt x="3730" y="1167"/>
                    <a:pt x="1" y="5507"/>
                  </a:cubicBezTo>
                  <a:cubicBezTo>
                    <a:pt x="1" y="5507"/>
                    <a:pt x="2769" y="3450"/>
                    <a:pt x="5945" y="3450"/>
                  </a:cubicBezTo>
                  <a:cubicBezTo>
                    <a:pt x="8357" y="3450"/>
                    <a:pt x="11005" y="4637"/>
                    <a:pt x="12852" y="8814"/>
                  </a:cubicBezTo>
                  <a:cubicBezTo>
                    <a:pt x="15013" y="4985"/>
                    <a:pt x="12069" y="1576"/>
                    <a:pt x="12069" y="1576"/>
                  </a:cubicBezTo>
                  <a:cubicBezTo>
                    <a:pt x="12069" y="1576"/>
                    <a:pt x="10912" y="0"/>
                    <a:pt x="8590" y="0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28"/>
            <p:cNvSpPr/>
            <p:nvPr/>
          </p:nvSpPr>
          <p:spPr>
            <a:xfrm>
              <a:off x="5011000" y="830125"/>
              <a:ext cx="891725" cy="608275"/>
            </a:xfrm>
            <a:custGeom>
              <a:avLst/>
              <a:gdLst/>
              <a:ahLst/>
              <a:cxnLst/>
              <a:rect l="l" t="t" r="r" b="b"/>
              <a:pathLst>
                <a:path w="35669" h="24331" extrusionOk="0">
                  <a:moveTo>
                    <a:pt x="19521" y="0"/>
                  </a:moveTo>
                  <a:cubicBezTo>
                    <a:pt x="11104" y="0"/>
                    <a:pt x="3558" y="4237"/>
                    <a:pt x="1843" y="11043"/>
                  </a:cubicBezTo>
                  <a:cubicBezTo>
                    <a:pt x="1828" y="11159"/>
                    <a:pt x="1785" y="11260"/>
                    <a:pt x="1770" y="11376"/>
                  </a:cubicBezTo>
                  <a:cubicBezTo>
                    <a:pt x="1" y="18904"/>
                    <a:pt x="6077" y="24331"/>
                    <a:pt x="12256" y="24331"/>
                  </a:cubicBezTo>
                  <a:cubicBezTo>
                    <a:pt x="15447" y="24331"/>
                    <a:pt x="18666" y="22883"/>
                    <a:pt x="20845" y="19528"/>
                  </a:cubicBezTo>
                  <a:cubicBezTo>
                    <a:pt x="24822" y="13390"/>
                    <a:pt x="27797" y="5820"/>
                    <a:pt x="35515" y="5820"/>
                  </a:cubicBezTo>
                  <a:cubicBezTo>
                    <a:pt x="35566" y="5820"/>
                    <a:pt x="35617" y="5820"/>
                    <a:pt x="35669" y="5821"/>
                  </a:cubicBezTo>
                  <a:cubicBezTo>
                    <a:pt x="30825" y="1788"/>
                    <a:pt x="24989" y="0"/>
                    <a:pt x="19521" y="0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8"/>
            <p:cNvSpPr/>
            <p:nvPr/>
          </p:nvSpPr>
          <p:spPr>
            <a:xfrm>
              <a:off x="5152075" y="850175"/>
              <a:ext cx="518575" cy="730350"/>
            </a:xfrm>
            <a:custGeom>
              <a:avLst/>
              <a:gdLst/>
              <a:ahLst/>
              <a:cxnLst/>
              <a:rect l="l" t="t" r="r" b="b"/>
              <a:pathLst>
                <a:path w="20743" h="29214" extrusionOk="0">
                  <a:moveTo>
                    <a:pt x="20641" y="0"/>
                  </a:moveTo>
                  <a:cubicBezTo>
                    <a:pt x="20554" y="15"/>
                    <a:pt x="10879" y="1248"/>
                    <a:pt x="5135" y="8921"/>
                  </a:cubicBezTo>
                  <a:cubicBezTo>
                    <a:pt x="1277" y="14056"/>
                    <a:pt x="0" y="20873"/>
                    <a:pt x="1378" y="29141"/>
                  </a:cubicBezTo>
                  <a:cubicBezTo>
                    <a:pt x="1378" y="29170"/>
                    <a:pt x="1436" y="29213"/>
                    <a:pt x="1480" y="29213"/>
                  </a:cubicBezTo>
                  <a:cubicBezTo>
                    <a:pt x="1538" y="29213"/>
                    <a:pt x="1581" y="29155"/>
                    <a:pt x="1581" y="29097"/>
                  </a:cubicBezTo>
                  <a:cubicBezTo>
                    <a:pt x="218" y="20887"/>
                    <a:pt x="1480" y="14128"/>
                    <a:pt x="5295" y="9037"/>
                  </a:cubicBezTo>
                  <a:cubicBezTo>
                    <a:pt x="10995" y="1436"/>
                    <a:pt x="20583" y="203"/>
                    <a:pt x="20670" y="189"/>
                  </a:cubicBezTo>
                  <a:cubicBezTo>
                    <a:pt x="20714" y="160"/>
                    <a:pt x="20743" y="131"/>
                    <a:pt x="20743" y="73"/>
                  </a:cubicBezTo>
                  <a:cubicBezTo>
                    <a:pt x="20728" y="44"/>
                    <a:pt x="20699" y="0"/>
                    <a:pt x="20641" y="0"/>
                  </a:cubicBezTo>
                  <a:close/>
                </a:path>
              </a:pathLst>
            </a:custGeom>
            <a:solidFill>
              <a:srgbClr val="4E4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8"/>
            <p:cNvSpPr/>
            <p:nvPr/>
          </p:nvSpPr>
          <p:spPr>
            <a:xfrm>
              <a:off x="5906325" y="2183900"/>
              <a:ext cx="297025" cy="174475"/>
            </a:xfrm>
            <a:custGeom>
              <a:avLst/>
              <a:gdLst/>
              <a:ahLst/>
              <a:cxnLst/>
              <a:rect l="l" t="t" r="r" b="b"/>
              <a:pathLst>
                <a:path w="11881" h="6979" extrusionOk="0">
                  <a:moveTo>
                    <a:pt x="1712" y="1"/>
                  </a:moveTo>
                  <a:cubicBezTo>
                    <a:pt x="1" y="3018"/>
                    <a:pt x="2322" y="5730"/>
                    <a:pt x="2322" y="5730"/>
                  </a:cubicBezTo>
                  <a:cubicBezTo>
                    <a:pt x="2322" y="5730"/>
                    <a:pt x="3239" y="6979"/>
                    <a:pt x="5079" y="6979"/>
                  </a:cubicBezTo>
                  <a:cubicBezTo>
                    <a:pt x="6662" y="6979"/>
                    <a:pt x="8928" y="6054"/>
                    <a:pt x="11881" y="2612"/>
                  </a:cubicBezTo>
                  <a:lnTo>
                    <a:pt x="11881" y="2612"/>
                  </a:lnTo>
                  <a:cubicBezTo>
                    <a:pt x="11880" y="2612"/>
                    <a:pt x="9682" y="4238"/>
                    <a:pt x="7168" y="4238"/>
                  </a:cubicBezTo>
                  <a:cubicBezTo>
                    <a:pt x="5258" y="4238"/>
                    <a:pt x="3165" y="3300"/>
                    <a:pt x="1712" y="1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8"/>
            <p:cNvSpPr/>
            <p:nvPr/>
          </p:nvSpPr>
          <p:spPr>
            <a:xfrm>
              <a:off x="5964000" y="1960350"/>
              <a:ext cx="706875" cy="482325"/>
            </a:xfrm>
            <a:custGeom>
              <a:avLst/>
              <a:gdLst/>
              <a:ahLst/>
              <a:cxnLst/>
              <a:rect l="l" t="t" r="r" b="b"/>
              <a:pathLst>
                <a:path w="28275" h="19293" extrusionOk="0">
                  <a:moveTo>
                    <a:pt x="18574" y="1"/>
                  </a:moveTo>
                  <a:cubicBezTo>
                    <a:pt x="16045" y="1"/>
                    <a:pt x="13494" y="1149"/>
                    <a:pt x="11764" y="3808"/>
                  </a:cubicBezTo>
                  <a:cubicBezTo>
                    <a:pt x="8602" y="8659"/>
                    <a:pt x="6245" y="14687"/>
                    <a:pt x="89" y="14687"/>
                  </a:cubicBezTo>
                  <a:cubicBezTo>
                    <a:pt x="59" y="14687"/>
                    <a:pt x="30" y="14687"/>
                    <a:pt x="0" y="14687"/>
                  </a:cubicBezTo>
                  <a:lnTo>
                    <a:pt x="0" y="14687"/>
                  </a:lnTo>
                  <a:cubicBezTo>
                    <a:pt x="3837" y="17878"/>
                    <a:pt x="8460" y="19292"/>
                    <a:pt x="12791" y="19292"/>
                  </a:cubicBezTo>
                  <a:cubicBezTo>
                    <a:pt x="19464" y="19292"/>
                    <a:pt x="25445" y="15936"/>
                    <a:pt x="26791" y="10553"/>
                  </a:cubicBezTo>
                  <a:cubicBezTo>
                    <a:pt x="26835" y="10466"/>
                    <a:pt x="26849" y="10364"/>
                    <a:pt x="26878" y="10277"/>
                  </a:cubicBezTo>
                  <a:cubicBezTo>
                    <a:pt x="28274" y="4300"/>
                    <a:pt x="23467" y="1"/>
                    <a:pt x="18574" y="1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8"/>
            <p:cNvSpPr/>
            <p:nvPr/>
          </p:nvSpPr>
          <p:spPr>
            <a:xfrm>
              <a:off x="6148200" y="1847025"/>
              <a:ext cx="410875" cy="579150"/>
            </a:xfrm>
            <a:custGeom>
              <a:avLst/>
              <a:gdLst/>
              <a:ahLst/>
              <a:cxnLst/>
              <a:rect l="l" t="t" r="r" b="b"/>
              <a:pathLst>
                <a:path w="16435" h="23166" extrusionOk="0">
                  <a:moveTo>
                    <a:pt x="15246" y="1"/>
                  </a:moveTo>
                  <a:cubicBezTo>
                    <a:pt x="15188" y="15"/>
                    <a:pt x="15173" y="59"/>
                    <a:pt x="15173" y="102"/>
                  </a:cubicBezTo>
                  <a:cubicBezTo>
                    <a:pt x="16246" y="6615"/>
                    <a:pt x="15260" y="11967"/>
                    <a:pt x="12229" y="15985"/>
                  </a:cubicBezTo>
                  <a:cubicBezTo>
                    <a:pt x="7717" y="22005"/>
                    <a:pt x="146" y="22977"/>
                    <a:pt x="73" y="22991"/>
                  </a:cubicBezTo>
                  <a:cubicBezTo>
                    <a:pt x="30" y="23006"/>
                    <a:pt x="1" y="23049"/>
                    <a:pt x="1" y="23093"/>
                  </a:cubicBezTo>
                  <a:cubicBezTo>
                    <a:pt x="1" y="23136"/>
                    <a:pt x="44" y="23165"/>
                    <a:pt x="88" y="23165"/>
                  </a:cubicBezTo>
                  <a:cubicBezTo>
                    <a:pt x="175" y="23151"/>
                    <a:pt x="7833" y="22179"/>
                    <a:pt x="12374" y="16101"/>
                  </a:cubicBezTo>
                  <a:cubicBezTo>
                    <a:pt x="15449" y="12011"/>
                    <a:pt x="16435" y="6629"/>
                    <a:pt x="15347" y="73"/>
                  </a:cubicBezTo>
                  <a:cubicBezTo>
                    <a:pt x="15333" y="15"/>
                    <a:pt x="15304" y="1"/>
                    <a:pt x="15246" y="1"/>
                  </a:cubicBezTo>
                  <a:close/>
                </a:path>
              </a:pathLst>
            </a:custGeom>
            <a:solidFill>
              <a:srgbClr val="4E4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8"/>
            <p:cNvSpPr/>
            <p:nvPr/>
          </p:nvSpPr>
          <p:spPr>
            <a:xfrm>
              <a:off x="5567275" y="1371975"/>
              <a:ext cx="145075" cy="203100"/>
            </a:xfrm>
            <a:custGeom>
              <a:avLst/>
              <a:gdLst/>
              <a:ahLst/>
              <a:cxnLst/>
              <a:rect l="l" t="t" r="r" b="b"/>
              <a:pathLst>
                <a:path w="5803" h="8124" extrusionOk="0">
                  <a:moveTo>
                    <a:pt x="2945" y="1"/>
                  </a:moveTo>
                  <a:cubicBezTo>
                    <a:pt x="2437" y="1"/>
                    <a:pt x="1959" y="88"/>
                    <a:pt x="1524" y="277"/>
                  </a:cubicBezTo>
                  <a:cubicBezTo>
                    <a:pt x="1103" y="451"/>
                    <a:pt x="769" y="726"/>
                    <a:pt x="508" y="1074"/>
                  </a:cubicBezTo>
                  <a:cubicBezTo>
                    <a:pt x="262" y="1408"/>
                    <a:pt x="131" y="1829"/>
                    <a:pt x="131" y="2322"/>
                  </a:cubicBezTo>
                  <a:cubicBezTo>
                    <a:pt x="131" y="2641"/>
                    <a:pt x="189" y="2931"/>
                    <a:pt x="291" y="3192"/>
                  </a:cubicBezTo>
                  <a:cubicBezTo>
                    <a:pt x="407" y="3439"/>
                    <a:pt x="566" y="3656"/>
                    <a:pt x="769" y="3859"/>
                  </a:cubicBezTo>
                  <a:cubicBezTo>
                    <a:pt x="987" y="4048"/>
                    <a:pt x="1234" y="4207"/>
                    <a:pt x="1538" y="4338"/>
                  </a:cubicBezTo>
                  <a:cubicBezTo>
                    <a:pt x="1857" y="4454"/>
                    <a:pt x="2220" y="4556"/>
                    <a:pt x="2612" y="4599"/>
                  </a:cubicBezTo>
                  <a:cubicBezTo>
                    <a:pt x="3032" y="4657"/>
                    <a:pt x="3395" y="4744"/>
                    <a:pt x="3670" y="4860"/>
                  </a:cubicBezTo>
                  <a:cubicBezTo>
                    <a:pt x="3931" y="4962"/>
                    <a:pt x="4149" y="5092"/>
                    <a:pt x="4280" y="5252"/>
                  </a:cubicBezTo>
                  <a:cubicBezTo>
                    <a:pt x="4410" y="5411"/>
                    <a:pt x="4483" y="5614"/>
                    <a:pt x="4483" y="5832"/>
                  </a:cubicBezTo>
                  <a:cubicBezTo>
                    <a:pt x="4483" y="6035"/>
                    <a:pt x="4410" y="6195"/>
                    <a:pt x="4265" y="6340"/>
                  </a:cubicBezTo>
                  <a:cubicBezTo>
                    <a:pt x="4120" y="6485"/>
                    <a:pt x="3931" y="6601"/>
                    <a:pt x="3699" y="6688"/>
                  </a:cubicBezTo>
                  <a:cubicBezTo>
                    <a:pt x="3467" y="6775"/>
                    <a:pt x="3206" y="6818"/>
                    <a:pt x="2945" y="6818"/>
                  </a:cubicBezTo>
                  <a:cubicBezTo>
                    <a:pt x="2524" y="6818"/>
                    <a:pt x="2176" y="6760"/>
                    <a:pt x="1886" y="6630"/>
                  </a:cubicBezTo>
                  <a:cubicBezTo>
                    <a:pt x="1596" y="6528"/>
                    <a:pt x="1321" y="6340"/>
                    <a:pt x="1030" y="6108"/>
                  </a:cubicBezTo>
                  <a:cubicBezTo>
                    <a:pt x="929" y="6021"/>
                    <a:pt x="798" y="5977"/>
                    <a:pt x="653" y="5977"/>
                  </a:cubicBezTo>
                  <a:cubicBezTo>
                    <a:pt x="450" y="5977"/>
                    <a:pt x="305" y="6050"/>
                    <a:pt x="189" y="6180"/>
                  </a:cubicBezTo>
                  <a:cubicBezTo>
                    <a:pt x="59" y="6311"/>
                    <a:pt x="1" y="6456"/>
                    <a:pt x="1" y="6630"/>
                  </a:cubicBezTo>
                  <a:cubicBezTo>
                    <a:pt x="1" y="6731"/>
                    <a:pt x="30" y="6833"/>
                    <a:pt x="73" y="6934"/>
                  </a:cubicBezTo>
                  <a:cubicBezTo>
                    <a:pt x="117" y="7050"/>
                    <a:pt x="204" y="7137"/>
                    <a:pt x="291" y="7225"/>
                  </a:cubicBezTo>
                  <a:cubicBezTo>
                    <a:pt x="697" y="7558"/>
                    <a:pt x="1088" y="7790"/>
                    <a:pt x="1509" y="7921"/>
                  </a:cubicBezTo>
                  <a:cubicBezTo>
                    <a:pt x="1930" y="8051"/>
                    <a:pt x="2394" y="8124"/>
                    <a:pt x="2931" y="8124"/>
                  </a:cubicBezTo>
                  <a:cubicBezTo>
                    <a:pt x="3424" y="8124"/>
                    <a:pt x="3902" y="8066"/>
                    <a:pt x="4338" y="7863"/>
                  </a:cubicBezTo>
                  <a:cubicBezTo>
                    <a:pt x="4773" y="7660"/>
                    <a:pt x="5135" y="7399"/>
                    <a:pt x="5411" y="7050"/>
                  </a:cubicBezTo>
                  <a:cubicBezTo>
                    <a:pt x="5672" y="6688"/>
                    <a:pt x="5803" y="6267"/>
                    <a:pt x="5803" y="5774"/>
                  </a:cubicBezTo>
                  <a:cubicBezTo>
                    <a:pt x="5803" y="5397"/>
                    <a:pt x="5745" y="5078"/>
                    <a:pt x="5643" y="4802"/>
                  </a:cubicBezTo>
                  <a:cubicBezTo>
                    <a:pt x="5527" y="4527"/>
                    <a:pt x="5353" y="4309"/>
                    <a:pt x="5135" y="4135"/>
                  </a:cubicBezTo>
                  <a:cubicBezTo>
                    <a:pt x="4918" y="3946"/>
                    <a:pt x="4628" y="3801"/>
                    <a:pt x="4280" y="3700"/>
                  </a:cubicBezTo>
                  <a:cubicBezTo>
                    <a:pt x="3931" y="3584"/>
                    <a:pt x="3540" y="3497"/>
                    <a:pt x="3090" y="3410"/>
                  </a:cubicBezTo>
                  <a:cubicBezTo>
                    <a:pt x="2742" y="3337"/>
                    <a:pt x="2452" y="3265"/>
                    <a:pt x="2191" y="3163"/>
                  </a:cubicBezTo>
                  <a:cubicBezTo>
                    <a:pt x="1959" y="3091"/>
                    <a:pt x="1756" y="2975"/>
                    <a:pt x="1640" y="2829"/>
                  </a:cubicBezTo>
                  <a:cubicBezTo>
                    <a:pt x="1509" y="2684"/>
                    <a:pt x="1437" y="2481"/>
                    <a:pt x="1437" y="2264"/>
                  </a:cubicBezTo>
                  <a:cubicBezTo>
                    <a:pt x="1437" y="2075"/>
                    <a:pt x="1495" y="1916"/>
                    <a:pt x="1596" y="1771"/>
                  </a:cubicBezTo>
                  <a:cubicBezTo>
                    <a:pt x="1727" y="1626"/>
                    <a:pt x="1886" y="1524"/>
                    <a:pt x="2104" y="1422"/>
                  </a:cubicBezTo>
                  <a:cubicBezTo>
                    <a:pt x="2321" y="1335"/>
                    <a:pt x="2597" y="1306"/>
                    <a:pt x="2916" y="1306"/>
                  </a:cubicBezTo>
                  <a:cubicBezTo>
                    <a:pt x="3119" y="1306"/>
                    <a:pt x="3337" y="1321"/>
                    <a:pt x="3554" y="1393"/>
                  </a:cubicBezTo>
                  <a:cubicBezTo>
                    <a:pt x="3772" y="1451"/>
                    <a:pt x="3990" y="1539"/>
                    <a:pt x="4193" y="1626"/>
                  </a:cubicBezTo>
                  <a:cubicBezTo>
                    <a:pt x="4396" y="1727"/>
                    <a:pt x="4555" y="1814"/>
                    <a:pt x="4686" y="1916"/>
                  </a:cubicBezTo>
                  <a:cubicBezTo>
                    <a:pt x="4773" y="1988"/>
                    <a:pt x="4874" y="2032"/>
                    <a:pt x="4990" y="2032"/>
                  </a:cubicBezTo>
                  <a:cubicBezTo>
                    <a:pt x="5164" y="2032"/>
                    <a:pt x="5309" y="1959"/>
                    <a:pt x="5440" y="1829"/>
                  </a:cubicBezTo>
                  <a:cubicBezTo>
                    <a:pt x="5571" y="1684"/>
                    <a:pt x="5643" y="1539"/>
                    <a:pt x="5643" y="1379"/>
                  </a:cubicBezTo>
                  <a:cubicBezTo>
                    <a:pt x="5643" y="1161"/>
                    <a:pt x="5527" y="958"/>
                    <a:pt x="5309" y="770"/>
                  </a:cubicBezTo>
                  <a:cubicBezTo>
                    <a:pt x="5063" y="538"/>
                    <a:pt x="4715" y="364"/>
                    <a:pt x="4294" y="219"/>
                  </a:cubicBezTo>
                  <a:cubicBezTo>
                    <a:pt x="3888" y="74"/>
                    <a:pt x="3424" y="1"/>
                    <a:pt x="2945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8"/>
            <p:cNvSpPr/>
            <p:nvPr/>
          </p:nvSpPr>
          <p:spPr>
            <a:xfrm>
              <a:off x="5726825" y="1373800"/>
              <a:ext cx="174825" cy="200200"/>
            </a:xfrm>
            <a:custGeom>
              <a:avLst/>
              <a:gdLst/>
              <a:ahLst/>
              <a:cxnLst/>
              <a:rect l="l" t="t" r="r" b="b"/>
              <a:pathLst>
                <a:path w="6993" h="8008" extrusionOk="0">
                  <a:moveTo>
                    <a:pt x="3453" y="2225"/>
                  </a:moveTo>
                  <a:lnTo>
                    <a:pt x="4581" y="4860"/>
                  </a:lnTo>
                  <a:lnTo>
                    <a:pt x="2339" y="4860"/>
                  </a:lnTo>
                  <a:lnTo>
                    <a:pt x="3453" y="2225"/>
                  </a:lnTo>
                  <a:close/>
                  <a:moveTo>
                    <a:pt x="3526" y="1"/>
                  </a:moveTo>
                  <a:cubicBezTo>
                    <a:pt x="3381" y="1"/>
                    <a:pt x="3250" y="15"/>
                    <a:pt x="3119" y="102"/>
                  </a:cubicBezTo>
                  <a:cubicBezTo>
                    <a:pt x="3003" y="175"/>
                    <a:pt x="2902" y="305"/>
                    <a:pt x="2858" y="450"/>
                  </a:cubicBezTo>
                  <a:lnTo>
                    <a:pt x="44" y="7195"/>
                  </a:lnTo>
                  <a:cubicBezTo>
                    <a:pt x="30" y="7268"/>
                    <a:pt x="1" y="7340"/>
                    <a:pt x="1" y="7413"/>
                  </a:cubicBezTo>
                  <a:cubicBezTo>
                    <a:pt x="1" y="7572"/>
                    <a:pt x="59" y="7717"/>
                    <a:pt x="146" y="7833"/>
                  </a:cubicBezTo>
                  <a:cubicBezTo>
                    <a:pt x="247" y="7935"/>
                    <a:pt x="407" y="7993"/>
                    <a:pt x="610" y="7993"/>
                  </a:cubicBezTo>
                  <a:cubicBezTo>
                    <a:pt x="726" y="7993"/>
                    <a:pt x="857" y="7935"/>
                    <a:pt x="973" y="7862"/>
                  </a:cubicBezTo>
                  <a:cubicBezTo>
                    <a:pt x="1074" y="7790"/>
                    <a:pt x="1147" y="7688"/>
                    <a:pt x="1205" y="7543"/>
                  </a:cubicBezTo>
                  <a:lnTo>
                    <a:pt x="1787" y="6165"/>
                  </a:lnTo>
                  <a:lnTo>
                    <a:pt x="5140" y="6165"/>
                  </a:lnTo>
                  <a:lnTo>
                    <a:pt x="5730" y="7543"/>
                  </a:lnTo>
                  <a:cubicBezTo>
                    <a:pt x="5788" y="7688"/>
                    <a:pt x="5875" y="7790"/>
                    <a:pt x="5991" y="7891"/>
                  </a:cubicBezTo>
                  <a:cubicBezTo>
                    <a:pt x="6093" y="7978"/>
                    <a:pt x="6224" y="8007"/>
                    <a:pt x="6354" y="8007"/>
                  </a:cubicBezTo>
                  <a:cubicBezTo>
                    <a:pt x="6514" y="8007"/>
                    <a:pt x="6659" y="7964"/>
                    <a:pt x="6789" y="7833"/>
                  </a:cubicBezTo>
                  <a:cubicBezTo>
                    <a:pt x="6920" y="7703"/>
                    <a:pt x="6992" y="7543"/>
                    <a:pt x="6992" y="7340"/>
                  </a:cubicBezTo>
                  <a:cubicBezTo>
                    <a:pt x="6992" y="7253"/>
                    <a:pt x="6963" y="7166"/>
                    <a:pt x="6934" y="7064"/>
                  </a:cubicBezTo>
                  <a:lnTo>
                    <a:pt x="4164" y="450"/>
                  </a:lnTo>
                  <a:cubicBezTo>
                    <a:pt x="4106" y="305"/>
                    <a:pt x="4019" y="204"/>
                    <a:pt x="3903" y="131"/>
                  </a:cubicBezTo>
                  <a:cubicBezTo>
                    <a:pt x="3772" y="30"/>
                    <a:pt x="3656" y="1"/>
                    <a:pt x="3526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8"/>
            <p:cNvSpPr/>
            <p:nvPr/>
          </p:nvSpPr>
          <p:spPr>
            <a:xfrm>
              <a:off x="5886750" y="1373075"/>
              <a:ext cx="174825" cy="199100"/>
            </a:xfrm>
            <a:custGeom>
              <a:avLst/>
              <a:gdLst/>
              <a:ahLst/>
              <a:cxnLst/>
              <a:rect l="l" t="t" r="r" b="b"/>
              <a:pathLst>
                <a:path w="6993" h="7964" extrusionOk="0">
                  <a:moveTo>
                    <a:pt x="697" y="0"/>
                  </a:moveTo>
                  <a:cubicBezTo>
                    <a:pt x="552" y="0"/>
                    <a:pt x="407" y="73"/>
                    <a:pt x="247" y="189"/>
                  </a:cubicBezTo>
                  <a:cubicBezTo>
                    <a:pt x="73" y="320"/>
                    <a:pt x="1" y="479"/>
                    <a:pt x="1" y="697"/>
                  </a:cubicBezTo>
                  <a:cubicBezTo>
                    <a:pt x="1" y="755"/>
                    <a:pt x="30" y="784"/>
                    <a:pt x="30" y="842"/>
                  </a:cubicBezTo>
                  <a:cubicBezTo>
                    <a:pt x="30" y="900"/>
                    <a:pt x="44" y="958"/>
                    <a:pt x="59" y="987"/>
                  </a:cubicBezTo>
                  <a:lnTo>
                    <a:pt x="2858" y="7529"/>
                  </a:lnTo>
                  <a:cubicBezTo>
                    <a:pt x="2916" y="7659"/>
                    <a:pt x="3003" y="7775"/>
                    <a:pt x="3105" y="7848"/>
                  </a:cubicBezTo>
                  <a:cubicBezTo>
                    <a:pt x="3221" y="7906"/>
                    <a:pt x="3322" y="7964"/>
                    <a:pt x="3453" y="7964"/>
                  </a:cubicBezTo>
                  <a:cubicBezTo>
                    <a:pt x="3583" y="7964"/>
                    <a:pt x="3699" y="7935"/>
                    <a:pt x="3830" y="7862"/>
                  </a:cubicBezTo>
                  <a:cubicBezTo>
                    <a:pt x="3960" y="7790"/>
                    <a:pt x="4047" y="7674"/>
                    <a:pt x="4120" y="7529"/>
                  </a:cubicBezTo>
                  <a:lnTo>
                    <a:pt x="6920" y="1001"/>
                  </a:lnTo>
                  <a:cubicBezTo>
                    <a:pt x="6978" y="900"/>
                    <a:pt x="6992" y="784"/>
                    <a:pt x="6992" y="697"/>
                  </a:cubicBezTo>
                  <a:cubicBezTo>
                    <a:pt x="6992" y="494"/>
                    <a:pt x="6920" y="349"/>
                    <a:pt x="6774" y="233"/>
                  </a:cubicBezTo>
                  <a:cubicBezTo>
                    <a:pt x="6629" y="102"/>
                    <a:pt x="6470" y="44"/>
                    <a:pt x="6281" y="44"/>
                  </a:cubicBezTo>
                  <a:cubicBezTo>
                    <a:pt x="5991" y="44"/>
                    <a:pt x="5774" y="189"/>
                    <a:pt x="5643" y="436"/>
                  </a:cubicBezTo>
                  <a:lnTo>
                    <a:pt x="3573" y="5770"/>
                  </a:lnTo>
                  <a:lnTo>
                    <a:pt x="1306" y="436"/>
                  </a:lnTo>
                  <a:cubicBezTo>
                    <a:pt x="1190" y="160"/>
                    <a:pt x="987" y="0"/>
                    <a:pt x="697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8"/>
            <p:cNvSpPr/>
            <p:nvPr/>
          </p:nvSpPr>
          <p:spPr>
            <a:xfrm>
              <a:off x="6090900" y="1375250"/>
              <a:ext cx="128775" cy="196575"/>
            </a:xfrm>
            <a:custGeom>
              <a:avLst/>
              <a:gdLst/>
              <a:ahLst/>
              <a:cxnLst/>
              <a:rect l="l" t="t" r="r" b="b"/>
              <a:pathLst>
                <a:path w="5151" h="7863" extrusionOk="0">
                  <a:moveTo>
                    <a:pt x="668" y="1"/>
                  </a:moveTo>
                  <a:cubicBezTo>
                    <a:pt x="494" y="1"/>
                    <a:pt x="335" y="44"/>
                    <a:pt x="204" y="160"/>
                  </a:cubicBezTo>
                  <a:cubicBezTo>
                    <a:pt x="73" y="276"/>
                    <a:pt x="1" y="450"/>
                    <a:pt x="1" y="639"/>
                  </a:cubicBezTo>
                  <a:lnTo>
                    <a:pt x="1" y="7166"/>
                  </a:lnTo>
                  <a:cubicBezTo>
                    <a:pt x="1" y="7369"/>
                    <a:pt x="73" y="7529"/>
                    <a:pt x="204" y="7659"/>
                  </a:cubicBezTo>
                  <a:cubicBezTo>
                    <a:pt x="320" y="7790"/>
                    <a:pt x="494" y="7862"/>
                    <a:pt x="683" y="7862"/>
                  </a:cubicBezTo>
                  <a:lnTo>
                    <a:pt x="4454" y="7862"/>
                  </a:lnTo>
                  <a:cubicBezTo>
                    <a:pt x="4657" y="7862"/>
                    <a:pt x="4817" y="7804"/>
                    <a:pt x="4947" y="7688"/>
                  </a:cubicBezTo>
                  <a:cubicBezTo>
                    <a:pt x="5078" y="7558"/>
                    <a:pt x="5150" y="7398"/>
                    <a:pt x="5150" y="7210"/>
                  </a:cubicBezTo>
                  <a:cubicBezTo>
                    <a:pt x="5150" y="7050"/>
                    <a:pt x="5078" y="6876"/>
                    <a:pt x="4947" y="6760"/>
                  </a:cubicBezTo>
                  <a:cubicBezTo>
                    <a:pt x="4817" y="6629"/>
                    <a:pt x="4657" y="6557"/>
                    <a:pt x="4454" y="6557"/>
                  </a:cubicBezTo>
                  <a:lnTo>
                    <a:pt x="1393" y="6557"/>
                  </a:lnTo>
                  <a:lnTo>
                    <a:pt x="1393" y="4468"/>
                  </a:lnTo>
                  <a:lnTo>
                    <a:pt x="3946" y="4468"/>
                  </a:lnTo>
                  <a:cubicBezTo>
                    <a:pt x="4149" y="4468"/>
                    <a:pt x="4309" y="4396"/>
                    <a:pt x="4439" y="4294"/>
                  </a:cubicBezTo>
                  <a:cubicBezTo>
                    <a:pt x="4570" y="4178"/>
                    <a:pt x="4643" y="4018"/>
                    <a:pt x="4643" y="3844"/>
                  </a:cubicBezTo>
                  <a:cubicBezTo>
                    <a:pt x="4643" y="3656"/>
                    <a:pt x="4570" y="3496"/>
                    <a:pt x="4439" y="3366"/>
                  </a:cubicBezTo>
                  <a:cubicBezTo>
                    <a:pt x="4309" y="3235"/>
                    <a:pt x="4149" y="3192"/>
                    <a:pt x="3946" y="3192"/>
                  </a:cubicBezTo>
                  <a:lnTo>
                    <a:pt x="1393" y="3192"/>
                  </a:lnTo>
                  <a:lnTo>
                    <a:pt x="1393" y="1277"/>
                  </a:lnTo>
                  <a:lnTo>
                    <a:pt x="4439" y="1277"/>
                  </a:lnTo>
                  <a:cubicBezTo>
                    <a:pt x="4643" y="1277"/>
                    <a:pt x="4802" y="1204"/>
                    <a:pt x="4933" y="1103"/>
                  </a:cubicBezTo>
                  <a:cubicBezTo>
                    <a:pt x="5063" y="987"/>
                    <a:pt x="5136" y="827"/>
                    <a:pt x="5136" y="653"/>
                  </a:cubicBezTo>
                  <a:cubicBezTo>
                    <a:pt x="5136" y="465"/>
                    <a:pt x="5063" y="305"/>
                    <a:pt x="4933" y="175"/>
                  </a:cubicBezTo>
                  <a:cubicBezTo>
                    <a:pt x="4802" y="44"/>
                    <a:pt x="4643" y="1"/>
                    <a:pt x="4439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8"/>
            <p:cNvSpPr/>
            <p:nvPr/>
          </p:nvSpPr>
          <p:spPr>
            <a:xfrm>
              <a:off x="5387425" y="1645775"/>
              <a:ext cx="137825" cy="197650"/>
            </a:xfrm>
            <a:custGeom>
              <a:avLst/>
              <a:gdLst/>
              <a:ahLst/>
              <a:cxnLst/>
              <a:rect l="l" t="t" r="r" b="b"/>
              <a:pathLst>
                <a:path w="5513" h="7906" extrusionOk="0">
                  <a:moveTo>
                    <a:pt x="3264" y="1291"/>
                  </a:moveTo>
                  <a:cubicBezTo>
                    <a:pt x="3409" y="1291"/>
                    <a:pt x="3554" y="1349"/>
                    <a:pt x="3684" y="1465"/>
                  </a:cubicBezTo>
                  <a:cubicBezTo>
                    <a:pt x="3829" y="1581"/>
                    <a:pt x="3931" y="1741"/>
                    <a:pt x="4033" y="1915"/>
                  </a:cubicBezTo>
                  <a:cubicBezTo>
                    <a:pt x="4120" y="2118"/>
                    <a:pt x="4149" y="2321"/>
                    <a:pt x="4149" y="2539"/>
                  </a:cubicBezTo>
                  <a:cubicBezTo>
                    <a:pt x="4149" y="2742"/>
                    <a:pt x="4120" y="2930"/>
                    <a:pt x="4033" y="3133"/>
                  </a:cubicBezTo>
                  <a:cubicBezTo>
                    <a:pt x="3931" y="3336"/>
                    <a:pt x="3815" y="3482"/>
                    <a:pt x="3684" y="3612"/>
                  </a:cubicBezTo>
                  <a:cubicBezTo>
                    <a:pt x="3554" y="3728"/>
                    <a:pt x="3409" y="3786"/>
                    <a:pt x="3264" y="3786"/>
                  </a:cubicBezTo>
                  <a:lnTo>
                    <a:pt x="1291" y="3786"/>
                  </a:lnTo>
                  <a:lnTo>
                    <a:pt x="1291" y="1291"/>
                  </a:lnTo>
                  <a:close/>
                  <a:moveTo>
                    <a:pt x="696" y="0"/>
                  </a:moveTo>
                  <a:cubicBezTo>
                    <a:pt x="493" y="0"/>
                    <a:pt x="334" y="73"/>
                    <a:pt x="203" y="203"/>
                  </a:cubicBezTo>
                  <a:cubicBezTo>
                    <a:pt x="73" y="319"/>
                    <a:pt x="0" y="479"/>
                    <a:pt x="0" y="682"/>
                  </a:cubicBezTo>
                  <a:lnTo>
                    <a:pt x="0" y="7209"/>
                  </a:lnTo>
                  <a:cubicBezTo>
                    <a:pt x="0" y="7412"/>
                    <a:pt x="58" y="7572"/>
                    <a:pt x="189" y="7703"/>
                  </a:cubicBezTo>
                  <a:cubicBezTo>
                    <a:pt x="305" y="7833"/>
                    <a:pt x="464" y="7906"/>
                    <a:pt x="653" y="7906"/>
                  </a:cubicBezTo>
                  <a:cubicBezTo>
                    <a:pt x="856" y="7906"/>
                    <a:pt x="1001" y="7833"/>
                    <a:pt x="1117" y="7703"/>
                  </a:cubicBezTo>
                  <a:cubicBezTo>
                    <a:pt x="1248" y="7572"/>
                    <a:pt x="1306" y="7412"/>
                    <a:pt x="1306" y="7209"/>
                  </a:cubicBezTo>
                  <a:lnTo>
                    <a:pt x="1306" y="5077"/>
                  </a:lnTo>
                  <a:lnTo>
                    <a:pt x="3264" y="5077"/>
                  </a:lnTo>
                  <a:cubicBezTo>
                    <a:pt x="3655" y="5077"/>
                    <a:pt x="4018" y="4961"/>
                    <a:pt x="4366" y="4729"/>
                  </a:cubicBezTo>
                  <a:cubicBezTo>
                    <a:pt x="4714" y="4497"/>
                    <a:pt x="4990" y="4192"/>
                    <a:pt x="5207" y="3801"/>
                  </a:cubicBezTo>
                  <a:cubicBezTo>
                    <a:pt x="5410" y="3424"/>
                    <a:pt x="5512" y="3003"/>
                    <a:pt x="5512" y="2539"/>
                  </a:cubicBezTo>
                  <a:cubicBezTo>
                    <a:pt x="5512" y="2060"/>
                    <a:pt x="5425" y="1625"/>
                    <a:pt x="5207" y="1248"/>
                  </a:cubicBezTo>
                  <a:cubicBezTo>
                    <a:pt x="4990" y="871"/>
                    <a:pt x="4714" y="581"/>
                    <a:pt x="4366" y="348"/>
                  </a:cubicBezTo>
                  <a:cubicBezTo>
                    <a:pt x="4033" y="102"/>
                    <a:pt x="3670" y="0"/>
                    <a:pt x="3264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8"/>
            <p:cNvSpPr/>
            <p:nvPr/>
          </p:nvSpPr>
          <p:spPr>
            <a:xfrm>
              <a:off x="5557850" y="1644675"/>
              <a:ext cx="125850" cy="197675"/>
            </a:xfrm>
            <a:custGeom>
              <a:avLst/>
              <a:gdLst/>
              <a:ahLst/>
              <a:cxnLst/>
              <a:rect l="l" t="t" r="r" b="b"/>
              <a:pathLst>
                <a:path w="5034" h="7907" extrusionOk="0">
                  <a:moveTo>
                    <a:pt x="726" y="1"/>
                  </a:moveTo>
                  <a:cubicBezTo>
                    <a:pt x="508" y="1"/>
                    <a:pt x="320" y="73"/>
                    <a:pt x="204" y="204"/>
                  </a:cubicBezTo>
                  <a:cubicBezTo>
                    <a:pt x="73" y="334"/>
                    <a:pt x="0" y="494"/>
                    <a:pt x="0" y="697"/>
                  </a:cubicBezTo>
                  <a:lnTo>
                    <a:pt x="0" y="7224"/>
                  </a:lnTo>
                  <a:cubicBezTo>
                    <a:pt x="0" y="7427"/>
                    <a:pt x="73" y="7587"/>
                    <a:pt x="204" y="7717"/>
                  </a:cubicBezTo>
                  <a:cubicBezTo>
                    <a:pt x="320" y="7834"/>
                    <a:pt x="494" y="7906"/>
                    <a:pt x="682" y="7906"/>
                  </a:cubicBezTo>
                  <a:lnTo>
                    <a:pt x="4352" y="7906"/>
                  </a:lnTo>
                  <a:cubicBezTo>
                    <a:pt x="4555" y="7906"/>
                    <a:pt x="4715" y="7863"/>
                    <a:pt x="4845" y="7732"/>
                  </a:cubicBezTo>
                  <a:cubicBezTo>
                    <a:pt x="4961" y="7601"/>
                    <a:pt x="5034" y="7442"/>
                    <a:pt x="5034" y="7253"/>
                  </a:cubicBezTo>
                  <a:cubicBezTo>
                    <a:pt x="5034" y="7079"/>
                    <a:pt x="4976" y="6920"/>
                    <a:pt x="4845" y="6789"/>
                  </a:cubicBezTo>
                  <a:cubicBezTo>
                    <a:pt x="4715" y="6659"/>
                    <a:pt x="4555" y="6601"/>
                    <a:pt x="4352" y="6601"/>
                  </a:cubicBezTo>
                  <a:lnTo>
                    <a:pt x="4352" y="6572"/>
                  </a:lnTo>
                  <a:lnTo>
                    <a:pt x="1407" y="6572"/>
                  </a:lnTo>
                  <a:lnTo>
                    <a:pt x="1407" y="697"/>
                  </a:lnTo>
                  <a:cubicBezTo>
                    <a:pt x="1407" y="494"/>
                    <a:pt x="1335" y="334"/>
                    <a:pt x="1190" y="204"/>
                  </a:cubicBezTo>
                  <a:cubicBezTo>
                    <a:pt x="1074" y="73"/>
                    <a:pt x="900" y="1"/>
                    <a:pt x="726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8"/>
            <p:cNvSpPr/>
            <p:nvPr/>
          </p:nvSpPr>
          <p:spPr>
            <a:xfrm>
              <a:off x="5697825" y="1644325"/>
              <a:ext cx="174800" cy="200550"/>
            </a:xfrm>
            <a:custGeom>
              <a:avLst/>
              <a:gdLst/>
              <a:ahLst/>
              <a:cxnLst/>
              <a:rect l="l" t="t" r="r" b="b"/>
              <a:pathLst>
                <a:path w="6992" h="8022" extrusionOk="0">
                  <a:moveTo>
                    <a:pt x="3453" y="2225"/>
                  </a:moveTo>
                  <a:lnTo>
                    <a:pt x="4581" y="4859"/>
                  </a:lnTo>
                  <a:lnTo>
                    <a:pt x="2339" y="4859"/>
                  </a:lnTo>
                  <a:lnTo>
                    <a:pt x="3453" y="2225"/>
                  </a:lnTo>
                  <a:close/>
                  <a:moveTo>
                    <a:pt x="3525" y="0"/>
                  </a:moveTo>
                  <a:cubicBezTo>
                    <a:pt x="3380" y="0"/>
                    <a:pt x="3250" y="15"/>
                    <a:pt x="3119" y="116"/>
                  </a:cubicBezTo>
                  <a:cubicBezTo>
                    <a:pt x="3003" y="189"/>
                    <a:pt x="2901" y="305"/>
                    <a:pt x="2858" y="450"/>
                  </a:cubicBezTo>
                  <a:lnTo>
                    <a:pt x="44" y="7195"/>
                  </a:lnTo>
                  <a:cubicBezTo>
                    <a:pt x="15" y="7267"/>
                    <a:pt x="0" y="7340"/>
                    <a:pt x="0" y="7412"/>
                  </a:cubicBezTo>
                  <a:cubicBezTo>
                    <a:pt x="0" y="7586"/>
                    <a:pt x="58" y="7731"/>
                    <a:pt x="145" y="7833"/>
                  </a:cubicBezTo>
                  <a:cubicBezTo>
                    <a:pt x="247" y="7949"/>
                    <a:pt x="407" y="7993"/>
                    <a:pt x="610" y="7993"/>
                  </a:cubicBezTo>
                  <a:cubicBezTo>
                    <a:pt x="726" y="7993"/>
                    <a:pt x="856" y="7949"/>
                    <a:pt x="972" y="7877"/>
                  </a:cubicBezTo>
                  <a:cubicBezTo>
                    <a:pt x="1074" y="7804"/>
                    <a:pt x="1146" y="7688"/>
                    <a:pt x="1204" y="7543"/>
                  </a:cubicBezTo>
                  <a:lnTo>
                    <a:pt x="1787" y="6165"/>
                  </a:lnTo>
                  <a:lnTo>
                    <a:pt x="5140" y="6165"/>
                  </a:lnTo>
                  <a:lnTo>
                    <a:pt x="5730" y="7543"/>
                  </a:lnTo>
                  <a:cubicBezTo>
                    <a:pt x="5788" y="7688"/>
                    <a:pt x="5875" y="7804"/>
                    <a:pt x="5991" y="7891"/>
                  </a:cubicBezTo>
                  <a:cubicBezTo>
                    <a:pt x="6093" y="7978"/>
                    <a:pt x="6223" y="8022"/>
                    <a:pt x="6354" y="8022"/>
                  </a:cubicBezTo>
                  <a:cubicBezTo>
                    <a:pt x="6513" y="8022"/>
                    <a:pt x="6658" y="7964"/>
                    <a:pt x="6789" y="7833"/>
                  </a:cubicBezTo>
                  <a:cubicBezTo>
                    <a:pt x="6905" y="7702"/>
                    <a:pt x="6992" y="7543"/>
                    <a:pt x="6992" y="7340"/>
                  </a:cubicBezTo>
                  <a:cubicBezTo>
                    <a:pt x="6992" y="7253"/>
                    <a:pt x="6963" y="7166"/>
                    <a:pt x="6934" y="7079"/>
                  </a:cubicBezTo>
                  <a:lnTo>
                    <a:pt x="4163" y="450"/>
                  </a:lnTo>
                  <a:cubicBezTo>
                    <a:pt x="4105" y="305"/>
                    <a:pt x="4004" y="203"/>
                    <a:pt x="3902" y="131"/>
                  </a:cubicBezTo>
                  <a:cubicBezTo>
                    <a:pt x="3772" y="44"/>
                    <a:pt x="3656" y="0"/>
                    <a:pt x="3525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8"/>
            <p:cNvSpPr/>
            <p:nvPr/>
          </p:nvSpPr>
          <p:spPr>
            <a:xfrm>
              <a:off x="5896550" y="1645775"/>
              <a:ext cx="164650" cy="197650"/>
            </a:xfrm>
            <a:custGeom>
              <a:avLst/>
              <a:gdLst/>
              <a:ahLst/>
              <a:cxnLst/>
              <a:rect l="l" t="t" r="r" b="b"/>
              <a:pathLst>
                <a:path w="6586" h="7906" extrusionOk="0">
                  <a:moveTo>
                    <a:pt x="682" y="0"/>
                  </a:moveTo>
                  <a:cubicBezTo>
                    <a:pt x="479" y="0"/>
                    <a:pt x="319" y="73"/>
                    <a:pt x="189" y="203"/>
                  </a:cubicBezTo>
                  <a:cubicBezTo>
                    <a:pt x="73" y="319"/>
                    <a:pt x="0" y="493"/>
                    <a:pt x="0" y="682"/>
                  </a:cubicBezTo>
                  <a:lnTo>
                    <a:pt x="0" y="7267"/>
                  </a:lnTo>
                  <a:cubicBezTo>
                    <a:pt x="0" y="7456"/>
                    <a:pt x="58" y="7601"/>
                    <a:pt x="160" y="7717"/>
                  </a:cubicBezTo>
                  <a:cubicBezTo>
                    <a:pt x="276" y="7848"/>
                    <a:pt x="421" y="7906"/>
                    <a:pt x="595" y="7906"/>
                  </a:cubicBezTo>
                  <a:cubicBezTo>
                    <a:pt x="783" y="7906"/>
                    <a:pt x="943" y="7848"/>
                    <a:pt x="1045" y="7717"/>
                  </a:cubicBezTo>
                  <a:cubicBezTo>
                    <a:pt x="1175" y="7601"/>
                    <a:pt x="1233" y="7456"/>
                    <a:pt x="1233" y="7267"/>
                  </a:cubicBezTo>
                  <a:lnTo>
                    <a:pt x="1233" y="2457"/>
                  </a:lnTo>
                  <a:lnTo>
                    <a:pt x="5367" y="7703"/>
                  </a:lnTo>
                  <a:cubicBezTo>
                    <a:pt x="5425" y="7775"/>
                    <a:pt x="5498" y="7819"/>
                    <a:pt x="5599" y="7848"/>
                  </a:cubicBezTo>
                  <a:cubicBezTo>
                    <a:pt x="5686" y="7891"/>
                    <a:pt x="5802" y="7906"/>
                    <a:pt x="5889" y="7906"/>
                  </a:cubicBezTo>
                  <a:cubicBezTo>
                    <a:pt x="6092" y="7906"/>
                    <a:pt x="6252" y="7833"/>
                    <a:pt x="6382" y="7703"/>
                  </a:cubicBezTo>
                  <a:cubicBezTo>
                    <a:pt x="6513" y="7572"/>
                    <a:pt x="6586" y="7412"/>
                    <a:pt x="6586" y="7209"/>
                  </a:cubicBezTo>
                  <a:lnTo>
                    <a:pt x="6586" y="639"/>
                  </a:lnTo>
                  <a:cubicBezTo>
                    <a:pt x="6586" y="450"/>
                    <a:pt x="6528" y="305"/>
                    <a:pt x="6411" y="174"/>
                  </a:cubicBezTo>
                  <a:cubicBezTo>
                    <a:pt x="6310" y="58"/>
                    <a:pt x="6165" y="0"/>
                    <a:pt x="5976" y="0"/>
                  </a:cubicBezTo>
                  <a:cubicBezTo>
                    <a:pt x="5788" y="0"/>
                    <a:pt x="5643" y="44"/>
                    <a:pt x="5527" y="145"/>
                  </a:cubicBezTo>
                  <a:cubicBezTo>
                    <a:pt x="5425" y="276"/>
                    <a:pt x="5367" y="421"/>
                    <a:pt x="5367" y="595"/>
                  </a:cubicBezTo>
                  <a:lnTo>
                    <a:pt x="5367" y="5457"/>
                  </a:lnTo>
                  <a:lnTo>
                    <a:pt x="1262" y="232"/>
                  </a:lnTo>
                  <a:cubicBezTo>
                    <a:pt x="1204" y="160"/>
                    <a:pt x="1117" y="87"/>
                    <a:pt x="1016" y="58"/>
                  </a:cubicBezTo>
                  <a:cubicBezTo>
                    <a:pt x="900" y="15"/>
                    <a:pt x="798" y="0"/>
                    <a:pt x="682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8"/>
            <p:cNvSpPr/>
            <p:nvPr/>
          </p:nvSpPr>
          <p:spPr>
            <a:xfrm>
              <a:off x="6103975" y="1645775"/>
              <a:ext cx="128750" cy="197300"/>
            </a:xfrm>
            <a:custGeom>
              <a:avLst/>
              <a:gdLst/>
              <a:ahLst/>
              <a:cxnLst/>
              <a:rect l="l" t="t" r="r" b="b"/>
              <a:pathLst>
                <a:path w="5150" h="7892" extrusionOk="0">
                  <a:moveTo>
                    <a:pt x="682" y="0"/>
                  </a:moveTo>
                  <a:cubicBezTo>
                    <a:pt x="479" y="0"/>
                    <a:pt x="319" y="44"/>
                    <a:pt x="203" y="174"/>
                  </a:cubicBezTo>
                  <a:cubicBezTo>
                    <a:pt x="73" y="305"/>
                    <a:pt x="0" y="464"/>
                    <a:pt x="0" y="668"/>
                  </a:cubicBezTo>
                  <a:lnTo>
                    <a:pt x="0" y="7195"/>
                  </a:lnTo>
                  <a:cubicBezTo>
                    <a:pt x="0" y="7398"/>
                    <a:pt x="73" y="7557"/>
                    <a:pt x="203" y="7688"/>
                  </a:cubicBezTo>
                  <a:cubicBezTo>
                    <a:pt x="334" y="7819"/>
                    <a:pt x="493" y="7891"/>
                    <a:pt x="696" y="7891"/>
                  </a:cubicBezTo>
                  <a:lnTo>
                    <a:pt x="4468" y="7891"/>
                  </a:lnTo>
                  <a:cubicBezTo>
                    <a:pt x="4656" y="7891"/>
                    <a:pt x="4830" y="7833"/>
                    <a:pt x="4946" y="7703"/>
                  </a:cubicBezTo>
                  <a:cubicBezTo>
                    <a:pt x="5077" y="7572"/>
                    <a:pt x="5149" y="7412"/>
                    <a:pt x="5149" y="7238"/>
                  </a:cubicBezTo>
                  <a:cubicBezTo>
                    <a:pt x="5149" y="7064"/>
                    <a:pt x="5077" y="6905"/>
                    <a:pt x="4946" y="6774"/>
                  </a:cubicBezTo>
                  <a:cubicBezTo>
                    <a:pt x="4830" y="6644"/>
                    <a:pt x="4656" y="6571"/>
                    <a:pt x="4468" y="6571"/>
                  </a:cubicBezTo>
                  <a:lnTo>
                    <a:pt x="1393" y="6571"/>
                  </a:lnTo>
                  <a:lnTo>
                    <a:pt x="1393" y="4482"/>
                  </a:lnTo>
                  <a:lnTo>
                    <a:pt x="3960" y="4482"/>
                  </a:lnTo>
                  <a:cubicBezTo>
                    <a:pt x="4149" y="4482"/>
                    <a:pt x="4323" y="4410"/>
                    <a:pt x="4439" y="4294"/>
                  </a:cubicBezTo>
                  <a:cubicBezTo>
                    <a:pt x="4569" y="4192"/>
                    <a:pt x="4642" y="4018"/>
                    <a:pt x="4642" y="3844"/>
                  </a:cubicBezTo>
                  <a:cubicBezTo>
                    <a:pt x="4642" y="3656"/>
                    <a:pt x="4569" y="3496"/>
                    <a:pt x="4439" y="3365"/>
                  </a:cubicBezTo>
                  <a:cubicBezTo>
                    <a:pt x="4323" y="3249"/>
                    <a:pt x="4149" y="3191"/>
                    <a:pt x="3960" y="3191"/>
                  </a:cubicBezTo>
                  <a:lnTo>
                    <a:pt x="1393" y="3191"/>
                  </a:lnTo>
                  <a:lnTo>
                    <a:pt x="1393" y="1291"/>
                  </a:lnTo>
                  <a:lnTo>
                    <a:pt x="4453" y="1291"/>
                  </a:lnTo>
                  <a:cubicBezTo>
                    <a:pt x="4642" y="1291"/>
                    <a:pt x="4816" y="1219"/>
                    <a:pt x="4932" y="1103"/>
                  </a:cubicBezTo>
                  <a:cubicBezTo>
                    <a:pt x="5062" y="1001"/>
                    <a:pt x="5135" y="827"/>
                    <a:pt x="5135" y="653"/>
                  </a:cubicBezTo>
                  <a:cubicBezTo>
                    <a:pt x="5135" y="464"/>
                    <a:pt x="5062" y="305"/>
                    <a:pt x="4932" y="174"/>
                  </a:cubicBezTo>
                  <a:cubicBezTo>
                    <a:pt x="4816" y="58"/>
                    <a:pt x="4642" y="0"/>
                    <a:pt x="4453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8"/>
            <p:cNvSpPr/>
            <p:nvPr/>
          </p:nvSpPr>
          <p:spPr>
            <a:xfrm>
              <a:off x="6251925" y="1645050"/>
              <a:ext cx="159575" cy="198025"/>
            </a:xfrm>
            <a:custGeom>
              <a:avLst/>
              <a:gdLst/>
              <a:ahLst/>
              <a:cxnLst/>
              <a:rect l="l" t="t" r="r" b="b"/>
              <a:pathLst>
                <a:path w="6383" h="7921" extrusionOk="0">
                  <a:moveTo>
                    <a:pt x="682" y="0"/>
                  </a:moveTo>
                  <a:cubicBezTo>
                    <a:pt x="493" y="0"/>
                    <a:pt x="319" y="73"/>
                    <a:pt x="203" y="189"/>
                  </a:cubicBezTo>
                  <a:cubicBezTo>
                    <a:pt x="73" y="319"/>
                    <a:pt x="0" y="464"/>
                    <a:pt x="0" y="653"/>
                  </a:cubicBezTo>
                  <a:cubicBezTo>
                    <a:pt x="0" y="856"/>
                    <a:pt x="73" y="1001"/>
                    <a:pt x="203" y="1132"/>
                  </a:cubicBezTo>
                  <a:cubicBezTo>
                    <a:pt x="319" y="1262"/>
                    <a:pt x="493" y="1320"/>
                    <a:pt x="682" y="1320"/>
                  </a:cubicBezTo>
                  <a:lnTo>
                    <a:pt x="2466" y="1320"/>
                  </a:lnTo>
                  <a:lnTo>
                    <a:pt x="2466" y="7224"/>
                  </a:lnTo>
                  <a:cubicBezTo>
                    <a:pt x="2466" y="7427"/>
                    <a:pt x="2539" y="7586"/>
                    <a:pt x="2669" y="7717"/>
                  </a:cubicBezTo>
                  <a:cubicBezTo>
                    <a:pt x="2814" y="7848"/>
                    <a:pt x="2974" y="7920"/>
                    <a:pt x="3191" y="7920"/>
                  </a:cubicBezTo>
                  <a:cubicBezTo>
                    <a:pt x="3409" y="7920"/>
                    <a:pt x="3583" y="7848"/>
                    <a:pt x="3713" y="7717"/>
                  </a:cubicBezTo>
                  <a:cubicBezTo>
                    <a:pt x="3859" y="7586"/>
                    <a:pt x="3931" y="7427"/>
                    <a:pt x="3931" y="7224"/>
                  </a:cubicBezTo>
                  <a:lnTo>
                    <a:pt x="3931" y="1320"/>
                  </a:lnTo>
                  <a:lnTo>
                    <a:pt x="5686" y="1320"/>
                  </a:lnTo>
                  <a:cubicBezTo>
                    <a:pt x="5889" y="1320"/>
                    <a:pt x="6049" y="1248"/>
                    <a:pt x="6179" y="1132"/>
                  </a:cubicBezTo>
                  <a:cubicBezTo>
                    <a:pt x="6310" y="1001"/>
                    <a:pt x="6382" y="856"/>
                    <a:pt x="6382" y="653"/>
                  </a:cubicBezTo>
                  <a:cubicBezTo>
                    <a:pt x="6382" y="464"/>
                    <a:pt x="6310" y="319"/>
                    <a:pt x="6179" y="189"/>
                  </a:cubicBezTo>
                  <a:cubicBezTo>
                    <a:pt x="6049" y="58"/>
                    <a:pt x="5889" y="0"/>
                    <a:pt x="5686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8"/>
            <p:cNvSpPr/>
            <p:nvPr/>
          </p:nvSpPr>
          <p:spPr>
            <a:xfrm>
              <a:off x="5802950" y="1923550"/>
              <a:ext cx="144825" cy="127300"/>
            </a:xfrm>
            <a:custGeom>
              <a:avLst/>
              <a:gdLst/>
              <a:ahLst/>
              <a:cxnLst/>
              <a:rect l="l" t="t" r="r" b="b"/>
              <a:pathLst>
                <a:path w="5793" h="5092" extrusionOk="0">
                  <a:moveTo>
                    <a:pt x="1655" y="0"/>
                  </a:moveTo>
                  <a:cubicBezTo>
                    <a:pt x="830" y="0"/>
                    <a:pt x="0" y="706"/>
                    <a:pt x="248" y="1726"/>
                  </a:cubicBezTo>
                  <a:cubicBezTo>
                    <a:pt x="771" y="4047"/>
                    <a:pt x="2903" y="5091"/>
                    <a:pt x="2903" y="5091"/>
                  </a:cubicBezTo>
                  <a:cubicBezTo>
                    <a:pt x="2903" y="5091"/>
                    <a:pt x="5050" y="4062"/>
                    <a:pt x="5572" y="1726"/>
                  </a:cubicBezTo>
                  <a:cubicBezTo>
                    <a:pt x="5792" y="706"/>
                    <a:pt x="4953" y="0"/>
                    <a:pt x="4124" y="0"/>
                  </a:cubicBezTo>
                  <a:cubicBezTo>
                    <a:pt x="3645" y="0"/>
                    <a:pt x="3169" y="236"/>
                    <a:pt x="2903" y="783"/>
                  </a:cubicBezTo>
                  <a:cubicBezTo>
                    <a:pt x="2888" y="812"/>
                    <a:pt x="2888" y="1219"/>
                    <a:pt x="2888" y="1219"/>
                  </a:cubicBezTo>
                  <a:cubicBezTo>
                    <a:pt x="2888" y="1219"/>
                    <a:pt x="2888" y="812"/>
                    <a:pt x="2874" y="783"/>
                  </a:cubicBezTo>
                  <a:cubicBezTo>
                    <a:pt x="2608" y="236"/>
                    <a:pt x="2132" y="0"/>
                    <a:pt x="1655" y="0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659;p28">
            <a:extLst>
              <a:ext uri="{FF2B5EF4-FFF2-40B4-BE49-F238E27FC236}">
                <a16:creationId xmlns:a16="http://schemas.microsoft.com/office/drawing/2014/main" id="{5CEDFB9E-0774-4D50-87F5-B750087D7F7A}"/>
              </a:ext>
            </a:extLst>
          </p:cNvPr>
          <p:cNvSpPr txBox="1">
            <a:spLocks/>
          </p:cNvSpPr>
          <p:nvPr/>
        </p:nvSpPr>
        <p:spPr>
          <a:xfrm>
            <a:off x="2338466" y="2436670"/>
            <a:ext cx="6921441" cy="594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Medium"/>
              <a:buNone/>
              <a:defRPr sz="1600" b="0" i="0" u="none" strike="noStrike" cap="non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None/>
              <a:defRPr sz="1800" b="0" i="0" u="none" strike="noStrike" cap="non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None/>
              <a:defRPr sz="1800" b="0" i="0" u="none" strike="noStrike" cap="non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None/>
              <a:defRPr sz="1800" b="0" i="0" u="none" strike="noStrike" cap="non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None/>
              <a:defRPr sz="1800" b="0" i="0" u="none" strike="noStrike" cap="non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None/>
              <a:defRPr sz="1800" b="0" i="0" u="none" strike="noStrike" cap="non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None/>
              <a:defRPr sz="1800" b="0" i="0" u="none" strike="noStrike" cap="non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None/>
              <a:defRPr sz="1800" b="0" i="0" u="none" strike="noStrike" cap="non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Medium"/>
              <a:buNone/>
              <a:defRPr sz="1800" b="0" i="0" u="none" strike="noStrike" cap="none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indent="0" algn="ctr">
              <a:lnSpc>
                <a:spcPct val="90000"/>
              </a:lnSpc>
              <a:buSzPts val="5200"/>
            </a:pPr>
            <a:r>
              <a:rPr lang="en-US" sz="2800" b="1" dirty="0">
                <a:solidFill>
                  <a:srgbClr val="00B050"/>
                </a:solidFill>
                <a:latin typeface="Hammersmith One"/>
                <a:sym typeface="Hammersmith One"/>
              </a:rPr>
              <a:t>I am an environmental problem</a:t>
            </a:r>
          </a:p>
        </p:txBody>
      </p:sp>
      <p:sp>
        <p:nvSpPr>
          <p:cNvPr id="50" name="Google Shape;729;p30">
            <a:extLst>
              <a:ext uri="{FF2B5EF4-FFF2-40B4-BE49-F238E27FC236}">
                <a16:creationId xmlns:a16="http://schemas.microsoft.com/office/drawing/2014/main" id="{79DC29C9-65D5-43EC-AFAA-2FE0C442B6F7}"/>
              </a:ext>
            </a:extLst>
          </p:cNvPr>
          <p:cNvSpPr txBox="1">
            <a:spLocks/>
          </p:cNvSpPr>
          <p:nvPr/>
        </p:nvSpPr>
        <p:spPr>
          <a:xfrm>
            <a:off x="1218654" y="1032946"/>
            <a:ext cx="1086000" cy="7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9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pPr algn="ctr"/>
            <a:r>
              <a:rPr lang="en" dirty="0"/>
              <a:t>01</a:t>
            </a:r>
          </a:p>
        </p:txBody>
      </p:sp>
      <p:sp>
        <p:nvSpPr>
          <p:cNvPr id="51" name="Google Shape;729;p30">
            <a:extLst>
              <a:ext uri="{FF2B5EF4-FFF2-40B4-BE49-F238E27FC236}">
                <a16:creationId xmlns:a16="http://schemas.microsoft.com/office/drawing/2014/main" id="{80BF7AFA-751F-48C3-BC90-5A4B95A1C487}"/>
              </a:ext>
            </a:extLst>
          </p:cNvPr>
          <p:cNvSpPr txBox="1">
            <a:spLocks/>
          </p:cNvSpPr>
          <p:nvPr/>
        </p:nvSpPr>
        <p:spPr>
          <a:xfrm>
            <a:off x="1523442" y="2356924"/>
            <a:ext cx="1388427" cy="7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9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pPr algn="ctr"/>
            <a:r>
              <a:rPr lang="en" dirty="0"/>
              <a:t>02</a:t>
            </a:r>
          </a:p>
        </p:txBody>
      </p:sp>
      <p:sp>
        <p:nvSpPr>
          <p:cNvPr id="52" name="Google Shape;729;p30">
            <a:extLst>
              <a:ext uri="{FF2B5EF4-FFF2-40B4-BE49-F238E27FC236}">
                <a16:creationId xmlns:a16="http://schemas.microsoft.com/office/drawing/2014/main" id="{366634BB-1F6F-4465-B7FD-D57FE7AD14F2}"/>
              </a:ext>
            </a:extLst>
          </p:cNvPr>
          <p:cNvSpPr txBox="1">
            <a:spLocks/>
          </p:cNvSpPr>
          <p:nvPr/>
        </p:nvSpPr>
        <p:spPr>
          <a:xfrm>
            <a:off x="1904478" y="3577263"/>
            <a:ext cx="1570706" cy="991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9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pPr algn="ctr"/>
            <a:r>
              <a:rPr lang="en" dirty="0"/>
              <a:t>03</a:t>
            </a:r>
          </a:p>
        </p:txBody>
      </p:sp>
      <p:sp>
        <p:nvSpPr>
          <p:cNvPr id="54" name="Google Shape;729;p30">
            <a:extLst>
              <a:ext uri="{FF2B5EF4-FFF2-40B4-BE49-F238E27FC236}">
                <a16:creationId xmlns:a16="http://schemas.microsoft.com/office/drawing/2014/main" id="{E2E88ADF-E0C2-4F96-8CD5-D866113E88AA}"/>
              </a:ext>
            </a:extLst>
          </p:cNvPr>
          <p:cNvSpPr txBox="1">
            <a:spLocks/>
          </p:cNvSpPr>
          <p:nvPr/>
        </p:nvSpPr>
        <p:spPr>
          <a:xfrm>
            <a:off x="3719295" y="3646729"/>
            <a:ext cx="3824126" cy="852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9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pPr algn="ctr"/>
            <a:r>
              <a:rPr lang="en" sz="2800" dirty="0">
                <a:solidFill>
                  <a:srgbClr val="00B050"/>
                </a:solidFill>
              </a:rPr>
              <a:t>I start with “P”</a:t>
            </a:r>
          </a:p>
        </p:txBody>
      </p:sp>
      <p:sp>
        <p:nvSpPr>
          <p:cNvPr id="55" name="Google Shape;729;p30">
            <a:extLst>
              <a:ext uri="{FF2B5EF4-FFF2-40B4-BE49-F238E27FC236}">
                <a16:creationId xmlns:a16="http://schemas.microsoft.com/office/drawing/2014/main" id="{30D5391A-6C9C-4521-BE55-BD404BD5BCF6}"/>
              </a:ext>
            </a:extLst>
          </p:cNvPr>
          <p:cNvSpPr txBox="1">
            <a:spLocks/>
          </p:cNvSpPr>
          <p:nvPr/>
        </p:nvSpPr>
        <p:spPr>
          <a:xfrm>
            <a:off x="6660326" y="1137471"/>
            <a:ext cx="1570706" cy="991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9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pPr algn="ctr"/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05572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8" grpId="0"/>
      <p:bldP spid="659" grpId="0" build="p"/>
      <p:bldP spid="49" grpId="0"/>
      <p:bldP spid="50" grpId="0"/>
      <p:bldP spid="51" grpId="0"/>
      <p:bldP spid="52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7FCE8-3F40-44DB-9234-5B0EDCBD7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8062" y="953146"/>
            <a:ext cx="5501898" cy="1614804"/>
          </a:xfrm>
        </p:spPr>
        <p:txBody>
          <a:bodyPr/>
          <a:lstStyle/>
          <a:p>
            <a:pPr algn="ctr"/>
            <a:r>
              <a:rPr kumimoji="0" lang="en-US" sz="5500" b="1" i="0" u="none" strike="noStrike" kern="0" cap="none" spc="0" normalizeH="0" baseline="0" noProof="0" dirty="0">
                <a:ln>
                  <a:noFill/>
                </a:ln>
                <a:solidFill>
                  <a:srgbClr val="003D1B"/>
                </a:solidFill>
                <a:effectLst/>
                <a:uLnTx/>
                <a:uFillTx/>
                <a:latin typeface="Hammersmith One"/>
                <a:sym typeface="Hammersmith One"/>
              </a:rPr>
              <a:t>POLLUTION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A80DB4-3B77-4281-AFEB-78A72498AA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72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28"/>
          <p:cNvSpPr txBox="1">
            <a:spLocks noGrp="1"/>
          </p:cNvSpPr>
          <p:nvPr>
            <p:ph type="ctrTitle"/>
          </p:nvPr>
        </p:nvSpPr>
        <p:spPr>
          <a:xfrm>
            <a:off x="2322842" y="495946"/>
            <a:ext cx="6318958" cy="292340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 dirty="0"/>
              <a:t>UNIT 7: POLLUTION</a:t>
            </a:r>
            <a:endParaRPr sz="5500" dirty="0"/>
          </a:p>
        </p:txBody>
      </p:sp>
      <p:sp>
        <p:nvSpPr>
          <p:cNvPr id="659" name="Google Shape;659;p28"/>
          <p:cNvSpPr txBox="1">
            <a:spLocks noGrp="1"/>
          </p:cNvSpPr>
          <p:nvPr>
            <p:ph type="subTitle" idx="1"/>
          </p:nvPr>
        </p:nvSpPr>
        <p:spPr>
          <a:xfrm>
            <a:off x="2679600" y="3266550"/>
            <a:ext cx="59184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dirty="0">
                <a:solidFill>
                  <a:srgbClr val="00B050"/>
                </a:solidFill>
              </a:rPr>
              <a:t>   PROJECT</a:t>
            </a:r>
            <a:endParaRPr sz="6600" dirty="0">
              <a:solidFill>
                <a:srgbClr val="00B050"/>
              </a:solidFill>
            </a:endParaRPr>
          </a:p>
        </p:txBody>
      </p:sp>
      <p:grpSp>
        <p:nvGrpSpPr>
          <p:cNvPr id="660" name="Google Shape;660;p28"/>
          <p:cNvGrpSpPr/>
          <p:nvPr/>
        </p:nvGrpSpPr>
        <p:grpSpPr>
          <a:xfrm>
            <a:off x="485731" y="579160"/>
            <a:ext cx="1639908" cy="1614155"/>
            <a:chOff x="4952625" y="759525"/>
            <a:chExt cx="1779800" cy="1751850"/>
          </a:xfrm>
        </p:grpSpPr>
        <p:sp>
          <p:nvSpPr>
            <p:cNvPr id="661" name="Google Shape;661;p28"/>
            <p:cNvSpPr/>
            <p:nvPr/>
          </p:nvSpPr>
          <p:spPr>
            <a:xfrm>
              <a:off x="4952625" y="759525"/>
              <a:ext cx="1779800" cy="1751850"/>
            </a:xfrm>
            <a:custGeom>
              <a:avLst/>
              <a:gdLst/>
              <a:ahLst/>
              <a:cxnLst/>
              <a:rect l="l" t="t" r="r" b="b"/>
              <a:pathLst>
                <a:path w="71192" h="70074" extrusionOk="0">
                  <a:moveTo>
                    <a:pt x="21895" y="0"/>
                  </a:moveTo>
                  <a:cubicBezTo>
                    <a:pt x="19124" y="0"/>
                    <a:pt x="16355" y="423"/>
                    <a:pt x="13693" y="1291"/>
                  </a:cubicBezTo>
                  <a:cubicBezTo>
                    <a:pt x="7311" y="3365"/>
                    <a:pt x="2873" y="7688"/>
                    <a:pt x="1495" y="13156"/>
                  </a:cubicBezTo>
                  <a:cubicBezTo>
                    <a:pt x="1451" y="13287"/>
                    <a:pt x="1437" y="13417"/>
                    <a:pt x="1407" y="13548"/>
                  </a:cubicBezTo>
                  <a:cubicBezTo>
                    <a:pt x="1" y="19524"/>
                    <a:pt x="2495" y="24267"/>
                    <a:pt x="6165" y="27052"/>
                  </a:cubicBezTo>
                  <a:cubicBezTo>
                    <a:pt x="6180" y="29010"/>
                    <a:pt x="6383" y="31055"/>
                    <a:pt x="6731" y="33202"/>
                  </a:cubicBezTo>
                  <a:cubicBezTo>
                    <a:pt x="6948" y="34566"/>
                    <a:pt x="8123" y="35523"/>
                    <a:pt x="9443" y="35523"/>
                  </a:cubicBezTo>
                  <a:cubicBezTo>
                    <a:pt x="9487" y="35523"/>
                    <a:pt x="9516" y="35523"/>
                    <a:pt x="9574" y="35494"/>
                  </a:cubicBezTo>
                  <a:lnTo>
                    <a:pt x="9574" y="35740"/>
                  </a:lnTo>
                  <a:cubicBezTo>
                    <a:pt x="9574" y="50826"/>
                    <a:pt x="21845" y="63082"/>
                    <a:pt x="36916" y="63082"/>
                  </a:cubicBezTo>
                  <a:cubicBezTo>
                    <a:pt x="37104" y="63082"/>
                    <a:pt x="37264" y="63068"/>
                    <a:pt x="37438" y="63068"/>
                  </a:cubicBezTo>
                  <a:cubicBezTo>
                    <a:pt x="37728" y="63590"/>
                    <a:pt x="38047" y="64054"/>
                    <a:pt x="38337" y="64417"/>
                  </a:cubicBezTo>
                  <a:cubicBezTo>
                    <a:pt x="38758" y="64939"/>
                    <a:pt x="39382" y="65505"/>
                    <a:pt x="40223" y="65940"/>
                  </a:cubicBezTo>
                  <a:cubicBezTo>
                    <a:pt x="44081" y="68638"/>
                    <a:pt x="48665" y="70074"/>
                    <a:pt x="53263" y="70074"/>
                  </a:cubicBezTo>
                  <a:cubicBezTo>
                    <a:pt x="55511" y="70074"/>
                    <a:pt x="57774" y="69740"/>
                    <a:pt x="59935" y="69030"/>
                  </a:cubicBezTo>
                  <a:cubicBezTo>
                    <a:pt x="65172" y="67318"/>
                    <a:pt x="68827" y="63750"/>
                    <a:pt x="69973" y="59210"/>
                  </a:cubicBezTo>
                  <a:cubicBezTo>
                    <a:pt x="69988" y="59108"/>
                    <a:pt x="70031" y="59021"/>
                    <a:pt x="70046" y="58905"/>
                  </a:cubicBezTo>
                  <a:cubicBezTo>
                    <a:pt x="71191" y="54031"/>
                    <a:pt x="69233" y="50144"/>
                    <a:pt x="66274" y="47794"/>
                  </a:cubicBezTo>
                  <a:cubicBezTo>
                    <a:pt x="66245" y="46286"/>
                    <a:pt x="66100" y="44748"/>
                    <a:pt x="65825" y="43109"/>
                  </a:cubicBezTo>
                  <a:cubicBezTo>
                    <a:pt x="65636" y="41992"/>
                    <a:pt x="64809" y="41136"/>
                    <a:pt x="63779" y="40890"/>
                  </a:cubicBezTo>
                  <a:cubicBezTo>
                    <a:pt x="64098" y="39222"/>
                    <a:pt x="64258" y="37496"/>
                    <a:pt x="64258" y="35740"/>
                  </a:cubicBezTo>
                  <a:cubicBezTo>
                    <a:pt x="64258" y="22178"/>
                    <a:pt x="54351" y="10893"/>
                    <a:pt x="41383" y="8761"/>
                  </a:cubicBezTo>
                  <a:cubicBezTo>
                    <a:pt x="41006" y="7978"/>
                    <a:pt x="40571" y="7325"/>
                    <a:pt x="40151" y="6832"/>
                  </a:cubicBezTo>
                  <a:cubicBezTo>
                    <a:pt x="39875" y="6513"/>
                    <a:pt x="39150" y="5715"/>
                    <a:pt x="37975" y="5091"/>
                  </a:cubicBezTo>
                  <a:cubicBezTo>
                    <a:pt x="33214" y="1762"/>
                    <a:pt x="27551" y="0"/>
                    <a:pt x="218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8"/>
            <p:cNvSpPr/>
            <p:nvPr/>
          </p:nvSpPr>
          <p:spPr>
            <a:xfrm>
              <a:off x="5201025" y="1039275"/>
              <a:ext cx="1348275" cy="1228600"/>
            </a:xfrm>
            <a:custGeom>
              <a:avLst/>
              <a:gdLst/>
              <a:ahLst/>
              <a:cxnLst/>
              <a:rect l="l" t="t" r="r" b="b"/>
              <a:pathLst>
                <a:path w="53931" h="49144" extrusionOk="0">
                  <a:moveTo>
                    <a:pt x="26965" y="1"/>
                  </a:moveTo>
                  <a:cubicBezTo>
                    <a:pt x="20677" y="1"/>
                    <a:pt x="14390" y="2401"/>
                    <a:pt x="9588" y="7202"/>
                  </a:cubicBezTo>
                  <a:cubicBezTo>
                    <a:pt x="0" y="16790"/>
                    <a:pt x="0" y="32354"/>
                    <a:pt x="9588" y="41942"/>
                  </a:cubicBezTo>
                  <a:cubicBezTo>
                    <a:pt x="14390" y="46743"/>
                    <a:pt x="20677" y="49144"/>
                    <a:pt x="26965" y="49144"/>
                  </a:cubicBezTo>
                  <a:cubicBezTo>
                    <a:pt x="33253" y="49144"/>
                    <a:pt x="39541" y="46743"/>
                    <a:pt x="44342" y="41942"/>
                  </a:cubicBezTo>
                  <a:cubicBezTo>
                    <a:pt x="53930" y="32354"/>
                    <a:pt x="53930" y="16790"/>
                    <a:pt x="44342" y="7202"/>
                  </a:cubicBezTo>
                  <a:cubicBezTo>
                    <a:pt x="39541" y="2401"/>
                    <a:pt x="33253" y="1"/>
                    <a:pt x="26965" y="1"/>
                  </a:cubicBezTo>
                  <a:close/>
                </a:path>
              </a:pathLst>
            </a:custGeom>
            <a:solidFill>
              <a:srgbClr val="FBF4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8"/>
            <p:cNvSpPr/>
            <p:nvPr/>
          </p:nvSpPr>
          <p:spPr>
            <a:xfrm>
              <a:off x="5601000" y="935525"/>
              <a:ext cx="375350" cy="220350"/>
            </a:xfrm>
            <a:custGeom>
              <a:avLst/>
              <a:gdLst/>
              <a:ahLst/>
              <a:cxnLst/>
              <a:rect l="l" t="t" r="r" b="b"/>
              <a:pathLst>
                <a:path w="15014" h="8814" extrusionOk="0">
                  <a:moveTo>
                    <a:pt x="8590" y="0"/>
                  </a:moveTo>
                  <a:cubicBezTo>
                    <a:pt x="6591" y="0"/>
                    <a:pt x="3730" y="1167"/>
                    <a:pt x="1" y="5507"/>
                  </a:cubicBezTo>
                  <a:cubicBezTo>
                    <a:pt x="1" y="5507"/>
                    <a:pt x="2769" y="3450"/>
                    <a:pt x="5945" y="3450"/>
                  </a:cubicBezTo>
                  <a:cubicBezTo>
                    <a:pt x="8357" y="3450"/>
                    <a:pt x="11005" y="4637"/>
                    <a:pt x="12852" y="8814"/>
                  </a:cubicBezTo>
                  <a:cubicBezTo>
                    <a:pt x="15013" y="4985"/>
                    <a:pt x="12069" y="1576"/>
                    <a:pt x="12069" y="1576"/>
                  </a:cubicBezTo>
                  <a:cubicBezTo>
                    <a:pt x="12069" y="1576"/>
                    <a:pt x="10912" y="0"/>
                    <a:pt x="8590" y="0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28"/>
            <p:cNvSpPr/>
            <p:nvPr/>
          </p:nvSpPr>
          <p:spPr>
            <a:xfrm>
              <a:off x="5011000" y="830125"/>
              <a:ext cx="891725" cy="608275"/>
            </a:xfrm>
            <a:custGeom>
              <a:avLst/>
              <a:gdLst/>
              <a:ahLst/>
              <a:cxnLst/>
              <a:rect l="l" t="t" r="r" b="b"/>
              <a:pathLst>
                <a:path w="35669" h="24331" extrusionOk="0">
                  <a:moveTo>
                    <a:pt x="19521" y="0"/>
                  </a:moveTo>
                  <a:cubicBezTo>
                    <a:pt x="11104" y="0"/>
                    <a:pt x="3558" y="4237"/>
                    <a:pt x="1843" y="11043"/>
                  </a:cubicBezTo>
                  <a:cubicBezTo>
                    <a:pt x="1828" y="11159"/>
                    <a:pt x="1785" y="11260"/>
                    <a:pt x="1770" y="11376"/>
                  </a:cubicBezTo>
                  <a:cubicBezTo>
                    <a:pt x="1" y="18904"/>
                    <a:pt x="6077" y="24331"/>
                    <a:pt x="12256" y="24331"/>
                  </a:cubicBezTo>
                  <a:cubicBezTo>
                    <a:pt x="15447" y="24331"/>
                    <a:pt x="18666" y="22883"/>
                    <a:pt x="20845" y="19528"/>
                  </a:cubicBezTo>
                  <a:cubicBezTo>
                    <a:pt x="24822" y="13390"/>
                    <a:pt x="27797" y="5820"/>
                    <a:pt x="35515" y="5820"/>
                  </a:cubicBezTo>
                  <a:cubicBezTo>
                    <a:pt x="35566" y="5820"/>
                    <a:pt x="35617" y="5820"/>
                    <a:pt x="35669" y="5821"/>
                  </a:cubicBezTo>
                  <a:cubicBezTo>
                    <a:pt x="30825" y="1788"/>
                    <a:pt x="24989" y="0"/>
                    <a:pt x="19521" y="0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8"/>
            <p:cNvSpPr/>
            <p:nvPr/>
          </p:nvSpPr>
          <p:spPr>
            <a:xfrm>
              <a:off x="5152075" y="850175"/>
              <a:ext cx="518575" cy="730350"/>
            </a:xfrm>
            <a:custGeom>
              <a:avLst/>
              <a:gdLst/>
              <a:ahLst/>
              <a:cxnLst/>
              <a:rect l="l" t="t" r="r" b="b"/>
              <a:pathLst>
                <a:path w="20743" h="29214" extrusionOk="0">
                  <a:moveTo>
                    <a:pt x="20641" y="0"/>
                  </a:moveTo>
                  <a:cubicBezTo>
                    <a:pt x="20554" y="15"/>
                    <a:pt x="10879" y="1248"/>
                    <a:pt x="5135" y="8921"/>
                  </a:cubicBezTo>
                  <a:cubicBezTo>
                    <a:pt x="1277" y="14056"/>
                    <a:pt x="0" y="20873"/>
                    <a:pt x="1378" y="29141"/>
                  </a:cubicBezTo>
                  <a:cubicBezTo>
                    <a:pt x="1378" y="29170"/>
                    <a:pt x="1436" y="29213"/>
                    <a:pt x="1480" y="29213"/>
                  </a:cubicBezTo>
                  <a:cubicBezTo>
                    <a:pt x="1538" y="29213"/>
                    <a:pt x="1581" y="29155"/>
                    <a:pt x="1581" y="29097"/>
                  </a:cubicBezTo>
                  <a:cubicBezTo>
                    <a:pt x="218" y="20887"/>
                    <a:pt x="1480" y="14128"/>
                    <a:pt x="5295" y="9037"/>
                  </a:cubicBezTo>
                  <a:cubicBezTo>
                    <a:pt x="10995" y="1436"/>
                    <a:pt x="20583" y="203"/>
                    <a:pt x="20670" y="189"/>
                  </a:cubicBezTo>
                  <a:cubicBezTo>
                    <a:pt x="20714" y="160"/>
                    <a:pt x="20743" y="131"/>
                    <a:pt x="20743" y="73"/>
                  </a:cubicBezTo>
                  <a:cubicBezTo>
                    <a:pt x="20728" y="44"/>
                    <a:pt x="20699" y="0"/>
                    <a:pt x="20641" y="0"/>
                  </a:cubicBezTo>
                  <a:close/>
                </a:path>
              </a:pathLst>
            </a:custGeom>
            <a:solidFill>
              <a:srgbClr val="4E4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8"/>
            <p:cNvSpPr/>
            <p:nvPr/>
          </p:nvSpPr>
          <p:spPr>
            <a:xfrm>
              <a:off x="5906325" y="2183900"/>
              <a:ext cx="297025" cy="174475"/>
            </a:xfrm>
            <a:custGeom>
              <a:avLst/>
              <a:gdLst/>
              <a:ahLst/>
              <a:cxnLst/>
              <a:rect l="l" t="t" r="r" b="b"/>
              <a:pathLst>
                <a:path w="11881" h="6979" extrusionOk="0">
                  <a:moveTo>
                    <a:pt x="1712" y="1"/>
                  </a:moveTo>
                  <a:cubicBezTo>
                    <a:pt x="1" y="3018"/>
                    <a:pt x="2322" y="5730"/>
                    <a:pt x="2322" y="5730"/>
                  </a:cubicBezTo>
                  <a:cubicBezTo>
                    <a:pt x="2322" y="5730"/>
                    <a:pt x="3239" y="6979"/>
                    <a:pt x="5079" y="6979"/>
                  </a:cubicBezTo>
                  <a:cubicBezTo>
                    <a:pt x="6662" y="6979"/>
                    <a:pt x="8928" y="6054"/>
                    <a:pt x="11881" y="2612"/>
                  </a:cubicBezTo>
                  <a:lnTo>
                    <a:pt x="11881" y="2612"/>
                  </a:lnTo>
                  <a:cubicBezTo>
                    <a:pt x="11880" y="2612"/>
                    <a:pt x="9682" y="4238"/>
                    <a:pt x="7168" y="4238"/>
                  </a:cubicBezTo>
                  <a:cubicBezTo>
                    <a:pt x="5258" y="4238"/>
                    <a:pt x="3165" y="3300"/>
                    <a:pt x="1712" y="1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8"/>
            <p:cNvSpPr/>
            <p:nvPr/>
          </p:nvSpPr>
          <p:spPr>
            <a:xfrm>
              <a:off x="5964000" y="1960350"/>
              <a:ext cx="706875" cy="482325"/>
            </a:xfrm>
            <a:custGeom>
              <a:avLst/>
              <a:gdLst/>
              <a:ahLst/>
              <a:cxnLst/>
              <a:rect l="l" t="t" r="r" b="b"/>
              <a:pathLst>
                <a:path w="28275" h="19293" extrusionOk="0">
                  <a:moveTo>
                    <a:pt x="18574" y="1"/>
                  </a:moveTo>
                  <a:cubicBezTo>
                    <a:pt x="16045" y="1"/>
                    <a:pt x="13494" y="1149"/>
                    <a:pt x="11764" y="3808"/>
                  </a:cubicBezTo>
                  <a:cubicBezTo>
                    <a:pt x="8602" y="8659"/>
                    <a:pt x="6245" y="14687"/>
                    <a:pt x="89" y="14687"/>
                  </a:cubicBezTo>
                  <a:cubicBezTo>
                    <a:pt x="59" y="14687"/>
                    <a:pt x="30" y="14687"/>
                    <a:pt x="0" y="14687"/>
                  </a:cubicBezTo>
                  <a:lnTo>
                    <a:pt x="0" y="14687"/>
                  </a:lnTo>
                  <a:cubicBezTo>
                    <a:pt x="3837" y="17878"/>
                    <a:pt x="8460" y="19292"/>
                    <a:pt x="12791" y="19292"/>
                  </a:cubicBezTo>
                  <a:cubicBezTo>
                    <a:pt x="19464" y="19292"/>
                    <a:pt x="25445" y="15936"/>
                    <a:pt x="26791" y="10553"/>
                  </a:cubicBezTo>
                  <a:cubicBezTo>
                    <a:pt x="26835" y="10466"/>
                    <a:pt x="26849" y="10364"/>
                    <a:pt x="26878" y="10277"/>
                  </a:cubicBezTo>
                  <a:cubicBezTo>
                    <a:pt x="28274" y="4300"/>
                    <a:pt x="23467" y="1"/>
                    <a:pt x="18574" y="1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8"/>
            <p:cNvSpPr/>
            <p:nvPr/>
          </p:nvSpPr>
          <p:spPr>
            <a:xfrm>
              <a:off x="6148200" y="1847025"/>
              <a:ext cx="410875" cy="579150"/>
            </a:xfrm>
            <a:custGeom>
              <a:avLst/>
              <a:gdLst/>
              <a:ahLst/>
              <a:cxnLst/>
              <a:rect l="l" t="t" r="r" b="b"/>
              <a:pathLst>
                <a:path w="16435" h="23166" extrusionOk="0">
                  <a:moveTo>
                    <a:pt x="15246" y="1"/>
                  </a:moveTo>
                  <a:cubicBezTo>
                    <a:pt x="15188" y="15"/>
                    <a:pt x="15173" y="59"/>
                    <a:pt x="15173" y="102"/>
                  </a:cubicBezTo>
                  <a:cubicBezTo>
                    <a:pt x="16246" y="6615"/>
                    <a:pt x="15260" y="11967"/>
                    <a:pt x="12229" y="15985"/>
                  </a:cubicBezTo>
                  <a:cubicBezTo>
                    <a:pt x="7717" y="22005"/>
                    <a:pt x="146" y="22977"/>
                    <a:pt x="73" y="22991"/>
                  </a:cubicBezTo>
                  <a:cubicBezTo>
                    <a:pt x="30" y="23006"/>
                    <a:pt x="1" y="23049"/>
                    <a:pt x="1" y="23093"/>
                  </a:cubicBezTo>
                  <a:cubicBezTo>
                    <a:pt x="1" y="23136"/>
                    <a:pt x="44" y="23165"/>
                    <a:pt x="88" y="23165"/>
                  </a:cubicBezTo>
                  <a:cubicBezTo>
                    <a:pt x="175" y="23151"/>
                    <a:pt x="7833" y="22179"/>
                    <a:pt x="12374" y="16101"/>
                  </a:cubicBezTo>
                  <a:cubicBezTo>
                    <a:pt x="15449" y="12011"/>
                    <a:pt x="16435" y="6629"/>
                    <a:pt x="15347" y="73"/>
                  </a:cubicBezTo>
                  <a:cubicBezTo>
                    <a:pt x="15333" y="15"/>
                    <a:pt x="15304" y="1"/>
                    <a:pt x="15246" y="1"/>
                  </a:cubicBezTo>
                  <a:close/>
                </a:path>
              </a:pathLst>
            </a:custGeom>
            <a:solidFill>
              <a:srgbClr val="4E4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8"/>
            <p:cNvSpPr/>
            <p:nvPr/>
          </p:nvSpPr>
          <p:spPr>
            <a:xfrm>
              <a:off x="5567275" y="1371975"/>
              <a:ext cx="145075" cy="203100"/>
            </a:xfrm>
            <a:custGeom>
              <a:avLst/>
              <a:gdLst/>
              <a:ahLst/>
              <a:cxnLst/>
              <a:rect l="l" t="t" r="r" b="b"/>
              <a:pathLst>
                <a:path w="5803" h="8124" extrusionOk="0">
                  <a:moveTo>
                    <a:pt x="2945" y="1"/>
                  </a:moveTo>
                  <a:cubicBezTo>
                    <a:pt x="2437" y="1"/>
                    <a:pt x="1959" y="88"/>
                    <a:pt x="1524" y="277"/>
                  </a:cubicBezTo>
                  <a:cubicBezTo>
                    <a:pt x="1103" y="451"/>
                    <a:pt x="769" y="726"/>
                    <a:pt x="508" y="1074"/>
                  </a:cubicBezTo>
                  <a:cubicBezTo>
                    <a:pt x="262" y="1408"/>
                    <a:pt x="131" y="1829"/>
                    <a:pt x="131" y="2322"/>
                  </a:cubicBezTo>
                  <a:cubicBezTo>
                    <a:pt x="131" y="2641"/>
                    <a:pt x="189" y="2931"/>
                    <a:pt x="291" y="3192"/>
                  </a:cubicBezTo>
                  <a:cubicBezTo>
                    <a:pt x="407" y="3439"/>
                    <a:pt x="566" y="3656"/>
                    <a:pt x="769" y="3859"/>
                  </a:cubicBezTo>
                  <a:cubicBezTo>
                    <a:pt x="987" y="4048"/>
                    <a:pt x="1234" y="4207"/>
                    <a:pt x="1538" y="4338"/>
                  </a:cubicBezTo>
                  <a:cubicBezTo>
                    <a:pt x="1857" y="4454"/>
                    <a:pt x="2220" y="4556"/>
                    <a:pt x="2612" y="4599"/>
                  </a:cubicBezTo>
                  <a:cubicBezTo>
                    <a:pt x="3032" y="4657"/>
                    <a:pt x="3395" y="4744"/>
                    <a:pt x="3670" y="4860"/>
                  </a:cubicBezTo>
                  <a:cubicBezTo>
                    <a:pt x="3931" y="4962"/>
                    <a:pt x="4149" y="5092"/>
                    <a:pt x="4280" y="5252"/>
                  </a:cubicBezTo>
                  <a:cubicBezTo>
                    <a:pt x="4410" y="5411"/>
                    <a:pt x="4483" y="5614"/>
                    <a:pt x="4483" y="5832"/>
                  </a:cubicBezTo>
                  <a:cubicBezTo>
                    <a:pt x="4483" y="6035"/>
                    <a:pt x="4410" y="6195"/>
                    <a:pt x="4265" y="6340"/>
                  </a:cubicBezTo>
                  <a:cubicBezTo>
                    <a:pt x="4120" y="6485"/>
                    <a:pt x="3931" y="6601"/>
                    <a:pt x="3699" y="6688"/>
                  </a:cubicBezTo>
                  <a:cubicBezTo>
                    <a:pt x="3467" y="6775"/>
                    <a:pt x="3206" y="6818"/>
                    <a:pt x="2945" y="6818"/>
                  </a:cubicBezTo>
                  <a:cubicBezTo>
                    <a:pt x="2524" y="6818"/>
                    <a:pt x="2176" y="6760"/>
                    <a:pt x="1886" y="6630"/>
                  </a:cubicBezTo>
                  <a:cubicBezTo>
                    <a:pt x="1596" y="6528"/>
                    <a:pt x="1321" y="6340"/>
                    <a:pt x="1030" y="6108"/>
                  </a:cubicBezTo>
                  <a:cubicBezTo>
                    <a:pt x="929" y="6021"/>
                    <a:pt x="798" y="5977"/>
                    <a:pt x="653" y="5977"/>
                  </a:cubicBezTo>
                  <a:cubicBezTo>
                    <a:pt x="450" y="5977"/>
                    <a:pt x="305" y="6050"/>
                    <a:pt x="189" y="6180"/>
                  </a:cubicBezTo>
                  <a:cubicBezTo>
                    <a:pt x="59" y="6311"/>
                    <a:pt x="1" y="6456"/>
                    <a:pt x="1" y="6630"/>
                  </a:cubicBezTo>
                  <a:cubicBezTo>
                    <a:pt x="1" y="6731"/>
                    <a:pt x="30" y="6833"/>
                    <a:pt x="73" y="6934"/>
                  </a:cubicBezTo>
                  <a:cubicBezTo>
                    <a:pt x="117" y="7050"/>
                    <a:pt x="204" y="7137"/>
                    <a:pt x="291" y="7225"/>
                  </a:cubicBezTo>
                  <a:cubicBezTo>
                    <a:pt x="697" y="7558"/>
                    <a:pt x="1088" y="7790"/>
                    <a:pt x="1509" y="7921"/>
                  </a:cubicBezTo>
                  <a:cubicBezTo>
                    <a:pt x="1930" y="8051"/>
                    <a:pt x="2394" y="8124"/>
                    <a:pt x="2931" y="8124"/>
                  </a:cubicBezTo>
                  <a:cubicBezTo>
                    <a:pt x="3424" y="8124"/>
                    <a:pt x="3902" y="8066"/>
                    <a:pt x="4338" y="7863"/>
                  </a:cubicBezTo>
                  <a:cubicBezTo>
                    <a:pt x="4773" y="7660"/>
                    <a:pt x="5135" y="7399"/>
                    <a:pt x="5411" y="7050"/>
                  </a:cubicBezTo>
                  <a:cubicBezTo>
                    <a:pt x="5672" y="6688"/>
                    <a:pt x="5803" y="6267"/>
                    <a:pt x="5803" y="5774"/>
                  </a:cubicBezTo>
                  <a:cubicBezTo>
                    <a:pt x="5803" y="5397"/>
                    <a:pt x="5745" y="5078"/>
                    <a:pt x="5643" y="4802"/>
                  </a:cubicBezTo>
                  <a:cubicBezTo>
                    <a:pt x="5527" y="4527"/>
                    <a:pt x="5353" y="4309"/>
                    <a:pt x="5135" y="4135"/>
                  </a:cubicBezTo>
                  <a:cubicBezTo>
                    <a:pt x="4918" y="3946"/>
                    <a:pt x="4628" y="3801"/>
                    <a:pt x="4280" y="3700"/>
                  </a:cubicBezTo>
                  <a:cubicBezTo>
                    <a:pt x="3931" y="3584"/>
                    <a:pt x="3540" y="3497"/>
                    <a:pt x="3090" y="3410"/>
                  </a:cubicBezTo>
                  <a:cubicBezTo>
                    <a:pt x="2742" y="3337"/>
                    <a:pt x="2452" y="3265"/>
                    <a:pt x="2191" y="3163"/>
                  </a:cubicBezTo>
                  <a:cubicBezTo>
                    <a:pt x="1959" y="3091"/>
                    <a:pt x="1756" y="2975"/>
                    <a:pt x="1640" y="2829"/>
                  </a:cubicBezTo>
                  <a:cubicBezTo>
                    <a:pt x="1509" y="2684"/>
                    <a:pt x="1437" y="2481"/>
                    <a:pt x="1437" y="2264"/>
                  </a:cubicBezTo>
                  <a:cubicBezTo>
                    <a:pt x="1437" y="2075"/>
                    <a:pt x="1495" y="1916"/>
                    <a:pt x="1596" y="1771"/>
                  </a:cubicBezTo>
                  <a:cubicBezTo>
                    <a:pt x="1727" y="1626"/>
                    <a:pt x="1886" y="1524"/>
                    <a:pt x="2104" y="1422"/>
                  </a:cubicBezTo>
                  <a:cubicBezTo>
                    <a:pt x="2321" y="1335"/>
                    <a:pt x="2597" y="1306"/>
                    <a:pt x="2916" y="1306"/>
                  </a:cubicBezTo>
                  <a:cubicBezTo>
                    <a:pt x="3119" y="1306"/>
                    <a:pt x="3337" y="1321"/>
                    <a:pt x="3554" y="1393"/>
                  </a:cubicBezTo>
                  <a:cubicBezTo>
                    <a:pt x="3772" y="1451"/>
                    <a:pt x="3990" y="1539"/>
                    <a:pt x="4193" y="1626"/>
                  </a:cubicBezTo>
                  <a:cubicBezTo>
                    <a:pt x="4396" y="1727"/>
                    <a:pt x="4555" y="1814"/>
                    <a:pt x="4686" y="1916"/>
                  </a:cubicBezTo>
                  <a:cubicBezTo>
                    <a:pt x="4773" y="1988"/>
                    <a:pt x="4874" y="2032"/>
                    <a:pt x="4990" y="2032"/>
                  </a:cubicBezTo>
                  <a:cubicBezTo>
                    <a:pt x="5164" y="2032"/>
                    <a:pt x="5309" y="1959"/>
                    <a:pt x="5440" y="1829"/>
                  </a:cubicBezTo>
                  <a:cubicBezTo>
                    <a:pt x="5571" y="1684"/>
                    <a:pt x="5643" y="1539"/>
                    <a:pt x="5643" y="1379"/>
                  </a:cubicBezTo>
                  <a:cubicBezTo>
                    <a:pt x="5643" y="1161"/>
                    <a:pt x="5527" y="958"/>
                    <a:pt x="5309" y="770"/>
                  </a:cubicBezTo>
                  <a:cubicBezTo>
                    <a:pt x="5063" y="538"/>
                    <a:pt x="4715" y="364"/>
                    <a:pt x="4294" y="219"/>
                  </a:cubicBezTo>
                  <a:cubicBezTo>
                    <a:pt x="3888" y="74"/>
                    <a:pt x="3424" y="1"/>
                    <a:pt x="2945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8"/>
            <p:cNvSpPr/>
            <p:nvPr/>
          </p:nvSpPr>
          <p:spPr>
            <a:xfrm>
              <a:off x="5726825" y="1373800"/>
              <a:ext cx="174825" cy="200200"/>
            </a:xfrm>
            <a:custGeom>
              <a:avLst/>
              <a:gdLst/>
              <a:ahLst/>
              <a:cxnLst/>
              <a:rect l="l" t="t" r="r" b="b"/>
              <a:pathLst>
                <a:path w="6993" h="8008" extrusionOk="0">
                  <a:moveTo>
                    <a:pt x="3453" y="2225"/>
                  </a:moveTo>
                  <a:lnTo>
                    <a:pt x="4581" y="4860"/>
                  </a:lnTo>
                  <a:lnTo>
                    <a:pt x="2339" y="4860"/>
                  </a:lnTo>
                  <a:lnTo>
                    <a:pt x="3453" y="2225"/>
                  </a:lnTo>
                  <a:close/>
                  <a:moveTo>
                    <a:pt x="3526" y="1"/>
                  </a:moveTo>
                  <a:cubicBezTo>
                    <a:pt x="3381" y="1"/>
                    <a:pt x="3250" y="15"/>
                    <a:pt x="3119" y="102"/>
                  </a:cubicBezTo>
                  <a:cubicBezTo>
                    <a:pt x="3003" y="175"/>
                    <a:pt x="2902" y="305"/>
                    <a:pt x="2858" y="450"/>
                  </a:cubicBezTo>
                  <a:lnTo>
                    <a:pt x="44" y="7195"/>
                  </a:lnTo>
                  <a:cubicBezTo>
                    <a:pt x="30" y="7268"/>
                    <a:pt x="1" y="7340"/>
                    <a:pt x="1" y="7413"/>
                  </a:cubicBezTo>
                  <a:cubicBezTo>
                    <a:pt x="1" y="7572"/>
                    <a:pt x="59" y="7717"/>
                    <a:pt x="146" y="7833"/>
                  </a:cubicBezTo>
                  <a:cubicBezTo>
                    <a:pt x="247" y="7935"/>
                    <a:pt x="407" y="7993"/>
                    <a:pt x="610" y="7993"/>
                  </a:cubicBezTo>
                  <a:cubicBezTo>
                    <a:pt x="726" y="7993"/>
                    <a:pt x="857" y="7935"/>
                    <a:pt x="973" y="7862"/>
                  </a:cubicBezTo>
                  <a:cubicBezTo>
                    <a:pt x="1074" y="7790"/>
                    <a:pt x="1147" y="7688"/>
                    <a:pt x="1205" y="7543"/>
                  </a:cubicBezTo>
                  <a:lnTo>
                    <a:pt x="1787" y="6165"/>
                  </a:lnTo>
                  <a:lnTo>
                    <a:pt x="5140" y="6165"/>
                  </a:lnTo>
                  <a:lnTo>
                    <a:pt x="5730" y="7543"/>
                  </a:lnTo>
                  <a:cubicBezTo>
                    <a:pt x="5788" y="7688"/>
                    <a:pt x="5875" y="7790"/>
                    <a:pt x="5991" y="7891"/>
                  </a:cubicBezTo>
                  <a:cubicBezTo>
                    <a:pt x="6093" y="7978"/>
                    <a:pt x="6224" y="8007"/>
                    <a:pt x="6354" y="8007"/>
                  </a:cubicBezTo>
                  <a:cubicBezTo>
                    <a:pt x="6514" y="8007"/>
                    <a:pt x="6659" y="7964"/>
                    <a:pt x="6789" y="7833"/>
                  </a:cubicBezTo>
                  <a:cubicBezTo>
                    <a:pt x="6920" y="7703"/>
                    <a:pt x="6992" y="7543"/>
                    <a:pt x="6992" y="7340"/>
                  </a:cubicBezTo>
                  <a:cubicBezTo>
                    <a:pt x="6992" y="7253"/>
                    <a:pt x="6963" y="7166"/>
                    <a:pt x="6934" y="7064"/>
                  </a:cubicBezTo>
                  <a:lnTo>
                    <a:pt x="4164" y="450"/>
                  </a:lnTo>
                  <a:cubicBezTo>
                    <a:pt x="4106" y="305"/>
                    <a:pt x="4019" y="204"/>
                    <a:pt x="3903" y="131"/>
                  </a:cubicBezTo>
                  <a:cubicBezTo>
                    <a:pt x="3772" y="30"/>
                    <a:pt x="3656" y="1"/>
                    <a:pt x="3526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8"/>
            <p:cNvSpPr/>
            <p:nvPr/>
          </p:nvSpPr>
          <p:spPr>
            <a:xfrm>
              <a:off x="5886750" y="1373075"/>
              <a:ext cx="174825" cy="199100"/>
            </a:xfrm>
            <a:custGeom>
              <a:avLst/>
              <a:gdLst/>
              <a:ahLst/>
              <a:cxnLst/>
              <a:rect l="l" t="t" r="r" b="b"/>
              <a:pathLst>
                <a:path w="6993" h="7964" extrusionOk="0">
                  <a:moveTo>
                    <a:pt x="697" y="0"/>
                  </a:moveTo>
                  <a:cubicBezTo>
                    <a:pt x="552" y="0"/>
                    <a:pt x="407" y="73"/>
                    <a:pt x="247" y="189"/>
                  </a:cubicBezTo>
                  <a:cubicBezTo>
                    <a:pt x="73" y="320"/>
                    <a:pt x="1" y="479"/>
                    <a:pt x="1" y="697"/>
                  </a:cubicBezTo>
                  <a:cubicBezTo>
                    <a:pt x="1" y="755"/>
                    <a:pt x="30" y="784"/>
                    <a:pt x="30" y="842"/>
                  </a:cubicBezTo>
                  <a:cubicBezTo>
                    <a:pt x="30" y="900"/>
                    <a:pt x="44" y="958"/>
                    <a:pt x="59" y="987"/>
                  </a:cubicBezTo>
                  <a:lnTo>
                    <a:pt x="2858" y="7529"/>
                  </a:lnTo>
                  <a:cubicBezTo>
                    <a:pt x="2916" y="7659"/>
                    <a:pt x="3003" y="7775"/>
                    <a:pt x="3105" y="7848"/>
                  </a:cubicBezTo>
                  <a:cubicBezTo>
                    <a:pt x="3221" y="7906"/>
                    <a:pt x="3322" y="7964"/>
                    <a:pt x="3453" y="7964"/>
                  </a:cubicBezTo>
                  <a:cubicBezTo>
                    <a:pt x="3583" y="7964"/>
                    <a:pt x="3699" y="7935"/>
                    <a:pt x="3830" y="7862"/>
                  </a:cubicBezTo>
                  <a:cubicBezTo>
                    <a:pt x="3960" y="7790"/>
                    <a:pt x="4047" y="7674"/>
                    <a:pt x="4120" y="7529"/>
                  </a:cubicBezTo>
                  <a:lnTo>
                    <a:pt x="6920" y="1001"/>
                  </a:lnTo>
                  <a:cubicBezTo>
                    <a:pt x="6978" y="900"/>
                    <a:pt x="6992" y="784"/>
                    <a:pt x="6992" y="697"/>
                  </a:cubicBezTo>
                  <a:cubicBezTo>
                    <a:pt x="6992" y="494"/>
                    <a:pt x="6920" y="349"/>
                    <a:pt x="6774" y="233"/>
                  </a:cubicBezTo>
                  <a:cubicBezTo>
                    <a:pt x="6629" y="102"/>
                    <a:pt x="6470" y="44"/>
                    <a:pt x="6281" y="44"/>
                  </a:cubicBezTo>
                  <a:cubicBezTo>
                    <a:pt x="5991" y="44"/>
                    <a:pt x="5774" y="189"/>
                    <a:pt x="5643" y="436"/>
                  </a:cubicBezTo>
                  <a:lnTo>
                    <a:pt x="3573" y="5770"/>
                  </a:lnTo>
                  <a:lnTo>
                    <a:pt x="1306" y="436"/>
                  </a:lnTo>
                  <a:cubicBezTo>
                    <a:pt x="1190" y="160"/>
                    <a:pt x="987" y="0"/>
                    <a:pt x="697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8"/>
            <p:cNvSpPr/>
            <p:nvPr/>
          </p:nvSpPr>
          <p:spPr>
            <a:xfrm>
              <a:off x="6090900" y="1375250"/>
              <a:ext cx="128775" cy="196575"/>
            </a:xfrm>
            <a:custGeom>
              <a:avLst/>
              <a:gdLst/>
              <a:ahLst/>
              <a:cxnLst/>
              <a:rect l="l" t="t" r="r" b="b"/>
              <a:pathLst>
                <a:path w="5151" h="7863" extrusionOk="0">
                  <a:moveTo>
                    <a:pt x="668" y="1"/>
                  </a:moveTo>
                  <a:cubicBezTo>
                    <a:pt x="494" y="1"/>
                    <a:pt x="335" y="44"/>
                    <a:pt x="204" y="160"/>
                  </a:cubicBezTo>
                  <a:cubicBezTo>
                    <a:pt x="73" y="276"/>
                    <a:pt x="1" y="450"/>
                    <a:pt x="1" y="639"/>
                  </a:cubicBezTo>
                  <a:lnTo>
                    <a:pt x="1" y="7166"/>
                  </a:lnTo>
                  <a:cubicBezTo>
                    <a:pt x="1" y="7369"/>
                    <a:pt x="73" y="7529"/>
                    <a:pt x="204" y="7659"/>
                  </a:cubicBezTo>
                  <a:cubicBezTo>
                    <a:pt x="320" y="7790"/>
                    <a:pt x="494" y="7862"/>
                    <a:pt x="683" y="7862"/>
                  </a:cubicBezTo>
                  <a:lnTo>
                    <a:pt x="4454" y="7862"/>
                  </a:lnTo>
                  <a:cubicBezTo>
                    <a:pt x="4657" y="7862"/>
                    <a:pt x="4817" y="7804"/>
                    <a:pt x="4947" y="7688"/>
                  </a:cubicBezTo>
                  <a:cubicBezTo>
                    <a:pt x="5078" y="7558"/>
                    <a:pt x="5150" y="7398"/>
                    <a:pt x="5150" y="7210"/>
                  </a:cubicBezTo>
                  <a:cubicBezTo>
                    <a:pt x="5150" y="7050"/>
                    <a:pt x="5078" y="6876"/>
                    <a:pt x="4947" y="6760"/>
                  </a:cubicBezTo>
                  <a:cubicBezTo>
                    <a:pt x="4817" y="6629"/>
                    <a:pt x="4657" y="6557"/>
                    <a:pt x="4454" y="6557"/>
                  </a:cubicBezTo>
                  <a:lnTo>
                    <a:pt x="1393" y="6557"/>
                  </a:lnTo>
                  <a:lnTo>
                    <a:pt x="1393" y="4468"/>
                  </a:lnTo>
                  <a:lnTo>
                    <a:pt x="3946" y="4468"/>
                  </a:lnTo>
                  <a:cubicBezTo>
                    <a:pt x="4149" y="4468"/>
                    <a:pt x="4309" y="4396"/>
                    <a:pt x="4439" y="4294"/>
                  </a:cubicBezTo>
                  <a:cubicBezTo>
                    <a:pt x="4570" y="4178"/>
                    <a:pt x="4643" y="4018"/>
                    <a:pt x="4643" y="3844"/>
                  </a:cubicBezTo>
                  <a:cubicBezTo>
                    <a:pt x="4643" y="3656"/>
                    <a:pt x="4570" y="3496"/>
                    <a:pt x="4439" y="3366"/>
                  </a:cubicBezTo>
                  <a:cubicBezTo>
                    <a:pt x="4309" y="3235"/>
                    <a:pt x="4149" y="3192"/>
                    <a:pt x="3946" y="3192"/>
                  </a:cubicBezTo>
                  <a:lnTo>
                    <a:pt x="1393" y="3192"/>
                  </a:lnTo>
                  <a:lnTo>
                    <a:pt x="1393" y="1277"/>
                  </a:lnTo>
                  <a:lnTo>
                    <a:pt x="4439" y="1277"/>
                  </a:lnTo>
                  <a:cubicBezTo>
                    <a:pt x="4643" y="1277"/>
                    <a:pt x="4802" y="1204"/>
                    <a:pt x="4933" y="1103"/>
                  </a:cubicBezTo>
                  <a:cubicBezTo>
                    <a:pt x="5063" y="987"/>
                    <a:pt x="5136" y="827"/>
                    <a:pt x="5136" y="653"/>
                  </a:cubicBezTo>
                  <a:cubicBezTo>
                    <a:pt x="5136" y="465"/>
                    <a:pt x="5063" y="305"/>
                    <a:pt x="4933" y="175"/>
                  </a:cubicBezTo>
                  <a:cubicBezTo>
                    <a:pt x="4802" y="44"/>
                    <a:pt x="4643" y="1"/>
                    <a:pt x="4439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8"/>
            <p:cNvSpPr/>
            <p:nvPr/>
          </p:nvSpPr>
          <p:spPr>
            <a:xfrm>
              <a:off x="5387425" y="1645775"/>
              <a:ext cx="137825" cy="197650"/>
            </a:xfrm>
            <a:custGeom>
              <a:avLst/>
              <a:gdLst/>
              <a:ahLst/>
              <a:cxnLst/>
              <a:rect l="l" t="t" r="r" b="b"/>
              <a:pathLst>
                <a:path w="5513" h="7906" extrusionOk="0">
                  <a:moveTo>
                    <a:pt x="3264" y="1291"/>
                  </a:moveTo>
                  <a:cubicBezTo>
                    <a:pt x="3409" y="1291"/>
                    <a:pt x="3554" y="1349"/>
                    <a:pt x="3684" y="1465"/>
                  </a:cubicBezTo>
                  <a:cubicBezTo>
                    <a:pt x="3829" y="1581"/>
                    <a:pt x="3931" y="1741"/>
                    <a:pt x="4033" y="1915"/>
                  </a:cubicBezTo>
                  <a:cubicBezTo>
                    <a:pt x="4120" y="2118"/>
                    <a:pt x="4149" y="2321"/>
                    <a:pt x="4149" y="2539"/>
                  </a:cubicBezTo>
                  <a:cubicBezTo>
                    <a:pt x="4149" y="2742"/>
                    <a:pt x="4120" y="2930"/>
                    <a:pt x="4033" y="3133"/>
                  </a:cubicBezTo>
                  <a:cubicBezTo>
                    <a:pt x="3931" y="3336"/>
                    <a:pt x="3815" y="3482"/>
                    <a:pt x="3684" y="3612"/>
                  </a:cubicBezTo>
                  <a:cubicBezTo>
                    <a:pt x="3554" y="3728"/>
                    <a:pt x="3409" y="3786"/>
                    <a:pt x="3264" y="3786"/>
                  </a:cubicBezTo>
                  <a:lnTo>
                    <a:pt x="1291" y="3786"/>
                  </a:lnTo>
                  <a:lnTo>
                    <a:pt x="1291" y="1291"/>
                  </a:lnTo>
                  <a:close/>
                  <a:moveTo>
                    <a:pt x="696" y="0"/>
                  </a:moveTo>
                  <a:cubicBezTo>
                    <a:pt x="493" y="0"/>
                    <a:pt x="334" y="73"/>
                    <a:pt x="203" y="203"/>
                  </a:cubicBezTo>
                  <a:cubicBezTo>
                    <a:pt x="73" y="319"/>
                    <a:pt x="0" y="479"/>
                    <a:pt x="0" y="682"/>
                  </a:cubicBezTo>
                  <a:lnTo>
                    <a:pt x="0" y="7209"/>
                  </a:lnTo>
                  <a:cubicBezTo>
                    <a:pt x="0" y="7412"/>
                    <a:pt x="58" y="7572"/>
                    <a:pt x="189" y="7703"/>
                  </a:cubicBezTo>
                  <a:cubicBezTo>
                    <a:pt x="305" y="7833"/>
                    <a:pt x="464" y="7906"/>
                    <a:pt x="653" y="7906"/>
                  </a:cubicBezTo>
                  <a:cubicBezTo>
                    <a:pt x="856" y="7906"/>
                    <a:pt x="1001" y="7833"/>
                    <a:pt x="1117" y="7703"/>
                  </a:cubicBezTo>
                  <a:cubicBezTo>
                    <a:pt x="1248" y="7572"/>
                    <a:pt x="1306" y="7412"/>
                    <a:pt x="1306" y="7209"/>
                  </a:cubicBezTo>
                  <a:lnTo>
                    <a:pt x="1306" y="5077"/>
                  </a:lnTo>
                  <a:lnTo>
                    <a:pt x="3264" y="5077"/>
                  </a:lnTo>
                  <a:cubicBezTo>
                    <a:pt x="3655" y="5077"/>
                    <a:pt x="4018" y="4961"/>
                    <a:pt x="4366" y="4729"/>
                  </a:cubicBezTo>
                  <a:cubicBezTo>
                    <a:pt x="4714" y="4497"/>
                    <a:pt x="4990" y="4192"/>
                    <a:pt x="5207" y="3801"/>
                  </a:cubicBezTo>
                  <a:cubicBezTo>
                    <a:pt x="5410" y="3424"/>
                    <a:pt x="5512" y="3003"/>
                    <a:pt x="5512" y="2539"/>
                  </a:cubicBezTo>
                  <a:cubicBezTo>
                    <a:pt x="5512" y="2060"/>
                    <a:pt x="5425" y="1625"/>
                    <a:pt x="5207" y="1248"/>
                  </a:cubicBezTo>
                  <a:cubicBezTo>
                    <a:pt x="4990" y="871"/>
                    <a:pt x="4714" y="581"/>
                    <a:pt x="4366" y="348"/>
                  </a:cubicBezTo>
                  <a:cubicBezTo>
                    <a:pt x="4033" y="102"/>
                    <a:pt x="3670" y="0"/>
                    <a:pt x="3264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8"/>
            <p:cNvSpPr/>
            <p:nvPr/>
          </p:nvSpPr>
          <p:spPr>
            <a:xfrm>
              <a:off x="5557850" y="1644675"/>
              <a:ext cx="125850" cy="197675"/>
            </a:xfrm>
            <a:custGeom>
              <a:avLst/>
              <a:gdLst/>
              <a:ahLst/>
              <a:cxnLst/>
              <a:rect l="l" t="t" r="r" b="b"/>
              <a:pathLst>
                <a:path w="5034" h="7907" extrusionOk="0">
                  <a:moveTo>
                    <a:pt x="726" y="1"/>
                  </a:moveTo>
                  <a:cubicBezTo>
                    <a:pt x="508" y="1"/>
                    <a:pt x="320" y="73"/>
                    <a:pt x="204" y="204"/>
                  </a:cubicBezTo>
                  <a:cubicBezTo>
                    <a:pt x="73" y="334"/>
                    <a:pt x="0" y="494"/>
                    <a:pt x="0" y="697"/>
                  </a:cubicBezTo>
                  <a:lnTo>
                    <a:pt x="0" y="7224"/>
                  </a:lnTo>
                  <a:cubicBezTo>
                    <a:pt x="0" y="7427"/>
                    <a:pt x="73" y="7587"/>
                    <a:pt x="204" y="7717"/>
                  </a:cubicBezTo>
                  <a:cubicBezTo>
                    <a:pt x="320" y="7834"/>
                    <a:pt x="494" y="7906"/>
                    <a:pt x="682" y="7906"/>
                  </a:cubicBezTo>
                  <a:lnTo>
                    <a:pt x="4352" y="7906"/>
                  </a:lnTo>
                  <a:cubicBezTo>
                    <a:pt x="4555" y="7906"/>
                    <a:pt x="4715" y="7863"/>
                    <a:pt x="4845" y="7732"/>
                  </a:cubicBezTo>
                  <a:cubicBezTo>
                    <a:pt x="4961" y="7601"/>
                    <a:pt x="5034" y="7442"/>
                    <a:pt x="5034" y="7253"/>
                  </a:cubicBezTo>
                  <a:cubicBezTo>
                    <a:pt x="5034" y="7079"/>
                    <a:pt x="4976" y="6920"/>
                    <a:pt x="4845" y="6789"/>
                  </a:cubicBezTo>
                  <a:cubicBezTo>
                    <a:pt x="4715" y="6659"/>
                    <a:pt x="4555" y="6601"/>
                    <a:pt x="4352" y="6601"/>
                  </a:cubicBezTo>
                  <a:lnTo>
                    <a:pt x="4352" y="6572"/>
                  </a:lnTo>
                  <a:lnTo>
                    <a:pt x="1407" y="6572"/>
                  </a:lnTo>
                  <a:lnTo>
                    <a:pt x="1407" y="697"/>
                  </a:lnTo>
                  <a:cubicBezTo>
                    <a:pt x="1407" y="494"/>
                    <a:pt x="1335" y="334"/>
                    <a:pt x="1190" y="204"/>
                  </a:cubicBezTo>
                  <a:cubicBezTo>
                    <a:pt x="1074" y="73"/>
                    <a:pt x="900" y="1"/>
                    <a:pt x="726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8"/>
            <p:cNvSpPr/>
            <p:nvPr/>
          </p:nvSpPr>
          <p:spPr>
            <a:xfrm>
              <a:off x="5697825" y="1644325"/>
              <a:ext cx="174800" cy="200550"/>
            </a:xfrm>
            <a:custGeom>
              <a:avLst/>
              <a:gdLst/>
              <a:ahLst/>
              <a:cxnLst/>
              <a:rect l="l" t="t" r="r" b="b"/>
              <a:pathLst>
                <a:path w="6992" h="8022" extrusionOk="0">
                  <a:moveTo>
                    <a:pt x="3453" y="2225"/>
                  </a:moveTo>
                  <a:lnTo>
                    <a:pt x="4581" y="4859"/>
                  </a:lnTo>
                  <a:lnTo>
                    <a:pt x="2339" y="4859"/>
                  </a:lnTo>
                  <a:lnTo>
                    <a:pt x="3453" y="2225"/>
                  </a:lnTo>
                  <a:close/>
                  <a:moveTo>
                    <a:pt x="3525" y="0"/>
                  </a:moveTo>
                  <a:cubicBezTo>
                    <a:pt x="3380" y="0"/>
                    <a:pt x="3250" y="15"/>
                    <a:pt x="3119" y="116"/>
                  </a:cubicBezTo>
                  <a:cubicBezTo>
                    <a:pt x="3003" y="189"/>
                    <a:pt x="2901" y="305"/>
                    <a:pt x="2858" y="450"/>
                  </a:cubicBezTo>
                  <a:lnTo>
                    <a:pt x="44" y="7195"/>
                  </a:lnTo>
                  <a:cubicBezTo>
                    <a:pt x="15" y="7267"/>
                    <a:pt x="0" y="7340"/>
                    <a:pt x="0" y="7412"/>
                  </a:cubicBezTo>
                  <a:cubicBezTo>
                    <a:pt x="0" y="7586"/>
                    <a:pt x="58" y="7731"/>
                    <a:pt x="145" y="7833"/>
                  </a:cubicBezTo>
                  <a:cubicBezTo>
                    <a:pt x="247" y="7949"/>
                    <a:pt x="407" y="7993"/>
                    <a:pt x="610" y="7993"/>
                  </a:cubicBezTo>
                  <a:cubicBezTo>
                    <a:pt x="726" y="7993"/>
                    <a:pt x="856" y="7949"/>
                    <a:pt x="972" y="7877"/>
                  </a:cubicBezTo>
                  <a:cubicBezTo>
                    <a:pt x="1074" y="7804"/>
                    <a:pt x="1146" y="7688"/>
                    <a:pt x="1204" y="7543"/>
                  </a:cubicBezTo>
                  <a:lnTo>
                    <a:pt x="1787" y="6165"/>
                  </a:lnTo>
                  <a:lnTo>
                    <a:pt x="5140" y="6165"/>
                  </a:lnTo>
                  <a:lnTo>
                    <a:pt x="5730" y="7543"/>
                  </a:lnTo>
                  <a:cubicBezTo>
                    <a:pt x="5788" y="7688"/>
                    <a:pt x="5875" y="7804"/>
                    <a:pt x="5991" y="7891"/>
                  </a:cubicBezTo>
                  <a:cubicBezTo>
                    <a:pt x="6093" y="7978"/>
                    <a:pt x="6223" y="8022"/>
                    <a:pt x="6354" y="8022"/>
                  </a:cubicBezTo>
                  <a:cubicBezTo>
                    <a:pt x="6513" y="8022"/>
                    <a:pt x="6658" y="7964"/>
                    <a:pt x="6789" y="7833"/>
                  </a:cubicBezTo>
                  <a:cubicBezTo>
                    <a:pt x="6905" y="7702"/>
                    <a:pt x="6992" y="7543"/>
                    <a:pt x="6992" y="7340"/>
                  </a:cubicBezTo>
                  <a:cubicBezTo>
                    <a:pt x="6992" y="7253"/>
                    <a:pt x="6963" y="7166"/>
                    <a:pt x="6934" y="7079"/>
                  </a:cubicBezTo>
                  <a:lnTo>
                    <a:pt x="4163" y="450"/>
                  </a:lnTo>
                  <a:cubicBezTo>
                    <a:pt x="4105" y="305"/>
                    <a:pt x="4004" y="203"/>
                    <a:pt x="3902" y="131"/>
                  </a:cubicBezTo>
                  <a:cubicBezTo>
                    <a:pt x="3772" y="44"/>
                    <a:pt x="3656" y="0"/>
                    <a:pt x="3525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8"/>
            <p:cNvSpPr/>
            <p:nvPr/>
          </p:nvSpPr>
          <p:spPr>
            <a:xfrm>
              <a:off x="5896550" y="1645775"/>
              <a:ext cx="164650" cy="197650"/>
            </a:xfrm>
            <a:custGeom>
              <a:avLst/>
              <a:gdLst/>
              <a:ahLst/>
              <a:cxnLst/>
              <a:rect l="l" t="t" r="r" b="b"/>
              <a:pathLst>
                <a:path w="6586" h="7906" extrusionOk="0">
                  <a:moveTo>
                    <a:pt x="682" y="0"/>
                  </a:moveTo>
                  <a:cubicBezTo>
                    <a:pt x="479" y="0"/>
                    <a:pt x="319" y="73"/>
                    <a:pt x="189" y="203"/>
                  </a:cubicBezTo>
                  <a:cubicBezTo>
                    <a:pt x="73" y="319"/>
                    <a:pt x="0" y="493"/>
                    <a:pt x="0" y="682"/>
                  </a:cubicBezTo>
                  <a:lnTo>
                    <a:pt x="0" y="7267"/>
                  </a:lnTo>
                  <a:cubicBezTo>
                    <a:pt x="0" y="7456"/>
                    <a:pt x="58" y="7601"/>
                    <a:pt x="160" y="7717"/>
                  </a:cubicBezTo>
                  <a:cubicBezTo>
                    <a:pt x="276" y="7848"/>
                    <a:pt x="421" y="7906"/>
                    <a:pt x="595" y="7906"/>
                  </a:cubicBezTo>
                  <a:cubicBezTo>
                    <a:pt x="783" y="7906"/>
                    <a:pt x="943" y="7848"/>
                    <a:pt x="1045" y="7717"/>
                  </a:cubicBezTo>
                  <a:cubicBezTo>
                    <a:pt x="1175" y="7601"/>
                    <a:pt x="1233" y="7456"/>
                    <a:pt x="1233" y="7267"/>
                  </a:cubicBezTo>
                  <a:lnTo>
                    <a:pt x="1233" y="2457"/>
                  </a:lnTo>
                  <a:lnTo>
                    <a:pt x="5367" y="7703"/>
                  </a:lnTo>
                  <a:cubicBezTo>
                    <a:pt x="5425" y="7775"/>
                    <a:pt x="5498" y="7819"/>
                    <a:pt x="5599" y="7848"/>
                  </a:cubicBezTo>
                  <a:cubicBezTo>
                    <a:pt x="5686" y="7891"/>
                    <a:pt x="5802" y="7906"/>
                    <a:pt x="5889" y="7906"/>
                  </a:cubicBezTo>
                  <a:cubicBezTo>
                    <a:pt x="6092" y="7906"/>
                    <a:pt x="6252" y="7833"/>
                    <a:pt x="6382" y="7703"/>
                  </a:cubicBezTo>
                  <a:cubicBezTo>
                    <a:pt x="6513" y="7572"/>
                    <a:pt x="6586" y="7412"/>
                    <a:pt x="6586" y="7209"/>
                  </a:cubicBezTo>
                  <a:lnTo>
                    <a:pt x="6586" y="639"/>
                  </a:lnTo>
                  <a:cubicBezTo>
                    <a:pt x="6586" y="450"/>
                    <a:pt x="6528" y="305"/>
                    <a:pt x="6411" y="174"/>
                  </a:cubicBezTo>
                  <a:cubicBezTo>
                    <a:pt x="6310" y="58"/>
                    <a:pt x="6165" y="0"/>
                    <a:pt x="5976" y="0"/>
                  </a:cubicBezTo>
                  <a:cubicBezTo>
                    <a:pt x="5788" y="0"/>
                    <a:pt x="5643" y="44"/>
                    <a:pt x="5527" y="145"/>
                  </a:cubicBezTo>
                  <a:cubicBezTo>
                    <a:pt x="5425" y="276"/>
                    <a:pt x="5367" y="421"/>
                    <a:pt x="5367" y="595"/>
                  </a:cubicBezTo>
                  <a:lnTo>
                    <a:pt x="5367" y="5457"/>
                  </a:lnTo>
                  <a:lnTo>
                    <a:pt x="1262" y="232"/>
                  </a:lnTo>
                  <a:cubicBezTo>
                    <a:pt x="1204" y="160"/>
                    <a:pt x="1117" y="87"/>
                    <a:pt x="1016" y="58"/>
                  </a:cubicBezTo>
                  <a:cubicBezTo>
                    <a:pt x="900" y="15"/>
                    <a:pt x="798" y="0"/>
                    <a:pt x="682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8"/>
            <p:cNvSpPr/>
            <p:nvPr/>
          </p:nvSpPr>
          <p:spPr>
            <a:xfrm>
              <a:off x="6103975" y="1645775"/>
              <a:ext cx="128750" cy="197300"/>
            </a:xfrm>
            <a:custGeom>
              <a:avLst/>
              <a:gdLst/>
              <a:ahLst/>
              <a:cxnLst/>
              <a:rect l="l" t="t" r="r" b="b"/>
              <a:pathLst>
                <a:path w="5150" h="7892" extrusionOk="0">
                  <a:moveTo>
                    <a:pt x="682" y="0"/>
                  </a:moveTo>
                  <a:cubicBezTo>
                    <a:pt x="479" y="0"/>
                    <a:pt x="319" y="44"/>
                    <a:pt x="203" y="174"/>
                  </a:cubicBezTo>
                  <a:cubicBezTo>
                    <a:pt x="73" y="305"/>
                    <a:pt x="0" y="464"/>
                    <a:pt x="0" y="668"/>
                  </a:cubicBezTo>
                  <a:lnTo>
                    <a:pt x="0" y="7195"/>
                  </a:lnTo>
                  <a:cubicBezTo>
                    <a:pt x="0" y="7398"/>
                    <a:pt x="73" y="7557"/>
                    <a:pt x="203" y="7688"/>
                  </a:cubicBezTo>
                  <a:cubicBezTo>
                    <a:pt x="334" y="7819"/>
                    <a:pt x="493" y="7891"/>
                    <a:pt x="696" y="7891"/>
                  </a:cubicBezTo>
                  <a:lnTo>
                    <a:pt x="4468" y="7891"/>
                  </a:lnTo>
                  <a:cubicBezTo>
                    <a:pt x="4656" y="7891"/>
                    <a:pt x="4830" y="7833"/>
                    <a:pt x="4946" y="7703"/>
                  </a:cubicBezTo>
                  <a:cubicBezTo>
                    <a:pt x="5077" y="7572"/>
                    <a:pt x="5149" y="7412"/>
                    <a:pt x="5149" y="7238"/>
                  </a:cubicBezTo>
                  <a:cubicBezTo>
                    <a:pt x="5149" y="7064"/>
                    <a:pt x="5077" y="6905"/>
                    <a:pt x="4946" y="6774"/>
                  </a:cubicBezTo>
                  <a:cubicBezTo>
                    <a:pt x="4830" y="6644"/>
                    <a:pt x="4656" y="6571"/>
                    <a:pt x="4468" y="6571"/>
                  </a:cubicBezTo>
                  <a:lnTo>
                    <a:pt x="1393" y="6571"/>
                  </a:lnTo>
                  <a:lnTo>
                    <a:pt x="1393" y="4482"/>
                  </a:lnTo>
                  <a:lnTo>
                    <a:pt x="3960" y="4482"/>
                  </a:lnTo>
                  <a:cubicBezTo>
                    <a:pt x="4149" y="4482"/>
                    <a:pt x="4323" y="4410"/>
                    <a:pt x="4439" y="4294"/>
                  </a:cubicBezTo>
                  <a:cubicBezTo>
                    <a:pt x="4569" y="4192"/>
                    <a:pt x="4642" y="4018"/>
                    <a:pt x="4642" y="3844"/>
                  </a:cubicBezTo>
                  <a:cubicBezTo>
                    <a:pt x="4642" y="3656"/>
                    <a:pt x="4569" y="3496"/>
                    <a:pt x="4439" y="3365"/>
                  </a:cubicBezTo>
                  <a:cubicBezTo>
                    <a:pt x="4323" y="3249"/>
                    <a:pt x="4149" y="3191"/>
                    <a:pt x="3960" y="3191"/>
                  </a:cubicBezTo>
                  <a:lnTo>
                    <a:pt x="1393" y="3191"/>
                  </a:lnTo>
                  <a:lnTo>
                    <a:pt x="1393" y="1291"/>
                  </a:lnTo>
                  <a:lnTo>
                    <a:pt x="4453" y="1291"/>
                  </a:lnTo>
                  <a:cubicBezTo>
                    <a:pt x="4642" y="1291"/>
                    <a:pt x="4816" y="1219"/>
                    <a:pt x="4932" y="1103"/>
                  </a:cubicBezTo>
                  <a:cubicBezTo>
                    <a:pt x="5062" y="1001"/>
                    <a:pt x="5135" y="827"/>
                    <a:pt x="5135" y="653"/>
                  </a:cubicBezTo>
                  <a:cubicBezTo>
                    <a:pt x="5135" y="464"/>
                    <a:pt x="5062" y="305"/>
                    <a:pt x="4932" y="174"/>
                  </a:cubicBezTo>
                  <a:cubicBezTo>
                    <a:pt x="4816" y="58"/>
                    <a:pt x="4642" y="0"/>
                    <a:pt x="4453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8"/>
            <p:cNvSpPr/>
            <p:nvPr/>
          </p:nvSpPr>
          <p:spPr>
            <a:xfrm>
              <a:off x="6251925" y="1645050"/>
              <a:ext cx="159575" cy="198025"/>
            </a:xfrm>
            <a:custGeom>
              <a:avLst/>
              <a:gdLst/>
              <a:ahLst/>
              <a:cxnLst/>
              <a:rect l="l" t="t" r="r" b="b"/>
              <a:pathLst>
                <a:path w="6383" h="7921" extrusionOk="0">
                  <a:moveTo>
                    <a:pt x="682" y="0"/>
                  </a:moveTo>
                  <a:cubicBezTo>
                    <a:pt x="493" y="0"/>
                    <a:pt x="319" y="73"/>
                    <a:pt x="203" y="189"/>
                  </a:cubicBezTo>
                  <a:cubicBezTo>
                    <a:pt x="73" y="319"/>
                    <a:pt x="0" y="464"/>
                    <a:pt x="0" y="653"/>
                  </a:cubicBezTo>
                  <a:cubicBezTo>
                    <a:pt x="0" y="856"/>
                    <a:pt x="73" y="1001"/>
                    <a:pt x="203" y="1132"/>
                  </a:cubicBezTo>
                  <a:cubicBezTo>
                    <a:pt x="319" y="1262"/>
                    <a:pt x="493" y="1320"/>
                    <a:pt x="682" y="1320"/>
                  </a:cubicBezTo>
                  <a:lnTo>
                    <a:pt x="2466" y="1320"/>
                  </a:lnTo>
                  <a:lnTo>
                    <a:pt x="2466" y="7224"/>
                  </a:lnTo>
                  <a:cubicBezTo>
                    <a:pt x="2466" y="7427"/>
                    <a:pt x="2539" y="7586"/>
                    <a:pt x="2669" y="7717"/>
                  </a:cubicBezTo>
                  <a:cubicBezTo>
                    <a:pt x="2814" y="7848"/>
                    <a:pt x="2974" y="7920"/>
                    <a:pt x="3191" y="7920"/>
                  </a:cubicBezTo>
                  <a:cubicBezTo>
                    <a:pt x="3409" y="7920"/>
                    <a:pt x="3583" y="7848"/>
                    <a:pt x="3713" y="7717"/>
                  </a:cubicBezTo>
                  <a:cubicBezTo>
                    <a:pt x="3859" y="7586"/>
                    <a:pt x="3931" y="7427"/>
                    <a:pt x="3931" y="7224"/>
                  </a:cubicBezTo>
                  <a:lnTo>
                    <a:pt x="3931" y="1320"/>
                  </a:lnTo>
                  <a:lnTo>
                    <a:pt x="5686" y="1320"/>
                  </a:lnTo>
                  <a:cubicBezTo>
                    <a:pt x="5889" y="1320"/>
                    <a:pt x="6049" y="1248"/>
                    <a:pt x="6179" y="1132"/>
                  </a:cubicBezTo>
                  <a:cubicBezTo>
                    <a:pt x="6310" y="1001"/>
                    <a:pt x="6382" y="856"/>
                    <a:pt x="6382" y="653"/>
                  </a:cubicBezTo>
                  <a:cubicBezTo>
                    <a:pt x="6382" y="464"/>
                    <a:pt x="6310" y="319"/>
                    <a:pt x="6179" y="189"/>
                  </a:cubicBezTo>
                  <a:cubicBezTo>
                    <a:pt x="6049" y="58"/>
                    <a:pt x="5889" y="0"/>
                    <a:pt x="5686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8"/>
            <p:cNvSpPr/>
            <p:nvPr/>
          </p:nvSpPr>
          <p:spPr>
            <a:xfrm>
              <a:off x="5802950" y="1923550"/>
              <a:ext cx="144825" cy="127300"/>
            </a:xfrm>
            <a:custGeom>
              <a:avLst/>
              <a:gdLst/>
              <a:ahLst/>
              <a:cxnLst/>
              <a:rect l="l" t="t" r="r" b="b"/>
              <a:pathLst>
                <a:path w="5793" h="5092" extrusionOk="0">
                  <a:moveTo>
                    <a:pt x="1655" y="0"/>
                  </a:moveTo>
                  <a:cubicBezTo>
                    <a:pt x="830" y="0"/>
                    <a:pt x="0" y="706"/>
                    <a:pt x="248" y="1726"/>
                  </a:cubicBezTo>
                  <a:cubicBezTo>
                    <a:pt x="771" y="4047"/>
                    <a:pt x="2903" y="5091"/>
                    <a:pt x="2903" y="5091"/>
                  </a:cubicBezTo>
                  <a:cubicBezTo>
                    <a:pt x="2903" y="5091"/>
                    <a:pt x="5050" y="4062"/>
                    <a:pt x="5572" y="1726"/>
                  </a:cubicBezTo>
                  <a:cubicBezTo>
                    <a:pt x="5792" y="706"/>
                    <a:pt x="4953" y="0"/>
                    <a:pt x="4124" y="0"/>
                  </a:cubicBezTo>
                  <a:cubicBezTo>
                    <a:pt x="3645" y="0"/>
                    <a:pt x="3169" y="236"/>
                    <a:pt x="2903" y="783"/>
                  </a:cubicBezTo>
                  <a:cubicBezTo>
                    <a:pt x="2888" y="812"/>
                    <a:pt x="2888" y="1219"/>
                    <a:pt x="2888" y="1219"/>
                  </a:cubicBezTo>
                  <a:cubicBezTo>
                    <a:pt x="2888" y="1219"/>
                    <a:pt x="2888" y="812"/>
                    <a:pt x="2874" y="783"/>
                  </a:cubicBezTo>
                  <a:cubicBezTo>
                    <a:pt x="2608" y="236"/>
                    <a:pt x="2132" y="0"/>
                    <a:pt x="1655" y="0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0" name="Google Shape;680;p28"/>
          <p:cNvGrpSpPr/>
          <p:nvPr/>
        </p:nvGrpSpPr>
        <p:grpSpPr>
          <a:xfrm rot="-430100">
            <a:off x="232165" y="2523289"/>
            <a:ext cx="2146753" cy="2208399"/>
            <a:chOff x="2864625" y="686975"/>
            <a:chExt cx="1768200" cy="1818975"/>
          </a:xfrm>
        </p:grpSpPr>
        <p:sp>
          <p:nvSpPr>
            <p:cNvPr id="681" name="Google Shape;681;p28"/>
            <p:cNvSpPr/>
            <p:nvPr/>
          </p:nvSpPr>
          <p:spPr>
            <a:xfrm>
              <a:off x="2864625" y="686975"/>
              <a:ext cx="1768200" cy="1818975"/>
            </a:xfrm>
            <a:custGeom>
              <a:avLst/>
              <a:gdLst/>
              <a:ahLst/>
              <a:cxnLst/>
              <a:rect l="l" t="t" r="r" b="b"/>
              <a:pathLst>
                <a:path w="70728" h="72759" extrusionOk="0">
                  <a:moveTo>
                    <a:pt x="11401" y="1"/>
                  </a:moveTo>
                  <a:cubicBezTo>
                    <a:pt x="11285" y="15"/>
                    <a:pt x="11184" y="44"/>
                    <a:pt x="11053" y="59"/>
                  </a:cubicBezTo>
                  <a:lnTo>
                    <a:pt x="11039" y="59"/>
                  </a:lnTo>
                  <a:cubicBezTo>
                    <a:pt x="10908" y="88"/>
                    <a:pt x="10792" y="131"/>
                    <a:pt x="10676" y="160"/>
                  </a:cubicBezTo>
                  <a:cubicBezTo>
                    <a:pt x="10647" y="160"/>
                    <a:pt x="10632" y="175"/>
                    <a:pt x="10618" y="175"/>
                  </a:cubicBezTo>
                  <a:cubicBezTo>
                    <a:pt x="10502" y="218"/>
                    <a:pt x="10400" y="277"/>
                    <a:pt x="10284" y="349"/>
                  </a:cubicBezTo>
                  <a:cubicBezTo>
                    <a:pt x="10284" y="349"/>
                    <a:pt x="10270" y="349"/>
                    <a:pt x="10270" y="364"/>
                  </a:cubicBezTo>
                  <a:cubicBezTo>
                    <a:pt x="10183" y="422"/>
                    <a:pt x="10096" y="465"/>
                    <a:pt x="9994" y="538"/>
                  </a:cubicBezTo>
                  <a:cubicBezTo>
                    <a:pt x="9980" y="567"/>
                    <a:pt x="9965" y="581"/>
                    <a:pt x="9951" y="581"/>
                  </a:cubicBezTo>
                  <a:cubicBezTo>
                    <a:pt x="9951" y="581"/>
                    <a:pt x="9922" y="581"/>
                    <a:pt x="9922" y="596"/>
                  </a:cubicBezTo>
                  <a:lnTo>
                    <a:pt x="9907" y="610"/>
                  </a:lnTo>
                  <a:cubicBezTo>
                    <a:pt x="9820" y="683"/>
                    <a:pt x="9733" y="784"/>
                    <a:pt x="9632" y="871"/>
                  </a:cubicBezTo>
                  <a:lnTo>
                    <a:pt x="9617" y="886"/>
                  </a:lnTo>
                  <a:cubicBezTo>
                    <a:pt x="9530" y="973"/>
                    <a:pt x="9458" y="1089"/>
                    <a:pt x="9385" y="1190"/>
                  </a:cubicBezTo>
                  <a:cubicBezTo>
                    <a:pt x="9385" y="1219"/>
                    <a:pt x="9371" y="1219"/>
                    <a:pt x="9371" y="1234"/>
                  </a:cubicBezTo>
                  <a:cubicBezTo>
                    <a:pt x="9298" y="1335"/>
                    <a:pt x="9240" y="1437"/>
                    <a:pt x="9182" y="1553"/>
                  </a:cubicBezTo>
                  <a:cubicBezTo>
                    <a:pt x="9182" y="1553"/>
                    <a:pt x="9182" y="1582"/>
                    <a:pt x="9167" y="1582"/>
                  </a:cubicBezTo>
                  <a:cubicBezTo>
                    <a:pt x="9109" y="1683"/>
                    <a:pt x="9051" y="1814"/>
                    <a:pt x="9022" y="1916"/>
                  </a:cubicBezTo>
                  <a:cubicBezTo>
                    <a:pt x="9022" y="1945"/>
                    <a:pt x="9008" y="1959"/>
                    <a:pt x="9008" y="1974"/>
                  </a:cubicBezTo>
                  <a:cubicBezTo>
                    <a:pt x="8964" y="2090"/>
                    <a:pt x="8950" y="2191"/>
                    <a:pt x="8935" y="2307"/>
                  </a:cubicBezTo>
                  <a:cubicBezTo>
                    <a:pt x="8935" y="2322"/>
                    <a:pt x="8935" y="2336"/>
                    <a:pt x="8906" y="2351"/>
                  </a:cubicBezTo>
                  <a:cubicBezTo>
                    <a:pt x="8892" y="2467"/>
                    <a:pt x="8877" y="2597"/>
                    <a:pt x="8877" y="2699"/>
                  </a:cubicBezTo>
                  <a:lnTo>
                    <a:pt x="8877" y="2786"/>
                  </a:lnTo>
                  <a:cubicBezTo>
                    <a:pt x="8877" y="2902"/>
                    <a:pt x="8877" y="2989"/>
                    <a:pt x="8892" y="3105"/>
                  </a:cubicBezTo>
                  <a:lnTo>
                    <a:pt x="8892" y="3149"/>
                  </a:lnTo>
                  <a:cubicBezTo>
                    <a:pt x="8906" y="3265"/>
                    <a:pt x="8935" y="3395"/>
                    <a:pt x="8964" y="3497"/>
                  </a:cubicBezTo>
                  <a:cubicBezTo>
                    <a:pt x="8964" y="3511"/>
                    <a:pt x="8964" y="3540"/>
                    <a:pt x="8979" y="3555"/>
                  </a:cubicBezTo>
                  <a:cubicBezTo>
                    <a:pt x="9008" y="3613"/>
                    <a:pt x="10720" y="9589"/>
                    <a:pt x="9443" y="17697"/>
                  </a:cubicBezTo>
                  <a:cubicBezTo>
                    <a:pt x="8442" y="24065"/>
                    <a:pt x="11619" y="27851"/>
                    <a:pt x="14911" y="29287"/>
                  </a:cubicBezTo>
                  <a:cubicBezTo>
                    <a:pt x="15999" y="29751"/>
                    <a:pt x="17145" y="29997"/>
                    <a:pt x="18248" y="29997"/>
                  </a:cubicBezTo>
                  <a:lnTo>
                    <a:pt x="18567" y="29997"/>
                  </a:lnTo>
                  <a:cubicBezTo>
                    <a:pt x="19974" y="35408"/>
                    <a:pt x="20423" y="40369"/>
                    <a:pt x="20539" y="43995"/>
                  </a:cubicBezTo>
                  <a:cubicBezTo>
                    <a:pt x="14143" y="45083"/>
                    <a:pt x="9400" y="49971"/>
                    <a:pt x="6658" y="53655"/>
                  </a:cubicBezTo>
                  <a:cubicBezTo>
                    <a:pt x="6024" y="53569"/>
                    <a:pt x="5430" y="53520"/>
                    <a:pt x="4876" y="53520"/>
                  </a:cubicBezTo>
                  <a:cubicBezTo>
                    <a:pt x="3467" y="53520"/>
                    <a:pt x="2317" y="53837"/>
                    <a:pt x="1422" y="54671"/>
                  </a:cubicBezTo>
                  <a:cubicBezTo>
                    <a:pt x="885" y="55178"/>
                    <a:pt x="0" y="56339"/>
                    <a:pt x="305" y="58224"/>
                  </a:cubicBezTo>
                  <a:cubicBezTo>
                    <a:pt x="842" y="61691"/>
                    <a:pt x="7166" y="64635"/>
                    <a:pt x="10894" y="66086"/>
                  </a:cubicBezTo>
                  <a:cubicBezTo>
                    <a:pt x="14162" y="67365"/>
                    <a:pt x="20296" y="69358"/>
                    <a:pt x="26744" y="69358"/>
                  </a:cubicBezTo>
                  <a:cubicBezTo>
                    <a:pt x="27535" y="69358"/>
                    <a:pt x="28331" y="69328"/>
                    <a:pt x="29126" y="69263"/>
                  </a:cubicBezTo>
                  <a:cubicBezTo>
                    <a:pt x="30103" y="69184"/>
                    <a:pt x="31022" y="69148"/>
                    <a:pt x="31885" y="69148"/>
                  </a:cubicBezTo>
                  <a:cubicBezTo>
                    <a:pt x="39286" y="69148"/>
                    <a:pt x="42561" y="71756"/>
                    <a:pt x="42834" y="71990"/>
                  </a:cubicBezTo>
                  <a:cubicBezTo>
                    <a:pt x="43341" y="72512"/>
                    <a:pt x="43994" y="72758"/>
                    <a:pt x="44690" y="72758"/>
                  </a:cubicBezTo>
                  <a:cubicBezTo>
                    <a:pt x="45068" y="72758"/>
                    <a:pt x="45445" y="72686"/>
                    <a:pt x="45807" y="72526"/>
                  </a:cubicBezTo>
                  <a:cubicBezTo>
                    <a:pt x="48114" y="71569"/>
                    <a:pt x="51711" y="68914"/>
                    <a:pt x="53321" y="64592"/>
                  </a:cubicBezTo>
                  <a:cubicBezTo>
                    <a:pt x="57252" y="64316"/>
                    <a:pt x="61009" y="62721"/>
                    <a:pt x="64127" y="59921"/>
                  </a:cubicBezTo>
                  <a:cubicBezTo>
                    <a:pt x="68058" y="56397"/>
                    <a:pt x="70393" y="51218"/>
                    <a:pt x="70524" y="45735"/>
                  </a:cubicBezTo>
                  <a:cubicBezTo>
                    <a:pt x="70727" y="38744"/>
                    <a:pt x="69654" y="25936"/>
                    <a:pt x="60573" y="18974"/>
                  </a:cubicBezTo>
                  <a:cubicBezTo>
                    <a:pt x="57426" y="16560"/>
                    <a:pt x="53563" y="15364"/>
                    <a:pt x="49595" y="15364"/>
                  </a:cubicBezTo>
                  <a:cubicBezTo>
                    <a:pt x="47529" y="15364"/>
                    <a:pt x="45436" y="15688"/>
                    <a:pt x="43399" y="16334"/>
                  </a:cubicBezTo>
                  <a:cubicBezTo>
                    <a:pt x="44618" y="13839"/>
                    <a:pt x="45648" y="12403"/>
                    <a:pt x="45662" y="12359"/>
                  </a:cubicBezTo>
                  <a:cubicBezTo>
                    <a:pt x="45662" y="12345"/>
                    <a:pt x="45691" y="12345"/>
                    <a:pt x="45691" y="12330"/>
                  </a:cubicBezTo>
                  <a:cubicBezTo>
                    <a:pt x="45764" y="12229"/>
                    <a:pt x="45836" y="12127"/>
                    <a:pt x="45880" y="12011"/>
                  </a:cubicBezTo>
                  <a:lnTo>
                    <a:pt x="45880" y="11982"/>
                  </a:lnTo>
                  <a:cubicBezTo>
                    <a:pt x="45938" y="11881"/>
                    <a:pt x="45996" y="11765"/>
                    <a:pt x="46025" y="11663"/>
                  </a:cubicBezTo>
                  <a:cubicBezTo>
                    <a:pt x="46054" y="11648"/>
                    <a:pt x="46054" y="11605"/>
                    <a:pt x="46068" y="11590"/>
                  </a:cubicBezTo>
                  <a:cubicBezTo>
                    <a:pt x="46097" y="11474"/>
                    <a:pt x="46141" y="11373"/>
                    <a:pt x="46155" y="11242"/>
                  </a:cubicBezTo>
                  <a:lnTo>
                    <a:pt x="46155" y="11184"/>
                  </a:lnTo>
                  <a:cubicBezTo>
                    <a:pt x="46170" y="11083"/>
                    <a:pt x="46199" y="10967"/>
                    <a:pt x="46199" y="10880"/>
                  </a:cubicBezTo>
                  <a:lnTo>
                    <a:pt x="46199" y="10807"/>
                  </a:lnTo>
                  <a:lnTo>
                    <a:pt x="46199" y="10445"/>
                  </a:lnTo>
                  <a:lnTo>
                    <a:pt x="46199" y="10387"/>
                  </a:lnTo>
                  <a:lnTo>
                    <a:pt x="46141" y="10067"/>
                  </a:lnTo>
                  <a:cubicBezTo>
                    <a:pt x="46141" y="10053"/>
                    <a:pt x="46126" y="10024"/>
                    <a:pt x="46126" y="9995"/>
                  </a:cubicBezTo>
                  <a:cubicBezTo>
                    <a:pt x="46083" y="9864"/>
                    <a:pt x="46054" y="9763"/>
                    <a:pt x="46010" y="9647"/>
                  </a:cubicBezTo>
                  <a:cubicBezTo>
                    <a:pt x="46010" y="9632"/>
                    <a:pt x="45996" y="9603"/>
                    <a:pt x="45996" y="9589"/>
                  </a:cubicBezTo>
                  <a:cubicBezTo>
                    <a:pt x="45952" y="9502"/>
                    <a:pt x="45909" y="9400"/>
                    <a:pt x="45851" y="9299"/>
                  </a:cubicBezTo>
                  <a:cubicBezTo>
                    <a:pt x="45836" y="9284"/>
                    <a:pt x="45836" y="9270"/>
                    <a:pt x="45836" y="9255"/>
                  </a:cubicBezTo>
                  <a:cubicBezTo>
                    <a:pt x="45836" y="9226"/>
                    <a:pt x="45807" y="9226"/>
                    <a:pt x="45807" y="9212"/>
                  </a:cubicBezTo>
                  <a:cubicBezTo>
                    <a:pt x="45793" y="9197"/>
                    <a:pt x="45793" y="9168"/>
                    <a:pt x="45778" y="9154"/>
                  </a:cubicBezTo>
                  <a:cubicBezTo>
                    <a:pt x="45720" y="9067"/>
                    <a:pt x="45648" y="8994"/>
                    <a:pt x="45590" y="8907"/>
                  </a:cubicBezTo>
                  <a:cubicBezTo>
                    <a:pt x="45575" y="8893"/>
                    <a:pt x="45575" y="8864"/>
                    <a:pt x="45561" y="8864"/>
                  </a:cubicBezTo>
                  <a:cubicBezTo>
                    <a:pt x="45488" y="8776"/>
                    <a:pt x="45416" y="8704"/>
                    <a:pt x="45329" y="8631"/>
                  </a:cubicBezTo>
                  <a:lnTo>
                    <a:pt x="45271" y="8573"/>
                  </a:lnTo>
                  <a:cubicBezTo>
                    <a:pt x="45184" y="8486"/>
                    <a:pt x="45068" y="8414"/>
                    <a:pt x="44981" y="8356"/>
                  </a:cubicBezTo>
                  <a:cubicBezTo>
                    <a:pt x="44966" y="8356"/>
                    <a:pt x="44966" y="8341"/>
                    <a:pt x="44937" y="8341"/>
                  </a:cubicBezTo>
                  <a:cubicBezTo>
                    <a:pt x="44850" y="8283"/>
                    <a:pt x="44748" y="8240"/>
                    <a:pt x="44647" y="8182"/>
                  </a:cubicBezTo>
                  <a:cubicBezTo>
                    <a:pt x="44632" y="8167"/>
                    <a:pt x="44618" y="8167"/>
                    <a:pt x="44603" y="8138"/>
                  </a:cubicBezTo>
                  <a:cubicBezTo>
                    <a:pt x="44487" y="8080"/>
                    <a:pt x="44386" y="8051"/>
                    <a:pt x="44255" y="8008"/>
                  </a:cubicBezTo>
                  <a:cubicBezTo>
                    <a:pt x="44241" y="8008"/>
                    <a:pt x="44212" y="7993"/>
                    <a:pt x="44197" y="7993"/>
                  </a:cubicBezTo>
                  <a:cubicBezTo>
                    <a:pt x="44096" y="7964"/>
                    <a:pt x="43994" y="7950"/>
                    <a:pt x="43893" y="7921"/>
                  </a:cubicBezTo>
                  <a:cubicBezTo>
                    <a:pt x="43878" y="7921"/>
                    <a:pt x="43835" y="7906"/>
                    <a:pt x="43820" y="7906"/>
                  </a:cubicBezTo>
                  <a:cubicBezTo>
                    <a:pt x="43690" y="7892"/>
                    <a:pt x="43588" y="7892"/>
                    <a:pt x="43457" y="7892"/>
                  </a:cubicBezTo>
                  <a:lnTo>
                    <a:pt x="43385" y="7892"/>
                  </a:lnTo>
                  <a:cubicBezTo>
                    <a:pt x="43269" y="7892"/>
                    <a:pt x="43153" y="7906"/>
                    <a:pt x="43037" y="7921"/>
                  </a:cubicBezTo>
                  <a:lnTo>
                    <a:pt x="42950" y="7921"/>
                  </a:lnTo>
                  <a:cubicBezTo>
                    <a:pt x="41949" y="8095"/>
                    <a:pt x="35059" y="9415"/>
                    <a:pt x="31795" y="14448"/>
                  </a:cubicBezTo>
                  <a:cubicBezTo>
                    <a:pt x="30983" y="15724"/>
                    <a:pt x="29330" y="16725"/>
                    <a:pt x="27589" y="17770"/>
                  </a:cubicBezTo>
                  <a:cubicBezTo>
                    <a:pt x="27168" y="18031"/>
                    <a:pt x="26777" y="18263"/>
                    <a:pt x="26371" y="18509"/>
                  </a:cubicBezTo>
                  <a:cubicBezTo>
                    <a:pt x="26356" y="18538"/>
                    <a:pt x="26341" y="18538"/>
                    <a:pt x="26341" y="18553"/>
                  </a:cubicBezTo>
                  <a:cubicBezTo>
                    <a:pt x="26022" y="17683"/>
                    <a:pt x="25587" y="16827"/>
                    <a:pt x="24978" y="16044"/>
                  </a:cubicBezTo>
                  <a:cubicBezTo>
                    <a:pt x="24688" y="15666"/>
                    <a:pt x="24398" y="15304"/>
                    <a:pt x="24093" y="14927"/>
                  </a:cubicBezTo>
                  <a:cubicBezTo>
                    <a:pt x="22817" y="13346"/>
                    <a:pt x="21627" y="11837"/>
                    <a:pt x="21279" y="10358"/>
                  </a:cubicBezTo>
                  <a:cubicBezTo>
                    <a:pt x="19959" y="4483"/>
                    <a:pt x="13940" y="857"/>
                    <a:pt x="13069" y="364"/>
                  </a:cubicBezTo>
                  <a:lnTo>
                    <a:pt x="13040" y="364"/>
                  </a:lnTo>
                  <a:cubicBezTo>
                    <a:pt x="13026" y="364"/>
                    <a:pt x="13026" y="349"/>
                    <a:pt x="13011" y="349"/>
                  </a:cubicBezTo>
                  <a:cubicBezTo>
                    <a:pt x="12997" y="349"/>
                    <a:pt x="12997" y="335"/>
                    <a:pt x="12968" y="335"/>
                  </a:cubicBezTo>
                  <a:cubicBezTo>
                    <a:pt x="12881" y="277"/>
                    <a:pt x="12779" y="233"/>
                    <a:pt x="12663" y="189"/>
                  </a:cubicBezTo>
                  <a:cubicBezTo>
                    <a:pt x="12649" y="160"/>
                    <a:pt x="12605" y="160"/>
                    <a:pt x="12591" y="146"/>
                  </a:cubicBezTo>
                  <a:cubicBezTo>
                    <a:pt x="12489" y="117"/>
                    <a:pt x="12373" y="73"/>
                    <a:pt x="12272" y="59"/>
                  </a:cubicBezTo>
                  <a:cubicBezTo>
                    <a:pt x="12228" y="59"/>
                    <a:pt x="12214" y="44"/>
                    <a:pt x="12170" y="44"/>
                  </a:cubicBezTo>
                  <a:cubicBezTo>
                    <a:pt x="12083" y="15"/>
                    <a:pt x="11981" y="1"/>
                    <a:pt x="118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8"/>
            <p:cNvSpPr/>
            <p:nvPr/>
          </p:nvSpPr>
          <p:spPr>
            <a:xfrm>
              <a:off x="3541800" y="1140225"/>
              <a:ext cx="1021750" cy="1094750"/>
            </a:xfrm>
            <a:custGeom>
              <a:avLst/>
              <a:gdLst/>
              <a:ahLst/>
              <a:cxnLst/>
              <a:rect l="l" t="t" r="r" b="b"/>
              <a:pathLst>
                <a:path w="40870" h="43790" extrusionOk="0">
                  <a:moveTo>
                    <a:pt x="22572" y="0"/>
                  </a:moveTo>
                  <a:cubicBezTo>
                    <a:pt x="11637" y="0"/>
                    <a:pt x="0" y="10492"/>
                    <a:pt x="6275" y="27359"/>
                  </a:cubicBezTo>
                  <a:cubicBezTo>
                    <a:pt x="10507" y="38774"/>
                    <a:pt x="17998" y="43789"/>
                    <a:pt x="25020" y="43789"/>
                  </a:cubicBezTo>
                  <a:cubicBezTo>
                    <a:pt x="28732" y="43789"/>
                    <a:pt x="32313" y="42388"/>
                    <a:pt x="35213" y="39790"/>
                  </a:cubicBezTo>
                  <a:cubicBezTo>
                    <a:pt x="38665" y="36686"/>
                    <a:pt x="40579" y="32218"/>
                    <a:pt x="40695" y="27562"/>
                  </a:cubicBezTo>
                  <a:cubicBezTo>
                    <a:pt x="40870" y="21180"/>
                    <a:pt x="39956" y="9256"/>
                    <a:pt x="31818" y="3019"/>
                  </a:cubicBezTo>
                  <a:cubicBezTo>
                    <a:pt x="29149" y="968"/>
                    <a:pt x="25893" y="0"/>
                    <a:pt x="2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8"/>
            <p:cNvSpPr/>
            <p:nvPr/>
          </p:nvSpPr>
          <p:spPr>
            <a:xfrm>
              <a:off x="3821950" y="1397000"/>
              <a:ext cx="99400" cy="144350"/>
            </a:xfrm>
            <a:custGeom>
              <a:avLst/>
              <a:gdLst/>
              <a:ahLst/>
              <a:cxnLst/>
              <a:rect l="l" t="t" r="r" b="b"/>
              <a:pathLst>
                <a:path w="3976" h="5774" extrusionOk="0">
                  <a:moveTo>
                    <a:pt x="2350" y="958"/>
                  </a:moveTo>
                  <a:cubicBezTo>
                    <a:pt x="2467" y="958"/>
                    <a:pt x="2568" y="987"/>
                    <a:pt x="2655" y="1089"/>
                  </a:cubicBezTo>
                  <a:cubicBezTo>
                    <a:pt x="2771" y="1161"/>
                    <a:pt x="2844" y="1263"/>
                    <a:pt x="2916" y="1408"/>
                  </a:cubicBezTo>
                  <a:cubicBezTo>
                    <a:pt x="2974" y="1538"/>
                    <a:pt x="3003" y="1683"/>
                    <a:pt x="3003" y="1843"/>
                  </a:cubicBezTo>
                  <a:cubicBezTo>
                    <a:pt x="3003" y="1988"/>
                    <a:pt x="2989" y="2133"/>
                    <a:pt x="2916" y="2278"/>
                  </a:cubicBezTo>
                  <a:cubicBezTo>
                    <a:pt x="2844" y="2423"/>
                    <a:pt x="2757" y="2539"/>
                    <a:pt x="2655" y="2626"/>
                  </a:cubicBezTo>
                  <a:cubicBezTo>
                    <a:pt x="2554" y="2713"/>
                    <a:pt x="2467" y="2757"/>
                    <a:pt x="2350" y="2757"/>
                  </a:cubicBezTo>
                  <a:lnTo>
                    <a:pt x="2350" y="2771"/>
                  </a:lnTo>
                  <a:lnTo>
                    <a:pt x="914" y="2771"/>
                  </a:lnTo>
                  <a:lnTo>
                    <a:pt x="914" y="958"/>
                  </a:lnTo>
                  <a:close/>
                  <a:moveTo>
                    <a:pt x="508" y="1"/>
                  </a:moveTo>
                  <a:cubicBezTo>
                    <a:pt x="363" y="1"/>
                    <a:pt x="233" y="44"/>
                    <a:pt x="146" y="146"/>
                  </a:cubicBezTo>
                  <a:cubicBezTo>
                    <a:pt x="44" y="247"/>
                    <a:pt x="1" y="363"/>
                    <a:pt x="1" y="509"/>
                  </a:cubicBezTo>
                  <a:lnTo>
                    <a:pt x="1" y="5266"/>
                  </a:lnTo>
                  <a:cubicBezTo>
                    <a:pt x="1" y="5411"/>
                    <a:pt x="30" y="5542"/>
                    <a:pt x="117" y="5629"/>
                  </a:cubicBezTo>
                  <a:cubicBezTo>
                    <a:pt x="218" y="5716"/>
                    <a:pt x="320" y="5774"/>
                    <a:pt x="465" y="5774"/>
                  </a:cubicBezTo>
                  <a:cubicBezTo>
                    <a:pt x="610" y="5774"/>
                    <a:pt x="726" y="5716"/>
                    <a:pt x="813" y="5629"/>
                  </a:cubicBezTo>
                  <a:cubicBezTo>
                    <a:pt x="900" y="5527"/>
                    <a:pt x="944" y="5411"/>
                    <a:pt x="944" y="5266"/>
                  </a:cubicBezTo>
                  <a:lnTo>
                    <a:pt x="944" y="3714"/>
                  </a:lnTo>
                  <a:lnTo>
                    <a:pt x="2350" y="3714"/>
                  </a:lnTo>
                  <a:cubicBezTo>
                    <a:pt x="2641" y="3714"/>
                    <a:pt x="2902" y="3613"/>
                    <a:pt x="3148" y="3453"/>
                  </a:cubicBezTo>
                  <a:cubicBezTo>
                    <a:pt x="3380" y="3293"/>
                    <a:pt x="3598" y="3061"/>
                    <a:pt x="3743" y="2786"/>
                  </a:cubicBezTo>
                  <a:cubicBezTo>
                    <a:pt x="3917" y="2510"/>
                    <a:pt x="3975" y="2206"/>
                    <a:pt x="3975" y="1857"/>
                  </a:cubicBezTo>
                  <a:cubicBezTo>
                    <a:pt x="3975" y="1524"/>
                    <a:pt x="3888" y="1190"/>
                    <a:pt x="3743" y="915"/>
                  </a:cubicBezTo>
                  <a:cubicBezTo>
                    <a:pt x="3598" y="625"/>
                    <a:pt x="3409" y="407"/>
                    <a:pt x="3148" y="247"/>
                  </a:cubicBezTo>
                  <a:cubicBezTo>
                    <a:pt x="2902" y="88"/>
                    <a:pt x="2641" y="1"/>
                    <a:pt x="2350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8"/>
            <p:cNvSpPr/>
            <p:nvPr/>
          </p:nvSpPr>
          <p:spPr>
            <a:xfrm>
              <a:off x="3944525" y="1397000"/>
              <a:ext cx="92125" cy="143275"/>
            </a:xfrm>
            <a:custGeom>
              <a:avLst/>
              <a:gdLst/>
              <a:ahLst/>
              <a:cxnLst/>
              <a:rect l="l" t="t" r="r" b="b"/>
              <a:pathLst>
                <a:path w="3685" h="5731" extrusionOk="0">
                  <a:moveTo>
                    <a:pt x="537" y="1"/>
                  </a:moveTo>
                  <a:cubicBezTo>
                    <a:pt x="363" y="1"/>
                    <a:pt x="247" y="44"/>
                    <a:pt x="145" y="146"/>
                  </a:cubicBezTo>
                  <a:cubicBezTo>
                    <a:pt x="58" y="247"/>
                    <a:pt x="0" y="363"/>
                    <a:pt x="0" y="509"/>
                  </a:cubicBezTo>
                  <a:lnTo>
                    <a:pt x="0" y="5208"/>
                  </a:lnTo>
                  <a:cubicBezTo>
                    <a:pt x="0" y="5368"/>
                    <a:pt x="58" y="5484"/>
                    <a:pt x="145" y="5571"/>
                  </a:cubicBezTo>
                  <a:cubicBezTo>
                    <a:pt x="261" y="5672"/>
                    <a:pt x="363" y="5730"/>
                    <a:pt x="508" y="5730"/>
                  </a:cubicBezTo>
                  <a:lnTo>
                    <a:pt x="3177" y="5730"/>
                  </a:lnTo>
                  <a:cubicBezTo>
                    <a:pt x="3322" y="5730"/>
                    <a:pt x="3453" y="5687"/>
                    <a:pt x="3540" y="5600"/>
                  </a:cubicBezTo>
                  <a:cubicBezTo>
                    <a:pt x="3627" y="5513"/>
                    <a:pt x="3685" y="5397"/>
                    <a:pt x="3685" y="5252"/>
                  </a:cubicBezTo>
                  <a:cubicBezTo>
                    <a:pt x="3685" y="5107"/>
                    <a:pt x="3627" y="5005"/>
                    <a:pt x="3540" y="4904"/>
                  </a:cubicBezTo>
                  <a:cubicBezTo>
                    <a:pt x="3438" y="4817"/>
                    <a:pt x="3322" y="4788"/>
                    <a:pt x="3177" y="4788"/>
                  </a:cubicBezTo>
                  <a:lnTo>
                    <a:pt x="1016" y="4788"/>
                  </a:lnTo>
                  <a:lnTo>
                    <a:pt x="1016" y="509"/>
                  </a:lnTo>
                  <a:cubicBezTo>
                    <a:pt x="1016" y="363"/>
                    <a:pt x="987" y="233"/>
                    <a:pt x="871" y="146"/>
                  </a:cubicBezTo>
                  <a:cubicBezTo>
                    <a:pt x="784" y="44"/>
                    <a:pt x="653" y="1"/>
                    <a:pt x="537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8"/>
            <p:cNvSpPr/>
            <p:nvPr/>
          </p:nvSpPr>
          <p:spPr>
            <a:xfrm>
              <a:off x="4046775" y="1395825"/>
              <a:ext cx="126225" cy="145525"/>
            </a:xfrm>
            <a:custGeom>
              <a:avLst/>
              <a:gdLst/>
              <a:ahLst/>
              <a:cxnLst/>
              <a:rect l="l" t="t" r="r" b="b"/>
              <a:pathLst>
                <a:path w="5049" h="5821" extrusionOk="0">
                  <a:moveTo>
                    <a:pt x="2512" y="1629"/>
                  </a:moveTo>
                  <a:lnTo>
                    <a:pt x="3337" y="3558"/>
                  </a:lnTo>
                  <a:lnTo>
                    <a:pt x="1694" y="3558"/>
                  </a:lnTo>
                  <a:lnTo>
                    <a:pt x="2512" y="1629"/>
                  </a:lnTo>
                  <a:close/>
                  <a:moveTo>
                    <a:pt x="2496" y="1"/>
                  </a:moveTo>
                  <a:cubicBezTo>
                    <a:pt x="2408" y="1"/>
                    <a:pt x="2336" y="29"/>
                    <a:pt x="2264" y="77"/>
                  </a:cubicBezTo>
                  <a:cubicBezTo>
                    <a:pt x="2177" y="135"/>
                    <a:pt x="2104" y="222"/>
                    <a:pt x="2061" y="338"/>
                  </a:cubicBezTo>
                  <a:lnTo>
                    <a:pt x="15" y="5226"/>
                  </a:lnTo>
                  <a:cubicBezTo>
                    <a:pt x="1" y="5284"/>
                    <a:pt x="1" y="5342"/>
                    <a:pt x="1" y="5386"/>
                  </a:cubicBezTo>
                  <a:cubicBezTo>
                    <a:pt x="1" y="5516"/>
                    <a:pt x="30" y="5603"/>
                    <a:pt x="102" y="5705"/>
                  </a:cubicBezTo>
                  <a:cubicBezTo>
                    <a:pt x="175" y="5792"/>
                    <a:pt x="291" y="5821"/>
                    <a:pt x="436" y="5821"/>
                  </a:cubicBezTo>
                  <a:cubicBezTo>
                    <a:pt x="523" y="5821"/>
                    <a:pt x="610" y="5792"/>
                    <a:pt x="683" y="5734"/>
                  </a:cubicBezTo>
                  <a:cubicBezTo>
                    <a:pt x="770" y="5676"/>
                    <a:pt x="828" y="5603"/>
                    <a:pt x="871" y="5502"/>
                  </a:cubicBezTo>
                  <a:lnTo>
                    <a:pt x="1295" y="4501"/>
                  </a:lnTo>
                  <a:lnTo>
                    <a:pt x="3740" y="4501"/>
                  </a:lnTo>
                  <a:lnTo>
                    <a:pt x="4149" y="5458"/>
                  </a:lnTo>
                  <a:cubicBezTo>
                    <a:pt x="4178" y="5574"/>
                    <a:pt x="4251" y="5661"/>
                    <a:pt x="4323" y="5719"/>
                  </a:cubicBezTo>
                  <a:cubicBezTo>
                    <a:pt x="4425" y="5777"/>
                    <a:pt x="4512" y="5806"/>
                    <a:pt x="4599" y="5806"/>
                  </a:cubicBezTo>
                  <a:cubicBezTo>
                    <a:pt x="4715" y="5806"/>
                    <a:pt x="4817" y="5777"/>
                    <a:pt x="4904" y="5676"/>
                  </a:cubicBezTo>
                  <a:cubicBezTo>
                    <a:pt x="5005" y="5603"/>
                    <a:pt x="5049" y="5487"/>
                    <a:pt x="5049" y="5342"/>
                  </a:cubicBezTo>
                  <a:cubicBezTo>
                    <a:pt x="5049" y="5284"/>
                    <a:pt x="5049" y="5212"/>
                    <a:pt x="5020" y="5139"/>
                  </a:cubicBezTo>
                  <a:lnTo>
                    <a:pt x="3003" y="338"/>
                  </a:lnTo>
                  <a:cubicBezTo>
                    <a:pt x="2974" y="236"/>
                    <a:pt x="2916" y="149"/>
                    <a:pt x="2829" y="91"/>
                  </a:cubicBezTo>
                  <a:cubicBezTo>
                    <a:pt x="2728" y="48"/>
                    <a:pt x="2641" y="4"/>
                    <a:pt x="2554" y="4"/>
                  </a:cubicBezTo>
                  <a:cubicBezTo>
                    <a:pt x="2534" y="2"/>
                    <a:pt x="2515" y="1"/>
                    <a:pt x="2496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8"/>
            <p:cNvSpPr/>
            <p:nvPr/>
          </p:nvSpPr>
          <p:spPr>
            <a:xfrm>
              <a:off x="4191100" y="1397000"/>
              <a:ext cx="120425" cy="143625"/>
            </a:xfrm>
            <a:custGeom>
              <a:avLst/>
              <a:gdLst/>
              <a:ahLst/>
              <a:cxnLst/>
              <a:rect l="l" t="t" r="r" b="b"/>
              <a:pathLst>
                <a:path w="4817" h="5745" extrusionOk="0">
                  <a:moveTo>
                    <a:pt x="509" y="1"/>
                  </a:moveTo>
                  <a:cubicBezTo>
                    <a:pt x="363" y="1"/>
                    <a:pt x="247" y="44"/>
                    <a:pt x="146" y="146"/>
                  </a:cubicBezTo>
                  <a:cubicBezTo>
                    <a:pt x="59" y="247"/>
                    <a:pt x="1" y="363"/>
                    <a:pt x="1" y="509"/>
                  </a:cubicBezTo>
                  <a:lnTo>
                    <a:pt x="1" y="5266"/>
                  </a:lnTo>
                  <a:cubicBezTo>
                    <a:pt x="1" y="5397"/>
                    <a:pt x="44" y="5513"/>
                    <a:pt x="131" y="5600"/>
                  </a:cubicBezTo>
                  <a:cubicBezTo>
                    <a:pt x="218" y="5687"/>
                    <a:pt x="334" y="5730"/>
                    <a:pt x="465" y="5730"/>
                  </a:cubicBezTo>
                  <a:cubicBezTo>
                    <a:pt x="581" y="5730"/>
                    <a:pt x="697" y="5687"/>
                    <a:pt x="784" y="5600"/>
                  </a:cubicBezTo>
                  <a:cubicBezTo>
                    <a:pt x="871" y="5513"/>
                    <a:pt x="915" y="5397"/>
                    <a:pt x="915" y="5266"/>
                  </a:cubicBezTo>
                  <a:lnTo>
                    <a:pt x="915" y="1772"/>
                  </a:lnTo>
                  <a:lnTo>
                    <a:pt x="3917" y="5600"/>
                  </a:lnTo>
                  <a:cubicBezTo>
                    <a:pt x="3961" y="5658"/>
                    <a:pt x="4019" y="5687"/>
                    <a:pt x="4091" y="5701"/>
                  </a:cubicBezTo>
                  <a:cubicBezTo>
                    <a:pt x="4164" y="5730"/>
                    <a:pt x="4236" y="5745"/>
                    <a:pt x="4309" y="5745"/>
                  </a:cubicBezTo>
                  <a:cubicBezTo>
                    <a:pt x="4454" y="5745"/>
                    <a:pt x="4570" y="5687"/>
                    <a:pt x="4671" y="5600"/>
                  </a:cubicBezTo>
                  <a:cubicBezTo>
                    <a:pt x="4759" y="5484"/>
                    <a:pt x="4817" y="5382"/>
                    <a:pt x="4817" y="5237"/>
                  </a:cubicBezTo>
                  <a:lnTo>
                    <a:pt x="4817" y="450"/>
                  </a:lnTo>
                  <a:cubicBezTo>
                    <a:pt x="4817" y="320"/>
                    <a:pt x="4773" y="204"/>
                    <a:pt x="4686" y="117"/>
                  </a:cubicBezTo>
                  <a:cubicBezTo>
                    <a:pt x="4599" y="30"/>
                    <a:pt x="4483" y="1"/>
                    <a:pt x="4352" y="1"/>
                  </a:cubicBezTo>
                  <a:cubicBezTo>
                    <a:pt x="4236" y="1"/>
                    <a:pt x="4120" y="30"/>
                    <a:pt x="4033" y="102"/>
                  </a:cubicBezTo>
                  <a:cubicBezTo>
                    <a:pt x="3946" y="189"/>
                    <a:pt x="3903" y="305"/>
                    <a:pt x="3903" y="421"/>
                  </a:cubicBezTo>
                  <a:lnTo>
                    <a:pt x="3903" y="3964"/>
                  </a:lnTo>
                  <a:lnTo>
                    <a:pt x="929" y="160"/>
                  </a:lnTo>
                  <a:cubicBezTo>
                    <a:pt x="900" y="102"/>
                    <a:pt x="842" y="59"/>
                    <a:pt x="755" y="30"/>
                  </a:cubicBezTo>
                  <a:cubicBezTo>
                    <a:pt x="683" y="15"/>
                    <a:pt x="581" y="1"/>
                    <a:pt x="509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8"/>
            <p:cNvSpPr/>
            <p:nvPr/>
          </p:nvSpPr>
          <p:spPr>
            <a:xfrm>
              <a:off x="4332525" y="1397000"/>
              <a:ext cx="116800" cy="143625"/>
            </a:xfrm>
            <a:custGeom>
              <a:avLst/>
              <a:gdLst/>
              <a:ahLst/>
              <a:cxnLst/>
              <a:rect l="l" t="t" r="r" b="b"/>
              <a:pathLst>
                <a:path w="4672" h="5745" extrusionOk="0">
                  <a:moveTo>
                    <a:pt x="509" y="1"/>
                  </a:moveTo>
                  <a:cubicBezTo>
                    <a:pt x="363" y="1"/>
                    <a:pt x="247" y="30"/>
                    <a:pt x="146" y="117"/>
                  </a:cubicBezTo>
                  <a:cubicBezTo>
                    <a:pt x="59" y="218"/>
                    <a:pt x="1" y="320"/>
                    <a:pt x="1" y="465"/>
                  </a:cubicBezTo>
                  <a:cubicBezTo>
                    <a:pt x="1" y="610"/>
                    <a:pt x="59" y="726"/>
                    <a:pt x="146" y="813"/>
                  </a:cubicBezTo>
                  <a:cubicBezTo>
                    <a:pt x="262" y="900"/>
                    <a:pt x="363" y="944"/>
                    <a:pt x="509" y="944"/>
                  </a:cubicBezTo>
                  <a:lnTo>
                    <a:pt x="1799" y="944"/>
                  </a:lnTo>
                  <a:lnTo>
                    <a:pt x="1799" y="5237"/>
                  </a:lnTo>
                  <a:cubicBezTo>
                    <a:pt x="1799" y="5382"/>
                    <a:pt x="1857" y="5513"/>
                    <a:pt x="1945" y="5600"/>
                  </a:cubicBezTo>
                  <a:cubicBezTo>
                    <a:pt x="2061" y="5687"/>
                    <a:pt x="2177" y="5745"/>
                    <a:pt x="2322" y="5745"/>
                  </a:cubicBezTo>
                  <a:cubicBezTo>
                    <a:pt x="2467" y="5745"/>
                    <a:pt x="2597" y="5687"/>
                    <a:pt x="2728" y="5600"/>
                  </a:cubicBezTo>
                  <a:cubicBezTo>
                    <a:pt x="2815" y="5484"/>
                    <a:pt x="2873" y="5382"/>
                    <a:pt x="2873" y="5237"/>
                  </a:cubicBezTo>
                  <a:lnTo>
                    <a:pt x="2873" y="944"/>
                  </a:lnTo>
                  <a:lnTo>
                    <a:pt x="4164" y="944"/>
                  </a:lnTo>
                  <a:cubicBezTo>
                    <a:pt x="4309" y="944"/>
                    <a:pt x="4425" y="900"/>
                    <a:pt x="4526" y="813"/>
                  </a:cubicBezTo>
                  <a:cubicBezTo>
                    <a:pt x="4613" y="726"/>
                    <a:pt x="4671" y="610"/>
                    <a:pt x="4671" y="465"/>
                  </a:cubicBezTo>
                  <a:cubicBezTo>
                    <a:pt x="4671" y="320"/>
                    <a:pt x="4613" y="218"/>
                    <a:pt x="4526" y="117"/>
                  </a:cubicBezTo>
                  <a:cubicBezTo>
                    <a:pt x="4410" y="30"/>
                    <a:pt x="4309" y="1"/>
                    <a:pt x="4164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28"/>
            <p:cNvSpPr/>
            <p:nvPr/>
          </p:nvSpPr>
          <p:spPr>
            <a:xfrm>
              <a:off x="3855675" y="1606975"/>
              <a:ext cx="136750" cy="144350"/>
            </a:xfrm>
            <a:custGeom>
              <a:avLst/>
              <a:gdLst/>
              <a:ahLst/>
              <a:cxnLst/>
              <a:rect l="l" t="t" r="r" b="b"/>
              <a:pathLst>
                <a:path w="5470" h="5774" extrusionOk="0">
                  <a:moveTo>
                    <a:pt x="4961" y="0"/>
                  </a:moveTo>
                  <a:cubicBezTo>
                    <a:pt x="4787" y="0"/>
                    <a:pt x="4671" y="73"/>
                    <a:pt x="4555" y="218"/>
                  </a:cubicBezTo>
                  <a:lnTo>
                    <a:pt x="2713" y="2961"/>
                  </a:lnTo>
                  <a:lnTo>
                    <a:pt x="2713" y="2961"/>
                  </a:lnTo>
                  <a:lnTo>
                    <a:pt x="929" y="232"/>
                  </a:lnTo>
                  <a:cubicBezTo>
                    <a:pt x="871" y="160"/>
                    <a:pt x="813" y="102"/>
                    <a:pt x="726" y="58"/>
                  </a:cubicBezTo>
                  <a:cubicBezTo>
                    <a:pt x="653" y="29"/>
                    <a:pt x="566" y="15"/>
                    <a:pt x="494" y="15"/>
                  </a:cubicBezTo>
                  <a:cubicBezTo>
                    <a:pt x="349" y="15"/>
                    <a:pt x="218" y="58"/>
                    <a:pt x="146" y="174"/>
                  </a:cubicBezTo>
                  <a:cubicBezTo>
                    <a:pt x="59" y="261"/>
                    <a:pt x="1" y="363"/>
                    <a:pt x="1" y="508"/>
                  </a:cubicBezTo>
                  <a:lnTo>
                    <a:pt x="1" y="5266"/>
                  </a:lnTo>
                  <a:cubicBezTo>
                    <a:pt x="1" y="5411"/>
                    <a:pt x="44" y="5541"/>
                    <a:pt x="131" y="5628"/>
                  </a:cubicBezTo>
                  <a:cubicBezTo>
                    <a:pt x="218" y="5715"/>
                    <a:pt x="334" y="5773"/>
                    <a:pt x="479" y="5773"/>
                  </a:cubicBezTo>
                  <a:cubicBezTo>
                    <a:pt x="624" y="5773"/>
                    <a:pt x="726" y="5715"/>
                    <a:pt x="813" y="5628"/>
                  </a:cubicBezTo>
                  <a:cubicBezTo>
                    <a:pt x="914" y="5512"/>
                    <a:pt x="943" y="5411"/>
                    <a:pt x="943" y="5266"/>
                  </a:cubicBezTo>
                  <a:lnTo>
                    <a:pt x="943" y="1897"/>
                  </a:lnTo>
                  <a:lnTo>
                    <a:pt x="2292" y="4033"/>
                  </a:lnTo>
                  <a:cubicBezTo>
                    <a:pt x="2336" y="4105"/>
                    <a:pt x="2394" y="4163"/>
                    <a:pt x="2467" y="4192"/>
                  </a:cubicBezTo>
                  <a:cubicBezTo>
                    <a:pt x="2539" y="4236"/>
                    <a:pt x="2612" y="4250"/>
                    <a:pt x="2684" y="4250"/>
                  </a:cubicBezTo>
                  <a:cubicBezTo>
                    <a:pt x="2757" y="4250"/>
                    <a:pt x="2829" y="4236"/>
                    <a:pt x="2902" y="4192"/>
                  </a:cubicBezTo>
                  <a:cubicBezTo>
                    <a:pt x="2974" y="4134"/>
                    <a:pt x="3032" y="4091"/>
                    <a:pt x="3090" y="4033"/>
                  </a:cubicBezTo>
                  <a:lnTo>
                    <a:pt x="4425" y="1990"/>
                  </a:lnTo>
                  <a:lnTo>
                    <a:pt x="4425" y="5266"/>
                  </a:lnTo>
                  <a:cubicBezTo>
                    <a:pt x="4425" y="5411"/>
                    <a:pt x="4483" y="5541"/>
                    <a:pt x="4570" y="5628"/>
                  </a:cubicBezTo>
                  <a:cubicBezTo>
                    <a:pt x="4686" y="5715"/>
                    <a:pt x="4816" y="5773"/>
                    <a:pt x="4961" y="5773"/>
                  </a:cubicBezTo>
                  <a:cubicBezTo>
                    <a:pt x="5106" y="5773"/>
                    <a:pt x="5222" y="5715"/>
                    <a:pt x="5324" y="5628"/>
                  </a:cubicBezTo>
                  <a:cubicBezTo>
                    <a:pt x="5411" y="5512"/>
                    <a:pt x="5469" y="5411"/>
                    <a:pt x="5469" y="5266"/>
                  </a:cubicBezTo>
                  <a:lnTo>
                    <a:pt x="5469" y="508"/>
                  </a:lnTo>
                  <a:cubicBezTo>
                    <a:pt x="5469" y="363"/>
                    <a:pt x="5411" y="247"/>
                    <a:pt x="5295" y="145"/>
                  </a:cubicBezTo>
                  <a:cubicBezTo>
                    <a:pt x="5208" y="58"/>
                    <a:pt x="5077" y="0"/>
                    <a:pt x="4961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8"/>
            <p:cNvSpPr/>
            <p:nvPr/>
          </p:nvSpPr>
          <p:spPr>
            <a:xfrm>
              <a:off x="4015225" y="1605525"/>
              <a:ext cx="139650" cy="147600"/>
            </a:xfrm>
            <a:custGeom>
              <a:avLst/>
              <a:gdLst/>
              <a:ahLst/>
              <a:cxnLst/>
              <a:rect l="l" t="t" r="r" b="b"/>
              <a:pathLst>
                <a:path w="5586" h="5904" extrusionOk="0">
                  <a:moveTo>
                    <a:pt x="2815" y="987"/>
                  </a:moveTo>
                  <a:cubicBezTo>
                    <a:pt x="3148" y="987"/>
                    <a:pt x="3453" y="1059"/>
                    <a:pt x="3700" y="1248"/>
                  </a:cubicBezTo>
                  <a:cubicBezTo>
                    <a:pt x="3961" y="1422"/>
                    <a:pt x="4164" y="1654"/>
                    <a:pt x="4309" y="1958"/>
                  </a:cubicBezTo>
                  <a:cubicBezTo>
                    <a:pt x="4454" y="2249"/>
                    <a:pt x="4526" y="2582"/>
                    <a:pt x="4526" y="2945"/>
                  </a:cubicBezTo>
                  <a:cubicBezTo>
                    <a:pt x="4526" y="3307"/>
                    <a:pt x="4454" y="3641"/>
                    <a:pt x="4309" y="3946"/>
                  </a:cubicBezTo>
                  <a:cubicBezTo>
                    <a:pt x="4164" y="4236"/>
                    <a:pt x="3961" y="4468"/>
                    <a:pt x="3700" y="4656"/>
                  </a:cubicBezTo>
                  <a:cubicBezTo>
                    <a:pt x="3453" y="4816"/>
                    <a:pt x="3148" y="4903"/>
                    <a:pt x="2815" y="4903"/>
                  </a:cubicBezTo>
                  <a:cubicBezTo>
                    <a:pt x="2496" y="4903"/>
                    <a:pt x="2177" y="4830"/>
                    <a:pt x="1930" y="4656"/>
                  </a:cubicBezTo>
                  <a:cubicBezTo>
                    <a:pt x="1669" y="4468"/>
                    <a:pt x="1480" y="4236"/>
                    <a:pt x="1335" y="3946"/>
                  </a:cubicBezTo>
                  <a:cubicBezTo>
                    <a:pt x="1190" y="3656"/>
                    <a:pt x="1118" y="3307"/>
                    <a:pt x="1118" y="2945"/>
                  </a:cubicBezTo>
                  <a:cubicBezTo>
                    <a:pt x="1118" y="2582"/>
                    <a:pt x="1190" y="2234"/>
                    <a:pt x="1335" y="1958"/>
                  </a:cubicBezTo>
                  <a:cubicBezTo>
                    <a:pt x="1480" y="1668"/>
                    <a:pt x="1669" y="1422"/>
                    <a:pt x="1930" y="1248"/>
                  </a:cubicBezTo>
                  <a:cubicBezTo>
                    <a:pt x="2177" y="1088"/>
                    <a:pt x="2496" y="987"/>
                    <a:pt x="2815" y="987"/>
                  </a:cubicBezTo>
                  <a:close/>
                  <a:moveTo>
                    <a:pt x="2800" y="0"/>
                  </a:moveTo>
                  <a:cubicBezTo>
                    <a:pt x="2380" y="0"/>
                    <a:pt x="2017" y="87"/>
                    <a:pt x="1669" y="232"/>
                  </a:cubicBezTo>
                  <a:cubicBezTo>
                    <a:pt x="1321" y="377"/>
                    <a:pt x="1031" y="595"/>
                    <a:pt x="784" y="871"/>
                  </a:cubicBezTo>
                  <a:cubicBezTo>
                    <a:pt x="523" y="1132"/>
                    <a:pt x="349" y="1451"/>
                    <a:pt x="204" y="1813"/>
                  </a:cubicBezTo>
                  <a:cubicBezTo>
                    <a:pt x="73" y="2147"/>
                    <a:pt x="1" y="2539"/>
                    <a:pt x="1" y="2945"/>
                  </a:cubicBezTo>
                  <a:cubicBezTo>
                    <a:pt x="1" y="3351"/>
                    <a:pt x="59" y="3728"/>
                    <a:pt x="204" y="4091"/>
                  </a:cubicBezTo>
                  <a:cubicBezTo>
                    <a:pt x="349" y="4453"/>
                    <a:pt x="538" y="4758"/>
                    <a:pt x="784" y="5034"/>
                  </a:cubicBezTo>
                  <a:cubicBezTo>
                    <a:pt x="1031" y="5309"/>
                    <a:pt x="1321" y="5498"/>
                    <a:pt x="1669" y="5672"/>
                  </a:cubicBezTo>
                  <a:cubicBezTo>
                    <a:pt x="2017" y="5831"/>
                    <a:pt x="2380" y="5904"/>
                    <a:pt x="2800" y="5904"/>
                  </a:cubicBezTo>
                  <a:cubicBezTo>
                    <a:pt x="3221" y="5904"/>
                    <a:pt x="3584" y="5817"/>
                    <a:pt x="3917" y="5672"/>
                  </a:cubicBezTo>
                  <a:cubicBezTo>
                    <a:pt x="4265" y="5527"/>
                    <a:pt x="4555" y="5309"/>
                    <a:pt x="4817" y="5034"/>
                  </a:cubicBezTo>
                  <a:cubicBezTo>
                    <a:pt x="5063" y="4758"/>
                    <a:pt x="5252" y="4453"/>
                    <a:pt x="5397" y="4091"/>
                  </a:cubicBezTo>
                  <a:cubicBezTo>
                    <a:pt x="5513" y="3743"/>
                    <a:pt x="5585" y="3365"/>
                    <a:pt x="5585" y="2945"/>
                  </a:cubicBezTo>
                  <a:cubicBezTo>
                    <a:pt x="5585" y="2539"/>
                    <a:pt x="5513" y="2147"/>
                    <a:pt x="5397" y="1813"/>
                  </a:cubicBezTo>
                  <a:cubicBezTo>
                    <a:pt x="5252" y="1451"/>
                    <a:pt x="5063" y="1132"/>
                    <a:pt x="4817" y="871"/>
                  </a:cubicBezTo>
                  <a:cubicBezTo>
                    <a:pt x="4555" y="595"/>
                    <a:pt x="4265" y="377"/>
                    <a:pt x="3917" y="232"/>
                  </a:cubicBezTo>
                  <a:cubicBezTo>
                    <a:pt x="3569" y="58"/>
                    <a:pt x="3221" y="0"/>
                    <a:pt x="2800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8"/>
            <p:cNvSpPr/>
            <p:nvPr/>
          </p:nvSpPr>
          <p:spPr>
            <a:xfrm>
              <a:off x="4178425" y="1606975"/>
              <a:ext cx="118950" cy="143975"/>
            </a:xfrm>
            <a:custGeom>
              <a:avLst/>
              <a:gdLst/>
              <a:ahLst/>
              <a:cxnLst/>
              <a:rect l="l" t="t" r="r" b="b"/>
              <a:pathLst>
                <a:path w="4758" h="5759" extrusionOk="0">
                  <a:moveTo>
                    <a:pt x="2814" y="987"/>
                  </a:moveTo>
                  <a:cubicBezTo>
                    <a:pt x="2959" y="987"/>
                    <a:pt x="3104" y="1059"/>
                    <a:pt x="3235" y="1219"/>
                  </a:cubicBezTo>
                  <a:cubicBezTo>
                    <a:pt x="3365" y="1393"/>
                    <a:pt x="3438" y="1581"/>
                    <a:pt x="3438" y="1828"/>
                  </a:cubicBezTo>
                  <a:cubicBezTo>
                    <a:pt x="3438" y="2002"/>
                    <a:pt x="3394" y="2162"/>
                    <a:pt x="3336" y="2336"/>
                  </a:cubicBezTo>
                  <a:cubicBezTo>
                    <a:pt x="3264" y="2481"/>
                    <a:pt x="3191" y="2597"/>
                    <a:pt x="3104" y="2698"/>
                  </a:cubicBezTo>
                  <a:cubicBezTo>
                    <a:pt x="3017" y="2785"/>
                    <a:pt x="2901" y="2814"/>
                    <a:pt x="2814" y="2814"/>
                  </a:cubicBezTo>
                  <a:lnTo>
                    <a:pt x="1016" y="2814"/>
                  </a:lnTo>
                  <a:lnTo>
                    <a:pt x="1016" y="987"/>
                  </a:lnTo>
                  <a:close/>
                  <a:moveTo>
                    <a:pt x="508" y="0"/>
                  </a:moveTo>
                  <a:cubicBezTo>
                    <a:pt x="363" y="0"/>
                    <a:pt x="247" y="58"/>
                    <a:pt x="145" y="145"/>
                  </a:cubicBezTo>
                  <a:cubicBezTo>
                    <a:pt x="58" y="261"/>
                    <a:pt x="0" y="363"/>
                    <a:pt x="0" y="508"/>
                  </a:cubicBezTo>
                  <a:lnTo>
                    <a:pt x="0" y="5251"/>
                  </a:lnTo>
                  <a:cubicBezTo>
                    <a:pt x="0" y="5396"/>
                    <a:pt x="58" y="5527"/>
                    <a:pt x="189" y="5614"/>
                  </a:cubicBezTo>
                  <a:cubicBezTo>
                    <a:pt x="319" y="5701"/>
                    <a:pt x="464" y="5759"/>
                    <a:pt x="609" y="5759"/>
                  </a:cubicBezTo>
                  <a:cubicBezTo>
                    <a:pt x="725" y="5759"/>
                    <a:pt x="841" y="5701"/>
                    <a:pt x="914" y="5614"/>
                  </a:cubicBezTo>
                  <a:cubicBezTo>
                    <a:pt x="987" y="5498"/>
                    <a:pt x="1016" y="5396"/>
                    <a:pt x="1016" y="5251"/>
                  </a:cubicBezTo>
                  <a:lnTo>
                    <a:pt x="1016" y="3656"/>
                  </a:lnTo>
                  <a:lnTo>
                    <a:pt x="2539" y="3656"/>
                  </a:lnTo>
                  <a:cubicBezTo>
                    <a:pt x="2669" y="3656"/>
                    <a:pt x="2785" y="3656"/>
                    <a:pt x="2872" y="3685"/>
                  </a:cubicBezTo>
                  <a:cubicBezTo>
                    <a:pt x="2959" y="3699"/>
                    <a:pt x="3032" y="3757"/>
                    <a:pt x="3104" y="3815"/>
                  </a:cubicBezTo>
                  <a:cubicBezTo>
                    <a:pt x="3177" y="3873"/>
                    <a:pt x="3206" y="3946"/>
                    <a:pt x="3249" y="4018"/>
                  </a:cubicBezTo>
                  <a:cubicBezTo>
                    <a:pt x="3278" y="4091"/>
                    <a:pt x="3307" y="4178"/>
                    <a:pt x="3307" y="4265"/>
                  </a:cubicBezTo>
                  <a:cubicBezTo>
                    <a:pt x="3307" y="4540"/>
                    <a:pt x="3336" y="4772"/>
                    <a:pt x="3394" y="4961"/>
                  </a:cubicBezTo>
                  <a:cubicBezTo>
                    <a:pt x="3452" y="5135"/>
                    <a:pt x="3525" y="5280"/>
                    <a:pt x="3612" y="5396"/>
                  </a:cubicBezTo>
                  <a:cubicBezTo>
                    <a:pt x="3699" y="5498"/>
                    <a:pt x="3800" y="5570"/>
                    <a:pt x="3888" y="5628"/>
                  </a:cubicBezTo>
                  <a:cubicBezTo>
                    <a:pt x="3960" y="5657"/>
                    <a:pt x="4033" y="5686"/>
                    <a:pt x="4120" y="5701"/>
                  </a:cubicBezTo>
                  <a:cubicBezTo>
                    <a:pt x="4163" y="5708"/>
                    <a:pt x="4207" y="5712"/>
                    <a:pt x="4252" y="5712"/>
                  </a:cubicBezTo>
                  <a:cubicBezTo>
                    <a:pt x="4297" y="5712"/>
                    <a:pt x="4344" y="5708"/>
                    <a:pt x="4395" y="5701"/>
                  </a:cubicBezTo>
                  <a:cubicBezTo>
                    <a:pt x="4482" y="5686"/>
                    <a:pt x="4569" y="5643"/>
                    <a:pt x="4627" y="5570"/>
                  </a:cubicBezTo>
                  <a:cubicBezTo>
                    <a:pt x="4714" y="5469"/>
                    <a:pt x="4758" y="5338"/>
                    <a:pt x="4714" y="5208"/>
                  </a:cubicBezTo>
                  <a:cubicBezTo>
                    <a:pt x="4700" y="5077"/>
                    <a:pt x="4627" y="4976"/>
                    <a:pt x="4497" y="4903"/>
                  </a:cubicBezTo>
                  <a:cubicBezTo>
                    <a:pt x="4424" y="4859"/>
                    <a:pt x="4366" y="4816"/>
                    <a:pt x="4352" y="4743"/>
                  </a:cubicBezTo>
                  <a:cubicBezTo>
                    <a:pt x="4323" y="4685"/>
                    <a:pt x="4294" y="4598"/>
                    <a:pt x="4294" y="4482"/>
                  </a:cubicBezTo>
                  <a:cubicBezTo>
                    <a:pt x="4294" y="4381"/>
                    <a:pt x="4279" y="4265"/>
                    <a:pt x="4265" y="4120"/>
                  </a:cubicBezTo>
                  <a:cubicBezTo>
                    <a:pt x="4250" y="3975"/>
                    <a:pt x="4207" y="3830"/>
                    <a:pt x="4149" y="3699"/>
                  </a:cubicBezTo>
                  <a:cubicBezTo>
                    <a:pt x="4105" y="3583"/>
                    <a:pt x="4033" y="3452"/>
                    <a:pt x="3917" y="3336"/>
                  </a:cubicBezTo>
                  <a:cubicBezTo>
                    <a:pt x="3853" y="3273"/>
                    <a:pt x="3778" y="3215"/>
                    <a:pt x="3695" y="3155"/>
                  </a:cubicBezTo>
                  <a:lnTo>
                    <a:pt x="3695" y="3155"/>
                  </a:lnTo>
                  <a:cubicBezTo>
                    <a:pt x="3815" y="3082"/>
                    <a:pt x="3931" y="2984"/>
                    <a:pt x="4033" y="2872"/>
                  </a:cubicBezTo>
                  <a:cubicBezTo>
                    <a:pt x="4178" y="2727"/>
                    <a:pt x="4279" y="2539"/>
                    <a:pt x="4366" y="2350"/>
                  </a:cubicBezTo>
                  <a:cubicBezTo>
                    <a:pt x="4468" y="2162"/>
                    <a:pt x="4497" y="1944"/>
                    <a:pt x="4497" y="1741"/>
                  </a:cubicBezTo>
                  <a:cubicBezTo>
                    <a:pt x="4497" y="1407"/>
                    <a:pt x="4410" y="1117"/>
                    <a:pt x="4265" y="842"/>
                  </a:cubicBezTo>
                  <a:cubicBezTo>
                    <a:pt x="4120" y="580"/>
                    <a:pt x="3917" y="363"/>
                    <a:pt x="3670" y="218"/>
                  </a:cubicBezTo>
                  <a:cubicBezTo>
                    <a:pt x="3409" y="73"/>
                    <a:pt x="3162" y="0"/>
                    <a:pt x="2872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8"/>
            <p:cNvSpPr/>
            <p:nvPr/>
          </p:nvSpPr>
          <p:spPr>
            <a:xfrm>
              <a:off x="4318750" y="1607325"/>
              <a:ext cx="94300" cy="141825"/>
            </a:xfrm>
            <a:custGeom>
              <a:avLst/>
              <a:gdLst/>
              <a:ahLst/>
              <a:cxnLst/>
              <a:rect l="l" t="t" r="r" b="b"/>
              <a:pathLst>
                <a:path w="3772" h="5673" extrusionOk="0">
                  <a:moveTo>
                    <a:pt x="523" y="1"/>
                  </a:moveTo>
                  <a:cubicBezTo>
                    <a:pt x="378" y="1"/>
                    <a:pt x="262" y="44"/>
                    <a:pt x="146" y="73"/>
                  </a:cubicBezTo>
                  <a:cubicBezTo>
                    <a:pt x="44" y="175"/>
                    <a:pt x="1" y="291"/>
                    <a:pt x="1" y="436"/>
                  </a:cubicBezTo>
                  <a:lnTo>
                    <a:pt x="1" y="5165"/>
                  </a:lnTo>
                  <a:cubicBezTo>
                    <a:pt x="1" y="5310"/>
                    <a:pt x="44" y="5440"/>
                    <a:pt x="146" y="5527"/>
                  </a:cubicBezTo>
                  <a:cubicBezTo>
                    <a:pt x="247" y="5614"/>
                    <a:pt x="363" y="5672"/>
                    <a:pt x="508" y="5672"/>
                  </a:cubicBezTo>
                  <a:lnTo>
                    <a:pt x="3235" y="5672"/>
                  </a:lnTo>
                  <a:cubicBezTo>
                    <a:pt x="3380" y="5672"/>
                    <a:pt x="3511" y="5629"/>
                    <a:pt x="3598" y="5542"/>
                  </a:cubicBezTo>
                  <a:cubicBezTo>
                    <a:pt x="3699" y="5455"/>
                    <a:pt x="3743" y="5339"/>
                    <a:pt x="3743" y="5194"/>
                  </a:cubicBezTo>
                  <a:cubicBezTo>
                    <a:pt x="3743" y="5078"/>
                    <a:pt x="3699" y="4962"/>
                    <a:pt x="3598" y="4874"/>
                  </a:cubicBezTo>
                  <a:cubicBezTo>
                    <a:pt x="3496" y="4787"/>
                    <a:pt x="3380" y="4729"/>
                    <a:pt x="3235" y="4729"/>
                  </a:cubicBezTo>
                  <a:lnTo>
                    <a:pt x="1030" y="4729"/>
                  </a:lnTo>
                  <a:lnTo>
                    <a:pt x="1030" y="3221"/>
                  </a:lnTo>
                  <a:lnTo>
                    <a:pt x="2873" y="3221"/>
                  </a:lnTo>
                  <a:cubicBezTo>
                    <a:pt x="3018" y="3221"/>
                    <a:pt x="3148" y="3192"/>
                    <a:pt x="3235" y="3090"/>
                  </a:cubicBezTo>
                  <a:cubicBezTo>
                    <a:pt x="3337" y="3018"/>
                    <a:pt x="3380" y="2916"/>
                    <a:pt x="3380" y="2771"/>
                  </a:cubicBezTo>
                  <a:cubicBezTo>
                    <a:pt x="3380" y="2626"/>
                    <a:pt x="3337" y="2510"/>
                    <a:pt x="3235" y="2423"/>
                  </a:cubicBezTo>
                  <a:cubicBezTo>
                    <a:pt x="3134" y="2336"/>
                    <a:pt x="3018" y="2293"/>
                    <a:pt x="2873" y="2293"/>
                  </a:cubicBezTo>
                  <a:lnTo>
                    <a:pt x="1030" y="2293"/>
                  </a:lnTo>
                  <a:lnTo>
                    <a:pt x="1030" y="915"/>
                  </a:lnTo>
                  <a:lnTo>
                    <a:pt x="3264" y="915"/>
                  </a:lnTo>
                  <a:cubicBezTo>
                    <a:pt x="3409" y="915"/>
                    <a:pt x="3525" y="886"/>
                    <a:pt x="3627" y="799"/>
                  </a:cubicBezTo>
                  <a:cubicBezTo>
                    <a:pt x="3714" y="712"/>
                    <a:pt x="3772" y="610"/>
                    <a:pt x="3772" y="465"/>
                  </a:cubicBezTo>
                  <a:cubicBezTo>
                    <a:pt x="3772" y="320"/>
                    <a:pt x="3714" y="218"/>
                    <a:pt x="3627" y="117"/>
                  </a:cubicBezTo>
                  <a:cubicBezTo>
                    <a:pt x="3511" y="30"/>
                    <a:pt x="3409" y="1"/>
                    <a:pt x="3264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8"/>
            <p:cNvSpPr/>
            <p:nvPr/>
          </p:nvSpPr>
          <p:spPr>
            <a:xfrm>
              <a:off x="3823775" y="1818025"/>
              <a:ext cx="116425" cy="143250"/>
            </a:xfrm>
            <a:custGeom>
              <a:avLst/>
              <a:gdLst/>
              <a:ahLst/>
              <a:cxnLst/>
              <a:rect l="l" t="t" r="r" b="b"/>
              <a:pathLst>
                <a:path w="4657" h="5730" extrusionOk="0">
                  <a:moveTo>
                    <a:pt x="508" y="0"/>
                  </a:moveTo>
                  <a:cubicBezTo>
                    <a:pt x="363" y="0"/>
                    <a:pt x="232" y="29"/>
                    <a:pt x="145" y="131"/>
                  </a:cubicBezTo>
                  <a:cubicBezTo>
                    <a:pt x="44" y="218"/>
                    <a:pt x="0" y="319"/>
                    <a:pt x="0" y="464"/>
                  </a:cubicBezTo>
                  <a:cubicBezTo>
                    <a:pt x="0" y="609"/>
                    <a:pt x="44" y="725"/>
                    <a:pt x="145" y="813"/>
                  </a:cubicBezTo>
                  <a:cubicBezTo>
                    <a:pt x="247" y="900"/>
                    <a:pt x="363" y="943"/>
                    <a:pt x="508" y="943"/>
                  </a:cubicBezTo>
                  <a:lnTo>
                    <a:pt x="1784" y="943"/>
                  </a:lnTo>
                  <a:lnTo>
                    <a:pt x="1784" y="5222"/>
                  </a:lnTo>
                  <a:cubicBezTo>
                    <a:pt x="1784" y="5367"/>
                    <a:pt x="1842" y="5498"/>
                    <a:pt x="1929" y="5585"/>
                  </a:cubicBezTo>
                  <a:cubicBezTo>
                    <a:pt x="2045" y="5672"/>
                    <a:pt x="2176" y="5730"/>
                    <a:pt x="2321" y="5730"/>
                  </a:cubicBezTo>
                  <a:cubicBezTo>
                    <a:pt x="2466" y="5730"/>
                    <a:pt x="2582" y="5686"/>
                    <a:pt x="2713" y="5599"/>
                  </a:cubicBezTo>
                  <a:cubicBezTo>
                    <a:pt x="2800" y="5498"/>
                    <a:pt x="2858" y="5382"/>
                    <a:pt x="2858" y="5237"/>
                  </a:cubicBezTo>
                  <a:lnTo>
                    <a:pt x="2858" y="943"/>
                  </a:lnTo>
                  <a:lnTo>
                    <a:pt x="4149" y="943"/>
                  </a:lnTo>
                  <a:cubicBezTo>
                    <a:pt x="4294" y="943"/>
                    <a:pt x="4424" y="900"/>
                    <a:pt x="4511" y="813"/>
                  </a:cubicBezTo>
                  <a:cubicBezTo>
                    <a:pt x="4598" y="725"/>
                    <a:pt x="4656" y="609"/>
                    <a:pt x="4656" y="464"/>
                  </a:cubicBezTo>
                  <a:cubicBezTo>
                    <a:pt x="4656" y="319"/>
                    <a:pt x="4598" y="218"/>
                    <a:pt x="4511" y="131"/>
                  </a:cubicBezTo>
                  <a:cubicBezTo>
                    <a:pt x="4395" y="29"/>
                    <a:pt x="4294" y="0"/>
                    <a:pt x="4149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8"/>
            <p:cNvSpPr/>
            <p:nvPr/>
          </p:nvSpPr>
          <p:spPr>
            <a:xfrm>
              <a:off x="3960850" y="1817300"/>
              <a:ext cx="118950" cy="143975"/>
            </a:xfrm>
            <a:custGeom>
              <a:avLst/>
              <a:gdLst/>
              <a:ahLst/>
              <a:cxnLst/>
              <a:rect l="l" t="t" r="r" b="b"/>
              <a:pathLst>
                <a:path w="4758" h="5759" extrusionOk="0">
                  <a:moveTo>
                    <a:pt x="2829" y="1001"/>
                  </a:moveTo>
                  <a:cubicBezTo>
                    <a:pt x="2974" y="1001"/>
                    <a:pt x="3119" y="1074"/>
                    <a:pt x="3249" y="1248"/>
                  </a:cubicBezTo>
                  <a:cubicBezTo>
                    <a:pt x="3380" y="1407"/>
                    <a:pt x="3452" y="1610"/>
                    <a:pt x="3452" y="1842"/>
                  </a:cubicBezTo>
                  <a:cubicBezTo>
                    <a:pt x="3452" y="2016"/>
                    <a:pt x="3409" y="2190"/>
                    <a:pt x="3365" y="2350"/>
                  </a:cubicBezTo>
                  <a:cubicBezTo>
                    <a:pt x="3293" y="2495"/>
                    <a:pt x="3220" y="2626"/>
                    <a:pt x="3119" y="2713"/>
                  </a:cubicBezTo>
                  <a:cubicBezTo>
                    <a:pt x="3032" y="2800"/>
                    <a:pt x="2930" y="2843"/>
                    <a:pt x="2829" y="2843"/>
                  </a:cubicBezTo>
                  <a:lnTo>
                    <a:pt x="1044" y="2843"/>
                  </a:lnTo>
                  <a:lnTo>
                    <a:pt x="1044" y="1001"/>
                  </a:lnTo>
                  <a:close/>
                  <a:moveTo>
                    <a:pt x="508" y="0"/>
                  </a:moveTo>
                  <a:cubicBezTo>
                    <a:pt x="363" y="0"/>
                    <a:pt x="247" y="58"/>
                    <a:pt x="145" y="145"/>
                  </a:cubicBezTo>
                  <a:cubicBezTo>
                    <a:pt x="58" y="261"/>
                    <a:pt x="0" y="363"/>
                    <a:pt x="0" y="508"/>
                  </a:cubicBezTo>
                  <a:lnTo>
                    <a:pt x="0" y="5251"/>
                  </a:lnTo>
                  <a:cubicBezTo>
                    <a:pt x="0" y="5396"/>
                    <a:pt x="58" y="5527"/>
                    <a:pt x="189" y="5614"/>
                  </a:cubicBezTo>
                  <a:cubicBezTo>
                    <a:pt x="319" y="5701"/>
                    <a:pt x="464" y="5759"/>
                    <a:pt x="609" y="5759"/>
                  </a:cubicBezTo>
                  <a:cubicBezTo>
                    <a:pt x="754" y="5759"/>
                    <a:pt x="841" y="5715"/>
                    <a:pt x="914" y="5614"/>
                  </a:cubicBezTo>
                  <a:cubicBezTo>
                    <a:pt x="986" y="5498"/>
                    <a:pt x="1015" y="5396"/>
                    <a:pt x="1015" y="5251"/>
                  </a:cubicBezTo>
                  <a:lnTo>
                    <a:pt x="1015" y="3655"/>
                  </a:lnTo>
                  <a:lnTo>
                    <a:pt x="2539" y="3655"/>
                  </a:lnTo>
                  <a:cubicBezTo>
                    <a:pt x="2669" y="3655"/>
                    <a:pt x="2785" y="3655"/>
                    <a:pt x="2872" y="3684"/>
                  </a:cubicBezTo>
                  <a:cubicBezTo>
                    <a:pt x="2959" y="3699"/>
                    <a:pt x="3032" y="3757"/>
                    <a:pt x="3104" y="3815"/>
                  </a:cubicBezTo>
                  <a:cubicBezTo>
                    <a:pt x="3177" y="3873"/>
                    <a:pt x="3206" y="3946"/>
                    <a:pt x="3249" y="4018"/>
                  </a:cubicBezTo>
                  <a:cubicBezTo>
                    <a:pt x="3278" y="4091"/>
                    <a:pt x="3307" y="4178"/>
                    <a:pt x="3307" y="4265"/>
                  </a:cubicBezTo>
                  <a:cubicBezTo>
                    <a:pt x="3307" y="4540"/>
                    <a:pt x="3336" y="4772"/>
                    <a:pt x="3394" y="4961"/>
                  </a:cubicBezTo>
                  <a:cubicBezTo>
                    <a:pt x="3452" y="5135"/>
                    <a:pt x="3525" y="5280"/>
                    <a:pt x="3612" y="5396"/>
                  </a:cubicBezTo>
                  <a:cubicBezTo>
                    <a:pt x="3699" y="5498"/>
                    <a:pt x="3800" y="5570"/>
                    <a:pt x="3887" y="5628"/>
                  </a:cubicBezTo>
                  <a:cubicBezTo>
                    <a:pt x="3960" y="5657"/>
                    <a:pt x="4033" y="5686"/>
                    <a:pt x="4120" y="5701"/>
                  </a:cubicBezTo>
                  <a:cubicBezTo>
                    <a:pt x="4163" y="5708"/>
                    <a:pt x="4207" y="5712"/>
                    <a:pt x="4252" y="5712"/>
                  </a:cubicBezTo>
                  <a:cubicBezTo>
                    <a:pt x="4297" y="5712"/>
                    <a:pt x="4344" y="5708"/>
                    <a:pt x="4395" y="5701"/>
                  </a:cubicBezTo>
                  <a:cubicBezTo>
                    <a:pt x="4482" y="5686"/>
                    <a:pt x="4569" y="5643"/>
                    <a:pt x="4627" y="5570"/>
                  </a:cubicBezTo>
                  <a:cubicBezTo>
                    <a:pt x="4714" y="5469"/>
                    <a:pt x="4758" y="5338"/>
                    <a:pt x="4714" y="5208"/>
                  </a:cubicBezTo>
                  <a:cubicBezTo>
                    <a:pt x="4700" y="5077"/>
                    <a:pt x="4627" y="4975"/>
                    <a:pt x="4497" y="4903"/>
                  </a:cubicBezTo>
                  <a:cubicBezTo>
                    <a:pt x="4424" y="4859"/>
                    <a:pt x="4366" y="4816"/>
                    <a:pt x="4352" y="4743"/>
                  </a:cubicBezTo>
                  <a:cubicBezTo>
                    <a:pt x="4323" y="4685"/>
                    <a:pt x="4294" y="4598"/>
                    <a:pt x="4294" y="4482"/>
                  </a:cubicBezTo>
                  <a:cubicBezTo>
                    <a:pt x="4294" y="4381"/>
                    <a:pt x="4279" y="4265"/>
                    <a:pt x="4265" y="4120"/>
                  </a:cubicBezTo>
                  <a:cubicBezTo>
                    <a:pt x="4250" y="3975"/>
                    <a:pt x="4207" y="3830"/>
                    <a:pt x="4149" y="3699"/>
                  </a:cubicBezTo>
                  <a:cubicBezTo>
                    <a:pt x="4105" y="3583"/>
                    <a:pt x="4033" y="3452"/>
                    <a:pt x="3916" y="3336"/>
                  </a:cubicBezTo>
                  <a:cubicBezTo>
                    <a:pt x="3853" y="3273"/>
                    <a:pt x="3778" y="3215"/>
                    <a:pt x="3695" y="3155"/>
                  </a:cubicBezTo>
                  <a:lnTo>
                    <a:pt x="3695" y="3155"/>
                  </a:lnTo>
                  <a:cubicBezTo>
                    <a:pt x="3815" y="3082"/>
                    <a:pt x="3931" y="2984"/>
                    <a:pt x="4033" y="2872"/>
                  </a:cubicBezTo>
                  <a:cubicBezTo>
                    <a:pt x="4178" y="2727"/>
                    <a:pt x="4279" y="2524"/>
                    <a:pt x="4366" y="2350"/>
                  </a:cubicBezTo>
                  <a:cubicBezTo>
                    <a:pt x="4468" y="2161"/>
                    <a:pt x="4497" y="1944"/>
                    <a:pt x="4497" y="1741"/>
                  </a:cubicBezTo>
                  <a:cubicBezTo>
                    <a:pt x="4497" y="1407"/>
                    <a:pt x="4410" y="1117"/>
                    <a:pt x="4265" y="842"/>
                  </a:cubicBezTo>
                  <a:cubicBezTo>
                    <a:pt x="4120" y="580"/>
                    <a:pt x="3916" y="363"/>
                    <a:pt x="3670" y="218"/>
                  </a:cubicBezTo>
                  <a:cubicBezTo>
                    <a:pt x="3409" y="73"/>
                    <a:pt x="3162" y="0"/>
                    <a:pt x="2872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8"/>
            <p:cNvSpPr/>
            <p:nvPr/>
          </p:nvSpPr>
          <p:spPr>
            <a:xfrm>
              <a:off x="4101550" y="1818025"/>
              <a:ext cx="94300" cy="141800"/>
            </a:xfrm>
            <a:custGeom>
              <a:avLst/>
              <a:gdLst/>
              <a:ahLst/>
              <a:cxnLst/>
              <a:rect l="l" t="t" r="r" b="b"/>
              <a:pathLst>
                <a:path w="3772" h="5672" extrusionOk="0">
                  <a:moveTo>
                    <a:pt x="522" y="0"/>
                  </a:moveTo>
                  <a:cubicBezTo>
                    <a:pt x="377" y="0"/>
                    <a:pt x="247" y="44"/>
                    <a:pt x="145" y="73"/>
                  </a:cubicBezTo>
                  <a:cubicBezTo>
                    <a:pt x="58" y="174"/>
                    <a:pt x="0" y="290"/>
                    <a:pt x="0" y="435"/>
                  </a:cubicBezTo>
                  <a:lnTo>
                    <a:pt x="0" y="5164"/>
                  </a:lnTo>
                  <a:cubicBezTo>
                    <a:pt x="0" y="5309"/>
                    <a:pt x="58" y="5440"/>
                    <a:pt x="145" y="5527"/>
                  </a:cubicBezTo>
                  <a:cubicBezTo>
                    <a:pt x="247" y="5614"/>
                    <a:pt x="363" y="5672"/>
                    <a:pt x="508" y="5672"/>
                  </a:cubicBezTo>
                  <a:lnTo>
                    <a:pt x="3249" y="5672"/>
                  </a:lnTo>
                  <a:cubicBezTo>
                    <a:pt x="3394" y="5672"/>
                    <a:pt x="3510" y="5643"/>
                    <a:pt x="3612" y="5541"/>
                  </a:cubicBezTo>
                  <a:cubicBezTo>
                    <a:pt x="3699" y="5454"/>
                    <a:pt x="3757" y="5353"/>
                    <a:pt x="3757" y="5208"/>
                  </a:cubicBezTo>
                  <a:cubicBezTo>
                    <a:pt x="3757" y="5077"/>
                    <a:pt x="3699" y="4961"/>
                    <a:pt x="3612" y="4874"/>
                  </a:cubicBezTo>
                  <a:cubicBezTo>
                    <a:pt x="3496" y="4787"/>
                    <a:pt x="3394" y="4729"/>
                    <a:pt x="3249" y="4729"/>
                  </a:cubicBezTo>
                  <a:lnTo>
                    <a:pt x="1030" y="4729"/>
                  </a:lnTo>
                  <a:lnTo>
                    <a:pt x="1030" y="3220"/>
                  </a:lnTo>
                  <a:lnTo>
                    <a:pt x="2887" y="3220"/>
                  </a:lnTo>
                  <a:cubicBezTo>
                    <a:pt x="3032" y="3220"/>
                    <a:pt x="3148" y="3191"/>
                    <a:pt x="3249" y="3104"/>
                  </a:cubicBezTo>
                  <a:cubicBezTo>
                    <a:pt x="3336" y="3017"/>
                    <a:pt x="3394" y="2916"/>
                    <a:pt x="3394" y="2771"/>
                  </a:cubicBezTo>
                  <a:cubicBezTo>
                    <a:pt x="3394" y="2626"/>
                    <a:pt x="3336" y="2524"/>
                    <a:pt x="3249" y="2423"/>
                  </a:cubicBezTo>
                  <a:cubicBezTo>
                    <a:pt x="3133" y="2336"/>
                    <a:pt x="3032" y="2307"/>
                    <a:pt x="2887" y="2307"/>
                  </a:cubicBezTo>
                  <a:lnTo>
                    <a:pt x="1030" y="2307"/>
                  </a:lnTo>
                  <a:lnTo>
                    <a:pt x="1030" y="929"/>
                  </a:lnTo>
                  <a:lnTo>
                    <a:pt x="3264" y="929"/>
                  </a:lnTo>
                  <a:cubicBezTo>
                    <a:pt x="3409" y="929"/>
                    <a:pt x="3539" y="885"/>
                    <a:pt x="3626" y="798"/>
                  </a:cubicBezTo>
                  <a:cubicBezTo>
                    <a:pt x="3713" y="725"/>
                    <a:pt x="3771" y="609"/>
                    <a:pt x="3771" y="464"/>
                  </a:cubicBezTo>
                  <a:cubicBezTo>
                    <a:pt x="3771" y="319"/>
                    <a:pt x="3713" y="218"/>
                    <a:pt x="3626" y="131"/>
                  </a:cubicBezTo>
                  <a:cubicBezTo>
                    <a:pt x="3510" y="29"/>
                    <a:pt x="3409" y="0"/>
                    <a:pt x="3264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8"/>
            <p:cNvSpPr/>
            <p:nvPr/>
          </p:nvSpPr>
          <p:spPr>
            <a:xfrm>
              <a:off x="4219025" y="1818025"/>
              <a:ext cx="93600" cy="141800"/>
            </a:xfrm>
            <a:custGeom>
              <a:avLst/>
              <a:gdLst/>
              <a:ahLst/>
              <a:cxnLst/>
              <a:rect l="l" t="t" r="r" b="b"/>
              <a:pathLst>
                <a:path w="3744" h="5672" extrusionOk="0">
                  <a:moveTo>
                    <a:pt x="508" y="0"/>
                  </a:moveTo>
                  <a:cubicBezTo>
                    <a:pt x="378" y="0"/>
                    <a:pt x="247" y="44"/>
                    <a:pt x="146" y="73"/>
                  </a:cubicBezTo>
                  <a:cubicBezTo>
                    <a:pt x="44" y="174"/>
                    <a:pt x="1" y="290"/>
                    <a:pt x="1" y="435"/>
                  </a:cubicBezTo>
                  <a:lnTo>
                    <a:pt x="1" y="5164"/>
                  </a:lnTo>
                  <a:cubicBezTo>
                    <a:pt x="1" y="5309"/>
                    <a:pt x="44" y="5440"/>
                    <a:pt x="146" y="5527"/>
                  </a:cubicBezTo>
                  <a:cubicBezTo>
                    <a:pt x="247" y="5614"/>
                    <a:pt x="363" y="5672"/>
                    <a:pt x="508" y="5672"/>
                  </a:cubicBezTo>
                  <a:lnTo>
                    <a:pt x="3221" y="5672"/>
                  </a:lnTo>
                  <a:cubicBezTo>
                    <a:pt x="3366" y="5672"/>
                    <a:pt x="3496" y="5643"/>
                    <a:pt x="3583" y="5541"/>
                  </a:cubicBezTo>
                  <a:cubicBezTo>
                    <a:pt x="3671" y="5454"/>
                    <a:pt x="3729" y="5353"/>
                    <a:pt x="3729" y="5208"/>
                  </a:cubicBezTo>
                  <a:cubicBezTo>
                    <a:pt x="3729" y="5077"/>
                    <a:pt x="3671" y="4961"/>
                    <a:pt x="3583" y="4874"/>
                  </a:cubicBezTo>
                  <a:cubicBezTo>
                    <a:pt x="3482" y="4787"/>
                    <a:pt x="3366" y="4729"/>
                    <a:pt x="3221" y="4729"/>
                  </a:cubicBezTo>
                  <a:lnTo>
                    <a:pt x="1016" y="4729"/>
                  </a:lnTo>
                  <a:lnTo>
                    <a:pt x="1016" y="3220"/>
                  </a:lnTo>
                  <a:lnTo>
                    <a:pt x="2858" y="3220"/>
                  </a:lnTo>
                  <a:cubicBezTo>
                    <a:pt x="3003" y="3220"/>
                    <a:pt x="3134" y="3191"/>
                    <a:pt x="3221" y="3104"/>
                  </a:cubicBezTo>
                  <a:cubicBezTo>
                    <a:pt x="3308" y="3017"/>
                    <a:pt x="3366" y="2916"/>
                    <a:pt x="3366" y="2771"/>
                  </a:cubicBezTo>
                  <a:cubicBezTo>
                    <a:pt x="3366" y="2626"/>
                    <a:pt x="3308" y="2524"/>
                    <a:pt x="3221" y="2423"/>
                  </a:cubicBezTo>
                  <a:cubicBezTo>
                    <a:pt x="3119" y="2336"/>
                    <a:pt x="3003" y="2307"/>
                    <a:pt x="2858" y="2307"/>
                  </a:cubicBezTo>
                  <a:lnTo>
                    <a:pt x="1016" y="2307"/>
                  </a:lnTo>
                  <a:lnTo>
                    <a:pt x="1016" y="929"/>
                  </a:lnTo>
                  <a:lnTo>
                    <a:pt x="3235" y="929"/>
                  </a:lnTo>
                  <a:cubicBezTo>
                    <a:pt x="3380" y="929"/>
                    <a:pt x="3511" y="885"/>
                    <a:pt x="3598" y="798"/>
                  </a:cubicBezTo>
                  <a:cubicBezTo>
                    <a:pt x="3700" y="725"/>
                    <a:pt x="3743" y="609"/>
                    <a:pt x="3743" y="464"/>
                  </a:cubicBezTo>
                  <a:cubicBezTo>
                    <a:pt x="3743" y="319"/>
                    <a:pt x="3700" y="218"/>
                    <a:pt x="3598" y="131"/>
                  </a:cubicBezTo>
                  <a:cubicBezTo>
                    <a:pt x="3496" y="29"/>
                    <a:pt x="3380" y="0"/>
                    <a:pt x="3235" y="0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28"/>
            <p:cNvSpPr/>
            <p:nvPr/>
          </p:nvSpPr>
          <p:spPr>
            <a:xfrm>
              <a:off x="4329625" y="1815475"/>
              <a:ext cx="105925" cy="147975"/>
            </a:xfrm>
            <a:custGeom>
              <a:avLst/>
              <a:gdLst/>
              <a:ahLst/>
              <a:cxnLst/>
              <a:rect l="l" t="t" r="r" b="b"/>
              <a:pathLst>
                <a:path w="4237" h="5919" extrusionOk="0">
                  <a:moveTo>
                    <a:pt x="2133" y="1"/>
                  </a:moveTo>
                  <a:cubicBezTo>
                    <a:pt x="1756" y="1"/>
                    <a:pt x="1408" y="73"/>
                    <a:pt x="1103" y="204"/>
                  </a:cubicBezTo>
                  <a:cubicBezTo>
                    <a:pt x="799" y="349"/>
                    <a:pt x="537" y="537"/>
                    <a:pt x="363" y="784"/>
                  </a:cubicBezTo>
                  <a:cubicBezTo>
                    <a:pt x="175" y="1045"/>
                    <a:pt x="88" y="1335"/>
                    <a:pt x="88" y="1698"/>
                  </a:cubicBezTo>
                  <a:cubicBezTo>
                    <a:pt x="88" y="1930"/>
                    <a:pt x="117" y="2147"/>
                    <a:pt x="189" y="2321"/>
                  </a:cubicBezTo>
                  <a:cubicBezTo>
                    <a:pt x="262" y="2510"/>
                    <a:pt x="392" y="2670"/>
                    <a:pt x="537" y="2815"/>
                  </a:cubicBezTo>
                  <a:cubicBezTo>
                    <a:pt x="683" y="2960"/>
                    <a:pt x="886" y="3076"/>
                    <a:pt x="1103" y="3163"/>
                  </a:cubicBezTo>
                  <a:cubicBezTo>
                    <a:pt x="1321" y="3250"/>
                    <a:pt x="1596" y="3322"/>
                    <a:pt x="1886" y="3366"/>
                  </a:cubicBezTo>
                  <a:cubicBezTo>
                    <a:pt x="2206" y="3395"/>
                    <a:pt x="2467" y="3467"/>
                    <a:pt x="2655" y="3540"/>
                  </a:cubicBezTo>
                  <a:cubicBezTo>
                    <a:pt x="2858" y="3612"/>
                    <a:pt x="3018" y="3728"/>
                    <a:pt x="3119" y="3830"/>
                  </a:cubicBezTo>
                  <a:cubicBezTo>
                    <a:pt x="3206" y="3946"/>
                    <a:pt x="3264" y="4091"/>
                    <a:pt x="3264" y="4251"/>
                  </a:cubicBezTo>
                  <a:cubicBezTo>
                    <a:pt x="3264" y="4381"/>
                    <a:pt x="3206" y="4497"/>
                    <a:pt x="3090" y="4613"/>
                  </a:cubicBezTo>
                  <a:cubicBezTo>
                    <a:pt x="2989" y="4715"/>
                    <a:pt x="2844" y="4816"/>
                    <a:pt x="2684" y="4860"/>
                  </a:cubicBezTo>
                  <a:cubicBezTo>
                    <a:pt x="2496" y="4918"/>
                    <a:pt x="2322" y="4961"/>
                    <a:pt x="2119" y="4961"/>
                  </a:cubicBezTo>
                  <a:cubicBezTo>
                    <a:pt x="1814" y="4961"/>
                    <a:pt x="1553" y="4918"/>
                    <a:pt x="1350" y="4831"/>
                  </a:cubicBezTo>
                  <a:cubicBezTo>
                    <a:pt x="1161" y="4744"/>
                    <a:pt x="944" y="4613"/>
                    <a:pt x="741" y="4454"/>
                  </a:cubicBezTo>
                  <a:cubicBezTo>
                    <a:pt x="668" y="4396"/>
                    <a:pt x="581" y="4352"/>
                    <a:pt x="465" y="4352"/>
                  </a:cubicBezTo>
                  <a:cubicBezTo>
                    <a:pt x="320" y="4352"/>
                    <a:pt x="218" y="4410"/>
                    <a:pt x="117" y="4497"/>
                  </a:cubicBezTo>
                  <a:cubicBezTo>
                    <a:pt x="30" y="4599"/>
                    <a:pt x="1" y="4700"/>
                    <a:pt x="1" y="4831"/>
                  </a:cubicBezTo>
                  <a:cubicBezTo>
                    <a:pt x="1" y="4918"/>
                    <a:pt x="15" y="4990"/>
                    <a:pt x="44" y="5063"/>
                  </a:cubicBezTo>
                  <a:cubicBezTo>
                    <a:pt x="88" y="5135"/>
                    <a:pt x="146" y="5208"/>
                    <a:pt x="218" y="5266"/>
                  </a:cubicBezTo>
                  <a:cubicBezTo>
                    <a:pt x="479" y="5498"/>
                    <a:pt x="770" y="5687"/>
                    <a:pt x="1074" y="5774"/>
                  </a:cubicBezTo>
                  <a:cubicBezTo>
                    <a:pt x="1393" y="5861"/>
                    <a:pt x="1741" y="5919"/>
                    <a:pt x="2119" y="5919"/>
                  </a:cubicBezTo>
                  <a:cubicBezTo>
                    <a:pt x="2496" y="5919"/>
                    <a:pt x="2844" y="5846"/>
                    <a:pt x="3163" y="5716"/>
                  </a:cubicBezTo>
                  <a:cubicBezTo>
                    <a:pt x="3497" y="5571"/>
                    <a:pt x="3743" y="5368"/>
                    <a:pt x="3946" y="5121"/>
                  </a:cubicBezTo>
                  <a:cubicBezTo>
                    <a:pt x="4149" y="4845"/>
                    <a:pt x="4236" y="4555"/>
                    <a:pt x="4236" y="4193"/>
                  </a:cubicBezTo>
                  <a:cubicBezTo>
                    <a:pt x="4236" y="3917"/>
                    <a:pt x="4207" y="3685"/>
                    <a:pt x="4106" y="3482"/>
                  </a:cubicBezTo>
                  <a:cubicBezTo>
                    <a:pt x="4033" y="3293"/>
                    <a:pt x="3917" y="3119"/>
                    <a:pt x="3743" y="3003"/>
                  </a:cubicBezTo>
                  <a:cubicBezTo>
                    <a:pt x="3584" y="2873"/>
                    <a:pt x="3380" y="2786"/>
                    <a:pt x="3134" y="2684"/>
                  </a:cubicBezTo>
                  <a:cubicBezTo>
                    <a:pt x="2873" y="2597"/>
                    <a:pt x="2583" y="2525"/>
                    <a:pt x="2264" y="2467"/>
                  </a:cubicBezTo>
                  <a:cubicBezTo>
                    <a:pt x="2002" y="2438"/>
                    <a:pt x="1785" y="2365"/>
                    <a:pt x="1611" y="2307"/>
                  </a:cubicBezTo>
                  <a:cubicBezTo>
                    <a:pt x="1422" y="2249"/>
                    <a:pt x="1277" y="2147"/>
                    <a:pt x="1190" y="2060"/>
                  </a:cubicBezTo>
                  <a:cubicBezTo>
                    <a:pt x="1103" y="1959"/>
                    <a:pt x="1045" y="1814"/>
                    <a:pt x="1045" y="1654"/>
                  </a:cubicBezTo>
                  <a:cubicBezTo>
                    <a:pt x="1045" y="1509"/>
                    <a:pt x="1103" y="1408"/>
                    <a:pt x="1176" y="1292"/>
                  </a:cubicBezTo>
                  <a:cubicBezTo>
                    <a:pt x="1248" y="1190"/>
                    <a:pt x="1379" y="1089"/>
                    <a:pt x="1538" y="1045"/>
                  </a:cubicBezTo>
                  <a:cubicBezTo>
                    <a:pt x="1698" y="987"/>
                    <a:pt x="1901" y="944"/>
                    <a:pt x="2133" y="944"/>
                  </a:cubicBezTo>
                  <a:cubicBezTo>
                    <a:pt x="2278" y="944"/>
                    <a:pt x="2423" y="973"/>
                    <a:pt x="2583" y="1016"/>
                  </a:cubicBezTo>
                  <a:cubicBezTo>
                    <a:pt x="2757" y="1060"/>
                    <a:pt x="2916" y="1118"/>
                    <a:pt x="3061" y="1190"/>
                  </a:cubicBezTo>
                  <a:cubicBezTo>
                    <a:pt x="3206" y="1263"/>
                    <a:pt x="3308" y="1335"/>
                    <a:pt x="3409" y="1408"/>
                  </a:cubicBezTo>
                  <a:cubicBezTo>
                    <a:pt x="3453" y="1451"/>
                    <a:pt x="3526" y="1480"/>
                    <a:pt x="3627" y="1480"/>
                  </a:cubicBezTo>
                  <a:cubicBezTo>
                    <a:pt x="3743" y="1480"/>
                    <a:pt x="3859" y="1422"/>
                    <a:pt x="3946" y="1335"/>
                  </a:cubicBezTo>
                  <a:cubicBezTo>
                    <a:pt x="4033" y="1234"/>
                    <a:pt x="4091" y="1132"/>
                    <a:pt x="4091" y="1002"/>
                  </a:cubicBezTo>
                  <a:cubicBezTo>
                    <a:pt x="4091" y="842"/>
                    <a:pt x="4019" y="697"/>
                    <a:pt x="3859" y="566"/>
                  </a:cubicBezTo>
                  <a:cubicBezTo>
                    <a:pt x="3656" y="407"/>
                    <a:pt x="3409" y="276"/>
                    <a:pt x="3119" y="175"/>
                  </a:cubicBezTo>
                  <a:cubicBezTo>
                    <a:pt x="2829" y="59"/>
                    <a:pt x="2496" y="1"/>
                    <a:pt x="2133" y="1"/>
                  </a:cubicBezTo>
                  <a:close/>
                </a:path>
              </a:pathLst>
            </a:custGeom>
            <a:solidFill>
              <a:srgbClr val="FEF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28"/>
            <p:cNvSpPr/>
            <p:nvPr/>
          </p:nvSpPr>
          <p:spPr>
            <a:xfrm>
              <a:off x="3309200" y="1179075"/>
              <a:ext cx="179525" cy="765525"/>
            </a:xfrm>
            <a:custGeom>
              <a:avLst/>
              <a:gdLst/>
              <a:ahLst/>
              <a:cxnLst/>
              <a:rect l="l" t="t" r="r" b="b"/>
              <a:pathLst>
                <a:path w="7181" h="30621" extrusionOk="0">
                  <a:moveTo>
                    <a:pt x="160" y="0"/>
                  </a:moveTo>
                  <a:lnTo>
                    <a:pt x="0" y="73"/>
                  </a:lnTo>
                  <a:cubicBezTo>
                    <a:pt x="6992" y="15144"/>
                    <a:pt x="5324" y="30446"/>
                    <a:pt x="5309" y="30591"/>
                  </a:cubicBezTo>
                  <a:lnTo>
                    <a:pt x="5498" y="30620"/>
                  </a:lnTo>
                  <a:cubicBezTo>
                    <a:pt x="5498" y="30475"/>
                    <a:pt x="7181" y="15115"/>
                    <a:pt x="160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8"/>
            <p:cNvSpPr/>
            <p:nvPr/>
          </p:nvSpPr>
          <p:spPr>
            <a:xfrm>
              <a:off x="3441550" y="1357475"/>
              <a:ext cx="172275" cy="294475"/>
            </a:xfrm>
            <a:custGeom>
              <a:avLst/>
              <a:gdLst/>
              <a:ahLst/>
              <a:cxnLst/>
              <a:rect l="l" t="t" r="r" b="b"/>
              <a:pathLst>
                <a:path w="6891" h="11779" extrusionOk="0">
                  <a:moveTo>
                    <a:pt x="6775" y="1"/>
                  </a:moveTo>
                  <a:cubicBezTo>
                    <a:pt x="6731" y="30"/>
                    <a:pt x="1814" y="3642"/>
                    <a:pt x="1" y="11750"/>
                  </a:cubicBezTo>
                  <a:lnTo>
                    <a:pt x="175" y="11779"/>
                  </a:lnTo>
                  <a:cubicBezTo>
                    <a:pt x="1974" y="3758"/>
                    <a:pt x="6847" y="175"/>
                    <a:pt x="6891" y="146"/>
                  </a:cubicBezTo>
                  <a:lnTo>
                    <a:pt x="6775" y="1"/>
                  </a:ln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8"/>
            <p:cNvSpPr/>
            <p:nvPr/>
          </p:nvSpPr>
          <p:spPr>
            <a:xfrm>
              <a:off x="3438300" y="954975"/>
              <a:ext cx="512775" cy="525000"/>
            </a:xfrm>
            <a:custGeom>
              <a:avLst/>
              <a:gdLst/>
              <a:ahLst/>
              <a:cxnLst/>
              <a:rect l="l" t="t" r="r" b="b"/>
              <a:pathLst>
                <a:path w="20511" h="21000" extrusionOk="0">
                  <a:moveTo>
                    <a:pt x="20510" y="0"/>
                  </a:moveTo>
                  <a:cubicBezTo>
                    <a:pt x="20510" y="0"/>
                    <a:pt x="13940" y="1074"/>
                    <a:pt x="11184" y="5309"/>
                  </a:cubicBezTo>
                  <a:cubicBezTo>
                    <a:pt x="9777" y="7485"/>
                    <a:pt x="7224" y="8761"/>
                    <a:pt x="4903" y="10212"/>
                  </a:cubicBezTo>
                  <a:cubicBezTo>
                    <a:pt x="1" y="13267"/>
                    <a:pt x="2128" y="20999"/>
                    <a:pt x="7753" y="20999"/>
                  </a:cubicBezTo>
                  <a:cubicBezTo>
                    <a:pt x="7870" y="20999"/>
                    <a:pt x="7989" y="20996"/>
                    <a:pt x="8109" y="20989"/>
                  </a:cubicBezTo>
                  <a:cubicBezTo>
                    <a:pt x="11068" y="20829"/>
                    <a:pt x="13824" y="18654"/>
                    <a:pt x="14694" y="14230"/>
                  </a:cubicBezTo>
                  <a:cubicBezTo>
                    <a:pt x="16464" y="5382"/>
                    <a:pt x="20510" y="0"/>
                    <a:pt x="20510" y="0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28"/>
            <p:cNvSpPr/>
            <p:nvPr/>
          </p:nvSpPr>
          <p:spPr>
            <a:xfrm>
              <a:off x="3535475" y="953150"/>
              <a:ext cx="416325" cy="489925"/>
            </a:xfrm>
            <a:custGeom>
              <a:avLst/>
              <a:gdLst/>
              <a:ahLst/>
              <a:cxnLst/>
              <a:rect l="l" t="t" r="r" b="b"/>
              <a:pathLst>
                <a:path w="16653" h="19597" extrusionOk="0">
                  <a:moveTo>
                    <a:pt x="16565" y="1"/>
                  </a:moveTo>
                  <a:cubicBezTo>
                    <a:pt x="16493" y="30"/>
                    <a:pt x="9589" y="4570"/>
                    <a:pt x="6891" y="11387"/>
                  </a:cubicBezTo>
                  <a:cubicBezTo>
                    <a:pt x="4207" y="18117"/>
                    <a:pt x="30" y="19394"/>
                    <a:pt x="1" y="19423"/>
                  </a:cubicBezTo>
                  <a:lnTo>
                    <a:pt x="44" y="19597"/>
                  </a:lnTo>
                  <a:cubicBezTo>
                    <a:pt x="102" y="19582"/>
                    <a:pt x="4352" y="18277"/>
                    <a:pt x="7050" y="11460"/>
                  </a:cubicBezTo>
                  <a:cubicBezTo>
                    <a:pt x="9734" y="4700"/>
                    <a:pt x="16580" y="175"/>
                    <a:pt x="16652" y="146"/>
                  </a:cubicBezTo>
                  <a:lnTo>
                    <a:pt x="16565" y="1"/>
                  </a:ln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28"/>
            <p:cNvSpPr/>
            <p:nvPr/>
          </p:nvSpPr>
          <p:spPr>
            <a:xfrm>
              <a:off x="3153275" y="757700"/>
              <a:ext cx="358875" cy="611950"/>
            </a:xfrm>
            <a:custGeom>
              <a:avLst/>
              <a:gdLst/>
              <a:ahLst/>
              <a:cxnLst/>
              <a:rect l="l" t="t" r="r" b="b"/>
              <a:pathLst>
                <a:path w="14355" h="24478" extrusionOk="0">
                  <a:moveTo>
                    <a:pt x="145" y="0"/>
                  </a:moveTo>
                  <a:cubicBezTo>
                    <a:pt x="145" y="1"/>
                    <a:pt x="2060" y="6455"/>
                    <a:pt x="682" y="15361"/>
                  </a:cubicBezTo>
                  <a:cubicBezTo>
                    <a:pt x="0" y="19814"/>
                    <a:pt x="1813" y="22817"/>
                    <a:pt x="4526" y="23992"/>
                  </a:cubicBezTo>
                  <a:cubicBezTo>
                    <a:pt x="5295" y="24326"/>
                    <a:pt x="6055" y="24477"/>
                    <a:pt x="6782" y="24477"/>
                  </a:cubicBezTo>
                  <a:cubicBezTo>
                    <a:pt x="11166" y="24477"/>
                    <a:pt x="14354" y="18978"/>
                    <a:pt x="11256" y="14984"/>
                  </a:cubicBezTo>
                  <a:cubicBezTo>
                    <a:pt x="9588" y="12837"/>
                    <a:pt x="7615" y="10734"/>
                    <a:pt x="7050" y="8210"/>
                  </a:cubicBezTo>
                  <a:cubicBezTo>
                    <a:pt x="5947" y="3264"/>
                    <a:pt x="146" y="1"/>
                    <a:pt x="145" y="0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28"/>
            <p:cNvSpPr/>
            <p:nvPr/>
          </p:nvSpPr>
          <p:spPr>
            <a:xfrm>
              <a:off x="3155075" y="755875"/>
              <a:ext cx="223775" cy="603075"/>
            </a:xfrm>
            <a:custGeom>
              <a:avLst/>
              <a:gdLst/>
              <a:ahLst/>
              <a:cxnLst/>
              <a:rect l="l" t="t" r="r" b="b"/>
              <a:pathLst>
                <a:path w="8951" h="24123" extrusionOk="0">
                  <a:moveTo>
                    <a:pt x="146" y="1"/>
                  </a:moveTo>
                  <a:lnTo>
                    <a:pt x="1" y="117"/>
                  </a:lnTo>
                  <a:cubicBezTo>
                    <a:pt x="30" y="189"/>
                    <a:pt x="4904" y="6789"/>
                    <a:pt x="5092" y="14056"/>
                  </a:cubicBezTo>
                  <a:cubicBezTo>
                    <a:pt x="5266" y="21396"/>
                    <a:pt x="8805" y="24094"/>
                    <a:pt x="8849" y="24123"/>
                  </a:cubicBezTo>
                  <a:lnTo>
                    <a:pt x="8950" y="23949"/>
                  </a:lnTo>
                  <a:cubicBezTo>
                    <a:pt x="8921" y="23934"/>
                    <a:pt x="5455" y="21294"/>
                    <a:pt x="5266" y="14042"/>
                  </a:cubicBezTo>
                  <a:cubicBezTo>
                    <a:pt x="5092" y="6717"/>
                    <a:pt x="189" y="73"/>
                    <a:pt x="146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8"/>
            <p:cNvSpPr/>
            <p:nvPr/>
          </p:nvSpPr>
          <p:spPr>
            <a:xfrm>
              <a:off x="3027075" y="1851025"/>
              <a:ext cx="833700" cy="314775"/>
            </a:xfrm>
            <a:custGeom>
              <a:avLst/>
              <a:gdLst/>
              <a:ahLst/>
              <a:cxnLst/>
              <a:rect l="l" t="t" r="r" b="b"/>
              <a:pathLst>
                <a:path w="33348" h="12591" extrusionOk="0">
                  <a:moveTo>
                    <a:pt x="16667" y="0"/>
                  </a:moveTo>
                  <a:cubicBezTo>
                    <a:pt x="6383" y="15"/>
                    <a:pt x="1" y="12591"/>
                    <a:pt x="1" y="12591"/>
                  </a:cubicBezTo>
                  <a:lnTo>
                    <a:pt x="33348" y="12591"/>
                  </a:lnTo>
                  <a:cubicBezTo>
                    <a:pt x="33348" y="12591"/>
                    <a:pt x="26965" y="0"/>
                    <a:pt x="16667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8"/>
            <p:cNvSpPr/>
            <p:nvPr/>
          </p:nvSpPr>
          <p:spPr>
            <a:xfrm>
              <a:off x="2936975" y="1966825"/>
              <a:ext cx="1239650" cy="470225"/>
            </a:xfrm>
            <a:custGeom>
              <a:avLst/>
              <a:gdLst/>
              <a:ahLst/>
              <a:cxnLst/>
              <a:rect l="l" t="t" r="r" b="b"/>
              <a:pathLst>
                <a:path w="49586" h="18809" extrusionOk="0">
                  <a:moveTo>
                    <a:pt x="22193" y="0"/>
                  </a:moveTo>
                  <a:cubicBezTo>
                    <a:pt x="11363" y="0"/>
                    <a:pt x="14166" y="4695"/>
                    <a:pt x="20707" y="4695"/>
                  </a:cubicBezTo>
                  <a:cubicBezTo>
                    <a:pt x="20726" y="4695"/>
                    <a:pt x="20745" y="4695"/>
                    <a:pt x="20764" y="4695"/>
                  </a:cubicBezTo>
                  <a:cubicBezTo>
                    <a:pt x="22011" y="4695"/>
                    <a:pt x="23099" y="4782"/>
                    <a:pt x="24057" y="4927"/>
                  </a:cubicBezTo>
                  <a:cubicBezTo>
                    <a:pt x="25783" y="5203"/>
                    <a:pt x="25565" y="7756"/>
                    <a:pt x="23825" y="7756"/>
                  </a:cubicBezTo>
                  <a:cubicBezTo>
                    <a:pt x="23603" y="7757"/>
                    <a:pt x="23379" y="7757"/>
                    <a:pt x="23151" y="7757"/>
                  </a:cubicBezTo>
                  <a:cubicBezTo>
                    <a:pt x="20468" y="7757"/>
                    <a:pt x="17368" y="7674"/>
                    <a:pt x="14614" y="7393"/>
                  </a:cubicBezTo>
                  <a:cubicBezTo>
                    <a:pt x="10133" y="6939"/>
                    <a:pt x="4805" y="5128"/>
                    <a:pt x="2036" y="5128"/>
                  </a:cubicBezTo>
                  <a:cubicBezTo>
                    <a:pt x="736" y="5128"/>
                    <a:pt x="1" y="5527"/>
                    <a:pt x="181" y="6653"/>
                  </a:cubicBezTo>
                  <a:cubicBezTo>
                    <a:pt x="590" y="9199"/>
                    <a:pt x="13063" y="15439"/>
                    <a:pt x="23937" y="15439"/>
                  </a:cubicBezTo>
                  <a:cubicBezTo>
                    <a:pt x="24647" y="15439"/>
                    <a:pt x="25351" y="15412"/>
                    <a:pt x="26044" y="15356"/>
                  </a:cubicBezTo>
                  <a:cubicBezTo>
                    <a:pt x="27113" y="15270"/>
                    <a:pt x="28122" y="15230"/>
                    <a:pt x="29071" y="15230"/>
                  </a:cubicBezTo>
                  <a:cubicBezTo>
                    <a:pt x="38148" y="15230"/>
                    <a:pt x="41869" y="18808"/>
                    <a:pt x="41869" y="18808"/>
                  </a:cubicBezTo>
                  <a:cubicBezTo>
                    <a:pt x="41869" y="18808"/>
                    <a:pt x="49586" y="15588"/>
                    <a:pt x="48382" y="6885"/>
                  </a:cubicBezTo>
                  <a:cubicBezTo>
                    <a:pt x="48382" y="6885"/>
                    <a:pt x="37590" y="677"/>
                    <a:pt x="24303" y="53"/>
                  </a:cubicBezTo>
                  <a:cubicBezTo>
                    <a:pt x="23549" y="17"/>
                    <a:pt x="22846" y="0"/>
                    <a:pt x="22193" y="0"/>
                  </a:cubicBezTo>
                  <a:close/>
                </a:path>
              </a:pathLst>
            </a:custGeom>
            <a:solidFill>
              <a:srgbClr val="F9BE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36010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6" descr="0000508_giay-note-unc-3x2_300">
            <a:extLst>
              <a:ext uri="{FF2B5EF4-FFF2-40B4-BE49-F238E27FC236}">
                <a16:creationId xmlns:a16="http://schemas.microsoft.com/office/drawing/2014/main" id="{047435D8-248D-48B7-BCDE-3BF52B1D2A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57200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17" descr="0000508_giay-note-unc-3x2_300">
            <a:extLst>
              <a:ext uri="{FF2B5EF4-FFF2-40B4-BE49-F238E27FC236}">
                <a16:creationId xmlns:a16="http://schemas.microsoft.com/office/drawing/2014/main" id="{947ED1DA-4DB1-4892-B663-DACA14C8B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457200"/>
            <a:ext cx="21431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8" descr="0000508_giay-note-unc-3x2_300">
            <a:extLst>
              <a:ext uri="{FF2B5EF4-FFF2-40B4-BE49-F238E27FC236}">
                <a16:creationId xmlns:a16="http://schemas.microsoft.com/office/drawing/2014/main" id="{026A3C70-98A1-434C-91D0-92C055713C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3657600"/>
            <a:ext cx="214312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9" descr="0000508_giay-note-unc-3x2_300">
            <a:extLst>
              <a:ext uri="{FF2B5EF4-FFF2-40B4-BE49-F238E27FC236}">
                <a16:creationId xmlns:a16="http://schemas.microsoft.com/office/drawing/2014/main" id="{20A8F8D3-A39B-4E39-BB11-7CAB4D6C8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714750"/>
            <a:ext cx="21431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20" descr="0000508_giay-note-unc-3x2_300">
            <a:extLst>
              <a:ext uri="{FF2B5EF4-FFF2-40B4-BE49-F238E27FC236}">
                <a16:creationId xmlns:a16="http://schemas.microsoft.com/office/drawing/2014/main" id="{4E6BFC07-828C-4936-94DF-E2A3B2F29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42900"/>
            <a:ext cx="23431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21" descr="zeimusu-Thumbtack-note-blank">
            <a:extLst>
              <a:ext uri="{FF2B5EF4-FFF2-40B4-BE49-F238E27FC236}">
                <a16:creationId xmlns:a16="http://schemas.microsoft.com/office/drawing/2014/main" id="{14C9C79D-C30D-4876-9AAE-C4A97E1059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1828801"/>
            <a:ext cx="2457450" cy="1746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23" descr="0000508_giay-note-unc-3x2_300">
            <a:extLst>
              <a:ext uri="{FF2B5EF4-FFF2-40B4-BE49-F238E27FC236}">
                <a16:creationId xmlns:a16="http://schemas.microsoft.com/office/drawing/2014/main" id="{A798E9C8-7415-4655-9D35-8E35B4DA11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171700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24" descr="0000508_giay-note-unc-3x2_300">
            <a:extLst>
              <a:ext uri="{FF2B5EF4-FFF2-40B4-BE49-F238E27FC236}">
                <a16:creationId xmlns:a16="http://schemas.microsoft.com/office/drawing/2014/main" id="{6841A642-7AC8-4704-BD41-9C771363FC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25" descr="0000508_giay-note-unc-3x2_300">
            <a:extLst>
              <a:ext uri="{FF2B5EF4-FFF2-40B4-BE49-F238E27FC236}">
                <a16:creationId xmlns:a16="http://schemas.microsoft.com/office/drawing/2014/main" id="{2323D829-2BD3-4361-B3D2-7AA93C34A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3886200"/>
            <a:ext cx="2171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1" name="Line 26">
            <a:extLst>
              <a:ext uri="{FF2B5EF4-FFF2-40B4-BE49-F238E27FC236}">
                <a16:creationId xmlns:a16="http://schemas.microsoft.com/office/drawing/2014/main" id="{33327B21-DE82-447F-A520-79F7961EF00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86050" y="1600200"/>
            <a:ext cx="914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050"/>
          </a:p>
        </p:txBody>
      </p:sp>
      <p:sp>
        <p:nvSpPr>
          <p:cNvPr id="5132" name="Line 27">
            <a:extLst>
              <a:ext uri="{FF2B5EF4-FFF2-40B4-BE49-F238E27FC236}">
                <a16:creationId xmlns:a16="http://schemas.microsoft.com/office/drawing/2014/main" id="{3AEC45F4-6EC6-45C2-B2F5-00AC9E318E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00550" y="1371600"/>
            <a:ext cx="114300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050"/>
          </a:p>
        </p:txBody>
      </p:sp>
      <p:sp>
        <p:nvSpPr>
          <p:cNvPr id="5133" name="Line 28">
            <a:extLst>
              <a:ext uri="{FF2B5EF4-FFF2-40B4-BE49-F238E27FC236}">
                <a16:creationId xmlns:a16="http://schemas.microsoft.com/office/drawing/2014/main" id="{1AF65E49-8DAE-45EF-9287-3AF303375F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57850" y="1485900"/>
            <a:ext cx="85725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050"/>
          </a:p>
        </p:txBody>
      </p:sp>
      <p:sp>
        <p:nvSpPr>
          <p:cNvPr id="5134" name="Line 29">
            <a:extLst>
              <a:ext uri="{FF2B5EF4-FFF2-40B4-BE49-F238E27FC236}">
                <a16:creationId xmlns:a16="http://schemas.microsoft.com/office/drawing/2014/main" id="{FFD1DCEF-FAEC-48CF-B549-3C5FAEAAAB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2800350"/>
            <a:ext cx="120015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050"/>
          </a:p>
        </p:txBody>
      </p:sp>
      <p:sp>
        <p:nvSpPr>
          <p:cNvPr id="5135" name="Line 30">
            <a:extLst>
              <a:ext uri="{FF2B5EF4-FFF2-40B4-BE49-F238E27FC236}">
                <a16:creationId xmlns:a16="http://schemas.microsoft.com/office/drawing/2014/main" id="{422AF700-39F9-4243-84D4-39B8958973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429000"/>
            <a:ext cx="1143000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050"/>
          </a:p>
        </p:txBody>
      </p:sp>
      <p:sp>
        <p:nvSpPr>
          <p:cNvPr id="5136" name="Line 31">
            <a:extLst>
              <a:ext uri="{FF2B5EF4-FFF2-40B4-BE49-F238E27FC236}">
                <a16:creationId xmlns:a16="http://schemas.microsoft.com/office/drawing/2014/main" id="{60F51DC8-C7B1-489F-9444-03AF6DDA494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29150" y="3314700"/>
            <a:ext cx="400050" cy="800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050"/>
          </a:p>
        </p:txBody>
      </p:sp>
      <p:sp>
        <p:nvSpPr>
          <p:cNvPr id="5137" name="Line 32">
            <a:extLst>
              <a:ext uri="{FF2B5EF4-FFF2-40B4-BE49-F238E27FC236}">
                <a16:creationId xmlns:a16="http://schemas.microsoft.com/office/drawing/2014/main" id="{0D22AD50-B176-4A02-B8BE-FB02053EDB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6450" y="2971800"/>
            <a:ext cx="857250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050"/>
          </a:p>
        </p:txBody>
      </p:sp>
      <p:sp>
        <p:nvSpPr>
          <p:cNvPr id="5138" name="Line 33">
            <a:extLst>
              <a:ext uri="{FF2B5EF4-FFF2-40B4-BE49-F238E27FC236}">
                <a16:creationId xmlns:a16="http://schemas.microsoft.com/office/drawing/2014/main" id="{0D00BA8A-9E42-48B4-8435-ECC0685D059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2150" y="2343150"/>
            <a:ext cx="85725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050"/>
          </a:p>
        </p:txBody>
      </p:sp>
      <p:sp>
        <p:nvSpPr>
          <p:cNvPr id="6178" name="Text Box 34">
            <a:extLst>
              <a:ext uri="{FF2B5EF4-FFF2-40B4-BE49-F238E27FC236}">
                <a16:creationId xmlns:a16="http://schemas.microsoft.com/office/drawing/2014/main" id="{98144B7A-6353-4B14-AF0C-D00A72CE9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913" y="914401"/>
            <a:ext cx="12573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 b="1"/>
              <a:t>radioactive pollution</a:t>
            </a:r>
            <a:r>
              <a:rPr lang="en-US" altLang="en-US" sz="1350"/>
              <a:t> </a:t>
            </a:r>
          </a:p>
        </p:txBody>
      </p:sp>
      <p:sp>
        <p:nvSpPr>
          <p:cNvPr id="6179" name="Text Box 35">
            <a:extLst>
              <a:ext uri="{FF2B5EF4-FFF2-40B4-BE49-F238E27FC236}">
                <a16:creationId xmlns:a16="http://schemas.microsoft.com/office/drawing/2014/main" id="{AB007858-A6B0-48F1-A1B5-1F3491D30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1950" y="628651"/>
            <a:ext cx="9144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 b="1"/>
              <a:t>noise pollution</a:t>
            </a:r>
            <a:r>
              <a:rPr lang="en-US" altLang="en-US" sz="1350"/>
              <a:t> </a:t>
            </a:r>
          </a:p>
        </p:txBody>
      </p:sp>
      <p:sp>
        <p:nvSpPr>
          <p:cNvPr id="6180" name="Text Box 36">
            <a:extLst>
              <a:ext uri="{FF2B5EF4-FFF2-40B4-BE49-F238E27FC236}">
                <a16:creationId xmlns:a16="http://schemas.microsoft.com/office/drawing/2014/main" id="{D58AF6AD-63B0-45B8-9FB3-0BFD34AE1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9472" y="2578894"/>
            <a:ext cx="10287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 b="1"/>
              <a:t>visual pollution</a:t>
            </a:r>
            <a:r>
              <a:rPr lang="en-US" altLang="en-US" sz="1350"/>
              <a:t> </a:t>
            </a:r>
          </a:p>
        </p:txBody>
      </p:sp>
      <p:sp>
        <p:nvSpPr>
          <p:cNvPr id="6181" name="Text Box 37">
            <a:extLst>
              <a:ext uri="{FF2B5EF4-FFF2-40B4-BE49-F238E27FC236}">
                <a16:creationId xmlns:a16="http://schemas.microsoft.com/office/drawing/2014/main" id="{128509CE-ABD1-404A-8400-A2AEA25D8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3791" y="4132660"/>
            <a:ext cx="108585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 b="1"/>
              <a:t>thermal pollution</a:t>
            </a:r>
            <a:r>
              <a:rPr lang="en-US" altLang="en-US" sz="1350"/>
              <a:t> </a:t>
            </a:r>
          </a:p>
        </p:txBody>
      </p:sp>
      <p:sp>
        <p:nvSpPr>
          <p:cNvPr id="6182" name="Text Box 38">
            <a:extLst>
              <a:ext uri="{FF2B5EF4-FFF2-40B4-BE49-F238E27FC236}">
                <a16:creationId xmlns:a16="http://schemas.microsoft.com/office/drawing/2014/main" id="{76C897B5-486E-4AC6-A00A-66419A03A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300538"/>
            <a:ext cx="9144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 b="1"/>
              <a:t>water pollution</a:t>
            </a:r>
            <a:r>
              <a:rPr lang="en-US" altLang="en-US" sz="1350"/>
              <a:t> </a:t>
            </a:r>
          </a:p>
        </p:txBody>
      </p:sp>
      <p:sp>
        <p:nvSpPr>
          <p:cNvPr id="5144" name="Text Box 39">
            <a:extLst>
              <a:ext uri="{FF2B5EF4-FFF2-40B4-BE49-F238E27FC236}">
                <a16:creationId xmlns:a16="http://schemas.microsoft.com/office/drawing/2014/main" id="{655B5DB0-06A1-46A9-81E6-2FE878E73B67}"/>
              </a:ext>
            </a:extLst>
          </p:cNvPr>
          <p:cNvSpPr txBox="1">
            <a:spLocks noChangeArrowheads="1"/>
          </p:cNvSpPr>
          <p:nvPr/>
        </p:nvSpPr>
        <p:spPr bwMode="auto">
          <a:xfrm rot="20885414">
            <a:off x="3646885" y="2441987"/>
            <a:ext cx="240625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00" b="1">
                <a:latin typeface="Times New Roman" panose="02020603050405020304" pitchFamily="18" charset="0"/>
              </a:rPr>
              <a:t>Types of pollution</a:t>
            </a:r>
            <a:r>
              <a:rPr lang="en-US" altLang="en-US" sz="1800"/>
              <a:t> </a:t>
            </a:r>
          </a:p>
        </p:txBody>
      </p:sp>
      <p:sp>
        <p:nvSpPr>
          <p:cNvPr id="6184" name="Text Box 40">
            <a:extLst>
              <a:ext uri="{FF2B5EF4-FFF2-40B4-BE49-F238E27FC236}">
                <a16:creationId xmlns:a16="http://schemas.microsoft.com/office/drawing/2014/main" id="{A478914C-D555-4904-84A6-86B7EFF67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6550" y="4057651"/>
            <a:ext cx="9144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 b="1"/>
              <a:t>land/soil pollution </a:t>
            </a:r>
          </a:p>
        </p:txBody>
      </p:sp>
      <p:sp>
        <p:nvSpPr>
          <p:cNvPr id="6185" name="Text Box 41">
            <a:extLst>
              <a:ext uri="{FF2B5EF4-FFF2-40B4-BE49-F238E27FC236}">
                <a16:creationId xmlns:a16="http://schemas.microsoft.com/office/drawing/2014/main" id="{4CC55E8D-F0E5-4713-BA94-88D92D5A4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3700" y="2286000"/>
            <a:ext cx="108585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 b="1"/>
              <a:t>light pollution</a:t>
            </a:r>
            <a:r>
              <a:rPr lang="en-US" altLang="en-US" sz="1350"/>
              <a:t> </a:t>
            </a:r>
          </a:p>
        </p:txBody>
      </p:sp>
      <p:sp>
        <p:nvSpPr>
          <p:cNvPr id="6186" name="Text Box 42">
            <a:extLst>
              <a:ext uri="{FF2B5EF4-FFF2-40B4-BE49-F238E27FC236}">
                <a16:creationId xmlns:a16="http://schemas.microsoft.com/office/drawing/2014/main" id="{54F16270-67B0-497D-BDC8-548504BE1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5822" y="946547"/>
            <a:ext cx="120015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 b="1"/>
              <a:t>air pollution </a:t>
            </a:r>
          </a:p>
        </p:txBody>
      </p:sp>
      <p:sp>
        <p:nvSpPr>
          <p:cNvPr id="29" name="Text Box 4">
            <a:extLst>
              <a:ext uri="{FF2B5EF4-FFF2-40B4-BE49-F238E27FC236}">
                <a16:creationId xmlns:a16="http://schemas.microsoft.com/office/drawing/2014/main" id="{D310BC7E-931F-4C6C-B90E-3C967EC53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0"/>
            <a:ext cx="4286250" cy="46166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Types of pollution.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8" grpId="0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30"/>
          <p:cNvSpPr/>
          <p:nvPr/>
        </p:nvSpPr>
        <p:spPr>
          <a:xfrm flipH="1">
            <a:off x="5822478" y="1682598"/>
            <a:ext cx="795621" cy="756968"/>
          </a:xfrm>
          <a:custGeom>
            <a:avLst/>
            <a:gdLst/>
            <a:ahLst/>
            <a:cxnLst/>
            <a:rect l="l" t="t" r="r" b="b"/>
            <a:pathLst>
              <a:path w="15479" h="14727" extrusionOk="0">
                <a:moveTo>
                  <a:pt x="7476" y="0"/>
                </a:moveTo>
                <a:cubicBezTo>
                  <a:pt x="7165" y="0"/>
                  <a:pt x="6866" y="20"/>
                  <a:pt x="6585" y="62"/>
                </a:cubicBezTo>
                <a:cubicBezTo>
                  <a:pt x="3275" y="550"/>
                  <a:pt x="155" y="4300"/>
                  <a:pt x="48" y="7551"/>
                </a:cubicBezTo>
                <a:cubicBezTo>
                  <a:pt x="1" y="8825"/>
                  <a:pt x="322" y="10134"/>
                  <a:pt x="1060" y="11194"/>
                </a:cubicBezTo>
                <a:cubicBezTo>
                  <a:pt x="1715" y="12134"/>
                  <a:pt x="2668" y="12813"/>
                  <a:pt x="3668" y="13361"/>
                </a:cubicBezTo>
                <a:cubicBezTo>
                  <a:pt x="5136" y="14178"/>
                  <a:pt x="6841" y="14726"/>
                  <a:pt x="8500" y="14726"/>
                </a:cubicBezTo>
                <a:cubicBezTo>
                  <a:pt x="9450" y="14726"/>
                  <a:pt x="10385" y="14547"/>
                  <a:pt x="11252" y="14135"/>
                </a:cubicBezTo>
                <a:cubicBezTo>
                  <a:pt x="13967" y="12849"/>
                  <a:pt x="15264" y="9646"/>
                  <a:pt x="15431" y="6658"/>
                </a:cubicBezTo>
                <a:cubicBezTo>
                  <a:pt x="15479" y="5943"/>
                  <a:pt x="15467" y="5205"/>
                  <a:pt x="15276" y="4526"/>
                </a:cubicBezTo>
                <a:cubicBezTo>
                  <a:pt x="14469" y="1782"/>
                  <a:pt x="10412" y="0"/>
                  <a:pt x="74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3810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" name="Google Shape;719;p30"/>
          <p:cNvSpPr/>
          <p:nvPr/>
        </p:nvSpPr>
        <p:spPr>
          <a:xfrm flipH="1">
            <a:off x="5822478" y="3300252"/>
            <a:ext cx="795621" cy="756968"/>
          </a:xfrm>
          <a:custGeom>
            <a:avLst/>
            <a:gdLst/>
            <a:ahLst/>
            <a:cxnLst/>
            <a:rect l="l" t="t" r="r" b="b"/>
            <a:pathLst>
              <a:path w="15479" h="14727" extrusionOk="0">
                <a:moveTo>
                  <a:pt x="7476" y="0"/>
                </a:moveTo>
                <a:cubicBezTo>
                  <a:pt x="7165" y="0"/>
                  <a:pt x="6866" y="20"/>
                  <a:pt x="6585" y="62"/>
                </a:cubicBezTo>
                <a:cubicBezTo>
                  <a:pt x="3275" y="550"/>
                  <a:pt x="155" y="4300"/>
                  <a:pt x="48" y="7551"/>
                </a:cubicBezTo>
                <a:cubicBezTo>
                  <a:pt x="1" y="8825"/>
                  <a:pt x="322" y="10134"/>
                  <a:pt x="1060" y="11194"/>
                </a:cubicBezTo>
                <a:cubicBezTo>
                  <a:pt x="1715" y="12134"/>
                  <a:pt x="2668" y="12813"/>
                  <a:pt x="3668" y="13361"/>
                </a:cubicBezTo>
                <a:cubicBezTo>
                  <a:pt x="5136" y="14178"/>
                  <a:pt x="6841" y="14726"/>
                  <a:pt x="8500" y="14726"/>
                </a:cubicBezTo>
                <a:cubicBezTo>
                  <a:pt x="9450" y="14726"/>
                  <a:pt x="10385" y="14547"/>
                  <a:pt x="11252" y="14135"/>
                </a:cubicBezTo>
                <a:cubicBezTo>
                  <a:pt x="13967" y="12849"/>
                  <a:pt x="15264" y="9646"/>
                  <a:pt x="15431" y="6658"/>
                </a:cubicBezTo>
                <a:cubicBezTo>
                  <a:pt x="15479" y="5943"/>
                  <a:pt x="15467" y="5205"/>
                  <a:pt x="15276" y="4526"/>
                </a:cubicBezTo>
                <a:cubicBezTo>
                  <a:pt x="14469" y="1782"/>
                  <a:pt x="10412" y="0"/>
                  <a:pt x="74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3810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Google Shape;720;p30"/>
          <p:cNvSpPr/>
          <p:nvPr/>
        </p:nvSpPr>
        <p:spPr>
          <a:xfrm flipH="1">
            <a:off x="1229115" y="1669175"/>
            <a:ext cx="795621" cy="756968"/>
          </a:xfrm>
          <a:custGeom>
            <a:avLst/>
            <a:gdLst/>
            <a:ahLst/>
            <a:cxnLst/>
            <a:rect l="l" t="t" r="r" b="b"/>
            <a:pathLst>
              <a:path w="15479" h="14727" extrusionOk="0">
                <a:moveTo>
                  <a:pt x="7476" y="0"/>
                </a:moveTo>
                <a:cubicBezTo>
                  <a:pt x="7165" y="0"/>
                  <a:pt x="6866" y="20"/>
                  <a:pt x="6585" y="62"/>
                </a:cubicBezTo>
                <a:cubicBezTo>
                  <a:pt x="3275" y="550"/>
                  <a:pt x="155" y="4300"/>
                  <a:pt x="48" y="7551"/>
                </a:cubicBezTo>
                <a:cubicBezTo>
                  <a:pt x="1" y="8825"/>
                  <a:pt x="322" y="10134"/>
                  <a:pt x="1060" y="11194"/>
                </a:cubicBezTo>
                <a:cubicBezTo>
                  <a:pt x="1715" y="12134"/>
                  <a:pt x="2668" y="12813"/>
                  <a:pt x="3668" y="13361"/>
                </a:cubicBezTo>
                <a:cubicBezTo>
                  <a:pt x="5136" y="14178"/>
                  <a:pt x="6841" y="14726"/>
                  <a:pt x="8500" y="14726"/>
                </a:cubicBezTo>
                <a:cubicBezTo>
                  <a:pt x="9450" y="14726"/>
                  <a:pt x="10385" y="14547"/>
                  <a:pt x="11252" y="14135"/>
                </a:cubicBezTo>
                <a:cubicBezTo>
                  <a:pt x="13967" y="12849"/>
                  <a:pt x="15264" y="9646"/>
                  <a:pt x="15431" y="6658"/>
                </a:cubicBezTo>
                <a:cubicBezTo>
                  <a:pt x="15479" y="5943"/>
                  <a:pt x="15467" y="5205"/>
                  <a:pt x="15276" y="4526"/>
                </a:cubicBezTo>
                <a:cubicBezTo>
                  <a:pt x="14469" y="1782"/>
                  <a:pt x="10412" y="0"/>
                  <a:pt x="74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3810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" name="Google Shape;721;p30"/>
          <p:cNvSpPr/>
          <p:nvPr/>
        </p:nvSpPr>
        <p:spPr>
          <a:xfrm flipH="1">
            <a:off x="1229103" y="3091025"/>
            <a:ext cx="795621" cy="756968"/>
          </a:xfrm>
          <a:custGeom>
            <a:avLst/>
            <a:gdLst/>
            <a:ahLst/>
            <a:cxnLst/>
            <a:rect l="l" t="t" r="r" b="b"/>
            <a:pathLst>
              <a:path w="15479" h="14727" extrusionOk="0">
                <a:moveTo>
                  <a:pt x="7476" y="0"/>
                </a:moveTo>
                <a:cubicBezTo>
                  <a:pt x="7165" y="0"/>
                  <a:pt x="6866" y="20"/>
                  <a:pt x="6585" y="62"/>
                </a:cubicBezTo>
                <a:cubicBezTo>
                  <a:pt x="3275" y="550"/>
                  <a:pt x="155" y="4300"/>
                  <a:pt x="48" y="7551"/>
                </a:cubicBezTo>
                <a:cubicBezTo>
                  <a:pt x="1" y="8825"/>
                  <a:pt x="322" y="10134"/>
                  <a:pt x="1060" y="11194"/>
                </a:cubicBezTo>
                <a:cubicBezTo>
                  <a:pt x="1715" y="12134"/>
                  <a:pt x="2668" y="12813"/>
                  <a:pt x="3668" y="13361"/>
                </a:cubicBezTo>
                <a:cubicBezTo>
                  <a:pt x="5136" y="14178"/>
                  <a:pt x="6841" y="14726"/>
                  <a:pt x="8500" y="14726"/>
                </a:cubicBezTo>
                <a:cubicBezTo>
                  <a:pt x="9450" y="14726"/>
                  <a:pt x="10385" y="14547"/>
                  <a:pt x="11252" y="14135"/>
                </a:cubicBezTo>
                <a:cubicBezTo>
                  <a:pt x="13967" y="12849"/>
                  <a:pt x="15264" y="9646"/>
                  <a:pt x="15431" y="6658"/>
                </a:cubicBezTo>
                <a:cubicBezTo>
                  <a:pt x="15479" y="5943"/>
                  <a:pt x="15467" y="5205"/>
                  <a:pt x="15276" y="4526"/>
                </a:cubicBezTo>
                <a:cubicBezTo>
                  <a:pt x="14469" y="1782"/>
                  <a:pt x="10412" y="0"/>
                  <a:pt x="74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3810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0" name="Google Shape;730;p30"/>
          <p:cNvSpPr txBox="1">
            <a:spLocks noGrp="1"/>
          </p:cNvSpPr>
          <p:nvPr>
            <p:ph type="title" idx="2"/>
          </p:nvPr>
        </p:nvSpPr>
        <p:spPr>
          <a:xfrm>
            <a:off x="2169900" y="1623114"/>
            <a:ext cx="3562750" cy="8164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07 GROUPS</a:t>
            </a:r>
            <a:endParaRPr dirty="0"/>
          </a:p>
        </p:txBody>
      </p:sp>
      <p:sp>
        <p:nvSpPr>
          <p:cNvPr id="733" name="Google Shape;733;p30"/>
          <p:cNvSpPr txBox="1">
            <a:spLocks noGrp="1"/>
          </p:cNvSpPr>
          <p:nvPr>
            <p:ph type="title" idx="8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GROUPS’ PRESENTATIONS</a:t>
            </a:r>
            <a:endParaRPr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30"/>
          <p:cNvSpPr/>
          <p:nvPr/>
        </p:nvSpPr>
        <p:spPr>
          <a:xfrm flipH="1">
            <a:off x="5822478" y="1682598"/>
            <a:ext cx="795621" cy="756968"/>
          </a:xfrm>
          <a:custGeom>
            <a:avLst/>
            <a:gdLst/>
            <a:ahLst/>
            <a:cxnLst/>
            <a:rect l="l" t="t" r="r" b="b"/>
            <a:pathLst>
              <a:path w="15479" h="14727" extrusionOk="0">
                <a:moveTo>
                  <a:pt x="7476" y="0"/>
                </a:moveTo>
                <a:cubicBezTo>
                  <a:pt x="7165" y="0"/>
                  <a:pt x="6866" y="20"/>
                  <a:pt x="6585" y="62"/>
                </a:cubicBezTo>
                <a:cubicBezTo>
                  <a:pt x="3275" y="550"/>
                  <a:pt x="155" y="4300"/>
                  <a:pt x="48" y="7551"/>
                </a:cubicBezTo>
                <a:cubicBezTo>
                  <a:pt x="1" y="8825"/>
                  <a:pt x="322" y="10134"/>
                  <a:pt x="1060" y="11194"/>
                </a:cubicBezTo>
                <a:cubicBezTo>
                  <a:pt x="1715" y="12134"/>
                  <a:pt x="2668" y="12813"/>
                  <a:pt x="3668" y="13361"/>
                </a:cubicBezTo>
                <a:cubicBezTo>
                  <a:pt x="5136" y="14178"/>
                  <a:pt x="6841" y="14726"/>
                  <a:pt x="8500" y="14726"/>
                </a:cubicBezTo>
                <a:cubicBezTo>
                  <a:pt x="9450" y="14726"/>
                  <a:pt x="10385" y="14547"/>
                  <a:pt x="11252" y="14135"/>
                </a:cubicBezTo>
                <a:cubicBezTo>
                  <a:pt x="13967" y="12849"/>
                  <a:pt x="15264" y="9646"/>
                  <a:pt x="15431" y="6658"/>
                </a:cubicBezTo>
                <a:cubicBezTo>
                  <a:pt x="15479" y="5943"/>
                  <a:pt x="15467" y="5205"/>
                  <a:pt x="15276" y="4526"/>
                </a:cubicBezTo>
                <a:cubicBezTo>
                  <a:pt x="14469" y="1782"/>
                  <a:pt x="10412" y="0"/>
                  <a:pt x="74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3810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" name="Google Shape;719;p30"/>
          <p:cNvSpPr/>
          <p:nvPr/>
        </p:nvSpPr>
        <p:spPr>
          <a:xfrm flipH="1">
            <a:off x="5822478" y="3300252"/>
            <a:ext cx="795621" cy="756968"/>
          </a:xfrm>
          <a:custGeom>
            <a:avLst/>
            <a:gdLst/>
            <a:ahLst/>
            <a:cxnLst/>
            <a:rect l="l" t="t" r="r" b="b"/>
            <a:pathLst>
              <a:path w="15479" h="14727" extrusionOk="0">
                <a:moveTo>
                  <a:pt x="7476" y="0"/>
                </a:moveTo>
                <a:cubicBezTo>
                  <a:pt x="7165" y="0"/>
                  <a:pt x="6866" y="20"/>
                  <a:pt x="6585" y="62"/>
                </a:cubicBezTo>
                <a:cubicBezTo>
                  <a:pt x="3275" y="550"/>
                  <a:pt x="155" y="4300"/>
                  <a:pt x="48" y="7551"/>
                </a:cubicBezTo>
                <a:cubicBezTo>
                  <a:pt x="1" y="8825"/>
                  <a:pt x="322" y="10134"/>
                  <a:pt x="1060" y="11194"/>
                </a:cubicBezTo>
                <a:cubicBezTo>
                  <a:pt x="1715" y="12134"/>
                  <a:pt x="2668" y="12813"/>
                  <a:pt x="3668" y="13361"/>
                </a:cubicBezTo>
                <a:cubicBezTo>
                  <a:pt x="5136" y="14178"/>
                  <a:pt x="6841" y="14726"/>
                  <a:pt x="8500" y="14726"/>
                </a:cubicBezTo>
                <a:cubicBezTo>
                  <a:pt x="9450" y="14726"/>
                  <a:pt x="10385" y="14547"/>
                  <a:pt x="11252" y="14135"/>
                </a:cubicBezTo>
                <a:cubicBezTo>
                  <a:pt x="13967" y="12849"/>
                  <a:pt x="15264" y="9646"/>
                  <a:pt x="15431" y="6658"/>
                </a:cubicBezTo>
                <a:cubicBezTo>
                  <a:pt x="15479" y="5943"/>
                  <a:pt x="15467" y="5205"/>
                  <a:pt x="15276" y="4526"/>
                </a:cubicBezTo>
                <a:cubicBezTo>
                  <a:pt x="14469" y="1782"/>
                  <a:pt x="10412" y="0"/>
                  <a:pt x="74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3810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Google Shape;720;p30"/>
          <p:cNvSpPr/>
          <p:nvPr/>
        </p:nvSpPr>
        <p:spPr>
          <a:xfrm flipH="1">
            <a:off x="1229115" y="1669175"/>
            <a:ext cx="795621" cy="756968"/>
          </a:xfrm>
          <a:custGeom>
            <a:avLst/>
            <a:gdLst/>
            <a:ahLst/>
            <a:cxnLst/>
            <a:rect l="l" t="t" r="r" b="b"/>
            <a:pathLst>
              <a:path w="15479" h="14727" extrusionOk="0">
                <a:moveTo>
                  <a:pt x="7476" y="0"/>
                </a:moveTo>
                <a:cubicBezTo>
                  <a:pt x="7165" y="0"/>
                  <a:pt x="6866" y="20"/>
                  <a:pt x="6585" y="62"/>
                </a:cubicBezTo>
                <a:cubicBezTo>
                  <a:pt x="3275" y="550"/>
                  <a:pt x="155" y="4300"/>
                  <a:pt x="48" y="7551"/>
                </a:cubicBezTo>
                <a:cubicBezTo>
                  <a:pt x="1" y="8825"/>
                  <a:pt x="322" y="10134"/>
                  <a:pt x="1060" y="11194"/>
                </a:cubicBezTo>
                <a:cubicBezTo>
                  <a:pt x="1715" y="12134"/>
                  <a:pt x="2668" y="12813"/>
                  <a:pt x="3668" y="13361"/>
                </a:cubicBezTo>
                <a:cubicBezTo>
                  <a:pt x="5136" y="14178"/>
                  <a:pt x="6841" y="14726"/>
                  <a:pt x="8500" y="14726"/>
                </a:cubicBezTo>
                <a:cubicBezTo>
                  <a:pt x="9450" y="14726"/>
                  <a:pt x="10385" y="14547"/>
                  <a:pt x="11252" y="14135"/>
                </a:cubicBezTo>
                <a:cubicBezTo>
                  <a:pt x="13967" y="12849"/>
                  <a:pt x="15264" y="9646"/>
                  <a:pt x="15431" y="6658"/>
                </a:cubicBezTo>
                <a:cubicBezTo>
                  <a:pt x="15479" y="5943"/>
                  <a:pt x="15467" y="5205"/>
                  <a:pt x="15276" y="4526"/>
                </a:cubicBezTo>
                <a:cubicBezTo>
                  <a:pt x="14469" y="1782"/>
                  <a:pt x="10412" y="0"/>
                  <a:pt x="74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3810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" name="Google Shape;721;p30"/>
          <p:cNvSpPr/>
          <p:nvPr/>
        </p:nvSpPr>
        <p:spPr>
          <a:xfrm flipH="1">
            <a:off x="1229103" y="3091025"/>
            <a:ext cx="795621" cy="756968"/>
          </a:xfrm>
          <a:custGeom>
            <a:avLst/>
            <a:gdLst/>
            <a:ahLst/>
            <a:cxnLst/>
            <a:rect l="l" t="t" r="r" b="b"/>
            <a:pathLst>
              <a:path w="15479" h="14727" extrusionOk="0">
                <a:moveTo>
                  <a:pt x="7476" y="0"/>
                </a:moveTo>
                <a:cubicBezTo>
                  <a:pt x="7165" y="0"/>
                  <a:pt x="6866" y="20"/>
                  <a:pt x="6585" y="62"/>
                </a:cubicBezTo>
                <a:cubicBezTo>
                  <a:pt x="3275" y="550"/>
                  <a:pt x="155" y="4300"/>
                  <a:pt x="48" y="7551"/>
                </a:cubicBezTo>
                <a:cubicBezTo>
                  <a:pt x="1" y="8825"/>
                  <a:pt x="322" y="10134"/>
                  <a:pt x="1060" y="11194"/>
                </a:cubicBezTo>
                <a:cubicBezTo>
                  <a:pt x="1715" y="12134"/>
                  <a:pt x="2668" y="12813"/>
                  <a:pt x="3668" y="13361"/>
                </a:cubicBezTo>
                <a:cubicBezTo>
                  <a:pt x="5136" y="14178"/>
                  <a:pt x="6841" y="14726"/>
                  <a:pt x="8500" y="14726"/>
                </a:cubicBezTo>
                <a:cubicBezTo>
                  <a:pt x="9450" y="14726"/>
                  <a:pt x="10385" y="14547"/>
                  <a:pt x="11252" y="14135"/>
                </a:cubicBezTo>
                <a:cubicBezTo>
                  <a:pt x="13967" y="12849"/>
                  <a:pt x="15264" y="9646"/>
                  <a:pt x="15431" y="6658"/>
                </a:cubicBezTo>
                <a:cubicBezTo>
                  <a:pt x="15479" y="5943"/>
                  <a:pt x="15467" y="5205"/>
                  <a:pt x="15276" y="4526"/>
                </a:cubicBezTo>
                <a:cubicBezTo>
                  <a:pt x="14469" y="1782"/>
                  <a:pt x="10412" y="0"/>
                  <a:pt x="74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7150" dist="38100" dir="5400000" algn="bl" rotWithShape="0">
              <a:srgbClr val="000000">
                <a:alpha val="19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7C8F459-8409-4C92-80E5-755EA6AD12B2}"/>
              </a:ext>
            </a:extLst>
          </p:cNvPr>
          <p:cNvSpPr>
            <a:spLocks noGrp="1"/>
          </p:cNvSpPr>
          <p:nvPr>
            <p:ph type="title" idx="8"/>
          </p:nvPr>
        </p:nvSpPr>
        <p:spPr/>
        <p:txBody>
          <a:bodyPr/>
          <a:lstStyle/>
          <a:p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EVALUATION OF THE COMPLETED PRODUCTS</a:t>
            </a:r>
            <a:endParaRPr lang="en-US" sz="24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221666E-F8E0-439B-8CC3-5B9B99FACC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547290"/>
              </p:ext>
            </p:extLst>
          </p:nvPr>
        </p:nvGraphicFramePr>
        <p:xfrm>
          <a:off x="813662" y="1146874"/>
          <a:ext cx="7214460" cy="3696346"/>
        </p:xfrm>
        <a:graphic>
          <a:graphicData uri="http://schemas.openxmlformats.org/drawingml/2006/table">
            <a:tbl>
              <a:tblPr firstRow="1" firstCol="1" bandRow="1"/>
              <a:tblGrid>
                <a:gridCol w="810203">
                  <a:extLst>
                    <a:ext uri="{9D8B030D-6E8A-4147-A177-3AD203B41FA5}">
                      <a16:colId xmlns:a16="http://schemas.microsoft.com/office/drawing/2014/main" val="3015142199"/>
                    </a:ext>
                  </a:extLst>
                </a:gridCol>
                <a:gridCol w="1053048">
                  <a:extLst>
                    <a:ext uri="{9D8B030D-6E8A-4147-A177-3AD203B41FA5}">
                      <a16:colId xmlns:a16="http://schemas.microsoft.com/office/drawing/2014/main" val="434155283"/>
                    </a:ext>
                  </a:extLst>
                </a:gridCol>
                <a:gridCol w="2836786">
                  <a:extLst>
                    <a:ext uri="{9D8B030D-6E8A-4147-A177-3AD203B41FA5}">
                      <a16:colId xmlns:a16="http://schemas.microsoft.com/office/drawing/2014/main" val="1148203783"/>
                    </a:ext>
                  </a:extLst>
                </a:gridCol>
                <a:gridCol w="1160503">
                  <a:extLst>
                    <a:ext uri="{9D8B030D-6E8A-4147-A177-3AD203B41FA5}">
                      <a16:colId xmlns:a16="http://schemas.microsoft.com/office/drawing/2014/main" val="212883839"/>
                    </a:ext>
                  </a:extLst>
                </a:gridCol>
                <a:gridCol w="1353920">
                  <a:extLst>
                    <a:ext uri="{9D8B030D-6E8A-4147-A177-3AD203B41FA5}">
                      <a16:colId xmlns:a16="http://schemas.microsoft.com/office/drawing/2014/main" val="1892533570"/>
                    </a:ext>
                  </a:extLst>
                </a:gridCol>
              </a:tblGrid>
              <a:tr h="40924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Order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Content of evaluation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Criteria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 points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 points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8786562"/>
                  </a:ext>
                </a:extLst>
              </a:tr>
              <a:tr h="31611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Report</a:t>
                      </a:r>
                    </a:p>
                  </a:txBody>
                  <a:tcPr marL="65465" marR="654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make the product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0806512"/>
                  </a:ext>
                </a:extLst>
              </a:tr>
              <a:tr h="40924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Messages 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246913"/>
                  </a:ext>
                </a:extLst>
              </a:tr>
              <a:tr h="613870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Presenting and contacting with observers to make and answer questions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1295309"/>
                  </a:ext>
                </a:extLst>
              </a:tr>
              <a:tr h="31611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Product</a:t>
                      </a:r>
                    </a:p>
                  </a:txBody>
                  <a:tcPr marL="65465" marR="654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recycled materials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254556"/>
                  </a:ext>
                </a:extLst>
              </a:tr>
              <a:tr h="40924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Creation and art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5722637"/>
                  </a:ext>
                </a:extLst>
              </a:tr>
              <a:tr h="400721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Economy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4275552"/>
                  </a:ext>
                </a:extLst>
              </a:tr>
              <a:tr h="412527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Application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465" marR="654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119520"/>
                  </a:ext>
                </a:extLst>
              </a:tr>
              <a:tr h="409248"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points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5465" marR="65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7595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703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31"/>
          <p:cNvSpPr txBox="1">
            <a:spLocks noGrp="1"/>
          </p:cNvSpPr>
          <p:nvPr>
            <p:ph type="subTitle" idx="1"/>
          </p:nvPr>
        </p:nvSpPr>
        <p:spPr>
          <a:xfrm>
            <a:off x="657680" y="1605153"/>
            <a:ext cx="8362334" cy="17114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00B050"/>
                </a:solidFill>
              </a:rPr>
              <a:t>Don’t just throw things!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00B050"/>
                </a:solidFill>
              </a:rPr>
              <a:t>Try to find out another use for them</a:t>
            </a:r>
            <a:endParaRPr sz="3600" dirty="0">
              <a:solidFill>
                <a:srgbClr val="00B050"/>
              </a:solidFill>
            </a:endParaRPr>
          </a:p>
        </p:txBody>
      </p:sp>
      <p:sp>
        <p:nvSpPr>
          <p:cNvPr id="740" name="Google Shape;740;p31"/>
          <p:cNvSpPr txBox="1">
            <a:spLocks noGrp="1"/>
          </p:cNvSpPr>
          <p:nvPr>
            <p:ph type="title"/>
          </p:nvPr>
        </p:nvSpPr>
        <p:spPr>
          <a:xfrm>
            <a:off x="1932897" y="182232"/>
            <a:ext cx="4628700" cy="73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3"/>
                </a:solidFill>
              </a:rPr>
              <a:t>MY MESSAGE</a:t>
            </a:r>
            <a:endParaRPr dirty="0">
              <a:solidFill>
                <a:schemeClr val="accent3"/>
              </a:solidFill>
            </a:endParaRPr>
          </a:p>
        </p:txBody>
      </p:sp>
      <p:grpSp>
        <p:nvGrpSpPr>
          <p:cNvPr id="742" name="Google Shape;742;p31"/>
          <p:cNvGrpSpPr/>
          <p:nvPr/>
        </p:nvGrpSpPr>
        <p:grpSpPr>
          <a:xfrm>
            <a:off x="6969479" y="222274"/>
            <a:ext cx="1690810" cy="1768317"/>
            <a:chOff x="4952625" y="759525"/>
            <a:chExt cx="1779800" cy="1751850"/>
          </a:xfrm>
        </p:grpSpPr>
        <p:sp>
          <p:nvSpPr>
            <p:cNvPr id="743" name="Google Shape;743;p31"/>
            <p:cNvSpPr/>
            <p:nvPr/>
          </p:nvSpPr>
          <p:spPr>
            <a:xfrm>
              <a:off x="4952625" y="759525"/>
              <a:ext cx="1779800" cy="1751850"/>
            </a:xfrm>
            <a:custGeom>
              <a:avLst/>
              <a:gdLst/>
              <a:ahLst/>
              <a:cxnLst/>
              <a:rect l="l" t="t" r="r" b="b"/>
              <a:pathLst>
                <a:path w="71192" h="70074" extrusionOk="0">
                  <a:moveTo>
                    <a:pt x="21895" y="0"/>
                  </a:moveTo>
                  <a:cubicBezTo>
                    <a:pt x="19124" y="0"/>
                    <a:pt x="16355" y="423"/>
                    <a:pt x="13693" y="1291"/>
                  </a:cubicBezTo>
                  <a:cubicBezTo>
                    <a:pt x="7311" y="3365"/>
                    <a:pt x="2873" y="7688"/>
                    <a:pt x="1495" y="13156"/>
                  </a:cubicBezTo>
                  <a:cubicBezTo>
                    <a:pt x="1451" y="13287"/>
                    <a:pt x="1437" y="13417"/>
                    <a:pt x="1407" y="13548"/>
                  </a:cubicBezTo>
                  <a:cubicBezTo>
                    <a:pt x="1" y="19524"/>
                    <a:pt x="2495" y="24267"/>
                    <a:pt x="6165" y="27052"/>
                  </a:cubicBezTo>
                  <a:cubicBezTo>
                    <a:pt x="6180" y="29010"/>
                    <a:pt x="6383" y="31055"/>
                    <a:pt x="6731" y="33202"/>
                  </a:cubicBezTo>
                  <a:cubicBezTo>
                    <a:pt x="6948" y="34566"/>
                    <a:pt x="8123" y="35523"/>
                    <a:pt x="9443" y="35523"/>
                  </a:cubicBezTo>
                  <a:cubicBezTo>
                    <a:pt x="9487" y="35523"/>
                    <a:pt x="9516" y="35523"/>
                    <a:pt x="9574" y="35494"/>
                  </a:cubicBezTo>
                  <a:lnTo>
                    <a:pt x="9574" y="35740"/>
                  </a:lnTo>
                  <a:cubicBezTo>
                    <a:pt x="9574" y="50826"/>
                    <a:pt x="21845" y="63082"/>
                    <a:pt x="36916" y="63082"/>
                  </a:cubicBezTo>
                  <a:cubicBezTo>
                    <a:pt x="37104" y="63082"/>
                    <a:pt x="37264" y="63068"/>
                    <a:pt x="37438" y="63068"/>
                  </a:cubicBezTo>
                  <a:cubicBezTo>
                    <a:pt x="37728" y="63590"/>
                    <a:pt x="38047" y="64054"/>
                    <a:pt x="38337" y="64417"/>
                  </a:cubicBezTo>
                  <a:cubicBezTo>
                    <a:pt x="38758" y="64939"/>
                    <a:pt x="39382" y="65505"/>
                    <a:pt x="40223" y="65940"/>
                  </a:cubicBezTo>
                  <a:cubicBezTo>
                    <a:pt x="44081" y="68638"/>
                    <a:pt x="48665" y="70074"/>
                    <a:pt x="53263" y="70074"/>
                  </a:cubicBezTo>
                  <a:cubicBezTo>
                    <a:pt x="55511" y="70074"/>
                    <a:pt x="57774" y="69740"/>
                    <a:pt x="59935" y="69030"/>
                  </a:cubicBezTo>
                  <a:cubicBezTo>
                    <a:pt x="65172" y="67318"/>
                    <a:pt x="68827" y="63750"/>
                    <a:pt x="69973" y="59210"/>
                  </a:cubicBezTo>
                  <a:cubicBezTo>
                    <a:pt x="69988" y="59108"/>
                    <a:pt x="70031" y="59021"/>
                    <a:pt x="70046" y="58905"/>
                  </a:cubicBezTo>
                  <a:cubicBezTo>
                    <a:pt x="71191" y="54031"/>
                    <a:pt x="69233" y="50144"/>
                    <a:pt x="66274" y="47794"/>
                  </a:cubicBezTo>
                  <a:cubicBezTo>
                    <a:pt x="66245" y="46286"/>
                    <a:pt x="66100" y="44748"/>
                    <a:pt x="65825" y="43109"/>
                  </a:cubicBezTo>
                  <a:cubicBezTo>
                    <a:pt x="65636" y="41992"/>
                    <a:pt x="64809" y="41136"/>
                    <a:pt x="63779" y="40890"/>
                  </a:cubicBezTo>
                  <a:cubicBezTo>
                    <a:pt x="64098" y="39222"/>
                    <a:pt x="64258" y="37496"/>
                    <a:pt x="64258" y="35740"/>
                  </a:cubicBezTo>
                  <a:cubicBezTo>
                    <a:pt x="64258" y="22178"/>
                    <a:pt x="54351" y="10893"/>
                    <a:pt x="41383" y="8761"/>
                  </a:cubicBezTo>
                  <a:cubicBezTo>
                    <a:pt x="41006" y="7978"/>
                    <a:pt x="40571" y="7325"/>
                    <a:pt x="40151" y="6832"/>
                  </a:cubicBezTo>
                  <a:cubicBezTo>
                    <a:pt x="39875" y="6513"/>
                    <a:pt x="39150" y="5715"/>
                    <a:pt x="37975" y="5091"/>
                  </a:cubicBezTo>
                  <a:cubicBezTo>
                    <a:pt x="33214" y="1762"/>
                    <a:pt x="27551" y="0"/>
                    <a:pt x="218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1"/>
            <p:cNvSpPr/>
            <p:nvPr/>
          </p:nvSpPr>
          <p:spPr>
            <a:xfrm>
              <a:off x="5201025" y="1039275"/>
              <a:ext cx="1348275" cy="1228600"/>
            </a:xfrm>
            <a:custGeom>
              <a:avLst/>
              <a:gdLst/>
              <a:ahLst/>
              <a:cxnLst/>
              <a:rect l="l" t="t" r="r" b="b"/>
              <a:pathLst>
                <a:path w="53931" h="49144" extrusionOk="0">
                  <a:moveTo>
                    <a:pt x="26965" y="1"/>
                  </a:moveTo>
                  <a:cubicBezTo>
                    <a:pt x="20677" y="1"/>
                    <a:pt x="14390" y="2401"/>
                    <a:pt x="9588" y="7202"/>
                  </a:cubicBezTo>
                  <a:cubicBezTo>
                    <a:pt x="0" y="16790"/>
                    <a:pt x="0" y="32354"/>
                    <a:pt x="9588" y="41942"/>
                  </a:cubicBezTo>
                  <a:cubicBezTo>
                    <a:pt x="14390" y="46743"/>
                    <a:pt x="20677" y="49144"/>
                    <a:pt x="26965" y="49144"/>
                  </a:cubicBezTo>
                  <a:cubicBezTo>
                    <a:pt x="33253" y="49144"/>
                    <a:pt x="39541" y="46743"/>
                    <a:pt x="44342" y="41942"/>
                  </a:cubicBezTo>
                  <a:cubicBezTo>
                    <a:pt x="53930" y="32354"/>
                    <a:pt x="53930" y="16790"/>
                    <a:pt x="44342" y="7202"/>
                  </a:cubicBezTo>
                  <a:cubicBezTo>
                    <a:pt x="39541" y="2401"/>
                    <a:pt x="33253" y="1"/>
                    <a:pt x="26965" y="1"/>
                  </a:cubicBezTo>
                  <a:close/>
                </a:path>
              </a:pathLst>
            </a:custGeom>
            <a:solidFill>
              <a:srgbClr val="FBF4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1"/>
            <p:cNvSpPr/>
            <p:nvPr/>
          </p:nvSpPr>
          <p:spPr>
            <a:xfrm>
              <a:off x="5601000" y="935525"/>
              <a:ext cx="375350" cy="220350"/>
            </a:xfrm>
            <a:custGeom>
              <a:avLst/>
              <a:gdLst/>
              <a:ahLst/>
              <a:cxnLst/>
              <a:rect l="l" t="t" r="r" b="b"/>
              <a:pathLst>
                <a:path w="15014" h="8814" extrusionOk="0">
                  <a:moveTo>
                    <a:pt x="8590" y="0"/>
                  </a:moveTo>
                  <a:cubicBezTo>
                    <a:pt x="6591" y="0"/>
                    <a:pt x="3730" y="1167"/>
                    <a:pt x="1" y="5507"/>
                  </a:cubicBezTo>
                  <a:cubicBezTo>
                    <a:pt x="1" y="5507"/>
                    <a:pt x="2769" y="3450"/>
                    <a:pt x="5945" y="3450"/>
                  </a:cubicBezTo>
                  <a:cubicBezTo>
                    <a:pt x="8357" y="3450"/>
                    <a:pt x="11005" y="4637"/>
                    <a:pt x="12852" y="8814"/>
                  </a:cubicBezTo>
                  <a:cubicBezTo>
                    <a:pt x="15013" y="4985"/>
                    <a:pt x="12069" y="1576"/>
                    <a:pt x="12069" y="1576"/>
                  </a:cubicBezTo>
                  <a:cubicBezTo>
                    <a:pt x="12069" y="1576"/>
                    <a:pt x="10912" y="0"/>
                    <a:pt x="8590" y="0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1"/>
            <p:cNvSpPr/>
            <p:nvPr/>
          </p:nvSpPr>
          <p:spPr>
            <a:xfrm>
              <a:off x="5011000" y="830125"/>
              <a:ext cx="891725" cy="608275"/>
            </a:xfrm>
            <a:custGeom>
              <a:avLst/>
              <a:gdLst/>
              <a:ahLst/>
              <a:cxnLst/>
              <a:rect l="l" t="t" r="r" b="b"/>
              <a:pathLst>
                <a:path w="35669" h="24331" extrusionOk="0">
                  <a:moveTo>
                    <a:pt x="19521" y="0"/>
                  </a:moveTo>
                  <a:cubicBezTo>
                    <a:pt x="11104" y="0"/>
                    <a:pt x="3558" y="4237"/>
                    <a:pt x="1843" y="11043"/>
                  </a:cubicBezTo>
                  <a:cubicBezTo>
                    <a:pt x="1828" y="11159"/>
                    <a:pt x="1785" y="11260"/>
                    <a:pt x="1770" y="11376"/>
                  </a:cubicBezTo>
                  <a:cubicBezTo>
                    <a:pt x="1" y="18904"/>
                    <a:pt x="6077" y="24331"/>
                    <a:pt x="12256" y="24331"/>
                  </a:cubicBezTo>
                  <a:cubicBezTo>
                    <a:pt x="15447" y="24331"/>
                    <a:pt x="18666" y="22883"/>
                    <a:pt x="20845" y="19528"/>
                  </a:cubicBezTo>
                  <a:cubicBezTo>
                    <a:pt x="24822" y="13390"/>
                    <a:pt x="27797" y="5820"/>
                    <a:pt x="35515" y="5820"/>
                  </a:cubicBezTo>
                  <a:cubicBezTo>
                    <a:pt x="35566" y="5820"/>
                    <a:pt x="35617" y="5820"/>
                    <a:pt x="35669" y="5821"/>
                  </a:cubicBezTo>
                  <a:cubicBezTo>
                    <a:pt x="30825" y="1788"/>
                    <a:pt x="24989" y="0"/>
                    <a:pt x="19521" y="0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1"/>
            <p:cNvSpPr/>
            <p:nvPr/>
          </p:nvSpPr>
          <p:spPr>
            <a:xfrm>
              <a:off x="5152075" y="850175"/>
              <a:ext cx="518575" cy="730350"/>
            </a:xfrm>
            <a:custGeom>
              <a:avLst/>
              <a:gdLst/>
              <a:ahLst/>
              <a:cxnLst/>
              <a:rect l="l" t="t" r="r" b="b"/>
              <a:pathLst>
                <a:path w="20743" h="29214" extrusionOk="0">
                  <a:moveTo>
                    <a:pt x="20641" y="0"/>
                  </a:moveTo>
                  <a:cubicBezTo>
                    <a:pt x="20554" y="15"/>
                    <a:pt x="10879" y="1248"/>
                    <a:pt x="5135" y="8921"/>
                  </a:cubicBezTo>
                  <a:cubicBezTo>
                    <a:pt x="1277" y="14056"/>
                    <a:pt x="0" y="20873"/>
                    <a:pt x="1378" y="29141"/>
                  </a:cubicBezTo>
                  <a:cubicBezTo>
                    <a:pt x="1378" y="29170"/>
                    <a:pt x="1436" y="29213"/>
                    <a:pt x="1480" y="29213"/>
                  </a:cubicBezTo>
                  <a:cubicBezTo>
                    <a:pt x="1538" y="29213"/>
                    <a:pt x="1581" y="29155"/>
                    <a:pt x="1581" y="29097"/>
                  </a:cubicBezTo>
                  <a:cubicBezTo>
                    <a:pt x="218" y="20887"/>
                    <a:pt x="1480" y="14128"/>
                    <a:pt x="5295" y="9037"/>
                  </a:cubicBezTo>
                  <a:cubicBezTo>
                    <a:pt x="10995" y="1436"/>
                    <a:pt x="20583" y="203"/>
                    <a:pt x="20670" y="189"/>
                  </a:cubicBezTo>
                  <a:cubicBezTo>
                    <a:pt x="20714" y="160"/>
                    <a:pt x="20743" y="131"/>
                    <a:pt x="20743" y="73"/>
                  </a:cubicBezTo>
                  <a:cubicBezTo>
                    <a:pt x="20728" y="44"/>
                    <a:pt x="20699" y="0"/>
                    <a:pt x="20641" y="0"/>
                  </a:cubicBezTo>
                  <a:close/>
                </a:path>
              </a:pathLst>
            </a:custGeom>
            <a:solidFill>
              <a:srgbClr val="4E4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1"/>
            <p:cNvSpPr/>
            <p:nvPr/>
          </p:nvSpPr>
          <p:spPr>
            <a:xfrm>
              <a:off x="5906325" y="2183900"/>
              <a:ext cx="297025" cy="174475"/>
            </a:xfrm>
            <a:custGeom>
              <a:avLst/>
              <a:gdLst/>
              <a:ahLst/>
              <a:cxnLst/>
              <a:rect l="l" t="t" r="r" b="b"/>
              <a:pathLst>
                <a:path w="11881" h="6979" extrusionOk="0">
                  <a:moveTo>
                    <a:pt x="1712" y="1"/>
                  </a:moveTo>
                  <a:cubicBezTo>
                    <a:pt x="1" y="3018"/>
                    <a:pt x="2322" y="5730"/>
                    <a:pt x="2322" y="5730"/>
                  </a:cubicBezTo>
                  <a:cubicBezTo>
                    <a:pt x="2322" y="5730"/>
                    <a:pt x="3239" y="6979"/>
                    <a:pt x="5079" y="6979"/>
                  </a:cubicBezTo>
                  <a:cubicBezTo>
                    <a:pt x="6662" y="6979"/>
                    <a:pt x="8928" y="6054"/>
                    <a:pt x="11881" y="2612"/>
                  </a:cubicBezTo>
                  <a:lnTo>
                    <a:pt x="11881" y="2612"/>
                  </a:lnTo>
                  <a:cubicBezTo>
                    <a:pt x="11880" y="2612"/>
                    <a:pt x="9682" y="4238"/>
                    <a:pt x="7168" y="4238"/>
                  </a:cubicBezTo>
                  <a:cubicBezTo>
                    <a:pt x="5258" y="4238"/>
                    <a:pt x="3165" y="3300"/>
                    <a:pt x="1712" y="1"/>
                  </a:cubicBezTo>
                  <a:close/>
                </a:path>
              </a:pathLst>
            </a:custGeom>
            <a:solidFill>
              <a:srgbClr val="005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1"/>
            <p:cNvSpPr/>
            <p:nvPr/>
          </p:nvSpPr>
          <p:spPr>
            <a:xfrm>
              <a:off x="5964000" y="1960350"/>
              <a:ext cx="706875" cy="482325"/>
            </a:xfrm>
            <a:custGeom>
              <a:avLst/>
              <a:gdLst/>
              <a:ahLst/>
              <a:cxnLst/>
              <a:rect l="l" t="t" r="r" b="b"/>
              <a:pathLst>
                <a:path w="28275" h="19293" extrusionOk="0">
                  <a:moveTo>
                    <a:pt x="18574" y="1"/>
                  </a:moveTo>
                  <a:cubicBezTo>
                    <a:pt x="16045" y="1"/>
                    <a:pt x="13494" y="1149"/>
                    <a:pt x="11764" y="3808"/>
                  </a:cubicBezTo>
                  <a:cubicBezTo>
                    <a:pt x="8602" y="8659"/>
                    <a:pt x="6245" y="14687"/>
                    <a:pt x="89" y="14687"/>
                  </a:cubicBezTo>
                  <a:cubicBezTo>
                    <a:pt x="59" y="14687"/>
                    <a:pt x="30" y="14687"/>
                    <a:pt x="0" y="14687"/>
                  </a:cubicBezTo>
                  <a:lnTo>
                    <a:pt x="0" y="14687"/>
                  </a:lnTo>
                  <a:cubicBezTo>
                    <a:pt x="3837" y="17878"/>
                    <a:pt x="8460" y="19292"/>
                    <a:pt x="12791" y="19292"/>
                  </a:cubicBezTo>
                  <a:cubicBezTo>
                    <a:pt x="19464" y="19292"/>
                    <a:pt x="25445" y="15936"/>
                    <a:pt x="26791" y="10553"/>
                  </a:cubicBezTo>
                  <a:cubicBezTo>
                    <a:pt x="26835" y="10466"/>
                    <a:pt x="26849" y="10364"/>
                    <a:pt x="26878" y="10277"/>
                  </a:cubicBezTo>
                  <a:cubicBezTo>
                    <a:pt x="28274" y="4300"/>
                    <a:pt x="23467" y="1"/>
                    <a:pt x="18574" y="1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1"/>
            <p:cNvSpPr/>
            <p:nvPr/>
          </p:nvSpPr>
          <p:spPr>
            <a:xfrm>
              <a:off x="6148200" y="1847025"/>
              <a:ext cx="410875" cy="579150"/>
            </a:xfrm>
            <a:custGeom>
              <a:avLst/>
              <a:gdLst/>
              <a:ahLst/>
              <a:cxnLst/>
              <a:rect l="l" t="t" r="r" b="b"/>
              <a:pathLst>
                <a:path w="16435" h="23166" extrusionOk="0">
                  <a:moveTo>
                    <a:pt x="15246" y="1"/>
                  </a:moveTo>
                  <a:cubicBezTo>
                    <a:pt x="15188" y="15"/>
                    <a:pt x="15173" y="59"/>
                    <a:pt x="15173" y="102"/>
                  </a:cubicBezTo>
                  <a:cubicBezTo>
                    <a:pt x="16246" y="6615"/>
                    <a:pt x="15260" y="11967"/>
                    <a:pt x="12229" y="15985"/>
                  </a:cubicBezTo>
                  <a:cubicBezTo>
                    <a:pt x="7717" y="22005"/>
                    <a:pt x="146" y="22977"/>
                    <a:pt x="73" y="22991"/>
                  </a:cubicBezTo>
                  <a:cubicBezTo>
                    <a:pt x="30" y="23006"/>
                    <a:pt x="1" y="23049"/>
                    <a:pt x="1" y="23093"/>
                  </a:cubicBezTo>
                  <a:cubicBezTo>
                    <a:pt x="1" y="23136"/>
                    <a:pt x="44" y="23165"/>
                    <a:pt x="88" y="23165"/>
                  </a:cubicBezTo>
                  <a:cubicBezTo>
                    <a:pt x="175" y="23151"/>
                    <a:pt x="7833" y="22179"/>
                    <a:pt x="12374" y="16101"/>
                  </a:cubicBezTo>
                  <a:cubicBezTo>
                    <a:pt x="15449" y="12011"/>
                    <a:pt x="16435" y="6629"/>
                    <a:pt x="15347" y="73"/>
                  </a:cubicBezTo>
                  <a:cubicBezTo>
                    <a:pt x="15333" y="15"/>
                    <a:pt x="15304" y="1"/>
                    <a:pt x="15246" y="1"/>
                  </a:cubicBezTo>
                  <a:close/>
                </a:path>
              </a:pathLst>
            </a:custGeom>
            <a:solidFill>
              <a:srgbClr val="4E4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1"/>
            <p:cNvSpPr/>
            <p:nvPr/>
          </p:nvSpPr>
          <p:spPr>
            <a:xfrm>
              <a:off x="5567275" y="1371975"/>
              <a:ext cx="145075" cy="203100"/>
            </a:xfrm>
            <a:custGeom>
              <a:avLst/>
              <a:gdLst/>
              <a:ahLst/>
              <a:cxnLst/>
              <a:rect l="l" t="t" r="r" b="b"/>
              <a:pathLst>
                <a:path w="5803" h="8124" extrusionOk="0">
                  <a:moveTo>
                    <a:pt x="2945" y="1"/>
                  </a:moveTo>
                  <a:cubicBezTo>
                    <a:pt x="2437" y="1"/>
                    <a:pt x="1959" y="88"/>
                    <a:pt x="1524" y="277"/>
                  </a:cubicBezTo>
                  <a:cubicBezTo>
                    <a:pt x="1103" y="451"/>
                    <a:pt x="769" y="726"/>
                    <a:pt x="508" y="1074"/>
                  </a:cubicBezTo>
                  <a:cubicBezTo>
                    <a:pt x="262" y="1408"/>
                    <a:pt x="131" y="1829"/>
                    <a:pt x="131" y="2322"/>
                  </a:cubicBezTo>
                  <a:cubicBezTo>
                    <a:pt x="131" y="2641"/>
                    <a:pt x="189" y="2931"/>
                    <a:pt x="291" y="3192"/>
                  </a:cubicBezTo>
                  <a:cubicBezTo>
                    <a:pt x="407" y="3439"/>
                    <a:pt x="566" y="3656"/>
                    <a:pt x="769" y="3859"/>
                  </a:cubicBezTo>
                  <a:cubicBezTo>
                    <a:pt x="987" y="4048"/>
                    <a:pt x="1234" y="4207"/>
                    <a:pt x="1538" y="4338"/>
                  </a:cubicBezTo>
                  <a:cubicBezTo>
                    <a:pt x="1857" y="4454"/>
                    <a:pt x="2220" y="4556"/>
                    <a:pt x="2612" y="4599"/>
                  </a:cubicBezTo>
                  <a:cubicBezTo>
                    <a:pt x="3032" y="4657"/>
                    <a:pt x="3395" y="4744"/>
                    <a:pt x="3670" y="4860"/>
                  </a:cubicBezTo>
                  <a:cubicBezTo>
                    <a:pt x="3931" y="4962"/>
                    <a:pt x="4149" y="5092"/>
                    <a:pt x="4280" y="5252"/>
                  </a:cubicBezTo>
                  <a:cubicBezTo>
                    <a:pt x="4410" y="5411"/>
                    <a:pt x="4483" y="5614"/>
                    <a:pt x="4483" y="5832"/>
                  </a:cubicBezTo>
                  <a:cubicBezTo>
                    <a:pt x="4483" y="6035"/>
                    <a:pt x="4410" y="6195"/>
                    <a:pt x="4265" y="6340"/>
                  </a:cubicBezTo>
                  <a:cubicBezTo>
                    <a:pt x="4120" y="6485"/>
                    <a:pt x="3931" y="6601"/>
                    <a:pt x="3699" y="6688"/>
                  </a:cubicBezTo>
                  <a:cubicBezTo>
                    <a:pt x="3467" y="6775"/>
                    <a:pt x="3206" y="6818"/>
                    <a:pt x="2945" y="6818"/>
                  </a:cubicBezTo>
                  <a:cubicBezTo>
                    <a:pt x="2524" y="6818"/>
                    <a:pt x="2176" y="6760"/>
                    <a:pt x="1886" y="6630"/>
                  </a:cubicBezTo>
                  <a:cubicBezTo>
                    <a:pt x="1596" y="6528"/>
                    <a:pt x="1321" y="6340"/>
                    <a:pt x="1030" y="6108"/>
                  </a:cubicBezTo>
                  <a:cubicBezTo>
                    <a:pt x="929" y="6021"/>
                    <a:pt x="798" y="5977"/>
                    <a:pt x="653" y="5977"/>
                  </a:cubicBezTo>
                  <a:cubicBezTo>
                    <a:pt x="450" y="5977"/>
                    <a:pt x="305" y="6050"/>
                    <a:pt x="189" y="6180"/>
                  </a:cubicBezTo>
                  <a:cubicBezTo>
                    <a:pt x="59" y="6311"/>
                    <a:pt x="1" y="6456"/>
                    <a:pt x="1" y="6630"/>
                  </a:cubicBezTo>
                  <a:cubicBezTo>
                    <a:pt x="1" y="6731"/>
                    <a:pt x="30" y="6833"/>
                    <a:pt x="73" y="6934"/>
                  </a:cubicBezTo>
                  <a:cubicBezTo>
                    <a:pt x="117" y="7050"/>
                    <a:pt x="204" y="7137"/>
                    <a:pt x="291" y="7225"/>
                  </a:cubicBezTo>
                  <a:cubicBezTo>
                    <a:pt x="697" y="7558"/>
                    <a:pt x="1088" y="7790"/>
                    <a:pt x="1509" y="7921"/>
                  </a:cubicBezTo>
                  <a:cubicBezTo>
                    <a:pt x="1930" y="8051"/>
                    <a:pt x="2394" y="8124"/>
                    <a:pt x="2931" y="8124"/>
                  </a:cubicBezTo>
                  <a:cubicBezTo>
                    <a:pt x="3424" y="8124"/>
                    <a:pt x="3902" y="8066"/>
                    <a:pt x="4338" y="7863"/>
                  </a:cubicBezTo>
                  <a:cubicBezTo>
                    <a:pt x="4773" y="7660"/>
                    <a:pt x="5135" y="7399"/>
                    <a:pt x="5411" y="7050"/>
                  </a:cubicBezTo>
                  <a:cubicBezTo>
                    <a:pt x="5672" y="6688"/>
                    <a:pt x="5803" y="6267"/>
                    <a:pt x="5803" y="5774"/>
                  </a:cubicBezTo>
                  <a:cubicBezTo>
                    <a:pt x="5803" y="5397"/>
                    <a:pt x="5745" y="5078"/>
                    <a:pt x="5643" y="4802"/>
                  </a:cubicBezTo>
                  <a:cubicBezTo>
                    <a:pt x="5527" y="4527"/>
                    <a:pt x="5353" y="4309"/>
                    <a:pt x="5135" y="4135"/>
                  </a:cubicBezTo>
                  <a:cubicBezTo>
                    <a:pt x="4918" y="3946"/>
                    <a:pt x="4628" y="3801"/>
                    <a:pt x="4280" y="3700"/>
                  </a:cubicBezTo>
                  <a:cubicBezTo>
                    <a:pt x="3931" y="3584"/>
                    <a:pt x="3540" y="3497"/>
                    <a:pt x="3090" y="3410"/>
                  </a:cubicBezTo>
                  <a:cubicBezTo>
                    <a:pt x="2742" y="3337"/>
                    <a:pt x="2452" y="3265"/>
                    <a:pt x="2191" y="3163"/>
                  </a:cubicBezTo>
                  <a:cubicBezTo>
                    <a:pt x="1959" y="3091"/>
                    <a:pt x="1756" y="2975"/>
                    <a:pt x="1640" y="2829"/>
                  </a:cubicBezTo>
                  <a:cubicBezTo>
                    <a:pt x="1509" y="2684"/>
                    <a:pt x="1437" y="2481"/>
                    <a:pt x="1437" y="2264"/>
                  </a:cubicBezTo>
                  <a:cubicBezTo>
                    <a:pt x="1437" y="2075"/>
                    <a:pt x="1495" y="1916"/>
                    <a:pt x="1596" y="1771"/>
                  </a:cubicBezTo>
                  <a:cubicBezTo>
                    <a:pt x="1727" y="1626"/>
                    <a:pt x="1886" y="1524"/>
                    <a:pt x="2104" y="1422"/>
                  </a:cubicBezTo>
                  <a:cubicBezTo>
                    <a:pt x="2321" y="1335"/>
                    <a:pt x="2597" y="1306"/>
                    <a:pt x="2916" y="1306"/>
                  </a:cubicBezTo>
                  <a:cubicBezTo>
                    <a:pt x="3119" y="1306"/>
                    <a:pt x="3337" y="1321"/>
                    <a:pt x="3554" y="1393"/>
                  </a:cubicBezTo>
                  <a:cubicBezTo>
                    <a:pt x="3772" y="1451"/>
                    <a:pt x="3990" y="1539"/>
                    <a:pt x="4193" y="1626"/>
                  </a:cubicBezTo>
                  <a:cubicBezTo>
                    <a:pt x="4396" y="1727"/>
                    <a:pt x="4555" y="1814"/>
                    <a:pt x="4686" y="1916"/>
                  </a:cubicBezTo>
                  <a:cubicBezTo>
                    <a:pt x="4773" y="1988"/>
                    <a:pt x="4874" y="2032"/>
                    <a:pt x="4990" y="2032"/>
                  </a:cubicBezTo>
                  <a:cubicBezTo>
                    <a:pt x="5164" y="2032"/>
                    <a:pt x="5309" y="1959"/>
                    <a:pt x="5440" y="1829"/>
                  </a:cubicBezTo>
                  <a:cubicBezTo>
                    <a:pt x="5571" y="1684"/>
                    <a:pt x="5643" y="1539"/>
                    <a:pt x="5643" y="1379"/>
                  </a:cubicBezTo>
                  <a:cubicBezTo>
                    <a:pt x="5643" y="1161"/>
                    <a:pt x="5527" y="958"/>
                    <a:pt x="5309" y="770"/>
                  </a:cubicBezTo>
                  <a:cubicBezTo>
                    <a:pt x="5063" y="538"/>
                    <a:pt x="4715" y="364"/>
                    <a:pt x="4294" y="219"/>
                  </a:cubicBezTo>
                  <a:cubicBezTo>
                    <a:pt x="3888" y="74"/>
                    <a:pt x="3424" y="1"/>
                    <a:pt x="29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1"/>
            <p:cNvSpPr/>
            <p:nvPr/>
          </p:nvSpPr>
          <p:spPr>
            <a:xfrm>
              <a:off x="5726825" y="1373800"/>
              <a:ext cx="174825" cy="200200"/>
            </a:xfrm>
            <a:custGeom>
              <a:avLst/>
              <a:gdLst/>
              <a:ahLst/>
              <a:cxnLst/>
              <a:rect l="l" t="t" r="r" b="b"/>
              <a:pathLst>
                <a:path w="6993" h="8008" extrusionOk="0">
                  <a:moveTo>
                    <a:pt x="3453" y="2225"/>
                  </a:moveTo>
                  <a:lnTo>
                    <a:pt x="4581" y="4860"/>
                  </a:lnTo>
                  <a:lnTo>
                    <a:pt x="2339" y="4860"/>
                  </a:lnTo>
                  <a:lnTo>
                    <a:pt x="3453" y="2225"/>
                  </a:lnTo>
                  <a:close/>
                  <a:moveTo>
                    <a:pt x="3526" y="1"/>
                  </a:moveTo>
                  <a:cubicBezTo>
                    <a:pt x="3381" y="1"/>
                    <a:pt x="3250" y="15"/>
                    <a:pt x="3119" y="102"/>
                  </a:cubicBezTo>
                  <a:cubicBezTo>
                    <a:pt x="3003" y="175"/>
                    <a:pt x="2902" y="305"/>
                    <a:pt x="2858" y="450"/>
                  </a:cubicBezTo>
                  <a:lnTo>
                    <a:pt x="44" y="7195"/>
                  </a:lnTo>
                  <a:cubicBezTo>
                    <a:pt x="30" y="7268"/>
                    <a:pt x="1" y="7340"/>
                    <a:pt x="1" y="7413"/>
                  </a:cubicBezTo>
                  <a:cubicBezTo>
                    <a:pt x="1" y="7572"/>
                    <a:pt x="59" y="7717"/>
                    <a:pt x="146" y="7833"/>
                  </a:cubicBezTo>
                  <a:cubicBezTo>
                    <a:pt x="247" y="7935"/>
                    <a:pt x="407" y="7993"/>
                    <a:pt x="610" y="7993"/>
                  </a:cubicBezTo>
                  <a:cubicBezTo>
                    <a:pt x="726" y="7993"/>
                    <a:pt x="857" y="7935"/>
                    <a:pt x="973" y="7862"/>
                  </a:cubicBezTo>
                  <a:cubicBezTo>
                    <a:pt x="1074" y="7790"/>
                    <a:pt x="1147" y="7688"/>
                    <a:pt x="1205" y="7543"/>
                  </a:cubicBezTo>
                  <a:lnTo>
                    <a:pt x="1787" y="6165"/>
                  </a:lnTo>
                  <a:lnTo>
                    <a:pt x="5140" y="6165"/>
                  </a:lnTo>
                  <a:lnTo>
                    <a:pt x="5730" y="7543"/>
                  </a:lnTo>
                  <a:cubicBezTo>
                    <a:pt x="5788" y="7688"/>
                    <a:pt x="5875" y="7790"/>
                    <a:pt x="5991" y="7891"/>
                  </a:cubicBezTo>
                  <a:cubicBezTo>
                    <a:pt x="6093" y="7978"/>
                    <a:pt x="6224" y="8007"/>
                    <a:pt x="6354" y="8007"/>
                  </a:cubicBezTo>
                  <a:cubicBezTo>
                    <a:pt x="6514" y="8007"/>
                    <a:pt x="6659" y="7964"/>
                    <a:pt x="6789" y="7833"/>
                  </a:cubicBezTo>
                  <a:cubicBezTo>
                    <a:pt x="6920" y="7703"/>
                    <a:pt x="6992" y="7543"/>
                    <a:pt x="6992" y="7340"/>
                  </a:cubicBezTo>
                  <a:cubicBezTo>
                    <a:pt x="6992" y="7253"/>
                    <a:pt x="6963" y="7166"/>
                    <a:pt x="6934" y="7064"/>
                  </a:cubicBezTo>
                  <a:lnTo>
                    <a:pt x="4164" y="450"/>
                  </a:lnTo>
                  <a:cubicBezTo>
                    <a:pt x="4106" y="305"/>
                    <a:pt x="4019" y="204"/>
                    <a:pt x="3903" y="131"/>
                  </a:cubicBezTo>
                  <a:cubicBezTo>
                    <a:pt x="3772" y="30"/>
                    <a:pt x="3656" y="1"/>
                    <a:pt x="3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1"/>
            <p:cNvSpPr/>
            <p:nvPr/>
          </p:nvSpPr>
          <p:spPr>
            <a:xfrm>
              <a:off x="5886750" y="1373075"/>
              <a:ext cx="174825" cy="199100"/>
            </a:xfrm>
            <a:custGeom>
              <a:avLst/>
              <a:gdLst/>
              <a:ahLst/>
              <a:cxnLst/>
              <a:rect l="l" t="t" r="r" b="b"/>
              <a:pathLst>
                <a:path w="6993" h="7964" extrusionOk="0">
                  <a:moveTo>
                    <a:pt x="697" y="0"/>
                  </a:moveTo>
                  <a:cubicBezTo>
                    <a:pt x="552" y="0"/>
                    <a:pt x="407" y="73"/>
                    <a:pt x="247" y="189"/>
                  </a:cubicBezTo>
                  <a:cubicBezTo>
                    <a:pt x="73" y="320"/>
                    <a:pt x="1" y="479"/>
                    <a:pt x="1" y="697"/>
                  </a:cubicBezTo>
                  <a:cubicBezTo>
                    <a:pt x="1" y="755"/>
                    <a:pt x="30" y="784"/>
                    <a:pt x="30" y="842"/>
                  </a:cubicBezTo>
                  <a:cubicBezTo>
                    <a:pt x="30" y="900"/>
                    <a:pt x="44" y="958"/>
                    <a:pt x="59" y="987"/>
                  </a:cubicBezTo>
                  <a:lnTo>
                    <a:pt x="2858" y="7529"/>
                  </a:lnTo>
                  <a:cubicBezTo>
                    <a:pt x="2916" y="7659"/>
                    <a:pt x="3003" y="7775"/>
                    <a:pt x="3105" y="7848"/>
                  </a:cubicBezTo>
                  <a:cubicBezTo>
                    <a:pt x="3221" y="7906"/>
                    <a:pt x="3322" y="7964"/>
                    <a:pt x="3453" y="7964"/>
                  </a:cubicBezTo>
                  <a:cubicBezTo>
                    <a:pt x="3583" y="7964"/>
                    <a:pt x="3699" y="7935"/>
                    <a:pt x="3830" y="7862"/>
                  </a:cubicBezTo>
                  <a:cubicBezTo>
                    <a:pt x="3960" y="7790"/>
                    <a:pt x="4047" y="7674"/>
                    <a:pt x="4120" y="7529"/>
                  </a:cubicBezTo>
                  <a:lnTo>
                    <a:pt x="6920" y="1001"/>
                  </a:lnTo>
                  <a:cubicBezTo>
                    <a:pt x="6978" y="900"/>
                    <a:pt x="6992" y="784"/>
                    <a:pt x="6992" y="697"/>
                  </a:cubicBezTo>
                  <a:cubicBezTo>
                    <a:pt x="6992" y="494"/>
                    <a:pt x="6920" y="349"/>
                    <a:pt x="6774" y="233"/>
                  </a:cubicBezTo>
                  <a:cubicBezTo>
                    <a:pt x="6629" y="102"/>
                    <a:pt x="6470" y="44"/>
                    <a:pt x="6281" y="44"/>
                  </a:cubicBezTo>
                  <a:cubicBezTo>
                    <a:pt x="5991" y="44"/>
                    <a:pt x="5774" y="189"/>
                    <a:pt x="5643" y="436"/>
                  </a:cubicBezTo>
                  <a:lnTo>
                    <a:pt x="3573" y="5770"/>
                  </a:lnTo>
                  <a:lnTo>
                    <a:pt x="1306" y="436"/>
                  </a:lnTo>
                  <a:cubicBezTo>
                    <a:pt x="1190" y="160"/>
                    <a:pt x="987" y="0"/>
                    <a:pt x="6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1"/>
            <p:cNvSpPr/>
            <p:nvPr/>
          </p:nvSpPr>
          <p:spPr>
            <a:xfrm>
              <a:off x="6090900" y="1375250"/>
              <a:ext cx="128775" cy="196575"/>
            </a:xfrm>
            <a:custGeom>
              <a:avLst/>
              <a:gdLst/>
              <a:ahLst/>
              <a:cxnLst/>
              <a:rect l="l" t="t" r="r" b="b"/>
              <a:pathLst>
                <a:path w="5151" h="7863" extrusionOk="0">
                  <a:moveTo>
                    <a:pt x="668" y="1"/>
                  </a:moveTo>
                  <a:cubicBezTo>
                    <a:pt x="494" y="1"/>
                    <a:pt x="335" y="44"/>
                    <a:pt x="204" y="160"/>
                  </a:cubicBezTo>
                  <a:cubicBezTo>
                    <a:pt x="73" y="276"/>
                    <a:pt x="1" y="450"/>
                    <a:pt x="1" y="639"/>
                  </a:cubicBezTo>
                  <a:lnTo>
                    <a:pt x="1" y="7166"/>
                  </a:lnTo>
                  <a:cubicBezTo>
                    <a:pt x="1" y="7369"/>
                    <a:pt x="73" y="7529"/>
                    <a:pt x="204" y="7659"/>
                  </a:cubicBezTo>
                  <a:cubicBezTo>
                    <a:pt x="320" y="7790"/>
                    <a:pt x="494" y="7862"/>
                    <a:pt x="683" y="7862"/>
                  </a:cubicBezTo>
                  <a:lnTo>
                    <a:pt x="4454" y="7862"/>
                  </a:lnTo>
                  <a:cubicBezTo>
                    <a:pt x="4657" y="7862"/>
                    <a:pt x="4817" y="7804"/>
                    <a:pt x="4947" y="7688"/>
                  </a:cubicBezTo>
                  <a:cubicBezTo>
                    <a:pt x="5078" y="7558"/>
                    <a:pt x="5150" y="7398"/>
                    <a:pt x="5150" y="7210"/>
                  </a:cubicBezTo>
                  <a:cubicBezTo>
                    <a:pt x="5150" y="7050"/>
                    <a:pt x="5078" y="6876"/>
                    <a:pt x="4947" y="6760"/>
                  </a:cubicBezTo>
                  <a:cubicBezTo>
                    <a:pt x="4817" y="6629"/>
                    <a:pt x="4657" y="6557"/>
                    <a:pt x="4454" y="6557"/>
                  </a:cubicBezTo>
                  <a:lnTo>
                    <a:pt x="1393" y="6557"/>
                  </a:lnTo>
                  <a:lnTo>
                    <a:pt x="1393" y="4468"/>
                  </a:lnTo>
                  <a:lnTo>
                    <a:pt x="3946" y="4468"/>
                  </a:lnTo>
                  <a:cubicBezTo>
                    <a:pt x="4149" y="4468"/>
                    <a:pt x="4309" y="4396"/>
                    <a:pt x="4439" y="4294"/>
                  </a:cubicBezTo>
                  <a:cubicBezTo>
                    <a:pt x="4570" y="4178"/>
                    <a:pt x="4643" y="4018"/>
                    <a:pt x="4643" y="3844"/>
                  </a:cubicBezTo>
                  <a:cubicBezTo>
                    <a:pt x="4643" y="3656"/>
                    <a:pt x="4570" y="3496"/>
                    <a:pt x="4439" y="3366"/>
                  </a:cubicBezTo>
                  <a:cubicBezTo>
                    <a:pt x="4309" y="3235"/>
                    <a:pt x="4149" y="3192"/>
                    <a:pt x="3946" y="3192"/>
                  </a:cubicBezTo>
                  <a:lnTo>
                    <a:pt x="1393" y="3192"/>
                  </a:lnTo>
                  <a:lnTo>
                    <a:pt x="1393" y="1277"/>
                  </a:lnTo>
                  <a:lnTo>
                    <a:pt x="4439" y="1277"/>
                  </a:lnTo>
                  <a:cubicBezTo>
                    <a:pt x="4643" y="1277"/>
                    <a:pt x="4802" y="1204"/>
                    <a:pt x="4933" y="1103"/>
                  </a:cubicBezTo>
                  <a:cubicBezTo>
                    <a:pt x="5063" y="987"/>
                    <a:pt x="5136" y="827"/>
                    <a:pt x="5136" y="653"/>
                  </a:cubicBezTo>
                  <a:cubicBezTo>
                    <a:pt x="5136" y="465"/>
                    <a:pt x="5063" y="305"/>
                    <a:pt x="4933" y="175"/>
                  </a:cubicBezTo>
                  <a:cubicBezTo>
                    <a:pt x="4802" y="44"/>
                    <a:pt x="4643" y="1"/>
                    <a:pt x="4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1"/>
            <p:cNvSpPr/>
            <p:nvPr/>
          </p:nvSpPr>
          <p:spPr>
            <a:xfrm>
              <a:off x="5387425" y="1645775"/>
              <a:ext cx="137825" cy="197650"/>
            </a:xfrm>
            <a:custGeom>
              <a:avLst/>
              <a:gdLst/>
              <a:ahLst/>
              <a:cxnLst/>
              <a:rect l="l" t="t" r="r" b="b"/>
              <a:pathLst>
                <a:path w="5513" h="7906" extrusionOk="0">
                  <a:moveTo>
                    <a:pt x="3264" y="1291"/>
                  </a:moveTo>
                  <a:cubicBezTo>
                    <a:pt x="3409" y="1291"/>
                    <a:pt x="3554" y="1349"/>
                    <a:pt x="3684" y="1465"/>
                  </a:cubicBezTo>
                  <a:cubicBezTo>
                    <a:pt x="3829" y="1581"/>
                    <a:pt x="3931" y="1741"/>
                    <a:pt x="4033" y="1915"/>
                  </a:cubicBezTo>
                  <a:cubicBezTo>
                    <a:pt x="4120" y="2118"/>
                    <a:pt x="4149" y="2321"/>
                    <a:pt x="4149" y="2539"/>
                  </a:cubicBezTo>
                  <a:cubicBezTo>
                    <a:pt x="4149" y="2742"/>
                    <a:pt x="4120" y="2930"/>
                    <a:pt x="4033" y="3133"/>
                  </a:cubicBezTo>
                  <a:cubicBezTo>
                    <a:pt x="3931" y="3336"/>
                    <a:pt x="3815" y="3482"/>
                    <a:pt x="3684" y="3612"/>
                  </a:cubicBezTo>
                  <a:cubicBezTo>
                    <a:pt x="3554" y="3728"/>
                    <a:pt x="3409" y="3786"/>
                    <a:pt x="3264" y="3786"/>
                  </a:cubicBezTo>
                  <a:lnTo>
                    <a:pt x="1291" y="3786"/>
                  </a:lnTo>
                  <a:lnTo>
                    <a:pt x="1291" y="1291"/>
                  </a:lnTo>
                  <a:close/>
                  <a:moveTo>
                    <a:pt x="696" y="0"/>
                  </a:moveTo>
                  <a:cubicBezTo>
                    <a:pt x="493" y="0"/>
                    <a:pt x="334" y="73"/>
                    <a:pt x="203" y="203"/>
                  </a:cubicBezTo>
                  <a:cubicBezTo>
                    <a:pt x="73" y="319"/>
                    <a:pt x="0" y="479"/>
                    <a:pt x="0" y="682"/>
                  </a:cubicBezTo>
                  <a:lnTo>
                    <a:pt x="0" y="7209"/>
                  </a:lnTo>
                  <a:cubicBezTo>
                    <a:pt x="0" y="7412"/>
                    <a:pt x="58" y="7572"/>
                    <a:pt x="189" y="7703"/>
                  </a:cubicBezTo>
                  <a:cubicBezTo>
                    <a:pt x="305" y="7833"/>
                    <a:pt x="464" y="7906"/>
                    <a:pt x="653" y="7906"/>
                  </a:cubicBezTo>
                  <a:cubicBezTo>
                    <a:pt x="856" y="7906"/>
                    <a:pt x="1001" y="7833"/>
                    <a:pt x="1117" y="7703"/>
                  </a:cubicBezTo>
                  <a:cubicBezTo>
                    <a:pt x="1248" y="7572"/>
                    <a:pt x="1306" y="7412"/>
                    <a:pt x="1306" y="7209"/>
                  </a:cubicBezTo>
                  <a:lnTo>
                    <a:pt x="1306" y="5077"/>
                  </a:lnTo>
                  <a:lnTo>
                    <a:pt x="3264" y="5077"/>
                  </a:lnTo>
                  <a:cubicBezTo>
                    <a:pt x="3655" y="5077"/>
                    <a:pt x="4018" y="4961"/>
                    <a:pt x="4366" y="4729"/>
                  </a:cubicBezTo>
                  <a:cubicBezTo>
                    <a:pt x="4714" y="4497"/>
                    <a:pt x="4990" y="4192"/>
                    <a:pt x="5207" y="3801"/>
                  </a:cubicBezTo>
                  <a:cubicBezTo>
                    <a:pt x="5410" y="3424"/>
                    <a:pt x="5512" y="3003"/>
                    <a:pt x="5512" y="2539"/>
                  </a:cubicBezTo>
                  <a:cubicBezTo>
                    <a:pt x="5512" y="2060"/>
                    <a:pt x="5425" y="1625"/>
                    <a:pt x="5207" y="1248"/>
                  </a:cubicBezTo>
                  <a:cubicBezTo>
                    <a:pt x="4990" y="871"/>
                    <a:pt x="4714" y="581"/>
                    <a:pt x="4366" y="348"/>
                  </a:cubicBezTo>
                  <a:cubicBezTo>
                    <a:pt x="4033" y="102"/>
                    <a:pt x="3670" y="0"/>
                    <a:pt x="32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1"/>
            <p:cNvSpPr/>
            <p:nvPr/>
          </p:nvSpPr>
          <p:spPr>
            <a:xfrm>
              <a:off x="5557850" y="1644675"/>
              <a:ext cx="125850" cy="197675"/>
            </a:xfrm>
            <a:custGeom>
              <a:avLst/>
              <a:gdLst/>
              <a:ahLst/>
              <a:cxnLst/>
              <a:rect l="l" t="t" r="r" b="b"/>
              <a:pathLst>
                <a:path w="5034" h="7907" extrusionOk="0">
                  <a:moveTo>
                    <a:pt x="726" y="1"/>
                  </a:moveTo>
                  <a:cubicBezTo>
                    <a:pt x="508" y="1"/>
                    <a:pt x="320" y="73"/>
                    <a:pt x="204" y="204"/>
                  </a:cubicBezTo>
                  <a:cubicBezTo>
                    <a:pt x="73" y="334"/>
                    <a:pt x="0" y="494"/>
                    <a:pt x="0" y="697"/>
                  </a:cubicBezTo>
                  <a:lnTo>
                    <a:pt x="0" y="7224"/>
                  </a:lnTo>
                  <a:cubicBezTo>
                    <a:pt x="0" y="7427"/>
                    <a:pt x="73" y="7587"/>
                    <a:pt x="204" y="7717"/>
                  </a:cubicBezTo>
                  <a:cubicBezTo>
                    <a:pt x="320" y="7834"/>
                    <a:pt x="494" y="7906"/>
                    <a:pt x="682" y="7906"/>
                  </a:cubicBezTo>
                  <a:lnTo>
                    <a:pt x="4352" y="7906"/>
                  </a:lnTo>
                  <a:cubicBezTo>
                    <a:pt x="4555" y="7906"/>
                    <a:pt x="4715" y="7863"/>
                    <a:pt x="4845" y="7732"/>
                  </a:cubicBezTo>
                  <a:cubicBezTo>
                    <a:pt x="4961" y="7601"/>
                    <a:pt x="5034" y="7442"/>
                    <a:pt x="5034" y="7253"/>
                  </a:cubicBezTo>
                  <a:cubicBezTo>
                    <a:pt x="5034" y="7079"/>
                    <a:pt x="4976" y="6920"/>
                    <a:pt x="4845" y="6789"/>
                  </a:cubicBezTo>
                  <a:cubicBezTo>
                    <a:pt x="4715" y="6659"/>
                    <a:pt x="4555" y="6601"/>
                    <a:pt x="4352" y="6601"/>
                  </a:cubicBezTo>
                  <a:lnTo>
                    <a:pt x="4352" y="6572"/>
                  </a:lnTo>
                  <a:lnTo>
                    <a:pt x="1407" y="6572"/>
                  </a:lnTo>
                  <a:lnTo>
                    <a:pt x="1407" y="697"/>
                  </a:lnTo>
                  <a:cubicBezTo>
                    <a:pt x="1407" y="494"/>
                    <a:pt x="1335" y="334"/>
                    <a:pt x="1190" y="204"/>
                  </a:cubicBezTo>
                  <a:cubicBezTo>
                    <a:pt x="1074" y="73"/>
                    <a:pt x="900" y="1"/>
                    <a:pt x="7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1"/>
            <p:cNvSpPr/>
            <p:nvPr/>
          </p:nvSpPr>
          <p:spPr>
            <a:xfrm>
              <a:off x="5697825" y="1644325"/>
              <a:ext cx="174800" cy="200550"/>
            </a:xfrm>
            <a:custGeom>
              <a:avLst/>
              <a:gdLst/>
              <a:ahLst/>
              <a:cxnLst/>
              <a:rect l="l" t="t" r="r" b="b"/>
              <a:pathLst>
                <a:path w="6992" h="8022" extrusionOk="0">
                  <a:moveTo>
                    <a:pt x="3453" y="2225"/>
                  </a:moveTo>
                  <a:lnTo>
                    <a:pt x="4581" y="4859"/>
                  </a:lnTo>
                  <a:lnTo>
                    <a:pt x="2339" y="4859"/>
                  </a:lnTo>
                  <a:lnTo>
                    <a:pt x="3453" y="2225"/>
                  </a:lnTo>
                  <a:close/>
                  <a:moveTo>
                    <a:pt x="3525" y="0"/>
                  </a:moveTo>
                  <a:cubicBezTo>
                    <a:pt x="3380" y="0"/>
                    <a:pt x="3250" y="15"/>
                    <a:pt x="3119" y="116"/>
                  </a:cubicBezTo>
                  <a:cubicBezTo>
                    <a:pt x="3003" y="189"/>
                    <a:pt x="2901" y="305"/>
                    <a:pt x="2858" y="450"/>
                  </a:cubicBezTo>
                  <a:lnTo>
                    <a:pt x="44" y="7195"/>
                  </a:lnTo>
                  <a:cubicBezTo>
                    <a:pt x="15" y="7267"/>
                    <a:pt x="0" y="7340"/>
                    <a:pt x="0" y="7412"/>
                  </a:cubicBezTo>
                  <a:cubicBezTo>
                    <a:pt x="0" y="7586"/>
                    <a:pt x="58" y="7731"/>
                    <a:pt x="145" y="7833"/>
                  </a:cubicBezTo>
                  <a:cubicBezTo>
                    <a:pt x="247" y="7949"/>
                    <a:pt x="407" y="7993"/>
                    <a:pt x="610" y="7993"/>
                  </a:cubicBezTo>
                  <a:cubicBezTo>
                    <a:pt x="726" y="7993"/>
                    <a:pt x="856" y="7949"/>
                    <a:pt x="972" y="7877"/>
                  </a:cubicBezTo>
                  <a:cubicBezTo>
                    <a:pt x="1074" y="7804"/>
                    <a:pt x="1146" y="7688"/>
                    <a:pt x="1204" y="7543"/>
                  </a:cubicBezTo>
                  <a:lnTo>
                    <a:pt x="1787" y="6165"/>
                  </a:lnTo>
                  <a:lnTo>
                    <a:pt x="5140" y="6165"/>
                  </a:lnTo>
                  <a:lnTo>
                    <a:pt x="5730" y="7543"/>
                  </a:lnTo>
                  <a:cubicBezTo>
                    <a:pt x="5788" y="7688"/>
                    <a:pt x="5875" y="7804"/>
                    <a:pt x="5991" y="7891"/>
                  </a:cubicBezTo>
                  <a:cubicBezTo>
                    <a:pt x="6093" y="7978"/>
                    <a:pt x="6223" y="8022"/>
                    <a:pt x="6354" y="8022"/>
                  </a:cubicBezTo>
                  <a:cubicBezTo>
                    <a:pt x="6513" y="8022"/>
                    <a:pt x="6658" y="7964"/>
                    <a:pt x="6789" y="7833"/>
                  </a:cubicBezTo>
                  <a:cubicBezTo>
                    <a:pt x="6905" y="7702"/>
                    <a:pt x="6992" y="7543"/>
                    <a:pt x="6992" y="7340"/>
                  </a:cubicBezTo>
                  <a:cubicBezTo>
                    <a:pt x="6992" y="7253"/>
                    <a:pt x="6963" y="7166"/>
                    <a:pt x="6934" y="7079"/>
                  </a:cubicBezTo>
                  <a:lnTo>
                    <a:pt x="4163" y="450"/>
                  </a:lnTo>
                  <a:cubicBezTo>
                    <a:pt x="4105" y="305"/>
                    <a:pt x="4004" y="203"/>
                    <a:pt x="3902" y="131"/>
                  </a:cubicBezTo>
                  <a:cubicBezTo>
                    <a:pt x="3772" y="44"/>
                    <a:pt x="3656" y="0"/>
                    <a:pt x="3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1"/>
            <p:cNvSpPr/>
            <p:nvPr/>
          </p:nvSpPr>
          <p:spPr>
            <a:xfrm>
              <a:off x="5896550" y="1645775"/>
              <a:ext cx="164650" cy="197650"/>
            </a:xfrm>
            <a:custGeom>
              <a:avLst/>
              <a:gdLst/>
              <a:ahLst/>
              <a:cxnLst/>
              <a:rect l="l" t="t" r="r" b="b"/>
              <a:pathLst>
                <a:path w="6586" h="7906" extrusionOk="0">
                  <a:moveTo>
                    <a:pt x="682" y="0"/>
                  </a:moveTo>
                  <a:cubicBezTo>
                    <a:pt x="479" y="0"/>
                    <a:pt x="319" y="73"/>
                    <a:pt x="189" y="203"/>
                  </a:cubicBezTo>
                  <a:cubicBezTo>
                    <a:pt x="73" y="319"/>
                    <a:pt x="0" y="493"/>
                    <a:pt x="0" y="682"/>
                  </a:cubicBezTo>
                  <a:lnTo>
                    <a:pt x="0" y="7267"/>
                  </a:lnTo>
                  <a:cubicBezTo>
                    <a:pt x="0" y="7456"/>
                    <a:pt x="58" y="7601"/>
                    <a:pt x="160" y="7717"/>
                  </a:cubicBezTo>
                  <a:cubicBezTo>
                    <a:pt x="276" y="7848"/>
                    <a:pt x="421" y="7906"/>
                    <a:pt x="595" y="7906"/>
                  </a:cubicBezTo>
                  <a:cubicBezTo>
                    <a:pt x="783" y="7906"/>
                    <a:pt x="943" y="7848"/>
                    <a:pt x="1045" y="7717"/>
                  </a:cubicBezTo>
                  <a:cubicBezTo>
                    <a:pt x="1175" y="7601"/>
                    <a:pt x="1233" y="7456"/>
                    <a:pt x="1233" y="7267"/>
                  </a:cubicBezTo>
                  <a:lnTo>
                    <a:pt x="1233" y="2457"/>
                  </a:lnTo>
                  <a:lnTo>
                    <a:pt x="5367" y="7703"/>
                  </a:lnTo>
                  <a:cubicBezTo>
                    <a:pt x="5425" y="7775"/>
                    <a:pt x="5498" y="7819"/>
                    <a:pt x="5599" y="7848"/>
                  </a:cubicBezTo>
                  <a:cubicBezTo>
                    <a:pt x="5686" y="7891"/>
                    <a:pt x="5802" y="7906"/>
                    <a:pt x="5889" y="7906"/>
                  </a:cubicBezTo>
                  <a:cubicBezTo>
                    <a:pt x="6092" y="7906"/>
                    <a:pt x="6252" y="7833"/>
                    <a:pt x="6382" y="7703"/>
                  </a:cubicBezTo>
                  <a:cubicBezTo>
                    <a:pt x="6513" y="7572"/>
                    <a:pt x="6586" y="7412"/>
                    <a:pt x="6586" y="7209"/>
                  </a:cubicBezTo>
                  <a:lnTo>
                    <a:pt x="6586" y="639"/>
                  </a:lnTo>
                  <a:cubicBezTo>
                    <a:pt x="6586" y="450"/>
                    <a:pt x="6528" y="305"/>
                    <a:pt x="6411" y="174"/>
                  </a:cubicBezTo>
                  <a:cubicBezTo>
                    <a:pt x="6310" y="58"/>
                    <a:pt x="6165" y="0"/>
                    <a:pt x="5976" y="0"/>
                  </a:cubicBezTo>
                  <a:cubicBezTo>
                    <a:pt x="5788" y="0"/>
                    <a:pt x="5643" y="44"/>
                    <a:pt x="5527" y="145"/>
                  </a:cubicBezTo>
                  <a:cubicBezTo>
                    <a:pt x="5425" y="276"/>
                    <a:pt x="5367" y="421"/>
                    <a:pt x="5367" y="595"/>
                  </a:cubicBezTo>
                  <a:lnTo>
                    <a:pt x="5367" y="5457"/>
                  </a:lnTo>
                  <a:lnTo>
                    <a:pt x="1262" y="232"/>
                  </a:lnTo>
                  <a:cubicBezTo>
                    <a:pt x="1204" y="160"/>
                    <a:pt x="1117" y="87"/>
                    <a:pt x="1016" y="58"/>
                  </a:cubicBezTo>
                  <a:cubicBezTo>
                    <a:pt x="900" y="15"/>
                    <a:pt x="798" y="0"/>
                    <a:pt x="6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1"/>
            <p:cNvSpPr/>
            <p:nvPr/>
          </p:nvSpPr>
          <p:spPr>
            <a:xfrm>
              <a:off x="6103975" y="1645775"/>
              <a:ext cx="128750" cy="197300"/>
            </a:xfrm>
            <a:custGeom>
              <a:avLst/>
              <a:gdLst/>
              <a:ahLst/>
              <a:cxnLst/>
              <a:rect l="l" t="t" r="r" b="b"/>
              <a:pathLst>
                <a:path w="5150" h="7892" extrusionOk="0">
                  <a:moveTo>
                    <a:pt x="682" y="0"/>
                  </a:moveTo>
                  <a:cubicBezTo>
                    <a:pt x="479" y="0"/>
                    <a:pt x="319" y="44"/>
                    <a:pt x="203" y="174"/>
                  </a:cubicBezTo>
                  <a:cubicBezTo>
                    <a:pt x="73" y="305"/>
                    <a:pt x="0" y="464"/>
                    <a:pt x="0" y="668"/>
                  </a:cubicBezTo>
                  <a:lnTo>
                    <a:pt x="0" y="7195"/>
                  </a:lnTo>
                  <a:cubicBezTo>
                    <a:pt x="0" y="7398"/>
                    <a:pt x="73" y="7557"/>
                    <a:pt x="203" y="7688"/>
                  </a:cubicBezTo>
                  <a:cubicBezTo>
                    <a:pt x="334" y="7819"/>
                    <a:pt x="493" y="7891"/>
                    <a:pt x="696" y="7891"/>
                  </a:cubicBezTo>
                  <a:lnTo>
                    <a:pt x="4468" y="7891"/>
                  </a:lnTo>
                  <a:cubicBezTo>
                    <a:pt x="4656" y="7891"/>
                    <a:pt x="4830" y="7833"/>
                    <a:pt x="4946" y="7703"/>
                  </a:cubicBezTo>
                  <a:cubicBezTo>
                    <a:pt x="5077" y="7572"/>
                    <a:pt x="5149" y="7412"/>
                    <a:pt x="5149" y="7238"/>
                  </a:cubicBezTo>
                  <a:cubicBezTo>
                    <a:pt x="5149" y="7064"/>
                    <a:pt x="5077" y="6905"/>
                    <a:pt x="4946" y="6774"/>
                  </a:cubicBezTo>
                  <a:cubicBezTo>
                    <a:pt x="4830" y="6644"/>
                    <a:pt x="4656" y="6571"/>
                    <a:pt x="4468" y="6571"/>
                  </a:cubicBezTo>
                  <a:lnTo>
                    <a:pt x="1393" y="6571"/>
                  </a:lnTo>
                  <a:lnTo>
                    <a:pt x="1393" y="4482"/>
                  </a:lnTo>
                  <a:lnTo>
                    <a:pt x="3960" y="4482"/>
                  </a:lnTo>
                  <a:cubicBezTo>
                    <a:pt x="4149" y="4482"/>
                    <a:pt x="4323" y="4410"/>
                    <a:pt x="4439" y="4294"/>
                  </a:cubicBezTo>
                  <a:cubicBezTo>
                    <a:pt x="4569" y="4192"/>
                    <a:pt x="4642" y="4018"/>
                    <a:pt x="4642" y="3844"/>
                  </a:cubicBezTo>
                  <a:cubicBezTo>
                    <a:pt x="4642" y="3656"/>
                    <a:pt x="4569" y="3496"/>
                    <a:pt x="4439" y="3365"/>
                  </a:cubicBezTo>
                  <a:cubicBezTo>
                    <a:pt x="4323" y="3249"/>
                    <a:pt x="4149" y="3191"/>
                    <a:pt x="3960" y="3191"/>
                  </a:cubicBezTo>
                  <a:lnTo>
                    <a:pt x="1393" y="3191"/>
                  </a:lnTo>
                  <a:lnTo>
                    <a:pt x="1393" y="1291"/>
                  </a:lnTo>
                  <a:lnTo>
                    <a:pt x="4453" y="1291"/>
                  </a:lnTo>
                  <a:cubicBezTo>
                    <a:pt x="4642" y="1291"/>
                    <a:pt x="4816" y="1219"/>
                    <a:pt x="4932" y="1103"/>
                  </a:cubicBezTo>
                  <a:cubicBezTo>
                    <a:pt x="5062" y="1001"/>
                    <a:pt x="5135" y="827"/>
                    <a:pt x="5135" y="653"/>
                  </a:cubicBezTo>
                  <a:cubicBezTo>
                    <a:pt x="5135" y="464"/>
                    <a:pt x="5062" y="305"/>
                    <a:pt x="4932" y="174"/>
                  </a:cubicBezTo>
                  <a:cubicBezTo>
                    <a:pt x="4816" y="58"/>
                    <a:pt x="4642" y="0"/>
                    <a:pt x="44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1"/>
            <p:cNvSpPr/>
            <p:nvPr/>
          </p:nvSpPr>
          <p:spPr>
            <a:xfrm>
              <a:off x="6251925" y="1645050"/>
              <a:ext cx="159575" cy="198025"/>
            </a:xfrm>
            <a:custGeom>
              <a:avLst/>
              <a:gdLst/>
              <a:ahLst/>
              <a:cxnLst/>
              <a:rect l="l" t="t" r="r" b="b"/>
              <a:pathLst>
                <a:path w="6383" h="7921" extrusionOk="0">
                  <a:moveTo>
                    <a:pt x="682" y="0"/>
                  </a:moveTo>
                  <a:cubicBezTo>
                    <a:pt x="493" y="0"/>
                    <a:pt x="319" y="73"/>
                    <a:pt x="203" y="189"/>
                  </a:cubicBezTo>
                  <a:cubicBezTo>
                    <a:pt x="73" y="319"/>
                    <a:pt x="0" y="464"/>
                    <a:pt x="0" y="653"/>
                  </a:cubicBezTo>
                  <a:cubicBezTo>
                    <a:pt x="0" y="856"/>
                    <a:pt x="73" y="1001"/>
                    <a:pt x="203" y="1132"/>
                  </a:cubicBezTo>
                  <a:cubicBezTo>
                    <a:pt x="319" y="1262"/>
                    <a:pt x="493" y="1320"/>
                    <a:pt x="682" y="1320"/>
                  </a:cubicBezTo>
                  <a:lnTo>
                    <a:pt x="2466" y="1320"/>
                  </a:lnTo>
                  <a:lnTo>
                    <a:pt x="2466" y="7224"/>
                  </a:lnTo>
                  <a:cubicBezTo>
                    <a:pt x="2466" y="7427"/>
                    <a:pt x="2539" y="7586"/>
                    <a:pt x="2669" y="7717"/>
                  </a:cubicBezTo>
                  <a:cubicBezTo>
                    <a:pt x="2814" y="7848"/>
                    <a:pt x="2974" y="7920"/>
                    <a:pt x="3191" y="7920"/>
                  </a:cubicBezTo>
                  <a:cubicBezTo>
                    <a:pt x="3409" y="7920"/>
                    <a:pt x="3583" y="7848"/>
                    <a:pt x="3713" y="7717"/>
                  </a:cubicBezTo>
                  <a:cubicBezTo>
                    <a:pt x="3859" y="7586"/>
                    <a:pt x="3931" y="7427"/>
                    <a:pt x="3931" y="7224"/>
                  </a:cubicBezTo>
                  <a:lnTo>
                    <a:pt x="3931" y="1320"/>
                  </a:lnTo>
                  <a:lnTo>
                    <a:pt x="5686" y="1320"/>
                  </a:lnTo>
                  <a:cubicBezTo>
                    <a:pt x="5889" y="1320"/>
                    <a:pt x="6049" y="1248"/>
                    <a:pt x="6179" y="1132"/>
                  </a:cubicBezTo>
                  <a:cubicBezTo>
                    <a:pt x="6310" y="1001"/>
                    <a:pt x="6382" y="856"/>
                    <a:pt x="6382" y="653"/>
                  </a:cubicBezTo>
                  <a:cubicBezTo>
                    <a:pt x="6382" y="464"/>
                    <a:pt x="6310" y="319"/>
                    <a:pt x="6179" y="189"/>
                  </a:cubicBezTo>
                  <a:cubicBezTo>
                    <a:pt x="6049" y="58"/>
                    <a:pt x="5889" y="0"/>
                    <a:pt x="5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1"/>
            <p:cNvSpPr/>
            <p:nvPr/>
          </p:nvSpPr>
          <p:spPr>
            <a:xfrm>
              <a:off x="5802950" y="1923550"/>
              <a:ext cx="144825" cy="127300"/>
            </a:xfrm>
            <a:custGeom>
              <a:avLst/>
              <a:gdLst/>
              <a:ahLst/>
              <a:cxnLst/>
              <a:rect l="l" t="t" r="r" b="b"/>
              <a:pathLst>
                <a:path w="5793" h="5092" extrusionOk="0">
                  <a:moveTo>
                    <a:pt x="1655" y="0"/>
                  </a:moveTo>
                  <a:cubicBezTo>
                    <a:pt x="830" y="0"/>
                    <a:pt x="0" y="706"/>
                    <a:pt x="248" y="1726"/>
                  </a:cubicBezTo>
                  <a:cubicBezTo>
                    <a:pt x="771" y="4047"/>
                    <a:pt x="2903" y="5091"/>
                    <a:pt x="2903" y="5091"/>
                  </a:cubicBezTo>
                  <a:cubicBezTo>
                    <a:pt x="2903" y="5091"/>
                    <a:pt x="5050" y="4062"/>
                    <a:pt x="5572" y="1726"/>
                  </a:cubicBezTo>
                  <a:cubicBezTo>
                    <a:pt x="5792" y="706"/>
                    <a:pt x="4953" y="0"/>
                    <a:pt x="4124" y="0"/>
                  </a:cubicBezTo>
                  <a:cubicBezTo>
                    <a:pt x="3645" y="0"/>
                    <a:pt x="3169" y="236"/>
                    <a:pt x="2903" y="783"/>
                  </a:cubicBezTo>
                  <a:cubicBezTo>
                    <a:pt x="2888" y="812"/>
                    <a:pt x="2888" y="1219"/>
                    <a:pt x="2888" y="1219"/>
                  </a:cubicBezTo>
                  <a:cubicBezTo>
                    <a:pt x="2888" y="1219"/>
                    <a:pt x="2888" y="812"/>
                    <a:pt x="2874" y="783"/>
                  </a:cubicBezTo>
                  <a:cubicBezTo>
                    <a:pt x="2608" y="236"/>
                    <a:pt x="2132" y="0"/>
                    <a:pt x="16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1165;p40">
            <a:extLst>
              <a:ext uri="{FF2B5EF4-FFF2-40B4-BE49-F238E27FC236}">
                <a16:creationId xmlns:a16="http://schemas.microsoft.com/office/drawing/2014/main" id="{6CE02A00-10C9-4A3E-88FE-99B2B970537E}"/>
              </a:ext>
            </a:extLst>
          </p:cNvPr>
          <p:cNvGrpSpPr/>
          <p:nvPr/>
        </p:nvGrpSpPr>
        <p:grpSpPr>
          <a:xfrm rot="387360">
            <a:off x="7233117" y="2994605"/>
            <a:ext cx="1412897" cy="1624703"/>
            <a:chOff x="771175" y="632150"/>
            <a:chExt cx="1679350" cy="1931100"/>
          </a:xfrm>
        </p:grpSpPr>
        <p:sp>
          <p:nvSpPr>
            <p:cNvPr id="28" name="Google Shape;1166;p40">
              <a:extLst>
                <a:ext uri="{FF2B5EF4-FFF2-40B4-BE49-F238E27FC236}">
                  <a16:creationId xmlns:a16="http://schemas.microsoft.com/office/drawing/2014/main" id="{A40041CB-C8DF-4C24-98F4-E8CAFB5AC6E6}"/>
                </a:ext>
              </a:extLst>
            </p:cNvPr>
            <p:cNvSpPr/>
            <p:nvPr/>
          </p:nvSpPr>
          <p:spPr>
            <a:xfrm>
              <a:off x="771175" y="632150"/>
              <a:ext cx="1679350" cy="1931100"/>
            </a:xfrm>
            <a:custGeom>
              <a:avLst/>
              <a:gdLst/>
              <a:ahLst/>
              <a:cxnLst/>
              <a:rect l="l" t="t" r="r" b="b"/>
              <a:pathLst>
                <a:path w="67174" h="77244" extrusionOk="0">
                  <a:moveTo>
                    <a:pt x="33589" y="0"/>
                  </a:moveTo>
                  <a:cubicBezTo>
                    <a:pt x="28851" y="0"/>
                    <a:pt x="24115" y="1302"/>
                    <a:pt x="19988" y="3906"/>
                  </a:cubicBezTo>
                  <a:cubicBezTo>
                    <a:pt x="12533" y="8591"/>
                    <a:pt x="10023" y="15292"/>
                    <a:pt x="9240" y="20079"/>
                  </a:cubicBezTo>
                  <a:cubicBezTo>
                    <a:pt x="9124" y="20847"/>
                    <a:pt x="9023" y="21631"/>
                    <a:pt x="8979" y="22414"/>
                  </a:cubicBezTo>
                  <a:lnTo>
                    <a:pt x="8878" y="22327"/>
                  </a:lnTo>
                  <a:cubicBezTo>
                    <a:pt x="8863" y="22298"/>
                    <a:pt x="8849" y="22283"/>
                    <a:pt x="8834" y="22283"/>
                  </a:cubicBezTo>
                  <a:cubicBezTo>
                    <a:pt x="8733" y="22196"/>
                    <a:pt x="8631" y="22124"/>
                    <a:pt x="8515" y="22051"/>
                  </a:cubicBezTo>
                  <a:cubicBezTo>
                    <a:pt x="8500" y="22051"/>
                    <a:pt x="8500" y="22037"/>
                    <a:pt x="8486" y="22037"/>
                  </a:cubicBezTo>
                  <a:cubicBezTo>
                    <a:pt x="8370" y="21964"/>
                    <a:pt x="8268" y="21906"/>
                    <a:pt x="8138" y="21848"/>
                  </a:cubicBezTo>
                  <a:cubicBezTo>
                    <a:pt x="8123" y="21848"/>
                    <a:pt x="8123" y="21834"/>
                    <a:pt x="8109" y="21834"/>
                  </a:cubicBezTo>
                  <a:cubicBezTo>
                    <a:pt x="7978" y="21776"/>
                    <a:pt x="7862" y="21747"/>
                    <a:pt x="7717" y="21703"/>
                  </a:cubicBezTo>
                  <a:cubicBezTo>
                    <a:pt x="7688" y="21703"/>
                    <a:pt x="7674" y="21689"/>
                    <a:pt x="7630" y="21689"/>
                  </a:cubicBezTo>
                  <a:cubicBezTo>
                    <a:pt x="7601" y="21689"/>
                    <a:pt x="7558" y="21674"/>
                    <a:pt x="7543" y="21674"/>
                  </a:cubicBezTo>
                  <a:cubicBezTo>
                    <a:pt x="7442" y="21645"/>
                    <a:pt x="7340" y="21631"/>
                    <a:pt x="7238" y="21631"/>
                  </a:cubicBezTo>
                  <a:lnTo>
                    <a:pt x="7224" y="21631"/>
                  </a:lnTo>
                  <a:cubicBezTo>
                    <a:pt x="7151" y="21623"/>
                    <a:pt x="7083" y="21620"/>
                    <a:pt x="7014" y="21620"/>
                  </a:cubicBezTo>
                  <a:cubicBezTo>
                    <a:pt x="6945" y="21620"/>
                    <a:pt x="6876" y="21623"/>
                    <a:pt x="6803" y="21631"/>
                  </a:cubicBezTo>
                  <a:lnTo>
                    <a:pt x="6760" y="21631"/>
                  </a:lnTo>
                  <a:cubicBezTo>
                    <a:pt x="6615" y="21645"/>
                    <a:pt x="6499" y="21674"/>
                    <a:pt x="6354" y="21703"/>
                  </a:cubicBezTo>
                  <a:cubicBezTo>
                    <a:pt x="6325" y="21703"/>
                    <a:pt x="6310" y="21703"/>
                    <a:pt x="6296" y="21718"/>
                  </a:cubicBezTo>
                  <a:cubicBezTo>
                    <a:pt x="6165" y="21761"/>
                    <a:pt x="6020" y="21790"/>
                    <a:pt x="5890" y="21848"/>
                  </a:cubicBezTo>
                  <a:cubicBezTo>
                    <a:pt x="5773" y="21906"/>
                    <a:pt x="5657" y="21964"/>
                    <a:pt x="5527" y="22037"/>
                  </a:cubicBezTo>
                  <a:cubicBezTo>
                    <a:pt x="5512" y="22051"/>
                    <a:pt x="5498" y="22051"/>
                    <a:pt x="5469" y="22066"/>
                  </a:cubicBezTo>
                  <a:cubicBezTo>
                    <a:pt x="5367" y="22138"/>
                    <a:pt x="5266" y="22211"/>
                    <a:pt x="5164" y="22298"/>
                  </a:cubicBezTo>
                  <a:lnTo>
                    <a:pt x="5106" y="22356"/>
                  </a:lnTo>
                  <a:cubicBezTo>
                    <a:pt x="5019" y="22443"/>
                    <a:pt x="4918" y="22545"/>
                    <a:pt x="4845" y="22646"/>
                  </a:cubicBezTo>
                  <a:lnTo>
                    <a:pt x="4845" y="22661"/>
                  </a:lnTo>
                  <a:cubicBezTo>
                    <a:pt x="4744" y="22777"/>
                    <a:pt x="4671" y="22878"/>
                    <a:pt x="4599" y="22994"/>
                  </a:cubicBezTo>
                  <a:cubicBezTo>
                    <a:pt x="4584" y="23009"/>
                    <a:pt x="4584" y="23023"/>
                    <a:pt x="4570" y="23052"/>
                  </a:cubicBezTo>
                  <a:cubicBezTo>
                    <a:pt x="4497" y="23154"/>
                    <a:pt x="4439" y="23284"/>
                    <a:pt x="4381" y="23415"/>
                  </a:cubicBezTo>
                  <a:cubicBezTo>
                    <a:pt x="4381" y="23429"/>
                    <a:pt x="4366" y="23429"/>
                    <a:pt x="4366" y="23444"/>
                  </a:cubicBezTo>
                  <a:cubicBezTo>
                    <a:pt x="827" y="32669"/>
                    <a:pt x="0" y="38863"/>
                    <a:pt x="1683" y="43475"/>
                  </a:cubicBezTo>
                  <a:cubicBezTo>
                    <a:pt x="3540" y="48320"/>
                    <a:pt x="7877" y="50655"/>
                    <a:pt x="12156" y="52643"/>
                  </a:cubicBezTo>
                  <a:lnTo>
                    <a:pt x="12199" y="52657"/>
                  </a:lnTo>
                  <a:cubicBezTo>
                    <a:pt x="16435" y="54615"/>
                    <a:pt x="19234" y="55950"/>
                    <a:pt x="21192" y="57313"/>
                  </a:cubicBezTo>
                  <a:cubicBezTo>
                    <a:pt x="21250" y="57473"/>
                    <a:pt x="21323" y="57647"/>
                    <a:pt x="21395" y="57792"/>
                  </a:cubicBezTo>
                  <a:cubicBezTo>
                    <a:pt x="21105" y="58401"/>
                    <a:pt x="20946" y="59097"/>
                    <a:pt x="20946" y="59823"/>
                  </a:cubicBezTo>
                  <a:cubicBezTo>
                    <a:pt x="20946" y="60548"/>
                    <a:pt x="21105" y="61230"/>
                    <a:pt x="21395" y="61853"/>
                  </a:cubicBezTo>
                  <a:cubicBezTo>
                    <a:pt x="21105" y="62462"/>
                    <a:pt x="20946" y="63159"/>
                    <a:pt x="20946" y="63884"/>
                  </a:cubicBezTo>
                  <a:cubicBezTo>
                    <a:pt x="20946" y="64609"/>
                    <a:pt x="21105" y="65291"/>
                    <a:pt x="21395" y="65915"/>
                  </a:cubicBezTo>
                  <a:cubicBezTo>
                    <a:pt x="21105" y="66524"/>
                    <a:pt x="20946" y="67220"/>
                    <a:pt x="20946" y="67945"/>
                  </a:cubicBezTo>
                  <a:cubicBezTo>
                    <a:pt x="20946" y="70281"/>
                    <a:pt x="22628" y="72239"/>
                    <a:pt x="24862" y="72660"/>
                  </a:cubicBezTo>
                  <a:lnTo>
                    <a:pt x="32231" y="76881"/>
                  </a:lnTo>
                  <a:cubicBezTo>
                    <a:pt x="32651" y="77113"/>
                    <a:pt x="33145" y="77243"/>
                    <a:pt x="33623" y="77243"/>
                  </a:cubicBezTo>
                  <a:cubicBezTo>
                    <a:pt x="34087" y="77243"/>
                    <a:pt x="34566" y="77113"/>
                    <a:pt x="35001" y="76881"/>
                  </a:cubicBezTo>
                  <a:lnTo>
                    <a:pt x="42370" y="72660"/>
                  </a:lnTo>
                  <a:cubicBezTo>
                    <a:pt x="44589" y="72239"/>
                    <a:pt x="46286" y="70281"/>
                    <a:pt x="46286" y="67945"/>
                  </a:cubicBezTo>
                  <a:cubicBezTo>
                    <a:pt x="46286" y="67220"/>
                    <a:pt x="46127" y="66524"/>
                    <a:pt x="45837" y="65915"/>
                  </a:cubicBezTo>
                  <a:cubicBezTo>
                    <a:pt x="46127" y="65291"/>
                    <a:pt x="46286" y="64609"/>
                    <a:pt x="46286" y="63884"/>
                  </a:cubicBezTo>
                  <a:cubicBezTo>
                    <a:pt x="46286" y="63159"/>
                    <a:pt x="46127" y="62462"/>
                    <a:pt x="45837" y="61853"/>
                  </a:cubicBezTo>
                  <a:cubicBezTo>
                    <a:pt x="46127" y="61230"/>
                    <a:pt x="46286" y="60548"/>
                    <a:pt x="46286" y="59823"/>
                  </a:cubicBezTo>
                  <a:cubicBezTo>
                    <a:pt x="46286" y="59097"/>
                    <a:pt x="46127" y="58401"/>
                    <a:pt x="45837" y="57792"/>
                  </a:cubicBezTo>
                  <a:cubicBezTo>
                    <a:pt x="45909" y="57647"/>
                    <a:pt x="45982" y="57473"/>
                    <a:pt x="46040" y="57313"/>
                  </a:cubicBezTo>
                  <a:cubicBezTo>
                    <a:pt x="47998" y="55950"/>
                    <a:pt x="50812" y="54615"/>
                    <a:pt x="55033" y="52657"/>
                  </a:cubicBezTo>
                  <a:lnTo>
                    <a:pt x="55091" y="52643"/>
                  </a:lnTo>
                  <a:cubicBezTo>
                    <a:pt x="59370" y="50655"/>
                    <a:pt x="63692" y="48306"/>
                    <a:pt x="65491" y="43403"/>
                  </a:cubicBezTo>
                  <a:cubicBezTo>
                    <a:pt x="67173" y="38790"/>
                    <a:pt x="66361" y="32626"/>
                    <a:pt x="62807" y="23371"/>
                  </a:cubicBezTo>
                  <a:cubicBezTo>
                    <a:pt x="62807" y="23357"/>
                    <a:pt x="62793" y="23357"/>
                    <a:pt x="62793" y="23342"/>
                  </a:cubicBezTo>
                  <a:cubicBezTo>
                    <a:pt x="62735" y="23212"/>
                    <a:pt x="62677" y="23081"/>
                    <a:pt x="62604" y="22980"/>
                  </a:cubicBezTo>
                  <a:cubicBezTo>
                    <a:pt x="62604" y="22951"/>
                    <a:pt x="62590" y="22936"/>
                    <a:pt x="62575" y="22936"/>
                  </a:cubicBezTo>
                  <a:cubicBezTo>
                    <a:pt x="62503" y="22806"/>
                    <a:pt x="62430" y="22704"/>
                    <a:pt x="62343" y="22588"/>
                  </a:cubicBezTo>
                  <a:cubicBezTo>
                    <a:pt x="62242" y="22486"/>
                    <a:pt x="62155" y="22399"/>
                    <a:pt x="62053" y="22298"/>
                  </a:cubicBezTo>
                  <a:cubicBezTo>
                    <a:pt x="62024" y="22283"/>
                    <a:pt x="62010" y="22269"/>
                    <a:pt x="61995" y="22269"/>
                  </a:cubicBezTo>
                  <a:cubicBezTo>
                    <a:pt x="61879" y="22182"/>
                    <a:pt x="61792" y="22109"/>
                    <a:pt x="61691" y="22037"/>
                  </a:cubicBezTo>
                  <a:cubicBezTo>
                    <a:pt x="61662" y="22008"/>
                    <a:pt x="61647" y="22008"/>
                    <a:pt x="61633" y="21993"/>
                  </a:cubicBezTo>
                  <a:cubicBezTo>
                    <a:pt x="61516" y="21921"/>
                    <a:pt x="61400" y="21863"/>
                    <a:pt x="61270" y="21819"/>
                  </a:cubicBezTo>
                  <a:cubicBezTo>
                    <a:pt x="61139" y="21761"/>
                    <a:pt x="61009" y="21718"/>
                    <a:pt x="60893" y="21689"/>
                  </a:cubicBezTo>
                  <a:cubicBezTo>
                    <a:pt x="60864" y="21689"/>
                    <a:pt x="60849" y="21674"/>
                    <a:pt x="60835" y="21674"/>
                  </a:cubicBezTo>
                  <a:cubicBezTo>
                    <a:pt x="60704" y="21631"/>
                    <a:pt x="60559" y="21616"/>
                    <a:pt x="60429" y="21616"/>
                  </a:cubicBezTo>
                  <a:lnTo>
                    <a:pt x="59935" y="21616"/>
                  </a:lnTo>
                  <a:cubicBezTo>
                    <a:pt x="59834" y="21631"/>
                    <a:pt x="59747" y="21631"/>
                    <a:pt x="59631" y="21645"/>
                  </a:cubicBezTo>
                  <a:cubicBezTo>
                    <a:pt x="59602" y="21645"/>
                    <a:pt x="59558" y="21674"/>
                    <a:pt x="59544" y="21674"/>
                  </a:cubicBezTo>
                  <a:cubicBezTo>
                    <a:pt x="59500" y="21674"/>
                    <a:pt x="59486" y="21689"/>
                    <a:pt x="59457" y="21689"/>
                  </a:cubicBezTo>
                  <a:cubicBezTo>
                    <a:pt x="59326" y="21718"/>
                    <a:pt x="59196" y="21761"/>
                    <a:pt x="59065" y="21819"/>
                  </a:cubicBezTo>
                  <a:cubicBezTo>
                    <a:pt x="59051" y="21819"/>
                    <a:pt x="59051" y="21834"/>
                    <a:pt x="59036" y="21834"/>
                  </a:cubicBezTo>
                  <a:cubicBezTo>
                    <a:pt x="58906" y="21892"/>
                    <a:pt x="58804" y="21935"/>
                    <a:pt x="58688" y="22008"/>
                  </a:cubicBezTo>
                  <a:cubicBezTo>
                    <a:pt x="58673" y="22008"/>
                    <a:pt x="58659" y="22037"/>
                    <a:pt x="58659" y="22037"/>
                  </a:cubicBezTo>
                  <a:cubicBezTo>
                    <a:pt x="58543" y="22109"/>
                    <a:pt x="58441" y="22196"/>
                    <a:pt x="58354" y="22269"/>
                  </a:cubicBezTo>
                  <a:lnTo>
                    <a:pt x="58296" y="22327"/>
                  </a:lnTo>
                  <a:cubicBezTo>
                    <a:pt x="58253" y="22356"/>
                    <a:pt x="58224" y="22370"/>
                    <a:pt x="58209" y="22414"/>
                  </a:cubicBezTo>
                  <a:cubicBezTo>
                    <a:pt x="58151" y="21631"/>
                    <a:pt x="58050" y="20847"/>
                    <a:pt x="57934" y="20079"/>
                  </a:cubicBezTo>
                  <a:cubicBezTo>
                    <a:pt x="57150" y="15292"/>
                    <a:pt x="54641" y="8591"/>
                    <a:pt x="47200" y="3906"/>
                  </a:cubicBezTo>
                  <a:cubicBezTo>
                    <a:pt x="43066" y="1302"/>
                    <a:pt x="38327" y="0"/>
                    <a:pt x="335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167;p40">
              <a:extLst>
                <a:ext uri="{FF2B5EF4-FFF2-40B4-BE49-F238E27FC236}">
                  <a16:creationId xmlns:a16="http://schemas.microsoft.com/office/drawing/2014/main" id="{50CBC1F0-BEE0-4CB0-8BB4-E9106C2161FB}"/>
                </a:ext>
              </a:extLst>
            </p:cNvPr>
            <p:cNvSpPr/>
            <p:nvPr/>
          </p:nvSpPr>
          <p:spPr>
            <a:xfrm>
              <a:off x="1630950" y="1241800"/>
              <a:ext cx="816675" cy="933075"/>
            </a:xfrm>
            <a:custGeom>
              <a:avLst/>
              <a:gdLst/>
              <a:ahLst/>
              <a:cxnLst/>
              <a:rect l="l" t="t" r="r" b="b"/>
              <a:pathLst>
                <a:path w="32667" h="37323" extrusionOk="0">
                  <a:moveTo>
                    <a:pt x="25806" y="1"/>
                  </a:moveTo>
                  <a:lnTo>
                    <a:pt x="25806" y="1"/>
                  </a:lnTo>
                  <a:cubicBezTo>
                    <a:pt x="23528" y="12272"/>
                    <a:pt x="17364" y="8356"/>
                    <a:pt x="8690" y="17233"/>
                  </a:cubicBezTo>
                  <a:cubicBezTo>
                    <a:pt x="1" y="26095"/>
                    <a:pt x="4846" y="37322"/>
                    <a:pt x="4846" y="37322"/>
                  </a:cubicBezTo>
                  <a:cubicBezTo>
                    <a:pt x="7079" y="31477"/>
                    <a:pt x="10836" y="29751"/>
                    <a:pt x="19496" y="25762"/>
                  </a:cubicBezTo>
                  <a:cubicBezTo>
                    <a:pt x="28141" y="21758"/>
                    <a:pt x="32666" y="17900"/>
                    <a:pt x="25806" y="1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168;p40">
              <a:extLst>
                <a:ext uri="{FF2B5EF4-FFF2-40B4-BE49-F238E27FC236}">
                  <a16:creationId xmlns:a16="http://schemas.microsoft.com/office/drawing/2014/main" id="{FA26A884-1D1D-4088-945A-DCFB4B43CD51}"/>
                </a:ext>
              </a:extLst>
            </p:cNvPr>
            <p:cNvSpPr/>
            <p:nvPr/>
          </p:nvSpPr>
          <p:spPr>
            <a:xfrm>
              <a:off x="1655625" y="1238825"/>
              <a:ext cx="636800" cy="1094500"/>
            </a:xfrm>
            <a:custGeom>
              <a:avLst/>
              <a:gdLst/>
              <a:ahLst/>
              <a:cxnLst/>
              <a:rect l="l" t="t" r="r" b="b"/>
              <a:pathLst>
                <a:path w="25472" h="43780" extrusionOk="0">
                  <a:moveTo>
                    <a:pt x="24825" y="1"/>
                  </a:moveTo>
                  <a:cubicBezTo>
                    <a:pt x="24819" y="1"/>
                    <a:pt x="24812" y="2"/>
                    <a:pt x="24804" y="4"/>
                  </a:cubicBezTo>
                  <a:cubicBezTo>
                    <a:pt x="24746" y="33"/>
                    <a:pt x="24717" y="62"/>
                    <a:pt x="24732" y="120"/>
                  </a:cubicBezTo>
                  <a:cubicBezTo>
                    <a:pt x="24732" y="163"/>
                    <a:pt x="25297" y="2934"/>
                    <a:pt x="24717" y="6444"/>
                  </a:cubicBezTo>
                  <a:cubicBezTo>
                    <a:pt x="24180" y="9693"/>
                    <a:pt x="22556" y="14277"/>
                    <a:pt x="17827" y="17598"/>
                  </a:cubicBezTo>
                  <a:cubicBezTo>
                    <a:pt x="10865" y="22486"/>
                    <a:pt x="0" y="32393"/>
                    <a:pt x="5657" y="43722"/>
                  </a:cubicBezTo>
                  <a:cubicBezTo>
                    <a:pt x="5657" y="43765"/>
                    <a:pt x="5686" y="43780"/>
                    <a:pt x="5730" y="43780"/>
                  </a:cubicBezTo>
                  <a:lnTo>
                    <a:pt x="5788" y="43780"/>
                  </a:lnTo>
                  <a:cubicBezTo>
                    <a:pt x="5817" y="43751"/>
                    <a:pt x="5831" y="43693"/>
                    <a:pt x="5817" y="43649"/>
                  </a:cubicBezTo>
                  <a:cubicBezTo>
                    <a:pt x="218" y="32451"/>
                    <a:pt x="11010" y="22603"/>
                    <a:pt x="17929" y="17743"/>
                  </a:cubicBezTo>
                  <a:cubicBezTo>
                    <a:pt x="22715" y="14378"/>
                    <a:pt x="24369" y="9751"/>
                    <a:pt x="24891" y="6473"/>
                  </a:cubicBezTo>
                  <a:cubicBezTo>
                    <a:pt x="25471" y="2905"/>
                    <a:pt x="24906" y="120"/>
                    <a:pt x="24906" y="91"/>
                  </a:cubicBezTo>
                  <a:cubicBezTo>
                    <a:pt x="24893" y="40"/>
                    <a:pt x="24869" y="1"/>
                    <a:pt x="24825" y="1"/>
                  </a:cubicBezTo>
                  <a:close/>
                </a:path>
              </a:pathLst>
            </a:custGeom>
            <a:solidFill>
              <a:srgbClr val="4E4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169;p40">
              <a:extLst>
                <a:ext uri="{FF2B5EF4-FFF2-40B4-BE49-F238E27FC236}">
                  <a16:creationId xmlns:a16="http://schemas.microsoft.com/office/drawing/2014/main" id="{57539FD9-BFDD-408B-A5EA-9287E1FA8346}"/>
                </a:ext>
              </a:extLst>
            </p:cNvPr>
            <p:cNvSpPr/>
            <p:nvPr/>
          </p:nvSpPr>
          <p:spPr>
            <a:xfrm>
              <a:off x="774800" y="1241800"/>
              <a:ext cx="816300" cy="933075"/>
            </a:xfrm>
            <a:custGeom>
              <a:avLst/>
              <a:gdLst/>
              <a:ahLst/>
              <a:cxnLst/>
              <a:rect l="l" t="t" r="r" b="b"/>
              <a:pathLst>
                <a:path w="32652" h="37323" extrusionOk="0">
                  <a:moveTo>
                    <a:pt x="6861" y="1"/>
                  </a:moveTo>
                  <a:cubicBezTo>
                    <a:pt x="1" y="17900"/>
                    <a:pt x="4512" y="21758"/>
                    <a:pt x="13171" y="25762"/>
                  </a:cubicBezTo>
                  <a:cubicBezTo>
                    <a:pt x="21831" y="29751"/>
                    <a:pt x="25587" y="31477"/>
                    <a:pt x="27821" y="37322"/>
                  </a:cubicBezTo>
                  <a:cubicBezTo>
                    <a:pt x="27821" y="37322"/>
                    <a:pt x="32651" y="26095"/>
                    <a:pt x="23977" y="17233"/>
                  </a:cubicBezTo>
                  <a:cubicBezTo>
                    <a:pt x="15303" y="8356"/>
                    <a:pt x="9139" y="12272"/>
                    <a:pt x="6861" y="1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170;p40">
              <a:extLst>
                <a:ext uri="{FF2B5EF4-FFF2-40B4-BE49-F238E27FC236}">
                  <a16:creationId xmlns:a16="http://schemas.microsoft.com/office/drawing/2014/main" id="{9E8AFC88-8689-4355-BA4E-D7ECC7227D00}"/>
                </a:ext>
              </a:extLst>
            </p:cNvPr>
            <p:cNvSpPr/>
            <p:nvPr/>
          </p:nvSpPr>
          <p:spPr>
            <a:xfrm>
              <a:off x="930000" y="1238550"/>
              <a:ext cx="636800" cy="1094775"/>
            </a:xfrm>
            <a:custGeom>
              <a:avLst/>
              <a:gdLst/>
              <a:ahLst/>
              <a:cxnLst/>
              <a:rect l="l" t="t" r="r" b="b"/>
              <a:pathLst>
                <a:path w="25472" h="43791" extrusionOk="0">
                  <a:moveTo>
                    <a:pt x="668" y="0"/>
                  </a:moveTo>
                  <a:cubicBezTo>
                    <a:pt x="610" y="0"/>
                    <a:pt x="566" y="29"/>
                    <a:pt x="552" y="73"/>
                  </a:cubicBezTo>
                  <a:cubicBezTo>
                    <a:pt x="552" y="102"/>
                    <a:pt x="1" y="2901"/>
                    <a:pt x="566" y="6455"/>
                  </a:cubicBezTo>
                  <a:cubicBezTo>
                    <a:pt x="1103" y="9748"/>
                    <a:pt x="2757" y="14360"/>
                    <a:pt x="7543" y="17740"/>
                  </a:cubicBezTo>
                  <a:cubicBezTo>
                    <a:pt x="14462" y="22614"/>
                    <a:pt x="25254" y="32448"/>
                    <a:pt x="19655" y="43646"/>
                  </a:cubicBezTo>
                  <a:cubicBezTo>
                    <a:pt x="19626" y="43704"/>
                    <a:pt x="19655" y="43762"/>
                    <a:pt x="19684" y="43776"/>
                  </a:cubicBezTo>
                  <a:cubicBezTo>
                    <a:pt x="19684" y="43791"/>
                    <a:pt x="19699" y="43791"/>
                    <a:pt x="19713" y="43791"/>
                  </a:cubicBezTo>
                  <a:cubicBezTo>
                    <a:pt x="19757" y="43791"/>
                    <a:pt x="19800" y="43776"/>
                    <a:pt x="19815" y="43718"/>
                  </a:cubicBezTo>
                  <a:cubicBezTo>
                    <a:pt x="25472" y="32404"/>
                    <a:pt x="14622" y="22483"/>
                    <a:pt x="7645" y="17595"/>
                  </a:cubicBezTo>
                  <a:cubicBezTo>
                    <a:pt x="2916" y="14259"/>
                    <a:pt x="1277" y="9690"/>
                    <a:pt x="755" y="6440"/>
                  </a:cubicBezTo>
                  <a:cubicBezTo>
                    <a:pt x="175" y="2930"/>
                    <a:pt x="740" y="145"/>
                    <a:pt x="740" y="116"/>
                  </a:cubicBezTo>
                  <a:cubicBezTo>
                    <a:pt x="740" y="58"/>
                    <a:pt x="726" y="29"/>
                    <a:pt x="668" y="0"/>
                  </a:cubicBezTo>
                  <a:close/>
                </a:path>
              </a:pathLst>
            </a:custGeom>
            <a:solidFill>
              <a:srgbClr val="4E4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171;p40">
              <a:extLst>
                <a:ext uri="{FF2B5EF4-FFF2-40B4-BE49-F238E27FC236}">
                  <a16:creationId xmlns:a16="http://schemas.microsoft.com/office/drawing/2014/main" id="{7D1ACFC7-1375-450F-834E-A6A724732190}"/>
                </a:ext>
              </a:extLst>
            </p:cNvPr>
            <p:cNvSpPr/>
            <p:nvPr/>
          </p:nvSpPr>
          <p:spPr>
            <a:xfrm>
              <a:off x="986925" y="701850"/>
              <a:ext cx="1248550" cy="1285175"/>
            </a:xfrm>
            <a:custGeom>
              <a:avLst/>
              <a:gdLst/>
              <a:ahLst/>
              <a:cxnLst/>
              <a:rect l="l" t="t" r="r" b="b"/>
              <a:pathLst>
                <a:path w="49942" h="51407" extrusionOk="0">
                  <a:moveTo>
                    <a:pt x="24971" y="1"/>
                  </a:moveTo>
                  <a:cubicBezTo>
                    <a:pt x="20747" y="1"/>
                    <a:pt x="16522" y="1161"/>
                    <a:pt x="12838" y="3482"/>
                  </a:cubicBezTo>
                  <a:cubicBezTo>
                    <a:pt x="1" y="11576"/>
                    <a:pt x="1524" y="28039"/>
                    <a:pt x="7616" y="35509"/>
                  </a:cubicBezTo>
                  <a:cubicBezTo>
                    <a:pt x="15202" y="44807"/>
                    <a:pt x="16667" y="51407"/>
                    <a:pt x="16667" y="51407"/>
                  </a:cubicBezTo>
                  <a:lnTo>
                    <a:pt x="33305" y="51407"/>
                  </a:lnTo>
                  <a:cubicBezTo>
                    <a:pt x="33305" y="51407"/>
                    <a:pt x="34770" y="44807"/>
                    <a:pt x="42356" y="35509"/>
                  </a:cubicBezTo>
                  <a:cubicBezTo>
                    <a:pt x="48433" y="28053"/>
                    <a:pt x="49942" y="11576"/>
                    <a:pt x="37105" y="3482"/>
                  </a:cubicBezTo>
                  <a:cubicBezTo>
                    <a:pt x="33421" y="1161"/>
                    <a:pt x="29196" y="1"/>
                    <a:pt x="24971" y="1"/>
                  </a:cubicBezTo>
                  <a:close/>
                </a:path>
              </a:pathLst>
            </a:custGeom>
            <a:solidFill>
              <a:srgbClr val="FAF3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172;p40">
              <a:extLst>
                <a:ext uri="{FF2B5EF4-FFF2-40B4-BE49-F238E27FC236}">
                  <a16:creationId xmlns:a16="http://schemas.microsoft.com/office/drawing/2014/main" id="{ACB27AB3-918D-4E8C-AC42-D306B0E2EE34}"/>
                </a:ext>
              </a:extLst>
            </p:cNvPr>
            <p:cNvSpPr/>
            <p:nvPr/>
          </p:nvSpPr>
          <p:spPr>
            <a:xfrm>
              <a:off x="1390900" y="1387150"/>
              <a:ext cx="398550" cy="602050"/>
            </a:xfrm>
            <a:custGeom>
              <a:avLst/>
              <a:gdLst/>
              <a:ahLst/>
              <a:cxnLst/>
              <a:rect l="l" t="t" r="r" b="b"/>
              <a:pathLst>
                <a:path w="15942" h="24082" extrusionOk="0">
                  <a:moveTo>
                    <a:pt x="1915" y="192"/>
                  </a:moveTo>
                  <a:cubicBezTo>
                    <a:pt x="2394" y="192"/>
                    <a:pt x="2960" y="424"/>
                    <a:pt x="3554" y="844"/>
                  </a:cubicBezTo>
                  <a:cubicBezTo>
                    <a:pt x="4889" y="1874"/>
                    <a:pt x="5701" y="4413"/>
                    <a:pt x="6180" y="7444"/>
                  </a:cubicBezTo>
                  <a:cubicBezTo>
                    <a:pt x="2902" y="6893"/>
                    <a:pt x="1161" y="5123"/>
                    <a:pt x="595" y="3412"/>
                  </a:cubicBezTo>
                  <a:cubicBezTo>
                    <a:pt x="189" y="2164"/>
                    <a:pt x="407" y="932"/>
                    <a:pt x="1132" y="424"/>
                  </a:cubicBezTo>
                  <a:cubicBezTo>
                    <a:pt x="1379" y="264"/>
                    <a:pt x="1625" y="192"/>
                    <a:pt x="1915" y="192"/>
                  </a:cubicBezTo>
                  <a:close/>
                  <a:moveTo>
                    <a:pt x="14100" y="2251"/>
                  </a:moveTo>
                  <a:cubicBezTo>
                    <a:pt x="14317" y="2251"/>
                    <a:pt x="14520" y="2295"/>
                    <a:pt x="14709" y="2382"/>
                  </a:cubicBezTo>
                  <a:cubicBezTo>
                    <a:pt x="15376" y="2701"/>
                    <a:pt x="15724" y="3542"/>
                    <a:pt x="15536" y="4398"/>
                  </a:cubicBezTo>
                  <a:cubicBezTo>
                    <a:pt x="15245" y="5675"/>
                    <a:pt x="13795" y="7053"/>
                    <a:pt x="10589" y="7488"/>
                  </a:cubicBezTo>
                  <a:cubicBezTo>
                    <a:pt x="10937" y="5791"/>
                    <a:pt x="11416" y="4355"/>
                    <a:pt x="12141" y="3455"/>
                  </a:cubicBezTo>
                  <a:cubicBezTo>
                    <a:pt x="12780" y="2672"/>
                    <a:pt x="13476" y="2251"/>
                    <a:pt x="14100" y="2251"/>
                  </a:cubicBezTo>
                  <a:close/>
                  <a:moveTo>
                    <a:pt x="1924" y="0"/>
                  </a:moveTo>
                  <a:cubicBezTo>
                    <a:pt x="1521" y="0"/>
                    <a:pt x="1223" y="141"/>
                    <a:pt x="1030" y="279"/>
                  </a:cubicBezTo>
                  <a:cubicBezTo>
                    <a:pt x="247" y="844"/>
                    <a:pt x="1" y="2164"/>
                    <a:pt x="436" y="3484"/>
                  </a:cubicBezTo>
                  <a:cubicBezTo>
                    <a:pt x="1016" y="5269"/>
                    <a:pt x="2829" y="7096"/>
                    <a:pt x="6209" y="7662"/>
                  </a:cubicBezTo>
                  <a:cubicBezTo>
                    <a:pt x="7268" y="14552"/>
                    <a:pt x="6658" y="23864"/>
                    <a:pt x="6629" y="23995"/>
                  </a:cubicBezTo>
                  <a:cubicBezTo>
                    <a:pt x="6629" y="24038"/>
                    <a:pt x="6673" y="24082"/>
                    <a:pt x="6716" y="24082"/>
                  </a:cubicBezTo>
                  <a:cubicBezTo>
                    <a:pt x="6760" y="24082"/>
                    <a:pt x="6818" y="24053"/>
                    <a:pt x="6818" y="23995"/>
                  </a:cubicBezTo>
                  <a:cubicBezTo>
                    <a:pt x="6847" y="23458"/>
                    <a:pt x="7442" y="14465"/>
                    <a:pt x="6412" y="7676"/>
                  </a:cubicBezTo>
                  <a:lnTo>
                    <a:pt x="6412" y="7676"/>
                  </a:lnTo>
                  <a:cubicBezTo>
                    <a:pt x="7010" y="7754"/>
                    <a:pt x="7679" y="7809"/>
                    <a:pt x="8386" y="7809"/>
                  </a:cubicBezTo>
                  <a:cubicBezTo>
                    <a:pt x="8467" y="7809"/>
                    <a:pt x="8549" y="7808"/>
                    <a:pt x="8631" y="7807"/>
                  </a:cubicBezTo>
                  <a:cubicBezTo>
                    <a:pt x="9240" y="7792"/>
                    <a:pt x="9821" y="7749"/>
                    <a:pt x="10343" y="7691"/>
                  </a:cubicBezTo>
                  <a:lnTo>
                    <a:pt x="10343" y="7691"/>
                  </a:lnTo>
                  <a:cubicBezTo>
                    <a:pt x="9153" y="13972"/>
                    <a:pt x="10024" y="23487"/>
                    <a:pt x="10082" y="23995"/>
                  </a:cubicBezTo>
                  <a:cubicBezTo>
                    <a:pt x="10082" y="24053"/>
                    <a:pt x="10111" y="24082"/>
                    <a:pt x="10169" y="24082"/>
                  </a:cubicBezTo>
                  <a:cubicBezTo>
                    <a:pt x="10241" y="24082"/>
                    <a:pt x="10285" y="24038"/>
                    <a:pt x="10285" y="23980"/>
                  </a:cubicBezTo>
                  <a:cubicBezTo>
                    <a:pt x="10285" y="23850"/>
                    <a:pt x="9356" y="14030"/>
                    <a:pt x="10575" y="7676"/>
                  </a:cubicBezTo>
                  <a:cubicBezTo>
                    <a:pt x="14781" y="7140"/>
                    <a:pt x="15579" y="5109"/>
                    <a:pt x="15724" y="4427"/>
                  </a:cubicBezTo>
                  <a:cubicBezTo>
                    <a:pt x="15942" y="3484"/>
                    <a:pt x="15536" y="2585"/>
                    <a:pt x="14796" y="2222"/>
                  </a:cubicBezTo>
                  <a:cubicBezTo>
                    <a:pt x="14577" y="2115"/>
                    <a:pt x="14346" y="2062"/>
                    <a:pt x="14109" y="2062"/>
                  </a:cubicBezTo>
                  <a:cubicBezTo>
                    <a:pt x="13422" y="2062"/>
                    <a:pt x="12683" y="2505"/>
                    <a:pt x="12025" y="3325"/>
                  </a:cubicBezTo>
                  <a:cubicBezTo>
                    <a:pt x="11271" y="4268"/>
                    <a:pt x="10749" y="5733"/>
                    <a:pt x="10401" y="7502"/>
                  </a:cubicBezTo>
                  <a:cubicBezTo>
                    <a:pt x="9864" y="7575"/>
                    <a:pt x="9269" y="7604"/>
                    <a:pt x="8631" y="7618"/>
                  </a:cubicBezTo>
                  <a:cubicBezTo>
                    <a:pt x="7819" y="7618"/>
                    <a:pt x="7065" y="7589"/>
                    <a:pt x="6397" y="7473"/>
                  </a:cubicBezTo>
                  <a:cubicBezTo>
                    <a:pt x="5904" y="4398"/>
                    <a:pt x="5063" y="1802"/>
                    <a:pt x="3656" y="714"/>
                  </a:cubicBezTo>
                  <a:cubicBezTo>
                    <a:pt x="2947" y="173"/>
                    <a:pt x="2371" y="0"/>
                    <a:pt x="1924" y="0"/>
                  </a:cubicBezTo>
                  <a:close/>
                </a:path>
              </a:pathLst>
            </a:custGeom>
            <a:solidFill>
              <a:srgbClr val="4E42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173;p40">
              <a:extLst>
                <a:ext uri="{FF2B5EF4-FFF2-40B4-BE49-F238E27FC236}">
                  <a16:creationId xmlns:a16="http://schemas.microsoft.com/office/drawing/2014/main" id="{7B48093A-1276-403E-A667-BB3627D4BA15}"/>
                </a:ext>
              </a:extLst>
            </p:cNvPr>
            <p:cNvSpPr/>
            <p:nvPr/>
          </p:nvSpPr>
          <p:spPr>
            <a:xfrm>
              <a:off x="1363700" y="1975750"/>
              <a:ext cx="495025" cy="101575"/>
            </a:xfrm>
            <a:custGeom>
              <a:avLst/>
              <a:gdLst/>
              <a:ahLst/>
              <a:cxnLst/>
              <a:rect l="l" t="t" r="r" b="b"/>
              <a:pathLst>
                <a:path w="19801" h="4063" extrusionOk="0">
                  <a:moveTo>
                    <a:pt x="2031" y="1"/>
                  </a:moveTo>
                  <a:cubicBezTo>
                    <a:pt x="929" y="1"/>
                    <a:pt x="1" y="900"/>
                    <a:pt x="1" y="2032"/>
                  </a:cubicBezTo>
                  <a:cubicBezTo>
                    <a:pt x="1" y="3134"/>
                    <a:pt x="900" y="4062"/>
                    <a:pt x="2031" y="4062"/>
                  </a:cubicBezTo>
                  <a:lnTo>
                    <a:pt x="17769" y="4062"/>
                  </a:lnTo>
                  <a:cubicBezTo>
                    <a:pt x="18872" y="4062"/>
                    <a:pt x="19800" y="3149"/>
                    <a:pt x="19800" y="2032"/>
                  </a:cubicBezTo>
                  <a:cubicBezTo>
                    <a:pt x="19800" y="929"/>
                    <a:pt x="18886" y="1"/>
                    <a:pt x="17769" y="1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174;p40">
              <a:extLst>
                <a:ext uri="{FF2B5EF4-FFF2-40B4-BE49-F238E27FC236}">
                  <a16:creationId xmlns:a16="http://schemas.microsoft.com/office/drawing/2014/main" id="{D4570F4A-9274-441B-A2C3-CF9330B9DD1B}"/>
                </a:ext>
              </a:extLst>
            </p:cNvPr>
            <p:cNvSpPr/>
            <p:nvPr/>
          </p:nvSpPr>
          <p:spPr>
            <a:xfrm>
              <a:off x="1363700" y="2076925"/>
              <a:ext cx="495025" cy="101575"/>
            </a:xfrm>
            <a:custGeom>
              <a:avLst/>
              <a:gdLst/>
              <a:ahLst/>
              <a:cxnLst/>
              <a:rect l="l" t="t" r="r" b="b"/>
              <a:pathLst>
                <a:path w="19801" h="4063" extrusionOk="0">
                  <a:moveTo>
                    <a:pt x="2031" y="1"/>
                  </a:moveTo>
                  <a:cubicBezTo>
                    <a:pt x="929" y="1"/>
                    <a:pt x="1" y="900"/>
                    <a:pt x="1" y="2032"/>
                  </a:cubicBezTo>
                  <a:cubicBezTo>
                    <a:pt x="1" y="3148"/>
                    <a:pt x="900" y="4062"/>
                    <a:pt x="2031" y="4062"/>
                  </a:cubicBezTo>
                  <a:lnTo>
                    <a:pt x="17769" y="4062"/>
                  </a:lnTo>
                  <a:cubicBezTo>
                    <a:pt x="18872" y="4062"/>
                    <a:pt x="19800" y="3148"/>
                    <a:pt x="19800" y="2032"/>
                  </a:cubicBezTo>
                  <a:cubicBezTo>
                    <a:pt x="19800" y="915"/>
                    <a:pt x="18886" y="1"/>
                    <a:pt x="17769" y="1"/>
                  </a:cubicBez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175;p40">
              <a:extLst>
                <a:ext uri="{FF2B5EF4-FFF2-40B4-BE49-F238E27FC236}">
                  <a16:creationId xmlns:a16="http://schemas.microsoft.com/office/drawing/2014/main" id="{98A301EA-9BEA-4438-AE2D-0AC4FD2B1543}"/>
                </a:ext>
              </a:extLst>
            </p:cNvPr>
            <p:cNvSpPr/>
            <p:nvPr/>
          </p:nvSpPr>
          <p:spPr>
            <a:xfrm>
              <a:off x="1363700" y="2177750"/>
              <a:ext cx="495025" cy="101550"/>
            </a:xfrm>
            <a:custGeom>
              <a:avLst/>
              <a:gdLst/>
              <a:ahLst/>
              <a:cxnLst/>
              <a:rect l="l" t="t" r="r" b="b"/>
              <a:pathLst>
                <a:path w="19801" h="4062" extrusionOk="0">
                  <a:moveTo>
                    <a:pt x="2031" y="0"/>
                  </a:moveTo>
                  <a:cubicBezTo>
                    <a:pt x="929" y="0"/>
                    <a:pt x="1" y="914"/>
                    <a:pt x="1" y="2031"/>
                  </a:cubicBezTo>
                  <a:cubicBezTo>
                    <a:pt x="1" y="3162"/>
                    <a:pt x="900" y="4062"/>
                    <a:pt x="2031" y="4062"/>
                  </a:cubicBezTo>
                  <a:lnTo>
                    <a:pt x="17769" y="4062"/>
                  </a:lnTo>
                  <a:cubicBezTo>
                    <a:pt x="18872" y="4062"/>
                    <a:pt x="19800" y="3162"/>
                    <a:pt x="19800" y="2031"/>
                  </a:cubicBezTo>
                  <a:cubicBezTo>
                    <a:pt x="19800" y="929"/>
                    <a:pt x="18886" y="0"/>
                    <a:pt x="17769" y="0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176;p40">
              <a:extLst>
                <a:ext uri="{FF2B5EF4-FFF2-40B4-BE49-F238E27FC236}">
                  <a16:creationId xmlns:a16="http://schemas.microsoft.com/office/drawing/2014/main" id="{FB76C912-0185-49D4-922C-5778DDD69423}"/>
                </a:ext>
              </a:extLst>
            </p:cNvPr>
            <p:cNvSpPr/>
            <p:nvPr/>
          </p:nvSpPr>
          <p:spPr>
            <a:xfrm>
              <a:off x="1363700" y="2278925"/>
              <a:ext cx="495025" cy="101550"/>
            </a:xfrm>
            <a:custGeom>
              <a:avLst/>
              <a:gdLst/>
              <a:ahLst/>
              <a:cxnLst/>
              <a:rect l="l" t="t" r="r" b="b"/>
              <a:pathLst>
                <a:path w="19801" h="4062" extrusionOk="0">
                  <a:moveTo>
                    <a:pt x="2031" y="0"/>
                  </a:moveTo>
                  <a:cubicBezTo>
                    <a:pt x="929" y="0"/>
                    <a:pt x="1" y="914"/>
                    <a:pt x="1" y="2031"/>
                  </a:cubicBezTo>
                  <a:cubicBezTo>
                    <a:pt x="1" y="3162"/>
                    <a:pt x="900" y="4062"/>
                    <a:pt x="2031" y="4062"/>
                  </a:cubicBezTo>
                  <a:lnTo>
                    <a:pt x="17769" y="4062"/>
                  </a:lnTo>
                  <a:cubicBezTo>
                    <a:pt x="18872" y="4062"/>
                    <a:pt x="19800" y="3162"/>
                    <a:pt x="19800" y="2031"/>
                  </a:cubicBezTo>
                  <a:cubicBezTo>
                    <a:pt x="19800" y="928"/>
                    <a:pt x="18886" y="0"/>
                    <a:pt x="17769" y="0"/>
                  </a:cubicBez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177;p40">
              <a:extLst>
                <a:ext uri="{FF2B5EF4-FFF2-40B4-BE49-F238E27FC236}">
                  <a16:creationId xmlns:a16="http://schemas.microsoft.com/office/drawing/2014/main" id="{5A4C941B-F4AF-4C00-BC15-449B644E0537}"/>
                </a:ext>
              </a:extLst>
            </p:cNvPr>
            <p:cNvSpPr/>
            <p:nvPr/>
          </p:nvSpPr>
          <p:spPr>
            <a:xfrm>
              <a:off x="1414475" y="2380450"/>
              <a:ext cx="393475" cy="112450"/>
            </a:xfrm>
            <a:custGeom>
              <a:avLst/>
              <a:gdLst/>
              <a:ahLst/>
              <a:cxnLst/>
              <a:rect l="l" t="t" r="r" b="b"/>
              <a:pathLst>
                <a:path w="15739" h="4498" extrusionOk="0">
                  <a:moveTo>
                    <a:pt x="0" y="1"/>
                  </a:moveTo>
                  <a:lnTo>
                    <a:pt x="7862" y="4497"/>
                  </a:lnTo>
                  <a:lnTo>
                    <a:pt x="15738" y="1"/>
                  </a:ln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178;p40">
              <a:extLst>
                <a:ext uri="{FF2B5EF4-FFF2-40B4-BE49-F238E27FC236}">
                  <a16:creationId xmlns:a16="http://schemas.microsoft.com/office/drawing/2014/main" id="{EF375639-55CB-45C8-9732-92C4AF834D74}"/>
                </a:ext>
              </a:extLst>
            </p:cNvPr>
            <p:cNvSpPr/>
            <p:nvPr/>
          </p:nvSpPr>
          <p:spPr>
            <a:xfrm>
              <a:off x="1249850" y="926325"/>
              <a:ext cx="138900" cy="163200"/>
            </a:xfrm>
            <a:custGeom>
              <a:avLst/>
              <a:gdLst/>
              <a:ahLst/>
              <a:cxnLst/>
              <a:rect l="l" t="t" r="r" b="b"/>
              <a:pathLst>
                <a:path w="5556" h="6528" extrusionOk="0">
                  <a:moveTo>
                    <a:pt x="3307" y="0"/>
                  </a:moveTo>
                  <a:cubicBezTo>
                    <a:pt x="2843" y="0"/>
                    <a:pt x="2408" y="87"/>
                    <a:pt x="2016" y="261"/>
                  </a:cubicBezTo>
                  <a:cubicBezTo>
                    <a:pt x="1610" y="435"/>
                    <a:pt x="1277" y="653"/>
                    <a:pt x="957" y="958"/>
                  </a:cubicBezTo>
                  <a:cubicBezTo>
                    <a:pt x="667" y="1248"/>
                    <a:pt x="435" y="1596"/>
                    <a:pt x="261" y="2002"/>
                  </a:cubicBezTo>
                  <a:cubicBezTo>
                    <a:pt x="87" y="2394"/>
                    <a:pt x="0" y="2814"/>
                    <a:pt x="0" y="3264"/>
                  </a:cubicBezTo>
                  <a:cubicBezTo>
                    <a:pt x="0" y="3714"/>
                    <a:pt x="73" y="4134"/>
                    <a:pt x="261" y="4540"/>
                  </a:cubicBezTo>
                  <a:cubicBezTo>
                    <a:pt x="421" y="4917"/>
                    <a:pt x="653" y="5266"/>
                    <a:pt x="957" y="5570"/>
                  </a:cubicBezTo>
                  <a:cubicBezTo>
                    <a:pt x="1277" y="5875"/>
                    <a:pt x="1610" y="6107"/>
                    <a:pt x="2016" y="6281"/>
                  </a:cubicBezTo>
                  <a:cubicBezTo>
                    <a:pt x="2408" y="6441"/>
                    <a:pt x="2843" y="6528"/>
                    <a:pt x="3307" y="6528"/>
                  </a:cubicBezTo>
                  <a:cubicBezTo>
                    <a:pt x="3670" y="6528"/>
                    <a:pt x="4004" y="6470"/>
                    <a:pt x="4352" y="6382"/>
                  </a:cubicBezTo>
                  <a:cubicBezTo>
                    <a:pt x="4685" y="6295"/>
                    <a:pt x="4990" y="6150"/>
                    <a:pt x="5266" y="5976"/>
                  </a:cubicBezTo>
                  <a:cubicBezTo>
                    <a:pt x="5338" y="5933"/>
                    <a:pt x="5396" y="5860"/>
                    <a:pt x="5454" y="5788"/>
                  </a:cubicBezTo>
                  <a:cubicBezTo>
                    <a:pt x="5512" y="5686"/>
                    <a:pt x="5556" y="5599"/>
                    <a:pt x="5556" y="5483"/>
                  </a:cubicBezTo>
                  <a:lnTo>
                    <a:pt x="5556" y="3554"/>
                  </a:lnTo>
                  <a:cubicBezTo>
                    <a:pt x="5556" y="3394"/>
                    <a:pt x="5498" y="3264"/>
                    <a:pt x="5382" y="3162"/>
                  </a:cubicBezTo>
                  <a:cubicBezTo>
                    <a:pt x="5280" y="3046"/>
                    <a:pt x="5149" y="2988"/>
                    <a:pt x="4990" y="2988"/>
                  </a:cubicBezTo>
                  <a:lnTo>
                    <a:pt x="3496" y="2988"/>
                  </a:lnTo>
                  <a:cubicBezTo>
                    <a:pt x="3336" y="2988"/>
                    <a:pt x="3206" y="3046"/>
                    <a:pt x="3104" y="3162"/>
                  </a:cubicBezTo>
                  <a:cubicBezTo>
                    <a:pt x="2988" y="3264"/>
                    <a:pt x="2945" y="3394"/>
                    <a:pt x="2945" y="3554"/>
                  </a:cubicBezTo>
                  <a:cubicBezTo>
                    <a:pt x="2945" y="3714"/>
                    <a:pt x="2988" y="3844"/>
                    <a:pt x="3104" y="3946"/>
                  </a:cubicBezTo>
                  <a:cubicBezTo>
                    <a:pt x="3206" y="4062"/>
                    <a:pt x="3336" y="4120"/>
                    <a:pt x="3496" y="4120"/>
                  </a:cubicBezTo>
                  <a:lnTo>
                    <a:pt x="4352" y="4120"/>
                  </a:lnTo>
                  <a:lnTo>
                    <a:pt x="4352" y="5284"/>
                  </a:lnTo>
                  <a:lnTo>
                    <a:pt x="4352" y="5284"/>
                  </a:lnTo>
                  <a:cubicBezTo>
                    <a:pt x="4225" y="5330"/>
                    <a:pt x="4078" y="5373"/>
                    <a:pt x="3902" y="5396"/>
                  </a:cubicBezTo>
                  <a:cubicBezTo>
                    <a:pt x="3684" y="5440"/>
                    <a:pt x="3481" y="5454"/>
                    <a:pt x="3293" y="5454"/>
                  </a:cubicBezTo>
                  <a:cubicBezTo>
                    <a:pt x="2916" y="5454"/>
                    <a:pt x="2553" y="5367"/>
                    <a:pt x="2234" y="5164"/>
                  </a:cubicBezTo>
                  <a:cubicBezTo>
                    <a:pt x="1900" y="4975"/>
                    <a:pt x="1654" y="4700"/>
                    <a:pt x="1451" y="4366"/>
                  </a:cubicBezTo>
                  <a:cubicBezTo>
                    <a:pt x="1248" y="4047"/>
                    <a:pt x="1161" y="3685"/>
                    <a:pt x="1161" y="3278"/>
                  </a:cubicBezTo>
                  <a:cubicBezTo>
                    <a:pt x="1161" y="2887"/>
                    <a:pt x="1248" y="2524"/>
                    <a:pt x="1451" y="2191"/>
                  </a:cubicBezTo>
                  <a:cubicBezTo>
                    <a:pt x="1654" y="1857"/>
                    <a:pt x="1900" y="1596"/>
                    <a:pt x="2234" y="1393"/>
                  </a:cubicBezTo>
                  <a:cubicBezTo>
                    <a:pt x="2539" y="1204"/>
                    <a:pt x="2901" y="1103"/>
                    <a:pt x="3293" y="1103"/>
                  </a:cubicBezTo>
                  <a:cubicBezTo>
                    <a:pt x="3496" y="1103"/>
                    <a:pt x="3684" y="1132"/>
                    <a:pt x="3844" y="1161"/>
                  </a:cubicBezTo>
                  <a:cubicBezTo>
                    <a:pt x="4018" y="1204"/>
                    <a:pt x="4192" y="1248"/>
                    <a:pt x="4337" y="1320"/>
                  </a:cubicBezTo>
                  <a:cubicBezTo>
                    <a:pt x="4366" y="1349"/>
                    <a:pt x="4424" y="1364"/>
                    <a:pt x="4482" y="1378"/>
                  </a:cubicBezTo>
                  <a:cubicBezTo>
                    <a:pt x="4540" y="1393"/>
                    <a:pt x="4569" y="1393"/>
                    <a:pt x="4627" y="1393"/>
                  </a:cubicBezTo>
                  <a:cubicBezTo>
                    <a:pt x="4787" y="1393"/>
                    <a:pt x="4917" y="1320"/>
                    <a:pt x="5004" y="1219"/>
                  </a:cubicBezTo>
                  <a:cubicBezTo>
                    <a:pt x="5091" y="1088"/>
                    <a:pt x="5149" y="958"/>
                    <a:pt x="5149" y="813"/>
                  </a:cubicBezTo>
                  <a:cubicBezTo>
                    <a:pt x="5149" y="726"/>
                    <a:pt x="5135" y="653"/>
                    <a:pt x="5077" y="566"/>
                  </a:cubicBezTo>
                  <a:cubicBezTo>
                    <a:pt x="5048" y="464"/>
                    <a:pt x="4975" y="421"/>
                    <a:pt x="4874" y="363"/>
                  </a:cubicBezTo>
                  <a:cubicBezTo>
                    <a:pt x="4642" y="232"/>
                    <a:pt x="4410" y="145"/>
                    <a:pt x="4134" y="87"/>
                  </a:cubicBezTo>
                  <a:cubicBezTo>
                    <a:pt x="3859" y="44"/>
                    <a:pt x="3597" y="0"/>
                    <a:pt x="3307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179;p40">
              <a:extLst>
                <a:ext uri="{FF2B5EF4-FFF2-40B4-BE49-F238E27FC236}">
                  <a16:creationId xmlns:a16="http://schemas.microsoft.com/office/drawing/2014/main" id="{0CBE4E9A-8AD6-4134-96BD-C2A7D7DEB0F4}"/>
                </a:ext>
              </a:extLst>
            </p:cNvPr>
            <p:cNvSpPr/>
            <p:nvPr/>
          </p:nvSpPr>
          <p:spPr>
            <a:xfrm>
              <a:off x="1415550" y="927775"/>
              <a:ext cx="132400" cy="159575"/>
            </a:xfrm>
            <a:custGeom>
              <a:avLst/>
              <a:gdLst/>
              <a:ahLst/>
              <a:cxnLst/>
              <a:rect l="l" t="t" r="r" b="b"/>
              <a:pathLst>
                <a:path w="5296" h="6383" extrusionOk="0">
                  <a:moveTo>
                    <a:pt x="3149" y="1059"/>
                  </a:moveTo>
                  <a:cubicBezTo>
                    <a:pt x="3308" y="1059"/>
                    <a:pt x="3453" y="1161"/>
                    <a:pt x="3598" y="1335"/>
                  </a:cubicBezTo>
                  <a:cubicBezTo>
                    <a:pt x="3743" y="1523"/>
                    <a:pt x="3816" y="1741"/>
                    <a:pt x="3816" y="2002"/>
                  </a:cubicBezTo>
                  <a:cubicBezTo>
                    <a:pt x="3816" y="2205"/>
                    <a:pt x="3772" y="2394"/>
                    <a:pt x="3714" y="2568"/>
                  </a:cubicBezTo>
                  <a:cubicBezTo>
                    <a:pt x="3642" y="2756"/>
                    <a:pt x="3569" y="2887"/>
                    <a:pt x="3453" y="2988"/>
                  </a:cubicBezTo>
                  <a:cubicBezTo>
                    <a:pt x="3352" y="3075"/>
                    <a:pt x="3236" y="3133"/>
                    <a:pt x="3134" y="3133"/>
                  </a:cubicBezTo>
                  <a:lnTo>
                    <a:pt x="1147" y="3133"/>
                  </a:lnTo>
                  <a:lnTo>
                    <a:pt x="1147" y="1059"/>
                  </a:lnTo>
                  <a:close/>
                  <a:moveTo>
                    <a:pt x="567" y="0"/>
                  </a:moveTo>
                  <a:cubicBezTo>
                    <a:pt x="407" y="0"/>
                    <a:pt x="277" y="58"/>
                    <a:pt x="175" y="160"/>
                  </a:cubicBezTo>
                  <a:cubicBezTo>
                    <a:pt x="59" y="276"/>
                    <a:pt x="1" y="392"/>
                    <a:pt x="1" y="566"/>
                  </a:cubicBezTo>
                  <a:lnTo>
                    <a:pt x="1" y="5817"/>
                  </a:lnTo>
                  <a:cubicBezTo>
                    <a:pt x="1" y="5976"/>
                    <a:pt x="88" y="6107"/>
                    <a:pt x="204" y="6223"/>
                  </a:cubicBezTo>
                  <a:cubicBezTo>
                    <a:pt x="335" y="6324"/>
                    <a:pt x="494" y="6383"/>
                    <a:pt x="654" y="6383"/>
                  </a:cubicBezTo>
                  <a:cubicBezTo>
                    <a:pt x="813" y="6383"/>
                    <a:pt x="929" y="6324"/>
                    <a:pt x="1045" y="6179"/>
                  </a:cubicBezTo>
                  <a:cubicBezTo>
                    <a:pt x="1132" y="6063"/>
                    <a:pt x="1161" y="5947"/>
                    <a:pt x="1161" y="5788"/>
                  </a:cubicBezTo>
                  <a:lnTo>
                    <a:pt x="1161" y="4018"/>
                  </a:lnTo>
                  <a:lnTo>
                    <a:pt x="2858" y="4018"/>
                  </a:lnTo>
                  <a:cubicBezTo>
                    <a:pt x="3004" y="4018"/>
                    <a:pt x="3105" y="4047"/>
                    <a:pt x="3221" y="4076"/>
                  </a:cubicBezTo>
                  <a:cubicBezTo>
                    <a:pt x="3323" y="4120"/>
                    <a:pt x="3395" y="4149"/>
                    <a:pt x="3468" y="4221"/>
                  </a:cubicBezTo>
                  <a:cubicBezTo>
                    <a:pt x="3540" y="4294"/>
                    <a:pt x="3598" y="4366"/>
                    <a:pt x="3627" y="4453"/>
                  </a:cubicBezTo>
                  <a:cubicBezTo>
                    <a:pt x="3671" y="4555"/>
                    <a:pt x="3685" y="4642"/>
                    <a:pt x="3685" y="4743"/>
                  </a:cubicBezTo>
                  <a:cubicBezTo>
                    <a:pt x="3685" y="5077"/>
                    <a:pt x="3700" y="5324"/>
                    <a:pt x="3772" y="5527"/>
                  </a:cubicBezTo>
                  <a:cubicBezTo>
                    <a:pt x="3845" y="5730"/>
                    <a:pt x="3917" y="5875"/>
                    <a:pt x="4033" y="6005"/>
                  </a:cubicBezTo>
                  <a:cubicBezTo>
                    <a:pt x="4135" y="6121"/>
                    <a:pt x="4236" y="6223"/>
                    <a:pt x="4338" y="6266"/>
                  </a:cubicBezTo>
                  <a:cubicBezTo>
                    <a:pt x="4411" y="6310"/>
                    <a:pt x="4483" y="6339"/>
                    <a:pt x="4599" y="6368"/>
                  </a:cubicBezTo>
                  <a:cubicBezTo>
                    <a:pt x="4650" y="6375"/>
                    <a:pt x="4697" y="6379"/>
                    <a:pt x="4746" y="6379"/>
                  </a:cubicBezTo>
                  <a:cubicBezTo>
                    <a:pt x="4795" y="6379"/>
                    <a:pt x="4846" y="6375"/>
                    <a:pt x="4904" y="6368"/>
                  </a:cubicBezTo>
                  <a:cubicBezTo>
                    <a:pt x="5005" y="6339"/>
                    <a:pt x="5078" y="6295"/>
                    <a:pt x="5150" y="6223"/>
                  </a:cubicBezTo>
                  <a:cubicBezTo>
                    <a:pt x="5266" y="6092"/>
                    <a:pt x="5295" y="5962"/>
                    <a:pt x="5266" y="5817"/>
                  </a:cubicBezTo>
                  <a:cubicBezTo>
                    <a:pt x="5223" y="5672"/>
                    <a:pt x="5136" y="5541"/>
                    <a:pt x="5005" y="5469"/>
                  </a:cubicBezTo>
                  <a:cubicBezTo>
                    <a:pt x="4918" y="5440"/>
                    <a:pt x="4889" y="5367"/>
                    <a:pt x="4846" y="5295"/>
                  </a:cubicBezTo>
                  <a:cubicBezTo>
                    <a:pt x="4831" y="5222"/>
                    <a:pt x="4817" y="5106"/>
                    <a:pt x="4788" y="5005"/>
                  </a:cubicBezTo>
                  <a:cubicBezTo>
                    <a:pt x="4773" y="4888"/>
                    <a:pt x="4759" y="4743"/>
                    <a:pt x="4744" y="4598"/>
                  </a:cubicBezTo>
                  <a:cubicBezTo>
                    <a:pt x="4744" y="4439"/>
                    <a:pt x="4701" y="4294"/>
                    <a:pt x="4628" y="4149"/>
                  </a:cubicBezTo>
                  <a:cubicBezTo>
                    <a:pt x="4556" y="4004"/>
                    <a:pt x="4469" y="3873"/>
                    <a:pt x="4353" y="3757"/>
                  </a:cubicBezTo>
                  <a:cubicBezTo>
                    <a:pt x="4287" y="3673"/>
                    <a:pt x="4203" y="3594"/>
                    <a:pt x="4109" y="3526"/>
                  </a:cubicBezTo>
                  <a:lnTo>
                    <a:pt x="4109" y="3526"/>
                  </a:lnTo>
                  <a:cubicBezTo>
                    <a:pt x="4239" y="3442"/>
                    <a:pt x="4361" y="3348"/>
                    <a:pt x="4469" y="3220"/>
                  </a:cubicBezTo>
                  <a:cubicBezTo>
                    <a:pt x="4628" y="3046"/>
                    <a:pt x="4759" y="2843"/>
                    <a:pt x="4846" y="2626"/>
                  </a:cubicBezTo>
                  <a:cubicBezTo>
                    <a:pt x="4933" y="2408"/>
                    <a:pt x="4991" y="2191"/>
                    <a:pt x="4991" y="1958"/>
                  </a:cubicBezTo>
                  <a:cubicBezTo>
                    <a:pt x="4991" y="1581"/>
                    <a:pt x="4904" y="1233"/>
                    <a:pt x="4744" y="943"/>
                  </a:cubicBezTo>
                  <a:cubicBezTo>
                    <a:pt x="4556" y="653"/>
                    <a:pt x="4338" y="421"/>
                    <a:pt x="4062" y="247"/>
                  </a:cubicBezTo>
                  <a:cubicBezTo>
                    <a:pt x="3801" y="87"/>
                    <a:pt x="3482" y="0"/>
                    <a:pt x="3178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180;p40">
              <a:extLst>
                <a:ext uri="{FF2B5EF4-FFF2-40B4-BE49-F238E27FC236}">
                  <a16:creationId xmlns:a16="http://schemas.microsoft.com/office/drawing/2014/main" id="{6129F4BE-2D12-4A7F-9D5E-42EAA554F603}"/>
                </a:ext>
              </a:extLst>
            </p:cNvPr>
            <p:cNvSpPr/>
            <p:nvPr/>
          </p:nvSpPr>
          <p:spPr>
            <a:xfrm>
              <a:off x="1572225" y="928125"/>
              <a:ext cx="104100" cy="158125"/>
            </a:xfrm>
            <a:custGeom>
              <a:avLst/>
              <a:gdLst/>
              <a:ahLst/>
              <a:cxnLst/>
              <a:rect l="l" t="t" r="r" b="b"/>
              <a:pathLst>
                <a:path w="4164" h="6325" extrusionOk="0">
                  <a:moveTo>
                    <a:pt x="537" y="1"/>
                  </a:moveTo>
                  <a:cubicBezTo>
                    <a:pt x="377" y="1"/>
                    <a:pt x="247" y="59"/>
                    <a:pt x="160" y="117"/>
                  </a:cubicBezTo>
                  <a:cubicBezTo>
                    <a:pt x="58" y="218"/>
                    <a:pt x="0" y="349"/>
                    <a:pt x="0" y="508"/>
                  </a:cubicBezTo>
                  <a:lnTo>
                    <a:pt x="0" y="5774"/>
                  </a:lnTo>
                  <a:cubicBezTo>
                    <a:pt x="0" y="5933"/>
                    <a:pt x="58" y="6049"/>
                    <a:pt x="160" y="6165"/>
                  </a:cubicBezTo>
                  <a:cubicBezTo>
                    <a:pt x="276" y="6267"/>
                    <a:pt x="392" y="6325"/>
                    <a:pt x="566" y="6325"/>
                  </a:cubicBezTo>
                  <a:lnTo>
                    <a:pt x="3612" y="6325"/>
                  </a:lnTo>
                  <a:cubicBezTo>
                    <a:pt x="3771" y="6325"/>
                    <a:pt x="3902" y="6267"/>
                    <a:pt x="4004" y="6180"/>
                  </a:cubicBezTo>
                  <a:cubicBezTo>
                    <a:pt x="4120" y="6078"/>
                    <a:pt x="4163" y="5948"/>
                    <a:pt x="4163" y="5803"/>
                  </a:cubicBezTo>
                  <a:cubicBezTo>
                    <a:pt x="4163" y="5672"/>
                    <a:pt x="4120" y="5542"/>
                    <a:pt x="4004" y="5440"/>
                  </a:cubicBezTo>
                  <a:cubicBezTo>
                    <a:pt x="3902" y="5324"/>
                    <a:pt x="3771" y="5281"/>
                    <a:pt x="3612" y="5281"/>
                  </a:cubicBezTo>
                  <a:lnTo>
                    <a:pt x="1146" y="5281"/>
                  </a:lnTo>
                  <a:lnTo>
                    <a:pt x="1146" y="3613"/>
                  </a:lnTo>
                  <a:lnTo>
                    <a:pt x="3191" y="3613"/>
                  </a:lnTo>
                  <a:cubicBezTo>
                    <a:pt x="3351" y="3613"/>
                    <a:pt x="3481" y="3555"/>
                    <a:pt x="3583" y="3467"/>
                  </a:cubicBezTo>
                  <a:cubicBezTo>
                    <a:pt x="3699" y="3366"/>
                    <a:pt x="3757" y="3250"/>
                    <a:pt x="3757" y="3105"/>
                  </a:cubicBezTo>
                  <a:cubicBezTo>
                    <a:pt x="3757" y="2960"/>
                    <a:pt x="3699" y="2829"/>
                    <a:pt x="3583" y="2713"/>
                  </a:cubicBezTo>
                  <a:cubicBezTo>
                    <a:pt x="3481" y="2626"/>
                    <a:pt x="3351" y="2568"/>
                    <a:pt x="3191" y="2568"/>
                  </a:cubicBezTo>
                  <a:lnTo>
                    <a:pt x="1146" y="2568"/>
                  </a:lnTo>
                  <a:lnTo>
                    <a:pt x="1146" y="1031"/>
                  </a:lnTo>
                  <a:lnTo>
                    <a:pt x="3583" y="1031"/>
                  </a:lnTo>
                  <a:cubicBezTo>
                    <a:pt x="3757" y="1031"/>
                    <a:pt x="3873" y="973"/>
                    <a:pt x="3989" y="886"/>
                  </a:cubicBezTo>
                  <a:cubicBezTo>
                    <a:pt x="4091" y="799"/>
                    <a:pt x="4149" y="668"/>
                    <a:pt x="4149" y="523"/>
                  </a:cubicBezTo>
                  <a:cubicBezTo>
                    <a:pt x="4149" y="378"/>
                    <a:pt x="4091" y="247"/>
                    <a:pt x="3989" y="146"/>
                  </a:cubicBezTo>
                  <a:cubicBezTo>
                    <a:pt x="3873" y="59"/>
                    <a:pt x="3757" y="1"/>
                    <a:pt x="3583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181;p40">
              <a:extLst>
                <a:ext uri="{FF2B5EF4-FFF2-40B4-BE49-F238E27FC236}">
                  <a16:creationId xmlns:a16="http://schemas.microsoft.com/office/drawing/2014/main" id="{85773468-7F1A-43A3-9B88-999807133AD8}"/>
                </a:ext>
              </a:extLst>
            </p:cNvPr>
            <p:cNvSpPr/>
            <p:nvPr/>
          </p:nvSpPr>
          <p:spPr>
            <a:xfrm>
              <a:off x="1701675" y="928125"/>
              <a:ext cx="104825" cy="158125"/>
            </a:xfrm>
            <a:custGeom>
              <a:avLst/>
              <a:gdLst/>
              <a:ahLst/>
              <a:cxnLst/>
              <a:rect l="l" t="t" r="r" b="b"/>
              <a:pathLst>
                <a:path w="4193" h="6325" extrusionOk="0">
                  <a:moveTo>
                    <a:pt x="566" y="1"/>
                  </a:moveTo>
                  <a:cubicBezTo>
                    <a:pt x="407" y="1"/>
                    <a:pt x="276" y="59"/>
                    <a:pt x="175" y="117"/>
                  </a:cubicBezTo>
                  <a:cubicBezTo>
                    <a:pt x="59" y="218"/>
                    <a:pt x="0" y="349"/>
                    <a:pt x="0" y="508"/>
                  </a:cubicBezTo>
                  <a:lnTo>
                    <a:pt x="0" y="5774"/>
                  </a:lnTo>
                  <a:cubicBezTo>
                    <a:pt x="0" y="5933"/>
                    <a:pt x="59" y="6049"/>
                    <a:pt x="175" y="6165"/>
                  </a:cubicBezTo>
                  <a:cubicBezTo>
                    <a:pt x="276" y="6267"/>
                    <a:pt x="407" y="6325"/>
                    <a:pt x="566" y="6325"/>
                  </a:cubicBezTo>
                  <a:lnTo>
                    <a:pt x="3627" y="6325"/>
                  </a:lnTo>
                  <a:cubicBezTo>
                    <a:pt x="3801" y="6325"/>
                    <a:pt x="3917" y="6267"/>
                    <a:pt x="4033" y="6180"/>
                  </a:cubicBezTo>
                  <a:cubicBezTo>
                    <a:pt x="4134" y="6078"/>
                    <a:pt x="4192" y="5948"/>
                    <a:pt x="4192" y="5803"/>
                  </a:cubicBezTo>
                  <a:cubicBezTo>
                    <a:pt x="4192" y="5672"/>
                    <a:pt x="4134" y="5542"/>
                    <a:pt x="4033" y="5440"/>
                  </a:cubicBezTo>
                  <a:cubicBezTo>
                    <a:pt x="3917" y="5324"/>
                    <a:pt x="3801" y="5281"/>
                    <a:pt x="3627" y="5281"/>
                  </a:cubicBezTo>
                  <a:lnTo>
                    <a:pt x="1161" y="5281"/>
                  </a:lnTo>
                  <a:lnTo>
                    <a:pt x="1161" y="3613"/>
                  </a:lnTo>
                  <a:lnTo>
                    <a:pt x="3221" y="3613"/>
                  </a:lnTo>
                  <a:cubicBezTo>
                    <a:pt x="3380" y="3613"/>
                    <a:pt x="3511" y="3555"/>
                    <a:pt x="3612" y="3467"/>
                  </a:cubicBezTo>
                  <a:cubicBezTo>
                    <a:pt x="3728" y="3366"/>
                    <a:pt x="3772" y="3250"/>
                    <a:pt x="3772" y="3105"/>
                  </a:cubicBezTo>
                  <a:cubicBezTo>
                    <a:pt x="3772" y="2960"/>
                    <a:pt x="3728" y="2829"/>
                    <a:pt x="3612" y="2713"/>
                  </a:cubicBezTo>
                  <a:cubicBezTo>
                    <a:pt x="3511" y="2626"/>
                    <a:pt x="3380" y="2568"/>
                    <a:pt x="3221" y="2568"/>
                  </a:cubicBezTo>
                  <a:lnTo>
                    <a:pt x="1161" y="2568"/>
                  </a:lnTo>
                  <a:lnTo>
                    <a:pt x="1161" y="1031"/>
                  </a:lnTo>
                  <a:lnTo>
                    <a:pt x="3612" y="1031"/>
                  </a:lnTo>
                  <a:cubicBezTo>
                    <a:pt x="3772" y="1031"/>
                    <a:pt x="3902" y="973"/>
                    <a:pt x="4018" y="886"/>
                  </a:cubicBezTo>
                  <a:cubicBezTo>
                    <a:pt x="4120" y="799"/>
                    <a:pt x="4178" y="668"/>
                    <a:pt x="4178" y="523"/>
                  </a:cubicBezTo>
                  <a:cubicBezTo>
                    <a:pt x="4178" y="378"/>
                    <a:pt x="4120" y="247"/>
                    <a:pt x="4018" y="146"/>
                  </a:cubicBezTo>
                  <a:cubicBezTo>
                    <a:pt x="3902" y="59"/>
                    <a:pt x="3772" y="1"/>
                    <a:pt x="3612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182;p40">
              <a:extLst>
                <a:ext uri="{FF2B5EF4-FFF2-40B4-BE49-F238E27FC236}">
                  <a16:creationId xmlns:a16="http://schemas.microsoft.com/office/drawing/2014/main" id="{6D692266-78FD-4247-890C-B4A56DAEAAB9}"/>
                </a:ext>
              </a:extLst>
            </p:cNvPr>
            <p:cNvSpPr/>
            <p:nvPr/>
          </p:nvSpPr>
          <p:spPr>
            <a:xfrm>
              <a:off x="1831850" y="928125"/>
              <a:ext cx="133475" cy="159600"/>
            </a:xfrm>
            <a:custGeom>
              <a:avLst/>
              <a:gdLst/>
              <a:ahLst/>
              <a:cxnLst/>
              <a:rect l="l" t="t" r="r" b="b"/>
              <a:pathLst>
                <a:path w="5339" h="6384" extrusionOk="0">
                  <a:moveTo>
                    <a:pt x="4831" y="1"/>
                  </a:moveTo>
                  <a:cubicBezTo>
                    <a:pt x="4686" y="1"/>
                    <a:pt x="4555" y="59"/>
                    <a:pt x="4483" y="160"/>
                  </a:cubicBezTo>
                  <a:cubicBezTo>
                    <a:pt x="4396" y="247"/>
                    <a:pt x="4338" y="378"/>
                    <a:pt x="4338" y="523"/>
                  </a:cubicBezTo>
                  <a:lnTo>
                    <a:pt x="4338" y="4439"/>
                  </a:lnTo>
                  <a:lnTo>
                    <a:pt x="1031" y="218"/>
                  </a:lnTo>
                  <a:cubicBezTo>
                    <a:pt x="1002" y="160"/>
                    <a:pt x="929" y="102"/>
                    <a:pt x="842" y="73"/>
                  </a:cubicBezTo>
                  <a:cubicBezTo>
                    <a:pt x="741" y="30"/>
                    <a:pt x="654" y="15"/>
                    <a:pt x="567" y="15"/>
                  </a:cubicBezTo>
                  <a:cubicBezTo>
                    <a:pt x="407" y="15"/>
                    <a:pt x="276" y="73"/>
                    <a:pt x="160" y="175"/>
                  </a:cubicBezTo>
                  <a:cubicBezTo>
                    <a:pt x="59" y="291"/>
                    <a:pt x="1" y="421"/>
                    <a:pt x="1" y="581"/>
                  </a:cubicBezTo>
                  <a:lnTo>
                    <a:pt x="1" y="5875"/>
                  </a:lnTo>
                  <a:cubicBezTo>
                    <a:pt x="1" y="6020"/>
                    <a:pt x="59" y="6151"/>
                    <a:pt x="146" y="6238"/>
                  </a:cubicBezTo>
                  <a:cubicBezTo>
                    <a:pt x="233" y="6325"/>
                    <a:pt x="363" y="6383"/>
                    <a:pt x="508" y="6383"/>
                  </a:cubicBezTo>
                  <a:cubicBezTo>
                    <a:pt x="654" y="6383"/>
                    <a:pt x="784" y="6325"/>
                    <a:pt x="871" y="6238"/>
                  </a:cubicBezTo>
                  <a:cubicBezTo>
                    <a:pt x="958" y="6151"/>
                    <a:pt x="1016" y="6020"/>
                    <a:pt x="1016" y="5875"/>
                  </a:cubicBezTo>
                  <a:lnTo>
                    <a:pt x="1016" y="1979"/>
                  </a:lnTo>
                  <a:lnTo>
                    <a:pt x="4352" y="6223"/>
                  </a:lnTo>
                  <a:cubicBezTo>
                    <a:pt x="4396" y="6252"/>
                    <a:pt x="4439" y="6296"/>
                    <a:pt x="4541" y="6325"/>
                  </a:cubicBezTo>
                  <a:cubicBezTo>
                    <a:pt x="4613" y="6339"/>
                    <a:pt x="4700" y="6369"/>
                    <a:pt x="4773" y="6369"/>
                  </a:cubicBezTo>
                  <a:cubicBezTo>
                    <a:pt x="4933" y="6369"/>
                    <a:pt x="5063" y="6310"/>
                    <a:pt x="5165" y="6194"/>
                  </a:cubicBezTo>
                  <a:cubicBezTo>
                    <a:pt x="5281" y="6093"/>
                    <a:pt x="5339" y="5962"/>
                    <a:pt x="5339" y="5803"/>
                  </a:cubicBezTo>
                  <a:lnTo>
                    <a:pt x="5339" y="508"/>
                  </a:lnTo>
                  <a:cubicBezTo>
                    <a:pt x="5339" y="363"/>
                    <a:pt x="5281" y="233"/>
                    <a:pt x="5194" y="146"/>
                  </a:cubicBezTo>
                  <a:cubicBezTo>
                    <a:pt x="5092" y="59"/>
                    <a:pt x="4976" y="1"/>
                    <a:pt x="4831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183;p40">
              <a:extLst>
                <a:ext uri="{FF2B5EF4-FFF2-40B4-BE49-F238E27FC236}">
                  <a16:creationId xmlns:a16="http://schemas.microsoft.com/office/drawing/2014/main" id="{41EAFF45-281D-4F79-9CFE-79E4DCA01E14}"/>
                </a:ext>
              </a:extLst>
            </p:cNvPr>
            <p:cNvSpPr/>
            <p:nvPr/>
          </p:nvSpPr>
          <p:spPr>
            <a:xfrm>
              <a:off x="1193625" y="1160575"/>
              <a:ext cx="104475" cy="158500"/>
            </a:xfrm>
            <a:custGeom>
              <a:avLst/>
              <a:gdLst/>
              <a:ahLst/>
              <a:cxnLst/>
              <a:rect l="l" t="t" r="r" b="b"/>
              <a:pathLst>
                <a:path w="4179" h="6340" extrusionOk="0">
                  <a:moveTo>
                    <a:pt x="552" y="1"/>
                  </a:moveTo>
                  <a:cubicBezTo>
                    <a:pt x="407" y="1"/>
                    <a:pt x="262" y="59"/>
                    <a:pt x="160" y="117"/>
                  </a:cubicBezTo>
                  <a:cubicBezTo>
                    <a:pt x="59" y="218"/>
                    <a:pt x="1" y="349"/>
                    <a:pt x="1" y="508"/>
                  </a:cubicBezTo>
                  <a:lnTo>
                    <a:pt x="1" y="5774"/>
                  </a:lnTo>
                  <a:cubicBezTo>
                    <a:pt x="1" y="5933"/>
                    <a:pt x="59" y="6064"/>
                    <a:pt x="160" y="6165"/>
                  </a:cubicBezTo>
                  <a:cubicBezTo>
                    <a:pt x="276" y="6281"/>
                    <a:pt x="407" y="6339"/>
                    <a:pt x="567" y="6339"/>
                  </a:cubicBezTo>
                  <a:lnTo>
                    <a:pt x="3613" y="6339"/>
                  </a:lnTo>
                  <a:cubicBezTo>
                    <a:pt x="3772" y="6339"/>
                    <a:pt x="3903" y="6281"/>
                    <a:pt x="4004" y="6194"/>
                  </a:cubicBezTo>
                  <a:cubicBezTo>
                    <a:pt x="4120" y="6078"/>
                    <a:pt x="4178" y="5948"/>
                    <a:pt x="4178" y="5803"/>
                  </a:cubicBezTo>
                  <a:cubicBezTo>
                    <a:pt x="4178" y="5687"/>
                    <a:pt x="4120" y="5556"/>
                    <a:pt x="4004" y="5440"/>
                  </a:cubicBezTo>
                  <a:cubicBezTo>
                    <a:pt x="3903" y="5338"/>
                    <a:pt x="3772" y="5280"/>
                    <a:pt x="3613" y="5280"/>
                  </a:cubicBezTo>
                  <a:lnTo>
                    <a:pt x="1147" y="5280"/>
                  </a:lnTo>
                  <a:lnTo>
                    <a:pt x="1147" y="3612"/>
                  </a:lnTo>
                  <a:lnTo>
                    <a:pt x="3192" y="3612"/>
                  </a:lnTo>
                  <a:cubicBezTo>
                    <a:pt x="3352" y="3612"/>
                    <a:pt x="3482" y="3554"/>
                    <a:pt x="3598" y="3467"/>
                  </a:cubicBezTo>
                  <a:cubicBezTo>
                    <a:pt x="3700" y="3380"/>
                    <a:pt x="3758" y="3250"/>
                    <a:pt x="3758" y="3105"/>
                  </a:cubicBezTo>
                  <a:cubicBezTo>
                    <a:pt x="3758" y="2960"/>
                    <a:pt x="3700" y="2829"/>
                    <a:pt x="3598" y="2727"/>
                  </a:cubicBezTo>
                  <a:cubicBezTo>
                    <a:pt x="3482" y="2640"/>
                    <a:pt x="3352" y="2582"/>
                    <a:pt x="3192" y="2582"/>
                  </a:cubicBezTo>
                  <a:lnTo>
                    <a:pt x="1147" y="2582"/>
                  </a:lnTo>
                  <a:lnTo>
                    <a:pt x="1147" y="1045"/>
                  </a:lnTo>
                  <a:lnTo>
                    <a:pt x="3598" y="1045"/>
                  </a:lnTo>
                  <a:cubicBezTo>
                    <a:pt x="3758" y="1045"/>
                    <a:pt x="3888" y="987"/>
                    <a:pt x="3990" y="900"/>
                  </a:cubicBezTo>
                  <a:cubicBezTo>
                    <a:pt x="4106" y="798"/>
                    <a:pt x="4149" y="682"/>
                    <a:pt x="4149" y="537"/>
                  </a:cubicBezTo>
                  <a:cubicBezTo>
                    <a:pt x="4149" y="392"/>
                    <a:pt x="4106" y="262"/>
                    <a:pt x="3990" y="146"/>
                  </a:cubicBezTo>
                  <a:cubicBezTo>
                    <a:pt x="3888" y="59"/>
                    <a:pt x="3758" y="1"/>
                    <a:pt x="3598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184;p40">
              <a:extLst>
                <a:ext uri="{FF2B5EF4-FFF2-40B4-BE49-F238E27FC236}">
                  <a16:creationId xmlns:a16="http://schemas.microsoft.com/office/drawing/2014/main" id="{5CA3253A-DAC4-49E1-BF67-74B1933535B2}"/>
                </a:ext>
              </a:extLst>
            </p:cNvPr>
            <p:cNvSpPr/>
            <p:nvPr/>
          </p:nvSpPr>
          <p:spPr>
            <a:xfrm>
              <a:off x="1323825" y="1160575"/>
              <a:ext cx="133100" cy="159575"/>
            </a:xfrm>
            <a:custGeom>
              <a:avLst/>
              <a:gdLst/>
              <a:ahLst/>
              <a:cxnLst/>
              <a:rect l="l" t="t" r="r" b="b"/>
              <a:pathLst>
                <a:path w="5324" h="6383" extrusionOk="0">
                  <a:moveTo>
                    <a:pt x="4816" y="1"/>
                  </a:moveTo>
                  <a:cubicBezTo>
                    <a:pt x="4656" y="1"/>
                    <a:pt x="4555" y="59"/>
                    <a:pt x="4482" y="175"/>
                  </a:cubicBezTo>
                  <a:cubicBezTo>
                    <a:pt x="4381" y="262"/>
                    <a:pt x="4337" y="392"/>
                    <a:pt x="4337" y="537"/>
                  </a:cubicBezTo>
                  <a:lnTo>
                    <a:pt x="4337" y="4439"/>
                  </a:lnTo>
                  <a:lnTo>
                    <a:pt x="1030" y="218"/>
                  </a:lnTo>
                  <a:cubicBezTo>
                    <a:pt x="1001" y="175"/>
                    <a:pt x="929" y="117"/>
                    <a:pt x="827" y="73"/>
                  </a:cubicBezTo>
                  <a:cubicBezTo>
                    <a:pt x="740" y="44"/>
                    <a:pt x="653" y="30"/>
                    <a:pt x="566" y="30"/>
                  </a:cubicBezTo>
                  <a:cubicBezTo>
                    <a:pt x="392" y="30"/>
                    <a:pt x="276" y="73"/>
                    <a:pt x="160" y="189"/>
                  </a:cubicBezTo>
                  <a:cubicBezTo>
                    <a:pt x="58" y="291"/>
                    <a:pt x="0" y="421"/>
                    <a:pt x="0" y="581"/>
                  </a:cubicBezTo>
                  <a:lnTo>
                    <a:pt x="0" y="5875"/>
                  </a:lnTo>
                  <a:cubicBezTo>
                    <a:pt x="0" y="6020"/>
                    <a:pt x="58" y="6151"/>
                    <a:pt x="145" y="6238"/>
                  </a:cubicBezTo>
                  <a:cubicBezTo>
                    <a:pt x="232" y="6339"/>
                    <a:pt x="363" y="6383"/>
                    <a:pt x="508" y="6383"/>
                  </a:cubicBezTo>
                  <a:cubicBezTo>
                    <a:pt x="653" y="6383"/>
                    <a:pt x="783" y="6339"/>
                    <a:pt x="871" y="6238"/>
                  </a:cubicBezTo>
                  <a:cubicBezTo>
                    <a:pt x="958" y="6151"/>
                    <a:pt x="1016" y="6020"/>
                    <a:pt x="1016" y="5875"/>
                  </a:cubicBezTo>
                  <a:lnTo>
                    <a:pt x="1016" y="1992"/>
                  </a:lnTo>
                  <a:lnTo>
                    <a:pt x="4352" y="6223"/>
                  </a:lnTo>
                  <a:cubicBezTo>
                    <a:pt x="4381" y="6267"/>
                    <a:pt x="4439" y="6296"/>
                    <a:pt x="4526" y="6339"/>
                  </a:cubicBezTo>
                  <a:cubicBezTo>
                    <a:pt x="4598" y="6354"/>
                    <a:pt x="4700" y="6368"/>
                    <a:pt x="4772" y="6368"/>
                  </a:cubicBezTo>
                  <a:cubicBezTo>
                    <a:pt x="4932" y="6368"/>
                    <a:pt x="5062" y="6310"/>
                    <a:pt x="5164" y="6209"/>
                  </a:cubicBezTo>
                  <a:cubicBezTo>
                    <a:pt x="5280" y="6093"/>
                    <a:pt x="5324" y="5977"/>
                    <a:pt x="5324" y="5803"/>
                  </a:cubicBezTo>
                  <a:lnTo>
                    <a:pt x="5324" y="508"/>
                  </a:lnTo>
                  <a:cubicBezTo>
                    <a:pt x="5324" y="363"/>
                    <a:pt x="5280" y="247"/>
                    <a:pt x="5179" y="146"/>
                  </a:cubicBezTo>
                  <a:cubicBezTo>
                    <a:pt x="5091" y="59"/>
                    <a:pt x="4961" y="1"/>
                    <a:pt x="4816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185;p40">
              <a:extLst>
                <a:ext uri="{FF2B5EF4-FFF2-40B4-BE49-F238E27FC236}">
                  <a16:creationId xmlns:a16="http://schemas.microsoft.com/office/drawing/2014/main" id="{59EB65C7-80EB-4D2F-8893-48154003E5A9}"/>
                </a:ext>
              </a:extLst>
            </p:cNvPr>
            <p:cNvSpPr/>
            <p:nvPr/>
          </p:nvSpPr>
          <p:spPr>
            <a:xfrm>
              <a:off x="1491000" y="1160575"/>
              <a:ext cx="104075" cy="158500"/>
            </a:xfrm>
            <a:custGeom>
              <a:avLst/>
              <a:gdLst/>
              <a:ahLst/>
              <a:cxnLst/>
              <a:rect l="l" t="t" r="r" b="b"/>
              <a:pathLst>
                <a:path w="4163" h="6340" extrusionOk="0">
                  <a:moveTo>
                    <a:pt x="537" y="1"/>
                  </a:moveTo>
                  <a:cubicBezTo>
                    <a:pt x="377" y="1"/>
                    <a:pt x="261" y="59"/>
                    <a:pt x="160" y="117"/>
                  </a:cubicBezTo>
                  <a:cubicBezTo>
                    <a:pt x="58" y="218"/>
                    <a:pt x="0" y="349"/>
                    <a:pt x="0" y="508"/>
                  </a:cubicBezTo>
                  <a:lnTo>
                    <a:pt x="0" y="5774"/>
                  </a:lnTo>
                  <a:cubicBezTo>
                    <a:pt x="0" y="5933"/>
                    <a:pt x="58" y="6064"/>
                    <a:pt x="160" y="6165"/>
                  </a:cubicBezTo>
                  <a:cubicBezTo>
                    <a:pt x="276" y="6281"/>
                    <a:pt x="406" y="6339"/>
                    <a:pt x="566" y="6339"/>
                  </a:cubicBezTo>
                  <a:lnTo>
                    <a:pt x="3612" y="6339"/>
                  </a:lnTo>
                  <a:cubicBezTo>
                    <a:pt x="3771" y="6339"/>
                    <a:pt x="3902" y="6281"/>
                    <a:pt x="4003" y="6194"/>
                  </a:cubicBezTo>
                  <a:cubicBezTo>
                    <a:pt x="4119" y="6078"/>
                    <a:pt x="4163" y="5948"/>
                    <a:pt x="4163" y="5803"/>
                  </a:cubicBezTo>
                  <a:cubicBezTo>
                    <a:pt x="4163" y="5687"/>
                    <a:pt x="4119" y="5556"/>
                    <a:pt x="4003" y="5440"/>
                  </a:cubicBezTo>
                  <a:cubicBezTo>
                    <a:pt x="3902" y="5338"/>
                    <a:pt x="3771" y="5280"/>
                    <a:pt x="3612" y="5280"/>
                  </a:cubicBezTo>
                  <a:lnTo>
                    <a:pt x="1146" y="5280"/>
                  </a:lnTo>
                  <a:lnTo>
                    <a:pt x="1146" y="3612"/>
                  </a:lnTo>
                  <a:lnTo>
                    <a:pt x="3191" y="3612"/>
                  </a:lnTo>
                  <a:cubicBezTo>
                    <a:pt x="3351" y="3612"/>
                    <a:pt x="3481" y="3554"/>
                    <a:pt x="3597" y="3467"/>
                  </a:cubicBezTo>
                  <a:cubicBezTo>
                    <a:pt x="3699" y="3380"/>
                    <a:pt x="3757" y="3250"/>
                    <a:pt x="3757" y="3105"/>
                  </a:cubicBezTo>
                  <a:cubicBezTo>
                    <a:pt x="3757" y="2960"/>
                    <a:pt x="3699" y="2829"/>
                    <a:pt x="3597" y="2727"/>
                  </a:cubicBezTo>
                  <a:cubicBezTo>
                    <a:pt x="3481" y="2640"/>
                    <a:pt x="3351" y="2582"/>
                    <a:pt x="3191" y="2582"/>
                  </a:cubicBezTo>
                  <a:lnTo>
                    <a:pt x="1146" y="2582"/>
                  </a:lnTo>
                  <a:lnTo>
                    <a:pt x="1146" y="1045"/>
                  </a:lnTo>
                  <a:lnTo>
                    <a:pt x="3597" y="1045"/>
                  </a:lnTo>
                  <a:cubicBezTo>
                    <a:pt x="3757" y="1045"/>
                    <a:pt x="3873" y="987"/>
                    <a:pt x="3989" y="900"/>
                  </a:cubicBezTo>
                  <a:cubicBezTo>
                    <a:pt x="4090" y="798"/>
                    <a:pt x="4148" y="682"/>
                    <a:pt x="4148" y="537"/>
                  </a:cubicBezTo>
                  <a:cubicBezTo>
                    <a:pt x="4148" y="392"/>
                    <a:pt x="4105" y="262"/>
                    <a:pt x="3989" y="146"/>
                  </a:cubicBezTo>
                  <a:cubicBezTo>
                    <a:pt x="3887" y="59"/>
                    <a:pt x="3757" y="1"/>
                    <a:pt x="3597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186;p40">
              <a:extLst>
                <a:ext uri="{FF2B5EF4-FFF2-40B4-BE49-F238E27FC236}">
                  <a16:creationId xmlns:a16="http://schemas.microsoft.com/office/drawing/2014/main" id="{E173074B-F6F6-4688-A99A-80211DF2FD73}"/>
                </a:ext>
              </a:extLst>
            </p:cNvPr>
            <p:cNvSpPr/>
            <p:nvPr/>
          </p:nvSpPr>
          <p:spPr>
            <a:xfrm>
              <a:off x="1620800" y="1160225"/>
              <a:ext cx="132025" cy="159575"/>
            </a:xfrm>
            <a:custGeom>
              <a:avLst/>
              <a:gdLst/>
              <a:ahLst/>
              <a:cxnLst/>
              <a:rect l="l" t="t" r="r" b="b"/>
              <a:pathLst>
                <a:path w="5281" h="6383" extrusionOk="0">
                  <a:moveTo>
                    <a:pt x="3148" y="1073"/>
                  </a:moveTo>
                  <a:cubicBezTo>
                    <a:pt x="3308" y="1073"/>
                    <a:pt x="3453" y="1160"/>
                    <a:pt x="3598" y="1349"/>
                  </a:cubicBezTo>
                  <a:cubicBezTo>
                    <a:pt x="3743" y="1523"/>
                    <a:pt x="3816" y="1741"/>
                    <a:pt x="3816" y="2016"/>
                  </a:cubicBezTo>
                  <a:cubicBezTo>
                    <a:pt x="3816" y="2219"/>
                    <a:pt x="3787" y="2393"/>
                    <a:pt x="3714" y="2582"/>
                  </a:cubicBezTo>
                  <a:cubicBezTo>
                    <a:pt x="3642" y="2756"/>
                    <a:pt x="3569" y="2887"/>
                    <a:pt x="3453" y="2988"/>
                  </a:cubicBezTo>
                  <a:cubicBezTo>
                    <a:pt x="3352" y="3090"/>
                    <a:pt x="3235" y="3133"/>
                    <a:pt x="3134" y="3133"/>
                  </a:cubicBezTo>
                  <a:lnTo>
                    <a:pt x="1161" y="3133"/>
                  </a:lnTo>
                  <a:lnTo>
                    <a:pt x="1161" y="1073"/>
                  </a:lnTo>
                  <a:close/>
                  <a:moveTo>
                    <a:pt x="552" y="0"/>
                  </a:moveTo>
                  <a:cubicBezTo>
                    <a:pt x="392" y="0"/>
                    <a:pt x="262" y="58"/>
                    <a:pt x="160" y="160"/>
                  </a:cubicBezTo>
                  <a:cubicBezTo>
                    <a:pt x="44" y="276"/>
                    <a:pt x="1" y="406"/>
                    <a:pt x="1" y="566"/>
                  </a:cubicBezTo>
                  <a:lnTo>
                    <a:pt x="1" y="5817"/>
                  </a:lnTo>
                  <a:cubicBezTo>
                    <a:pt x="1" y="5976"/>
                    <a:pt x="73" y="6107"/>
                    <a:pt x="189" y="6223"/>
                  </a:cubicBezTo>
                  <a:cubicBezTo>
                    <a:pt x="320" y="6324"/>
                    <a:pt x="480" y="6382"/>
                    <a:pt x="654" y="6382"/>
                  </a:cubicBezTo>
                  <a:cubicBezTo>
                    <a:pt x="784" y="6382"/>
                    <a:pt x="915" y="6324"/>
                    <a:pt x="1031" y="6179"/>
                  </a:cubicBezTo>
                  <a:cubicBezTo>
                    <a:pt x="1118" y="6078"/>
                    <a:pt x="1147" y="5947"/>
                    <a:pt x="1147" y="5788"/>
                  </a:cubicBezTo>
                  <a:lnTo>
                    <a:pt x="1147" y="4032"/>
                  </a:lnTo>
                  <a:lnTo>
                    <a:pt x="2844" y="4032"/>
                  </a:lnTo>
                  <a:cubicBezTo>
                    <a:pt x="2989" y="4032"/>
                    <a:pt x="3090" y="4047"/>
                    <a:pt x="3206" y="4076"/>
                  </a:cubicBezTo>
                  <a:cubicBezTo>
                    <a:pt x="3308" y="4119"/>
                    <a:pt x="3381" y="4148"/>
                    <a:pt x="3453" y="4221"/>
                  </a:cubicBezTo>
                  <a:cubicBezTo>
                    <a:pt x="3526" y="4294"/>
                    <a:pt x="3584" y="4366"/>
                    <a:pt x="3613" y="4468"/>
                  </a:cubicBezTo>
                  <a:cubicBezTo>
                    <a:pt x="3656" y="4555"/>
                    <a:pt x="3671" y="4642"/>
                    <a:pt x="3671" y="4758"/>
                  </a:cubicBezTo>
                  <a:cubicBezTo>
                    <a:pt x="3671" y="5077"/>
                    <a:pt x="3685" y="5338"/>
                    <a:pt x="3758" y="5526"/>
                  </a:cubicBezTo>
                  <a:cubicBezTo>
                    <a:pt x="3830" y="5730"/>
                    <a:pt x="3903" y="5875"/>
                    <a:pt x="4019" y="6005"/>
                  </a:cubicBezTo>
                  <a:cubicBezTo>
                    <a:pt x="4120" y="6136"/>
                    <a:pt x="4222" y="6223"/>
                    <a:pt x="4323" y="6281"/>
                  </a:cubicBezTo>
                  <a:cubicBezTo>
                    <a:pt x="4396" y="6310"/>
                    <a:pt x="4468" y="6353"/>
                    <a:pt x="4584" y="6368"/>
                  </a:cubicBezTo>
                  <a:cubicBezTo>
                    <a:pt x="4635" y="6375"/>
                    <a:pt x="4682" y="6379"/>
                    <a:pt x="4731" y="6379"/>
                  </a:cubicBezTo>
                  <a:cubicBezTo>
                    <a:pt x="4780" y="6379"/>
                    <a:pt x="4831" y="6375"/>
                    <a:pt x="4889" y="6368"/>
                  </a:cubicBezTo>
                  <a:cubicBezTo>
                    <a:pt x="4991" y="6353"/>
                    <a:pt x="5063" y="6295"/>
                    <a:pt x="5136" y="6223"/>
                  </a:cubicBezTo>
                  <a:cubicBezTo>
                    <a:pt x="5252" y="6092"/>
                    <a:pt x="5281" y="5962"/>
                    <a:pt x="5252" y="5817"/>
                  </a:cubicBezTo>
                  <a:cubicBezTo>
                    <a:pt x="5208" y="5672"/>
                    <a:pt x="5121" y="5555"/>
                    <a:pt x="4991" y="5483"/>
                  </a:cubicBezTo>
                  <a:cubicBezTo>
                    <a:pt x="4904" y="5439"/>
                    <a:pt x="4875" y="5367"/>
                    <a:pt x="4831" y="5294"/>
                  </a:cubicBezTo>
                  <a:cubicBezTo>
                    <a:pt x="4817" y="5222"/>
                    <a:pt x="4802" y="5120"/>
                    <a:pt x="4773" y="5004"/>
                  </a:cubicBezTo>
                  <a:cubicBezTo>
                    <a:pt x="4759" y="4903"/>
                    <a:pt x="4744" y="4758"/>
                    <a:pt x="4730" y="4613"/>
                  </a:cubicBezTo>
                  <a:cubicBezTo>
                    <a:pt x="4730" y="4439"/>
                    <a:pt x="4686" y="4294"/>
                    <a:pt x="4613" y="4148"/>
                  </a:cubicBezTo>
                  <a:cubicBezTo>
                    <a:pt x="4541" y="4003"/>
                    <a:pt x="4454" y="3887"/>
                    <a:pt x="4338" y="3757"/>
                  </a:cubicBezTo>
                  <a:cubicBezTo>
                    <a:pt x="4272" y="3673"/>
                    <a:pt x="4189" y="3600"/>
                    <a:pt x="4095" y="3533"/>
                  </a:cubicBezTo>
                  <a:lnTo>
                    <a:pt x="4095" y="3533"/>
                  </a:lnTo>
                  <a:cubicBezTo>
                    <a:pt x="4225" y="3450"/>
                    <a:pt x="4346" y="3352"/>
                    <a:pt x="4454" y="3235"/>
                  </a:cubicBezTo>
                  <a:cubicBezTo>
                    <a:pt x="4613" y="3046"/>
                    <a:pt x="4744" y="2843"/>
                    <a:pt x="4831" y="2625"/>
                  </a:cubicBezTo>
                  <a:cubicBezTo>
                    <a:pt x="4918" y="2408"/>
                    <a:pt x="4976" y="2190"/>
                    <a:pt x="4976" y="1958"/>
                  </a:cubicBezTo>
                  <a:cubicBezTo>
                    <a:pt x="4976" y="1581"/>
                    <a:pt x="4889" y="1233"/>
                    <a:pt x="4730" y="943"/>
                  </a:cubicBezTo>
                  <a:cubicBezTo>
                    <a:pt x="4541" y="653"/>
                    <a:pt x="4323" y="421"/>
                    <a:pt x="4048" y="261"/>
                  </a:cubicBezTo>
                  <a:cubicBezTo>
                    <a:pt x="3787" y="87"/>
                    <a:pt x="3468" y="0"/>
                    <a:pt x="3163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187;p40">
              <a:extLst>
                <a:ext uri="{FF2B5EF4-FFF2-40B4-BE49-F238E27FC236}">
                  <a16:creationId xmlns:a16="http://schemas.microsoft.com/office/drawing/2014/main" id="{193EDDD3-6A15-42E5-BCA6-2210BEC1B02D}"/>
                </a:ext>
              </a:extLst>
            </p:cNvPr>
            <p:cNvSpPr/>
            <p:nvPr/>
          </p:nvSpPr>
          <p:spPr>
            <a:xfrm>
              <a:off x="1766950" y="1158775"/>
              <a:ext cx="138900" cy="163200"/>
            </a:xfrm>
            <a:custGeom>
              <a:avLst/>
              <a:gdLst/>
              <a:ahLst/>
              <a:cxnLst/>
              <a:rect l="l" t="t" r="r" b="b"/>
              <a:pathLst>
                <a:path w="5556" h="6528" extrusionOk="0">
                  <a:moveTo>
                    <a:pt x="3308" y="0"/>
                  </a:moveTo>
                  <a:cubicBezTo>
                    <a:pt x="2858" y="0"/>
                    <a:pt x="2423" y="102"/>
                    <a:pt x="2017" y="261"/>
                  </a:cubicBezTo>
                  <a:cubicBezTo>
                    <a:pt x="1625" y="435"/>
                    <a:pt x="1277" y="653"/>
                    <a:pt x="972" y="972"/>
                  </a:cubicBezTo>
                  <a:cubicBezTo>
                    <a:pt x="682" y="1262"/>
                    <a:pt x="436" y="1596"/>
                    <a:pt x="261" y="2002"/>
                  </a:cubicBezTo>
                  <a:cubicBezTo>
                    <a:pt x="102" y="2393"/>
                    <a:pt x="0" y="2814"/>
                    <a:pt x="0" y="3264"/>
                  </a:cubicBezTo>
                  <a:cubicBezTo>
                    <a:pt x="0" y="3728"/>
                    <a:pt x="73" y="4134"/>
                    <a:pt x="261" y="4540"/>
                  </a:cubicBezTo>
                  <a:cubicBezTo>
                    <a:pt x="421" y="4917"/>
                    <a:pt x="653" y="5265"/>
                    <a:pt x="972" y="5570"/>
                  </a:cubicBezTo>
                  <a:cubicBezTo>
                    <a:pt x="1277" y="5875"/>
                    <a:pt x="1625" y="6107"/>
                    <a:pt x="2017" y="6281"/>
                  </a:cubicBezTo>
                  <a:cubicBezTo>
                    <a:pt x="2423" y="6440"/>
                    <a:pt x="2858" y="6527"/>
                    <a:pt x="3308" y="6527"/>
                  </a:cubicBezTo>
                  <a:cubicBezTo>
                    <a:pt x="3670" y="6527"/>
                    <a:pt x="4018" y="6484"/>
                    <a:pt x="4352" y="6382"/>
                  </a:cubicBezTo>
                  <a:cubicBezTo>
                    <a:pt x="4686" y="6295"/>
                    <a:pt x="4990" y="6150"/>
                    <a:pt x="5266" y="5991"/>
                  </a:cubicBezTo>
                  <a:cubicBezTo>
                    <a:pt x="5338" y="5933"/>
                    <a:pt x="5411" y="5860"/>
                    <a:pt x="5454" y="5788"/>
                  </a:cubicBezTo>
                  <a:cubicBezTo>
                    <a:pt x="5512" y="5700"/>
                    <a:pt x="5556" y="5599"/>
                    <a:pt x="5556" y="5483"/>
                  </a:cubicBezTo>
                  <a:lnTo>
                    <a:pt x="5556" y="3554"/>
                  </a:lnTo>
                  <a:cubicBezTo>
                    <a:pt x="5556" y="3394"/>
                    <a:pt x="5498" y="3264"/>
                    <a:pt x="5382" y="3162"/>
                  </a:cubicBezTo>
                  <a:cubicBezTo>
                    <a:pt x="5280" y="3046"/>
                    <a:pt x="5150" y="2988"/>
                    <a:pt x="4990" y="2988"/>
                  </a:cubicBezTo>
                  <a:lnTo>
                    <a:pt x="3511" y="2988"/>
                  </a:lnTo>
                  <a:cubicBezTo>
                    <a:pt x="3337" y="2988"/>
                    <a:pt x="3221" y="3046"/>
                    <a:pt x="3104" y="3162"/>
                  </a:cubicBezTo>
                  <a:cubicBezTo>
                    <a:pt x="3003" y="3264"/>
                    <a:pt x="2945" y="3394"/>
                    <a:pt x="2945" y="3554"/>
                  </a:cubicBezTo>
                  <a:cubicBezTo>
                    <a:pt x="2945" y="3713"/>
                    <a:pt x="2988" y="3844"/>
                    <a:pt x="3104" y="3960"/>
                  </a:cubicBezTo>
                  <a:cubicBezTo>
                    <a:pt x="3206" y="4061"/>
                    <a:pt x="3337" y="4119"/>
                    <a:pt x="3511" y="4119"/>
                  </a:cubicBezTo>
                  <a:lnTo>
                    <a:pt x="4352" y="4119"/>
                  </a:lnTo>
                  <a:lnTo>
                    <a:pt x="4352" y="5296"/>
                  </a:lnTo>
                  <a:lnTo>
                    <a:pt x="4352" y="5296"/>
                  </a:lnTo>
                  <a:cubicBezTo>
                    <a:pt x="4224" y="5334"/>
                    <a:pt x="4072" y="5376"/>
                    <a:pt x="3902" y="5410"/>
                  </a:cubicBezTo>
                  <a:cubicBezTo>
                    <a:pt x="3685" y="5439"/>
                    <a:pt x="3482" y="5454"/>
                    <a:pt x="3308" y="5454"/>
                  </a:cubicBezTo>
                  <a:cubicBezTo>
                    <a:pt x="2930" y="5454"/>
                    <a:pt x="2568" y="5367"/>
                    <a:pt x="2234" y="5164"/>
                  </a:cubicBezTo>
                  <a:cubicBezTo>
                    <a:pt x="1915" y="4975"/>
                    <a:pt x="1654" y="4700"/>
                    <a:pt x="1451" y="4366"/>
                  </a:cubicBezTo>
                  <a:cubicBezTo>
                    <a:pt x="1262" y="4047"/>
                    <a:pt x="1161" y="3684"/>
                    <a:pt x="1161" y="3278"/>
                  </a:cubicBezTo>
                  <a:cubicBezTo>
                    <a:pt x="1161" y="2887"/>
                    <a:pt x="1262" y="2524"/>
                    <a:pt x="1451" y="2190"/>
                  </a:cubicBezTo>
                  <a:cubicBezTo>
                    <a:pt x="1654" y="1857"/>
                    <a:pt x="1915" y="1596"/>
                    <a:pt x="2234" y="1392"/>
                  </a:cubicBezTo>
                  <a:cubicBezTo>
                    <a:pt x="2539" y="1204"/>
                    <a:pt x="2901" y="1102"/>
                    <a:pt x="3308" y="1102"/>
                  </a:cubicBezTo>
                  <a:cubicBezTo>
                    <a:pt x="3511" y="1102"/>
                    <a:pt x="3685" y="1131"/>
                    <a:pt x="3844" y="1160"/>
                  </a:cubicBezTo>
                  <a:cubicBezTo>
                    <a:pt x="4033" y="1204"/>
                    <a:pt x="4192" y="1247"/>
                    <a:pt x="4337" y="1320"/>
                  </a:cubicBezTo>
                  <a:cubicBezTo>
                    <a:pt x="4381" y="1349"/>
                    <a:pt x="4424" y="1363"/>
                    <a:pt x="4482" y="1378"/>
                  </a:cubicBezTo>
                  <a:cubicBezTo>
                    <a:pt x="4540" y="1392"/>
                    <a:pt x="4570" y="1392"/>
                    <a:pt x="4628" y="1392"/>
                  </a:cubicBezTo>
                  <a:cubicBezTo>
                    <a:pt x="4787" y="1392"/>
                    <a:pt x="4918" y="1320"/>
                    <a:pt x="5005" y="1218"/>
                  </a:cubicBezTo>
                  <a:cubicBezTo>
                    <a:pt x="5106" y="1088"/>
                    <a:pt x="5150" y="972"/>
                    <a:pt x="5150" y="827"/>
                  </a:cubicBezTo>
                  <a:cubicBezTo>
                    <a:pt x="5150" y="725"/>
                    <a:pt x="5135" y="653"/>
                    <a:pt x="5077" y="566"/>
                  </a:cubicBezTo>
                  <a:cubicBezTo>
                    <a:pt x="5048" y="479"/>
                    <a:pt x="4976" y="421"/>
                    <a:pt x="4889" y="363"/>
                  </a:cubicBezTo>
                  <a:cubicBezTo>
                    <a:pt x="4642" y="247"/>
                    <a:pt x="4410" y="145"/>
                    <a:pt x="4134" y="102"/>
                  </a:cubicBezTo>
                  <a:cubicBezTo>
                    <a:pt x="3873" y="44"/>
                    <a:pt x="3598" y="0"/>
                    <a:pt x="3308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188;p40">
              <a:extLst>
                <a:ext uri="{FF2B5EF4-FFF2-40B4-BE49-F238E27FC236}">
                  <a16:creationId xmlns:a16="http://schemas.microsoft.com/office/drawing/2014/main" id="{212EACC7-2112-45AF-939A-76735737A778}"/>
                </a:ext>
              </a:extLst>
            </p:cNvPr>
            <p:cNvSpPr/>
            <p:nvPr/>
          </p:nvSpPr>
          <p:spPr>
            <a:xfrm>
              <a:off x="1914525" y="1159500"/>
              <a:ext cx="127675" cy="160300"/>
            </a:xfrm>
            <a:custGeom>
              <a:avLst/>
              <a:gdLst/>
              <a:ahLst/>
              <a:cxnLst/>
              <a:rect l="l" t="t" r="r" b="b"/>
              <a:pathLst>
                <a:path w="5107" h="6412" extrusionOk="0">
                  <a:moveTo>
                    <a:pt x="596" y="0"/>
                  </a:moveTo>
                  <a:cubicBezTo>
                    <a:pt x="451" y="0"/>
                    <a:pt x="320" y="44"/>
                    <a:pt x="190" y="160"/>
                  </a:cubicBezTo>
                  <a:cubicBezTo>
                    <a:pt x="73" y="261"/>
                    <a:pt x="1" y="392"/>
                    <a:pt x="1" y="551"/>
                  </a:cubicBezTo>
                  <a:cubicBezTo>
                    <a:pt x="1" y="609"/>
                    <a:pt x="15" y="682"/>
                    <a:pt x="30" y="754"/>
                  </a:cubicBezTo>
                  <a:cubicBezTo>
                    <a:pt x="44" y="827"/>
                    <a:pt x="103" y="914"/>
                    <a:pt x="161" y="986"/>
                  </a:cubicBezTo>
                  <a:lnTo>
                    <a:pt x="2046" y="3501"/>
                  </a:lnTo>
                  <a:lnTo>
                    <a:pt x="2046" y="5846"/>
                  </a:lnTo>
                  <a:cubicBezTo>
                    <a:pt x="2046" y="6020"/>
                    <a:pt x="2104" y="6136"/>
                    <a:pt x="2206" y="6252"/>
                  </a:cubicBezTo>
                  <a:cubicBezTo>
                    <a:pt x="2322" y="6353"/>
                    <a:pt x="2438" y="6411"/>
                    <a:pt x="2583" y="6411"/>
                  </a:cubicBezTo>
                  <a:cubicBezTo>
                    <a:pt x="2713" y="6411"/>
                    <a:pt x="2844" y="6353"/>
                    <a:pt x="2946" y="6252"/>
                  </a:cubicBezTo>
                  <a:cubicBezTo>
                    <a:pt x="3062" y="6136"/>
                    <a:pt x="3120" y="6020"/>
                    <a:pt x="3120" y="5846"/>
                  </a:cubicBezTo>
                  <a:lnTo>
                    <a:pt x="3120" y="3625"/>
                  </a:lnTo>
                  <a:lnTo>
                    <a:pt x="5020" y="914"/>
                  </a:lnTo>
                  <a:cubicBezTo>
                    <a:pt x="5049" y="870"/>
                    <a:pt x="5063" y="812"/>
                    <a:pt x="5092" y="754"/>
                  </a:cubicBezTo>
                  <a:cubicBezTo>
                    <a:pt x="5107" y="696"/>
                    <a:pt x="5107" y="653"/>
                    <a:pt x="5107" y="595"/>
                  </a:cubicBezTo>
                  <a:cubicBezTo>
                    <a:pt x="5107" y="435"/>
                    <a:pt x="5049" y="305"/>
                    <a:pt x="4947" y="189"/>
                  </a:cubicBezTo>
                  <a:cubicBezTo>
                    <a:pt x="4831" y="87"/>
                    <a:pt x="4715" y="29"/>
                    <a:pt x="4570" y="29"/>
                  </a:cubicBezTo>
                  <a:cubicBezTo>
                    <a:pt x="4382" y="29"/>
                    <a:pt x="4236" y="116"/>
                    <a:pt x="4149" y="261"/>
                  </a:cubicBezTo>
                  <a:lnTo>
                    <a:pt x="2649" y="2465"/>
                  </a:lnTo>
                  <a:lnTo>
                    <a:pt x="1045" y="247"/>
                  </a:lnTo>
                  <a:cubicBezTo>
                    <a:pt x="915" y="87"/>
                    <a:pt x="755" y="0"/>
                    <a:pt x="596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" name="Google Shape;1189;p40">
            <a:extLst>
              <a:ext uri="{FF2B5EF4-FFF2-40B4-BE49-F238E27FC236}">
                <a16:creationId xmlns:a16="http://schemas.microsoft.com/office/drawing/2014/main" id="{CE6E7B16-8E73-4A1F-B926-421DB0493F01}"/>
              </a:ext>
            </a:extLst>
          </p:cNvPr>
          <p:cNvGrpSpPr/>
          <p:nvPr/>
        </p:nvGrpSpPr>
        <p:grpSpPr>
          <a:xfrm rot="-262912">
            <a:off x="4312499" y="3021806"/>
            <a:ext cx="1718857" cy="1522323"/>
            <a:chOff x="4738675" y="3086125"/>
            <a:chExt cx="2125025" cy="1882050"/>
          </a:xfrm>
        </p:grpSpPr>
        <p:sp>
          <p:nvSpPr>
            <p:cNvPr id="52" name="Google Shape;1190;p40">
              <a:extLst>
                <a:ext uri="{FF2B5EF4-FFF2-40B4-BE49-F238E27FC236}">
                  <a16:creationId xmlns:a16="http://schemas.microsoft.com/office/drawing/2014/main" id="{B850B4CE-E1FE-461D-8982-3123DCAFE4B4}"/>
                </a:ext>
              </a:extLst>
            </p:cNvPr>
            <p:cNvSpPr/>
            <p:nvPr/>
          </p:nvSpPr>
          <p:spPr>
            <a:xfrm>
              <a:off x="4738675" y="3086125"/>
              <a:ext cx="2125025" cy="1882050"/>
            </a:xfrm>
            <a:custGeom>
              <a:avLst/>
              <a:gdLst/>
              <a:ahLst/>
              <a:cxnLst/>
              <a:rect l="l" t="t" r="r" b="b"/>
              <a:pathLst>
                <a:path w="85001" h="75282" extrusionOk="0">
                  <a:moveTo>
                    <a:pt x="36988" y="0"/>
                  </a:moveTo>
                  <a:cubicBezTo>
                    <a:pt x="36901" y="0"/>
                    <a:pt x="36829" y="15"/>
                    <a:pt x="36742" y="15"/>
                  </a:cubicBezTo>
                  <a:cubicBezTo>
                    <a:pt x="36698" y="15"/>
                    <a:pt x="36669" y="44"/>
                    <a:pt x="36655" y="44"/>
                  </a:cubicBezTo>
                  <a:cubicBezTo>
                    <a:pt x="36553" y="58"/>
                    <a:pt x="36481" y="73"/>
                    <a:pt x="36394" y="87"/>
                  </a:cubicBezTo>
                  <a:cubicBezTo>
                    <a:pt x="36379" y="87"/>
                    <a:pt x="36365" y="116"/>
                    <a:pt x="36336" y="116"/>
                  </a:cubicBezTo>
                  <a:cubicBezTo>
                    <a:pt x="36249" y="146"/>
                    <a:pt x="36147" y="189"/>
                    <a:pt x="36046" y="218"/>
                  </a:cubicBezTo>
                  <a:cubicBezTo>
                    <a:pt x="36017" y="233"/>
                    <a:pt x="36002" y="233"/>
                    <a:pt x="35959" y="262"/>
                  </a:cubicBezTo>
                  <a:cubicBezTo>
                    <a:pt x="35886" y="291"/>
                    <a:pt x="35814" y="334"/>
                    <a:pt x="35741" y="392"/>
                  </a:cubicBezTo>
                  <a:cubicBezTo>
                    <a:pt x="35727" y="407"/>
                    <a:pt x="35712" y="407"/>
                    <a:pt x="35683" y="407"/>
                  </a:cubicBezTo>
                  <a:cubicBezTo>
                    <a:pt x="22541" y="8747"/>
                    <a:pt x="23252" y="18494"/>
                    <a:pt x="23992" y="21947"/>
                  </a:cubicBezTo>
                  <a:lnTo>
                    <a:pt x="22251" y="25268"/>
                  </a:lnTo>
                  <a:cubicBezTo>
                    <a:pt x="21932" y="25877"/>
                    <a:pt x="21874" y="26574"/>
                    <a:pt x="22034" y="27197"/>
                  </a:cubicBezTo>
                  <a:cubicBezTo>
                    <a:pt x="22034" y="27995"/>
                    <a:pt x="22382" y="28779"/>
                    <a:pt x="23049" y="29301"/>
                  </a:cubicBezTo>
                  <a:lnTo>
                    <a:pt x="27966" y="33217"/>
                  </a:lnTo>
                  <a:lnTo>
                    <a:pt x="25355" y="37743"/>
                  </a:lnTo>
                  <a:lnTo>
                    <a:pt x="24064" y="35509"/>
                  </a:lnTo>
                  <a:cubicBezTo>
                    <a:pt x="23568" y="34643"/>
                    <a:pt x="22668" y="34163"/>
                    <a:pt x="21744" y="34163"/>
                  </a:cubicBezTo>
                  <a:cubicBezTo>
                    <a:pt x="21290" y="34163"/>
                    <a:pt x="20830" y="34279"/>
                    <a:pt x="20409" y="34523"/>
                  </a:cubicBezTo>
                  <a:lnTo>
                    <a:pt x="11677" y="39570"/>
                  </a:lnTo>
                  <a:cubicBezTo>
                    <a:pt x="11314" y="39788"/>
                    <a:pt x="11010" y="40063"/>
                    <a:pt x="10792" y="40397"/>
                  </a:cubicBezTo>
                  <a:cubicBezTo>
                    <a:pt x="10778" y="40397"/>
                    <a:pt x="10763" y="40383"/>
                    <a:pt x="10734" y="40383"/>
                  </a:cubicBezTo>
                  <a:cubicBezTo>
                    <a:pt x="10647" y="40368"/>
                    <a:pt x="10575" y="40354"/>
                    <a:pt x="10488" y="40325"/>
                  </a:cubicBezTo>
                  <a:cubicBezTo>
                    <a:pt x="10473" y="40325"/>
                    <a:pt x="10444" y="40325"/>
                    <a:pt x="10415" y="40310"/>
                  </a:cubicBezTo>
                  <a:cubicBezTo>
                    <a:pt x="10299" y="40296"/>
                    <a:pt x="10198" y="40296"/>
                    <a:pt x="10082" y="40296"/>
                  </a:cubicBezTo>
                  <a:lnTo>
                    <a:pt x="10053" y="40296"/>
                  </a:lnTo>
                  <a:cubicBezTo>
                    <a:pt x="9965" y="40296"/>
                    <a:pt x="9864" y="40310"/>
                    <a:pt x="9777" y="40310"/>
                  </a:cubicBezTo>
                  <a:cubicBezTo>
                    <a:pt x="9748" y="40310"/>
                    <a:pt x="9719" y="40325"/>
                    <a:pt x="9690" y="40325"/>
                  </a:cubicBezTo>
                  <a:cubicBezTo>
                    <a:pt x="9617" y="40354"/>
                    <a:pt x="9530" y="40368"/>
                    <a:pt x="9458" y="40383"/>
                  </a:cubicBezTo>
                  <a:cubicBezTo>
                    <a:pt x="9429" y="40383"/>
                    <a:pt x="9414" y="40383"/>
                    <a:pt x="9400" y="40397"/>
                  </a:cubicBezTo>
                  <a:lnTo>
                    <a:pt x="9342" y="40397"/>
                  </a:lnTo>
                  <a:lnTo>
                    <a:pt x="9066" y="40513"/>
                  </a:lnTo>
                  <a:cubicBezTo>
                    <a:pt x="9052" y="40513"/>
                    <a:pt x="9037" y="40528"/>
                    <a:pt x="9023" y="40528"/>
                  </a:cubicBezTo>
                  <a:cubicBezTo>
                    <a:pt x="8921" y="40571"/>
                    <a:pt x="8849" y="40615"/>
                    <a:pt x="8776" y="40658"/>
                  </a:cubicBezTo>
                  <a:cubicBezTo>
                    <a:pt x="8762" y="40673"/>
                    <a:pt x="8733" y="40687"/>
                    <a:pt x="8704" y="40687"/>
                  </a:cubicBezTo>
                  <a:lnTo>
                    <a:pt x="8486" y="40861"/>
                  </a:lnTo>
                  <a:cubicBezTo>
                    <a:pt x="8471" y="40876"/>
                    <a:pt x="8457" y="40876"/>
                    <a:pt x="8457" y="40890"/>
                  </a:cubicBezTo>
                  <a:cubicBezTo>
                    <a:pt x="8370" y="40963"/>
                    <a:pt x="8297" y="41035"/>
                    <a:pt x="8225" y="41108"/>
                  </a:cubicBezTo>
                  <a:cubicBezTo>
                    <a:pt x="8196" y="41122"/>
                    <a:pt x="8196" y="41151"/>
                    <a:pt x="8181" y="41151"/>
                  </a:cubicBezTo>
                  <a:cubicBezTo>
                    <a:pt x="8123" y="41224"/>
                    <a:pt x="8080" y="41267"/>
                    <a:pt x="8022" y="41340"/>
                  </a:cubicBezTo>
                  <a:cubicBezTo>
                    <a:pt x="8007" y="41369"/>
                    <a:pt x="7978" y="41398"/>
                    <a:pt x="7964" y="41412"/>
                  </a:cubicBezTo>
                  <a:cubicBezTo>
                    <a:pt x="7906" y="41485"/>
                    <a:pt x="7862" y="41586"/>
                    <a:pt x="7819" y="41659"/>
                  </a:cubicBezTo>
                  <a:cubicBezTo>
                    <a:pt x="7819" y="41674"/>
                    <a:pt x="7804" y="41674"/>
                    <a:pt x="7804" y="41688"/>
                  </a:cubicBezTo>
                  <a:cubicBezTo>
                    <a:pt x="7746" y="41775"/>
                    <a:pt x="7717" y="41891"/>
                    <a:pt x="7674" y="41978"/>
                  </a:cubicBezTo>
                  <a:cubicBezTo>
                    <a:pt x="7659" y="41993"/>
                    <a:pt x="7659" y="42036"/>
                    <a:pt x="7645" y="42051"/>
                  </a:cubicBezTo>
                  <a:cubicBezTo>
                    <a:pt x="7601" y="42138"/>
                    <a:pt x="7587" y="42210"/>
                    <a:pt x="7572" y="42312"/>
                  </a:cubicBezTo>
                  <a:cubicBezTo>
                    <a:pt x="7572" y="42326"/>
                    <a:pt x="7543" y="42341"/>
                    <a:pt x="7543" y="42355"/>
                  </a:cubicBezTo>
                  <a:cubicBezTo>
                    <a:pt x="7543" y="42384"/>
                    <a:pt x="7543" y="42399"/>
                    <a:pt x="7529" y="42413"/>
                  </a:cubicBezTo>
                  <a:lnTo>
                    <a:pt x="7529" y="42457"/>
                  </a:lnTo>
                  <a:cubicBezTo>
                    <a:pt x="6093" y="49086"/>
                    <a:pt x="6716" y="54032"/>
                    <a:pt x="8109" y="57644"/>
                  </a:cubicBezTo>
                  <a:cubicBezTo>
                    <a:pt x="6484" y="57441"/>
                    <a:pt x="4686" y="57324"/>
                    <a:pt x="2713" y="57324"/>
                  </a:cubicBezTo>
                  <a:lnTo>
                    <a:pt x="2684" y="57324"/>
                  </a:lnTo>
                  <a:cubicBezTo>
                    <a:pt x="2582" y="57324"/>
                    <a:pt x="2466" y="57324"/>
                    <a:pt x="2365" y="57339"/>
                  </a:cubicBezTo>
                  <a:cubicBezTo>
                    <a:pt x="2350" y="57339"/>
                    <a:pt x="2307" y="57339"/>
                    <a:pt x="2292" y="57354"/>
                  </a:cubicBezTo>
                  <a:cubicBezTo>
                    <a:pt x="2205" y="57368"/>
                    <a:pt x="2133" y="57397"/>
                    <a:pt x="2060" y="57412"/>
                  </a:cubicBezTo>
                  <a:cubicBezTo>
                    <a:pt x="2017" y="57412"/>
                    <a:pt x="2002" y="57426"/>
                    <a:pt x="1959" y="57426"/>
                  </a:cubicBezTo>
                  <a:cubicBezTo>
                    <a:pt x="1857" y="57470"/>
                    <a:pt x="1770" y="57484"/>
                    <a:pt x="1669" y="57542"/>
                  </a:cubicBezTo>
                  <a:lnTo>
                    <a:pt x="1654" y="57542"/>
                  </a:lnTo>
                  <a:cubicBezTo>
                    <a:pt x="1567" y="57571"/>
                    <a:pt x="1480" y="57629"/>
                    <a:pt x="1378" y="57687"/>
                  </a:cubicBezTo>
                  <a:cubicBezTo>
                    <a:pt x="1364" y="57702"/>
                    <a:pt x="1335" y="57702"/>
                    <a:pt x="1306" y="57716"/>
                  </a:cubicBezTo>
                  <a:cubicBezTo>
                    <a:pt x="1233" y="57774"/>
                    <a:pt x="1161" y="57803"/>
                    <a:pt x="1088" y="57861"/>
                  </a:cubicBezTo>
                  <a:cubicBezTo>
                    <a:pt x="1074" y="57876"/>
                    <a:pt x="1059" y="57876"/>
                    <a:pt x="1059" y="57905"/>
                  </a:cubicBezTo>
                  <a:cubicBezTo>
                    <a:pt x="972" y="57977"/>
                    <a:pt x="900" y="58050"/>
                    <a:pt x="798" y="58122"/>
                  </a:cubicBezTo>
                  <a:lnTo>
                    <a:pt x="784" y="58137"/>
                  </a:lnTo>
                  <a:cubicBezTo>
                    <a:pt x="711" y="58209"/>
                    <a:pt x="653" y="58282"/>
                    <a:pt x="610" y="58354"/>
                  </a:cubicBezTo>
                  <a:cubicBezTo>
                    <a:pt x="581" y="58369"/>
                    <a:pt x="566" y="58412"/>
                    <a:pt x="552" y="58427"/>
                  </a:cubicBezTo>
                  <a:cubicBezTo>
                    <a:pt x="494" y="58499"/>
                    <a:pt x="465" y="58572"/>
                    <a:pt x="407" y="58644"/>
                  </a:cubicBezTo>
                  <a:cubicBezTo>
                    <a:pt x="392" y="58659"/>
                    <a:pt x="392" y="58673"/>
                    <a:pt x="363" y="58702"/>
                  </a:cubicBezTo>
                  <a:cubicBezTo>
                    <a:pt x="363" y="58702"/>
                    <a:pt x="363" y="58717"/>
                    <a:pt x="349" y="58717"/>
                  </a:cubicBezTo>
                  <a:cubicBezTo>
                    <a:pt x="349" y="58731"/>
                    <a:pt x="334" y="58731"/>
                    <a:pt x="334" y="58746"/>
                  </a:cubicBezTo>
                  <a:cubicBezTo>
                    <a:pt x="276" y="58848"/>
                    <a:pt x="247" y="58935"/>
                    <a:pt x="204" y="59022"/>
                  </a:cubicBezTo>
                  <a:cubicBezTo>
                    <a:pt x="204" y="59036"/>
                    <a:pt x="189" y="59065"/>
                    <a:pt x="189" y="59080"/>
                  </a:cubicBezTo>
                  <a:cubicBezTo>
                    <a:pt x="146" y="59167"/>
                    <a:pt x="131" y="59254"/>
                    <a:pt x="102" y="59355"/>
                  </a:cubicBezTo>
                  <a:cubicBezTo>
                    <a:pt x="102" y="59370"/>
                    <a:pt x="73" y="59399"/>
                    <a:pt x="73" y="59428"/>
                  </a:cubicBezTo>
                  <a:lnTo>
                    <a:pt x="30" y="59689"/>
                  </a:lnTo>
                  <a:lnTo>
                    <a:pt x="30" y="59747"/>
                  </a:lnTo>
                  <a:cubicBezTo>
                    <a:pt x="1" y="59863"/>
                    <a:pt x="1" y="59964"/>
                    <a:pt x="1" y="60080"/>
                  </a:cubicBezTo>
                  <a:lnTo>
                    <a:pt x="1" y="60124"/>
                  </a:lnTo>
                  <a:cubicBezTo>
                    <a:pt x="1" y="60226"/>
                    <a:pt x="30" y="60313"/>
                    <a:pt x="30" y="60400"/>
                  </a:cubicBezTo>
                  <a:cubicBezTo>
                    <a:pt x="30" y="60443"/>
                    <a:pt x="30" y="60458"/>
                    <a:pt x="44" y="60487"/>
                  </a:cubicBezTo>
                  <a:lnTo>
                    <a:pt x="102" y="60762"/>
                  </a:lnTo>
                  <a:cubicBezTo>
                    <a:pt x="102" y="60777"/>
                    <a:pt x="102" y="60806"/>
                    <a:pt x="117" y="60806"/>
                  </a:cubicBezTo>
                  <a:cubicBezTo>
                    <a:pt x="146" y="60907"/>
                    <a:pt x="189" y="60994"/>
                    <a:pt x="218" y="61096"/>
                  </a:cubicBezTo>
                  <a:cubicBezTo>
                    <a:pt x="247" y="61110"/>
                    <a:pt x="247" y="61139"/>
                    <a:pt x="262" y="61168"/>
                  </a:cubicBezTo>
                  <a:cubicBezTo>
                    <a:pt x="291" y="61241"/>
                    <a:pt x="334" y="61328"/>
                    <a:pt x="392" y="61400"/>
                  </a:cubicBezTo>
                  <a:cubicBezTo>
                    <a:pt x="392" y="61415"/>
                    <a:pt x="407" y="61429"/>
                    <a:pt x="407" y="61429"/>
                  </a:cubicBezTo>
                  <a:cubicBezTo>
                    <a:pt x="421" y="61458"/>
                    <a:pt x="421" y="61473"/>
                    <a:pt x="436" y="61487"/>
                  </a:cubicBezTo>
                  <a:cubicBezTo>
                    <a:pt x="436" y="61487"/>
                    <a:pt x="436" y="61502"/>
                    <a:pt x="465" y="61502"/>
                  </a:cubicBezTo>
                  <a:cubicBezTo>
                    <a:pt x="6861" y="71568"/>
                    <a:pt x="14114" y="73469"/>
                    <a:pt x="18669" y="73469"/>
                  </a:cubicBezTo>
                  <a:cubicBezTo>
                    <a:pt x="20018" y="73469"/>
                    <a:pt x="21149" y="73309"/>
                    <a:pt x="21947" y="73135"/>
                  </a:cubicBezTo>
                  <a:lnTo>
                    <a:pt x="25268" y="74876"/>
                  </a:lnTo>
                  <a:cubicBezTo>
                    <a:pt x="25660" y="75064"/>
                    <a:pt x="26081" y="75180"/>
                    <a:pt x="26516" y="75180"/>
                  </a:cubicBezTo>
                  <a:cubicBezTo>
                    <a:pt x="27473" y="75180"/>
                    <a:pt x="28416" y="74658"/>
                    <a:pt x="28895" y="73744"/>
                  </a:cubicBezTo>
                  <a:cubicBezTo>
                    <a:pt x="29185" y="73179"/>
                    <a:pt x="29257" y="72555"/>
                    <a:pt x="29141" y="71975"/>
                  </a:cubicBezTo>
                  <a:lnTo>
                    <a:pt x="29141" y="71975"/>
                  </a:lnTo>
                  <a:cubicBezTo>
                    <a:pt x="32347" y="72410"/>
                    <a:pt x="34871" y="72497"/>
                    <a:pt x="35567" y="72511"/>
                  </a:cubicBezTo>
                  <a:lnTo>
                    <a:pt x="35639" y="72511"/>
                  </a:lnTo>
                  <a:cubicBezTo>
                    <a:pt x="36959" y="72511"/>
                    <a:pt x="38076" y="71554"/>
                    <a:pt x="38279" y="70234"/>
                  </a:cubicBezTo>
                  <a:lnTo>
                    <a:pt x="38787" y="66898"/>
                  </a:lnTo>
                  <a:lnTo>
                    <a:pt x="42863" y="66898"/>
                  </a:lnTo>
                  <a:cubicBezTo>
                    <a:pt x="42573" y="68029"/>
                    <a:pt x="43052" y="69262"/>
                    <a:pt x="44125" y="69886"/>
                  </a:cubicBezTo>
                  <a:lnTo>
                    <a:pt x="52843" y="74919"/>
                  </a:lnTo>
                  <a:cubicBezTo>
                    <a:pt x="53263" y="75166"/>
                    <a:pt x="53727" y="75282"/>
                    <a:pt x="54177" y="75282"/>
                  </a:cubicBezTo>
                  <a:cubicBezTo>
                    <a:pt x="54786" y="75282"/>
                    <a:pt x="55366" y="75093"/>
                    <a:pt x="55845" y="74702"/>
                  </a:cubicBezTo>
                  <a:cubicBezTo>
                    <a:pt x="56048" y="74542"/>
                    <a:pt x="56237" y="74339"/>
                    <a:pt x="56382" y="74150"/>
                  </a:cubicBezTo>
                  <a:cubicBezTo>
                    <a:pt x="56889" y="74818"/>
                    <a:pt x="57687" y="75195"/>
                    <a:pt x="58499" y="75195"/>
                  </a:cubicBezTo>
                  <a:cubicBezTo>
                    <a:pt x="58920" y="75195"/>
                    <a:pt x="59355" y="75108"/>
                    <a:pt x="59747" y="74890"/>
                  </a:cubicBezTo>
                  <a:lnTo>
                    <a:pt x="63069" y="73150"/>
                  </a:lnTo>
                  <a:cubicBezTo>
                    <a:pt x="63866" y="73324"/>
                    <a:pt x="64983" y="73498"/>
                    <a:pt x="66347" y="73498"/>
                  </a:cubicBezTo>
                  <a:cubicBezTo>
                    <a:pt x="70916" y="73498"/>
                    <a:pt x="78154" y="71583"/>
                    <a:pt x="84551" y="61531"/>
                  </a:cubicBezTo>
                  <a:cubicBezTo>
                    <a:pt x="84551" y="61531"/>
                    <a:pt x="84551" y="61502"/>
                    <a:pt x="84565" y="61502"/>
                  </a:cubicBezTo>
                  <a:cubicBezTo>
                    <a:pt x="84594" y="61487"/>
                    <a:pt x="84594" y="61473"/>
                    <a:pt x="84609" y="61458"/>
                  </a:cubicBezTo>
                  <a:cubicBezTo>
                    <a:pt x="84609" y="61429"/>
                    <a:pt x="84623" y="61415"/>
                    <a:pt x="84623" y="61415"/>
                  </a:cubicBezTo>
                  <a:cubicBezTo>
                    <a:pt x="84681" y="61342"/>
                    <a:pt x="84710" y="61270"/>
                    <a:pt x="84754" y="61183"/>
                  </a:cubicBezTo>
                  <a:cubicBezTo>
                    <a:pt x="84768" y="61168"/>
                    <a:pt x="84768" y="61125"/>
                    <a:pt x="84783" y="61110"/>
                  </a:cubicBezTo>
                  <a:cubicBezTo>
                    <a:pt x="84826" y="61023"/>
                    <a:pt x="84855" y="60907"/>
                    <a:pt x="84899" y="60820"/>
                  </a:cubicBezTo>
                  <a:cubicBezTo>
                    <a:pt x="84899" y="60806"/>
                    <a:pt x="84899" y="60777"/>
                    <a:pt x="84913" y="60777"/>
                  </a:cubicBezTo>
                  <a:cubicBezTo>
                    <a:pt x="84928" y="60690"/>
                    <a:pt x="84971" y="60603"/>
                    <a:pt x="84971" y="60516"/>
                  </a:cubicBezTo>
                  <a:cubicBezTo>
                    <a:pt x="84971" y="60472"/>
                    <a:pt x="84986" y="60458"/>
                    <a:pt x="84986" y="60414"/>
                  </a:cubicBezTo>
                  <a:cubicBezTo>
                    <a:pt x="85000" y="60327"/>
                    <a:pt x="85000" y="60240"/>
                    <a:pt x="85000" y="60153"/>
                  </a:cubicBezTo>
                  <a:lnTo>
                    <a:pt x="85000" y="60095"/>
                  </a:lnTo>
                  <a:cubicBezTo>
                    <a:pt x="85000" y="60008"/>
                    <a:pt x="85000" y="59892"/>
                    <a:pt x="84986" y="59790"/>
                  </a:cubicBezTo>
                  <a:lnTo>
                    <a:pt x="84986" y="59732"/>
                  </a:lnTo>
                  <a:cubicBezTo>
                    <a:pt x="84971" y="59645"/>
                    <a:pt x="84971" y="59544"/>
                    <a:pt x="84928" y="59457"/>
                  </a:cubicBezTo>
                  <a:cubicBezTo>
                    <a:pt x="84928" y="59442"/>
                    <a:pt x="84913" y="59399"/>
                    <a:pt x="84913" y="59384"/>
                  </a:cubicBezTo>
                  <a:cubicBezTo>
                    <a:pt x="84899" y="59297"/>
                    <a:pt x="84855" y="59210"/>
                    <a:pt x="84826" y="59109"/>
                  </a:cubicBezTo>
                  <a:cubicBezTo>
                    <a:pt x="84826" y="59094"/>
                    <a:pt x="84812" y="59080"/>
                    <a:pt x="84812" y="59065"/>
                  </a:cubicBezTo>
                  <a:cubicBezTo>
                    <a:pt x="84768" y="58964"/>
                    <a:pt x="84739" y="58877"/>
                    <a:pt x="84681" y="58790"/>
                  </a:cubicBezTo>
                  <a:cubicBezTo>
                    <a:pt x="84681" y="58775"/>
                    <a:pt x="84667" y="58775"/>
                    <a:pt x="84667" y="58746"/>
                  </a:cubicBezTo>
                  <a:cubicBezTo>
                    <a:pt x="84667" y="58746"/>
                    <a:pt x="84667" y="58731"/>
                    <a:pt x="84638" y="58731"/>
                  </a:cubicBezTo>
                  <a:cubicBezTo>
                    <a:pt x="84623" y="58717"/>
                    <a:pt x="84623" y="58702"/>
                    <a:pt x="84609" y="58673"/>
                  </a:cubicBezTo>
                  <a:cubicBezTo>
                    <a:pt x="84565" y="58601"/>
                    <a:pt x="84522" y="58528"/>
                    <a:pt x="84464" y="58456"/>
                  </a:cubicBezTo>
                  <a:cubicBezTo>
                    <a:pt x="84449" y="58441"/>
                    <a:pt x="84420" y="58412"/>
                    <a:pt x="84406" y="58383"/>
                  </a:cubicBezTo>
                  <a:cubicBezTo>
                    <a:pt x="84348" y="58311"/>
                    <a:pt x="84275" y="58238"/>
                    <a:pt x="84231" y="58166"/>
                  </a:cubicBezTo>
                  <a:lnTo>
                    <a:pt x="84188" y="58137"/>
                  </a:lnTo>
                  <a:cubicBezTo>
                    <a:pt x="84115" y="58064"/>
                    <a:pt x="84028" y="57992"/>
                    <a:pt x="83956" y="57919"/>
                  </a:cubicBezTo>
                  <a:cubicBezTo>
                    <a:pt x="83941" y="57905"/>
                    <a:pt x="83912" y="57905"/>
                    <a:pt x="83898" y="57876"/>
                  </a:cubicBezTo>
                  <a:cubicBezTo>
                    <a:pt x="83825" y="57832"/>
                    <a:pt x="83753" y="57774"/>
                    <a:pt x="83680" y="57731"/>
                  </a:cubicBezTo>
                  <a:cubicBezTo>
                    <a:pt x="83666" y="57716"/>
                    <a:pt x="83622" y="57702"/>
                    <a:pt x="83608" y="57687"/>
                  </a:cubicBezTo>
                  <a:cubicBezTo>
                    <a:pt x="83521" y="57629"/>
                    <a:pt x="83448" y="57586"/>
                    <a:pt x="83361" y="57557"/>
                  </a:cubicBezTo>
                  <a:cubicBezTo>
                    <a:pt x="83332" y="57557"/>
                    <a:pt x="83332" y="57542"/>
                    <a:pt x="83318" y="57542"/>
                  </a:cubicBezTo>
                  <a:cubicBezTo>
                    <a:pt x="83231" y="57499"/>
                    <a:pt x="83115" y="57470"/>
                    <a:pt x="83028" y="57426"/>
                  </a:cubicBezTo>
                  <a:cubicBezTo>
                    <a:pt x="82999" y="57426"/>
                    <a:pt x="82970" y="57412"/>
                    <a:pt x="82941" y="57412"/>
                  </a:cubicBezTo>
                  <a:cubicBezTo>
                    <a:pt x="82868" y="57383"/>
                    <a:pt x="82781" y="57368"/>
                    <a:pt x="82708" y="57354"/>
                  </a:cubicBezTo>
                  <a:cubicBezTo>
                    <a:pt x="82679" y="57354"/>
                    <a:pt x="82650" y="57339"/>
                    <a:pt x="82636" y="57339"/>
                  </a:cubicBezTo>
                  <a:cubicBezTo>
                    <a:pt x="82520" y="57310"/>
                    <a:pt x="82418" y="57310"/>
                    <a:pt x="82302" y="57310"/>
                  </a:cubicBezTo>
                  <a:lnTo>
                    <a:pt x="82288" y="57310"/>
                  </a:lnTo>
                  <a:cubicBezTo>
                    <a:pt x="80315" y="57310"/>
                    <a:pt x="78516" y="57441"/>
                    <a:pt x="76877" y="57644"/>
                  </a:cubicBezTo>
                  <a:cubicBezTo>
                    <a:pt x="78284" y="54017"/>
                    <a:pt x="78894" y="49086"/>
                    <a:pt x="77458" y="42442"/>
                  </a:cubicBezTo>
                  <a:lnTo>
                    <a:pt x="77458" y="42413"/>
                  </a:lnTo>
                  <a:cubicBezTo>
                    <a:pt x="77458" y="42399"/>
                    <a:pt x="77458" y="42370"/>
                    <a:pt x="77443" y="42355"/>
                  </a:cubicBezTo>
                  <a:cubicBezTo>
                    <a:pt x="77443" y="42341"/>
                    <a:pt x="77429" y="42326"/>
                    <a:pt x="77429" y="42312"/>
                  </a:cubicBezTo>
                  <a:cubicBezTo>
                    <a:pt x="77414" y="42210"/>
                    <a:pt x="77385" y="42138"/>
                    <a:pt x="77356" y="42051"/>
                  </a:cubicBezTo>
                  <a:cubicBezTo>
                    <a:pt x="77342" y="42036"/>
                    <a:pt x="77342" y="41993"/>
                    <a:pt x="77313" y="41978"/>
                  </a:cubicBezTo>
                  <a:cubicBezTo>
                    <a:pt x="77284" y="41891"/>
                    <a:pt x="77240" y="41775"/>
                    <a:pt x="77197" y="41688"/>
                  </a:cubicBezTo>
                  <a:cubicBezTo>
                    <a:pt x="77197" y="41674"/>
                    <a:pt x="77168" y="41674"/>
                    <a:pt x="77168" y="41645"/>
                  </a:cubicBezTo>
                  <a:cubicBezTo>
                    <a:pt x="77139" y="41586"/>
                    <a:pt x="77080" y="41485"/>
                    <a:pt x="77022" y="41412"/>
                  </a:cubicBezTo>
                  <a:cubicBezTo>
                    <a:pt x="77008" y="41398"/>
                    <a:pt x="76993" y="41369"/>
                    <a:pt x="76979" y="41340"/>
                  </a:cubicBezTo>
                  <a:cubicBezTo>
                    <a:pt x="76921" y="41267"/>
                    <a:pt x="76863" y="41195"/>
                    <a:pt x="76805" y="41151"/>
                  </a:cubicBezTo>
                  <a:cubicBezTo>
                    <a:pt x="76790" y="41122"/>
                    <a:pt x="76790" y="41108"/>
                    <a:pt x="76776" y="41108"/>
                  </a:cubicBezTo>
                  <a:cubicBezTo>
                    <a:pt x="76703" y="41035"/>
                    <a:pt x="76631" y="40963"/>
                    <a:pt x="76544" y="40890"/>
                  </a:cubicBezTo>
                  <a:lnTo>
                    <a:pt x="76500" y="40847"/>
                  </a:lnTo>
                  <a:lnTo>
                    <a:pt x="76283" y="40687"/>
                  </a:lnTo>
                  <a:cubicBezTo>
                    <a:pt x="76268" y="40673"/>
                    <a:pt x="76225" y="40658"/>
                    <a:pt x="76210" y="40658"/>
                  </a:cubicBezTo>
                  <a:cubicBezTo>
                    <a:pt x="76138" y="40600"/>
                    <a:pt x="76051" y="40557"/>
                    <a:pt x="75978" y="40528"/>
                  </a:cubicBezTo>
                  <a:cubicBezTo>
                    <a:pt x="75964" y="40528"/>
                    <a:pt x="75935" y="40513"/>
                    <a:pt x="75920" y="40513"/>
                  </a:cubicBezTo>
                  <a:lnTo>
                    <a:pt x="75644" y="40397"/>
                  </a:lnTo>
                  <a:lnTo>
                    <a:pt x="75601" y="40397"/>
                  </a:lnTo>
                  <a:cubicBezTo>
                    <a:pt x="75572" y="40397"/>
                    <a:pt x="75557" y="40397"/>
                    <a:pt x="75543" y="40383"/>
                  </a:cubicBezTo>
                  <a:cubicBezTo>
                    <a:pt x="75470" y="40368"/>
                    <a:pt x="75383" y="40339"/>
                    <a:pt x="75311" y="40325"/>
                  </a:cubicBezTo>
                  <a:cubicBezTo>
                    <a:pt x="75267" y="40325"/>
                    <a:pt x="75238" y="40310"/>
                    <a:pt x="75209" y="40310"/>
                  </a:cubicBezTo>
                  <a:cubicBezTo>
                    <a:pt x="75122" y="40296"/>
                    <a:pt x="75035" y="40296"/>
                    <a:pt x="74948" y="40296"/>
                  </a:cubicBezTo>
                  <a:lnTo>
                    <a:pt x="74890" y="40296"/>
                  </a:lnTo>
                  <a:cubicBezTo>
                    <a:pt x="74774" y="40296"/>
                    <a:pt x="74673" y="40296"/>
                    <a:pt x="74586" y="40310"/>
                  </a:cubicBezTo>
                  <a:cubicBezTo>
                    <a:pt x="74542" y="40310"/>
                    <a:pt x="74528" y="40310"/>
                    <a:pt x="74484" y="40325"/>
                  </a:cubicBezTo>
                  <a:cubicBezTo>
                    <a:pt x="74412" y="40339"/>
                    <a:pt x="74339" y="40339"/>
                    <a:pt x="74267" y="40368"/>
                  </a:cubicBezTo>
                  <a:cubicBezTo>
                    <a:pt x="74237" y="40368"/>
                    <a:pt x="74194" y="40383"/>
                    <a:pt x="74165" y="40383"/>
                  </a:cubicBezTo>
                  <a:cubicBezTo>
                    <a:pt x="74092" y="40397"/>
                    <a:pt x="74005" y="40441"/>
                    <a:pt x="73933" y="40455"/>
                  </a:cubicBezTo>
                  <a:cubicBezTo>
                    <a:pt x="73889" y="40470"/>
                    <a:pt x="73860" y="40470"/>
                    <a:pt x="73831" y="40484"/>
                  </a:cubicBezTo>
                  <a:cubicBezTo>
                    <a:pt x="73759" y="40528"/>
                    <a:pt x="73672" y="40557"/>
                    <a:pt x="73599" y="40600"/>
                  </a:cubicBezTo>
                  <a:lnTo>
                    <a:pt x="73498" y="40658"/>
                  </a:lnTo>
                  <a:cubicBezTo>
                    <a:pt x="73440" y="40687"/>
                    <a:pt x="73367" y="40731"/>
                    <a:pt x="73309" y="40774"/>
                  </a:cubicBezTo>
                  <a:cubicBezTo>
                    <a:pt x="73295" y="40803"/>
                    <a:pt x="73251" y="40818"/>
                    <a:pt x="73237" y="40832"/>
                  </a:cubicBezTo>
                  <a:cubicBezTo>
                    <a:pt x="73150" y="40905"/>
                    <a:pt x="73077" y="40963"/>
                    <a:pt x="73005" y="41050"/>
                  </a:cubicBezTo>
                  <a:lnTo>
                    <a:pt x="72990" y="41064"/>
                  </a:lnTo>
                  <a:cubicBezTo>
                    <a:pt x="72526" y="41528"/>
                    <a:pt x="72120" y="41964"/>
                    <a:pt x="71699" y="42399"/>
                  </a:cubicBezTo>
                  <a:cubicBezTo>
                    <a:pt x="70669" y="40034"/>
                    <a:pt x="69755" y="38337"/>
                    <a:pt x="69480" y="37801"/>
                  </a:cubicBezTo>
                  <a:cubicBezTo>
                    <a:pt x="68995" y="36917"/>
                    <a:pt x="68085" y="36409"/>
                    <a:pt x="67132" y="36409"/>
                  </a:cubicBezTo>
                  <a:cubicBezTo>
                    <a:pt x="66803" y="36409"/>
                    <a:pt x="66468" y="36470"/>
                    <a:pt x="66144" y="36597"/>
                  </a:cubicBezTo>
                  <a:lnTo>
                    <a:pt x="60226" y="38918"/>
                  </a:lnTo>
                  <a:lnTo>
                    <a:pt x="57615" y="34377"/>
                  </a:lnTo>
                  <a:lnTo>
                    <a:pt x="60269" y="34377"/>
                  </a:lnTo>
                  <a:cubicBezTo>
                    <a:pt x="61763" y="34377"/>
                    <a:pt x="62953" y="33188"/>
                    <a:pt x="62953" y="31694"/>
                  </a:cubicBezTo>
                  <a:lnTo>
                    <a:pt x="62953" y="21628"/>
                  </a:lnTo>
                  <a:cubicBezTo>
                    <a:pt x="62953" y="20525"/>
                    <a:pt x="62285" y="19553"/>
                    <a:pt x="61270" y="19147"/>
                  </a:cubicBezTo>
                  <a:cubicBezTo>
                    <a:pt x="60952" y="19024"/>
                    <a:pt x="60618" y="18964"/>
                    <a:pt x="60286" y="18964"/>
                  </a:cubicBezTo>
                  <a:cubicBezTo>
                    <a:pt x="59561" y="18964"/>
                    <a:pt x="58848" y="19252"/>
                    <a:pt x="58340" y="19800"/>
                  </a:cubicBezTo>
                  <a:lnTo>
                    <a:pt x="58267" y="19887"/>
                  </a:lnTo>
                  <a:cubicBezTo>
                    <a:pt x="56889" y="18132"/>
                    <a:pt x="55250" y="16246"/>
                    <a:pt x="53437" y="14520"/>
                  </a:cubicBezTo>
                  <a:cubicBezTo>
                    <a:pt x="54308" y="13766"/>
                    <a:pt x="55221" y="12924"/>
                    <a:pt x="56121" y="12025"/>
                  </a:cubicBezTo>
                  <a:cubicBezTo>
                    <a:pt x="56193" y="11953"/>
                    <a:pt x="56266" y="11866"/>
                    <a:pt x="56338" y="11764"/>
                  </a:cubicBezTo>
                  <a:cubicBezTo>
                    <a:pt x="56353" y="11750"/>
                    <a:pt x="56353" y="11735"/>
                    <a:pt x="56382" y="11721"/>
                  </a:cubicBezTo>
                  <a:cubicBezTo>
                    <a:pt x="56425" y="11648"/>
                    <a:pt x="56469" y="11576"/>
                    <a:pt x="56527" y="11503"/>
                  </a:cubicBezTo>
                  <a:cubicBezTo>
                    <a:pt x="56541" y="11474"/>
                    <a:pt x="56556" y="11445"/>
                    <a:pt x="56556" y="11430"/>
                  </a:cubicBezTo>
                  <a:cubicBezTo>
                    <a:pt x="56614" y="11329"/>
                    <a:pt x="56643" y="11242"/>
                    <a:pt x="56701" y="11140"/>
                  </a:cubicBezTo>
                  <a:cubicBezTo>
                    <a:pt x="56744" y="11039"/>
                    <a:pt x="56773" y="10937"/>
                    <a:pt x="56788" y="10850"/>
                  </a:cubicBezTo>
                  <a:cubicBezTo>
                    <a:pt x="56788" y="10821"/>
                    <a:pt x="56817" y="10792"/>
                    <a:pt x="56817" y="10778"/>
                  </a:cubicBezTo>
                  <a:lnTo>
                    <a:pt x="56860" y="10502"/>
                  </a:lnTo>
                  <a:lnTo>
                    <a:pt x="56860" y="10444"/>
                  </a:lnTo>
                  <a:cubicBezTo>
                    <a:pt x="56889" y="10343"/>
                    <a:pt x="56889" y="10227"/>
                    <a:pt x="56889" y="10125"/>
                  </a:cubicBezTo>
                  <a:lnTo>
                    <a:pt x="56889" y="10081"/>
                  </a:lnTo>
                  <a:cubicBezTo>
                    <a:pt x="56889" y="9994"/>
                    <a:pt x="56860" y="9878"/>
                    <a:pt x="56860" y="9791"/>
                  </a:cubicBezTo>
                  <a:cubicBezTo>
                    <a:pt x="56860" y="9762"/>
                    <a:pt x="56860" y="9733"/>
                    <a:pt x="56846" y="9704"/>
                  </a:cubicBezTo>
                  <a:cubicBezTo>
                    <a:pt x="56831" y="9617"/>
                    <a:pt x="56817" y="9545"/>
                    <a:pt x="56788" y="9443"/>
                  </a:cubicBezTo>
                  <a:cubicBezTo>
                    <a:pt x="56788" y="9429"/>
                    <a:pt x="56788" y="9414"/>
                    <a:pt x="56773" y="9400"/>
                  </a:cubicBezTo>
                  <a:lnTo>
                    <a:pt x="56773" y="9371"/>
                  </a:lnTo>
                  <a:lnTo>
                    <a:pt x="56773" y="9342"/>
                  </a:lnTo>
                  <a:lnTo>
                    <a:pt x="56672" y="9066"/>
                  </a:lnTo>
                  <a:cubicBezTo>
                    <a:pt x="56672" y="9052"/>
                    <a:pt x="56643" y="9037"/>
                    <a:pt x="56643" y="9008"/>
                  </a:cubicBezTo>
                  <a:cubicBezTo>
                    <a:pt x="56614" y="8921"/>
                    <a:pt x="56556" y="8849"/>
                    <a:pt x="56527" y="8776"/>
                  </a:cubicBezTo>
                  <a:cubicBezTo>
                    <a:pt x="56498" y="8762"/>
                    <a:pt x="56483" y="8733"/>
                    <a:pt x="56483" y="8703"/>
                  </a:cubicBezTo>
                  <a:lnTo>
                    <a:pt x="56324" y="8486"/>
                  </a:lnTo>
                  <a:cubicBezTo>
                    <a:pt x="56309" y="8471"/>
                    <a:pt x="56309" y="8457"/>
                    <a:pt x="56280" y="8457"/>
                  </a:cubicBezTo>
                  <a:cubicBezTo>
                    <a:pt x="56208" y="8355"/>
                    <a:pt x="56135" y="8283"/>
                    <a:pt x="56063" y="8210"/>
                  </a:cubicBezTo>
                  <a:cubicBezTo>
                    <a:pt x="56048" y="8196"/>
                    <a:pt x="56034" y="8196"/>
                    <a:pt x="56034" y="8181"/>
                  </a:cubicBezTo>
                  <a:cubicBezTo>
                    <a:pt x="55961" y="8123"/>
                    <a:pt x="55903" y="8065"/>
                    <a:pt x="55831" y="8022"/>
                  </a:cubicBezTo>
                  <a:cubicBezTo>
                    <a:pt x="55816" y="7993"/>
                    <a:pt x="55773" y="7978"/>
                    <a:pt x="55758" y="7964"/>
                  </a:cubicBezTo>
                  <a:cubicBezTo>
                    <a:pt x="55685" y="7906"/>
                    <a:pt x="55613" y="7877"/>
                    <a:pt x="55526" y="7819"/>
                  </a:cubicBezTo>
                  <a:cubicBezTo>
                    <a:pt x="55511" y="7819"/>
                    <a:pt x="55482" y="7804"/>
                    <a:pt x="55482" y="7804"/>
                  </a:cubicBezTo>
                  <a:cubicBezTo>
                    <a:pt x="55395" y="7746"/>
                    <a:pt x="55308" y="7717"/>
                    <a:pt x="55192" y="7674"/>
                  </a:cubicBezTo>
                  <a:cubicBezTo>
                    <a:pt x="55163" y="7659"/>
                    <a:pt x="55149" y="7659"/>
                    <a:pt x="55105" y="7630"/>
                  </a:cubicBezTo>
                  <a:cubicBezTo>
                    <a:pt x="55033" y="7601"/>
                    <a:pt x="54946" y="7587"/>
                    <a:pt x="54859" y="7558"/>
                  </a:cubicBezTo>
                  <a:cubicBezTo>
                    <a:pt x="54830" y="7558"/>
                    <a:pt x="54815" y="7543"/>
                    <a:pt x="54801" y="7543"/>
                  </a:cubicBezTo>
                  <a:cubicBezTo>
                    <a:pt x="54786" y="7543"/>
                    <a:pt x="54757" y="7543"/>
                    <a:pt x="54743" y="7529"/>
                  </a:cubicBezTo>
                  <a:lnTo>
                    <a:pt x="54714" y="7529"/>
                  </a:lnTo>
                  <a:cubicBezTo>
                    <a:pt x="52068" y="6957"/>
                    <a:pt x="49691" y="6711"/>
                    <a:pt x="47559" y="6711"/>
                  </a:cubicBezTo>
                  <a:cubicBezTo>
                    <a:pt x="44339" y="6711"/>
                    <a:pt x="41680" y="7271"/>
                    <a:pt x="39498" y="8109"/>
                  </a:cubicBezTo>
                  <a:cubicBezTo>
                    <a:pt x="39701" y="6470"/>
                    <a:pt x="39817" y="4686"/>
                    <a:pt x="39817" y="2698"/>
                  </a:cubicBezTo>
                  <a:lnTo>
                    <a:pt x="39817" y="2684"/>
                  </a:lnTo>
                  <a:cubicBezTo>
                    <a:pt x="39817" y="2582"/>
                    <a:pt x="39817" y="2466"/>
                    <a:pt x="39802" y="2365"/>
                  </a:cubicBezTo>
                  <a:cubicBezTo>
                    <a:pt x="39802" y="2336"/>
                    <a:pt x="39802" y="2307"/>
                    <a:pt x="39788" y="2292"/>
                  </a:cubicBezTo>
                  <a:cubicBezTo>
                    <a:pt x="39773" y="2205"/>
                    <a:pt x="39744" y="2133"/>
                    <a:pt x="39730" y="2031"/>
                  </a:cubicBezTo>
                  <a:cubicBezTo>
                    <a:pt x="39730" y="2002"/>
                    <a:pt x="39715" y="1988"/>
                    <a:pt x="39715" y="1944"/>
                  </a:cubicBezTo>
                  <a:cubicBezTo>
                    <a:pt x="39672" y="1843"/>
                    <a:pt x="39657" y="1741"/>
                    <a:pt x="39599" y="1640"/>
                  </a:cubicBezTo>
                  <a:cubicBezTo>
                    <a:pt x="39570" y="1552"/>
                    <a:pt x="39512" y="1451"/>
                    <a:pt x="39454" y="1364"/>
                  </a:cubicBezTo>
                  <a:cubicBezTo>
                    <a:pt x="39440" y="1349"/>
                    <a:pt x="39425" y="1306"/>
                    <a:pt x="39425" y="1291"/>
                  </a:cubicBezTo>
                  <a:cubicBezTo>
                    <a:pt x="39367" y="1219"/>
                    <a:pt x="39338" y="1146"/>
                    <a:pt x="39280" y="1074"/>
                  </a:cubicBezTo>
                  <a:cubicBezTo>
                    <a:pt x="39266" y="1059"/>
                    <a:pt x="39266" y="1030"/>
                    <a:pt x="39237" y="1016"/>
                  </a:cubicBezTo>
                  <a:cubicBezTo>
                    <a:pt x="39164" y="929"/>
                    <a:pt x="39092" y="856"/>
                    <a:pt x="39019" y="769"/>
                  </a:cubicBezTo>
                  <a:lnTo>
                    <a:pt x="39005" y="755"/>
                  </a:lnTo>
                  <a:cubicBezTo>
                    <a:pt x="38932" y="682"/>
                    <a:pt x="38860" y="624"/>
                    <a:pt x="38787" y="566"/>
                  </a:cubicBezTo>
                  <a:cubicBezTo>
                    <a:pt x="38773" y="552"/>
                    <a:pt x="38729" y="523"/>
                    <a:pt x="38715" y="508"/>
                  </a:cubicBezTo>
                  <a:cubicBezTo>
                    <a:pt x="38642" y="465"/>
                    <a:pt x="38570" y="421"/>
                    <a:pt x="38497" y="363"/>
                  </a:cubicBezTo>
                  <a:cubicBezTo>
                    <a:pt x="38482" y="349"/>
                    <a:pt x="38468" y="349"/>
                    <a:pt x="38439" y="334"/>
                  </a:cubicBezTo>
                  <a:cubicBezTo>
                    <a:pt x="38439" y="334"/>
                    <a:pt x="38424" y="334"/>
                    <a:pt x="38424" y="320"/>
                  </a:cubicBezTo>
                  <a:cubicBezTo>
                    <a:pt x="38410" y="320"/>
                    <a:pt x="38410" y="291"/>
                    <a:pt x="38395" y="291"/>
                  </a:cubicBezTo>
                  <a:cubicBezTo>
                    <a:pt x="38294" y="247"/>
                    <a:pt x="38207" y="204"/>
                    <a:pt x="38120" y="160"/>
                  </a:cubicBezTo>
                  <a:cubicBezTo>
                    <a:pt x="38105" y="160"/>
                    <a:pt x="38076" y="146"/>
                    <a:pt x="38062" y="146"/>
                  </a:cubicBezTo>
                  <a:cubicBezTo>
                    <a:pt x="37975" y="116"/>
                    <a:pt x="37902" y="102"/>
                    <a:pt x="37815" y="73"/>
                  </a:cubicBezTo>
                  <a:cubicBezTo>
                    <a:pt x="37772" y="73"/>
                    <a:pt x="37757" y="58"/>
                    <a:pt x="37714" y="58"/>
                  </a:cubicBezTo>
                  <a:cubicBezTo>
                    <a:pt x="37627" y="44"/>
                    <a:pt x="37554" y="15"/>
                    <a:pt x="37467" y="15"/>
                  </a:cubicBezTo>
                  <a:lnTo>
                    <a:pt x="37395" y="15"/>
                  </a:lnTo>
                  <a:cubicBezTo>
                    <a:pt x="37279" y="0"/>
                    <a:pt x="37177" y="0"/>
                    <a:pt x="370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191;p40">
              <a:extLst>
                <a:ext uri="{FF2B5EF4-FFF2-40B4-BE49-F238E27FC236}">
                  <a16:creationId xmlns:a16="http://schemas.microsoft.com/office/drawing/2014/main" id="{7CA6BC68-65FA-4FC6-86F2-1B942FD108F3}"/>
                </a:ext>
              </a:extLst>
            </p:cNvPr>
            <p:cNvSpPr/>
            <p:nvPr/>
          </p:nvSpPr>
          <p:spPr>
            <a:xfrm>
              <a:off x="5443975" y="4273725"/>
              <a:ext cx="102650" cy="123325"/>
            </a:xfrm>
            <a:custGeom>
              <a:avLst/>
              <a:gdLst/>
              <a:ahLst/>
              <a:cxnLst/>
              <a:rect l="l" t="t" r="r" b="b"/>
              <a:pathLst>
                <a:path w="4106" h="4933" extrusionOk="0">
                  <a:moveTo>
                    <a:pt x="2423" y="856"/>
                  </a:moveTo>
                  <a:cubicBezTo>
                    <a:pt x="2539" y="856"/>
                    <a:pt x="2670" y="914"/>
                    <a:pt x="2786" y="1059"/>
                  </a:cubicBezTo>
                  <a:cubicBezTo>
                    <a:pt x="2887" y="1190"/>
                    <a:pt x="2945" y="1364"/>
                    <a:pt x="2945" y="1567"/>
                  </a:cubicBezTo>
                  <a:cubicBezTo>
                    <a:pt x="2945" y="1727"/>
                    <a:pt x="2916" y="1872"/>
                    <a:pt x="2873" y="2002"/>
                  </a:cubicBezTo>
                  <a:cubicBezTo>
                    <a:pt x="2815" y="2133"/>
                    <a:pt x="2742" y="2234"/>
                    <a:pt x="2670" y="2307"/>
                  </a:cubicBezTo>
                  <a:cubicBezTo>
                    <a:pt x="2583" y="2379"/>
                    <a:pt x="2510" y="2423"/>
                    <a:pt x="2423" y="2423"/>
                  </a:cubicBezTo>
                  <a:lnTo>
                    <a:pt x="886" y="2423"/>
                  </a:lnTo>
                  <a:lnTo>
                    <a:pt x="886" y="856"/>
                  </a:lnTo>
                  <a:close/>
                  <a:moveTo>
                    <a:pt x="436" y="1"/>
                  </a:moveTo>
                  <a:cubicBezTo>
                    <a:pt x="305" y="1"/>
                    <a:pt x="218" y="44"/>
                    <a:pt x="131" y="131"/>
                  </a:cubicBezTo>
                  <a:cubicBezTo>
                    <a:pt x="44" y="218"/>
                    <a:pt x="1" y="305"/>
                    <a:pt x="1" y="436"/>
                  </a:cubicBezTo>
                  <a:lnTo>
                    <a:pt x="1" y="4497"/>
                  </a:lnTo>
                  <a:cubicBezTo>
                    <a:pt x="1" y="4628"/>
                    <a:pt x="59" y="4715"/>
                    <a:pt x="160" y="4816"/>
                  </a:cubicBezTo>
                  <a:cubicBezTo>
                    <a:pt x="262" y="4903"/>
                    <a:pt x="378" y="4932"/>
                    <a:pt x="509" y="4932"/>
                  </a:cubicBezTo>
                  <a:cubicBezTo>
                    <a:pt x="625" y="4932"/>
                    <a:pt x="712" y="4903"/>
                    <a:pt x="828" y="4816"/>
                  </a:cubicBezTo>
                  <a:cubicBezTo>
                    <a:pt x="871" y="4715"/>
                    <a:pt x="915" y="4628"/>
                    <a:pt x="915" y="4497"/>
                  </a:cubicBezTo>
                  <a:lnTo>
                    <a:pt x="915" y="3148"/>
                  </a:lnTo>
                  <a:lnTo>
                    <a:pt x="2220" y="3148"/>
                  </a:lnTo>
                  <a:cubicBezTo>
                    <a:pt x="2307" y="3148"/>
                    <a:pt x="2423" y="3163"/>
                    <a:pt x="2496" y="3177"/>
                  </a:cubicBezTo>
                  <a:cubicBezTo>
                    <a:pt x="2583" y="3192"/>
                    <a:pt x="2641" y="3235"/>
                    <a:pt x="2684" y="3293"/>
                  </a:cubicBezTo>
                  <a:cubicBezTo>
                    <a:pt x="2742" y="3337"/>
                    <a:pt x="2786" y="3395"/>
                    <a:pt x="2815" y="3467"/>
                  </a:cubicBezTo>
                  <a:cubicBezTo>
                    <a:pt x="2829" y="3540"/>
                    <a:pt x="2858" y="3612"/>
                    <a:pt x="2858" y="3685"/>
                  </a:cubicBezTo>
                  <a:cubicBezTo>
                    <a:pt x="2858" y="3946"/>
                    <a:pt x="2873" y="4120"/>
                    <a:pt x="2931" y="4280"/>
                  </a:cubicBezTo>
                  <a:cubicBezTo>
                    <a:pt x="2974" y="4425"/>
                    <a:pt x="3047" y="4555"/>
                    <a:pt x="3119" y="4642"/>
                  </a:cubicBezTo>
                  <a:cubicBezTo>
                    <a:pt x="3192" y="4744"/>
                    <a:pt x="3279" y="4787"/>
                    <a:pt x="3366" y="4845"/>
                  </a:cubicBezTo>
                  <a:cubicBezTo>
                    <a:pt x="3410" y="4889"/>
                    <a:pt x="3482" y="4903"/>
                    <a:pt x="3555" y="4918"/>
                  </a:cubicBezTo>
                  <a:cubicBezTo>
                    <a:pt x="3591" y="4925"/>
                    <a:pt x="3631" y="4929"/>
                    <a:pt x="3671" y="4929"/>
                  </a:cubicBezTo>
                  <a:cubicBezTo>
                    <a:pt x="3711" y="4929"/>
                    <a:pt x="3750" y="4925"/>
                    <a:pt x="3787" y="4918"/>
                  </a:cubicBezTo>
                  <a:cubicBezTo>
                    <a:pt x="3888" y="4903"/>
                    <a:pt x="3932" y="4860"/>
                    <a:pt x="3990" y="4816"/>
                  </a:cubicBezTo>
                  <a:cubicBezTo>
                    <a:pt x="4062" y="4715"/>
                    <a:pt x="4106" y="4628"/>
                    <a:pt x="4062" y="4497"/>
                  </a:cubicBezTo>
                  <a:cubicBezTo>
                    <a:pt x="4033" y="4367"/>
                    <a:pt x="3975" y="4280"/>
                    <a:pt x="3874" y="4236"/>
                  </a:cubicBezTo>
                  <a:cubicBezTo>
                    <a:pt x="3787" y="4193"/>
                    <a:pt x="3758" y="4135"/>
                    <a:pt x="3743" y="4091"/>
                  </a:cubicBezTo>
                  <a:cubicBezTo>
                    <a:pt x="3714" y="4033"/>
                    <a:pt x="3700" y="3960"/>
                    <a:pt x="3700" y="3873"/>
                  </a:cubicBezTo>
                  <a:cubicBezTo>
                    <a:pt x="3700" y="3772"/>
                    <a:pt x="3685" y="3670"/>
                    <a:pt x="3671" y="3554"/>
                  </a:cubicBezTo>
                  <a:cubicBezTo>
                    <a:pt x="3642" y="3424"/>
                    <a:pt x="3613" y="3308"/>
                    <a:pt x="3569" y="3192"/>
                  </a:cubicBezTo>
                  <a:cubicBezTo>
                    <a:pt x="3540" y="3090"/>
                    <a:pt x="3468" y="2974"/>
                    <a:pt x="3381" y="2887"/>
                  </a:cubicBezTo>
                  <a:cubicBezTo>
                    <a:pt x="3319" y="2817"/>
                    <a:pt x="3258" y="2763"/>
                    <a:pt x="3190" y="2715"/>
                  </a:cubicBezTo>
                  <a:lnTo>
                    <a:pt x="3190" y="2715"/>
                  </a:lnTo>
                  <a:cubicBezTo>
                    <a:pt x="3286" y="2649"/>
                    <a:pt x="3380" y="2568"/>
                    <a:pt x="3468" y="2481"/>
                  </a:cubicBezTo>
                  <a:cubicBezTo>
                    <a:pt x="3598" y="2365"/>
                    <a:pt x="3685" y="2191"/>
                    <a:pt x="3758" y="2031"/>
                  </a:cubicBezTo>
                  <a:cubicBezTo>
                    <a:pt x="3830" y="1857"/>
                    <a:pt x="3859" y="1683"/>
                    <a:pt x="3859" y="1509"/>
                  </a:cubicBezTo>
                  <a:cubicBezTo>
                    <a:pt x="3859" y="1219"/>
                    <a:pt x="3787" y="958"/>
                    <a:pt x="3671" y="726"/>
                  </a:cubicBezTo>
                  <a:cubicBezTo>
                    <a:pt x="3540" y="508"/>
                    <a:pt x="3381" y="334"/>
                    <a:pt x="3163" y="204"/>
                  </a:cubicBezTo>
                  <a:cubicBezTo>
                    <a:pt x="2945" y="73"/>
                    <a:pt x="2699" y="1"/>
                    <a:pt x="2467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192;p40">
              <a:extLst>
                <a:ext uri="{FF2B5EF4-FFF2-40B4-BE49-F238E27FC236}">
                  <a16:creationId xmlns:a16="http://schemas.microsoft.com/office/drawing/2014/main" id="{FB330413-3D62-4FF1-82BE-543932B12EE5}"/>
                </a:ext>
              </a:extLst>
            </p:cNvPr>
            <p:cNvSpPr/>
            <p:nvPr/>
          </p:nvSpPr>
          <p:spPr>
            <a:xfrm>
              <a:off x="5565100" y="4274450"/>
              <a:ext cx="80900" cy="122600"/>
            </a:xfrm>
            <a:custGeom>
              <a:avLst/>
              <a:gdLst/>
              <a:ahLst/>
              <a:cxnLst/>
              <a:rect l="l" t="t" r="r" b="b"/>
              <a:pathLst>
                <a:path w="3236" h="4904" extrusionOk="0">
                  <a:moveTo>
                    <a:pt x="421" y="1"/>
                  </a:moveTo>
                  <a:cubicBezTo>
                    <a:pt x="291" y="1"/>
                    <a:pt x="189" y="30"/>
                    <a:pt x="131" y="102"/>
                  </a:cubicBezTo>
                  <a:cubicBezTo>
                    <a:pt x="30" y="189"/>
                    <a:pt x="1" y="291"/>
                    <a:pt x="1" y="407"/>
                  </a:cubicBezTo>
                  <a:lnTo>
                    <a:pt x="1" y="4468"/>
                  </a:lnTo>
                  <a:cubicBezTo>
                    <a:pt x="1" y="4599"/>
                    <a:pt x="30" y="4686"/>
                    <a:pt x="131" y="4787"/>
                  </a:cubicBezTo>
                  <a:cubicBezTo>
                    <a:pt x="218" y="4874"/>
                    <a:pt x="305" y="4903"/>
                    <a:pt x="436" y="4903"/>
                  </a:cubicBezTo>
                  <a:lnTo>
                    <a:pt x="2786" y="4903"/>
                  </a:lnTo>
                  <a:cubicBezTo>
                    <a:pt x="2916" y="4903"/>
                    <a:pt x="3018" y="4874"/>
                    <a:pt x="3105" y="4802"/>
                  </a:cubicBezTo>
                  <a:cubicBezTo>
                    <a:pt x="3192" y="4729"/>
                    <a:pt x="3235" y="4613"/>
                    <a:pt x="3235" y="4512"/>
                  </a:cubicBezTo>
                  <a:cubicBezTo>
                    <a:pt x="3235" y="4396"/>
                    <a:pt x="3192" y="4309"/>
                    <a:pt x="3105" y="4222"/>
                  </a:cubicBezTo>
                  <a:cubicBezTo>
                    <a:pt x="3018" y="4135"/>
                    <a:pt x="2916" y="4091"/>
                    <a:pt x="2786" y="4091"/>
                  </a:cubicBezTo>
                  <a:lnTo>
                    <a:pt x="885" y="4091"/>
                  </a:lnTo>
                  <a:lnTo>
                    <a:pt x="885" y="2786"/>
                  </a:lnTo>
                  <a:lnTo>
                    <a:pt x="2466" y="2786"/>
                  </a:lnTo>
                  <a:cubicBezTo>
                    <a:pt x="2597" y="2786"/>
                    <a:pt x="2684" y="2757"/>
                    <a:pt x="2771" y="2684"/>
                  </a:cubicBezTo>
                  <a:cubicBezTo>
                    <a:pt x="2873" y="2611"/>
                    <a:pt x="2902" y="2495"/>
                    <a:pt x="2902" y="2394"/>
                  </a:cubicBezTo>
                  <a:cubicBezTo>
                    <a:pt x="2902" y="2278"/>
                    <a:pt x="2873" y="2176"/>
                    <a:pt x="2771" y="2104"/>
                  </a:cubicBezTo>
                  <a:cubicBezTo>
                    <a:pt x="2684" y="2031"/>
                    <a:pt x="2597" y="1988"/>
                    <a:pt x="2466" y="1988"/>
                  </a:cubicBezTo>
                  <a:lnTo>
                    <a:pt x="871" y="1988"/>
                  </a:lnTo>
                  <a:lnTo>
                    <a:pt x="871" y="798"/>
                  </a:lnTo>
                  <a:lnTo>
                    <a:pt x="2771" y="798"/>
                  </a:lnTo>
                  <a:cubicBezTo>
                    <a:pt x="2902" y="798"/>
                    <a:pt x="2989" y="755"/>
                    <a:pt x="3090" y="682"/>
                  </a:cubicBezTo>
                  <a:cubicBezTo>
                    <a:pt x="3177" y="610"/>
                    <a:pt x="3206" y="508"/>
                    <a:pt x="3206" y="392"/>
                  </a:cubicBezTo>
                  <a:cubicBezTo>
                    <a:pt x="3206" y="291"/>
                    <a:pt x="3177" y="175"/>
                    <a:pt x="3090" y="102"/>
                  </a:cubicBezTo>
                  <a:cubicBezTo>
                    <a:pt x="2989" y="30"/>
                    <a:pt x="2902" y="1"/>
                    <a:pt x="2771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193;p40">
              <a:extLst>
                <a:ext uri="{FF2B5EF4-FFF2-40B4-BE49-F238E27FC236}">
                  <a16:creationId xmlns:a16="http://schemas.microsoft.com/office/drawing/2014/main" id="{85426CC0-3E7D-430F-9593-3D6196D3BCE2}"/>
                </a:ext>
              </a:extLst>
            </p:cNvPr>
            <p:cNvSpPr/>
            <p:nvPr/>
          </p:nvSpPr>
          <p:spPr>
            <a:xfrm>
              <a:off x="5658650" y="4273375"/>
              <a:ext cx="98300" cy="125850"/>
            </a:xfrm>
            <a:custGeom>
              <a:avLst/>
              <a:gdLst/>
              <a:ahLst/>
              <a:cxnLst/>
              <a:rect l="l" t="t" r="r" b="b"/>
              <a:pathLst>
                <a:path w="3932" h="5034" extrusionOk="0">
                  <a:moveTo>
                    <a:pt x="2510" y="0"/>
                  </a:moveTo>
                  <a:cubicBezTo>
                    <a:pt x="2148" y="0"/>
                    <a:pt x="1814" y="58"/>
                    <a:pt x="1495" y="189"/>
                  </a:cubicBezTo>
                  <a:cubicBezTo>
                    <a:pt x="1190" y="305"/>
                    <a:pt x="944" y="493"/>
                    <a:pt x="697" y="711"/>
                  </a:cubicBezTo>
                  <a:cubicBezTo>
                    <a:pt x="480" y="943"/>
                    <a:pt x="305" y="1189"/>
                    <a:pt x="175" y="1509"/>
                  </a:cubicBezTo>
                  <a:cubicBezTo>
                    <a:pt x="44" y="1813"/>
                    <a:pt x="1" y="2132"/>
                    <a:pt x="1" y="2495"/>
                  </a:cubicBezTo>
                  <a:cubicBezTo>
                    <a:pt x="1" y="2916"/>
                    <a:pt x="44" y="3278"/>
                    <a:pt x="189" y="3612"/>
                  </a:cubicBezTo>
                  <a:cubicBezTo>
                    <a:pt x="335" y="3931"/>
                    <a:pt x="523" y="4192"/>
                    <a:pt x="755" y="4410"/>
                  </a:cubicBezTo>
                  <a:cubicBezTo>
                    <a:pt x="987" y="4613"/>
                    <a:pt x="1263" y="4772"/>
                    <a:pt x="1567" y="4874"/>
                  </a:cubicBezTo>
                  <a:cubicBezTo>
                    <a:pt x="1887" y="4990"/>
                    <a:pt x="2191" y="5033"/>
                    <a:pt x="2539" y="5033"/>
                  </a:cubicBezTo>
                  <a:cubicBezTo>
                    <a:pt x="2655" y="5033"/>
                    <a:pt x="2800" y="5019"/>
                    <a:pt x="2931" y="5004"/>
                  </a:cubicBezTo>
                  <a:cubicBezTo>
                    <a:pt x="3061" y="4990"/>
                    <a:pt x="3192" y="4946"/>
                    <a:pt x="3308" y="4917"/>
                  </a:cubicBezTo>
                  <a:cubicBezTo>
                    <a:pt x="3439" y="4874"/>
                    <a:pt x="3569" y="4816"/>
                    <a:pt x="3700" y="4772"/>
                  </a:cubicBezTo>
                  <a:cubicBezTo>
                    <a:pt x="3816" y="4714"/>
                    <a:pt x="3888" y="4627"/>
                    <a:pt x="3917" y="4497"/>
                  </a:cubicBezTo>
                  <a:cubicBezTo>
                    <a:pt x="3932" y="4366"/>
                    <a:pt x="3888" y="4250"/>
                    <a:pt x="3801" y="4134"/>
                  </a:cubicBezTo>
                  <a:cubicBezTo>
                    <a:pt x="3743" y="4047"/>
                    <a:pt x="3656" y="3989"/>
                    <a:pt x="3569" y="3989"/>
                  </a:cubicBezTo>
                  <a:cubicBezTo>
                    <a:pt x="3482" y="3989"/>
                    <a:pt x="3366" y="3989"/>
                    <a:pt x="3279" y="4047"/>
                  </a:cubicBezTo>
                  <a:cubicBezTo>
                    <a:pt x="3163" y="4105"/>
                    <a:pt x="3047" y="4149"/>
                    <a:pt x="2916" y="4178"/>
                  </a:cubicBezTo>
                  <a:cubicBezTo>
                    <a:pt x="2786" y="4192"/>
                    <a:pt x="2655" y="4207"/>
                    <a:pt x="2539" y="4207"/>
                  </a:cubicBezTo>
                  <a:cubicBezTo>
                    <a:pt x="2322" y="4207"/>
                    <a:pt x="2104" y="4178"/>
                    <a:pt x="1901" y="4105"/>
                  </a:cubicBezTo>
                  <a:cubicBezTo>
                    <a:pt x="1698" y="4018"/>
                    <a:pt x="1538" y="3931"/>
                    <a:pt x="1393" y="3786"/>
                  </a:cubicBezTo>
                  <a:cubicBezTo>
                    <a:pt x="1248" y="3641"/>
                    <a:pt x="1132" y="3481"/>
                    <a:pt x="1045" y="3264"/>
                  </a:cubicBezTo>
                  <a:cubicBezTo>
                    <a:pt x="958" y="3046"/>
                    <a:pt x="915" y="2814"/>
                    <a:pt x="915" y="2524"/>
                  </a:cubicBezTo>
                  <a:cubicBezTo>
                    <a:pt x="915" y="2263"/>
                    <a:pt x="958" y="2045"/>
                    <a:pt x="1031" y="1842"/>
                  </a:cubicBezTo>
                  <a:cubicBezTo>
                    <a:pt x="1103" y="1654"/>
                    <a:pt x="1205" y="1465"/>
                    <a:pt x="1350" y="1320"/>
                  </a:cubicBezTo>
                  <a:cubicBezTo>
                    <a:pt x="1495" y="1175"/>
                    <a:pt x="1669" y="1044"/>
                    <a:pt x="1858" y="986"/>
                  </a:cubicBezTo>
                  <a:cubicBezTo>
                    <a:pt x="2061" y="885"/>
                    <a:pt x="2278" y="856"/>
                    <a:pt x="2539" y="856"/>
                  </a:cubicBezTo>
                  <a:cubicBezTo>
                    <a:pt x="2655" y="856"/>
                    <a:pt x="2786" y="856"/>
                    <a:pt x="2916" y="885"/>
                  </a:cubicBezTo>
                  <a:cubicBezTo>
                    <a:pt x="3047" y="928"/>
                    <a:pt x="3163" y="957"/>
                    <a:pt x="3279" y="1015"/>
                  </a:cubicBezTo>
                  <a:cubicBezTo>
                    <a:pt x="3354" y="1040"/>
                    <a:pt x="3451" y="1076"/>
                    <a:pt x="3532" y="1076"/>
                  </a:cubicBezTo>
                  <a:cubicBezTo>
                    <a:pt x="3545" y="1076"/>
                    <a:pt x="3557" y="1075"/>
                    <a:pt x="3569" y="1073"/>
                  </a:cubicBezTo>
                  <a:cubicBezTo>
                    <a:pt x="3656" y="1059"/>
                    <a:pt x="3743" y="1015"/>
                    <a:pt x="3801" y="928"/>
                  </a:cubicBezTo>
                  <a:cubicBezTo>
                    <a:pt x="3888" y="812"/>
                    <a:pt x="3932" y="696"/>
                    <a:pt x="3917" y="566"/>
                  </a:cubicBezTo>
                  <a:cubicBezTo>
                    <a:pt x="3888" y="435"/>
                    <a:pt x="3816" y="319"/>
                    <a:pt x="3700" y="276"/>
                  </a:cubicBezTo>
                  <a:cubicBezTo>
                    <a:pt x="3526" y="189"/>
                    <a:pt x="3352" y="116"/>
                    <a:pt x="3119" y="73"/>
                  </a:cubicBezTo>
                  <a:cubicBezTo>
                    <a:pt x="2916" y="15"/>
                    <a:pt x="2713" y="0"/>
                    <a:pt x="2510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194;p40">
              <a:extLst>
                <a:ext uri="{FF2B5EF4-FFF2-40B4-BE49-F238E27FC236}">
                  <a16:creationId xmlns:a16="http://schemas.microsoft.com/office/drawing/2014/main" id="{6B9CB058-EA9E-41BD-949D-51B1F8331020}"/>
                </a:ext>
              </a:extLst>
            </p:cNvPr>
            <p:cNvSpPr/>
            <p:nvPr/>
          </p:nvSpPr>
          <p:spPr>
            <a:xfrm>
              <a:off x="5764550" y="4273000"/>
              <a:ext cx="99375" cy="124050"/>
            </a:xfrm>
            <a:custGeom>
              <a:avLst/>
              <a:gdLst/>
              <a:ahLst/>
              <a:cxnLst/>
              <a:rect l="l" t="t" r="r" b="b"/>
              <a:pathLst>
                <a:path w="3975" h="4962" extrusionOk="0">
                  <a:moveTo>
                    <a:pt x="450" y="1"/>
                  </a:moveTo>
                  <a:cubicBezTo>
                    <a:pt x="348" y="1"/>
                    <a:pt x="232" y="59"/>
                    <a:pt x="145" y="131"/>
                  </a:cubicBezTo>
                  <a:cubicBezTo>
                    <a:pt x="58" y="204"/>
                    <a:pt x="0" y="305"/>
                    <a:pt x="0" y="436"/>
                  </a:cubicBezTo>
                  <a:cubicBezTo>
                    <a:pt x="0" y="494"/>
                    <a:pt x="15" y="537"/>
                    <a:pt x="44" y="595"/>
                  </a:cubicBezTo>
                  <a:cubicBezTo>
                    <a:pt x="58" y="653"/>
                    <a:pt x="73" y="726"/>
                    <a:pt x="131" y="784"/>
                  </a:cubicBezTo>
                  <a:lnTo>
                    <a:pt x="1596" y="2709"/>
                  </a:lnTo>
                  <a:lnTo>
                    <a:pt x="1596" y="4526"/>
                  </a:lnTo>
                  <a:cubicBezTo>
                    <a:pt x="1596" y="4657"/>
                    <a:pt x="1639" y="4744"/>
                    <a:pt x="1726" y="4845"/>
                  </a:cubicBezTo>
                  <a:cubicBezTo>
                    <a:pt x="1799" y="4932"/>
                    <a:pt x="1901" y="4961"/>
                    <a:pt x="2017" y="4961"/>
                  </a:cubicBezTo>
                  <a:cubicBezTo>
                    <a:pt x="2118" y="4961"/>
                    <a:pt x="2220" y="4932"/>
                    <a:pt x="2307" y="4845"/>
                  </a:cubicBezTo>
                  <a:cubicBezTo>
                    <a:pt x="2394" y="4744"/>
                    <a:pt x="2437" y="4657"/>
                    <a:pt x="2437" y="4526"/>
                  </a:cubicBezTo>
                  <a:lnTo>
                    <a:pt x="2437" y="2817"/>
                  </a:lnTo>
                  <a:lnTo>
                    <a:pt x="3902" y="726"/>
                  </a:lnTo>
                  <a:cubicBezTo>
                    <a:pt x="3917" y="682"/>
                    <a:pt x="3931" y="639"/>
                    <a:pt x="3960" y="595"/>
                  </a:cubicBezTo>
                  <a:cubicBezTo>
                    <a:pt x="3975" y="566"/>
                    <a:pt x="3975" y="508"/>
                    <a:pt x="3975" y="465"/>
                  </a:cubicBezTo>
                  <a:cubicBezTo>
                    <a:pt x="3975" y="349"/>
                    <a:pt x="3931" y="247"/>
                    <a:pt x="3844" y="160"/>
                  </a:cubicBezTo>
                  <a:cubicBezTo>
                    <a:pt x="3757" y="73"/>
                    <a:pt x="3656" y="30"/>
                    <a:pt x="3554" y="30"/>
                  </a:cubicBezTo>
                  <a:cubicBezTo>
                    <a:pt x="3424" y="30"/>
                    <a:pt x="3308" y="102"/>
                    <a:pt x="3191" y="218"/>
                  </a:cubicBezTo>
                  <a:lnTo>
                    <a:pt x="2033" y="1903"/>
                  </a:lnTo>
                  <a:lnTo>
                    <a:pt x="2033" y="1903"/>
                  </a:lnTo>
                  <a:lnTo>
                    <a:pt x="798" y="204"/>
                  </a:lnTo>
                  <a:cubicBezTo>
                    <a:pt x="711" y="73"/>
                    <a:pt x="581" y="1"/>
                    <a:pt x="450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195;p40">
              <a:extLst>
                <a:ext uri="{FF2B5EF4-FFF2-40B4-BE49-F238E27FC236}">
                  <a16:creationId xmlns:a16="http://schemas.microsoft.com/office/drawing/2014/main" id="{17526252-DDCA-403A-BDAE-2CE2F58B693F}"/>
                </a:ext>
              </a:extLst>
            </p:cNvPr>
            <p:cNvSpPr/>
            <p:nvPr/>
          </p:nvSpPr>
          <p:spPr>
            <a:xfrm>
              <a:off x="5868975" y="4273375"/>
              <a:ext cx="98300" cy="125850"/>
            </a:xfrm>
            <a:custGeom>
              <a:avLst/>
              <a:gdLst/>
              <a:ahLst/>
              <a:cxnLst/>
              <a:rect l="l" t="t" r="r" b="b"/>
              <a:pathLst>
                <a:path w="3932" h="5034" extrusionOk="0">
                  <a:moveTo>
                    <a:pt x="2510" y="0"/>
                  </a:moveTo>
                  <a:cubicBezTo>
                    <a:pt x="2148" y="0"/>
                    <a:pt x="1814" y="58"/>
                    <a:pt x="1495" y="189"/>
                  </a:cubicBezTo>
                  <a:cubicBezTo>
                    <a:pt x="1190" y="305"/>
                    <a:pt x="944" y="493"/>
                    <a:pt x="697" y="711"/>
                  </a:cubicBezTo>
                  <a:cubicBezTo>
                    <a:pt x="479" y="943"/>
                    <a:pt x="305" y="1189"/>
                    <a:pt x="175" y="1509"/>
                  </a:cubicBezTo>
                  <a:cubicBezTo>
                    <a:pt x="44" y="1813"/>
                    <a:pt x="1" y="2132"/>
                    <a:pt x="1" y="2495"/>
                  </a:cubicBezTo>
                  <a:cubicBezTo>
                    <a:pt x="1" y="2916"/>
                    <a:pt x="44" y="3278"/>
                    <a:pt x="189" y="3612"/>
                  </a:cubicBezTo>
                  <a:cubicBezTo>
                    <a:pt x="334" y="3931"/>
                    <a:pt x="523" y="4192"/>
                    <a:pt x="755" y="4410"/>
                  </a:cubicBezTo>
                  <a:cubicBezTo>
                    <a:pt x="987" y="4613"/>
                    <a:pt x="1263" y="4772"/>
                    <a:pt x="1567" y="4874"/>
                  </a:cubicBezTo>
                  <a:cubicBezTo>
                    <a:pt x="1886" y="4990"/>
                    <a:pt x="2191" y="5033"/>
                    <a:pt x="2539" y="5033"/>
                  </a:cubicBezTo>
                  <a:cubicBezTo>
                    <a:pt x="2655" y="5033"/>
                    <a:pt x="2800" y="5019"/>
                    <a:pt x="2931" y="5004"/>
                  </a:cubicBezTo>
                  <a:cubicBezTo>
                    <a:pt x="3061" y="4990"/>
                    <a:pt x="3192" y="4946"/>
                    <a:pt x="3308" y="4917"/>
                  </a:cubicBezTo>
                  <a:cubicBezTo>
                    <a:pt x="3439" y="4874"/>
                    <a:pt x="3569" y="4816"/>
                    <a:pt x="3700" y="4772"/>
                  </a:cubicBezTo>
                  <a:cubicBezTo>
                    <a:pt x="3816" y="4714"/>
                    <a:pt x="3888" y="4627"/>
                    <a:pt x="3917" y="4497"/>
                  </a:cubicBezTo>
                  <a:cubicBezTo>
                    <a:pt x="3932" y="4366"/>
                    <a:pt x="3888" y="4250"/>
                    <a:pt x="3801" y="4134"/>
                  </a:cubicBezTo>
                  <a:cubicBezTo>
                    <a:pt x="3743" y="4047"/>
                    <a:pt x="3656" y="3989"/>
                    <a:pt x="3569" y="3989"/>
                  </a:cubicBezTo>
                  <a:cubicBezTo>
                    <a:pt x="3482" y="3989"/>
                    <a:pt x="3366" y="3989"/>
                    <a:pt x="3279" y="4047"/>
                  </a:cubicBezTo>
                  <a:cubicBezTo>
                    <a:pt x="3163" y="4105"/>
                    <a:pt x="3047" y="4149"/>
                    <a:pt x="2916" y="4178"/>
                  </a:cubicBezTo>
                  <a:cubicBezTo>
                    <a:pt x="2786" y="4192"/>
                    <a:pt x="2655" y="4207"/>
                    <a:pt x="2539" y="4207"/>
                  </a:cubicBezTo>
                  <a:cubicBezTo>
                    <a:pt x="2322" y="4207"/>
                    <a:pt x="2104" y="4178"/>
                    <a:pt x="1901" y="4105"/>
                  </a:cubicBezTo>
                  <a:cubicBezTo>
                    <a:pt x="1698" y="4018"/>
                    <a:pt x="1538" y="3931"/>
                    <a:pt x="1393" y="3786"/>
                  </a:cubicBezTo>
                  <a:cubicBezTo>
                    <a:pt x="1248" y="3641"/>
                    <a:pt x="1132" y="3481"/>
                    <a:pt x="1045" y="3264"/>
                  </a:cubicBezTo>
                  <a:cubicBezTo>
                    <a:pt x="958" y="3046"/>
                    <a:pt x="915" y="2814"/>
                    <a:pt x="915" y="2524"/>
                  </a:cubicBezTo>
                  <a:cubicBezTo>
                    <a:pt x="915" y="2263"/>
                    <a:pt x="958" y="2045"/>
                    <a:pt x="1031" y="1842"/>
                  </a:cubicBezTo>
                  <a:cubicBezTo>
                    <a:pt x="1103" y="1654"/>
                    <a:pt x="1205" y="1465"/>
                    <a:pt x="1350" y="1320"/>
                  </a:cubicBezTo>
                  <a:cubicBezTo>
                    <a:pt x="1495" y="1175"/>
                    <a:pt x="1669" y="1044"/>
                    <a:pt x="1857" y="986"/>
                  </a:cubicBezTo>
                  <a:cubicBezTo>
                    <a:pt x="2061" y="885"/>
                    <a:pt x="2278" y="856"/>
                    <a:pt x="2539" y="856"/>
                  </a:cubicBezTo>
                  <a:cubicBezTo>
                    <a:pt x="2655" y="856"/>
                    <a:pt x="2786" y="856"/>
                    <a:pt x="2916" y="885"/>
                  </a:cubicBezTo>
                  <a:cubicBezTo>
                    <a:pt x="3047" y="928"/>
                    <a:pt x="3163" y="957"/>
                    <a:pt x="3279" y="1015"/>
                  </a:cubicBezTo>
                  <a:cubicBezTo>
                    <a:pt x="3354" y="1040"/>
                    <a:pt x="3451" y="1076"/>
                    <a:pt x="3532" y="1076"/>
                  </a:cubicBezTo>
                  <a:cubicBezTo>
                    <a:pt x="3545" y="1076"/>
                    <a:pt x="3557" y="1075"/>
                    <a:pt x="3569" y="1073"/>
                  </a:cubicBezTo>
                  <a:cubicBezTo>
                    <a:pt x="3656" y="1059"/>
                    <a:pt x="3743" y="1015"/>
                    <a:pt x="3801" y="928"/>
                  </a:cubicBezTo>
                  <a:cubicBezTo>
                    <a:pt x="3888" y="812"/>
                    <a:pt x="3932" y="696"/>
                    <a:pt x="3917" y="566"/>
                  </a:cubicBezTo>
                  <a:cubicBezTo>
                    <a:pt x="3888" y="435"/>
                    <a:pt x="3816" y="319"/>
                    <a:pt x="3685" y="276"/>
                  </a:cubicBezTo>
                  <a:cubicBezTo>
                    <a:pt x="3511" y="189"/>
                    <a:pt x="3322" y="116"/>
                    <a:pt x="3119" y="73"/>
                  </a:cubicBezTo>
                  <a:cubicBezTo>
                    <a:pt x="2916" y="15"/>
                    <a:pt x="2713" y="0"/>
                    <a:pt x="2510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196;p40">
              <a:extLst>
                <a:ext uri="{FF2B5EF4-FFF2-40B4-BE49-F238E27FC236}">
                  <a16:creationId xmlns:a16="http://schemas.microsoft.com/office/drawing/2014/main" id="{EA7A9402-7920-4FE2-9AA5-B6FEC5B8946F}"/>
                </a:ext>
              </a:extLst>
            </p:cNvPr>
            <p:cNvSpPr/>
            <p:nvPr/>
          </p:nvSpPr>
          <p:spPr>
            <a:xfrm>
              <a:off x="5985375" y="4273375"/>
              <a:ext cx="78725" cy="123300"/>
            </a:xfrm>
            <a:custGeom>
              <a:avLst/>
              <a:gdLst/>
              <a:ahLst/>
              <a:cxnLst/>
              <a:rect l="l" t="t" r="r" b="b"/>
              <a:pathLst>
                <a:path w="3149" h="4932" extrusionOk="0">
                  <a:moveTo>
                    <a:pt x="451" y="0"/>
                  </a:moveTo>
                  <a:cubicBezTo>
                    <a:pt x="320" y="0"/>
                    <a:pt x="219" y="44"/>
                    <a:pt x="132" y="131"/>
                  </a:cubicBezTo>
                  <a:cubicBezTo>
                    <a:pt x="30" y="218"/>
                    <a:pt x="1" y="305"/>
                    <a:pt x="1" y="435"/>
                  </a:cubicBezTo>
                  <a:lnTo>
                    <a:pt x="1" y="4497"/>
                  </a:lnTo>
                  <a:cubicBezTo>
                    <a:pt x="1" y="4627"/>
                    <a:pt x="30" y="4714"/>
                    <a:pt x="132" y="4801"/>
                  </a:cubicBezTo>
                  <a:cubicBezTo>
                    <a:pt x="219" y="4903"/>
                    <a:pt x="306" y="4932"/>
                    <a:pt x="436" y="4932"/>
                  </a:cubicBezTo>
                  <a:lnTo>
                    <a:pt x="2713" y="4932"/>
                  </a:lnTo>
                  <a:cubicBezTo>
                    <a:pt x="2844" y="4932"/>
                    <a:pt x="2931" y="4903"/>
                    <a:pt x="3033" y="4830"/>
                  </a:cubicBezTo>
                  <a:cubicBezTo>
                    <a:pt x="3120" y="4758"/>
                    <a:pt x="3149" y="4642"/>
                    <a:pt x="3149" y="4540"/>
                  </a:cubicBezTo>
                  <a:cubicBezTo>
                    <a:pt x="3149" y="4424"/>
                    <a:pt x="3120" y="4323"/>
                    <a:pt x="3033" y="4250"/>
                  </a:cubicBezTo>
                  <a:cubicBezTo>
                    <a:pt x="2931" y="4178"/>
                    <a:pt x="2844" y="4134"/>
                    <a:pt x="2713" y="4134"/>
                  </a:cubicBezTo>
                  <a:lnTo>
                    <a:pt x="2713" y="4105"/>
                  </a:lnTo>
                  <a:lnTo>
                    <a:pt x="871" y="4105"/>
                  </a:lnTo>
                  <a:lnTo>
                    <a:pt x="871" y="435"/>
                  </a:lnTo>
                  <a:cubicBezTo>
                    <a:pt x="871" y="305"/>
                    <a:pt x="828" y="218"/>
                    <a:pt x="741" y="131"/>
                  </a:cubicBezTo>
                  <a:cubicBezTo>
                    <a:pt x="668" y="44"/>
                    <a:pt x="567" y="0"/>
                    <a:pt x="451" y="0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197;p40">
              <a:extLst>
                <a:ext uri="{FF2B5EF4-FFF2-40B4-BE49-F238E27FC236}">
                  <a16:creationId xmlns:a16="http://schemas.microsoft.com/office/drawing/2014/main" id="{B99FB960-C542-4D71-8674-BD4FBAED9B70}"/>
                </a:ext>
              </a:extLst>
            </p:cNvPr>
            <p:cNvSpPr/>
            <p:nvPr/>
          </p:nvSpPr>
          <p:spPr>
            <a:xfrm>
              <a:off x="6084025" y="4274450"/>
              <a:ext cx="80875" cy="122600"/>
            </a:xfrm>
            <a:custGeom>
              <a:avLst/>
              <a:gdLst/>
              <a:ahLst/>
              <a:cxnLst/>
              <a:rect l="l" t="t" r="r" b="b"/>
              <a:pathLst>
                <a:path w="3235" h="4904" extrusionOk="0">
                  <a:moveTo>
                    <a:pt x="421" y="1"/>
                  </a:moveTo>
                  <a:cubicBezTo>
                    <a:pt x="319" y="1"/>
                    <a:pt x="203" y="30"/>
                    <a:pt x="131" y="102"/>
                  </a:cubicBezTo>
                  <a:cubicBezTo>
                    <a:pt x="44" y="189"/>
                    <a:pt x="0" y="291"/>
                    <a:pt x="0" y="407"/>
                  </a:cubicBezTo>
                  <a:lnTo>
                    <a:pt x="0" y="4468"/>
                  </a:lnTo>
                  <a:cubicBezTo>
                    <a:pt x="0" y="4599"/>
                    <a:pt x="44" y="4686"/>
                    <a:pt x="131" y="4787"/>
                  </a:cubicBezTo>
                  <a:cubicBezTo>
                    <a:pt x="218" y="4874"/>
                    <a:pt x="305" y="4903"/>
                    <a:pt x="435" y="4903"/>
                  </a:cubicBezTo>
                  <a:lnTo>
                    <a:pt x="2800" y="4903"/>
                  </a:lnTo>
                  <a:cubicBezTo>
                    <a:pt x="2930" y="4903"/>
                    <a:pt x="3017" y="4874"/>
                    <a:pt x="3104" y="4802"/>
                  </a:cubicBezTo>
                  <a:cubicBezTo>
                    <a:pt x="3191" y="4729"/>
                    <a:pt x="3235" y="4613"/>
                    <a:pt x="3235" y="4512"/>
                  </a:cubicBezTo>
                  <a:cubicBezTo>
                    <a:pt x="3235" y="4396"/>
                    <a:pt x="3191" y="4309"/>
                    <a:pt x="3104" y="4222"/>
                  </a:cubicBezTo>
                  <a:cubicBezTo>
                    <a:pt x="3017" y="4135"/>
                    <a:pt x="2930" y="4091"/>
                    <a:pt x="2800" y="4091"/>
                  </a:cubicBezTo>
                  <a:lnTo>
                    <a:pt x="885" y="4091"/>
                  </a:lnTo>
                  <a:lnTo>
                    <a:pt x="885" y="2786"/>
                  </a:lnTo>
                  <a:lnTo>
                    <a:pt x="2466" y="2786"/>
                  </a:lnTo>
                  <a:cubicBezTo>
                    <a:pt x="2597" y="2786"/>
                    <a:pt x="2684" y="2757"/>
                    <a:pt x="2785" y="2684"/>
                  </a:cubicBezTo>
                  <a:cubicBezTo>
                    <a:pt x="2872" y="2611"/>
                    <a:pt x="2901" y="2495"/>
                    <a:pt x="2901" y="2394"/>
                  </a:cubicBezTo>
                  <a:cubicBezTo>
                    <a:pt x="2901" y="2278"/>
                    <a:pt x="2872" y="2176"/>
                    <a:pt x="2785" y="2104"/>
                  </a:cubicBezTo>
                  <a:cubicBezTo>
                    <a:pt x="2684" y="2031"/>
                    <a:pt x="2597" y="1988"/>
                    <a:pt x="2466" y="1988"/>
                  </a:cubicBezTo>
                  <a:lnTo>
                    <a:pt x="871" y="1988"/>
                  </a:lnTo>
                  <a:lnTo>
                    <a:pt x="871" y="798"/>
                  </a:lnTo>
                  <a:lnTo>
                    <a:pt x="2785" y="798"/>
                  </a:lnTo>
                  <a:cubicBezTo>
                    <a:pt x="2901" y="798"/>
                    <a:pt x="3003" y="755"/>
                    <a:pt x="3090" y="682"/>
                  </a:cubicBezTo>
                  <a:cubicBezTo>
                    <a:pt x="3177" y="610"/>
                    <a:pt x="3220" y="508"/>
                    <a:pt x="3220" y="392"/>
                  </a:cubicBezTo>
                  <a:cubicBezTo>
                    <a:pt x="3220" y="291"/>
                    <a:pt x="3177" y="175"/>
                    <a:pt x="3090" y="102"/>
                  </a:cubicBezTo>
                  <a:cubicBezTo>
                    <a:pt x="3003" y="30"/>
                    <a:pt x="2901" y="1"/>
                    <a:pt x="2785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198;p40">
              <a:extLst>
                <a:ext uri="{FF2B5EF4-FFF2-40B4-BE49-F238E27FC236}">
                  <a16:creationId xmlns:a16="http://schemas.microsoft.com/office/drawing/2014/main" id="{E111D2BD-AF73-4B03-A397-B6D6737BBD81}"/>
                </a:ext>
              </a:extLst>
            </p:cNvPr>
            <p:cNvSpPr/>
            <p:nvPr/>
          </p:nvSpPr>
          <p:spPr>
            <a:xfrm>
              <a:off x="5356600" y="3374775"/>
              <a:ext cx="888450" cy="503725"/>
            </a:xfrm>
            <a:custGeom>
              <a:avLst/>
              <a:gdLst/>
              <a:ahLst/>
              <a:cxnLst/>
              <a:rect l="l" t="t" r="r" b="b"/>
              <a:pathLst>
                <a:path w="35538" h="20149" extrusionOk="0">
                  <a:moveTo>
                    <a:pt x="17769" y="0"/>
                  </a:moveTo>
                  <a:cubicBezTo>
                    <a:pt x="9559" y="15"/>
                    <a:pt x="0" y="15637"/>
                    <a:pt x="0" y="15637"/>
                  </a:cubicBezTo>
                  <a:lnTo>
                    <a:pt x="5657" y="20148"/>
                  </a:lnTo>
                  <a:cubicBezTo>
                    <a:pt x="5657" y="20148"/>
                    <a:pt x="14022" y="7814"/>
                    <a:pt x="17926" y="7814"/>
                  </a:cubicBezTo>
                  <a:cubicBezTo>
                    <a:pt x="17971" y="7814"/>
                    <a:pt x="18015" y="7815"/>
                    <a:pt x="18059" y="7819"/>
                  </a:cubicBezTo>
                  <a:cubicBezTo>
                    <a:pt x="21903" y="8138"/>
                    <a:pt x="31520" y="20148"/>
                    <a:pt x="31520" y="20148"/>
                  </a:cubicBezTo>
                  <a:lnTo>
                    <a:pt x="35538" y="15942"/>
                  </a:lnTo>
                  <a:cubicBezTo>
                    <a:pt x="35538" y="15942"/>
                    <a:pt x="25979" y="0"/>
                    <a:pt x="17769" y="0"/>
                  </a:cubicBez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199;p40">
              <a:extLst>
                <a:ext uri="{FF2B5EF4-FFF2-40B4-BE49-F238E27FC236}">
                  <a16:creationId xmlns:a16="http://schemas.microsoft.com/office/drawing/2014/main" id="{F40EB02E-5E90-47EF-A359-D928536177F4}"/>
                </a:ext>
              </a:extLst>
            </p:cNvPr>
            <p:cNvSpPr/>
            <p:nvPr/>
          </p:nvSpPr>
          <p:spPr>
            <a:xfrm>
              <a:off x="6007150" y="3626450"/>
              <a:ext cx="237900" cy="252050"/>
            </a:xfrm>
            <a:custGeom>
              <a:avLst/>
              <a:gdLst/>
              <a:ahLst/>
              <a:cxnLst/>
              <a:rect l="l" t="t" r="r" b="b"/>
              <a:pathLst>
                <a:path w="9516" h="10082" extrusionOk="0">
                  <a:moveTo>
                    <a:pt x="9516" y="0"/>
                  </a:moveTo>
                  <a:lnTo>
                    <a:pt x="0" y="10081"/>
                  </a:lnTo>
                  <a:lnTo>
                    <a:pt x="9516" y="10081"/>
                  </a:lnTo>
                  <a:lnTo>
                    <a:pt x="9516" y="0"/>
                  </a:ln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00;p40">
              <a:extLst>
                <a:ext uri="{FF2B5EF4-FFF2-40B4-BE49-F238E27FC236}">
                  <a16:creationId xmlns:a16="http://schemas.microsoft.com/office/drawing/2014/main" id="{7EEC1C43-5745-431C-93EF-6186A250B244}"/>
                </a:ext>
              </a:extLst>
            </p:cNvPr>
            <p:cNvSpPr/>
            <p:nvPr/>
          </p:nvSpPr>
          <p:spPr>
            <a:xfrm>
              <a:off x="4966400" y="4059425"/>
              <a:ext cx="689750" cy="772775"/>
            </a:xfrm>
            <a:custGeom>
              <a:avLst/>
              <a:gdLst/>
              <a:ahLst/>
              <a:cxnLst/>
              <a:rect l="l" t="t" r="r" b="b"/>
              <a:pathLst>
                <a:path w="27590" h="30911" extrusionOk="0">
                  <a:moveTo>
                    <a:pt x="9008" y="0"/>
                  </a:moveTo>
                  <a:cubicBezTo>
                    <a:pt x="9008" y="0"/>
                    <a:pt x="1" y="16246"/>
                    <a:pt x="4091" y="23353"/>
                  </a:cubicBezTo>
                  <a:cubicBezTo>
                    <a:pt x="8196" y="30461"/>
                    <a:pt x="26501" y="30910"/>
                    <a:pt x="26501" y="30910"/>
                  </a:cubicBezTo>
                  <a:lnTo>
                    <a:pt x="27589" y="23774"/>
                  </a:lnTo>
                  <a:cubicBezTo>
                    <a:pt x="27589" y="23774"/>
                    <a:pt x="12374" y="22671"/>
                    <a:pt x="10720" y="19205"/>
                  </a:cubicBezTo>
                  <a:cubicBezTo>
                    <a:pt x="9066" y="15724"/>
                    <a:pt x="14665" y="1378"/>
                    <a:pt x="14665" y="1378"/>
                  </a:cubicBezTo>
                  <a:lnTo>
                    <a:pt x="9008" y="0"/>
                  </a:ln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201;p40">
              <a:extLst>
                <a:ext uri="{FF2B5EF4-FFF2-40B4-BE49-F238E27FC236}">
                  <a16:creationId xmlns:a16="http://schemas.microsoft.com/office/drawing/2014/main" id="{BC425262-3D65-4807-AB35-EF06F9A5F834}"/>
                </a:ext>
              </a:extLst>
            </p:cNvPr>
            <p:cNvSpPr/>
            <p:nvPr/>
          </p:nvSpPr>
          <p:spPr>
            <a:xfrm>
              <a:off x="5064675" y="4006825"/>
              <a:ext cx="336900" cy="206000"/>
            </a:xfrm>
            <a:custGeom>
              <a:avLst/>
              <a:gdLst/>
              <a:ahLst/>
              <a:cxnLst/>
              <a:rect l="l" t="t" r="r" b="b"/>
              <a:pathLst>
                <a:path w="13476" h="8240" extrusionOk="0">
                  <a:moveTo>
                    <a:pt x="8718" y="1"/>
                  </a:moveTo>
                  <a:lnTo>
                    <a:pt x="1" y="5049"/>
                  </a:lnTo>
                  <a:lnTo>
                    <a:pt x="13476" y="8240"/>
                  </a:lnTo>
                  <a:lnTo>
                    <a:pt x="8718" y="1"/>
                  </a:ln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02;p40">
              <a:extLst>
                <a:ext uri="{FF2B5EF4-FFF2-40B4-BE49-F238E27FC236}">
                  <a16:creationId xmlns:a16="http://schemas.microsoft.com/office/drawing/2014/main" id="{FA23EDB2-5A2E-4C7A-912B-103840C7B79B}"/>
                </a:ext>
              </a:extLst>
            </p:cNvPr>
            <p:cNvSpPr/>
            <p:nvPr/>
          </p:nvSpPr>
          <p:spPr>
            <a:xfrm>
              <a:off x="5925200" y="4063050"/>
              <a:ext cx="710050" cy="765525"/>
            </a:xfrm>
            <a:custGeom>
              <a:avLst/>
              <a:gdLst/>
              <a:ahLst/>
              <a:cxnLst/>
              <a:rect l="l" t="t" r="r" b="b"/>
              <a:pathLst>
                <a:path w="28402" h="30621" extrusionOk="0">
                  <a:moveTo>
                    <a:pt x="19654" y="0"/>
                  </a:moveTo>
                  <a:lnTo>
                    <a:pt x="12924" y="2655"/>
                  </a:lnTo>
                  <a:cubicBezTo>
                    <a:pt x="12924" y="2655"/>
                    <a:pt x="19582" y="16376"/>
                    <a:pt x="17406" y="19553"/>
                  </a:cubicBezTo>
                  <a:cubicBezTo>
                    <a:pt x="15230" y="22715"/>
                    <a:pt x="0" y="25036"/>
                    <a:pt x="0" y="25036"/>
                  </a:cubicBezTo>
                  <a:lnTo>
                    <a:pt x="1625" y="30620"/>
                  </a:lnTo>
                  <a:cubicBezTo>
                    <a:pt x="1625" y="30620"/>
                    <a:pt x="20206" y="30316"/>
                    <a:pt x="24311" y="23208"/>
                  </a:cubicBezTo>
                  <a:cubicBezTo>
                    <a:pt x="28401" y="16101"/>
                    <a:pt x="19654" y="0"/>
                    <a:pt x="19654" y="0"/>
                  </a:cubicBez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03;p40">
              <a:extLst>
                <a:ext uri="{FF2B5EF4-FFF2-40B4-BE49-F238E27FC236}">
                  <a16:creationId xmlns:a16="http://schemas.microsoft.com/office/drawing/2014/main" id="{5D140C0E-4E5C-46B6-B363-2FA91F422953}"/>
                </a:ext>
              </a:extLst>
            </p:cNvPr>
            <p:cNvSpPr/>
            <p:nvPr/>
          </p:nvSpPr>
          <p:spPr>
            <a:xfrm>
              <a:off x="5874775" y="4570350"/>
              <a:ext cx="217975" cy="331475"/>
            </a:xfrm>
            <a:custGeom>
              <a:avLst/>
              <a:gdLst/>
              <a:ahLst/>
              <a:cxnLst/>
              <a:rect l="l" t="t" r="r" b="b"/>
              <a:pathLst>
                <a:path w="8719" h="13259" extrusionOk="0">
                  <a:moveTo>
                    <a:pt x="4744" y="1"/>
                  </a:moveTo>
                  <a:lnTo>
                    <a:pt x="1" y="8225"/>
                  </a:lnTo>
                  <a:lnTo>
                    <a:pt x="8718" y="13258"/>
                  </a:lnTo>
                  <a:lnTo>
                    <a:pt x="4744" y="1"/>
                  </a:lnTo>
                  <a:close/>
                </a:path>
              </a:pathLst>
            </a:custGeom>
            <a:solidFill>
              <a:srgbClr val="A6D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204;p40">
              <a:extLst>
                <a:ext uri="{FF2B5EF4-FFF2-40B4-BE49-F238E27FC236}">
                  <a16:creationId xmlns:a16="http://schemas.microsoft.com/office/drawing/2014/main" id="{7CB52CB4-3BAD-487E-9401-24665F185E1F}"/>
                </a:ext>
              </a:extLst>
            </p:cNvPr>
            <p:cNvSpPr/>
            <p:nvPr/>
          </p:nvSpPr>
          <p:spPr>
            <a:xfrm>
              <a:off x="6286725" y="4160225"/>
              <a:ext cx="413425" cy="526550"/>
            </a:xfrm>
            <a:custGeom>
              <a:avLst/>
              <a:gdLst/>
              <a:ahLst/>
              <a:cxnLst/>
              <a:rect l="l" t="t" r="r" b="b"/>
              <a:pathLst>
                <a:path w="16537" h="21062" extrusionOk="0">
                  <a:moveTo>
                    <a:pt x="12954" y="0"/>
                  </a:moveTo>
                  <a:lnTo>
                    <a:pt x="12954" y="0"/>
                  </a:lnTo>
                  <a:cubicBezTo>
                    <a:pt x="1" y="12852"/>
                    <a:pt x="6238" y="21062"/>
                    <a:pt x="6238" y="21062"/>
                  </a:cubicBezTo>
                  <a:cubicBezTo>
                    <a:pt x="6238" y="21062"/>
                    <a:pt x="16536" y="16493"/>
                    <a:pt x="12954" y="0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205;p40">
              <a:extLst>
                <a:ext uri="{FF2B5EF4-FFF2-40B4-BE49-F238E27FC236}">
                  <a16:creationId xmlns:a16="http://schemas.microsoft.com/office/drawing/2014/main" id="{7CDE32DB-9A61-4DE2-835A-4ABD53307B24}"/>
                </a:ext>
              </a:extLst>
            </p:cNvPr>
            <p:cNvSpPr/>
            <p:nvPr/>
          </p:nvSpPr>
          <p:spPr>
            <a:xfrm>
              <a:off x="6406400" y="4159850"/>
              <a:ext cx="203450" cy="641525"/>
            </a:xfrm>
            <a:custGeom>
              <a:avLst/>
              <a:gdLst/>
              <a:ahLst/>
              <a:cxnLst/>
              <a:rect l="l" t="t" r="r" b="b"/>
              <a:pathLst>
                <a:path w="8138" h="25661" extrusionOk="0">
                  <a:moveTo>
                    <a:pt x="0" y="25660"/>
                  </a:moveTo>
                  <a:lnTo>
                    <a:pt x="8138" y="1"/>
                  </a:lnTo>
                </a:path>
              </a:pathLst>
            </a:custGeom>
            <a:solidFill>
              <a:srgbClr val="005A2A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06;p40">
              <a:extLst>
                <a:ext uri="{FF2B5EF4-FFF2-40B4-BE49-F238E27FC236}">
                  <a16:creationId xmlns:a16="http://schemas.microsoft.com/office/drawing/2014/main" id="{2D5EFCDF-ACC5-4C7F-8E38-8689BA5BBF2A}"/>
                </a:ext>
              </a:extLst>
            </p:cNvPr>
            <p:cNvSpPr/>
            <p:nvPr/>
          </p:nvSpPr>
          <p:spPr>
            <a:xfrm>
              <a:off x="6307025" y="4587025"/>
              <a:ext cx="489575" cy="269700"/>
            </a:xfrm>
            <a:custGeom>
              <a:avLst/>
              <a:gdLst/>
              <a:ahLst/>
              <a:cxnLst/>
              <a:rect l="l" t="t" r="r" b="b"/>
              <a:pathLst>
                <a:path w="19583" h="10788" extrusionOk="0">
                  <a:moveTo>
                    <a:pt x="19583" y="1"/>
                  </a:moveTo>
                  <a:lnTo>
                    <a:pt x="19583" y="1"/>
                  </a:lnTo>
                  <a:cubicBezTo>
                    <a:pt x="1350" y="44"/>
                    <a:pt x="1" y="10271"/>
                    <a:pt x="1" y="10271"/>
                  </a:cubicBezTo>
                  <a:cubicBezTo>
                    <a:pt x="1" y="10271"/>
                    <a:pt x="1363" y="10788"/>
                    <a:pt x="3527" y="10788"/>
                  </a:cubicBezTo>
                  <a:cubicBezTo>
                    <a:pt x="7385" y="10788"/>
                    <a:pt x="13794" y="9145"/>
                    <a:pt x="19583" y="1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07;p40">
              <a:extLst>
                <a:ext uri="{FF2B5EF4-FFF2-40B4-BE49-F238E27FC236}">
                  <a16:creationId xmlns:a16="http://schemas.microsoft.com/office/drawing/2014/main" id="{6BA48544-AEE7-4222-9B27-6A7194DC5B68}"/>
                </a:ext>
              </a:extLst>
            </p:cNvPr>
            <p:cNvSpPr/>
            <p:nvPr/>
          </p:nvSpPr>
          <p:spPr>
            <a:xfrm>
              <a:off x="6200775" y="4587025"/>
              <a:ext cx="595825" cy="312250"/>
            </a:xfrm>
            <a:custGeom>
              <a:avLst/>
              <a:gdLst/>
              <a:ahLst/>
              <a:cxnLst/>
              <a:rect l="l" t="t" r="r" b="b"/>
              <a:pathLst>
                <a:path w="23833" h="12490" extrusionOk="0">
                  <a:moveTo>
                    <a:pt x="1" y="12490"/>
                  </a:moveTo>
                  <a:lnTo>
                    <a:pt x="23833" y="1"/>
                  </a:lnTo>
                </a:path>
              </a:pathLst>
            </a:custGeom>
            <a:solidFill>
              <a:srgbClr val="A6D66B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08;p40">
              <a:extLst>
                <a:ext uri="{FF2B5EF4-FFF2-40B4-BE49-F238E27FC236}">
                  <a16:creationId xmlns:a16="http://schemas.microsoft.com/office/drawing/2014/main" id="{DFF93B14-F018-4913-AB7B-65577A7B9BC0}"/>
                </a:ext>
              </a:extLst>
            </p:cNvPr>
            <p:cNvSpPr/>
            <p:nvPr/>
          </p:nvSpPr>
          <p:spPr>
            <a:xfrm>
              <a:off x="4901850" y="4160225"/>
              <a:ext cx="413425" cy="526550"/>
            </a:xfrm>
            <a:custGeom>
              <a:avLst/>
              <a:gdLst/>
              <a:ahLst/>
              <a:cxnLst/>
              <a:rect l="l" t="t" r="r" b="b"/>
              <a:pathLst>
                <a:path w="16537" h="21062" extrusionOk="0">
                  <a:moveTo>
                    <a:pt x="3598" y="0"/>
                  </a:moveTo>
                  <a:cubicBezTo>
                    <a:pt x="1" y="16493"/>
                    <a:pt x="10299" y="21062"/>
                    <a:pt x="10299" y="21062"/>
                  </a:cubicBezTo>
                  <a:cubicBezTo>
                    <a:pt x="10299" y="21062"/>
                    <a:pt x="16537" y="12852"/>
                    <a:pt x="3598" y="0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09;p40">
              <a:extLst>
                <a:ext uri="{FF2B5EF4-FFF2-40B4-BE49-F238E27FC236}">
                  <a16:creationId xmlns:a16="http://schemas.microsoft.com/office/drawing/2014/main" id="{4F669888-BD7E-4976-9BDE-A3E85D2DB7CC}"/>
                </a:ext>
              </a:extLst>
            </p:cNvPr>
            <p:cNvSpPr/>
            <p:nvPr/>
          </p:nvSpPr>
          <p:spPr>
            <a:xfrm>
              <a:off x="4992150" y="4159850"/>
              <a:ext cx="204175" cy="641525"/>
            </a:xfrm>
            <a:custGeom>
              <a:avLst/>
              <a:gdLst/>
              <a:ahLst/>
              <a:cxnLst/>
              <a:rect l="l" t="t" r="r" b="b"/>
              <a:pathLst>
                <a:path w="8167" h="25661" extrusionOk="0">
                  <a:moveTo>
                    <a:pt x="8167" y="25660"/>
                  </a:moveTo>
                  <a:lnTo>
                    <a:pt x="1" y="1"/>
                  </a:lnTo>
                </a:path>
              </a:pathLst>
            </a:custGeom>
            <a:solidFill>
              <a:srgbClr val="005A2A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10;p40">
              <a:extLst>
                <a:ext uri="{FF2B5EF4-FFF2-40B4-BE49-F238E27FC236}">
                  <a16:creationId xmlns:a16="http://schemas.microsoft.com/office/drawing/2014/main" id="{0A9DC4EF-4DF9-48B0-9CAD-5B7C169B5D4B}"/>
                </a:ext>
              </a:extLst>
            </p:cNvPr>
            <p:cNvSpPr/>
            <p:nvPr/>
          </p:nvSpPr>
          <p:spPr>
            <a:xfrm>
              <a:off x="4805400" y="4587025"/>
              <a:ext cx="489575" cy="269700"/>
            </a:xfrm>
            <a:custGeom>
              <a:avLst/>
              <a:gdLst/>
              <a:ahLst/>
              <a:cxnLst/>
              <a:rect l="l" t="t" r="r" b="b"/>
              <a:pathLst>
                <a:path w="19583" h="10788" extrusionOk="0">
                  <a:moveTo>
                    <a:pt x="0" y="1"/>
                  </a:moveTo>
                  <a:lnTo>
                    <a:pt x="0" y="1"/>
                  </a:lnTo>
                  <a:cubicBezTo>
                    <a:pt x="5799" y="9145"/>
                    <a:pt x="12204" y="10788"/>
                    <a:pt x="16060" y="10788"/>
                  </a:cubicBezTo>
                  <a:cubicBezTo>
                    <a:pt x="18222" y="10788"/>
                    <a:pt x="19582" y="10271"/>
                    <a:pt x="19582" y="10271"/>
                  </a:cubicBezTo>
                  <a:cubicBezTo>
                    <a:pt x="19582" y="10271"/>
                    <a:pt x="18233" y="44"/>
                    <a:pt x="0" y="1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211;p40">
              <a:extLst>
                <a:ext uri="{FF2B5EF4-FFF2-40B4-BE49-F238E27FC236}">
                  <a16:creationId xmlns:a16="http://schemas.microsoft.com/office/drawing/2014/main" id="{C9D19225-F840-492D-8D78-DA8D5FCEF9F4}"/>
                </a:ext>
              </a:extLst>
            </p:cNvPr>
            <p:cNvSpPr/>
            <p:nvPr/>
          </p:nvSpPr>
          <p:spPr>
            <a:xfrm>
              <a:off x="4805400" y="4587025"/>
              <a:ext cx="596175" cy="312250"/>
            </a:xfrm>
            <a:custGeom>
              <a:avLst/>
              <a:gdLst/>
              <a:ahLst/>
              <a:cxnLst/>
              <a:rect l="l" t="t" r="r" b="b"/>
              <a:pathLst>
                <a:path w="23847" h="12490" extrusionOk="0">
                  <a:moveTo>
                    <a:pt x="23847" y="12490"/>
                  </a:moveTo>
                  <a:lnTo>
                    <a:pt x="0" y="1"/>
                  </a:lnTo>
                </a:path>
              </a:pathLst>
            </a:custGeom>
            <a:solidFill>
              <a:srgbClr val="A6D66B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212;p40">
              <a:extLst>
                <a:ext uri="{FF2B5EF4-FFF2-40B4-BE49-F238E27FC236}">
                  <a16:creationId xmlns:a16="http://schemas.microsoft.com/office/drawing/2014/main" id="{CEFE34C8-AB8F-4146-A0F5-146AA65FC5A0}"/>
                </a:ext>
              </a:extLst>
            </p:cNvPr>
            <p:cNvSpPr/>
            <p:nvPr/>
          </p:nvSpPr>
          <p:spPr>
            <a:xfrm>
              <a:off x="5566550" y="3319225"/>
              <a:ext cx="526550" cy="224375"/>
            </a:xfrm>
            <a:custGeom>
              <a:avLst/>
              <a:gdLst/>
              <a:ahLst/>
              <a:cxnLst/>
              <a:rect l="l" t="t" r="r" b="b"/>
              <a:pathLst>
                <a:path w="21062" h="8975" extrusionOk="0">
                  <a:moveTo>
                    <a:pt x="14492" y="1"/>
                  </a:moveTo>
                  <a:cubicBezTo>
                    <a:pt x="3316" y="1"/>
                    <a:pt x="1" y="7473"/>
                    <a:pt x="1" y="7473"/>
                  </a:cubicBezTo>
                  <a:cubicBezTo>
                    <a:pt x="1" y="7473"/>
                    <a:pt x="1977" y="8974"/>
                    <a:pt x="5507" y="8974"/>
                  </a:cubicBezTo>
                  <a:cubicBezTo>
                    <a:pt x="9173" y="8974"/>
                    <a:pt x="14515" y="7356"/>
                    <a:pt x="21062" y="757"/>
                  </a:cubicBezTo>
                  <a:cubicBezTo>
                    <a:pt x="18618" y="227"/>
                    <a:pt x="16436" y="1"/>
                    <a:pt x="14492" y="1"/>
                  </a:cubicBezTo>
                  <a:close/>
                </a:path>
              </a:pathLst>
            </a:custGeom>
            <a:solidFill>
              <a:srgbClr val="84A2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213;p40">
              <a:extLst>
                <a:ext uri="{FF2B5EF4-FFF2-40B4-BE49-F238E27FC236}">
                  <a16:creationId xmlns:a16="http://schemas.microsoft.com/office/drawing/2014/main" id="{B206A461-5709-4301-8A15-E56925BBD79A}"/>
                </a:ext>
              </a:extLst>
            </p:cNvPr>
            <p:cNvSpPr/>
            <p:nvPr/>
          </p:nvSpPr>
          <p:spPr>
            <a:xfrm>
              <a:off x="5452325" y="3338500"/>
              <a:ext cx="640775" cy="204200"/>
            </a:xfrm>
            <a:custGeom>
              <a:avLst/>
              <a:gdLst/>
              <a:ahLst/>
              <a:cxnLst/>
              <a:rect l="l" t="t" r="r" b="b"/>
              <a:pathLst>
                <a:path w="25631" h="8168" extrusionOk="0">
                  <a:moveTo>
                    <a:pt x="0" y="8167"/>
                  </a:moveTo>
                  <a:lnTo>
                    <a:pt x="25631" y="1"/>
                  </a:lnTo>
                </a:path>
              </a:pathLst>
            </a:custGeom>
            <a:solidFill>
              <a:srgbClr val="A6D66B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214;p40">
              <a:extLst>
                <a:ext uri="{FF2B5EF4-FFF2-40B4-BE49-F238E27FC236}">
                  <a16:creationId xmlns:a16="http://schemas.microsoft.com/office/drawing/2014/main" id="{1D974B2D-FC15-4A0B-99FA-58212583CF2E}"/>
                </a:ext>
              </a:extLst>
            </p:cNvPr>
            <p:cNvSpPr/>
            <p:nvPr/>
          </p:nvSpPr>
          <p:spPr>
            <a:xfrm>
              <a:off x="5309825" y="3152125"/>
              <a:ext cx="356825" cy="489575"/>
            </a:xfrm>
            <a:custGeom>
              <a:avLst/>
              <a:gdLst/>
              <a:ahLst/>
              <a:cxnLst/>
              <a:rect l="l" t="t" r="r" b="b"/>
              <a:pathLst>
                <a:path w="14273" h="19583" extrusionOk="0">
                  <a:moveTo>
                    <a:pt x="14273" y="0"/>
                  </a:moveTo>
                  <a:lnTo>
                    <a:pt x="14273" y="0"/>
                  </a:lnTo>
                  <a:cubicBezTo>
                    <a:pt x="0" y="9037"/>
                    <a:pt x="4018" y="19582"/>
                    <a:pt x="4018" y="19582"/>
                  </a:cubicBezTo>
                  <a:cubicBezTo>
                    <a:pt x="4018" y="19582"/>
                    <a:pt x="14244" y="18233"/>
                    <a:pt x="14273" y="0"/>
                  </a:cubicBezTo>
                  <a:close/>
                </a:path>
              </a:pathLst>
            </a:custGeom>
            <a:solidFill>
              <a:srgbClr val="0F7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215;p40">
              <a:extLst>
                <a:ext uri="{FF2B5EF4-FFF2-40B4-BE49-F238E27FC236}">
                  <a16:creationId xmlns:a16="http://schemas.microsoft.com/office/drawing/2014/main" id="{7767C0EB-4328-4E35-899B-E3E98F0C6B6B}"/>
                </a:ext>
              </a:extLst>
            </p:cNvPr>
            <p:cNvSpPr/>
            <p:nvPr/>
          </p:nvSpPr>
          <p:spPr>
            <a:xfrm>
              <a:off x="5354425" y="3152125"/>
              <a:ext cx="312225" cy="595825"/>
            </a:xfrm>
            <a:custGeom>
              <a:avLst/>
              <a:gdLst/>
              <a:ahLst/>
              <a:cxnLst/>
              <a:rect l="l" t="t" r="r" b="b"/>
              <a:pathLst>
                <a:path w="12489" h="23833" extrusionOk="0">
                  <a:moveTo>
                    <a:pt x="0" y="23832"/>
                  </a:moveTo>
                  <a:lnTo>
                    <a:pt x="12489" y="0"/>
                  </a:lnTo>
                </a:path>
              </a:pathLst>
            </a:custGeom>
            <a:solidFill>
              <a:srgbClr val="005A2A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216;p40">
              <a:extLst>
                <a:ext uri="{FF2B5EF4-FFF2-40B4-BE49-F238E27FC236}">
                  <a16:creationId xmlns:a16="http://schemas.microsoft.com/office/drawing/2014/main" id="{A5B37D37-FC4F-42F9-91EC-93A09BD6F527}"/>
                </a:ext>
              </a:extLst>
            </p:cNvPr>
            <p:cNvSpPr/>
            <p:nvPr/>
          </p:nvSpPr>
          <p:spPr>
            <a:xfrm>
              <a:off x="5651100" y="3966375"/>
              <a:ext cx="249525" cy="218525"/>
            </a:xfrm>
            <a:custGeom>
              <a:avLst/>
              <a:gdLst/>
              <a:ahLst/>
              <a:cxnLst/>
              <a:rect l="l" t="t" r="r" b="b"/>
              <a:pathLst>
                <a:path w="9981" h="8741" extrusionOk="0">
                  <a:moveTo>
                    <a:pt x="2832" y="1"/>
                  </a:moveTo>
                  <a:cubicBezTo>
                    <a:pt x="1415" y="1"/>
                    <a:pt x="1" y="1205"/>
                    <a:pt x="404" y="2968"/>
                  </a:cubicBezTo>
                  <a:cubicBezTo>
                    <a:pt x="1318" y="6971"/>
                    <a:pt x="4988" y="8741"/>
                    <a:pt x="4988" y="8741"/>
                  </a:cubicBezTo>
                  <a:cubicBezTo>
                    <a:pt x="4988" y="8741"/>
                    <a:pt x="8658" y="6957"/>
                    <a:pt x="9586" y="2968"/>
                  </a:cubicBezTo>
                  <a:cubicBezTo>
                    <a:pt x="9981" y="1205"/>
                    <a:pt x="8569" y="1"/>
                    <a:pt x="7155" y="1"/>
                  </a:cubicBezTo>
                  <a:cubicBezTo>
                    <a:pt x="6335" y="1"/>
                    <a:pt x="5515" y="406"/>
                    <a:pt x="5046" y="1343"/>
                  </a:cubicBezTo>
                  <a:cubicBezTo>
                    <a:pt x="5017" y="1401"/>
                    <a:pt x="4988" y="2112"/>
                    <a:pt x="4988" y="2112"/>
                  </a:cubicBezTo>
                  <a:cubicBezTo>
                    <a:pt x="4988" y="2112"/>
                    <a:pt x="4974" y="1416"/>
                    <a:pt x="4945" y="1343"/>
                  </a:cubicBezTo>
                  <a:cubicBezTo>
                    <a:pt x="4476" y="406"/>
                    <a:pt x="3653" y="1"/>
                    <a:pt x="2832" y="1"/>
                  </a:cubicBezTo>
                  <a:close/>
                </a:path>
              </a:pathLst>
            </a:custGeom>
            <a:solidFill>
              <a:srgbClr val="003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" name="Google Shape;1991;p52">
            <a:extLst>
              <a:ext uri="{FF2B5EF4-FFF2-40B4-BE49-F238E27FC236}">
                <a16:creationId xmlns:a16="http://schemas.microsoft.com/office/drawing/2014/main" id="{F1ECD7DD-AD1A-4DE5-8A60-970E3325E11C}"/>
              </a:ext>
            </a:extLst>
          </p:cNvPr>
          <p:cNvGrpSpPr/>
          <p:nvPr/>
        </p:nvGrpSpPr>
        <p:grpSpPr>
          <a:xfrm>
            <a:off x="2466992" y="3071429"/>
            <a:ext cx="1267159" cy="1325647"/>
            <a:chOff x="6895487" y="2087811"/>
            <a:chExt cx="363892" cy="398699"/>
          </a:xfrm>
        </p:grpSpPr>
        <p:sp>
          <p:nvSpPr>
            <p:cNvPr id="80" name="Google Shape;1992;p52">
              <a:extLst>
                <a:ext uri="{FF2B5EF4-FFF2-40B4-BE49-F238E27FC236}">
                  <a16:creationId xmlns:a16="http://schemas.microsoft.com/office/drawing/2014/main" id="{58AC9DE2-A4FC-404C-A8E5-EB42605258AE}"/>
                </a:ext>
              </a:extLst>
            </p:cNvPr>
            <p:cNvSpPr/>
            <p:nvPr/>
          </p:nvSpPr>
          <p:spPr>
            <a:xfrm>
              <a:off x="7206129" y="2275928"/>
              <a:ext cx="25135" cy="102142"/>
            </a:xfrm>
            <a:custGeom>
              <a:avLst/>
              <a:gdLst/>
              <a:ahLst/>
              <a:cxnLst/>
              <a:rect l="l" t="t" r="r" b="b"/>
              <a:pathLst>
                <a:path w="894" h="3633" extrusionOk="0">
                  <a:moveTo>
                    <a:pt x="441" y="1"/>
                  </a:moveTo>
                  <a:cubicBezTo>
                    <a:pt x="203" y="1"/>
                    <a:pt x="0" y="203"/>
                    <a:pt x="0" y="453"/>
                  </a:cubicBezTo>
                  <a:lnTo>
                    <a:pt x="0" y="3632"/>
                  </a:lnTo>
                  <a:lnTo>
                    <a:pt x="893" y="3156"/>
                  </a:lnTo>
                  <a:lnTo>
                    <a:pt x="893" y="453"/>
                  </a:lnTo>
                  <a:cubicBezTo>
                    <a:pt x="893" y="215"/>
                    <a:pt x="703" y="1"/>
                    <a:pt x="4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993;p52">
              <a:extLst>
                <a:ext uri="{FF2B5EF4-FFF2-40B4-BE49-F238E27FC236}">
                  <a16:creationId xmlns:a16="http://schemas.microsoft.com/office/drawing/2014/main" id="{408A8309-9E1B-4546-840D-60C6216C56DF}"/>
                </a:ext>
              </a:extLst>
            </p:cNvPr>
            <p:cNvSpPr/>
            <p:nvPr/>
          </p:nvSpPr>
          <p:spPr>
            <a:xfrm>
              <a:off x="6923602" y="2275928"/>
              <a:ext cx="25135" cy="102142"/>
            </a:xfrm>
            <a:custGeom>
              <a:avLst/>
              <a:gdLst/>
              <a:ahLst/>
              <a:cxnLst/>
              <a:rect l="l" t="t" r="r" b="b"/>
              <a:pathLst>
                <a:path w="894" h="3633" extrusionOk="0">
                  <a:moveTo>
                    <a:pt x="453" y="1"/>
                  </a:moveTo>
                  <a:cubicBezTo>
                    <a:pt x="191" y="1"/>
                    <a:pt x="0" y="215"/>
                    <a:pt x="0" y="453"/>
                  </a:cubicBezTo>
                  <a:lnTo>
                    <a:pt x="0" y="3156"/>
                  </a:lnTo>
                  <a:lnTo>
                    <a:pt x="893" y="3632"/>
                  </a:lnTo>
                  <a:lnTo>
                    <a:pt x="893" y="453"/>
                  </a:lnTo>
                  <a:cubicBezTo>
                    <a:pt x="893" y="203"/>
                    <a:pt x="691" y="1"/>
                    <a:pt x="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994;p52">
              <a:extLst>
                <a:ext uri="{FF2B5EF4-FFF2-40B4-BE49-F238E27FC236}">
                  <a16:creationId xmlns:a16="http://schemas.microsoft.com/office/drawing/2014/main" id="{34F83A62-951A-40FD-9F4B-9DF2233565AC}"/>
                </a:ext>
              </a:extLst>
            </p:cNvPr>
            <p:cNvSpPr/>
            <p:nvPr/>
          </p:nvSpPr>
          <p:spPr>
            <a:xfrm>
              <a:off x="6923602" y="2087811"/>
              <a:ext cx="307325" cy="308000"/>
            </a:xfrm>
            <a:custGeom>
              <a:avLst/>
              <a:gdLst/>
              <a:ahLst/>
              <a:cxnLst/>
              <a:rect l="l" t="t" r="r" b="b"/>
              <a:pathLst>
                <a:path w="10931" h="10955" extrusionOk="0">
                  <a:moveTo>
                    <a:pt x="5465" y="0"/>
                  </a:moveTo>
                  <a:cubicBezTo>
                    <a:pt x="2441" y="0"/>
                    <a:pt x="0" y="2453"/>
                    <a:pt x="0" y="5477"/>
                  </a:cubicBezTo>
                  <a:cubicBezTo>
                    <a:pt x="0" y="8501"/>
                    <a:pt x="2441" y="10954"/>
                    <a:pt x="5465" y="10954"/>
                  </a:cubicBezTo>
                  <a:cubicBezTo>
                    <a:pt x="8490" y="10954"/>
                    <a:pt x="10930" y="8501"/>
                    <a:pt x="10930" y="5477"/>
                  </a:cubicBezTo>
                  <a:cubicBezTo>
                    <a:pt x="10930" y="2453"/>
                    <a:pt x="8490" y="0"/>
                    <a:pt x="54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995;p52">
              <a:extLst>
                <a:ext uri="{FF2B5EF4-FFF2-40B4-BE49-F238E27FC236}">
                  <a16:creationId xmlns:a16="http://schemas.microsoft.com/office/drawing/2014/main" id="{A558E7ED-5A3F-465F-91A9-890841A41117}"/>
                </a:ext>
              </a:extLst>
            </p:cNvPr>
            <p:cNvSpPr/>
            <p:nvPr/>
          </p:nvSpPr>
          <p:spPr>
            <a:xfrm>
              <a:off x="7058497" y="2087811"/>
              <a:ext cx="172429" cy="308000"/>
            </a:xfrm>
            <a:custGeom>
              <a:avLst/>
              <a:gdLst/>
              <a:ahLst/>
              <a:cxnLst/>
              <a:rect l="l" t="t" r="r" b="b"/>
              <a:pathLst>
                <a:path w="6133" h="10955" extrusionOk="0">
                  <a:moveTo>
                    <a:pt x="667" y="0"/>
                  </a:moveTo>
                  <a:cubicBezTo>
                    <a:pt x="441" y="0"/>
                    <a:pt x="203" y="12"/>
                    <a:pt x="1" y="48"/>
                  </a:cubicBezTo>
                  <a:cubicBezTo>
                    <a:pt x="2692" y="369"/>
                    <a:pt x="4787" y="2679"/>
                    <a:pt x="4787" y="5477"/>
                  </a:cubicBezTo>
                  <a:cubicBezTo>
                    <a:pt x="4787" y="8275"/>
                    <a:pt x="2703" y="10585"/>
                    <a:pt x="1" y="10906"/>
                  </a:cubicBezTo>
                  <a:cubicBezTo>
                    <a:pt x="215" y="10942"/>
                    <a:pt x="441" y="10954"/>
                    <a:pt x="667" y="10954"/>
                  </a:cubicBezTo>
                  <a:cubicBezTo>
                    <a:pt x="3692" y="10954"/>
                    <a:pt x="6132" y="8501"/>
                    <a:pt x="6132" y="5477"/>
                  </a:cubicBezTo>
                  <a:cubicBezTo>
                    <a:pt x="6132" y="2441"/>
                    <a:pt x="3692" y="0"/>
                    <a:pt x="667" y="0"/>
                  </a:cubicBezTo>
                  <a:close/>
                </a:path>
              </a:pathLst>
            </a:custGeom>
            <a:solidFill>
              <a:srgbClr val="FFFFFF">
                <a:alpha val="428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996;p52">
              <a:extLst>
                <a:ext uri="{FF2B5EF4-FFF2-40B4-BE49-F238E27FC236}">
                  <a16:creationId xmlns:a16="http://schemas.microsoft.com/office/drawing/2014/main" id="{AE974858-8471-4A2B-B3B2-E2965AD6A8A9}"/>
                </a:ext>
              </a:extLst>
            </p:cNvPr>
            <p:cNvSpPr/>
            <p:nvPr/>
          </p:nvSpPr>
          <p:spPr>
            <a:xfrm>
              <a:off x="7015987" y="2088148"/>
              <a:ext cx="208923" cy="244629"/>
            </a:xfrm>
            <a:custGeom>
              <a:avLst/>
              <a:gdLst/>
              <a:ahLst/>
              <a:cxnLst/>
              <a:rect l="l" t="t" r="r" b="b"/>
              <a:pathLst>
                <a:path w="7431" h="8701" extrusionOk="0">
                  <a:moveTo>
                    <a:pt x="2537" y="0"/>
                  </a:moveTo>
                  <a:lnTo>
                    <a:pt x="2537" y="12"/>
                  </a:lnTo>
                  <a:cubicBezTo>
                    <a:pt x="2537" y="12"/>
                    <a:pt x="2537" y="12"/>
                    <a:pt x="2536" y="12"/>
                  </a:cubicBezTo>
                  <a:cubicBezTo>
                    <a:pt x="2523" y="12"/>
                    <a:pt x="2307" y="1586"/>
                    <a:pt x="1477" y="2120"/>
                  </a:cubicBezTo>
                  <a:cubicBezTo>
                    <a:pt x="632" y="2632"/>
                    <a:pt x="1" y="3489"/>
                    <a:pt x="477" y="4441"/>
                  </a:cubicBezTo>
                  <a:cubicBezTo>
                    <a:pt x="722" y="4931"/>
                    <a:pt x="1117" y="5068"/>
                    <a:pt x="1577" y="5068"/>
                  </a:cubicBezTo>
                  <a:cubicBezTo>
                    <a:pt x="2011" y="5068"/>
                    <a:pt x="2503" y="4945"/>
                    <a:pt x="2977" y="4882"/>
                  </a:cubicBezTo>
                  <a:cubicBezTo>
                    <a:pt x="2998" y="4879"/>
                    <a:pt x="3018" y="4878"/>
                    <a:pt x="3037" y="4878"/>
                  </a:cubicBezTo>
                  <a:cubicBezTo>
                    <a:pt x="3923" y="4878"/>
                    <a:pt x="3228" y="7767"/>
                    <a:pt x="3799" y="8501"/>
                  </a:cubicBezTo>
                  <a:cubicBezTo>
                    <a:pt x="3908" y="8640"/>
                    <a:pt x="4054" y="8700"/>
                    <a:pt x="4219" y="8700"/>
                  </a:cubicBezTo>
                  <a:cubicBezTo>
                    <a:pt x="4928" y="8700"/>
                    <a:pt x="5975" y="7577"/>
                    <a:pt x="5858" y="6823"/>
                  </a:cubicBezTo>
                  <a:cubicBezTo>
                    <a:pt x="5620" y="5418"/>
                    <a:pt x="5537" y="4918"/>
                    <a:pt x="7430" y="3917"/>
                  </a:cubicBezTo>
                  <a:cubicBezTo>
                    <a:pt x="6787" y="1762"/>
                    <a:pt x="4858" y="155"/>
                    <a:pt x="253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997;p52">
              <a:extLst>
                <a:ext uri="{FF2B5EF4-FFF2-40B4-BE49-F238E27FC236}">
                  <a16:creationId xmlns:a16="http://schemas.microsoft.com/office/drawing/2014/main" id="{2AA3577E-68AD-4EAF-9265-7E84A9F44C71}"/>
                </a:ext>
              </a:extLst>
            </p:cNvPr>
            <p:cNvSpPr/>
            <p:nvPr/>
          </p:nvSpPr>
          <p:spPr>
            <a:xfrm>
              <a:off x="7173319" y="2121605"/>
              <a:ext cx="28" cy="2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BAEB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998;p52">
              <a:extLst>
                <a:ext uri="{FF2B5EF4-FFF2-40B4-BE49-F238E27FC236}">
                  <a16:creationId xmlns:a16="http://schemas.microsoft.com/office/drawing/2014/main" id="{E46947CE-7109-4ED2-9BE8-27B53CD8F2BC}"/>
                </a:ext>
              </a:extLst>
            </p:cNvPr>
            <p:cNvSpPr/>
            <p:nvPr/>
          </p:nvSpPr>
          <p:spPr>
            <a:xfrm>
              <a:off x="7192409" y="2139683"/>
              <a:ext cx="28" cy="2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BAEB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999;p52">
              <a:extLst>
                <a:ext uri="{FF2B5EF4-FFF2-40B4-BE49-F238E27FC236}">
                  <a16:creationId xmlns:a16="http://schemas.microsoft.com/office/drawing/2014/main" id="{2AD7D36D-9DFE-46C0-8E3D-7B2AD5AE78E8}"/>
                </a:ext>
              </a:extLst>
            </p:cNvPr>
            <p:cNvSpPr/>
            <p:nvPr/>
          </p:nvSpPr>
          <p:spPr>
            <a:xfrm>
              <a:off x="6924614" y="2188237"/>
              <a:ext cx="72649" cy="177434"/>
            </a:xfrm>
            <a:custGeom>
              <a:avLst/>
              <a:gdLst/>
              <a:ahLst/>
              <a:cxnLst/>
              <a:rect l="l" t="t" r="r" b="b"/>
              <a:pathLst>
                <a:path w="2584" h="6311" extrusionOk="0">
                  <a:moveTo>
                    <a:pt x="334" y="0"/>
                  </a:moveTo>
                  <a:cubicBezTo>
                    <a:pt x="119" y="596"/>
                    <a:pt x="0" y="1238"/>
                    <a:pt x="0" y="1905"/>
                  </a:cubicBezTo>
                  <a:cubicBezTo>
                    <a:pt x="0" y="3715"/>
                    <a:pt x="869" y="5310"/>
                    <a:pt x="2227" y="6311"/>
                  </a:cubicBezTo>
                  <a:lnTo>
                    <a:pt x="2227" y="6191"/>
                  </a:lnTo>
                  <a:cubicBezTo>
                    <a:pt x="2203" y="6191"/>
                    <a:pt x="2405" y="5298"/>
                    <a:pt x="1810" y="4370"/>
                  </a:cubicBezTo>
                  <a:cubicBezTo>
                    <a:pt x="1560" y="3989"/>
                    <a:pt x="2262" y="3084"/>
                    <a:pt x="2417" y="2393"/>
                  </a:cubicBezTo>
                  <a:cubicBezTo>
                    <a:pt x="2584" y="1703"/>
                    <a:pt x="1631" y="1750"/>
                    <a:pt x="1346" y="1536"/>
                  </a:cubicBezTo>
                  <a:cubicBezTo>
                    <a:pt x="1072" y="1286"/>
                    <a:pt x="667" y="262"/>
                    <a:pt x="381" y="24"/>
                  </a:cubicBezTo>
                  <a:lnTo>
                    <a:pt x="33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000;p52">
              <a:extLst>
                <a:ext uri="{FF2B5EF4-FFF2-40B4-BE49-F238E27FC236}">
                  <a16:creationId xmlns:a16="http://schemas.microsoft.com/office/drawing/2014/main" id="{D8922A04-6F2D-405E-8F32-1EE347F392AC}"/>
                </a:ext>
              </a:extLst>
            </p:cNvPr>
            <p:cNvSpPr/>
            <p:nvPr/>
          </p:nvSpPr>
          <p:spPr>
            <a:xfrm>
              <a:off x="7085628" y="2088148"/>
              <a:ext cx="138944" cy="131916"/>
            </a:xfrm>
            <a:custGeom>
              <a:avLst/>
              <a:gdLst/>
              <a:ahLst/>
              <a:cxnLst/>
              <a:rect l="l" t="t" r="r" b="b"/>
              <a:pathLst>
                <a:path w="4942" h="4692" extrusionOk="0">
                  <a:moveTo>
                    <a:pt x="48" y="0"/>
                  </a:moveTo>
                  <a:lnTo>
                    <a:pt x="48" y="12"/>
                  </a:lnTo>
                  <a:cubicBezTo>
                    <a:pt x="48" y="12"/>
                    <a:pt x="24" y="107"/>
                    <a:pt x="0" y="250"/>
                  </a:cubicBezTo>
                  <a:cubicBezTo>
                    <a:pt x="1965" y="881"/>
                    <a:pt x="3453" y="2596"/>
                    <a:pt x="3751" y="4691"/>
                  </a:cubicBezTo>
                  <a:cubicBezTo>
                    <a:pt x="4013" y="4441"/>
                    <a:pt x="4405" y="4179"/>
                    <a:pt x="4941" y="3906"/>
                  </a:cubicBezTo>
                  <a:cubicBezTo>
                    <a:pt x="4715" y="3132"/>
                    <a:pt x="4310" y="2417"/>
                    <a:pt x="3798" y="1834"/>
                  </a:cubicBezTo>
                  <a:cubicBezTo>
                    <a:pt x="3584" y="1596"/>
                    <a:pt x="3358" y="1381"/>
                    <a:pt x="3120" y="1191"/>
                  </a:cubicBezTo>
                  <a:cubicBezTo>
                    <a:pt x="2274" y="512"/>
                    <a:pt x="1203" y="60"/>
                    <a:pt x="48" y="0"/>
                  </a:cubicBezTo>
                  <a:close/>
                </a:path>
              </a:pathLst>
            </a:custGeom>
            <a:solidFill>
              <a:srgbClr val="FFFFFF">
                <a:alpha val="428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001;p52">
              <a:extLst>
                <a:ext uri="{FF2B5EF4-FFF2-40B4-BE49-F238E27FC236}">
                  <a16:creationId xmlns:a16="http://schemas.microsoft.com/office/drawing/2014/main" id="{7ECE8CF5-FAF4-4E3D-B21C-F4611F3BF476}"/>
                </a:ext>
              </a:extLst>
            </p:cNvPr>
            <p:cNvSpPr/>
            <p:nvPr/>
          </p:nvSpPr>
          <p:spPr>
            <a:xfrm>
              <a:off x="7106377" y="2255854"/>
              <a:ext cx="152327" cy="230655"/>
            </a:xfrm>
            <a:custGeom>
              <a:avLst/>
              <a:gdLst/>
              <a:ahLst/>
              <a:cxnLst/>
              <a:rect l="l" t="t" r="r" b="b"/>
              <a:pathLst>
                <a:path w="5418" h="8204" extrusionOk="0">
                  <a:moveTo>
                    <a:pt x="4906" y="0"/>
                  </a:moveTo>
                  <a:cubicBezTo>
                    <a:pt x="4668" y="0"/>
                    <a:pt x="4453" y="203"/>
                    <a:pt x="4453" y="453"/>
                  </a:cubicBezTo>
                  <a:lnTo>
                    <a:pt x="4453" y="2977"/>
                  </a:lnTo>
                  <a:cubicBezTo>
                    <a:pt x="4453" y="3132"/>
                    <a:pt x="4382" y="3263"/>
                    <a:pt x="4263" y="3358"/>
                  </a:cubicBezTo>
                  <a:lnTo>
                    <a:pt x="2584" y="4489"/>
                  </a:lnTo>
                  <a:cubicBezTo>
                    <a:pt x="2501" y="4543"/>
                    <a:pt x="2414" y="4567"/>
                    <a:pt x="2330" y="4567"/>
                  </a:cubicBezTo>
                  <a:cubicBezTo>
                    <a:pt x="2027" y="4567"/>
                    <a:pt x="1765" y="4256"/>
                    <a:pt x="1905" y="3929"/>
                  </a:cubicBezTo>
                  <a:lnTo>
                    <a:pt x="2429" y="2834"/>
                  </a:lnTo>
                  <a:cubicBezTo>
                    <a:pt x="2524" y="2608"/>
                    <a:pt x="2417" y="2346"/>
                    <a:pt x="2191" y="2239"/>
                  </a:cubicBezTo>
                  <a:lnTo>
                    <a:pt x="2167" y="2227"/>
                  </a:lnTo>
                  <a:cubicBezTo>
                    <a:pt x="2098" y="2192"/>
                    <a:pt x="2025" y="2175"/>
                    <a:pt x="1955" y="2175"/>
                  </a:cubicBezTo>
                  <a:cubicBezTo>
                    <a:pt x="1783" y="2175"/>
                    <a:pt x="1624" y="2272"/>
                    <a:pt x="1548" y="2441"/>
                  </a:cubicBezTo>
                  <a:lnTo>
                    <a:pt x="36" y="5894"/>
                  </a:lnTo>
                  <a:cubicBezTo>
                    <a:pt x="24" y="5953"/>
                    <a:pt x="0" y="6013"/>
                    <a:pt x="0" y="6072"/>
                  </a:cubicBezTo>
                  <a:lnTo>
                    <a:pt x="36" y="8204"/>
                  </a:lnTo>
                  <a:lnTo>
                    <a:pt x="2382" y="8204"/>
                  </a:lnTo>
                  <a:lnTo>
                    <a:pt x="2382" y="7299"/>
                  </a:lnTo>
                  <a:cubicBezTo>
                    <a:pt x="2382" y="7192"/>
                    <a:pt x="2429" y="7084"/>
                    <a:pt x="2501" y="7001"/>
                  </a:cubicBezTo>
                  <a:lnTo>
                    <a:pt x="5299" y="3917"/>
                  </a:lnTo>
                  <a:cubicBezTo>
                    <a:pt x="5382" y="3846"/>
                    <a:pt x="5418" y="3739"/>
                    <a:pt x="5418" y="3620"/>
                  </a:cubicBezTo>
                  <a:cubicBezTo>
                    <a:pt x="5406" y="3155"/>
                    <a:pt x="5406" y="1239"/>
                    <a:pt x="5406" y="512"/>
                  </a:cubicBezTo>
                  <a:cubicBezTo>
                    <a:pt x="5406" y="227"/>
                    <a:pt x="5180" y="0"/>
                    <a:pt x="4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002;p52">
              <a:extLst>
                <a:ext uri="{FF2B5EF4-FFF2-40B4-BE49-F238E27FC236}">
                  <a16:creationId xmlns:a16="http://schemas.microsoft.com/office/drawing/2014/main" id="{B436BC1C-7E82-4E51-8DD5-AC9815A64522}"/>
                </a:ext>
              </a:extLst>
            </p:cNvPr>
            <p:cNvSpPr/>
            <p:nvPr/>
          </p:nvSpPr>
          <p:spPr>
            <a:xfrm>
              <a:off x="7138850" y="2255517"/>
              <a:ext cx="120529" cy="230655"/>
            </a:xfrm>
            <a:custGeom>
              <a:avLst/>
              <a:gdLst/>
              <a:ahLst/>
              <a:cxnLst/>
              <a:rect l="l" t="t" r="r" b="b"/>
              <a:pathLst>
                <a:path w="4287" h="8204" extrusionOk="0">
                  <a:moveTo>
                    <a:pt x="3763" y="0"/>
                  </a:moveTo>
                  <a:cubicBezTo>
                    <a:pt x="3501" y="0"/>
                    <a:pt x="3310" y="215"/>
                    <a:pt x="3310" y="453"/>
                  </a:cubicBezTo>
                  <a:lnTo>
                    <a:pt x="3310" y="2977"/>
                  </a:lnTo>
                  <a:cubicBezTo>
                    <a:pt x="3310" y="3132"/>
                    <a:pt x="3239" y="3263"/>
                    <a:pt x="3120" y="3346"/>
                  </a:cubicBezTo>
                  <a:lnTo>
                    <a:pt x="3036" y="3406"/>
                  </a:lnTo>
                  <a:lnTo>
                    <a:pt x="3036" y="3620"/>
                  </a:lnTo>
                  <a:cubicBezTo>
                    <a:pt x="3036" y="3739"/>
                    <a:pt x="2989" y="3846"/>
                    <a:pt x="2917" y="3918"/>
                  </a:cubicBezTo>
                  <a:lnTo>
                    <a:pt x="119" y="7001"/>
                  </a:lnTo>
                  <a:cubicBezTo>
                    <a:pt x="36" y="7085"/>
                    <a:pt x="0" y="7192"/>
                    <a:pt x="0" y="7299"/>
                  </a:cubicBezTo>
                  <a:lnTo>
                    <a:pt x="0" y="8204"/>
                  </a:lnTo>
                  <a:lnTo>
                    <a:pt x="1250" y="8204"/>
                  </a:lnTo>
                  <a:lnTo>
                    <a:pt x="1250" y="7299"/>
                  </a:lnTo>
                  <a:cubicBezTo>
                    <a:pt x="1250" y="7192"/>
                    <a:pt x="1286" y="7073"/>
                    <a:pt x="1369" y="7001"/>
                  </a:cubicBezTo>
                  <a:lnTo>
                    <a:pt x="4167" y="3918"/>
                  </a:lnTo>
                  <a:cubicBezTo>
                    <a:pt x="4239" y="3822"/>
                    <a:pt x="4286" y="3727"/>
                    <a:pt x="4286" y="3620"/>
                  </a:cubicBezTo>
                  <a:cubicBezTo>
                    <a:pt x="4263" y="3156"/>
                    <a:pt x="4263" y="1239"/>
                    <a:pt x="4263" y="512"/>
                  </a:cubicBezTo>
                  <a:cubicBezTo>
                    <a:pt x="4263" y="227"/>
                    <a:pt x="4048" y="0"/>
                    <a:pt x="3763" y="0"/>
                  </a:cubicBezTo>
                  <a:close/>
                </a:path>
              </a:pathLst>
            </a:custGeom>
            <a:solidFill>
              <a:srgbClr val="FFFFFF">
                <a:alpha val="428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003;p52">
              <a:extLst>
                <a:ext uri="{FF2B5EF4-FFF2-40B4-BE49-F238E27FC236}">
                  <a16:creationId xmlns:a16="http://schemas.microsoft.com/office/drawing/2014/main" id="{72012025-C64A-4093-9804-AE9D3E723EEE}"/>
                </a:ext>
              </a:extLst>
            </p:cNvPr>
            <p:cNvSpPr/>
            <p:nvPr/>
          </p:nvSpPr>
          <p:spPr>
            <a:xfrm>
              <a:off x="6895487" y="2255854"/>
              <a:ext cx="152327" cy="230655"/>
            </a:xfrm>
            <a:custGeom>
              <a:avLst/>
              <a:gdLst/>
              <a:ahLst/>
              <a:cxnLst/>
              <a:rect l="l" t="t" r="r" b="b"/>
              <a:pathLst>
                <a:path w="5418" h="8204" extrusionOk="0">
                  <a:moveTo>
                    <a:pt x="524" y="0"/>
                  </a:moveTo>
                  <a:cubicBezTo>
                    <a:pt x="238" y="0"/>
                    <a:pt x="24" y="227"/>
                    <a:pt x="24" y="512"/>
                  </a:cubicBezTo>
                  <a:cubicBezTo>
                    <a:pt x="24" y="1239"/>
                    <a:pt x="24" y="3155"/>
                    <a:pt x="0" y="3620"/>
                  </a:cubicBezTo>
                  <a:cubicBezTo>
                    <a:pt x="0" y="3739"/>
                    <a:pt x="48" y="3846"/>
                    <a:pt x="119" y="3917"/>
                  </a:cubicBezTo>
                  <a:lnTo>
                    <a:pt x="2917" y="7001"/>
                  </a:lnTo>
                  <a:cubicBezTo>
                    <a:pt x="3001" y="7084"/>
                    <a:pt x="3036" y="7192"/>
                    <a:pt x="3036" y="7299"/>
                  </a:cubicBezTo>
                  <a:lnTo>
                    <a:pt x="3036" y="8204"/>
                  </a:lnTo>
                  <a:lnTo>
                    <a:pt x="5394" y="8204"/>
                  </a:lnTo>
                  <a:lnTo>
                    <a:pt x="5418" y="6072"/>
                  </a:lnTo>
                  <a:cubicBezTo>
                    <a:pt x="5418" y="6013"/>
                    <a:pt x="5406" y="5953"/>
                    <a:pt x="5394" y="5894"/>
                  </a:cubicBezTo>
                  <a:lnTo>
                    <a:pt x="3870" y="2441"/>
                  </a:lnTo>
                  <a:cubicBezTo>
                    <a:pt x="3802" y="2272"/>
                    <a:pt x="3645" y="2175"/>
                    <a:pt x="3475" y="2175"/>
                  </a:cubicBezTo>
                  <a:cubicBezTo>
                    <a:pt x="3405" y="2175"/>
                    <a:pt x="3332" y="2192"/>
                    <a:pt x="3263" y="2227"/>
                  </a:cubicBezTo>
                  <a:lnTo>
                    <a:pt x="3215" y="2239"/>
                  </a:lnTo>
                  <a:cubicBezTo>
                    <a:pt x="3001" y="2346"/>
                    <a:pt x="2905" y="2596"/>
                    <a:pt x="3001" y="2822"/>
                  </a:cubicBezTo>
                  <a:lnTo>
                    <a:pt x="3513" y="3929"/>
                  </a:lnTo>
                  <a:cubicBezTo>
                    <a:pt x="3653" y="4256"/>
                    <a:pt x="3391" y="4567"/>
                    <a:pt x="3094" y="4567"/>
                  </a:cubicBezTo>
                  <a:cubicBezTo>
                    <a:pt x="3011" y="4567"/>
                    <a:pt x="2926" y="4543"/>
                    <a:pt x="2846" y="4489"/>
                  </a:cubicBezTo>
                  <a:lnTo>
                    <a:pt x="1167" y="3358"/>
                  </a:lnTo>
                  <a:cubicBezTo>
                    <a:pt x="1048" y="3263"/>
                    <a:pt x="977" y="3132"/>
                    <a:pt x="977" y="2977"/>
                  </a:cubicBezTo>
                  <a:lnTo>
                    <a:pt x="977" y="453"/>
                  </a:lnTo>
                  <a:cubicBezTo>
                    <a:pt x="977" y="203"/>
                    <a:pt x="762" y="0"/>
                    <a:pt x="5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" name="Google Shape;1835;p52">
            <a:extLst>
              <a:ext uri="{FF2B5EF4-FFF2-40B4-BE49-F238E27FC236}">
                <a16:creationId xmlns:a16="http://schemas.microsoft.com/office/drawing/2014/main" id="{A2DFD5D2-A1FC-4702-9516-362B9A285E81}"/>
              </a:ext>
            </a:extLst>
          </p:cNvPr>
          <p:cNvGrpSpPr/>
          <p:nvPr/>
        </p:nvGrpSpPr>
        <p:grpSpPr>
          <a:xfrm>
            <a:off x="213851" y="2996241"/>
            <a:ext cx="1176017" cy="1334839"/>
            <a:chOff x="1026733" y="2908263"/>
            <a:chExt cx="399402" cy="398699"/>
          </a:xfrm>
        </p:grpSpPr>
        <p:sp>
          <p:nvSpPr>
            <p:cNvPr id="93" name="Google Shape;1836;p52">
              <a:extLst>
                <a:ext uri="{FF2B5EF4-FFF2-40B4-BE49-F238E27FC236}">
                  <a16:creationId xmlns:a16="http://schemas.microsoft.com/office/drawing/2014/main" id="{AC948DDB-C977-40FC-803F-0B07B9ADA972}"/>
                </a:ext>
              </a:extLst>
            </p:cNvPr>
            <p:cNvSpPr/>
            <p:nvPr/>
          </p:nvSpPr>
          <p:spPr>
            <a:xfrm>
              <a:off x="1053527" y="3035117"/>
              <a:ext cx="318374" cy="271844"/>
            </a:xfrm>
            <a:custGeom>
              <a:avLst/>
              <a:gdLst/>
              <a:ahLst/>
              <a:cxnLst/>
              <a:rect l="l" t="t" r="r" b="b"/>
              <a:pathLst>
                <a:path w="11324" h="9669" extrusionOk="0">
                  <a:moveTo>
                    <a:pt x="0" y="1"/>
                  </a:moveTo>
                  <a:lnTo>
                    <a:pt x="965" y="9121"/>
                  </a:lnTo>
                  <a:cubicBezTo>
                    <a:pt x="989" y="9431"/>
                    <a:pt x="1263" y="9669"/>
                    <a:pt x="1572" y="9669"/>
                  </a:cubicBezTo>
                  <a:lnTo>
                    <a:pt x="9752" y="9669"/>
                  </a:lnTo>
                  <a:cubicBezTo>
                    <a:pt x="10073" y="9669"/>
                    <a:pt x="10347" y="9419"/>
                    <a:pt x="10359" y="9121"/>
                  </a:cubicBezTo>
                  <a:lnTo>
                    <a:pt x="113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837;p52">
              <a:extLst>
                <a:ext uri="{FF2B5EF4-FFF2-40B4-BE49-F238E27FC236}">
                  <a16:creationId xmlns:a16="http://schemas.microsoft.com/office/drawing/2014/main" id="{CECF559E-4BE2-439F-BCF0-5402C8F71D85}"/>
                </a:ext>
              </a:extLst>
            </p:cNvPr>
            <p:cNvSpPr/>
            <p:nvPr/>
          </p:nvSpPr>
          <p:spPr>
            <a:xfrm>
              <a:off x="1285166" y="3034780"/>
              <a:ext cx="87072" cy="271844"/>
            </a:xfrm>
            <a:custGeom>
              <a:avLst/>
              <a:gdLst/>
              <a:ahLst/>
              <a:cxnLst/>
              <a:rect l="l" t="t" r="r" b="b"/>
              <a:pathLst>
                <a:path w="3097" h="9669" extrusionOk="0">
                  <a:moveTo>
                    <a:pt x="1584" y="1"/>
                  </a:moveTo>
                  <a:lnTo>
                    <a:pt x="620" y="9121"/>
                  </a:lnTo>
                  <a:cubicBezTo>
                    <a:pt x="584" y="9431"/>
                    <a:pt x="322" y="9669"/>
                    <a:pt x="1" y="9669"/>
                  </a:cubicBezTo>
                  <a:lnTo>
                    <a:pt x="1525" y="9669"/>
                  </a:lnTo>
                  <a:cubicBezTo>
                    <a:pt x="1834" y="9669"/>
                    <a:pt x="2108" y="9431"/>
                    <a:pt x="2132" y="9121"/>
                  </a:cubicBezTo>
                  <a:lnTo>
                    <a:pt x="30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838;p52">
              <a:extLst>
                <a:ext uri="{FF2B5EF4-FFF2-40B4-BE49-F238E27FC236}">
                  <a16:creationId xmlns:a16="http://schemas.microsoft.com/office/drawing/2014/main" id="{AC85467A-893A-4316-B5B8-08C8937A88F4}"/>
                </a:ext>
              </a:extLst>
            </p:cNvPr>
            <p:cNvSpPr/>
            <p:nvPr/>
          </p:nvSpPr>
          <p:spPr>
            <a:xfrm>
              <a:off x="1052515" y="2908263"/>
              <a:ext cx="321383" cy="105459"/>
            </a:xfrm>
            <a:custGeom>
              <a:avLst/>
              <a:gdLst/>
              <a:ahLst/>
              <a:cxnLst/>
              <a:rect l="l" t="t" r="r" b="b"/>
              <a:pathLst>
                <a:path w="11431" h="3751" extrusionOk="0">
                  <a:moveTo>
                    <a:pt x="1763" y="0"/>
                  </a:moveTo>
                  <a:cubicBezTo>
                    <a:pt x="787" y="0"/>
                    <a:pt x="1" y="786"/>
                    <a:pt x="1" y="1763"/>
                  </a:cubicBezTo>
                  <a:lnTo>
                    <a:pt x="1" y="3751"/>
                  </a:lnTo>
                  <a:lnTo>
                    <a:pt x="11431" y="3751"/>
                  </a:lnTo>
                  <a:lnTo>
                    <a:pt x="11431" y="1763"/>
                  </a:lnTo>
                  <a:cubicBezTo>
                    <a:pt x="11431" y="786"/>
                    <a:pt x="10645" y="0"/>
                    <a:pt x="96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839;p52">
              <a:extLst>
                <a:ext uri="{FF2B5EF4-FFF2-40B4-BE49-F238E27FC236}">
                  <a16:creationId xmlns:a16="http://schemas.microsoft.com/office/drawing/2014/main" id="{0EE77635-42B1-4109-9910-09AB0A7A0E8F}"/>
                </a:ext>
              </a:extLst>
            </p:cNvPr>
            <p:cNvSpPr/>
            <p:nvPr/>
          </p:nvSpPr>
          <p:spPr>
            <a:xfrm>
              <a:off x="1283170" y="2908263"/>
              <a:ext cx="90390" cy="105459"/>
            </a:xfrm>
            <a:custGeom>
              <a:avLst/>
              <a:gdLst/>
              <a:ahLst/>
              <a:cxnLst/>
              <a:rect l="l" t="t" r="r" b="b"/>
              <a:pathLst>
                <a:path w="3215" h="3751" extrusionOk="0">
                  <a:moveTo>
                    <a:pt x="0" y="0"/>
                  </a:moveTo>
                  <a:cubicBezTo>
                    <a:pt x="965" y="0"/>
                    <a:pt x="1762" y="786"/>
                    <a:pt x="1762" y="1763"/>
                  </a:cubicBezTo>
                  <a:lnTo>
                    <a:pt x="1762" y="3751"/>
                  </a:lnTo>
                  <a:lnTo>
                    <a:pt x="3215" y="3751"/>
                  </a:lnTo>
                  <a:lnTo>
                    <a:pt x="3215" y="1763"/>
                  </a:lnTo>
                  <a:cubicBezTo>
                    <a:pt x="3215" y="786"/>
                    <a:pt x="2429" y="0"/>
                    <a:pt x="146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840;p52">
              <a:extLst>
                <a:ext uri="{FF2B5EF4-FFF2-40B4-BE49-F238E27FC236}">
                  <a16:creationId xmlns:a16="http://schemas.microsoft.com/office/drawing/2014/main" id="{E19FEC59-2EA9-4A90-89CD-29554A426915}"/>
                </a:ext>
              </a:extLst>
            </p:cNvPr>
            <p:cNvSpPr/>
            <p:nvPr/>
          </p:nvSpPr>
          <p:spPr>
            <a:xfrm>
              <a:off x="1026733" y="3013047"/>
              <a:ext cx="368925" cy="34160"/>
            </a:xfrm>
            <a:custGeom>
              <a:avLst/>
              <a:gdLst/>
              <a:ahLst/>
              <a:cxnLst/>
              <a:rect l="l" t="t" r="r" b="b"/>
              <a:pathLst>
                <a:path w="13122" h="1215" extrusionOk="0">
                  <a:moveTo>
                    <a:pt x="608" y="0"/>
                  </a:moveTo>
                  <a:cubicBezTo>
                    <a:pt x="263" y="0"/>
                    <a:pt x="1" y="262"/>
                    <a:pt x="1" y="607"/>
                  </a:cubicBezTo>
                  <a:cubicBezTo>
                    <a:pt x="1" y="953"/>
                    <a:pt x="263" y="1214"/>
                    <a:pt x="608" y="1214"/>
                  </a:cubicBezTo>
                  <a:lnTo>
                    <a:pt x="12514" y="1214"/>
                  </a:lnTo>
                  <a:cubicBezTo>
                    <a:pt x="12860" y="1214"/>
                    <a:pt x="13122" y="941"/>
                    <a:pt x="13122" y="607"/>
                  </a:cubicBezTo>
                  <a:cubicBezTo>
                    <a:pt x="13122" y="262"/>
                    <a:pt x="12860" y="0"/>
                    <a:pt x="125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841;p52">
              <a:extLst>
                <a:ext uri="{FF2B5EF4-FFF2-40B4-BE49-F238E27FC236}">
                  <a16:creationId xmlns:a16="http://schemas.microsoft.com/office/drawing/2014/main" id="{5D5673CA-0147-425F-AC8B-DFD4BC02DAFF}"/>
                </a:ext>
              </a:extLst>
            </p:cNvPr>
            <p:cNvSpPr/>
            <p:nvPr/>
          </p:nvSpPr>
          <p:spPr>
            <a:xfrm>
              <a:off x="1343421" y="3013047"/>
              <a:ext cx="52238" cy="34160"/>
            </a:xfrm>
            <a:custGeom>
              <a:avLst/>
              <a:gdLst/>
              <a:ahLst/>
              <a:cxnLst/>
              <a:rect l="l" t="t" r="r" b="b"/>
              <a:pathLst>
                <a:path w="1858" h="1215" extrusionOk="0">
                  <a:moveTo>
                    <a:pt x="0" y="0"/>
                  </a:moveTo>
                  <a:cubicBezTo>
                    <a:pt x="346" y="0"/>
                    <a:pt x="608" y="262"/>
                    <a:pt x="608" y="607"/>
                  </a:cubicBezTo>
                  <a:cubicBezTo>
                    <a:pt x="608" y="941"/>
                    <a:pt x="346" y="1214"/>
                    <a:pt x="0" y="1214"/>
                  </a:cubicBezTo>
                  <a:lnTo>
                    <a:pt x="1250" y="1214"/>
                  </a:lnTo>
                  <a:cubicBezTo>
                    <a:pt x="1596" y="1214"/>
                    <a:pt x="1858" y="953"/>
                    <a:pt x="1858" y="607"/>
                  </a:cubicBezTo>
                  <a:cubicBezTo>
                    <a:pt x="1858" y="262"/>
                    <a:pt x="1596" y="0"/>
                    <a:pt x="1250" y="0"/>
                  </a:cubicBezTo>
                  <a:close/>
                </a:path>
              </a:pathLst>
            </a:custGeom>
            <a:solidFill>
              <a:srgbClr val="CACACA">
                <a:alpha val="557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842;p52">
              <a:extLst>
                <a:ext uri="{FF2B5EF4-FFF2-40B4-BE49-F238E27FC236}">
                  <a16:creationId xmlns:a16="http://schemas.microsoft.com/office/drawing/2014/main" id="{1CE70161-E312-49F5-9EC4-6944BE997F5F}"/>
                </a:ext>
              </a:extLst>
            </p:cNvPr>
            <p:cNvSpPr/>
            <p:nvPr/>
          </p:nvSpPr>
          <p:spPr>
            <a:xfrm>
              <a:off x="1122156" y="2968176"/>
              <a:ext cx="181454" cy="44900"/>
            </a:xfrm>
            <a:custGeom>
              <a:avLst/>
              <a:gdLst/>
              <a:ahLst/>
              <a:cxnLst/>
              <a:rect l="l" t="t" r="r" b="b"/>
              <a:pathLst>
                <a:path w="6454" h="1597" extrusionOk="0">
                  <a:moveTo>
                    <a:pt x="584" y="1"/>
                  </a:moveTo>
                  <a:cubicBezTo>
                    <a:pt x="262" y="1"/>
                    <a:pt x="0" y="251"/>
                    <a:pt x="0" y="584"/>
                  </a:cubicBezTo>
                  <a:lnTo>
                    <a:pt x="0" y="1596"/>
                  </a:lnTo>
                  <a:lnTo>
                    <a:pt x="6453" y="1596"/>
                  </a:lnTo>
                  <a:lnTo>
                    <a:pt x="6453" y="584"/>
                  </a:lnTo>
                  <a:cubicBezTo>
                    <a:pt x="6453" y="263"/>
                    <a:pt x="6203" y="1"/>
                    <a:pt x="58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843;p52">
              <a:extLst>
                <a:ext uri="{FF2B5EF4-FFF2-40B4-BE49-F238E27FC236}">
                  <a16:creationId xmlns:a16="http://schemas.microsoft.com/office/drawing/2014/main" id="{2457E6F0-D70A-4C28-A0DB-C2DA15AD92F7}"/>
                </a:ext>
              </a:extLst>
            </p:cNvPr>
            <p:cNvSpPr/>
            <p:nvPr/>
          </p:nvSpPr>
          <p:spPr>
            <a:xfrm>
              <a:off x="1129522" y="3152919"/>
              <a:ext cx="59266" cy="93117"/>
            </a:xfrm>
            <a:custGeom>
              <a:avLst/>
              <a:gdLst/>
              <a:ahLst/>
              <a:cxnLst/>
              <a:rect l="l" t="t" r="r" b="b"/>
              <a:pathLst>
                <a:path w="2108" h="3312" extrusionOk="0">
                  <a:moveTo>
                    <a:pt x="1375" y="0"/>
                  </a:moveTo>
                  <a:cubicBezTo>
                    <a:pt x="1365" y="0"/>
                    <a:pt x="1356" y="1"/>
                    <a:pt x="1346" y="2"/>
                  </a:cubicBezTo>
                  <a:lnTo>
                    <a:pt x="643" y="133"/>
                  </a:lnTo>
                  <a:cubicBezTo>
                    <a:pt x="524" y="157"/>
                    <a:pt x="453" y="276"/>
                    <a:pt x="476" y="395"/>
                  </a:cubicBezTo>
                  <a:cubicBezTo>
                    <a:pt x="497" y="498"/>
                    <a:pt x="590" y="566"/>
                    <a:pt x="692" y="566"/>
                  </a:cubicBezTo>
                  <a:cubicBezTo>
                    <a:pt x="708" y="566"/>
                    <a:pt x="723" y="564"/>
                    <a:pt x="738" y="561"/>
                  </a:cubicBezTo>
                  <a:lnTo>
                    <a:pt x="929" y="526"/>
                  </a:lnTo>
                  <a:lnTo>
                    <a:pt x="179" y="1823"/>
                  </a:lnTo>
                  <a:cubicBezTo>
                    <a:pt x="0" y="2133"/>
                    <a:pt x="0" y="2502"/>
                    <a:pt x="179" y="2824"/>
                  </a:cubicBezTo>
                  <a:cubicBezTo>
                    <a:pt x="357" y="3133"/>
                    <a:pt x="691" y="3312"/>
                    <a:pt x="1048" y="3312"/>
                  </a:cubicBezTo>
                  <a:lnTo>
                    <a:pt x="1893" y="3312"/>
                  </a:lnTo>
                  <a:cubicBezTo>
                    <a:pt x="2012" y="3312"/>
                    <a:pt x="2108" y="3216"/>
                    <a:pt x="2108" y="3097"/>
                  </a:cubicBezTo>
                  <a:cubicBezTo>
                    <a:pt x="2084" y="2966"/>
                    <a:pt x="2000" y="2883"/>
                    <a:pt x="1881" y="2883"/>
                  </a:cubicBezTo>
                  <a:lnTo>
                    <a:pt x="1036" y="2883"/>
                  </a:lnTo>
                  <a:cubicBezTo>
                    <a:pt x="822" y="2883"/>
                    <a:pt x="643" y="2776"/>
                    <a:pt x="536" y="2597"/>
                  </a:cubicBezTo>
                  <a:cubicBezTo>
                    <a:pt x="441" y="2419"/>
                    <a:pt x="441" y="2204"/>
                    <a:pt x="536" y="2026"/>
                  </a:cubicBezTo>
                  <a:lnTo>
                    <a:pt x="1286" y="740"/>
                  </a:lnTo>
                  <a:lnTo>
                    <a:pt x="1334" y="930"/>
                  </a:lnTo>
                  <a:cubicBezTo>
                    <a:pt x="1358" y="1038"/>
                    <a:pt x="1429" y="1097"/>
                    <a:pt x="1536" y="1097"/>
                  </a:cubicBezTo>
                  <a:lnTo>
                    <a:pt x="1584" y="1097"/>
                  </a:lnTo>
                  <a:cubicBezTo>
                    <a:pt x="1703" y="1061"/>
                    <a:pt x="1774" y="942"/>
                    <a:pt x="1750" y="835"/>
                  </a:cubicBezTo>
                  <a:lnTo>
                    <a:pt x="1596" y="168"/>
                  </a:lnTo>
                  <a:cubicBezTo>
                    <a:pt x="1574" y="59"/>
                    <a:pt x="1482" y="0"/>
                    <a:pt x="13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844;p52">
              <a:extLst>
                <a:ext uri="{FF2B5EF4-FFF2-40B4-BE49-F238E27FC236}">
                  <a16:creationId xmlns:a16="http://schemas.microsoft.com/office/drawing/2014/main" id="{48BBE3FD-4CE4-4335-AF7D-FB265337ECF1}"/>
                </a:ext>
              </a:extLst>
            </p:cNvPr>
            <p:cNvSpPr/>
            <p:nvPr/>
          </p:nvSpPr>
          <p:spPr>
            <a:xfrm>
              <a:off x="1172369" y="3095059"/>
              <a:ext cx="105797" cy="81365"/>
            </a:xfrm>
            <a:custGeom>
              <a:avLst/>
              <a:gdLst/>
              <a:ahLst/>
              <a:cxnLst/>
              <a:rect l="l" t="t" r="r" b="b"/>
              <a:pathLst>
                <a:path w="3763" h="2894" extrusionOk="0">
                  <a:moveTo>
                    <a:pt x="1441" y="0"/>
                  </a:moveTo>
                  <a:cubicBezTo>
                    <a:pt x="1084" y="0"/>
                    <a:pt x="762" y="179"/>
                    <a:pt x="584" y="488"/>
                  </a:cubicBezTo>
                  <a:lnTo>
                    <a:pt x="60" y="1393"/>
                  </a:lnTo>
                  <a:cubicBezTo>
                    <a:pt x="0" y="1500"/>
                    <a:pt x="24" y="1631"/>
                    <a:pt x="131" y="1691"/>
                  </a:cubicBezTo>
                  <a:cubicBezTo>
                    <a:pt x="169" y="1712"/>
                    <a:pt x="211" y="1723"/>
                    <a:pt x="251" y="1723"/>
                  </a:cubicBezTo>
                  <a:cubicBezTo>
                    <a:pt x="323" y="1723"/>
                    <a:pt x="391" y="1688"/>
                    <a:pt x="429" y="1619"/>
                  </a:cubicBezTo>
                  <a:lnTo>
                    <a:pt x="953" y="714"/>
                  </a:lnTo>
                  <a:cubicBezTo>
                    <a:pt x="1060" y="548"/>
                    <a:pt x="1238" y="441"/>
                    <a:pt x="1441" y="441"/>
                  </a:cubicBezTo>
                  <a:cubicBezTo>
                    <a:pt x="1655" y="441"/>
                    <a:pt x="1822" y="548"/>
                    <a:pt x="1929" y="726"/>
                  </a:cubicBezTo>
                  <a:lnTo>
                    <a:pt x="2882" y="2381"/>
                  </a:lnTo>
                  <a:lnTo>
                    <a:pt x="2703" y="2334"/>
                  </a:lnTo>
                  <a:cubicBezTo>
                    <a:pt x="2684" y="2328"/>
                    <a:pt x="2666" y="2325"/>
                    <a:pt x="2648" y="2325"/>
                  </a:cubicBezTo>
                  <a:cubicBezTo>
                    <a:pt x="2555" y="2325"/>
                    <a:pt x="2483" y="2400"/>
                    <a:pt x="2453" y="2500"/>
                  </a:cubicBezTo>
                  <a:cubicBezTo>
                    <a:pt x="2429" y="2619"/>
                    <a:pt x="2501" y="2715"/>
                    <a:pt x="2620" y="2750"/>
                  </a:cubicBezTo>
                  <a:lnTo>
                    <a:pt x="3286" y="2893"/>
                  </a:lnTo>
                  <a:lnTo>
                    <a:pt x="3334" y="2893"/>
                  </a:lnTo>
                  <a:cubicBezTo>
                    <a:pt x="3417" y="2893"/>
                    <a:pt x="3513" y="2834"/>
                    <a:pt x="3536" y="2738"/>
                  </a:cubicBezTo>
                  <a:lnTo>
                    <a:pt x="3739" y="2048"/>
                  </a:lnTo>
                  <a:cubicBezTo>
                    <a:pt x="3763" y="1929"/>
                    <a:pt x="3703" y="1810"/>
                    <a:pt x="3584" y="1786"/>
                  </a:cubicBezTo>
                  <a:cubicBezTo>
                    <a:pt x="3561" y="1779"/>
                    <a:pt x="3538" y="1776"/>
                    <a:pt x="3515" y="1776"/>
                  </a:cubicBezTo>
                  <a:cubicBezTo>
                    <a:pt x="3422" y="1776"/>
                    <a:pt x="3341" y="1833"/>
                    <a:pt x="3322" y="1929"/>
                  </a:cubicBezTo>
                  <a:lnTo>
                    <a:pt x="3263" y="2119"/>
                  </a:lnTo>
                  <a:lnTo>
                    <a:pt x="2310" y="488"/>
                  </a:lnTo>
                  <a:cubicBezTo>
                    <a:pt x="2131" y="179"/>
                    <a:pt x="1798" y="0"/>
                    <a:pt x="14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845;p52">
              <a:extLst>
                <a:ext uri="{FF2B5EF4-FFF2-40B4-BE49-F238E27FC236}">
                  <a16:creationId xmlns:a16="http://schemas.microsoft.com/office/drawing/2014/main" id="{C098F26F-B7D4-473C-90AE-EFC5B6C2D9A0}"/>
                </a:ext>
              </a:extLst>
            </p:cNvPr>
            <p:cNvSpPr/>
            <p:nvPr/>
          </p:nvSpPr>
          <p:spPr>
            <a:xfrm>
              <a:off x="1198797" y="3184858"/>
              <a:ext cx="97784" cy="75573"/>
            </a:xfrm>
            <a:custGeom>
              <a:avLst/>
              <a:gdLst/>
              <a:ahLst/>
              <a:cxnLst/>
              <a:rect l="l" t="t" r="r" b="b"/>
              <a:pathLst>
                <a:path w="3478" h="2688" extrusionOk="0">
                  <a:moveTo>
                    <a:pt x="2775" y="1"/>
                  </a:moveTo>
                  <a:cubicBezTo>
                    <a:pt x="2735" y="1"/>
                    <a:pt x="2694" y="11"/>
                    <a:pt x="2656" y="33"/>
                  </a:cubicBezTo>
                  <a:cubicBezTo>
                    <a:pt x="2561" y="92"/>
                    <a:pt x="2525" y="223"/>
                    <a:pt x="2584" y="330"/>
                  </a:cubicBezTo>
                  <a:lnTo>
                    <a:pt x="2930" y="914"/>
                  </a:lnTo>
                  <a:cubicBezTo>
                    <a:pt x="3025" y="1092"/>
                    <a:pt x="3025" y="1295"/>
                    <a:pt x="2930" y="1473"/>
                  </a:cubicBezTo>
                  <a:cubicBezTo>
                    <a:pt x="2823" y="1652"/>
                    <a:pt x="2644" y="1759"/>
                    <a:pt x="2430" y="1759"/>
                  </a:cubicBezTo>
                  <a:lnTo>
                    <a:pt x="715" y="1759"/>
                  </a:lnTo>
                  <a:lnTo>
                    <a:pt x="846" y="1604"/>
                  </a:lnTo>
                  <a:cubicBezTo>
                    <a:pt x="918" y="1521"/>
                    <a:pt x="918" y="1378"/>
                    <a:pt x="834" y="1307"/>
                  </a:cubicBezTo>
                  <a:cubicBezTo>
                    <a:pt x="790" y="1273"/>
                    <a:pt x="738" y="1256"/>
                    <a:pt x="688" y="1256"/>
                  </a:cubicBezTo>
                  <a:cubicBezTo>
                    <a:pt x="630" y="1256"/>
                    <a:pt x="575" y="1279"/>
                    <a:pt x="537" y="1330"/>
                  </a:cubicBezTo>
                  <a:lnTo>
                    <a:pt x="72" y="1830"/>
                  </a:lnTo>
                  <a:cubicBezTo>
                    <a:pt x="1" y="1926"/>
                    <a:pt x="1" y="2033"/>
                    <a:pt x="72" y="2128"/>
                  </a:cubicBezTo>
                  <a:lnTo>
                    <a:pt x="572" y="2628"/>
                  </a:lnTo>
                  <a:cubicBezTo>
                    <a:pt x="620" y="2676"/>
                    <a:pt x="668" y="2688"/>
                    <a:pt x="727" y="2688"/>
                  </a:cubicBezTo>
                  <a:cubicBezTo>
                    <a:pt x="787" y="2688"/>
                    <a:pt x="834" y="2676"/>
                    <a:pt x="870" y="2628"/>
                  </a:cubicBezTo>
                  <a:cubicBezTo>
                    <a:pt x="965" y="2545"/>
                    <a:pt x="965" y="2414"/>
                    <a:pt x="870" y="2331"/>
                  </a:cubicBezTo>
                  <a:lnTo>
                    <a:pt x="751" y="2223"/>
                  </a:lnTo>
                  <a:lnTo>
                    <a:pt x="2442" y="2223"/>
                  </a:lnTo>
                  <a:cubicBezTo>
                    <a:pt x="2799" y="2223"/>
                    <a:pt x="3120" y="2033"/>
                    <a:pt x="3299" y="1723"/>
                  </a:cubicBezTo>
                  <a:cubicBezTo>
                    <a:pt x="3477" y="1366"/>
                    <a:pt x="3477" y="997"/>
                    <a:pt x="3299" y="687"/>
                  </a:cubicBezTo>
                  <a:lnTo>
                    <a:pt x="2954" y="104"/>
                  </a:lnTo>
                  <a:cubicBezTo>
                    <a:pt x="2915" y="35"/>
                    <a:pt x="2847" y="1"/>
                    <a:pt x="27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846;p52">
              <a:extLst>
                <a:ext uri="{FF2B5EF4-FFF2-40B4-BE49-F238E27FC236}">
                  <a16:creationId xmlns:a16="http://schemas.microsoft.com/office/drawing/2014/main" id="{A7094224-8D21-4B96-A112-05D1DCE1EADB}"/>
                </a:ext>
              </a:extLst>
            </p:cNvPr>
            <p:cNvSpPr/>
            <p:nvPr/>
          </p:nvSpPr>
          <p:spPr>
            <a:xfrm>
              <a:off x="1333721" y="3062248"/>
              <a:ext cx="92414" cy="244713"/>
            </a:xfrm>
            <a:custGeom>
              <a:avLst/>
              <a:gdLst/>
              <a:ahLst/>
              <a:cxnLst/>
              <a:rect l="l" t="t" r="r" b="b"/>
              <a:pathLst>
                <a:path w="3287" h="8704" extrusionOk="0">
                  <a:moveTo>
                    <a:pt x="833" y="0"/>
                  </a:moveTo>
                  <a:lnTo>
                    <a:pt x="833" y="881"/>
                  </a:lnTo>
                  <a:cubicBezTo>
                    <a:pt x="464" y="1060"/>
                    <a:pt x="238" y="1358"/>
                    <a:pt x="119" y="1572"/>
                  </a:cubicBezTo>
                  <a:cubicBezTo>
                    <a:pt x="48" y="1727"/>
                    <a:pt x="0" y="1893"/>
                    <a:pt x="0" y="2060"/>
                  </a:cubicBezTo>
                  <a:lnTo>
                    <a:pt x="0" y="2560"/>
                  </a:lnTo>
                  <a:cubicBezTo>
                    <a:pt x="0" y="2762"/>
                    <a:pt x="60" y="2965"/>
                    <a:pt x="191" y="3120"/>
                  </a:cubicBezTo>
                  <a:cubicBezTo>
                    <a:pt x="714" y="3822"/>
                    <a:pt x="714" y="4775"/>
                    <a:pt x="191" y="5465"/>
                  </a:cubicBezTo>
                  <a:cubicBezTo>
                    <a:pt x="71" y="5632"/>
                    <a:pt x="0" y="5834"/>
                    <a:pt x="0" y="6025"/>
                  </a:cubicBezTo>
                  <a:lnTo>
                    <a:pt x="0" y="7739"/>
                  </a:lnTo>
                  <a:cubicBezTo>
                    <a:pt x="0" y="8275"/>
                    <a:pt x="429" y="8704"/>
                    <a:pt x="964" y="8704"/>
                  </a:cubicBezTo>
                  <a:lnTo>
                    <a:pt x="2322" y="8704"/>
                  </a:lnTo>
                  <a:cubicBezTo>
                    <a:pt x="2858" y="8704"/>
                    <a:pt x="3286" y="8275"/>
                    <a:pt x="3286" y="7739"/>
                  </a:cubicBezTo>
                  <a:lnTo>
                    <a:pt x="3286" y="6025"/>
                  </a:lnTo>
                  <a:cubicBezTo>
                    <a:pt x="3286" y="5822"/>
                    <a:pt x="3227" y="5620"/>
                    <a:pt x="3096" y="5465"/>
                  </a:cubicBezTo>
                  <a:cubicBezTo>
                    <a:pt x="2572" y="4763"/>
                    <a:pt x="2572" y="3810"/>
                    <a:pt x="3096" y="3120"/>
                  </a:cubicBezTo>
                  <a:cubicBezTo>
                    <a:pt x="3203" y="2965"/>
                    <a:pt x="3262" y="2762"/>
                    <a:pt x="3262" y="2560"/>
                  </a:cubicBezTo>
                  <a:lnTo>
                    <a:pt x="3262" y="2060"/>
                  </a:lnTo>
                  <a:cubicBezTo>
                    <a:pt x="3262" y="1893"/>
                    <a:pt x="3215" y="1727"/>
                    <a:pt x="3143" y="1572"/>
                  </a:cubicBezTo>
                  <a:cubicBezTo>
                    <a:pt x="3024" y="1358"/>
                    <a:pt x="2798" y="1060"/>
                    <a:pt x="2429" y="881"/>
                  </a:cubicBezTo>
                  <a:lnTo>
                    <a:pt x="2429" y="0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847;p52">
              <a:extLst>
                <a:ext uri="{FF2B5EF4-FFF2-40B4-BE49-F238E27FC236}">
                  <a16:creationId xmlns:a16="http://schemas.microsoft.com/office/drawing/2014/main" id="{AC57698E-569E-4CD1-A443-F5CA9D3AE87F}"/>
                </a:ext>
              </a:extLst>
            </p:cNvPr>
            <p:cNvSpPr/>
            <p:nvPr/>
          </p:nvSpPr>
          <p:spPr>
            <a:xfrm>
              <a:off x="1363157" y="3062248"/>
              <a:ext cx="62303" cy="244713"/>
            </a:xfrm>
            <a:custGeom>
              <a:avLst/>
              <a:gdLst/>
              <a:ahLst/>
              <a:cxnLst/>
              <a:rect l="l" t="t" r="r" b="b"/>
              <a:pathLst>
                <a:path w="2216" h="8704" extrusionOk="0">
                  <a:moveTo>
                    <a:pt x="132" y="0"/>
                  </a:moveTo>
                  <a:lnTo>
                    <a:pt x="132" y="881"/>
                  </a:lnTo>
                  <a:cubicBezTo>
                    <a:pt x="501" y="1060"/>
                    <a:pt x="727" y="1358"/>
                    <a:pt x="846" y="1572"/>
                  </a:cubicBezTo>
                  <a:cubicBezTo>
                    <a:pt x="918" y="1727"/>
                    <a:pt x="965" y="1893"/>
                    <a:pt x="965" y="2060"/>
                  </a:cubicBezTo>
                  <a:lnTo>
                    <a:pt x="965" y="2560"/>
                  </a:lnTo>
                  <a:cubicBezTo>
                    <a:pt x="965" y="2762"/>
                    <a:pt x="906" y="2965"/>
                    <a:pt x="775" y="3120"/>
                  </a:cubicBezTo>
                  <a:cubicBezTo>
                    <a:pt x="251" y="3822"/>
                    <a:pt x="251" y="4775"/>
                    <a:pt x="775" y="5465"/>
                  </a:cubicBezTo>
                  <a:cubicBezTo>
                    <a:pt x="894" y="5632"/>
                    <a:pt x="965" y="5834"/>
                    <a:pt x="965" y="6025"/>
                  </a:cubicBezTo>
                  <a:lnTo>
                    <a:pt x="965" y="7739"/>
                  </a:lnTo>
                  <a:cubicBezTo>
                    <a:pt x="965" y="8275"/>
                    <a:pt x="537" y="8704"/>
                    <a:pt x="1" y="8704"/>
                  </a:cubicBezTo>
                  <a:lnTo>
                    <a:pt x="1251" y="8704"/>
                  </a:lnTo>
                  <a:cubicBezTo>
                    <a:pt x="1787" y="8704"/>
                    <a:pt x="2215" y="8275"/>
                    <a:pt x="2215" y="7739"/>
                  </a:cubicBezTo>
                  <a:lnTo>
                    <a:pt x="2215" y="6025"/>
                  </a:lnTo>
                  <a:cubicBezTo>
                    <a:pt x="2215" y="5822"/>
                    <a:pt x="2156" y="5620"/>
                    <a:pt x="2025" y="5465"/>
                  </a:cubicBezTo>
                  <a:cubicBezTo>
                    <a:pt x="1501" y="4763"/>
                    <a:pt x="1501" y="3810"/>
                    <a:pt x="2025" y="3120"/>
                  </a:cubicBezTo>
                  <a:cubicBezTo>
                    <a:pt x="2156" y="2965"/>
                    <a:pt x="2215" y="2762"/>
                    <a:pt x="2215" y="2560"/>
                  </a:cubicBezTo>
                  <a:lnTo>
                    <a:pt x="2215" y="2060"/>
                  </a:lnTo>
                  <a:cubicBezTo>
                    <a:pt x="2215" y="1893"/>
                    <a:pt x="2168" y="1727"/>
                    <a:pt x="2096" y="1572"/>
                  </a:cubicBezTo>
                  <a:cubicBezTo>
                    <a:pt x="1977" y="1358"/>
                    <a:pt x="1751" y="1060"/>
                    <a:pt x="1382" y="881"/>
                  </a:cubicBezTo>
                  <a:lnTo>
                    <a:pt x="1382" y="0"/>
                  </a:ln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848;p52">
              <a:extLst>
                <a:ext uri="{FF2B5EF4-FFF2-40B4-BE49-F238E27FC236}">
                  <a16:creationId xmlns:a16="http://schemas.microsoft.com/office/drawing/2014/main" id="{11A897DB-8D15-4766-AAA8-16836034034F}"/>
                </a:ext>
              </a:extLst>
            </p:cNvPr>
            <p:cNvSpPr/>
            <p:nvPr/>
          </p:nvSpPr>
          <p:spPr>
            <a:xfrm>
              <a:off x="1345754" y="3035792"/>
              <a:ext cx="67307" cy="27468"/>
            </a:xfrm>
            <a:custGeom>
              <a:avLst/>
              <a:gdLst/>
              <a:ahLst/>
              <a:cxnLst/>
              <a:rect l="l" t="t" r="r" b="b"/>
              <a:pathLst>
                <a:path w="2394" h="977" extrusionOk="0">
                  <a:moveTo>
                    <a:pt x="274" y="1"/>
                  </a:moveTo>
                  <a:cubicBezTo>
                    <a:pt x="132" y="1"/>
                    <a:pt x="1" y="120"/>
                    <a:pt x="1" y="274"/>
                  </a:cubicBezTo>
                  <a:lnTo>
                    <a:pt x="1" y="703"/>
                  </a:lnTo>
                  <a:cubicBezTo>
                    <a:pt x="1" y="858"/>
                    <a:pt x="132" y="977"/>
                    <a:pt x="274" y="977"/>
                  </a:cubicBezTo>
                  <a:lnTo>
                    <a:pt x="2120" y="977"/>
                  </a:lnTo>
                  <a:cubicBezTo>
                    <a:pt x="2275" y="977"/>
                    <a:pt x="2394" y="858"/>
                    <a:pt x="2394" y="703"/>
                  </a:cubicBezTo>
                  <a:lnTo>
                    <a:pt x="2394" y="274"/>
                  </a:lnTo>
                  <a:cubicBezTo>
                    <a:pt x="2394" y="120"/>
                    <a:pt x="2275" y="1"/>
                    <a:pt x="21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849;p52">
              <a:extLst>
                <a:ext uri="{FF2B5EF4-FFF2-40B4-BE49-F238E27FC236}">
                  <a16:creationId xmlns:a16="http://schemas.microsoft.com/office/drawing/2014/main" id="{EB07B689-135B-46AE-8412-0C732C2BB0D3}"/>
                </a:ext>
              </a:extLst>
            </p:cNvPr>
            <p:cNvSpPr/>
            <p:nvPr/>
          </p:nvSpPr>
          <p:spPr>
            <a:xfrm>
              <a:off x="1333721" y="3143248"/>
              <a:ext cx="90390" cy="82377"/>
            </a:xfrm>
            <a:custGeom>
              <a:avLst/>
              <a:gdLst/>
              <a:ahLst/>
              <a:cxnLst/>
              <a:rect l="l" t="t" r="r" b="b"/>
              <a:pathLst>
                <a:path w="3215" h="2930" extrusionOk="0">
                  <a:moveTo>
                    <a:pt x="36" y="1"/>
                  </a:moveTo>
                  <a:cubicBezTo>
                    <a:pt x="60" y="96"/>
                    <a:pt x="107" y="179"/>
                    <a:pt x="167" y="262"/>
                  </a:cubicBezTo>
                  <a:cubicBezTo>
                    <a:pt x="691" y="965"/>
                    <a:pt x="691" y="1917"/>
                    <a:pt x="167" y="2596"/>
                  </a:cubicBezTo>
                  <a:cubicBezTo>
                    <a:pt x="95" y="2703"/>
                    <a:pt x="36" y="2810"/>
                    <a:pt x="0" y="2929"/>
                  </a:cubicBezTo>
                  <a:lnTo>
                    <a:pt x="3215" y="2929"/>
                  </a:lnTo>
                  <a:cubicBezTo>
                    <a:pt x="3203" y="2810"/>
                    <a:pt x="3143" y="2691"/>
                    <a:pt x="3072" y="2596"/>
                  </a:cubicBezTo>
                  <a:cubicBezTo>
                    <a:pt x="2548" y="1894"/>
                    <a:pt x="2548" y="941"/>
                    <a:pt x="3072" y="262"/>
                  </a:cubicBezTo>
                  <a:cubicBezTo>
                    <a:pt x="3131" y="179"/>
                    <a:pt x="3167" y="96"/>
                    <a:pt x="3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850;p52">
              <a:extLst>
                <a:ext uri="{FF2B5EF4-FFF2-40B4-BE49-F238E27FC236}">
                  <a16:creationId xmlns:a16="http://schemas.microsoft.com/office/drawing/2014/main" id="{D2FC9132-C454-4AAB-A1C1-D7D251860CF0}"/>
                </a:ext>
              </a:extLst>
            </p:cNvPr>
            <p:cNvSpPr/>
            <p:nvPr/>
          </p:nvSpPr>
          <p:spPr>
            <a:xfrm>
              <a:off x="1370186" y="3143248"/>
              <a:ext cx="54599" cy="82377"/>
            </a:xfrm>
            <a:custGeom>
              <a:avLst/>
              <a:gdLst/>
              <a:ahLst/>
              <a:cxnLst/>
              <a:rect l="l" t="t" r="r" b="b"/>
              <a:pathLst>
                <a:path w="1942" h="2930" extrusionOk="0">
                  <a:moveTo>
                    <a:pt x="656" y="1"/>
                  </a:moveTo>
                  <a:cubicBezTo>
                    <a:pt x="632" y="96"/>
                    <a:pt x="584" y="179"/>
                    <a:pt x="525" y="262"/>
                  </a:cubicBezTo>
                  <a:cubicBezTo>
                    <a:pt x="1" y="965"/>
                    <a:pt x="1" y="1917"/>
                    <a:pt x="525" y="2596"/>
                  </a:cubicBezTo>
                  <a:cubicBezTo>
                    <a:pt x="596" y="2703"/>
                    <a:pt x="656" y="2810"/>
                    <a:pt x="679" y="2929"/>
                  </a:cubicBezTo>
                  <a:lnTo>
                    <a:pt x="1942" y="2929"/>
                  </a:lnTo>
                  <a:cubicBezTo>
                    <a:pt x="1906" y="2810"/>
                    <a:pt x="1846" y="2691"/>
                    <a:pt x="1775" y="2596"/>
                  </a:cubicBezTo>
                  <a:cubicBezTo>
                    <a:pt x="1251" y="1894"/>
                    <a:pt x="1251" y="941"/>
                    <a:pt x="1775" y="262"/>
                  </a:cubicBezTo>
                  <a:cubicBezTo>
                    <a:pt x="1834" y="179"/>
                    <a:pt x="1870" y="96"/>
                    <a:pt x="19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851;p52">
              <a:extLst>
                <a:ext uri="{FF2B5EF4-FFF2-40B4-BE49-F238E27FC236}">
                  <a16:creationId xmlns:a16="http://schemas.microsoft.com/office/drawing/2014/main" id="{E9FB4FF3-FCE2-426F-A2A1-8BA7EA5F1CC5}"/>
                </a:ext>
              </a:extLst>
            </p:cNvPr>
            <p:cNvSpPr/>
            <p:nvPr/>
          </p:nvSpPr>
          <p:spPr>
            <a:xfrm>
              <a:off x="1385593" y="3246683"/>
              <a:ext cx="39530" cy="12089"/>
            </a:xfrm>
            <a:custGeom>
              <a:avLst/>
              <a:gdLst/>
              <a:ahLst/>
              <a:cxnLst/>
              <a:rect l="l" t="t" r="r" b="b"/>
              <a:pathLst>
                <a:path w="1406" h="430" extrusionOk="0">
                  <a:moveTo>
                    <a:pt x="215" y="1"/>
                  </a:moveTo>
                  <a:lnTo>
                    <a:pt x="215" y="24"/>
                  </a:lnTo>
                  <a:cubicBezTo>
                    <a:pt x="96" y="24"/>
                    <a:pt x="0" y="108"/>
                    <a:pt x="0" y="227"/>
                  </a:cubicBezTo>
                  <a:cubicBezTo>
                    <a:pt x="0" y="346"/>
                    <a:pt x="96" y="429"/>
                    <a:pt x="215" y="429"/>
                  </a:cubicBezTo>
                  <a:lnTo>
                    <a:pt x="1405" y="429"/>
                  </a:lnTo>
                  <a:lnTo>
                    <a:pt x="1405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852;p52">
              <a:extLst>
                <a:ext uri="{FF2B5EF4-FFF2-40B4-BE49-F238E27FC236}">
                  <a16:creationId xmlns:a16="http://schemas.microsoft.com/office/drawing/2014/main" id="{20679767-B8A0-4D24-9090-0B448F4123BD}"/>
                </a:ext>
              </a:extLst>
            </p:cNvPr>
            <p:cNvSpPr/>
            <p:nvPr/>
          </p:nvSpPr>
          <p:spPr>
            <a:xfrm>
              <a:off x="1333384" y="3274123"/>
              <a:ext cx="38518" cy="11752"/>
            </a:xfrm>
            <a:custGeom>
              <a:avLst/>
              <a:gdLst/>
              <a:ahLst/>
              <a:cxnLst/>
              <a:rect l="l" t="t" r="r" b="b"/>
              <a:pathLst>
                <a:path w="1370" h="418" extrusionOk="0">
                  <a:moveTo>
                    <a:pt x="0" y="1"/>
                  </a:moveTo>
                  <a:lnTo>
                    <a:pt x="0" y="215"/>
                  </a:lnTo>
                  <a:cubicBezTo>
                    <a:pt x="0" y="298"/>
                    <a:pt x="0" y="358"/>
                    <a:pt x="12" y="418"/>
                  </a:cubicBezTo>
                  <a:lnTo>
                    <a:pt x="1155" y="418"/>
                  </a:lnTo>
                  <a:cubicBezTo>
                    <a:pt x="1286" y="418"/>
                    <a:pt x="1369" y="322"/>
                    <a:pt x="1369" y="203"/>
                  </a:cubicBezTo>
                  <a:cubicBezTo>
                    <a:pt x="1369" y="84"/>
                    <a:pt x="1286" y="1"/>
                    <a:pt x="1167" y="1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" name="Google Shape;1912;p52">
            <a:extLst>
              <a:ext uri="{FF2B5EF4-FFF2-40B4-BE49-F238E27FC236}">
                <a16:creationId xmlns:a16="http://schemas.microsoft.com/office/drawing/2014/main" id="{638B79ED-3B2D-41FB-A39B-C24A58B99153}"/>
              </a:ext>
            </a:extLst>
          </p:cNvPr>
          <p:cNvGrpSpPr/>
          <p:nvPr/>
        </p:nvGrpSpPr>
        <p:grpSpPr>
          <a:xfrm>
            <a:off x="173424" y="399928"/>
            <a:ext cx="1266147" cy="1109573"/>
            <a:chOff x="4375786" y="3082081"/>
            <a:chExt cx="426344" cy="420109"/>
          </a:xfrm>
        </p:grpSpPr>
        <p:sp>
          <p:nvSpPr>
            <p:cNvPr id="111" name="Google Shape;1913;p52">
              <a:extLst>
                <a:ext uri="{FF2B5EF4-FFF2-40B4-BE49-F238E27FC236}">
                  <a16:creationId xmlns:a16="http://schemas.microsoft.com/office/drawing/2014/main" id="{68B543A5-5742-4482-925B-FCBB8EED943B}"/>
                </a:ext>
              </a:extLst>
            </p:cNvPr>
            <p:cNvSpPr/>
            <p:nvPr/>
          </p:nvSpPr>
          <p:spPr>
            <a:xfrm>
              <a:off x="4459264" y="3163071"/>
              <a:ext cx="259355" cy="260434"/>
            </a:xfrm>
            <a:custGeom>
              <a:avLst/>
              <a:gdLst/>
              <a:ahLst/>
              <a:cxnLst/>
              <a:rect l="l" t="t" r="r" b="b"/>
              <a:pathLst>
                <a:path w="8656" h="8692" extrusionOk="0">
                  <a:moveTo>
                    <a:pt x="4334" y="0"/>
                  </a:moveTo>
                  <a:cubicBezTo>
                    <a:pt x="1929" y="0"/>
                    <a:pt x="0" y="1953"/>
                    <a:pt x="0" y="4346"/>
                  </a:cubicBezTo>
                  <a:cubicBezTo>
                    <a:pt x="0" y="6739"/>
                    <a:pt x="1929" y="8692"/>
                    <a:pt x="4334" y="8692"/>
                  </a:cubicBezTo>
                  <a:cubicBezTo>
                    <a:pt x="6727" y="8692"/>
                    <a:pt x="8656" y="6739"/>
                    <a:pt x="8656" y="4346"/>
                  </a:cubicBezTo>
                  <a:cubicBezTo>
                    <a:pt x="8656" y="1953"/>
                    <a:pt x="6727" y="0"/>
                    <a:pt x="433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914;p52">
              <a:extLst>
                <a:ext uri="{FF2B5EF4-FFF2-40B4-BE49-F238E27FC236}">
                  <a16:creationId xmlns:a16="http://schemas.microsoft.com/office/drawing/2014/main" id="{C5BB06E7-8429-4D79-96B4-4D1BC5DDCFAD}"/>
                </a:ext>
              </a:extLst>
            </p:cNvPr>
            <p:cNvSpPr/>
            <p:nvPr/>
          </p:nvSpPr>
          <p:spPr>
            <a:xfrm>
              <a:off x="4572345" y="3163071"/>
              <a:ext cx="146277" cy="260434"/>
            </a:xfrm>
            <a:custGeom>
              <a:avLst/>
              <a:gdLst/>
              <a:ahLst/>
              <a:cxnLst/>
              <a:rect l="l" t="t" r="r" b="b"/>
              <a:pathLst>
                <a:path w="4882" h="8692" extrusionOk="0">
                  <a:moveTo>
                    <a:pt x="536" y="0"/>
                  </a:moveTo>
                  <a:cubicBezTo>
                    <a:pt x="358" y="0"/>
                    <a:pt x="179" y="12"/>
                    <a:pt x="0" y="36"/>
                  </a:cubicBezTo>
                  <a:cubicBezTo>
                    <a:pt x="2144" y="298"/>
                    <a:pt x="3799" y="2132"/>
                    <a:pt x="3799" y="4346"/>
                  </a:cubicBezTo>
                  <a:cubicBezTo>
                    <a:pt x="3799" y="6561"/>
                    <a:pt x="2144" y="8394"/>
                    <a:pt x="0" y="8668"/>
                  </a:cubicBezTo>
                  <a:cubicBezTo>
                    <a:pt x="179" y="8680"/>
                    <a:pt x="358" y="8692"/>
                    <a:pt x="536" y="8692"/>
                  </a:cubicBezTo>
                  <a:cubicBezTo>
                    <a:pt x="2941" y="8692"/>
                    <a:pt x="4870" y="6739"/>
                    <a:pt x="4870" y="4346"/>
                  </a:cubicBezTo>
                  <a:cubicBezTo>
                    <a:pt x="4882" y="1953"/>
                    <a:pt x="2941" y="0"/>
                    <a:pt x="536" y="0"/>
                  </a:cubicBezTo>
                  <a:close/>
                </a:path>
              </a:pathLst>
            </a:custGeom>
            <a:solidFill>
              <a:srgbClr val="FFFFFF">
                <a:alpha val="428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915;p52">
              <a:extLst>
                <a:ext uri="{FF2B5EF4-FFF2-40B4-BE49-F238E27FC236}">
                  <a16:creationId xmlns:a16="http://schemas.microsoft.com/office/drawing/2014/main" id="{3F542B6F-7C19-4747-B6F4-17A4D296F6A4}"/>
                </a:ext>
              </a:extLst>
            </p:cNvPr>
            <p:cNvSpPr/>
            <p:nvPr/>
          </p:nvSpPr>
          <p:spPr>
            <a:xfrm>
              <a:off x="4536658" y="3163431"/>
              <a:ext cx="176269" cy="206711"/>
            </a:xfrm>
            <a:custGeom>
              <a:avLst/>
              <a:gdLst/>
              <a:ahLst/>
              <a:cxnLst/>
              <a:rect l="l" t="t" r="r" b="b"/>
              <a:pathLst>
                <a:path w="5883" h="6899" extrusionOk="0">
                  <a:moveTo>
                    <a:pt x="2001" y="0"/>
                  </a:moveTo>
                  <a:lnTo>
                    <a:pt x="2001" y="0"/>
                  </a:lnTo>
                  <a:cubicBezTo>
                    <a:pt x="2001" y="0"/>
                    <a:pt x="2001" y="0"/>
                    <a:pt x="2001" y="0"/>
                  </a:cubicBezTo>
                  <a:lnTo>
                    <a:pt x="2001" y="0"/>
                  </a:lnTo>
                  <a:cubicBezTo>
                    <a:pt x="2001" y="0"/>
                    <a:pt x="2001" y="0"/>
                    <a:pt x="2001" y="0"/>
                  </a:cubicBezTo>
                  <a:close/>
                  <a:moveTo>
                    <a:pt x="2001" y="0"/>
                  </a:moveTo>
                  <a:cubicBezTo>
                    <a:pt x="2013" y="2"/>
                    <a:pt x="1834" y="1251"/>
                    <a:pt x="1180" y="1667"/>
                  </a:cubicBezTo>
                  <a:cubicBezTo>
                    <a:pt x="513" y="2084"/>
                    <a:pt x="1" y="2751"/>
                    <a:pt x="394" y="3513"/>
                  </a:cubicBezTo>
                  <a:cubicBezTo>
                    <a:pt x="585" y="3907"/>
                    <a:pt x="900" y="4017"/>
                    <a:pt x="1267" y="4017"/>
                  </a:cubicBezTo>
                  <a:cubicBezTo>
                    <a:pt x="1610" y="4017"/>
                    <a:pt x="1997" y="3921"/>
                    <a:pt x="2370" y="3870"/>
                  </a:cubicBezTo>
                  <a:cubicBezTo>
                    <a:pt x="2387" y="3867"/>
                    <a:pt x="2403" y="3866"/>
                    <a:pt x="2419" y="3866"/>
                  </a:cubicBezTo>
                  <a:cubicBezTo>
                    <a:pt x="3119" y="3866"/>
                    <a:pt x="2571" y="6157"/>
                    <a:pt x="3013" y="6739"/>
                  </a:cubicBezTo>
                  <a:cubicBezTo>
                    <a:pt x="3101" y="6850"/>
                    <a:pt x="3219" y="6898"/>
                    <a:pt x="3351" y="6898"/>
                  </a:cubicBezTo>
                  <a:cubicBezTo>
                    <a:pt x="3915" y="6898"/>
                    <a:pt x="4738" y="6023"/>
                    <a:pt x="4632" y="5406"/>
                  </a:cubicBezTo>
                  <a:cubicBezTo>
                    <a:pt x="4454" y="4286"/>
                    <a:pt x="4382" y="3905"/>
                    <a:pt x="5882" y="3096"/>
                  </a:cubicBezTo>
                  <a:cubicBezTo>
                    <a:pt x="5371" y="1381"/>
                    <a:pt x="3847" y="107"/>
                    <a:pt x="20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916;p52">
              <a:extLst>
                <a:ext uri="{FF2B5EF4-FFF2-40B4-BE49-F238E27FC236}">
                  <a16:creationId xmlns:a16="http://schemas.microsoft.com/office/drawing/2014/main" id="{A8A32721-D702-4AE8-B107-68D6858C6D2A}"/>
                </a:ext>
              </a:extLst>
            </p:cNvPr>
            <p:cNvSpPr/>
            <p:nvPr/>
          </p:nvSpPr>
          <p:spPr>
            <a:xfrm>
              <a:off x="4670084" y="3191596"/>
              <a:ext cx="30" cy="3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BAEB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917;p52">
              <a:extLst>
                <a:ext uri="{FF2B5EF4-FFF2-40B4-BE49-F238E27FC236}">
                  <a16:creationId xmlns:a16="http://schemas.microsoft.com/office/drawing/2014/main" id="{8FA5320D-3928-4725-8024-51C9CE423C9B}"/>
                </a:ext>
              </a:extLst>
            </p:cNvPr>
            <p:cNvSpPr/>
            <p:nvPr/>
          </p:nvSpPr>
          <p:spPr>
            <a:xfrm>
              <a:off x="4686145" y="3206937"/>
              <a:ext cx="30" cy="3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BAEB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918;p52">
              <a:extLst>
                <a:ext uri="{FF2B5EF4-FFF2-40B4-BE49-F238E27FC236}">
                  <a16:creationId xmlns:a16="http://schemas.microsoft.com/office/drawing/2014/main" id="{8E9D7ED9-AD6D-4928-A285-C595400A3B3A}"/>
                </a:ext>
              </a:extLst>
            </p:cNvPr>
            <p:cNvSpPr/>
            <p:nvPr/>
          </p:nvSpPr>
          <p:spPr>
            <a:xfrm>
              <a:off x="4459264" y="3248316"/>
              <a:ext cx="61034" cy="150232"/>
            </a:xfrm>
            <a:custGeom>
              <a:avLst/>
              <a:gdLst/>
              <a:ahLst/>
              <a:cxnLst/>
              <a:rect l="l" t="t" r="r" b="b"/>
              <a:pathLst>
                <a:path w="2037" h="5014" extrusionOk="0">
                  <a:moveTo>
                    <a:pt x="262" y="1"/>
                  </a:moveTo>
                  <a:cubicBezTo>
                    <a:pt x="83" y="477"/>
                    <a:pt x="0" y="977"/>
                    <a:pt x="0" y="1513"/>
                  </a:cubicBezTo>
                  <a:cubicBezTo>
                    <a:pt x="0" y="2966"/>
                    <a:pt x="703" y="4228"/>
                    <a:pt x="1774" y="5013"/>
                  </a:cubicBezTo>
                  <a:lnTo>
                    <a:pt x="1774" y="4930"/>
                  </a:lnTo>
                  <a:cubicBezTo>
                    <a:pt x="1750" y="4906"/>
                    <a:pt x="1917" y="4192"/>
                    <a:pt x="1441" y="3466"/>
                  </a:cubicBezTo>
                  <a:cubicBezTo>
                    <a:pt x="1250" y="3156"/>
                    <a:pt x="1798" y="2442"/>
                    <a:pt x="1917" y="1906"/>
                  </a:cubicBezTo>
                  <a:cubicBezTo>
                    <a:pt x="2036" y="1358"/>
                    <a:pt x="1298" y="1394"/>
                    <a:pt x="1072" y="1215"/>
                  </a:cubicBezTo>
                  <a:cubicBezTo>
                    <a:pt x="845" y="1025"/>
                    <a:pt x="536" y="215"/>
                    <a:pt x="298" y="25"/>
                  </a:cubicBezTo>
                  <a:lnTo>
                    <a:pt x="262" y="1"/>
                  </a:lnTo>
                  <a:close/>
                </a:path>
              </a:pathLst>
            </a:custGeom>
            <a:solidFill>
              <a:srgbClr val="BAEB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919;p52">
              <a:extLst>
                <a:ext uri="{FF2B5EF4-FFF2-40B4-BE49-F238E27FC236}">
                  <a16:creationId xmlns:a16="http://schemas.microsoft.com/office/drawing/2014/main" id="{6E1D8B92-172F-422D-9F75-16502D2CACE8}"/>
                </a:ext>
              </a:extLst>
            </p:cNvPr>
            <p:cNvSpPr/>
            <p:nvPr/>
          </p:nvSpPr>
          <p:spPr>
            <a:xfrm>
              <a:off x="4596255" y="3163431"/>
              <a:ext cx="117034" cy="111311"/>
            </a:xfrm>
            <a:custGeom>
              <a:avLst/>
              <a:gdLst/>
              <a:ahLst/>
              <a:cxnLst/>
              <a:rect l="l" t="t" r="r" b="b"/>
              <a:pathLst>
                <a:path w="3906" h="3715" extrusionOk="0">
                  <a:moveTo>
                    <a:pt x="24" y="0"/>
                  </a:moveTo>
                  <a:cubicBezTo>
                    <a:pt x="24" y="0"/>
                    <a:pt x="12" y="84"/>
                    <a:pt x="0" y="203"/>
                  </a:cubicBezTo>
                  <a:cubicBezTo>
                    <a:pt x="1560" y="691"/>
                    <a:pt x="2727" y="2060"/>
                    <a:pt x="2977" y="3715"/>
                  </a:cubicBezTo>
                  <a:cubicBezTo>
                    <a:pt x="3179" y="3513"/>
                    <a:pt x="3477" y="3322"/>
                    <a:pt x="3905" y="3096"/>
                  </a:cubicBezTo>
                  <a:cubicBezTo>
                    <a:pt x="3727" y="2489"/>
                    <a:pt x="3417" y="1929"/>
                    <a:pt x="3001" y="1465"/>
                  </a:cubicBezTo>
                  <a:cubicBezTo>
                    <a:pt x="2834" y="1286"/>
                    <a:pt x="2655" y="1108"/>
                    <a:pt x="2465" y="953"/>
                  </a:cubicBezTo>
                  <a:cubicBezTo>
                    <a:pt x="1786" y="405"/>
                    <a:pt x="941" y="60"/>
                    <a:pt x="24" y="0"/>
                  </a:cubicBezTo>
                  <a:close/>
                </a:path>
              </a:pathLst>
            </a:custGeom>
            <a:solidFill>
              <a:srgbClr val="FFFFFF">
                <a:alpha val="428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920;p52">
              <a:extLst>
                <a:ext uri="{FF2B5EF4-FFF2-40B4-BE49-F238E27FC236}">
                  <a16:creationId xmlns:a16="http://schemas.microsoft.com/office/drawing/2014/main" id="{EF15ED6C-BB0A-4F17-8E4C-18F9127732AA}"/>
                </a:ext>
              </a:extLst>
            </p:cNvPr>
            <p:cNvSpPr/>
            <p:nvPr/>
          </p:nvSpPr>
          <p:spPr>
            <a:xfrm>
              <a:off x="4375786" y="3171311"/>
              <a:ext cx="83146" cy="232239"/>
            </a:xfrm>
            <a:custGeom>
              <a:avLst/>
              <a:gdLst/>
              <a:ahLst/>
              <a:cxnLst/>
              <a:rect l="l" t="t" r="r" b="b"/>
              <a:pathLst>
                <a:path w="2775" h="7751" extrusionOk="0">
                  <a:moveTo>
                    <a:pt x="2354" y="1"/>
                  </a:moveTo>
                  <a:cubicBezTo>
                    <a:pt x="2292" y="1"/>
                    <a:pt x="2232" y="28"/>
                    <a:pt x="2191" y="83"/>
                  </a:cubicBezTo>
                  <a:cubicBezTo>
                    <a:pt x="1977" y="333"/>
                    <a:pt x="1798" y="606"/>
                    <a:pt x="1643" y="868"/>
                  </a:cubicBezTo>
                  <a:lnTo>
                    <a:pt x="1536" y="464"/>
                  </a:lnTo>
                  <a:cubicBezTo>
                    <a:pt x="1507" y="368"/>
                    <a:pt x="1424" y="310"/>
                    <a:pt x="1337" y="310"/>
                  </a:cubicBezTo>
                  <a:cubicBezTo>
                    <a:pt x="1316" y="310"/>
                    <a:pt x="1295" y="314"/>
                    <a:pt x="1274" y="321"/>
                  </a:cubicBezTo>
                  <a:cubicBezTo>
                    <a:pt x="1155" y="344"/>
                    <a:pt x="1095" y="464"/>
                    <a:pt x="1131" y="571"/>
                  </a:cubicBezTo>
                  <a:lnTo>
                    <a:pt x="1357" y="1416"/>
                  </a:lnTo>
                  <a:cubicBezTo>
                    <a:pt x="1191" y="1773"/>
                    <a:pt x="1036" y="2154"/>
                    <a:pt x="941" y="2535"/>
                  </a:cubicBezTo>
                  <a:lnTo>
                    <a:pt x="726" y="2107"/>
                  </a:lnTo>
                  <a:cubicBezTo>
                    <a:pt x="700" y="2028"/>
                    <a:pt x="615" y="1981"/>
                    <a:pt x="535" y="1981"/>
                  </a:cubicBezTo>
                  <a:cubicBezTo>
                    <a:pt x="506" y="1981"/>
                    <a:pt x="478" y="1987"/>
                    <a:pt x="453" y="1999"/>
                  </a:cubicBezTo>
                  <a:cubicBezTo>
                    <a:pt x="345" y="2047"/>
                    <a:pt x="298" y="2178"/>
                    <a:pt x="345" y="2285"/>
                  </a:cubicBezTo>
                  <a:lnTo>
                    <a:pt x="786" y="3226"/>
                  </a:lnTo>
                  <a:cubicBezTo>
                    <a:pt x="750" y="3547"/>
                    <a:pt x="714" y="3893"/>
                    <a:pt x="714" y="4214"/>
                  </a:cubicBezTo>
                  <a:lnTo>
                    <a:pt x="714" y="4393"/>
                  </a:lnTo>
                  <a:lnTo>
                    <a:pt x="369" y="4059"/>
                  </a:lnTo>
                  <a:cubicBezTo>
                    <a:pt x="329" y="4013"/>
                    <a:pt x="277" y="3992"/>
                    <a:pt x="226" y="3992"/>
                  </a:cubicBezTo>
                  <a:cubicBezTo>
                    <a:pt x="170" y="3992"/>
                    <a:pt x="115" y="4016"/>
                    <a:pt x="72" y="4059"/>
                  </a:cubicBezTo>
                  <a:cubicBezTo>
                    <a:pt x="0" y="4131"/>
                    <a:pt x="0" y="4274"/>
                    <a:pt x="72" y="4357"/>
                  </a:cubicBezTo>
                  <a:lnTo>
                    <a:pt x="774" y="5036"/>
                  </a:lnTo>
                  <a:cubicBezTo>
                    <a:pt x="822" y="5428"/>
                    <a:pt x="905" y="5797"/>
                    <a:pt x="1012" y="6155"/>
                  </a:cubicBezTo>
                  <a:lnTo>
                    <a:pt x="583" y="5893"/>
                  </a:lnTo>
                  <a:cubicBezTo>
                    <a:pt x="545" y="5871"/>
                    <a:pt x="504" y="5861"/>
                    <a:pt x="464" y="5861"/>
                  </a:cubicBezTo>
                  <a:cubicBezTo>
                    <a:pt x="392" y="5861"/>
                    <a:pt x="324" y="5895"/>
                    <a:pt x="286" y="5964"/>
                  </a:cubicBezTo>
                  <a:cubicBezTo>
                    <a:pt x="226" y="6071"/>
                    <a:pt x="250" y="6202"/>
                    <a:pt x="357" y="6262"/>
                  </a:cubicBezTo>
                  <a:lnTo>
                    <a:pt x="1250" y="6821"/>
                  </a:lnTo>
                  <a:cubicBezTo>
                    <a:pt x="1369" y="7107"/>
                    <a:pt x="1524" y="7381"/>
                    <a:pt x="1667" y="7643"/>
                  </a:cubicBezTo>
                  <a:cubicBezTo>
                    <a:pt x="1715" y="7702"/>
                    <a:pt x="1774" y="7750"/>
                    <a:pt x="1846" y="7750"/>
                  </a:cubicBezTo>
                  <a:cubicBezTo>
                    <a:pt x="1893" y="7750"/>
                    <a:pt x="1917" y="7738"/>
                    <a:pt x="1953" y="7714"/>
                  </a:cubicBezTo>
                  <a:cubicBezTo>
                    <a:pt x="2060" y="7655"/>
                    <a:pt x="2084" y="7524"/>
                    <a:pt x="2024" y="7417"/>
                  </a:cubicBezTo>
                  <a:cubicBezTo>
                    <a:pt x="1857" y="7155"/>
                    <a:pt x="1726" y="6881"/>
                    <a:pt x="1607" y="6607"/>
                  </a:cubicBezTo>
                  <a:lnTo>
                    <a:pt x="1965" y="5821"/>
                  </a:lnTo>
                  <a:cubicBezTo>
                    <a:pt x="2012" y="5726"/>
                    <a:pt x="1965" y="5583"/>
                    <a:pt x="1857" y="5547"/>
                  </a:cubicBezTo>
                  <a:cubicBezTo>
                    <a:pt x="1832" y="5535"/>
                    <a:pt x="1804" y="5529"/>
                    <a:pt x="1775" y="5529"/>
                  </a:cubicBezTo>
                  <a:cubicBezTo>
                    <a:pt x="1694" y="5529"/>
                    <a:pt x="1610" y="5576"/>
                    <a:pt x="1584" y="5655"/>
                  </a:cubicBezTo>
                  <a:lnTo>
                    <a:pt x="1405" y="6036"/>
                  </a:lnTo>
                  <a:cubicBezTo>
                    <a:pt x="1298" y="5726"/>
                    <a:pt x="1238" y="5393"/>
                    <a:pt x="1191" y="5059"/>
                  </a:cubicBezTo>
                  <a:lnTo>
                    <a:pt x="1762" y="4309"/>
                  </a:lnTo>
                  <a:cubicBezTo>
                    <a:pt x="1834" y="4226"/>
                    <a:pt x="1822" y="4083"/>
                    <a:pt x="1715" y="4012"/>
                  </a:cubicBezTo>
                  <a:cubicBezTo>
                    <a:pt x="1675" y="3982"/>
                    <a:pt x="1629" y="3967"/>
                    <a:pt x="1584" y="3967"/>
                  </a:cubicBezTo>
                  <a:cubicBezTo>
                    <a:pt x="1521" y="3967"/>
                    <a:pt x="1459" y="3997"/>
                    <a:pt x="1417" y="4059"/>
                  </a:cubicBezTo>
                  <a:lnTo>
                    <a:pt x="1143" y="4416"/>
                  </a:lnTo>
                  <a:lnTo>
                    <a:pt x="1143" y="4226"/>
                  </a:lnTo>
                  <a:cubicBezTo>
                    <a:pt x="1143" y="3904"/>
                    <a:pt x="1179" y="3583"/>
                    <a:pt x="1226" y="3273"/>
                  </a:cubicBezTo>
                  <a:lnTo>
                    <a:pt x="1953" y="2761"/>
                  </a:lnTo>
                  <a:cubicBezTo>
                    <a:pt x="2036" y="2690"/>
                    <a:pt x="2072" y="2571"/>
                    <a:pt x="2012" y="2464"/>
                  </a:cubicBezTo>
                  <a:cubicBezTo>
                    <a:pt x="1965" y="2409"/>
                    <a:pt x="1898" y="2375"/>
                    <a:pt x="1826" y="2375"/>
                  </a:cubicBezTo>
                  <a:cubicBezTo>
                    <a:pt x="1789" y="2375"/>
                    <a:pt x="1751" y="2384"/>
                    <a:pt x="1715" y="2404"/>
                  </a:cubicBezTo>
                  <a:lnTo>
                    <a:pt x="1345" y="2654"/>
                  </a:lnTo>
                  <a:cubicBezTo>
                    <a:pt x="1429" y="2297"/>
                    <a:pt x="1560" y="1940"/>
                    <a:pt x="1726" y="1607"/>
                  </a:cubicBezTo>
                  <a:lnTo>
                    <a:pt x="2596" y="1392"/>
                  </a:lnTo>
                  <a:cubicBezTo>
                    <a:pt x="2715" y="1368"/>
                    <a:pt x="2774" y="1249"/>
                    <a:pt x="2750" y="1142"/>
                  </a:cubicBezTo>
                  <a:cubicBezTo>
                    <a:pt x="2730" y="1059"/>
                    <a:pt x="2637" y="995"/>
                    <a:pt x="2535" y="995"/>
                  </a:cubicBezTo>
                  <a:cubicBezTo>
                    <a:pt x="2520" y="995"/>
                    <a:pt x="2504" y="996"/>
                    <a:pt x="2488" y="999"/>
                  </a:cubicBezTo>
                  <a:lnTo>
                    <a:pt x="1977" y="1118"/>
                  </a:lnTo>
                  <a:cubicBezTo>
                    <a:pt x="2143" y="856"/>
                    <a:pt x="2322" y="583"/>
                    <a:pt x="2512" y="344"/>
                  </a:cubicBezTo>
                  <a:cubicBezTo>
                    <a:pt x="2596" y="261"/>
                    <a:pt x="2572" y="130"/>
                    <a:pt x="2488" y="47"/>
                  </a:cubicBezTo>
                  <a:cubicBezTo>
                    <a:pt x="2448" y="16"/>
                    <a:pt x="2400" y="1"/>
                    <a:pt x="235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921;p52">
              <a:extLst>
                <a:ext uri="{FF2B5EF4-FFF2-40B4-BE49-F238E27FC236}">
                  <a16:creationId xmlns:a16="http://schemas.microsoft.com/office/drawing/2014/main" id="{81CCA5BA-C602-4FE8-A9E6-483B7DA0263B}"/>
                </a:ext>
              </a:extLst>
            </p:cNvPr>
            <p:cNvSpPr/>
            <p:nvPr/>
          </p:nvSpPr>
          <p:spPr>
            <a:xfrm>
              <a:off x="4718595" y="3172360"/>
              <a:ext cx="83535" cy="232958"/>
            </a:xfrm>
            <a:custGeom>
              <a:avLst/>
              <a:gdLst/>
              <a:ahLst/>
              <a:cxnLst/>
              <a:rect l="l" t="t" r="r" b="b"/>
              <a:pathLst>
                <a:path w="2788" h="7775" extrusionOk="0">
                  <a:moveTo>
                    <a:pt x="426" y="1"/>
                  </a:moveTo>
                  <a:cubicBezTo>
                    <a:pt x="378" y="1"/>
                    <a:pt x="329" y="16"/>
                    <a:pt x="287" y="48"/>
                  </a:cubicBezTo>
                  <a:cubicBezTo>
                    <a:pt x="191" y="119"/>
                    <a:pt x="180" y="250"/>
                    <a:pt x="251" y="345"/>
                  </a:cubicBezTo>
                  <a:cubicBezTo>
                    <a:pt x="453" y="583"/>
                    <a:pt x="644" y="845"/>
                    <a:pt x="787" y="1119"/>
                  </a:cubicBezTo>
                  <a:lnTo>
                    <a:pt x="287" y="1000"/>
                  </a:lnTo>
                  <a:cubicBezTo>
                    <a:pt x="268" y="994"/>
                    <a:pt x="249" y="992"/>
                    <a:pt x="231" y="992"/>
                  </a:cubicBezTo>
                  <a:cubicBezTo>
                    <a:pt x="136" y="992"/>
                    <a:pt x="57" y="1067"/>
                    <a:pt x="37" y="1167"/>
                  </a:cubicBezTo>
                  <a:cubicBezTo>
                    <a:pt x="1" y="1286"/>
                    <a:pt x="72" y="1393"/>
                    <a:pt x="191" y="1417"/>
                  </a:cubicBezTo>
                  <a:lnTo>
                    <a:pt x="1061" y="1631"/>
                  </a:lnTo>
                  <a:cubicBezTo>
                    <a:pt x="1227" y="1964"/>
                    <a:pt x="1346" y="2322"/>
                    <a:pt x="1442" y="2679"/>
                  </a:cubicBezTo>
                  <a:lnTo>
                    <a:pt x="1073" y="2429"/>
                  </a:lnTo>
                  <a:cubicBezTo>
                    <a:pt x="1041" y="2401"/>
                    <a:pt x="1000" y="2388"/>
                    <a:pt x="958" y="2388"/>
                  </a:cubicBezTo>
                  <a:cubicBezTo>
                    <a:pt x="890" y="2388"/>
                    <a:pt x="819" y="2422"/>
                    <a:pt x="775" y="2488"/>
                  </a:cubicBezTo>
                  <a:cubicBezTo>
                    <a:pt x="703" y="2584"/>
                    <a:pt x="727" y="2715"/>
                    <a:pt x="834" y="2786"/>
                  </a:cubicBezTo>
                  <a:lnTo>
                    <a:pt x="1561" y="3298"/>
                  </a:lnTo>
                  <a:cubicBezTo>
                    <a:pt x="1608" y="3607"/>
                    <a:pt x="1644" y="3917"/>
                    <a:pt x="1644" y="4239"/>
                  </a:cubicBezTo>
                  <a:lnTo>
                    <a:pt x="1644" y="4441"/>
                  </a:lnTo>
                  <a:lnTo>
                    <a:pt x="1370" y="4084"/>
                  </a:lnTo>
                  <a:cubicBezTo>
                    <a:pt x="1327" y="4026"/>
                    <a:pt x="1262" y="3995"/>
                    <a:pt x="1196" y="3995"/>
                  </a:cubicBezTo>
                  <a:cubicBezTo>
                    <a:pt x="1153" y="3995"/>
                    <a:pt x="1110" y="4008"/>
                    <a:pt x="1073" y="4036"/>
                  </a:cubicBezTo>
                  <a:cubicBezTo>
                    <a:pt x="989" y="4108"/>
                    <a:pt x="953" y="4239"/>
                    <a:pt x="1025" y="4334"/>
                  </a:cubicBezTo>
                  <a:lnTo>
                    <a:pt x="1596" y="5084"/>
                  </a:lnTo>
                  <a:cubicBezTo>
                    <a:pt x="1549" y="5405"/>
                    <a:pt x="1477" y="5727"/>
                    <a:pt x="1382" y="6060"/>
                  </a:cubicBezTo>
                  <a:lnTo>
                    <a:pt x="1204" y="5679"/>
                  </a:lnTo>
                  <a:cubicBezTo>
                    <a:pt x="1177" y="5600"/>
                    <a:pt x="1093" y="5554"/>
                    <a:pt x="1012" y="5554"/>
                  </a:cubicBezTo>
                  <a:cubicBezTo>
                    <a:pt x="983" y="5554"/>
                    <a:pt x="955" y="5559"/>
                    <a:pt x="930" y="5572"/>
                  </a:cubicBezTo>
                  <a:cubicBezTo>
                    <a:pt x="823" y="5608"/>
                    <a:pt x="775" y="5751"/>
                    <a:pt x="823" y="5846"/>
                  </a:cubicBezTo>
                  <a:lnTo>
                    <a:pt x="1180" y="6620"/>
                  </a:lnTo>
                  <a:cubicBezTo>
                    <a:pt x="1061" y="6905"/>
                    <a:pt x="930" y="7191"/>
                    <a:pt x="763" y="7441"/>
                  </a:cubicBezTo>
                  <a:cubicBezTo>
                    <a:pt x="703" y="7548"/>
                    <a:pt x="727" y="7679"/>
                    <a:pt x="834" y="7739"/>
                  </a:cubicBezTo>
                  <a:cubicBezTo>
                    <a:pt x="870" y="7763"/>
                    <a:pt x="906" y="7775"/>
                    <a:pt x="942" y="7775"/>
                  </a:cubicBezTo>
                  <a:cubicBezTo>
                    <a:pt x="1013" y="7775"/>
                    <a:pt x="1084" y="7739"/>
                    <a:pt x="1120" y="7667"/>
                  </a:cubicBezTo>
                  <a:cubicBezTo>
                    <a:pt x="1287" y="7406"/>
                    <a:pt x="1418" y="7132"/>
                    <a:pt x="1537" y="6846"/>
                  </a:cubicBezTo>
                  <a:lnTo>
                    <a:pt x="2430" y="6286"/>
                  </a:lnTo>
                  <a:cubicBezTo>
                    <a:pt x="2537" y="6227"/>
                    <a:pt x="2561" y="6096"/>
                    <a:pt x="2501" y="5989"/>
                  </a:cubicBezTo>
                  <a:cubicBezTo>
                    <a:pt x="2463" y="5920"/>
                    <a:pt x="2395" y="5885"/>
                    <a:pt x="2323" y="5885"/>
                  </a:cubicBezTo>
                  <a:cubicBezTo>
                    <a:pt x="2283" y="5885"/>
                    <a:pt x="2242" y="5896"/>
                    <a:pt x="2204" y="5917"/>
                  </a:cubicBezTo>
                  <a:lnTo>
                    <a:pt x="1775" y="6179"/>
                  </a:lnTo>
                  <a:cubicBezTo>
                    <a:pt x="1894" y="5810"/>
                    <a:pt x="1966" y="5429"/>
                    <a:pt x="2013" y="5060"/>
                  </a:cubicBezTo>
                  <a:lnTo>
                    <a:pt x="2704" y="4346"/>
                  </a:lnTo>
                  <a:cubicBezTo>
                    <a:pt x="2787" y="4262"/>
                    <a:pt x="2787" y="4131"/>
                    <a:pt x="2704" y="4048"/>
                  </a:cubicBezTo>
                  <a:cubicBezTo>
                    <a:pt x="2656" y="4006"/>
                    <a:pt x="2600" y="3986"/>
                    <a:pt x="2546" y="3986"/>
                  </a:cubicBezTo>
                  <a:cubicBezTo>
                    <a:pt x="2492" y="3986"/>
                    <a:pt x="2442" y="4006"/>
                    <a:pt x="2406" y="4048"/>
                  </a:cubicBezTo>
                  <a:lnTo>
                    <a:pt x="2061" y="4393"/>
                  </a:lnTo>
                  <a:lnTo>
                    <a:pt x="2061" y="4215"/>
                  </a:lnTo>
                  <a:cubicBezTo>
                    <a:pt x="2061" y="3869"/>
                    <a:pt x="2025" y="3548"/>
                    <a:pt x="1989" y="3215"/>
                  </a:cubicBezTo>
                  <a:lnTo>
                    <a:pt x="2430" y="2274"/>
                  </a:lnTo>
                  <a:cubicBezTo>
                    <a:pt x="2477" y="2179"/>
                    <a:pt x="2430" y="2036"/>
                    <a:pt x="2323" y="2000"/>
                  </a:cubicBezTo>
                  <a:cubicBezTo>
                    <a:pt x="2295" y="1988"/>
                    <a:pt x="2265" y="1982"/>
                    <a:pt x="2235" y="1982"/>
                  </a:cubicBezTo>
                  <a:cubicBezTo>
                    <a:pt x="2153" y="1982"/>
                    <a:pt x="2075" y="2028"/>
                    <a:pt x="2049" y="2107"/>
                  </a:cubicBezTo>
                  <a:lnTo>
                    <a:pt x="1835" y="2536"/>
                  </a:lnTo>
                  <a:cubicBezTo>
                    <a:pt x="1727" y="2143"/>
                    <a:pt x="1596" y="1774"/>
                    <a:pt x="1418" y="1417"/>
                  </a:cubicBezTo>
                  <a:lnTo>
                    <a:pt x="1644" y="571"/>
                  </a:lnTo>
                  <a:cubicBezTo>
                    <a:pt x="1668" y="452"/>
                    <a:pt x="1596" y="345"/>
                    <a:pt x="1489" y="309"/>
                  </a:cubicBezTo>
                  <a:cubicBezTo>
                    <a:pt x="1474" y="306"/>
                    <a:pt x="1459" y="305"/>
                    <a:pt x="1444" y="305"/>
                  </a:cubicBezTo>
                  <a:cubicBezTo>
                    <a:pt x="1346" y="305"/>
                    <a:pt x="1270" y="371"/>
                    <a:pt x="1239" y="464"/>
                  </a:cubicBezTo>
                  <a:lnTo>
                    <a:pt x="1132" y="869"/>
                  </a:lnTo>
                  <a:cubicBezTo>
                    <a:pt x="977" y="583"/>
                    <a:pt x="799" y="333"/>
                    <a:pt x="584" y="71"/>
                  </a:cubicBezTo>
                  <a:cubicBezTo>
                    <a:pt x="545" y="25"/>
                    <a:pt x="486" y="1"/>
                    <a:pt x="4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922;p52">
              <a:extLst>
                <a:ext uri="{FF2B5EF4-FFF2-40B4-BE49-F238E27FC236}">
                  <a16:creationId xmlns:a16="http://schemas.microsoft.com/office/drawing/2014/main" id="{738511E9-6C1C-4432-9B80-189568652EEA}"/>
                </a:ext>
              </a:extLst>
            </p:cNvPr>
            <p:cNvSpPr/>
            <p:nvPr/>
          </p:nvSpPr>
          <p:spPr>
            <a:xfrm>
              <a:off x="4381479" y="3361786"/>
              <a:ext cx="413842" cy="140404"/>
            </a:xfrm>
            <a:custGeom>
              <a:avLst/>
              <a:gdLst/>
              <a:ahLst/>
              <a:cxnLst/>
              <a:rect l="l" t="t" r="r" b="b"/>
              <a:pathLst>
                <a:path w="13812" h="4686" extrusionOk="0">
                  <a:moveTo>
                    <a:pt x="6915" y="0"/>
                  </a:moveTo>
                  <a:cubicBezTo>
                    <a:pt x="4546" y="0"/>
                    <a:pt x="2173" y="643"/>
                    <a:pt x="72" y="1929"/>
                  </a:cubicBezTo>
                  <a:cubicBezTo>
                    <a:pt x="1" y="1977"/>
                    <a:pt x="24" y="2084"/>
                    <a:pt x="96" y="2119"/>
                  </a:cubicBezTo>
                  <a:cubicBezTo>
                    <a:pt x="465" y="2298"/>
                    <a:pt x="1263" y="2655"/>
                    <a:pt x="1489" y="2762"/>
                  </a:cubicBezTo>
                  <a:cubicBezTo>
                    <a:pt x="1525" y="2774"/>
                    <a:pt x="1548" y="2810"/>
                    <a:pt x="1548" y="2846"/>
                  </a:cubicBezTo>
                  <a:cubicBezTo>
                    <a:pt x="1560" y="3120"/>
                    <a:pt x="1620" y="4143"/>
                    <a:pt x="1644" y="4572"/>
                  </a:cubicBezTo>
                  <a:cubicBezTo>
                    <a:pt x="1644" y="4642"/>
                    <a:pt x="1688" y="4686"/>
                    <a:pt x="1745" y="4686"/>
                  </a:cubicBezTo>
                  <a:cubicBezTo>
                    <a:pt x="1766" y="4686"/>
                    <a:pt x="1788" y="4680"/>
                    <a:pt x="1810" y="4667"/>
                  </a:cubicBezTo>
                  <a:cubicBezTo>
                    <a:pt x="3376" y="3715"/>
                    <a:pt x="5147" y="3239"/>
                    <a:pt x="6918" y="3239"/>
                  </a:cubicBezTo>
                  <a:cubicBezTo>
                    <a:pt x="8689" y="3239"/>
                    <a:pt x="10460" y="3715"/>
                    <a:pt x="12026" y="4667"/>
                  </a:cubicBezTo>
                  <a:cubicBezTo>
                    <a:pt x="12041" y="4679"/>
                    <a:pt x="12057" y="4684"/>
                    <a:pt x="12074" y="4684"/>
                  </a:cubicBezTo>
                  <a:cubicBezTo>
                    <a:pt x="12126" y="4684"/>
                    <a:pt x="12181" y="4635"/>
                    <a:pt x="12181" y="4572"/>
                  </a:cubicBezTo>
                  <a:cubicBezTo>
                    <a:pt x="12181" y="4155"/>
                    <a:pt x="12204" y="3167"/>
                    <a:pt x="12216" y="2905"/>
                  </a:cubicBezTo>
                  <a:cubicBezTo>
                    <a:pt x="12216" y="2881"/>
                    <a:pt x="12252" y="2834"/>
                    <a:pt x="12276" y="2822"/>
                  </a:cubicBezTo>
                  <a:cubicBezTo>
                    <a:pt x="12502" y="2703"/>
                    <a:pt x="13347" y="2298"/>
                    <a:pt x="13728" y="2119"/>
                  </a:cubicBezTo>
                  <a:cubicBezTo>
                    <a:pt x="13800" y="2072"/>
                    <a:pt x="13812" y="1977"/>
                    <a:pt x="13740" y="1929"/>
                  </a:cubicBezTo>
                  <a:cubicBezTo>
                    <a:pt x="11651" y="643"/>
                    <a:pt x="9284" y="0"/>
                    <a:pt x="691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923;p52">
              <a:extLst>
                <a:ext uri="{FF2B5EF4-FFF2-40B4-BE49-F238E27FC236}">
                  <a16:creationId xmlns:a16="http://schemas.microsoft.com/office/drawing/2014/main" id="{48AAAF12-465F-42BE-AD86-7645DF31E9F6}"/>
                </a:ext>
              </a:extLst>
            </p:cNvPr>
            <p:cNvSpPr/>
            <p:nvPr/>
          </p:nvSpPr>
          <p:spPr>
            <a:xfrm>
              <a:off x="4568419" y="3361996"/>
              <a:ext cx="226906" cy="140195"/>
            </a:xfrm>
            <a:custGeom>
              <a:avLst/>
              <a:gdLst/>
              <a:ahLst/>
              <a:cxnLst/>
              <a:rect l="l" t="t" r="r" b="b"/>
              <a:pathLst>
                <a:path w="7573" h="4679" extrusionOk="0">
                  <a:moveTo>
                    <a:pt x="669" y="0"/>
                  </a:moveTo>
                  <a:cubicBezTo>
                    <a:pt x="446" y="0"/>
                    <a:pt x="223" y="6"/>
                    <a:pt x="0" y="17"/>
                  </a:cubicBezTo>
                  <a:cubicBezTo>
                    <a:pt x="2144" y="124"/>
                    <a:pt x="4275" y="755"/>
                    <a:pt x="6168" y="1922"/>
                  </a:cubicBezTo>
                  <a:cubicBezTo>
                    <a:pt x="6239" y="1970"/>
                    <a:pt x="6227" y="2065"/>
                    <a:pt x="6144" y="2112"/>
                  </a:cubicBezTo>
                  <a:cubicBezTo>
                    <a:pt x="5775" y="2291"/>
                    <a:pt x="4930" y="2696"/>
                    <a:pt x="4703" y="2815"/>
                  </a:cubicBezTo>
                  <a:cubicBezTo>
                    <a:pt x="4668" y="2827"/>
                    <a:pt x="4644" y="2874"/>
                    <a:pt x="4644" y="2898"/>
                  </a:cubicBezTo>
                  <a:cubicBezTo>
                    <a:pt x="4644" y="3077"/>
                    <a:pt x="4632" y="3601"/>
                    <a:pt x="4608" y="4053"/>
                  </a:cubicBezTo>
                  <a:cubicBezTo>
                    <a:pt x="5013" y="4232"/>
                    <a:pt x="5406" y="4422"/>
                    <a:pt x="5775" y="4660"/>
                  </a:cubicBezTo>
                  <a:cubicBezTo>
                    <a:pt x="5794" y="4673"/>
                    <a:pt x="5815" y="4679"/>
                    <a:pt x="5835" y="4679"/>
                  </a:cubicBezTo>
                  <a:cubicBezTo>
                    <a:pt x="5891" y="4679"/>
                    <a:pt x="5942" y="4635"/>
                    <a:pt x="5942" y="4565"/>
                  </a:cubicBezTo>
                  <a:cubicBezTo>
                    <a:pt x="5942" y="4148"/>
                    <a:pt x="5965" y="3172"/>
                    <a:pt x="5977" y="2898"/>
                  </a:cubicBezTo>
                  <a:cubicBezTo>
                    <a:pt x="5977" y="2862"/>
                    <a:pt x="6013" y="2827"/>
                    <a:pt x="6037" y="2815"/>
                  </a:cubicBezTo>
                  <a:cubicBezTo>
                    <a:pt x="6263" y="2708"/>
                    <a:pt x="7108" y="2291"/>
                    <a:pt x="7489" y="2112"/>
                  </a:cubicBezTo>
                  <a:cubicBezTo>
                    <a:pt x="7573" y="2077"/>
                    <a:pt x="7573" y="1970"/>
                    <a:pt x="7501" y="1922"/>
                  </a:cubicBezTo>
                  <a:cubicBezTo>
                    <a:pt x="5412" y="638"/>
                    <a:pt x="3043" y="0"/>
                    <a:pt x="669" y="0"/>
                  </a:cubicBezTo>
                  <a:close/>
                </a:path>
              </a:pathLst>
            </a:custGeom>
            <a:solidFill>
              <a:srgbClr val="FFFFFF">
                <a:alpha val="428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924;p52">
              <a:extLst>
                <a:ext uri="{FF2B5EF4-FFF2-40B4-BE49-F238E27FC236}">
                  <a16:creationId xmlns:a16="http://schemas.microsoft.com/office/drawing/2014/main" id="{428E5AA4-E047-403E-AF06-F0438CBF3DFA}"/>
                </a:ext>
              </a:extLst>
            </p:cNvPr>
            <p:cNvSpPr/>
            <p:nvPr/>
          </p:nvSpPr>
          <p:spPr>
            <a:xfrm>
              <a:off x="4563056" y="3082081"/>
              <a:ext cx="51056" cy="44974"/>
            </a:xfrm>
            <a:custGeom>
              <a:avLst/>
              <a:gdLst/>
              <a:ahLst/>
              <a:cxnLst/>
              <a:rect l="l" t="t" r="r" b="b"/>
              <a:pathLst>
                <a:path w="1704" h="1501" extrusionOk="0">
                  <a:moveTo>
                    <a:pt x="465" y="1"/>
                  </a:moveTo>
                  <a:cubicBezTo>
                    <a:pt x="215" y="1"/>
                    <a:pt x="1" y="239"/>
                    <a:pt x="1" y="513"/>
                  </a:cubicBezTo>
                  <a:cubicBezTo>
                    <a:pt x="1" y="1263"/>
                    <a:pt x="834" y="1501"/>
                    <a:pt x="834" y="1501"/>
                  </a:cubicBezTo>
                  <a:cubicBezTo>
                    <a:pt x="834" y="1501"/>
                    <a:pt x="1668" y="1275"/>
                    <a:pt x="1668" y="513"/>
                  </a:cubicBezTo>
                  <a:cubicBezTo>
                    <a:pt x="1703" y="239"/>
                    <a:pt x="1489" y="1"/>
                    <a:pt x="1239" y="1"/>
                  </a:cubicBezTo>
                  <a:cubicBezTo>
                    <a:pt x="1072" y="1"/>
                    <a:pt x="941" y="84"/>
                    <a:pt x="846" y="239"/>
                  </a:cubicBezTo>
                  <a:cubicBezTo>
                    <a:pt x="775" y="84"/>
                    <a:pt x="632" y="1"/>
                    <a:pt x="4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925;p52">
              <a:extLst>
                <a:ext uri="{FF2B5EF4-FFF2-40B4-BE49-F238E27FC236}">
                  <a16:creationId xmlns:a16="http://schemas.microsoft.com/office/drawing/2014/main" id="{90674B6D-79E9-482C-82AB-A0A315BFB9E5}"/>
                </a:ext>
              </a:extLst>
            </p:cNvPr>
            <p:cNvSpPr/>
            <p:nvPr/>
          </p:nvSpPr>
          <p:spPr>
            <a:xfrm>
              <a:off x="4655822" y="3101857"/>
              <a:ext cx="58547" cy="47281"/>
            </a:xfrm>
            <a:custGeom>
              <a:avLst/>
              <a:gdLst/>
              <a:ahLst/>
              <a:cxnLst/>
              <a:rect l="l" t="t" r="r" b="b"/>
              <a:pathLst>
                <a:path w="1954" h="1578" extrusionOk="0">
                  <a:moveTo>
                    <a:pt x="768" y="0"/>
                  </a:moveTo>
                  <a:cubicBezTo>
                    <a:pt x="578" y="0"/>
                    <a:pt x="391" y="125"/>
                    <a:pt x="298" y="329"/>
                  </a:cubicBezTo>
                  <a:cubicBezTo>
                    <a:pt x="0" y="1019"/>
                    <a:pt x="667" y="1567"/>
                    <a:pt x="667" y="1567"/>
                  </a:cubicBezTo>
                  <a:cubicBezTo>
                    <a:pt x="667" y="1567"/>
                    <a:pt x="733" y="1577"/>
                    <a:pt x="834" y="1577"/>
                  </a:cubicBezTo>
                  <a:cubicBezTo>
                    <a:pt x="1102" y="1577"/>
                    <a:pt x="1618" y="1508"/>
                    <a:pt x="1834" y="1008"/>
                  </a:cubicBezTo>
                  <a:cubicBezTo>
                    <a:pt x="1953" y="746"/>
                    <a:pt x="1846" y="448"/>
                    <a:pt x="1620" y="353"/>
                  </a:cubicBezTo>
                  <a:cubicBezTo>
                    <a:pt x="1567" y="331"/>
                    <a:pt x="1512" y="320"/>
                    <a:pt x="1456" y="320"/>
                  </a:cubicBezTo>
                  <a:cubicBezTo>
                    <a:pt x="1359" y="320"/>
                    <a:pt x="1262" y="352"/>
                    <a:pt x="1179" y="412"/>
                  </a:cubicBezTo>
                  <a:cubicBezTo>
                    <a:pt x="1167" y="246"/>
                    <a:pt x="1072" y="91"/>
                    <a:pt x="929" y="31"/>
                  </a:cubicBezTo>
                  <a:cubicBezTo>
                    <a:pt x="877" y="10"/>
                    <a:pt x="822" y="0"/>
                    <a:pt x="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926;p52">
              <a:extLst>
                <a:ext uri="{FF2B5EF4-FFF2-40B4-BE49-F238E27FC236}">
                  <a16:creationId xmlns:a16="http://schemas.microsoft.com/office/drawing/2014/main" id="{835E34A6-F6E4-4E10-B3B2-63DA51B7B565}"/>
                </a:ext>
              </a:extLst>
            </p:cNvPr>
            <p:cNvSpPr/>
            <p:nvPr/>
          </p:nvSpPr>
          <p:spPr>
            <a:xfrm>
              <a:off x="4466035" y="3101677"/>
              <a:ext cx="59236" cy="47071"/>
            </a:xfrm>
            <a:custGeom>
              <a:avLst/>
              <a:gdLst/>
              <a:ahLst/>
              <a:cxnLst/>
              <a:rect l="l" t="t" r="r" b="b"/>
              <a:pathLst>
                <a:path w="1977" h="1571" extrusionOk="0">
                  <a:moveTo>
                    <a:pt x="1159" y="1"/>
                  </a:moveTo>
                  <a:cubicBezTo>
                    <a:pt x="1093" y="1"/>
                    <a:pt x="1027" y="16"/>
                    <a:pt x="965" y="49"/>
                  </a:cubicBezTo>
                  <a:cubicBezTo>
                    <a:pt x="834" y="132"/>
                    <a:pt x="739" y="275"/>
                    <a:pt x="739" y="442"/>
                  </a:cubicBezTo>
                  <a:cubicBezTo>
                    <a:pt x="664" y="395"/>
                    <a:pt x="574" y="366"/>
                    <a:pt x="486" y="366"/>
                  </a:cubicBezTo>
                  <a:cubicBezTo>
                    <a:pt x="419" y="366"/>
                    <a:pt x="354" y="382"/>
                    <a:pt x="298" y="418"/>
                  </a:cubicBezTo>
                  <a:cubicBezTo>
                    <a:pt x="72" y="537"/>
                    <a:pt x="0" y="835"/>
                    <a:pt x="143" y="1085"/>
                  </a:cubicBezTo>
                  <a:cubicBezTo>
                    <a:pt x="361" y="1491"/>
                    <a:pt x="759" y="1570"/>
                    <a:pt x="1037" y="1570"/>
                  </a:cubicBezTo>
                  <a:cubicBezTo>
                    <a:pt x="1216" y="1570"/>
                    <a:pt x="1346" y="1537"/>
                    <a:pt x="1346" y="1537"/>
                  </a:cubicBezTo>
                  <a:cubicBezTo>
                    <a:pt x="1346" y="1537"/>
                    <a:pt x="1977" y="942"/>
                    <a:pt x="1620" y="299"/>
                  </a:cubicBezTo>
                  <a:cubicBezTo>
                    <a:pt x="1507" y="109"/>
                    <a:pt x="1333" y="1"/>
                    <a:pt x="11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927;p52">
              <a:extLst>
                <a:ext uri="{FF2B5EF4-FFF2-40B4-BE49-F238E27FC236}">
                  <a16:creationId xmlns:a16="http://schemas.microsoft.com/office/drawing/2014/main" id="{48BA9471-C8DE-45A7-8116-3F031671154E}"/>
                </a:ext>
              </a:extLst>
            </p:cNvPr>
            <p:cNvSpPr/>
            <p:nvPr/>
          </p:nvSpPr>
          <p:spPr>
            <a:xfrm>
              <a:off x="4446409" y="3398731"/>
              <a:ext cx="52464" cy="63670"/>
            </a:xfrm>
            <a:custGeom>
              <a:avLst/>
              <a:gdLst/>
              <a:ahLst/>
              <a:cxnLst/>
              <a:rect l="l" t="t" r="r" b="b"/>
              <a:pathLst>
                <a:path w="1751" h="2125" extrusionOk="0">
                  <a:moveTo>
                    <a:pt x="996" y="0"/>
                  </a:moveTo>
                  <a:cubicBezTo>
                    <a:pt x="982" y="0"/>
                    <a:pt x="967" y="2"/>
                    <a:pt x="953" y="5"/>
                  </a:cubicBezTo>
                  <a:lnTo>
                    <a:pt x="155" y="279"/>
                  </a:lnTo>
                  <a:cubicBezTo>
                    <a:pt x="60" y="327"/>
                    <a:pt x="1" y="446"/>
                    <a:pt x="24" y="541"/>
                  </a:cubicBezTo>
                  <a:lnTo>
                    <a:pt x="512" y="1970"/>
                  </a:lnTo>
                  <a:cubicBezTo>
                    <a:pt x="548" y="2065"/>
                    <a:pt x="632" y="2125"/>
                    <a:pt x="727" y="2125"/>
                  </a:cubicBezTo>
                  <a:cubicBezTo>
                    <a:pt x="751" y="2125"/>
                    <a:pt x="774" y="2125"/>
                    <a:pt x="798" y="2113"/>
                  </a:cubicBezTo>
                  <a:lnTo>
                    <a:pt x="1584" y="1839"/>
                  </a:lnTo>
                  <a:cubicBezTo>
                    <a:pt x="1691" y="1791"/>
                    <a:pt x="1751" y="1672"/>
                    <a:pt x="1727" y="1577"/>
                  </a:cubicBezTo>
                  <a:cubicBezTo>
                    <a:pt x="1698" y="1489"/>
                    <a:pt x="1604" y="1425"/>
                    <a:pt x="1505" y="1425"/>
                  </a:cubicBezTo>
                  <a:cubicBezTo>
                    <a:pt x="1484" y="1425"/>
                    <a:pt x="1462" y="1428"/>
                    <a:pt x="1441" y="1434"/>
                  </a:cubicBezTo>
                  <a:lnTo>
                    <a:pt x="846" y="1648"/>
                  </a:lnTo>
                  <a:lnTo>
                    <a:pt x="727" y="1315"/>
                  </a:lnTo>
                  <a:lnTo>
                    <a:pt x="1227" y="1136"/>
                  </a:lnTo>
                  <a:cubicBezTo>
                    <a:pt x="1334" y="1101"/>
                    <a:pt x="1394" y="970"/>
                    <a:pt x="1370" y="874"/>
                  </a:cubicBezTo>
                  <a:cubicBezTo>
                    <a:pt x="1331" y="788"/>
                    <a:pt x="1247" y="733"/>
                    <a:pt x="1160" y="733"/>
                  </a:cubicBezTo>
                  <a:cubicBezTo>
                    <a:pt x="1139" y="733"/>
                    <a:pt x="1117" y="736"/>
                    <a:pt x="1096" y="744"/>
                  </a:cubicBezTo>
                  <a:lnTo>
                    <a:pt x="596" y="922"/>
                  </a:lnTo>
                  <a:lnTo>
                    <a:pt x="489" y="624"/>
                  </a:lnTo>
                  <a:lnTo>
                    <a:pt x="1084" y="410"/>
                  </a:lnTo>
                  <a:cubicBezTo>
                    <a:pt x="1191" y="363"/>
                    <a:pt x="1251" y="243"/>
                    <a:pt x="1215" y="148"/>
                  </a:cubicBezTo>
                  <a:cubicBezTo>
                    <a:pt x="1174" y="57"/>
                    <a:pt x="1082" y="0"/>
                    <a:pt x="9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928;p52">
              <a:extLst>
                <a:ext uri="{FF2B5EF4-FFF2-40B4-BE49-F238E27FC236}">
                  <a16:creationId xmlns:a16="http://schemas.microsoft.com/office/drawing/2014/main" id="{DF671B9F-D513-4DCF-83DB-CA4EA4F31C1B}"/>
                </a:ext>
              </a:extLst>
            </p:cNvPr>
            <p:cNvSpPr/>
            <p:nvPr/>
          </p:nvSpPr>
          <p:spPr>
            <a:xfrm>
              <a:off x="4507055" y="3385967"/>
              <a:ext cx="48899" cy="60734"/>
            </a:xfrm>
            <a:custGeom>
              <a:avLst/>
              <a:gdLst/>
              <a:ahLst/>
              <a:cxnLst/>
              <a:rect l="l" t="t" r="r" b="b"/>
              <a:pathLst>
                <a:path w="1632" h="2027" extrusionOk="0">
                  <a:moveTo>
                    <a:pt x="679" y="789"/>
                  </a:moveTo>
                  <a:lnTo>
                    <a:pt x="870" y="1122"/>
                  </a:lnTo>
                  <a:lnTo>
                    <a:pt x="608" y="1170"/>
                  </a:lnTo>
                  <a:lnTo>
                    <a:pt x="679" y="789"/>
                  </a:lnTo>
                  <a:close/>
                  <a:moveTo>
                    <a:pt x="542" y="1"/>
                  </a:moveTo>
                  <a:cubicBezTo>
                    <a:pt x="532" y="1"/>
                    <a:pt x="522" y="1"/>
                    <a:pt x="513" y="3"/>
                  </a:cubicBezTo>
                  <a:cubicBezTo>
                    <a:pt x="429" y="15"/>
                    <a:pt x="370" y="86"/>
                    <a:pt x="334" y="169"/>
                  </a:cubicBezTo>
                  <a:lnTo>
                    <a:pt x="24" y="1777"/>
                  </a:lnTo>
                  <a:cubicBezTo>
                    <a:pt x="1" y="1896"/>
                    <a:pt x="72" y="1991"/>
                    <a:pt x="191" y="2027"/>
                  </a:cubicBezTo>
                  <a:lnTo>
                    <a:pt x="239" y="2027"/>
                  </a:lnTo>
                  <a:cubicBezTo>
                    <a:pt x="334" y="2027"/>
                    <a:pt x="429" y="1955"/>
                    <a:pt x="441" y="1848"/>
                  </a:cubicBezTo>
                  <a:lnTo>
                    <a:pt x="489" y="1598"/>
                  </a:lnTo>
                  <a:lnTo>
                    <a:pt x="1084" y="1491"/>
                  </a:lnTo>
                  <a:lnTo>
                    <a:pt x="1203" y="1681"/>
                  </a:lnTo>
                  <a:cubicBezTo>
                    <a:pt x="1241" y="1750"/>
                    <a:pt x="1309" y="1785"/>
                    <a:pt x="1381" y="1785"/>
                  </a:cubicBezTo>
                  <a:cubicBezTo>
                    <a:pt x="1421" y="1785"/>
                    <a:pt x="1462" y="1774"/>
                    <a:pt x="1501" y="1753"/>
                  </a:cubicBezTo>
                  <a:cubicBezTo>
                    <a:pt x="1596" y="1693"/>
                    <a:pt x="1632" y="1562"/>
                    <a:pt x="1572" y="1455"/>
                  </a:cubicBezTo>
                  <a:lnTo>
                    <a:pt x="1406" y="1205"/>
                  </a:lnTo>
                  <a:cubicBezTo>
                    <a:pt x="1394" y="1181"/>
                    <a:pt x="1382" y="1170"/>
                    <a:pt x="1370" y="1134"/>
                  </a:cubicBezTo>
                  <a:lnTo>
                    <a:pt x="739" y="110"/>
                  </a:lnTo>
                  <a:cubicBezTo>
                    <a:pt x="696" y="46"/>
                    <a:pt x="625" y="1"/>
                    <a:pt x="5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929;p52">
              <a:extLst>
                <a:ext uri="{FF2B5EF4-FFF2-40B4-BE49-F238E27FC236}">
                  <a16:creationId xmlns:a16="http://schemas.microsoft.com/office/drawing/2014/main" id="{7AD3BB30-3750-40E2-B85C-C81292F25581}"/>
                </a:ext>
              </a:extLst>
            </p:cNvPr>
            <p:cNvSpPr/>
            <p:nvPr/>
          </p:nvSpPr>
          <p:spPr>
            <a:xfrm>
              <a:off x="4568060" y="3380693"/>
              <a:ext cx="38921" cy="57438"/>
            </a:xfrm>
            <a:custGeom>
              <a:avLst/>
              <a:gdLst/>
              <a:ahLst/>
              <a:cxnLst/>
              <a:rect l="l" t="t" r="r" b="b"/>
              <a:pathLst>
                <a:path w="1299" h="1917" extrusionOk="0">
                  <a:moveTo>
                    <a:pt x="584" y="429"/>
                  </a:moveTo>
                  <a:cubicBezTo>
                    <a:pt x="620" y="429"/>
                    <a:pt x="858" y="453"/>
                    <a:pt x="858" y="714"/>
                  </a:cubicBezTo>
                  <a:cubicBezTo>
                    <a:pt x="858" y="810"/>
                    <a:pt x="822" y="845"/>
                    <a:pt x="786" y="881"/>
                  </a:cubicBezTo>
                  <a:cubicBezTo>
                    <a:pt x="727" y="905"/>
                    <a:pt x="655" y="917"/>
                    <a:pt x="643" y="917"/>
                  </a:cubicBezTo>
                  <a:lnTo>
                    <a:pt x="417" y="917"/>
                  </a:lnTo>
                  <a:lnTo>
                    <a:pt x="417" y="429"/>
                  </a:lnTo>
                  <a:close/>
                  <a:moveTo>
                    <a:pt x="203" y="0"/>
                  </a:moveTo>
                  <a:cubicBezTo>
                    <a:pt x="84" y="0"/>
                    <a:pt x="1" y="95"/>
                    <a:pt x="1" y="214"/>
                  </a:cubicBezTo>
                  <a:lnTo>
                    <a:pt x="1" y="1715"/>
                  </a:lnTo>
                  <a:cubicBezTo>
                    <a:pt x="1" y="1834"/>
                    <a:pt x="84" y="1917"/>
                    <a:pt x="203" y="1917"/>
                  </a:cubicBezTo>
                  <a:cubicBezTo>
                    <a:pt x="322" y="1917"/>
                    <a:pt x="417" y="1834"/>
                    <a:pt x="417" y="1715"/>
                  </a:cubicBezTo>
                  <a:lnTo>
                    <a:pt x="417" y="1346"/>
                  </a:lnTo>
                  <a:lnTo>
                    <a:pt x="596" y="1346"/>
                  </a:lnTo>
                  <a:cubicBezTo>
                    <a:pt x="727" y="1346"/>
                    <a:pt x="882" y="1357"/>
                    <a:pt x="882" y="1715"/>
                  </a:cubicBezTo>
                  <a:cubicBezTo>
                    <a:pt x="882" y="1834"/>
                    <a:pt x="965" y="1917"/>
                    <a:pt x="1084" y="1917"/>
                  </a:cubicBezTo>
                  <a:cubicBezTo>
                    <a:pt x="1203" y="1917"/>
                    <a:pt x="1286" y="1834"/>
                    <a:pt x="1286" y="1715"/>
                  </a:cubicBezTo>
                  <a:cubicBezTo>
                    <a:pt x="1286" y="1453"/>
                    <a:pt x="1239" y="1262"/>
                    <a:pt x="1108" y="1131"/>
                  </a:cubicBezTo>
                  <a:cubicBezTo>
                    <a:pt x="1215" y="1048"/>
                    <a:pt x="1298" y="905"/>
                    <a:pt x="1298" y="703"/>
                  </a:cubicBezTo>
                  <a:cubicBezTo>
                    <a:pt x="1298" y="405"/>
                    <a:pt x="1155" y="238"/>
                    <a:pt x="1036" y="155"/>
                  </a:cubicBezTo>
                  <a:cubicBezTo>
                    <a:pt x="917" y="60"/>
                    <a:pt x="763" y="0"/>
                    <a:pt x="5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930;p52">
              <a:extLst>
                <a:ext uri="{FF2B5EF4-FFF2-40B4-BE49-F238E27FC236}">
                  <a16:creationId xmlns:a16="http://schemas.microsoft.com/office/drawing/2014/main" id="{9A0B1056-BA8D-471A-A262-737DA49E729D}"/>
                </a:ext>
              </a:extLst>
            </p:cNvPr>
            <p:cNvSpPr/>
            <p:nvPr/>
          </p:nvSpPr>
          <p:spPr>
            <a:xfrm>
              <a:off x="4625140" y="3382431"/>
              <a:ext cx="47131" cy="59985"/>
            </a:xfrm>
            <a:custGeom>
              <a:avLst/>
              <a:gdLst/>
              <a:ahLst/>
              <a:cxnLst/>
              <a:rect l="l" t="t" r="r" b="b"/>
              <a:pathLst>
                <a:path w="1573" h="2002" extrusionOk="0">
                  <a:moveTo>
                    <a:pt x="225" y="0"/>
                  </a:moveTo>
                  <a:cubicBezTo>
                    <a:pt x="116" y="0"/>
                    <a:pt x="23" y="70"/>
                    <a:pt x="12" y="180"/>
                  </a:cubicBezTo>
                  <a:cubicBezTo>
                    <a:pt x="1" y="299"/>
                    <a:pt x="72" y="406"/>
                    <a:pt x="191" y="418"/>
                  </a:cubicBezTo>
                  <a:lnTo>
                    <a:pt x="548" y="478"/>
                  </a:lnTo>
                  <a:lnTo>
                    <a:pt x="358" y="1764"/>
                  </a:lnTo>
                  <a:cubicBezTo>
                    <a:pt x="346" y="1883"/>
                    <a:pt x="417" y="1978"/>
                    <a:pt x="536" y="2002"/>
                  </a:cubicBezTo>
                  <a:lnTo>
                    <a:pt x="560" y="2002"/>
                  </a:lnTo>
                  <a:cubicBezTo>
                    <a:pt x="667" y="2002"/>
                    <a:pt x="763" y="1919"/>
                    <a:pt x="774" y="1823"/>
                  </a:cubicBezTo>
                  <a:lnTo>
                    <a:pt x="965" y="537"/>
                  </a:lnTo>
                  <a:lnTo>
                    <a:pt x="1322" y="597"/>
                  </a:lnTo>
                  <a:lnTo>
                    <a:pt x="1358" y="597"/>
                  </a:lnTo>
                  <a:cubicBezTo>
                    <a:pt x="1453" y="597"/>
                    <a:pt x="1548" y="526"/>
                    <a:pt x="1560" y="418"/>
                  </a:cubicBezTo>
                  <a:cubicBezTo>
                    <a:pt x="1572" y="299"/>
                    <a:pt x="1501" y="192"/>
                    <a:pt x="1382" y="180"/>
                  </a:cubicBezTo>
                  <a:lnTo>
                    <a:pt x="822" y="97"/>
                  </a:lnTo>
                  <a:lnTo>
                    <a:pt x="251" y="2"/>
                  </a:lnTo>
                  <a:cubicBezTo>
                    <a:pt x="242" y="1"/>
                    <a:pt x="233" y="0"/>
                    <a:pt x="2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931;p52">
              <a:extLst>
                <a:ext uri="{FF2B5EF4-FFF2-40B4-BE49-F238E27FC236}">
                  <a16:creationId xmlns:a16="http://schemas.microsoft.com/office/drawing/2014/main" id="{5960C233-5473-4FB6-A466-4A02CF9BA9F5}"/>
                </a:ext>
              </a:extLst>
            </p:cNvPr>
            <p:cNvSpPr/>
            <p:nvPr/>
          </p:nvSpPr>
          <p:spPr>
            <a:xfrm>
              <a:off x="4675088" y="3397862"/>
              <a:ext cx="54951" cy="64899"/>
            </a:xfrm>
            <a:custGeom>
              <a:avLst/>
              <a:gdLst/>
              <a:ahLst/>
              <a:cxnLst/>
              <a:rect l="l" t="t" r="r" b="b"/>
              <a:pathLst>
                <a:path w="1834" h="2166" extrusionOk="0">
                  <a:moveTo>
                    <a:pt x="693" y="0"/>
                  </a:moveTo>
                  <a:cubicBezTo>
                    <a:pt x="600" y="0"/>
                    <a:pt x="517" y="55"/>
                    <a:pt x="489" y="141"/>
                  </a:cubicBezTo>
                  <a:lnTo>
                    <a:pt x="24" y="1582"/>
                  </a:lnTo>
                  <a:cubicBezTo>
                    <a:pt x="0" y="1701"/>
                    <a:pt x="60" y="1820"/>
                    <a:pt x="167" y="1856"/>
                  </a:cubicBezTo>
                  <a:cubicBezTo>
                    <a:pt x="179" y="1856"/>
                    <a:pt x="203" y="1868"/>
                    <a:pt x="227" y="1868"/>
                  </a:cubicBezTo>
                  <a:cubicBezTo>
                    <a:pt x="310" y="1868"/>
                    <a:pt x="405" y="1808"/>
                    <a:pt x="429" y="1725"/>
                  </a:cubicBezTo>
                  <a:lnTo>
                    <a:pt x="608" y="1177"/>
                  </a:lnTo>
                  <a:lnTo>
                    <a:pt x="1120" y="1344"/>
                  </a:lnTo>
                  <a:lnTo>
                    <a:pt x="941" y="1880"/>
                  </a:lnTo>
                  <a:cubicBezTo>
                    <a:pt x="905" y="1999"/>
                    <a:pt x="965" y="2118"/>
                    <a:pt x="1072" y="2154"/>
                  </a:cubicBezTo>
                  <a:cubicBezTo>
                    <a:pt x="1084" y="2154"/>
                    <a:pt x="1120" y="2166"/>
                    <a:pt x="1132" y="2166"/>
                  </a:cubicBezTo>
                  <a:cubicBezTo>
                    <a:pt x="1215" y="2166"/>
                    <a:pt x="1310" y="2106"/>
                    <a:pt x="1334" y="2023"/>
                  </a:cubicBezTo>
                  <a:lnTo>
                    <a:pt x="1798" y="570"/>
                  </a:lnTo>
                  <a:cubicBezTo>
                    <a:pt x="1834" y="451"/>
                    <a:pt x="1774" y="332"/>
                    <a:pt x="1667" y="308"/>
                  </a:cubicBezTo>
                  <a:cubicBezTo>
                    <a:pt x="1644" y="301"/>
                    <a:pt x="1620" y="298"/>
                    <a:pt x="1597" y="298"/>
                  </a:cubicBezTo>
                  <a:cubicBezTo>
                    <a:pt x="1505" y="298"/>
                    <a:pt x="1422" y="353"/>
                    <a:pt x="1393" y="439"/>
                  </a:cubicBezTo>
                  <a:lnTo>
                    <a:pt x="1239" y="927"/>
                  </a:lnTo>
                  <a:lnTo>
                    <a:pt x="727" y="761"/>
                  </a:lnTo>
                  <a:lnTo>
                    <a:pt x="893" y="272"/>
                  </a:lnTo>
                  <a:cubicBezTo>
                    <a:pt x="917" y="153"/>
                    <a:pt x="858" y="34"/>
                    <a:pt x="762" y="11"/>
                  </a:cubicBezTo>
                  <a:cubicBezTo>
                    <a:pt x="739" y="3"/>
                    <a:pt x="715" y="0"/>
                    <a:pt x="6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37"/>
          <p:cNvSpPr txBox="1">
            <a:spLocks noGrp="1"/>
          </p:cNvSpPr>
          <p:nvPr>
            <p:ph type="title"/>
          </p:nvPr>
        </p:nvSpPr>
        <p:spPr>
          <a:xfrm>
            <a:off x="3626275" y="2870450"/>
            <a:ext cx="4802700" cy="124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2"/>
                </a:solidFill>
              </a:rPr>
              <a:t>A PICTURE IS WORTH</a:t>
            </a:r>
            <a:r>
              <a:rPr lang="en" dirty="0"/>
              <a:t> </a:t>
            </a:r>
            <a:r>
              <a:rPr lang="en" dirty="0">
                <a:solidFill>
                  <a:schemeClr val="accent3"/>
                </a:solidFill>
              </a:rPr>
              <a:t>A THOUSAND WORDS</a:t>
            </a:r>
            <a:endParaRPr dirty="0">
              <a:solidFill>
                <a:schemeClr val="accent3"/>
              </a:solidFill>
            </a:endParaRPr>
          </a:p>
        </p:txBody>
      </p:sp>
      <p:grpSp>
        <p:nvGrpSpPr>
          <p:cNvPr id="1041" name="Google Shape;1041;p37"/>
          <p:cNvGrpSpPr/>
          <p:nvPr/>
        </p:nvGrpSpPr>
        <p:grpSpPr>
          <a:xfrm rot="-1506053">
            <a:off x="-31922" y="3903459"/>
            <a:ext cx="1021051" cy="1629906"/>
            <a:chOff x="8529317" y="3813271"/>
            <a:chExt cx="934909" cy="1492397"/>
          </a:xfrm>
        </p:grpSpPr>
        <p:sp>
          <p:nvSpPr>
            <p:cNvPr id="1042" name="Google Shape;1042;p37"/>
            <p:cNvSpPr/>
            <p:nvPr/>
          </p:nvSpPr>
          <p:spPr>
            <a:xfrm rot="-899960">
              <a:off x="8662782" y="3880642"/>
              <a:ext cx="667980" cy="1119317"/>
            </a:xfrm>
            <a:custGeom>
              <a:avLst/>
              <a:gdLst/>
              <a:ahLst/>
              <a:cxnLst/>
              <a:rect l="l" t="t" r="r" b="b"/>
              <a:pathLst>
                <a:path w="26720" h="44774" extrusionOk="0">
                  <a:moveTo>
                    <a:pt x="14811" y="0"/>
                  </a:moveTo>
                  <a:cubicBezTo>
                    <a:pt x="14332" y="536"/>
                    <a:pt x="13901" y="1095"/>
                    <a:pt x="14020" y="1095"/>
                  </a:cubicBezTo>
                  <a:cubicBezTo>
                    <a:pt x="14042" y="1095"/>
                    <a:pt x="14082" y="1076"/>
                    <a:pt x="14144" y="1034"/>
                  </a:cubicBezTo>
                  <a:lnTo>
                    <a:pt x="14144" y="1034"/>
                  </a:lnTo>
                  <a:cubicBezTo>
                    <a:pt x="7740" y="9474"/>
                    <a:pt x="2903" y="19181"/>
                    <a:pt x="901" y="29555"/>
                  </a:cubicBezTo>
                  <a:cubicBezTo>
                    <a:pt x="334" y="32624"/>
                    <a:pt x="1" y="35793"/>
                    <a:pt x="868" y="38728"/>
                  </a:cubicBezTo>
                  <a:cubicBezTo>
                    <a:pt x="1769" y="41697"/>
                    <a:pt x="4170" y="44365"/>
                    <a:pt x="7206" y="44732"/>
                  </a:cubicBezTo>
                  <a:cubicBezTo>
                    <a:pt x="7414" y="44760"/>
                    <a:pt x="7624" y="44773"/>
                    <a:pt x="7834" y="44773"/>
                  </a:cubicBezTo>
                  <a:cubicBezTo>
                    <a:pt x="10688" y="44773"/>
                    <a:pt x="13643" y="42316"/>
                    <a:pt x="14544" y="39395"/>
                  </a:cubicBezTo>
                  <a:lnTo>
                    <a:pt x="14544" y="39395"/>
                  </a:lnTo>
                  <a:cubicBezTo>
                    <a:pt x="14265" y="42001"/>
                    <a:pt x="16929" y="44203"/>
                    <a:pt x="19531" y="44203"/>
                  </a:cubicBezTo>
                  <a:cubicBezTo>
                    <a:pt x="19726" y="44203"/>
                    <a:pt x="19922" y="44191"/>
                    <a:pt x="20115" y="44165"/>
                  </a:cubicBezTo>
                  <a:cubicBezTo>
                    <a:pt x="22917" y="43732"/>
                    <a:pt x="25052" y="41263"/>
                    <a:pt x="25886" y="38595"/>
                  </a:cubicBezTo>
                  <a:cubicBezTo>
                    <a:pt x="26720" y="35926"/>
                    <a:pt x="26453" y="33024"/>
                    <a:pt x="26153" y="30222"/>
                  </a:cubicBezTo>
                  <a:cubicBezTo>
                    <a:pt x="24818" y="19381"/>
                    <a:pt x="21716" y="8406"/>
                    <a:pt x="14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3" name="Google Shape;1043;p37"/>
            <p:cNvSpPr/>
            <p:nvPr/>
          </p:nvSpPr>
          <p:spPr>
            <a:xfrm rot="-899960">
              <a:off x="8857578" y="4064306"/>
              <a:ext cx="407813" cy="1209189"/>
            </a:xfrm>
            <a:custGeom>
              <a:avLst/>
              <a:gdLst/>
              <a:ahLst/>
              <a:cxnLst/>
              <a:rect l="l" t="t" r="r" b="b"/>
              <a:pathLst>
                <a:path w="16313" h="48369" extrusionOk="0">
                  <a:moveTo>
                    <a:pt x="9541" y="1"/>
                  </a:moveTo>
                  <a:cubicBezTo>
                    <a:pt x="9374" y="1"/>
                    <a:pt x="9207" y="134"/>
                    <a:pt x="9207" y="301"/>
                  </a:cubicBezTo>
                  <a:cubicBezTo>
                    <a:pt x="9041" y="3770"/>
                    <a:pt x="8974" y="7206"/>
                    <a:pt x="8874" y="10675"/>
                  </a:cubicBezTo>
                  <a:cubicBezTo>
                    <a:pt x="8841" y="10775"/>
                    <a:pt x="8841" y="10809"/>
                    <a:pt x="8874" y="10875"/>
                  </a:cubicBezTo>
                  <a:cubicBezTo>
                    <a:pt x="8841" y="12943"/>
                    <a:pt x="8807" y="14978"/>
                    <a:pt x="8807" y="16980"/>
                  </a:cubicBezTo>
                  <a:cubicBezTo>
                    <a:pt x="5872" y="15812"/>
                    <a:pt x="3637" y="13177"/>
                    <a:pt x="2836" y="10141"/>
                  </a:cubicBezTo>
                  <a:cubicBezTo>
                    <a:pt x="2810" y="10010"/>
                    <a:pt x="2701" y="9920"/>
                    <a:pt x="2575" y="9920"/>
                  </a:cubicBezTo>
                  <a:cubicBezTo>
                    <a:pt x="2541" y="9920"/>
                    <a:pt x="2505" y="9927"/>
                    <a:pt x="2469" y="9941"/>
                  </a:cubicBezTo>
                  <a:cubicBezTo>
                    <a:pt x="2303" y="9975"/>
                    <a:pt x="2202" y="10141"/>
                    <a:pt x="2236" y="10308"/>
                  </a:cubicBezTo>
                  <a:cubicBezTo>
                    <a:pt x="3070" y="13544"/>
                    <a:pt x="5505" y="16313"/>
                    <a:pt x="8574" y="17613"/>
                  </a:cubicBezTo>
                  <a:cubicBezTo>
                    <a:pt x="8640" y="17613"/>
                    <a:pt x="8674" y="17647"/>
                    <a:pt x="8707" y="17647"/>
                  </a:cubicBezTo>
                  <a:cubicBezTo>
                    <a:pt x="8740" y="17647"/>
                    <a:pt x="8807" y="17647"/>
                    <a:pt x="8841" y="17613"/>
                  </a:cubicBezTo>
                  <a:lnTo>
                    <a:pt x="8841" y="17613"/>
                  </a:lnTo>
                  <a:cubicBezTo>
                    <a:pt x="8807" y="21516"/>
                    <a:pt x="8841" y="25452"/>
                    <a:pt x="8874" y="29355"/>
                  </a:cubicBezTo>
                  <a:cubicBezTo>
                    <a:pt x="5305" y="28154"/>
                    <a:pt x="2236" y="25486"/>
                    <a:pt x="635" y="22050"/>
                  </a:cubicBezTo>
                  <a:cubicBezTo>
                    <a:pt x="557" y="21921"/>
                    <a:pt x="439" y="21872"/>
                    <a:pt x="313" y="21872"/>
                  </a:cubicBezTo>
                  <a:cubicBezTo>
                    <a:pt x="276" y="21872"/>
                    <a:pt x="239" y="21876"/>
                    <a:pt x="201" y="21883"/>
                  </a:cubicBezTo>
                  <a:cubicBezTo>
                    <a:pt x="34" y="21983"/>
                    <a:pt x="1" y="22150"/>
                    <a:pt x="34" y="22317"/>
                  </a:cubicBezTo>
                  <a:cubicBezTo>
                    <a:pt x="1735" y="25953"/>
                    <a:pt x="5038" y="28821"/>
                    <a:pt x="8874" y="30022"/>
                  </a:cubicBezTo>
                  <a:cubicBezTo>
                    <a:pt x="8974" y="36060"/>
                    <a:pt x="9207" y="42131"/>
                    <a:pt x="9508" y="48069"/>
                  </a:cubicBezTo>
                  <a:cubicBezTo>
                    <a:pt x="9508" y="48235"/>
                    <a:pt x="9674" y="48369"/>
                    <a:pt x="9808" y="48369"/>
                  </a:cubicBezTo>
                  <a:cubicBezTo>
                    <a:pt x="9975" y="48369"/>
                    <a:pt x="10075" y="48202"/>
                    <a:pt x="10075" y="48035"/>
                  </a:cubicBezTo>
                  <a:cubicBezTo>
                    <a:pt x="9641" y="39729"/>
                    <a:pt x="9408" y="31357"/>
                    <a:pt x="9374" y="22984"/>
                  </a:cubicBezTo>
                  <a:cubicBezTo>
                    <a:pt x="12877" y="21550"/>
                    <a:pt x="15512" y="18381"/>
                    <a:pt x="16246" y="14678"/>
                  </a:cubicBezTo>
                  <a:cubicBezTo>
                    <a:pt x="16313" y="14511"/>
                    <a:pt x="16179" y="14344"/>
                    <a:pt x="16012" y="14344"/>
                  </a:cubicBezTo>
                  <a:cubicBezTo>
                    <a:pt x="15995" y="14341"/>
                    <a:pt x="15978" y="14339"/>
                    <a:pt x="15960" y="14339"/>
                  </a:cubicBezTo>
                  <a:cubicBezTo>
                    <a:pt x="15812" y="14339"/>
                    <a:pt x="15675" y="14462"/>
                    <a:pt x="15645" y="14611"/>
                  </a:cubicBezTo>
                  <a:cubicBezTo>
                    <a:pt x="14978" y="17947"/>
                    <a:pt x="12510" y="20949"/>
                    <a:pt x="9374" y="22317"/>
                  </a:cubicBezTo>
                  <a:cubicBezTo>
                    <a:pt x="9374" y="18514"/>
                    <a:pt x="9408" y="14778"/>
                    <a:pt x="9508" y="10975"/>
                  </a:cubicBezTo>
                  <a:cubicBezTo>
                    <a:pt x="11476" y="9641"/>
                    <a:pt x="12877" y="7606"/>
                    <a:pt x="13377" y="5271"/>
                  </a:cubicBezTo>
                  <a:cubicBezTo>
                    <a:pt x="13410" y="5104"/>
                    <a:pt x="13310" y="4938"/>
                    <a:pt x="13144" y="4871"/>
                  </a:cubicBezTo>
                  <a:cubicBezTo>
                    <a:pt x="13126" y="4868"/>
                    <a:pt x="13109" y="4866"/>
                    <a:pt x="13092" y="4866"/>
                  </a:cubicBezTo>
                  <a:cubicBezTo>
                    <a:pt x="12943" y="4866"/>
                    <a:pt x="12803" y="4988"/>
                    <a:pt x="12743" y="5138"/>
                  </a:cubicBezTo>
                  <a:cubicBezTo>
                    <a:pt x="12310" y="7139"/>
                    <a:pt x="11142" y="8941"/>
                    <a:pt x="9508" y="10175"/>
                  </a:cubicBezTo>
                  <a:cubicBezTo>
                    <a:pt x="9574" y="6872"/>
                    <a:pt x="9674" y="3603"/>
                    <a:pt x="9841" y="334"/>
                  </a:cubicBezTo>
                  <a:cubicBezTo>
                    <a:pt x="9841" y="168"/>
                    <a:pt x="9708" y="1"/>
                    <a:pt x="9541" y="1"/>
                  </a:cubicBezTo>
                  <a:close/>
                </a:path>
              </a:pathLst>
            </a:custGeom>
            <a:solidFill>
              <a:srgbClr val="0F7437">
                <a:alpha val="35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44" name="Google Shape;1044;p37"/>
          <p:cNvGrpSpPr/>
          <p:nvPr/>
        </p:nvGrpSpPr>
        <p:grpSpPr>
          <a:xfrm rot="-8100000" flipH="1">
            <a:off x="8583509" y="-17447"/>
            <a:ext cx="853142" cy="1104889"/>
            <a:chOff x="2833850" y="2350550"/>
            <a:chExt cx="853150" cy="1104900"/>
          </a:xfrm>
        </p:grpSpPr>
        <p:sp>
          <p:nvSpPr>
            <p:cNvPr id="1045" name="Google Shape;1045;p37"/>
            <p:cNvSpPr/>
            <p:nvPr/>
          </p:nvSpPr>
          <p:spPr>
            <a:xfrm>
              <a:off x="2833850" y="2350550"/>
              <a:ext cx="853150" cy="871400"/>
            </a:xfrm>
            <a:custGeom>
              <a:avLst/>
              <a:gdLst/>
              <a:ahLst/>
              <a:cxnLst/>
              <a:rect l="l" t="t" r="r" b="b"/>
              <a:pathLst>
                <a:path w="34126" h="34856" extrusionOk="0">
                  <a:moveTo>
                    <a:pt x="17775" y="0"/>
                  </a:moveTo>
                  <a:cubicBezTo>
                    <a:pt x="17100" y="0"/>
                    <a:pt x="16565" y="30"/>
                    <a:pt x="16246" y="30"/>
                  </a:cubicBezTo>
                  <a:cubicBezTo>
                    <a:pt x="4504" y="30"/>
                    <a:pt x="835" y="11705"/>
                    <a:pt x="201" y="20845"/>
                  </a:cubicBezTo>
                  <a:cubicBezTo>
                    <a:pt x="1" y="24014"/>
                    <a:pt x="468" y="27283"/>
                    <a:pt x="2169" y="30018"/>
                  </a:cubicBezTo>
                  <a:cubicBezTo>
                    <a:pt x="3837" y="32720"/>
                    <a:pt x="6906" y="34788"/>
                    <a:pt x="10142" y="34855"/>
                  </a:cubicBezTo>
                  <a:cubicBezTo>
                    <a:pt x="10166" y="34855"/>
                    <a:pt x="10189" y="34855"/>
                    <a:pt x="10213" y="34855"/>
                  </a:cubicBezTo>
                  <a:cubicBezTo>
                    <a:pt x="13492" y="34855"/>
                    <a:pt x="16753" y="32597"/>
                    <a:pt x="17714" y="29385"/>
                  </a:cubicBezTo>
                  <a:cubicBezTo>
                    <a:pt x="18206" y="32209"/>
                    <a:pt x="21221" y="34290"/>
                    <a:pt x="24179" y="34290"/>
                  </a:cubicBezTo>
                  <a:cubicBezTo>
                    <a:pt x="24225" y="34290"/>
                    <a:pt x="24272" y="34289"/>
                    <a:pt x="24318" y="34288"/>
                  </a:cubicBezTo>
                  <a:cubicBezTo>
                    <a:pt x="27320" y="34255"/>
                    <a:pt x="30122" y="32387"/>
                    <a:pt x="31757" y="29918"/>
                  </a:cubicBezTo>
                  <a:cubicBezTo>
                    <a:pt x="33358" y="27450"/>
                    <a:pt x="33959" y="24448"/>
                    <a:pt x="34025" y="21546"/>
                  </a:cubicBezTo>
                  <a:cubicBezTo>
                    <a:pt x="34125" y="17042"/>
                    <a:pt x="32991" y="12506"/>
                    <a:pt x="30790" y="8536"/>
                  </a:cubicBezTo>
                  <a:cubicBezTo>
                    <a:pt x="29155" y="5567"/>
                    <a:pt x="26853" y="2899"/>
                    <a:pt x="23818" y="1264"/>
                  </a:cubicBezTo>
                  <a:cubicBezTo>
                    <a:pt x="21712" y="165"/>
                    <a:pt x="19360" y="0"/>
                    <a:pt x="177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6" name="Google Shape;1046;p37"/>
            <p:cNvSpPr/>
            <p:nvPr/>
          </p:nvSpPr>
          <p:spPr>
            <a:xfrm>
              <a:off x="2916425" y="2442500"/>
              <a:ext cx="688850" cy="1012950"/>
            </a:xfrm>
            <a:custGeom>
              <a:avLst/>
              <a:gdLst/>
              <a:ahLst/>
              <a:cxnLst/>
              <a:rect l="l" t="t" r="r" b="b"/>
              <a:pathLst>
                <a:path w="27554" h="40518" extrusionOk="0">
                  <a:moveTo>
                    <a:pt x="17641" y="1"/>
                  </a:moveTo>
                  <a:cubicBezTo>
                    <a:pt x="17514" y="1"/>
                    <a:pt x="17406" y="90"/>
                    <a:pt x="17379" y="222"/>
                  </a:cubicBezTo>
                  <a:cubicBezTo>
                    <a:pt x="16746" y="2123"/>
                    <a:pt x="15545" y="3891"/>
                    <a:pt x="13977" y="5225"/>
                  </a:cubicBezTo>
                  <a:cubicBezTo>
                    <a:pt x="13810" y="3691"/>
                    <a:pt x="13577" y="2123"/>
                    <a:pt x="13377" y="622"/>
                  </a:cubicBezTo>
                  <a:cubicBezTo>
                    <a:pt x="13347" y="477"/>
                    <a:pt x="13243" y="382"/>
                    <a:pt x="13106" y="382"/>
                  </a:cubicBezTo>
                  <a:cubicBezTo>
                    <a:pt x="13085" y="382"/>
                    <a:pt x="13065" y="384"/>
                    <a:pt x="13043" y="388"/>
                  </a:cubicBezTo>
                  <a:cubicBezTo>
                    <a:pt x="12876" y="422"/>
                    <a:pt x="12743" y="555"/>
                    <a:pt x="12809" y="722"/>
                  </a:cubicBezTo>
                  <a:cubicBezTo>
                    <a:pt x="13143" y="3190"/>
                    <a:pt x="13410" y="5692"/>
                    <a:pt x="13677" y="8194"/>
                  </a:cubicBezTo>
                  <a:cubicBezTo>
                    <a:pt x="11408" y="6693"/>
                    <a:pt x="9574" y="4691"/>
                    <a:pt x="8373" y="2356"/>
                  </a:cubicBezTo>
                  <a:cubicBezTo>
                    <a:pt x="8327" y="2242"/>
                    <a:pt x="8235" y="2191"/>
                    <a:pt x="8128" y="2191"/>
                  </a:cubicBezTo>
                  <a:cubicBezTo>
                    <a:pt x="8078" y="2191"/>
                    <a:pt x="8025" y="2202"/>
                    <a:pt x="7973" y="2223"/>
                  </a:cubicBezTo>
                  <a:cubicBezTo>
                    <a:pt x="7806" y="2290"/>
                    <a:pt x="7739" y="2457"/>
                    <a:pt x="7839" y="2657"/>
                  </a:cubicBezTo>
                  <a:cubicBezTo>
                    <a:pt x="9174" y="5192"/>
                    <a:pt x="11208" y="7360"/>
                    <a:pt x="13677" y="8894"/>
                  </a:cubicBezTo>
                  <a:cubicBezTo>
                    <a:pt x="13710" y="8894"/>
                    <a:pt x="13710" y="8928"/>
                    <a:pt x="13743" y="8928"/>
                  </a:cubicBezTo>
                  <a:cubicBezTo>
                    <a:pt x="13977" y="11163"/>
                    <a:pt x="14077" y="13364"/>
                    <a:pt x="14210" y="15566"/>
                  </a:cubicBezTo>
                  <a:cubicBezTo>
                    <a:pt x="9707" y="14031"/>
                    <a:pt x="5571" y="11430"/>
                    <a:pt x="2302" y="8061"/>
                  </a:cubicBezTo>
                  <a:cubicBezTo>
                    <a:pt x="2235" y="7994"/>
                    <a:pt x="2152" y="7960"/>
                    <a:pt x="2068" y="7960"/>
                  </a:cubicBezTo>
                  <a:cubicBezTo>
                    <a:pt x="1985" y="7960"/>
                    <a:pt x="1902" y="7994"/>
                    <a:pt x="1835" y="8061"/>
                  </a:cubicBezTo>
                  <a:cubicBezTo>
                    <a:pt x="1702" y="8194"/>
                    <a:pt x="1702" y="8394"/>
                    <a:pt x="1835" y="8528"/>
                  </a:cubicBezTo>
                  <a:cubicBezTo>
                    <a:pt x="5204" y="11997"/>
                    <a:pt x="9474" y="14599"/>
                    <a:pt x="14077" y="16200"/>
                  </a:cubicBezTo>
                  <a:lnTo>
                    <a:pt x="14244" y="16200"/>
                  </a:lnTo>
                  <a:cubicBezTo>
                    <a:pt x="14344" y="18401"/>
                    <a:pt x="14377" y="20603"/>
                    <a:pt x="14377" y="22838"/>
                  </a:cubicBezTo>
                  <a:cubicBezTo>
                    <a:pt x="9240" y="21604"/>
                    <a:pt x="4504" y="19135"/>
                    <a:pt x="567" y="15766"/>
                  </a:cubicBezTo>
                  <a:cubicBezTo>
                    <a:pt x="527" y="15713"/>
                    <a:pt x="466" y="15691"/>
                    <a:pt x="400" y="15691"/>
                  </a:cubicBezTo>
                  <a:cubicBezTo>
                    <a:pt x="302" y="15691"/>
                    <a:pt x="194" y="15739"/>
                    <a:pt x="134" y="15799"/>
                  </a:cubicBezTo>
                  <a:cubicBezTo>
                    <a:pt x="0" y="15933"/>
                    <a:pt x="34" y="16166"/>
                    <a:pt x="167" y="16266"/>
                  </a:cubicBezTo>
                  <a:cubicBezTo>
                    <a:pt x="4170" y="19736"/>
                    <a:pt x="9073" y="22237"/>
                    <a:pt x="14311" y="23438"/>
                  </a:cubicBezTo>
                  <a:lnTo>
                    <a:pt x="14377" y="23438"/>
                  </a:lnTo>
                  <a:cubicBezTo>
                    <a:pt x="14377" y="29042"/>
                    <a:pt x="14044" y="34613"/>
                    <a:pt x="13410" y="40184"/>
                  </a:cubicBezTo>
                  <a:cubicBezTo>
                    <a:pt x="13410" y="40350"/>
                    <a:pt x="13543" y="40517"/>
                    <a:pt x="13710" y="40517"/>
                  </a:cubicBezTo>
                  <a:lnTo>
                    <a:pt x="13743" y="40517"/>
                  </a:lnTo>
                  <a:cubicBezTo>
                    <a:pt x="13910" y="40517"/>
                    <a:pt x="14044" y="40384"/>
                    <a:pt x="14044" y="40217"/>
                  </a:cubicBezTo>
                  <a:cubicBezTo>
                    <a:pt x="14744" y="33779"/>
                    <a:pt x="15044" y="27374"/>
                    <a:pt x="14978" y="20936"/>
                  </a:cubicBezTo>
                  <a:cubicBezTo>
                    <a:pt x="20482" y="19369"/>
                    <a:pt x="25152" y="15399"/>
                    <a:pt x="27520" y="10329"/>
                  </a:cubicBezTo>
                  <a:cubicBezTo>
                    <a:pt x="27553" y="10095"/>
                    <a:pt x="27520" y="9929"/>
                    <a:pt x="27353" y="9862"/>
                  </a:cubicBezTo>
                  <a:cubicBezTo>
                    <a:pt x="27307" y="9834"/>
                    <a:pt x="27261" y="9822"/>
                    <a:pt x="27218" y="9822"/>
                  </a:cubicBezTo>
                  <a:cubicBezTo>
                    <a:pt x="27102" y="9822"/>
                    <a:pt x="27001" y="9908"/>
                    <a:pt x="26953" y="10029"/>
                  </a:cubicBezTo>
                  <a:cubicBezTo>
                    <a:pt x="24651" y="14899"/>
                    <a:pt x="20181" y="18702"/>
                    <a:pt x="14911" y="20236"/>
                  </a:cubicBezTo>
                  <a:cubicBezTo>
                    <a:pt x="14878" y="18034"/>
                    <a:pt x="14811" y="15866"/>
                    <a:pt x="14677" y="13665"/>
                  </a:cubicBezTo>
                  <a:lnTo>
                    <a:pt x="14744" y="13665"/>
                  </a:lnTo>
                  <a:cubicBezTo>
                    <a:pt x="18747" y="11863"/>
                    <a:pt x="22049" y="8528"/>
                    <a:pt x="23817" y="4558"/>
                  </a:cubicBezTo>
                  <a:cubicBezTo>
                    <a:pt x="23884" y="4391"/>
                    <a:pt x="23817" y="4224"/>
                    <a:pt x="23651" y="4124"/>
                  </a:cubicBezTo>
                  <a:cubicBezTo>
                    <a:pt x="23609" y="4108"/>
                    <a:pt x="23567" y="4099"/>
                    <a:pt x="23526" y="4099"/>
                  </a:cubicBezTo>
                  <a:cubicBezTo>
                    <a:pt x="23405" y="4099"/>
                    <a:pt x="23292" y="4174"/>
                    <a:pt x="23217" y="4325"/>
                  </a:cubicBezTo>
                  <a:cubicBezTo>
                    <a:pt x="21549" y="8094"/>
                    <a:pt x="18413" y="11263"/>
                    <a:pt x="14644" y="13031"/>
                  </a:cubicBezTo>
                  <a:cubicBezTo>
                    <a:pt x="14511" y="10662"/>
                    <a:pt x="14311" y="8294"/>
                    <a:pt x="14044" y="5926"/>
                  </a:cubicBezTo>
                  <a:cubicBezTo>
                    <a:pt x="15845" y="4525"/>
                    <a:pt x="17246" y="2557"/>
                    <a:pt x="17980" y="388"/>
                  </a:cubicBezTo>
                  <a:cubicBezTo>
                    <a:pt x="18013" y="222"/>
                    <a:pt x="17913" y="55"/>
                    <a:pt x="17746" y="21"/>
                  </a:cubicBezTo>
                  <a:cubicBezTo>
                    <a:pt x="17711" y="7"/>
                    <a:pt x="17675" y="1"/>
                    <a:pt x="17641" y="1"/>
                  </a:cubicBezTo>
                  <a:close/>
                </a:path>
              </a:pathLst>
            </a:custGeom>
            <a:solidFill>
              <a:srgbClr val="0F7437">
                <a:alpha val="6082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47" name="Google Shape;1047;p37"/>
          <p:cNvGrpSpPr/>
          <p:nvPr/>
        </p:nvGrpSpPr>
        <p:grpSpPr>
          <a:xfrm rot="-8697874" flipH="1">
            <a:off x="7612598" y="-244003"/>
            <a:ext cx="804944" cy="1182558"/>
            <a:chOff x="9601332" y="3570186"/>
            <a:chExt cx="1128185" cy="1562191"/>
          </a:xfrm>
        </p:grpSpPr>
        <p:sp>
          <p:nvSpPr>
            <p:cNvPr id="1048" name="Google Shape;1048;p37"/>
            <p:cNvSpPr/>
            <p:nvPr/>
          </p:nvSpPr>
          <p:spPr>
            <a:xfrm rot="-899960">
              <a:off x="10002034" y="3586793"/>
              <a:ext cx="201844" cy="558383"/>
            </a:xfrm>
            <a:custGeom>
              <a:avLst/>
              <a:gdLst/>
              <a:ahLst/>
              <a:cxnLst/>
              <a:rect l="l" t="t" r="r" b="b"/>
              <a:pathLst>
                <a:path w="8074" h="22336" extrusionOk="0">
                  <a:moveTo>
                    <a:pt x="4608" y="0"/>
                  </a:moveTo>
                  <a:cubicBezTo>
                    <a:pt x="4461" y="0"/>
                    <a:pt x="4314" y="17"/>
                    <a:pt x="4170" y="53"/>
                  </a:cubicBezTo>
                  <a:cubicBezTo>
                    <a:pt x="3103" y="353"/>
                    <a:pt x="2569" y="1487"/>
                    <a:pt x="2202" y="2521"/>
                  </a:cubicBezTo>
                  <a:cubicBezTo>
                    <a:pt x="1" y="8893"/>
                    <a:pt x="201" y="16098"/>
                    <a:pt x="2836" y="22336"/>
                  </a:cubicBezTo>
                  <a:cubicBezTo>
                    <a:pt x="6505" y="17065"/>
                    <a:pt x="8073" y="10460"/>
                    <a:pt x="7506" y="4056"/>
                  </a:cubicBezTo>
                  <a:cubicBezTo>
                    <a:pt x="7406" y="3055"/>
                    <a:pt x="7239" y="2054"/>
                    <a:pt x="6706" y="1221"/>
                  </a:cubicBezTo>
                  <a:cubicBezTo>
                    <a:pt x="6254" y="515"/>
                    <a:pt x="5420" y="0"/>
                    <a:pt x="46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9" name="Google Shape;1049;p37"/>
            <p:cNvSpPr/>
            <p:nvPr/>
          </p:nvSpPr>
          <p:spPr>
            <a:xfrm rot="-899960">
              <a:off x="9759439" y="3909956"/>
              <a:ext cx="274392" cy="495360"/>
            </a:xfrm>
            <a:custGeom>
              <a:avLst/>
              <a:gdLst/>
              <a:ahLst/>
              <a:cxnLst/>
              <a:rect l="l" t="t" r="r" b="b"/>
              <a:pathLst>
                <a:path w="10976" h="19815" extrusionOk="0">
                  <a:moveTo>
                    <a:pt x="2836" y="1"/>
                  </a:moveTo>
                  <a:cubicBezTo>
                    <a:pt x="1802" y="1"/>
                    <a:pt x="868" y="801"/>
                    <a:pt x="468" y="1769"/>
                  </a:cubicBezTo>
                  <a:cubicBezTo>
                    <a:pt x="34" y="2736"/>
                    <a:pt x="1" y="3803"/>
                    <a:pt x="101" y="4838"/>
                  </a:cubicBezTo>
                  <a:cubicBezTo>
                    <a:pt x="534" y="11309"/>
                    <a:pt x="4971" y="17347"/>
                    <a:pt x="10975" y="19815"/>
                  </a:cubicBezTo>
                  <a:cubicBezTo>
                    <a:pt x="9674" y="14178"/>
                    <a:pt x="8140" y="8740"/>
                    <a:pt x="6172" y="3470"/>
                  </a:cubicBezTo>
                  <a:cubicBezTo>
                    <a:pt x="5538" y="1835"/>
                    <a:pt x="4537" y="1"/>
                    <a:pt x="28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0" name="Google Shape;1050;p37"/>
            <p:cNvSpPr/>
            <p:nvPr/>
          </p:nvSpPr>
          <p:spPr>
            <a:xfrm rot="-899960">
              <a:off x="10199377" y="3832251"/>
              <a:ext cx="361114" cy="404613"/>
            </a:xfrm>
            <a:custGeom>
              <a:avLst/>
              <a:gdLst/>
              <a:ahLst/>
              <a:cxnLst/>
              <a:rect l="l" t="t" r="r" b="b"/>
              <a:pathLst>
                <a:path w="14445" h="16185" extrusionOk="0">
                  <a:moveTo>
                    <a:pt x="12482" y="0"/>
                  </a:moveTo>
                  <a:cubicBezTo>
                    <a:pt x="12013" y="0"/>
                    <a:pt x="11528" y="120"/>
                    <a:pt x="11109" y="273"/>
                  </a:cubicBezTo>
                  <a:cubicBezTo>
                    <a:pt x="9341" y="1040"/>
                    <a:pt x="7973" y="2441"/>
                    <a:pt x="6839" y="3942"/>
                  </a:cubicBezTo>
                  <a:cubicBezTo>
                    <a:pt x="3970" y="7711"/>
                    <a:pt x="1969" y="11948"/>
                    <a:pt x="1" y="16184"/>
                  </a:cubicBezTo>
                  <a:cubicBezTo>
                    <a:pt x="4737" y="14516"/>
                    <a:pt x="8807" y="11614"/>
                    <a:pt x="11809" y="7945"/>
                  </a:cubicBezTo>
                  <a:cubicBezTo>
                    <a:pt x="13110" y="6377"/>
                    <a:pt x="14278" y="4542"/>
                    <a:pt x="14411" y="2541"/>
                  </a:cubicBezTo>
                  <a:cubicBezTo>
                    <a:pt x="14444" y="1674"/>
                    <a:pt x="14244" y="706"/>
                    <a:pt x="13477" y="239"/>
                  </a:cubicBezTo>
                  <a:cubicBezTo>
                    <a:pt x="13177" y="68"/>
                    <a:pt x="12834" y="0"/>
                    <a:pt x="12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1" name="Google Shape;1051;p37"/>
            <p:cNvSpPr/>
            <p:nvPr/>
          </p:nvSpPr>
          <p:spPr>
            <a:xfrm rot="-899960">
              <a:off x="10219163" y="4229867"/>
              <a:ext cx="449487" cy="325365"/>
            </a:xfrm>
            <a:custGeom>
              <a:avLst/>
              <a:gdLst/>
              <a:ahLst/>
              <a:cxnLst/>
              <a:rect l="l" t="t" r="r" b="b"/>
              <a:pathLst>
                <a:path w="17980" h="13015" extrusionOk="0">
                  <a:moveTo>
                    <a:pt x="15776" y="0"/>
                  </a:moveTo>
                  <a:cubicBezTo>
                    <a:pt x="15710" y="0"/>
                    <a:pt x="15644" y="2"/>
                    <a:pt x="15578" y="5"/>
                  </a:cubicBezTo>
                  <a:cubicBezTo>
                    <a:pt x="13810" y="139"/>
                    <a:pt x="12276" y="1206"/>
                    <a:pt x="10908" y="2340"/>
                  </a:cubicBezTo>
                  <a:cubicBezTo>
                    <a:pt x="6939" y="5542"/>
                    <a:pt x="3470" y="9312"/>
                    <a:pt x="0" y="13014"/>
                  </a:cubicBezTo>
                  <a:cubicBezTo>
                    <a:pt x="4404" y="12047"/>
                    <a:pt x="8640" y="10479"/>
                    <a:pt x="12476" y="8144"/>
                  </a:cubicBezTo>
                  <a:cubicBezTo>
                    <a:pt x="14611" y="6877"/>
                    <a:pt x="16646" y="5276"/>
                    <a:pt x="17513" y="3007"/>
                  </a:cubicBezTo>
                  <a:cubicBezTo>
                    <a:pt x="17847" y="2273"/>
                    <a:pt x="17980" y="1273"/>
                    <a:pt x="17446" y="639"/>
                  </a:cubicBezTo>
                  <a:cubicBezTo>
                    <a:pt x="17053" y="155"/>
                    <a:pt x="16414" y="0"/>
                    <a:pt x="15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37"/>
            <p:cNvSpPr/>
            <p:nvPr/>
          </p:nvSpPr>
          <p:spPr>
            <a:xfrm rot="-899960">
              <a:off x="10254037" y="4547105"/>
              <a:ext cx="451162" cy="247318"/>
            </a:xfrm>
            <a:custGeom>
              <a:avLst/>
              <a:gdLst/>
              <a:ahLst/>
              <a:cxnLst/>
              <a:rect l="l" t="t" r="r" b="b"/>
              <a:pathLst>
                <a:path w="18047" h="9893" extrusionOk="0">
                  <a:moveTo>
                    <a:pt x="15645" y="1"/>
                  </a:moveTo>
                  <a:cubicBezTo>
                    <a:pt x="14811" y="1"/>
                    <a:pt x="14010" y="368"/>
                    <a:pt x="13276" y="768"/>
                  </a:cubicBezTo>
                  <a:cubicBezTo>
                    <a:pt x="8473" y="3203"/>
                    <a:pt x="4203" y="6539"/>
                    <a:pt x="0" y="9875"/>
                  </a:cubicBezTo>
                  <a:cubicBezTo>
                    <a:pt x="296" y="9886"/>
                    <a:pt x="591" y="9892"/>
                    <a:pt x="887" y="9892"/>
                  </a:cubicBezTo>
                  <a:cubicBezTo>
                    <a:pt x="6462" y="9892"/>
                    <a:pt x="12003" y="7814"/>
                    <a:pt x="16312" y="4170"/>
                  </a:cubicBezTo>
                  <a:cubicBezTo>
                    <a:pt x="17179" y="3437"/>
                    <a:pt x="18046" y="2302"/>
                    <a:pt x="17679" y="1202"/>
                  </a:cubicBezTo>
                  <a:cubicBezTo>
                    <a:pt x="17379" y="401"/>
                    <a:pt x="16478" y="1"/>
                    <a:pt x="156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3" name="Google Shape;1053;p37"/>
            <p:cNvSpPr/>
            <p:nvPr/>
          </p:nvSpPr>
          <p:spPr>
            <a:xfrm rot="-899960">
              <a:off x="9656633" y="4198434"/>
              <a:ext cx="356114" cy="474236"/>
            </a:xfrm>
            <a:custGeom>
              <a:avLst/>
              <a:gdLst/>
              <a:ahLst/>
              <a:cxnLst/>
              <a:rect l="l" t="t" r="r" b="b"/>
              <a:pathLst>
                <a:path w="14245" h="18970" extrusionOk="0">
                  <a:moveTo>
                    <a:pt x="2495" y="0"/>
                  </a:moveTo>
                  <a:cubicBezTo>
                    <a:pt x="2215" y="0"/>
                    <a:pt x="1937" y="49"/>
                    <a:pt x="1669" y="156"/>
                  </a:cubicBezTo>
                  <a:cubicBezTo>
                    <a:pt x="368" y="723"/>
                    <a:pt x="1" y="2424"/>
                    <a:pt x="167" y="3825"/>
                  </a:cubicBezTo>
                  <a:cubicBezTo>
                    <a:pt x="401" y="6060"/>
                    <a:pt x="1502" y="8095"/>
                    <a:pt x="2836" y="9930"/>
                  </a:cubicBezTo>
                  <a:cubicBezTo>
                    <a:pt x="5738" y="13899"/>
                    <a:pt x="9708" y="17068"/>
                    <a:pt x="14244" y="18970"/>
                  </a:cubicBezTo>
                  <a:cubicBezTo>
                    <a:pt x="12276" y="15334"/>
                    <a:pt x="10575" y="11664"/>
                    <a:pt x="8840" y="8062"/>
                  </a:cubicBezTo>
                  <a:cubicBezTo>
                    <a:pt x="7940" y="6160"/>
                    <a:pt x="7072" y="4292"/>
                    <a:pt x="5938" y="2558"/>
                  </a:cubicBezTo>
                  <a:cubicBezTo>
                    <a:pt x="5505" y="1791"/>
                    <a:pt x="4938" y="1057"/>
                    <a:pt x="4204" y="556"/>
                  </a:cubicBezTo>
                  <a:cubicBezTo>
                    <a:pt x="3683" y="217"/>
                    <a:pt x="3086" y="0"/>
                    <a:pt x="2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4" name="Google Shape;1054;p37"/>
            <p:cNvSpPr/>
            <p:nvPr/>
          </p:nvSpPr>
          <p:spPr>
            <a:xfrm rot="-899960">
              <a:off x="9707214" y="4612038"/>
              <a:ext cx="308591" cy="314416"/>
            </a:xfrm>
            <a:custGeom>
              <a:avLst/>
              <a:gdLst/>
              <a:ahLst/>
              <a:cxnLst/>
              <a:rect l="l" t="t" r="r" b="b"/>
              <a:pathLst>
                <a:path w="12344" h="12577" extrusionOk="0">
                  <a:moveTo>
                    <a:pt x="1442" y="0"/>
                  </a:moveTo>
                  <a:cubicBezTo>
                    <a:pt x="1247" y="0"/>
                    <a:pt x="1055" y="41"/>
                    <a:pt x="868" y="134"/>
                  </a:cubicBezTo>
                  <a:cubicBezTo>
                    <a:pt x="168" y="534"/>
                    <a:pt x="1" y="1535"/>
                    <a:pt x="134" y="2369"/>
                  </a:cubicBezTo>
                  <a:cubicBezTo>
                    <a:pt x="368" y="3903"/>
                    <a:pt x="1168" y="5304"/>
                    <a:pt x="2136" y="6539"/>
                  </a:cubicBezTo>
                  <a:cubicBezTo>
                    <a:pt x="4638" y="9708"/>
                    <a:pt x="8340" y="11909"/>
                    <a:pt x="12343" y="12576"/>
                  </a:cubicBezTo>
                  <a:cubicBezTo>
                    <a:pt x="9641" y="8407"/>
                    <a:pt x="6906" y="4404"/>
                    <a:pt x="3470" y="1068"/>
                  </a:cubicBezTo>
                  <a:cubicBezTo>
                    <a:pt x="2894" y="544"/>
                    <a:pt x="2153" y="0"/>
                    <a:pt x="14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37"/>
            <p:cNvSpPr/>
            <p:nvPr/>
          </p:nvSpPr>
          <p:spPr>
            <a:xfrm rot="-899960">
              <a:off x="9774757" y="3937821"/>
              <a:ext cx="723853" cy="1119967"/>
            </a:xfrm>
            <a:custGeom>
              <a:avLst/>
              <a:gdLst/>
              <a:ahLst/>
              <a:cxnLst/>
              <a:rect l="l" t="t" r="r" b="b"/>
              <a:pathLst>
                <a:path w="28955" h="44800" extrusionOk="0">
                  <a:moveTo>
                    <a:pt x="19348" y="0"/>
                  </a:moveTo>
                  <a:cubicBezTo>
                    <a:pt x="19181" y="0"/>
                    <a:pt x="19015" y="134"/>
                    <a:pt x="19015" y="301"/>
                  </a:cubicBezTo>
                  <a:cubicBezTo>
                    <a:pt x="18714" y="6538"/>
                    <a:pt x="17847" y="12776"/>
                    <a:pt x="16413" y="18881"/>
                  </a:cubicBezTo>
                  <a:cubicBezTo>
                    <a:pt x="13177" y="15445"/>
                    <a:pt x="10542" y="11308"/>
                    <a:pt x="8841" y="6839"/>
                  </a:cubicBezTo>
                  <a:cubicBezTo>
                    <a:pt x="8766" y="6715"/>
                    <a:pt x="8655" y="6646"/>
                    <a:pt x="8535" y="6646"/>
                  </a:cubicBezTo>
                  <a:cubicBezTo>
                    <a:pt x="8493" y="6646"/>
                    <a:pt x="8450" y="6655"/>
                    <a:pt x="8407" y="6672"/>
                  </a:cubicBezTo>
                  <a:cubicBezTo>
                    <a:pt x="8240" y="6772"/>
                    <a:pt x="8173" y="6939"/>
                    <a:pt x="8240" y="7105"/>
                  </a:cubicBezTo>
                  <a:cubicBezTo>
                    <a:pt x="10075" y="11709"/>
                    <a:pt x="12843" y="16045"/>
                    <a:pt x="16246" y="19648"/>
                  </a:cubicBezTo>
                  <a:cubicBezTo>
                    <a:pt x="15579" y="22483"/>
                    <a:pt x="14778" y="25285"/>
                    <a:pt x="13878" y="28054"/>
                  </a:cubicBezTo>
                  <a:cubicBezTo>
                    <a:pt x="10942" y="26519"/>
                    <a:pt x="7340" y="23150"/>
                    <a:pt x="3904" y="18714"/>
                  </a:cubicBezTo>
                  <a:cubicBezTo>
                    <a:pt x="3829" y="18639"/>
                    <a:pt x="3743" y="18595"/>
                    <a:pt x="3653" y="18595"/>
                  </a:cubicBezTo>
                  <a:cubicBezTo>
                    <a:pt x="3583" y="18595"/>
                    <a:pt x="3510" y="18622"/>
                    <a:pt x="3437" y="18680"/>
                  </a:cubicBezTo>
                  <a:cubicBezTo>
                    <a:pt x="3337" y="18814"/>
                    <a:pt x="3270" y="18981"/>
                    <a:pt x="3403" y="19147"/>
                  </a:cubicBezTo>
                  <a:cubicBezTo>
                    <a:pt x="6906" y="23651"/>
                    <a:pt x="10675" y="27153"/>
                    <a:pt x="13711" y="28688"/>
                  </a:cubicBezTo>
                  <a:cubicBezTo>
                    <a:pt x="12710" y="31690"/>
                    <a:pt x="11576" y="34658"/>
                    <a:pt x="10275" y="37527"/>
                  </a:cubicBezTo>
                  <a:cubicBezTo>
                    <a:pt x="6706" y="35893"/>
                    <a:pt x="3337" y="33491"/>
                    <a:pt x="568" y="30589"/>
                  </a:cubicBezTo>
                  <a:cubicBezTo>
                    <a:pt x="501" y="30539"/>
                    <a:pt x="418" y="30514"/>
                    <a:pt x="335" y="30514"/>
                  </a:cubicBezTo>
                  <a:cubicBezTo>
                    <a:pt x="251" y="30514"/>
                    <a:pt x="168" y="30539"/>
                    <a:pt x="101" y="30589"/>
                  </a:cubicBezTo>
                  <a:cubicBezTo>
                    <a:pt x="1" y="30722"/>
                    <a:pt x="1" y="30956"/>
                    <a:pt x="101" y="31056"/>
                  </a:cubicBezTo>
                  <a:cubicBezTo>
                    <a:pt x="2903" y="34025"/>
                    <a:pt x="6305" y="36426"/>
                    <a:pt x="10008" y="38161"/>
                  </a:cubicBezTo>
                  <a:cubicBezTo>
                    <a:pt x="9074" y="40229"/>
                    <a:pt x="8073" y="42331"/>
                    <a:pt x="7006" y="44332"/>
                  </a:cubicBezTo>
                  <a:cubicBezTo>
                    <a:pt x="6906" y="44499"/>
                    <a:pt x="6939" y="44666"/>
                    <a:pt x="7106" y="44732"/>
                  </a:cubicBezTo>
                  <a:cubicBezTo>
                    <a:pt x="7206" y="44799"/>
                    <a:pt x="7273" y="44799"/>
                    <a:pt x="7340" y="44799"/>
                  </a:cubicBezTo>
                  <a:cubicBezTo>
                    <a:pt x="7406" y="44799"/>
                    <a:pt x="7506" y="44699"/>
                    <a:pt x="7540" y="44599"/>
                  </a:cubicBezTo>
                  <a:cubicBezTo>
                    <a:pt x="8440" y="42864"/>
                    <a:pt x="9341" y="41096"/>
                    <a:pt x="10108" y="39329"/>
                  </a:cubicBezTo>
                  <a:cubicBezTo>
                    <a:pt x="11709" y="39162"/>
                    <a:pt x="13277" y="38895"/>
                    <a:pt x="14845" y="38528"/>
                  </a:cubicBezTo>
                  <a:cubicBezTo>
                    <a:pt x="18681" y="37661"/>
                    <a:pt x="22417" y="36160"/>
                    <a:pt x="25853" y="34091"/>
                  </a:cubicBezTo>
                  <a:cubicBezTo>
                    <a:pt x="25986" y="34025"/>
                    <a:pt x="26053" y="33825"/>
                    <a:pt x="25953" y="33691"/>
                  </a:cubicBezTo>
                  <a:cubicBezTo>
                    <a:pt x="25907" y="33577"/>
                    <a:pt x="25799" y="33525"/>
                    <a:pt x="25693" y="33525"/>
                  </a:cubicBezTo>
                  <a:cubicBezTo>
                    <a:pt x="25644" y="33525"/>
                    <a:pt x="25595" y="33537"/>
                    <a:pt x="25553" y="33558"/>
                  </a:cubicBezTo>
                  <a:cubicBezTo>
                    <a:pt x="20949" y="36326"/>
                    <a:pt x="15746" y="38061"/>
                    <a:pt x="10442" y="38661"/>
                  </a:cubicBezTo>
                  <a:cubicBezTo>
                    <a:pt x="11709" y="35859"/>
                    <a:pt x="12843" y="32991"/>
                    <a:pt x="13878" y="30089"/>
                  </a:cubicBezTo>
                  <a:cubicBezTo>
                    <a:pt x="19015" y="28421"/>
                    <a:pt x="23751" y="25852"/>
                    <a:pt x="27988" y="22483"/>
                  </a:cubicBezTo>
                  <a:cubicBezTo>
                    <a:pt x="28121" y="22350"/>
                    <a:pt x="28154" y="22183"/>
                    <a:pt x="28054" y="22016"/>
                  </a:cubicBezTo>
                  <a:cubicBezTo>
                    <a:pt x="27979" y="21941"/>
                    <a:pt x="27894" y="21898"/>
                    <a:pt x="27804" y="21898"/>
                  </a:cubicBezTo>
                  <a:cubicBezTo>
                    <a:pt x="27734" y="21898"/>
                    <a:pt x="27660" y="21924"/>
                    <a:pt x="27587" y="21983"/>
                  </a:cubicBezTo>
                  <a:cubicBezTo>
                    <a:pt x="23551" y="25218"/>
                    <a:pt x="18981" y="27687"/>
                    <a:pt x="14111" y="29355"/>
                  </a:cubicBezTo>
                  <a:cubicBezTo>
                    <a:pt x="15412" y="25519"/>
                    <a:pt x="16479" y="21582"/>
                    <a:pt x="17380" y="17580"/>
                  </a:cubicBezTo>
                  <a:cubicBezTo>
                    <a:pt x="22050" y="15545"/>
                    <a:pt x="26120" y="12176"/>
                    <a:pt x="28888" y="8039"/>
                  </a:cubicBezTo>
                  <a:cubicBezTo>
                    <a:pt x="28955" y="7939"/>
                    <a:pt x="28922" y="7706"/>
                    <a:pt x="28788" y="7639"/>
                  </a:cubicBezTo>
                  <a:cubicBezTo>
                    <a:pt x="28753" y="7604"/>
                    <a:pt x="28702" y="7590"/>
                    <a:pt x="28648" y="7590"/>
                  </a:cubicBezTo>
                  <a:cubicBezTo>
                    <a:pt x="28546" y="7590"/>
                    <a:pt x="28431" y="7641"/>
                    <a:pt x="28388" y="7706"/>
                  </a:cubicBezTo>
                  <a:cubicBezTo>
                    <a:pt x="25786" y="11642"/>
                    <a:pt x="21950" y="14844"/>
                    <a:pt x="17547" y="16779"/>
                  </a:cubicBezTo>
                  <a:cubicBezTo>
                    <a:pt x="18681" y="11342"/>
                    <a:pt x="19381" y="5838"/>
                    <a:pt x="19615" y="334"/>
                  </a:cubicBezTo>
                  <a:cubicBezTo>
                    <a:pt x="19615" y="167"/>
                    <a:pt x="19515" y="0"/>
                    <a:pt x="19348" y="0"/>
                  </a:cubicBezTo>
                  <a:close/>
                </a:path>
              </a:pathLst>
            </a:custGeom>
            <a:solidFill>
              <a:srgbClr val="0F7437">
                <a:alpha val="35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7052760"/>
      </p:ext>
    </p:extLst>
  </p:cSld>
  <p:clrMapOvr>
    <a:masterClrMapping/>
  </p:clrMapOvr>
</p:sld>
</file>

<file path=ppt/theme/theme1.xml><?xml version="1.0" encoding="utf-8"?>
<a:theme xmlns:a="http://schemas.openxmlformats.org/drawingml/2006/main" name="Environmental Activist CV by Slidesgo">
  <a:themeElements>
    <a:clrScheme name="Simple Light">
      <a:dk1>
        <a:srgbClr val="003D1B"/>
      </a:dk1>
      <a:lt1>
        <a:srgbClr val="005A2A"/>
      </a:lt1>
      <a:dk2>
        <a:srgbClr val="0F7437"/>
      </a:dk2>
      <a:lt2>
        <a:srgbClr val="89BB4A"/>
      </a:lt2>
      <a:accent1>
        <a:srgbClr val="D8F1C1"/>
      </a:accent1>
      <a:accent2>
        <a:srgbClr val="F5FAE9"/>
      </a:accent2>
      <a:accent3>
        <a:srgbClr val="EA9E00"/>
      </a:accent3>
      <a:accent4>
        <a:srgbClr val="FFFFFF"/>
      </a:accent4>
      <a:accent5>
        <a:srgbClr val="FFFFFF"/>
      </a:accent5>
      <a:accent6>
        <a:srgbClr val="FFFFFF"/>
      </a:accent6>
      <a:hlink>
        <a:srgbClr val="003D1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nvironmental Activist CV by Slidesgo">
  <a:themeElements>
    <a:clrScheme name="Simple Light">
      <a:dk1>
        <a:srgbClr val="003D1B"/>
      </a:dk1>
      <a:lt1>
        <a:srgbClr val="005A2A"/>
      </a:lt1>
      <a:dk2>
        <a:srgbClr val="0F7437"/>
      </a:dk2>
      <a:lt2>
        <a:srgbClr val="89BB4A"/>
      </a:lt2>
      <a:accent1>
        <a:srgbClr val="D8F1C1"/>
      </a:accent1>
      <a:accent2>
        <a:srgbClr val="F5FAE9"/>
      </a:accent2>
      <a:accent3>
        <a:srgbClr val="EA9E00"/>
      </a:accent3>
      <a:accent4>
        <a:srgbClr val="FFFFFF"/>
      </a:accent4>
      <a:accent5>
        <a:srgbClr val="FFFFFF"/>
      </a:accent5>
      <a:accent6>
        <a:srgbClr val="FFFFFF"/>
      </a:accent6>
      <a:hlink>
        <a:srgbClr val="003D1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170</Words>
  <Application>Microsoft Office PowerPoint</Application>
  <PresentationFormat>On-screen Show (16:9)</PresentationFormat>
  <Paragraphs>72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Hammersmith One</vt:lpstr>
      <vt:lpstr>Bebas Neue</vt:lpstr>
      <vt:lpstr>Goudy Old Style</vt:lpstr>
      <vt:lpstr>Arial</vt:lpstr>
      <vt:lpstr>Quicksand</vt:lpstr>
      <vt:lpstr>Times New Roman</vt:lpstr>
      <vt:lpstr>Quicksand Medium</vt:lpstr>
      <vt:lpstr>Environmental Activist CV by Slidesgo</vt:lpstr>
      <vt:lpstr>1_Environmental Activist CV by Slidesgo</vt:lpstr>
      <vt:lpstr>WELCOME TO OUR CLASS  – 8A1- </vt:lpstr>
      <vt:lpstr>Game: What am I?</vt:lpstr>
      <vt:lpstr>POLLUTION</vt:lpstr>
      <vt:lpstr>UNIT 7: POLLUTION</vt:lpstr>
      <vt:lpstr>PowerPoint Presentation</vt:lpstr>
      <vt:lpstr>07 GROUPS</vt:lpstr>
      <vt:lpstr>EVALUATION OF THE COMPLETED PRODUCTS</vt:lpstr>
      <vt:lpstr>MY MESSAGE</vt:lpstr>
      <vt:lpstr>A PICTURE IS WORTH A THOUSAND WORDS</vt:lpstr>
      <vt:lpstr>THANKS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OUR CLASS – 8A1!</dc:title>
  <dc:creator>thanhcd</dc:creator>
  <cp:lastModifiedBy>chu duc thanh</cp:lastModifiedBy>
  <cp:revision>8</cp:revision>
  <dcterms:modified xsi:type="dcterms:W3CDTF">2023-03-02T14:51:33Z</dcterms:modified>
</cp:coreProperties>
</file>