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23" r:id="rId6"/>
    <p:sldMasterId id="2147483736" r:id="rId7"/>
    <p:sldMasterId id="2147483750" r:id="rId8"/>
    <p:sldMasterId id="2147483762" r:id="rId9"/>
    <p:sldMasterId id="2147483775" r:id="rId10"/>
    <p:sldMasterId id="2147483788" r:id="rId11"/>
    <p:sldMasterId id="2147483801" r:id="rId12"/>
  </p:sldMasterIdLst>
  <p:notesMasterIdLst>
    <p:notesMasterId r:id="rId46"/>
  </p:notesMasterIdLst>
  <p:sldIdLst>
    <p:sldId id="287" r:id="rId13"/>
    <p:sldId id="257" r:id="rId14"/>
    <p:sldId id="290" r:id="rId15"/>
    <p:sldId id="291" r:id="rId16"/>
    <p:sldId id="296" r:id="rId17"/>
    <p:sldId id="273" r:id="rId18"/>
    <p:sldId id="274" r:id="rId19"/>
    <p:sldId id="258" r:id="rId20"/>
    <p:sldId id="259" r:id="rId21"/>
    <p:sldId id="260" r:id="rId22"/>
    <p:sldId id="261" r:id="rId23"/>
    <p:sldId id="275" r:id="rId24"/>
    <p:sldId id="262" r:id="rId25"/>
    <p:sldId id="263" r:id="rId26"/>
    <p:sldId id="292" r:id="rId27"/>
    <p:sldId id="264" r:id="rId28"/>
    <p:sldId id="293" r:id="rId29"/>
    <p:sldId id="265" r:id="rId30"/>
    <p:sldId id="294" r:id="rId31"/>
    <p:sldId id="266" r:id="rId32"/>
    <p:sldId id="270" r:id="rId33"/>
    <p:sldId id="277" r:id="rId34"/>
    <p:sldId id="279" r:id="rId35"/>
    <p:sldId id="280" r:id="rId36"/>
    <p:sldId id="278" r:id="rId37"/>
    <p:sldId id="295" r:id="rId38"/>
    <p:sldId id="281" r:id="rId39"/>
    <p:sldId id="282" r:id="rId40"/>
    <p:sldId id="283" r:id="rId41"/>
    <p:sldId id="284" r:id="rId42"/>
    <p:sldId id="288" r:id="rId43"/>
    <p:sldId id="289" r:id="rId44"/>
    <p:sldId id="272" r:id="rId45"/>
  </p:sldIdLst>
  <p:sldSz cx="9144000" cy="6858000" type="screen4x3"/>
  <p:notesSz cx="6858000" cy="9144000"/>
  <p:defaultTextStyle>
    <a:defPPr>
      <a:defRPr lang="en-US"/>
    </a:defPPr>
    <a:lvl1pPr marL="0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8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2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4" algn="l" defTabSz="9143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7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9A04E-2595-438E-AB70-95C2E665A8D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73E1F-9CF4-4A7A-906D-356A804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8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2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4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0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2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6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8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0361F-7E7F-4CE7-96F2-2A3DD9F762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326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E9CFE-5691-4208-9643-AEDE952E09F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7772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7BC6-9F8E-4737-984E-401730A448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404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4DA7C-F1C6-4F7C-B140-EF4930C39E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5285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1BD0B-D141-4BB3-8C94-33009B6910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6663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4F028-B6AF-4896-9012-C83D8A58B0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9849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89785-9911-4FEA-8888-C174EA2BC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7535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45176"/>
      </p:ext>
    </p:extLst>
  </p:cSld>
  <p:clrMapOvr>
    <a:masterClrMapping/>
  </p:clrMapOvr>
  <p:transition>
    <p:pull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19704"/>
      </p:ext>
    </p:extLst>
  </p:cSld>
  <p:clrMapOvr>
    <a:masterClrMapping/>
  </p:clrMapOvr>
  <p:transition>
    <p:pull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5974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5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5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345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264156"/>
      </p:ext>
    </p:extLst>
  </p:cSld>
  <p:clrMapOvr>
    <a:masterClrMapping/>
  </p:clrMapOvr>
  <p:transition>
    <p:pull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42073"/>
      </p:ext>
    </p:extLst>
  </p:cSld>
  <p:clrMapOvr>
    <a:masterClrMapping/>
  </p:clrMapOvr>
  <p:transition>
    <p:pull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54840"/>
      </p:ext>
    </p:extLst>
  </p:cSld>
  <p:clrMapOvr>
    <a:masterClrMapping/>
  </p:clrMapOvr>
  <p:transition>
    <p:pull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70062"/>
      </p:ext>
    </p:extLst>
  </p:cSld>
  <p:clrMapOvr>
    <a:masterClrMapping/>
  </p:clrMapOvr>
  <p:transition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90677"/>
      </p:ext>
    </p:extLst>
  </p:cSld>
  <p:clrMapOvr>
    <a:masterClrMapping/>
  </p:clrMapOvr>
  <p:transition>
    <p:pull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17254"/>
      </p:ext>
    </p:extLst>
  </p:cSld>
  <p:clrMapOvr>
    <a:masterClrMapping/>
  </p:clrMapOvr>
  <p:transition>
    <p:pull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96552"/>
      </p:ext>
    </p:extLst>
  </p:cSld>
  <p:clrMapOvr>
    <a:masterClrMapping/>
  </p:clrMapOvr>
  <p:transition>
    <p:pull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11395"/>
      </p:ext>
    </p:extLst>
  </p:cSld>
  <p:clrMapOvr>
    <a:masterClrMapping/>
  </p:clrMapOvr>
  <p:transition>
    <p:pull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69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24771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567338"/>
      </p:ext>
    </p:extLst>
  </p:cSld>
  <p:clrMapOvr>
    <a:masterClrMapping/>
  </p:clrMapOvr>
  <p:transition>
    <p:pull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40636"/>
      </p:ext>
    </p:extLst>
  </p:cSld>
  <p:clrMapOvr>
    <a:masterClrMapping/>
  </p:clrMapOvr>
  <p:transition>
    <p:pull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26730"/>
      </p:ext>
    </p:extLst>
  </p:cSld>
  <p:clrMapOvr>
    <a:masterClrMapping/>
  </p:clrMapOvr>
  <p:transition>
    <p:pull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15393"/>
      </p:ext>
    </p:extLst>
  </p:cSld>
  <p:clrMapOvr>
    <a:masterClrMapping/>
  </p:clrMapOvr>
  <p:transition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182720"/>
      </p:ext>
    </p:extLst>
  </p:cSld>
  <p:clrMapOvr>
    <a:masterClrMapping/>
  </p:clrMapOvr>
  <p:transition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409009"/>
      </p:ext>
    </p:extLst>
  </p:cSld>
  <p:clrMapOvr>
    <a:masterClrMapping/>
  </p:clrMapOvr>
  <p:transition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48021"/>
      </p:ext>
    </p:extLst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7169"/>
      </p:ext>
    </p:extLst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40432"/>
      </p:ext>
    </p:extLst>
  </p:cSld>
  <p:clrMapOvr>
    <a:masterClrMapping/>
  </p:clrMapOvr>
  <p:transition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071698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61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3812"/>
      </p:ext>
    </p:extLst>
  </p:cSld>
  <p:clrMapOvr>
    <a:masterClrMapping/>
  </p:clrMapOvr>
  <p:transition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420356"/>
      </p:ext>
    </p:extLst>
  </p:cSld>
  <p:clrMapOvr>
    <a:masterClrMapping/>
  </p:clrMapOvr>
  <p:transition>
    <p:pull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74824"/>
      </p:ext>
    </p:extLst>
  </p:cSld>
  <p:clrMapOvr>
    <a:masterClrMapping/>
  </p:clrMapOvr>
  <p:transition>
    <p:pull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03419"/>
      </p:ext>
    </p:extLst>
  </p:cSld>
  <p:clrMapOvr>
    <a:masterClrMapping/>
  </p:clrMapOvr>
  <p:transition>
    <p:pull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99315"/>
      </p:ext>
    </p:extLst>
  </p:cSld>
  <p:clrMapOvr>
    <a:masterClrMapping/>
  </p:clrMapOvr>
  <p:transition>
    <p:pull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91967"/>
      </p:ext>
    </p:extLst>
  </p:cSld>
  <p:clrMapOvr>
    <a:masterClrMapping/>
  </p:clrMapOvr>
  <p:transition>
    <p:pull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20891"/>
      </p:ext>
    </p:extLst>
  </p:cSld>
  <p:clrMapOvr>
    <a:masterClrMapping/>
  </p:clrMapOvr>
  <p:transition>
    <p:pull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00581"/>
      </p:ext>
    </p:extLst>
  </p:cSld>
  <p:clrMapOvr>
    <a:masterClrMapping/>
  </p:clrMapOvr>
  <p:transition>
    <p:pull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89659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85469"/>
      </p:ext>
    </p:extLst>
  </p:cSld>
  <p:clrMapOvr>
    <a:masterClrMapping/>
  </p:clrMapOvr>
  <p:transition>
    <p:pull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5303"/>
      </p:ext>
    </p:extLst>
  </p:cSld>
  <p:clrMapOvr>
    <a:masterClrMapping/>
  </p:clrMapOvr>
  <p:transition>
    <p:pull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8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706596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77861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1277"/>
      </p:ext>
    </p:extLst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96767"/>
      </p:ext>
    </p:extLst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27105"/>
      </p:ext>
    </p:extLst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01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671154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1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07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6340"/>
      </p:ext>
    </p:extLst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87447"/>
      </p:ext>
    </p:extLst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21284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694233"/>
      </p:ext>
    </p:extLst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6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03856"/>
      </p:ext>
    </p:extLst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71978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590316"/>
      </p:ext>
    </p:extLst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32814"/>
      </p:ext>
    </p:extLst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18650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7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06315"/>
      </p:ext>
    </p:extLst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81507"/>
      </p:ext>
    </p:extLst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37634"/>
      </p:ext>
    </p:extLst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00160"/>
      </p:ext>
    </p:extLst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09466"/>
      </p:ext>
    </p:extLst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985240"/>
      </p:ext>
    </p:extLst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755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57653"/>
      </p:ext>
    </p:extLst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59163"/>
      </p:ext>
    </p:extLst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16870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26" indent="0">
              <a:buNone/>
              <a:defRPr sz="1100" b="1"/>
            </a:lvl2pPr>
            <a:lvl3pPr marL="512052" indent="0">
              <a:buNone/>
              <a:defRPr sz="1000" b="1"/>
            </a:lvl3pPr>
            <a:lvl4pPr marL="768078" indent="0">
              <a:buNone/>
              <a:defRPr sz="900" b="1"/>
            </a:lvl4pPr>
            <a:lvl5pPr marL="1024104" indent="0">
              <a:buNone/>
              <a:defRPr sz="900" b="1"/>
            </a:lvl5pPr>
            <a:lvl6pPr marL="1280130" indent="0">
              <a:buNone/>
              <a:defRPr sz="900" b="1"/>
            </a:lvl6pPr>
            <a:lvl7pPr marL="1536156" indent="0">
              <a:buNone/>
              <a:defRPr sz="900" b="1"/>
            </a:lvl7pPr>
            <a:lvl8pPr marL="1792181" indent="0">
              <a:buNone/>
              <a:defRPr sz="900" b="1"/>
            </a:lvl8pPr>
            <a:lvl9pPr marL="204820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26" indent="0">
              <a:buNone/>
              <a:defRPr sz="1100" b="1"/>
            </a:lvl2pPr>
            <a:lvl3pPr marL="512052" indent="0">
              <a:buNone/>
              <a:defRPr sz="1000" b="1"/>
            </a:lvl3pPr>
            <a:lvl4pPr marL="768078" indent="0">
              <a:buNone/>
              <a:defRPr sz="900" b="1"/>
            </a:lvl4pPr>
            <a:lvl5pPr marL="1024104" indent="0">
              <a:buNone/>
              <a:defRPr sz="900" b="1"/>
            </a:lvl5pPr>
            <a:lvl6pPr marL="1280130" indent="0">
              <a:buNone/>
              <a:defRPr sz="900" b="1"/>
            </a:lvl6pPr>
            <a:lvl7pPr marL="1536156" indent="0">
              <a:buNone/>
              <a:defRPr sz="900" b="1"/>
            </a:lvl7pPr>
            <a:lvl8pPr marL="1792181" indent="0">
              <a:buNone/>
              <a:defRPr sz="900" b="1"/>
            </a:lvl8pPr>
            <a:lvl9pPr marL="204820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2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81830"/>
      </p:ext>
    </p:extLst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81983"/>
      </p:ext>
    </p:extLst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94603"/>
      </p:ext>
    </p:extLst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94499"/>
      </p:ext>
    </p:extLst>
  </p:cSld>
  <p:clrMapOvr>
    <a:masterClrMapping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53903"/>
      </p:ext>
    </p:extLst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7974"/>
      </p:ext>
    </p:extLst>
  </p:cSld>
  <p:clrMapOvr>
    <a:masterClrMapping/>
  </p:clrMapOvr>
  <p:transition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91634"/>
      </p:ext>
    </p:extLst>
  </p:cSld>
  <p:clrMapOvr>
    <a:masterClrMapping/>
  </p:clrMapOvr>
  <p:transition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4814"/>
      </p:ext>
    </p:extLst>
  </p:cSld>
  <p:clrMapOvr>
    <a:masterClrMapping/>
  </p:clrMapOvr>
  <p:transition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2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68783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53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05565"/>
      </p:ext>
    </p:extLst>
  </p:cSld>
  <p:clrMapOvr>
    <a:masterClrMapping/>
  </p:clrMapOvr>
  <p:transition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38924"/>
      </p:ext>
    </p:extLst>
  </p:cSld>
  <p:clrMapOvr>
    <a:masterClrMapping/>
  </p:clrMapOvr>
  <p:transition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591064"/>
      </p:ext>
    </p:extLst>
  </p:cSld>
  <p:clrMapOvr>
    <a:masterClrMapping/>
  </p:clrMapOvr>
  <p:transition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617571"/>
      </p:ext>
    </p:extLst>
  </p:cSld>
  <p:clrMapOvr>
    <a:masterClrMapping/>
  </p:clrMapOvr>
  <p:transition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34705"/>
      </p:ext>
    </p:extLst>
  </p:cSld>
  <p:clrMapOvr>
    <a:masterClrMapping/>
  </p:clrMapOvr>
  <p:transition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07014"/>
      </p:ext>
    </p:extLst>
  </p:cSld>
  <p:clrMapOvr>
    <a:masterClrMapping/>
  </p:clrMapOvr>
  <p:transition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5031"/>
      </p:ext>
    </p:extLst>
  </p:cSld>
  <p:clrMapOvr>
    <a:masterClrMapping/>
  </p:clrMapOvr>
  <p:transition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064071"/>
      </p:ext>
    </p:extLst>
  </p:cSld>
  <p:clrMapOvr>
    <a:masterClrMapping/>
  </p:clrMapOvr>
  <p:transition>
    <p:pull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95437"/>
      </p:ext>
    </p:extLst>
  </p:cSld>
  <p:clrMapOvr>
    <a:masterClrMapping/>
  </p:clrMapOvr>
  <p:transition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13734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6657-9F45-4210-8F85-BE14DBFB3B2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004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53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149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1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80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183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999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35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877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8" y="18203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3" y="95673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26" indent="0">
              <a:buNone/>
              <a:defRPr sz="700"/>
            </a:lvl2pPr>
            <a:lvl3pPr marL="512052" indent="0">
              <a:buNone/>
              <a:defRPr sz="600"/>
            </a:lvl3pPr>
            <a:lvl4pPr marL="768078" indent="0">
              <a:buNone/>
              <a:defRPr sz="500"/>
            </a:lvl4pPr>
            <a:lvl5pPr marL="1024104" indent="0">
              <a:buNone/>
              <a:defRPr sz="500"/>
            </a:lvl5pPr>
            <a:lvl6pPr marL="1280130" indent="0">
              <a:buNone/>
              <a:defRPr sz="500"/>
            </a:lvl6pPr>
            <a:lvl7pPr marL="1536156" indent="0">
              <a:buNone/>
              <a:defRPr sz="500"/>
            </a:lvl7pPr>
            <a:lvl8pPr marL="1792181" indent="0">
              <a:buNone/>
              <a:defRPr sz="500"/>
            </a:lvl8pPr>
            <a:lvl9pPr marL="204820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762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071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38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554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1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6187-5F10-0D71-5C48-6EA1AF73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55BB1-4D10-38A5-6F57-2099EF7B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0561-4641-1B32-BB8D-54AFA3CC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F44-B9CE-782A-93AD-F06B751D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BAAE-3FE6-27B1-2A05-F3AA7AF1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43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6646-171C-3B7E-02CB-3533E29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D6E7-1011-86C2-C7EE-312E490A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1983-73EE-6BE4-8379-857E0708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F2D5-31B4-B421-E0B9-06418DB5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5FDB-37C9-ED81-F470-E80B3013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23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A4F8-E014-3F3F-DB2A-B671F484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2C77-D31A-4E96-2105-5DC006BF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68C0-4454-1C87-DB9D-27D2BED5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071FB-1293-B8B0-7DAB-88D629E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012-1C95-629A-ED45-9B3E3631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84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1249-BDCC-0B30-9226-37AF722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138-F463-4B7D-DED1-A01C64AE8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9548-10E0-B2B6-100B-A69E54497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B4B6-6BD2-D0D6-CDC6-22183E9F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320CB-653C-A953-4A6F-52CEF0C8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6BE42-A16C-A1D6-1BBA-0BDFC9B9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8EAE-4712-D90D-EDFF-AD8F99D3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1044-525D-448A-8203-93CB3266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47D29-D04A-6208-02B7-D0D2869C0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DFE7-CE31-A0AC-BD8E-F6D1B760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376-E0A0-3D19-EADB-39B536A39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A62B6-C600-7DE3-54E7-9473D1F4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4D024-0018-C3F4-0C99-AC1F280C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729CB-9F0D-FB29-F337-144DBA2A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09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AF66-2A64-8D18-069C-95DB1C66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210F4-A0EB-2B2B-712F-15B193D9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38F6F-A984-A1E4-1489-2BDA7E26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7345D-F01D-2775-C48B-9376878B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3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26" indent="0">
              <a:buNone/>
              <a:defRPr sz="1600"/>
            </a:lvl2pPr>
            <a:lvl3pPr marL="512052" indent="0">
              <a:buNone/>
              <a:defRPr sz="1300"/>
            </a:lvl3pPr>
            <a:lvl4pPr marL="768078" indent="0">
              <a:buNone/>
              <a:defRPr sz="1100"/>
            </a:lvl4pPr>
            <a:lvl5pPr marL="1024104" indent="0">
              <a:buNone/>
              <a:defRPr sz="1100"/>
            </a:lvl5pPr>
            <a:lvl6pPr marL="1280130" indent="0">
              <a:buNone/>
              <a:defRPr sz="1100"/>
            </a:lvl6pPr>
            <a:lvl7pPr marL="1536156" indent="0">
              <a:buNone/>
              <a:defRPr sz="1100"/>
            </a:lvl7pPr>
            <a:lvl8pPr marL="1792181" indent="0">
              <a:buNone/>
              <a:defRPr sz="1100"/>
            </a:lvl8pPr>
            <a:lvl9pPr marL="2048208" indent="0">
              <a:buNone/>
              <a:defRPr sz="1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8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26" indent="0">
              <a:buNone/>
              <a:defRPr sz="700"/>
            </a:lvl2pPr>
            <a:lvl3pPr marL="512052" indent="0">
              <a:buNone/>
              <a:defRPr sz="600"/>
            </a:lvl3pPr>
            <a:lvl4pPr marL="768078" indent="0">
              <a:buNone/>
              <a:defRPr sz="500"/>
            </a:lvl4pPr>
            <a:lvl5pPr marL="1024104" indent="0">
              <a:buNone/>
              <a:defRPr sz="500"/>
            </a:lvl5pPr>
            <a:lvl6pPr marL="1280130" indent="0">
              <a:buNone/>
              <a:defRPr sz="500"/>
            </a:lvl6pPr>
            <a:lvl7pPr marL="1536156" indent="0">
              <a:buNone/>
              <a:defRPr sz="500"/>
            </a:lvl7pPr>
            <a:lvl8pPr marL="1792181" indent="0">
              <a:buNone/>
              <a:defRPr sz="500"/>
            </a:lvl8pPr>
            <a:lvl9pPr marL="204820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8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B20F0-FDBD-B6E6-10E0-4F37FFAB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F9D08-EEED-81D9-961A-F7A90B82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BE32-3A92-A7F3-F2C9-8346D58C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49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1709-3518-2008-C91D-CCF1F2BC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CBC8-EA52-1931-0630-99ED410B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6696E-D402-863B-B894-BDFA3BAB2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A718-CF30-6A89-B033-B84B62DA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731C-A8F7-19D9-6A1C-E80DE8F6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85DD7-A0D5-1426-FE8D-66924E09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89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DD3F-6B66-C0C4-C878-E8A8A759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1477D-7D35-4DD4-2E60-AB6383444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23BCB-2F03-60BD-E9D7-F6AC8978A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9DA0-75F7-61A7-2D68-F4EABFF5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84CE-B223-ADB1-7C26-4311BE1A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E00E0-DDDE-9948-ADFF-C7D14879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74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9AA0-A5AF-88A4-380F-D5D1DEBA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D087-0E92-92D7-ED7E-83337A23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B3B-6AB6-7DB0-CCF8-608847C9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CFB8-39A5-56FD-F306-5BD7D0C8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ED3-F9C9-2A58-C404-5532D49C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13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D54F4-19E8-1518-AF5B-D9B93BAC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48793-300B-BFA7-910F-974E01CC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A6AE-76A1-9FEF-5814-B504E2F9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215C-ED92-4286-2378-DECF8BE1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1687-A7D1-971B-86D7-3D9FEA58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20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DC027-3688-4BB5-9CB6-C5D4F80D4C0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276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FE7BF-570E-4B38-AADE-C488144BCD3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647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C8FB2-5473-40B4-91AC-F5A13CB094D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428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0E666-2F71-4156-8189-0581BB97CF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720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58584-9E64-458F-BCF0-0BAE9FAAB41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3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5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52"/>
              <a:t>11/29/2023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5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205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0" indent="-192020" algn="l" defTabSz="5120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42" indent="-160017" algn="l" defTabSz="51205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65" indent="-128013" algn="l" defTabSz="51205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91" indent="-128013" algn="l" defTabSz="51205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17" indent="-128013" algn="l" defTabSz="51205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43" indent="-128013" algn="l" defTabSz="512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69" indent="-128013" algn="l" defTabSz="512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5" indent="-128013" algn="l" defTabSz="512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20" indent="-128013" algn="l" defTabSz="5120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26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52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78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04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30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56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181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08" algn="l" defTabSz="5120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8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94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3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8615-59F8-4B99-9CFA-3ED665BE21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658E0-75CF-40D2-B112-D7BF1ED30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33DE9-CCE4-AAFF-9DA9-7BC5D4CF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3310E-2F56-05A8-937F-B5474866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7B94-0579-9743-D802-B42D0852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FF92A4-EE7F-4A08-8703-50FD482916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4282-5450-FDBE-A6B0-D95DB292C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4C13-3D2A-BCC7-F8F3-0DC596D0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77C8431-1E82-4F49-BB10-0AEEBF487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A5310-6ABE-4951-B754-4015C0F564B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5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7" Type="http://schemas.openxmlformats.org/officeDocument/2006/relationships/image" Target="../media/image17.png"/><Relationship Id="rId46" Type="http://schemas.openxmlformats.org/officeDocument/2006/relationships/image" Target="../media/image16.png"/><Relationship Id="rId3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5" Type="http://schemas.openxmlformats.org/officeDocument/2006/relationships/image" Target="NULL"/><Relationship Id="rId48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3" Type="http://schemas.openxmlformats.org/officeDocument/2006/relationships/image" Target="NULL"/><Relationship Id="rId46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1.png"/><Relationship Id="rId44" Type="http://schemas.openxmlformats.org/officeDocument/2006/relationships/image" Target="../media/image16.png"/><Relationship Id="rId31" Type="http://schemas.openxmlformats.org/officeDocument/2006/relationships/image" Target="../media/image29.svg"/><Relationship Id="rId43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46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5" Type="http://schemas.openxmlformats.org/officeDocument/2006/relationships/image" Target="NULL"/><Relationship Id="rId48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27.gif"/><Relationship Id="rId46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5" Type="http://schemas.openxmlformats.org/officeDocument/2006/relationships/image" Target="NULL"/><Relationship Id="rId49" Type="http://schemas.openxmlformats.org/officeDocument/2006/relationships/image" Target="../media/image25.png"/><Relationship Id="rId48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43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catlinhschool.edu.vn/AdvRotator/Navigate.aspx?src=http://www.nxbkimdong.com.vn/?page=cat&amp;CatId=66" TargetMode="External"/><Relationship Id="rId1" Type="http://schemas.openxmlformats.org/officeDocument/2006/relationships/slideLayout" Target="../slideLayouts/slideLayout108.xml"/><Relationship Id="rId4" Type="http://schemas.openxmlformats.org/officeDocument/2006/relationships/image" Target="http://www.catlinhschool.edu.vn/Data/Images/Adv/Book-03-june.gif" TargetMode="External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20.png"/><Relationship Id="rId13" Type="http://schemas.openxmlformats.org/officeDocument/2006/relationships/image" Target="../media/image12.svg"/><Relationship Id="rId3" Type="http://schemas.openxmlformats.org/officeDocument/2006/relationships/image" Target="../media/image32.png"/><Relationship Id="rId42" Type="http://schemas.openxmlformats.org/officeDocument/2006/relationships/image" Target="../media/image34.png"/><Relationship Id="rId38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37" Type="http://schemas.openxmlformats.org/officeDocument/2006/relationships/image" Target="NULL"/><Relationship Id="rId40" Type="http://schemas.openxmlformats.org/officeDocument/2006/relationships/image" Target="../media/image220.png"/><Relationship Id="rId44" Type="http://schemas.openxmlformats.org/officeDocument/2006/relationships/image" Target="../media/image28.png"/><Relationship Id="rId43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7" Type="http://schemas.openxmlformats.org/officeDocument/2006/relationships/image" Target="../media/image7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6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34" Type="http://schemas.openxmlformats.org/officeDocument/2006/relationships/image" Target="../media/image41.png"/><Relationship Id="rId7" Type="http://schemas.openxmlformats.org/officeDocument/2006/relationships/image" Target="../media/image40.png"/><Relationship Id="rId3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microsoft.com/office/2007/relationships/hdphoto" Target="../media/hdphoto3.wdp"/><Relationship Id="rId35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8.png"/><Relationship Id="rId11" Type="http://schemas.openxmlformats.org/officeDocument/2006/relationships/image" Target="../media/image52.emf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6.png"/><Relationship Id="rId9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7" Type="http://schemas.openxmlformats.org/officeDocument/2006/relationships/image" Target="../media/image55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4.wmf"/><Relationship Id="rId5" Type="http://schemas.openxmlformats.org/officeDocument/2006/relationships/image" Target="../media/image23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1.gif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wmf"/><Relationship Id="rId11" Type="http://schemas.openxmlformats.org/officeDocument/2006/relationships/hyperlink" Target="../Tai%20lieu%20bai%20tham%20luan%20hoc%20tap/phan%20mem%20toan%20sketchpad.exe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9" Type="http://schemas.openxmlformats.org/officeDocument/2006/relationships/image" Target="../media/image28.png"/><Relationship Id="rId38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Relationship Id="rId37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2.svg"/><Relationship Id="rId4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" Type="http://schemas.openxmlformats.org/officeDocument/2006/relationships/image" Target="NULL"/><Relationship Id="rId44" Type="http://schemas.openxmlformats.org/officeDocument/2006/relationships/image" Target="../media/image9.png"/><Relationship Id="rId4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2.svg"/><Relationship Id="rId42" Type="http://schemas.openxmlformats.org/officeDocument/2006/relationships/image" Target="../media/image11.emf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5.png"/><Relationship Id="rId5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2.svg"/><Relationship Id="rId42" Type="http://schemas.openxmlformats.org/officeDocument/2006/relationships/image" Target="../media/image1.jpe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5.png"/><Relationship Id="rId5" Type="http://schemas.openxmlformats.org/officeDocument/2006/relationships/image" Target="NULL"/><Relationship Id="rId4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0"/>
            <a:ext cx="8915400" cy="6692325"/>
            <a:chOff x="2552362" y="2539615"/>
            <a:chExt cx="5300109" cy="4234042"/>
          </a:xfrm>
        </p:grpSpPr>
        <p:pic>
          <p:nvPicPr>
            <p:cNvPr id="5" name="Picture 2" descr="Co the em chua biet Trong tam tam gia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62" y="2539615"/>
              <a:ext cx="5300109" cy="423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761883" y="3429552"/>
              <a:ext cx="47576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>
                  <a:solidFill>
                    <a:srgbClr val="CC3300"/>
                  </a:solidFill>
                  <a:latin typeface="Calibri"/>
                </a:rPr>
                <a:t>G</a:t>
              </a:r>
            </a:p>
          </p:txBody>
        </p:sp>
      </p:grpSp>
      <p:sp>
        <p:nvSpPr>
          <p:cNvPr id="7" name="Rectangle 4"/>
          <p:cNvSpPr/>
          <p:nvPr/>
        </p:nvSpPr>
        <p:spPr>
          <a:xfrm>
            <a:off x="1600200" y="533400"/>
            <a:ext cx="5943600" cy="67389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3948346"/>
            <a:ext cx="8991600" cy="12430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vi-VN" sz="3000" b="1" kern="0" dirty="0" smtClean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KẾ HOẠCH BÀI DẠY STEM </a:t>
            </a:r>
            <a:br>
              <a:rPr lang="vi-VN" sz="3000" b="1" kern="0" dirty="0" smtClean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lang="vi-VN" sz="3000" b="1" kern="0" dirty="0" smtClean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SỰ ĐỒNG QUY CỦA BA ĐƯỜNG TRUNG TUYẾN </a:t>
            </a:r>
            <a:endParaRPr lang="vi-VN" sz="3000" b="1" kern="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6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2438400" y="279400"/>
            <a:ext cx="5334000" cy="9398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 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266704" y="1600200"/>
            <a:ext cx="3029921" cy="4891784"/>
            <a:chOff x="0" y="-907082"/>
            <a:chExt cx="4667364" cy="7693286"/>
          </a:xfrm>
        </p:grpSpPr>
        <p:sp>
          <p:nvSpPr>
            <p:cNvPr id="3" name="Freeform 3"/>
            <p:cNvSpPr/>
            <p:nvPr/>
          </p:nvSpPr>
          <p:spPr>
            <a:xfrm>
              <a:off x="0" y="-907082"/>
              <a:ext cx="4667364" cy="7693286"/>
            </a:xfrm>
            <a:custGeom>
              <a:avLst/>
              <a:gdLst/>
              <a:ahLst/>
              <a:cxnLst/>
              <a:rect l="l" t="t" r="r" b="b"/>
              <a:pathLst>
                <a:path w="5358564" h="6786204">
                  <a:moveTo>
                    <a:pt x="5234104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4105" y="0"/>
                  </a:lnTo>
                  <a:cubicBezTo>
                    <a:pt x="5302684" y="0"/>
                    <a:pt x="5358564" y="55880"/>
                    <a:pt x="5358564" y="124460"/>
                  </a:cubicBezTo>
                  <a:lnTo>
                    <a:pt x="5358564" y="6661744"/>
                  </a:lnTo>
                  <a:cubicBezTo>
                    <a:pt x="5358564" y="6730324"/>
                    <a:pt x="5302684" y="6786204"/>
                    <a:pt x="5234105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6407" y="3654678"/>
            <a:ext cx="2910508" cy="3203322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3352703" y="2540708"/>
            <a:ext cx="780079" cy="79525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1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099" y="2211761"/>
            <a:ext cx="4465320" cy="2179212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đồng quy của ba đường trung tuyến trong một tam giác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6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270966" y="133276"/>
            <a:ext cx="9391494" cy="123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5210" y="-6469"/>
            <a:ext cx="9144000" cy="144054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>
              <a:lnSpc>
                <a:spcPct val="150000"/>
              </a:lnSpc>
              <a:spcBef>
                <a:spcPts val="336"/>
              </a:spcBef>
              <a:spcAft>
                <a:spcPts val="448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đồng quy của ba đường trung tuyến trong một tam giác</a:t>
            </a:r>
          </a:p>
        </p:txBody>
      </p:sp>
      <p:pic>
        <p:nvPicPr>
          <p:cNvPr id="2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-283029" y="2566468"/>
            <a:ext cx="702557" cy="878195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924800" y="6010198"/>
            <a:ext cx="903990" cy="974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49" y="1368769"/>
            <a:ext cx="7304101" cy="605704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r>
              <a:rPr lang="nl-NL" sz="3600" b="1" dirty="0" smtClean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1.1. Đ</a:t>
            </a:r>
            <a:r>
              <a:rPr lang="vi-VN" sz="3600" b="1" dirty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ờng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tuyến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163" y="1974473"/>
            <a:ext cx="5229437" cy="202147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Cho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 giác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 điểm M của cạnh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9" y="5181600"/>
            <a:ext cx="8148196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757890" y="2010332"/>
            <a:ext cx="3306310" cy="1933726"/>
            <a:chOff x="0" y="672"/>
            <a:chExt cx="3308" cy="2095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3308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087" y="2285"/>
              <a:ext cx="545" cy="426"/>
              <a:chOff x="1039" y="2621"/>
              <a:chExt cx="545" cy="426"/>
            </a:xfrm>
          </p:grpSpPr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" y="2621"/>
                <a:ext cx="545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816" y="2256"/>
              <a:ext cx="1360" cy="152"/>
              <a:chOff x="816" y="2200"/>
              <a:chExt cx="1360" cy="152"/>
            </a:xfrm>
          </p:grpSpPr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816" y="2208"/>
                <a:ext cx="32" cy="144"/>
                <a:chOff x="816" y="2208"/>
                <a:chExt cx="32" cy="144"/>
              </a:xfrm>
            </p:grpSpPr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>
                <a:off x="2144" y="2200"/>
                <a:ext cx="32" cy="144"/>
                <a:chOff x="816" y="2208"/>
                <a:chExt cx="32" cy="144"/>
              </a:xfrm>
            </p:grpSpPr>
            <p:sp>
              <p:nvSpPr>
                <p:cNvPr id="27" name="Line 13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Line 14"/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71692" y="4090968"/>
            <a:ext cx="8949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BC)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4" grpId="0"/>
      <p:bldP spid="4" grpId="1"/>
      <p:bldP spid="12" grpId="0"/>
      <p:bldP spid="16" grpId="2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00600" y="524888"/>
                <a:ext cx="4191000" cy="1477328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∆</m:t>
                    </m:r>
                  </m:oMath>
                </a14:m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kumimoji="0" 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kumimoji="0" lang="en-US" sz="3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kumimoji="0" 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kumimoji="0" 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24888"/>
                <a:ext cx="41910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2878" t="-4016" r="-2014" b="-10040"/>
                </a:stretch>
              </a:blipFill>
              <a:ln>
                <a:solidFill>
                  <a:srgbClr val="4F81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66800" y="54102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567181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487253"/>
            <a:ext cx="3600000" cy="28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6" y="2529679"/>
            <a:ext cx="3619048" cy="286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57200"/>
                <a:ext cx="403860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ND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MNP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"/>
                <a:ext cx="4038600" cy="1661993"/>
              </a:xfrm>
              <a:prstGeom prst="rect">
                <a:avLst/>
              </a:prstGeom>
              <a:blipFill rotWithShape="1">
                <a:blip r:embed="rId5"/>
                <a:stretch>
                  <a:fillRect l="-3172" t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2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/>
          <p:nvPr/>
        </p:nvGrpSpPr>
        <p:grpSpPr>
          <a:xfrm>
            <a:off x="-800100" y="6651669"/>
            <a:ext cx="10417121" cy="1212607"/>
            <a:chOff x="0" y="0"/>
            <a:chExt cx="3762534" cy="328484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2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>
            <a:off x="8754626" y="1543685"/>
            <a:ext cx="702557" cy="878195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90500" y="5647654"/>
            <a:ext cx="903990" cy="974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7692" y="1418975"/>
            <a:ext cx="7784263" cy="13443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  <a:spcBef>
                <a:spcPts val="336"/>
              </a:spcBef>
              <a:spcAft>
                <a:spcPts val="336"/>
              </a:spcAft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08" y="1466062"/>
            <a:ext cx="571500" cy="436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985907" y="5340068"/>
            <a:ext cx="2095500" cy="1517932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115243" y="3968447"/>
            <a:ext cx="1208314" cy="1411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6079" y="2523745"/>
            <a:ext cx="7557406" cy="178942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448"/>
              </a:spcAft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" y="3086054"/>
            <a:ext cx="2372189" cy="2630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90" y="2762728"/>
            <a:ext cx="1104900" cy="39026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37210"/>
            <a:ext cx="9144000" cy="123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89374" y="-176982"/>
            <a:ext cx="9144000" cy="1618802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514350" indent="-514350" algn="ctr">
              <a:lnSpc>
                <a:spcPct val="150000"/>
              </a:lnSpc>
              <a:spcBef>
                <a:spcPts val="336"/>
              </a:spcBef>
              <a:spcAft>
                <a:spcPts val="448"/>
              </a:spcAft>
              <a:buAutoNum type="arabicPeriod"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quy của ba đường trung tuyến </a:t>
            </a:r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36"/>
              </a:spcBef>
              <a:spcAft>
                <a:spcPts val="448"/>
              </a:spcAft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tam giác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714" y="4800015"/>
            <a:ext cx="5902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Mỗi tam giác có </a:t>
            </a:r>
            <a:r>
              <a:rPr lang="vi-VN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nl-NL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tuyến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4965837" y="480503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3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0973" y="3978997"/>
            <a:ext cx="63450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36"/>
              </a:spcBef>
              <a:spcAft>
                <a:spcPts val="336"/>
              </a:spcAft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  <p:bldP spid="3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8487921" y="101884"/>
            <a:ext cx="702557" cy="878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6740" y="-59473"/>
            <a:ext cx="7682410" cy="544149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1.2. </a:t>
            </a:r>
            <a:r>
              <a:rPr lang="vi-VN" sz="3200" b="1" dirty="0" smtClean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 </a:t>
            </a:r>
            <a:r>
              <a:rPr lang="vi-VN" sz="3200" b="1" dirty="0">
                <a:solidFill>
                  <a:srgbClr val="1F497D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 quy của ba đường trung tuyến</a:t>
            </a:r>
            <a:endParaRPr lang="en-US" sz="32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9821"/>
            <a:ext cx="501940" cy="624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573" y="1009020"/>
            <a:ext cx="896927" cy="55953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</a:t>
            </a:r>
            <a:r>
              <a:rPr lang="nl-NL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824" y="1508884"/>
            <a:ext cx="8702376" cy="263702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spcBef>
                <a:spcPts val="336"/>
              </a:spcBef>
              <a:spcAft>
                <a:spcPts val="448"/>
              </a:spcAft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2880" y="-59473"/>
            <a:ext cx="1257300" cy="1200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823" y="4168723"/>
            <a:ext cx="8495099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580" y="5191541"/>
            <a:ext cx="849510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Gấp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58" y="6315241"/>
            <a:ext cx="85255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8267704" y="228605"/>
            <a:ext cx="702557" cy="878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4" y="368603"/>
            <a:ext cx="7682410" cy="544149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marL="0" marR="0" lvl="0" indent="0" algn="l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1.2.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 quy của ba đường trung tuyến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9821"/>
            <a:ext cx="501940" cy="624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573" y="1009020"/>
            <a:ext cx="896927" cy="55953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marL="0" marR="0" lvl="0" indent="0" algn="l" defTabSz="9143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1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600" y="1508884"/>
            <a:ext cx="7725177" cy="306791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0" marR="0" lvl="0" indent="0" algn="just" defTabSz="914372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44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(H.9.28).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7" y="4464770"/>
            <a:ext cx="1823914" cy="2129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2446" y="4283961"/>
            <a:ext cx="5529161" cy="1395664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0" marR="0" lvl="0" indent="0" algn="just" defTabSz="9143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4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3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4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41607" y="5519550"/>
            <a:ext cx="1257300" cy="12009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2518" y="5903893"/>
            <a:ext cx="7200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 descr="ag00218_"/>
          <p:cNvPicPr>
            <a:picLocks noChangeAspect="1" noChangeArrowheads="1" noCrop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0413">
            <a:off x="1337203" y="5806124"/>
            <a:ext cx="5667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4266"/>
            <a:ext cx="129060" cy="17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206" tIns="25603" rIns="51206" bIns="25603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9100" y="2579598"/>
            <a:ext cx="129060" cy="17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206" tIns="25603" rIns="51206" bIns="25603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172200"/>
            <a:ext cx="9144000" cy="96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4659521"/>
            <a:ext cx="774296" cy="1205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4" y="268915"/>
            <a:ext cx="501940" cy="624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088" y="13917"/>
            <a:ext cx="3133319" cy="70188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  <a:r>
              <a:rPr lang="nl-NL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HĐ nhóm 4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078" y="787400"/>
            <a:ext cx="7725177" cy="306791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Trên mảnh giấy kẻ ô vuông, mỗi chiều 10 ô, hãy đếm dòng,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đánh dấu các đỉnh A,B,C rồi vẽ tam giác ABC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(H.9,29).Vẽ hai đường trung tuyến BN, CP, chúng cắt nhau tại G, tia AG cắt cạnh BC tại M.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AM có phải đường trung tuyến của tam giác ABC không ?</a:t>
            </a: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Hãy xác định các tỉ số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77467" y="3235238"/>
                <a:ext cx="1789066" cy="658860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𝐺𝐴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𝑀𝐴</m:t>
                          </m:r>
                        </m:den>
                      </m:f>
                      <m:r>
                        <a:rPr lang="en-US" sz="2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𝐺𝐵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𝑁𝐵</m:t>
                          </m:r>
                        </m:den>
                      </m:f>
                      <m:r>
                        <a:rPr lang="en-US" sz="2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𝐺𝐶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467" y="3235238"/>
                <a:ext cx="1789066" cy="6588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4" y="3222683"/>
            <a:ext cx="1812501" cy="2808360"/>
          </a:xfrm>
          <a:prstGeom prst="rect">
            <a:avLst/>
          </a:prstGeom>
        </p:spPr>
      </p:pic>
      <p:pic>
        <p:nvPicPr>
          <p:cNvPr id="18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>
            <a:off x="8277338" y="241174"/>
            <a:ext cx="753934" cy="9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8491" y="204309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A,B,C.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988" y="3389968"/>
            <a:ext cx="436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 2: Vẽ tam giác ABC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7820" y="4365472"/>
            <a:ext cx="4517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BN, CP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61" y="533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HĐ2: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48200" y="533400"/>
            <a:ext cx="0" cy="6234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5" descr="Tủ sách vàng [825]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38" y="5718174"/>
            <a:ext cx="1219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52"/>
          <p:cNvGrpSpPr>
            <a:grpSpLocks/>
          </p:cNvGrpSpPr>
          <p:nvPr/>
        </p:nvGrpSpPr>
        <p:grpSpPr bwMode="auto">
          <a:xfrm>
            <a:off x="5162076" y="1947862"/>
            <a:ext cx="3624262" cy="3624263"/>
            <a:chOff x="2570" y="1372"/>
            <a:chExt cx="2283" cy="2283"/>
          </a:xfrm>
        </p:grpSpPr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2578" y="1372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2570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2797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3023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3250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477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704" y="1380"/>
              <a:ext cx="15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930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4157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4384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4610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4837" y="1380"/>
              <a:ext cx="16" cy="226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2578" y="1598"/>
              <a:ext cx="2267" cy="17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2578" y="1825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2578" y="2052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2578" y="2279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2578" y="2505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2578" y="2734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31"/>
            <p:cNvSpPr>
              <a:spLocks noChangeArrowheads="1"/>
            </p:cNvSpPr>
            <p:nvPr/>
          </p:nvSpPr>
          <p:spPr bwMode="auto">
            <a:xfrm>
              <a:off x="2578" y="2959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2578" y="3186"/>
              <a:ext cx="2267" cy="15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2578" y="3412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2578" y="3639"/>
              <a:ext cx="2267" cy="16"/>
            </a:xfrm>
            <a:prstGeom prst="rect">
              <a:avLst/>
            </a:prstGeom>
            <a:solidFill>
              <a:srgbClr val="E35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6903563" y="1482725"/>
            <a:ext cx="17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17"/>
                </a:solidFill>
                <a:effectLst/>
                <a:uLnTx/>
                <a:uFillTx/>
                <a:latin typeface="VNI-Helve-Condense" pitchFamily="2" charset="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473226" y="5659437"/>
            <a:ext cx="17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17"/>
                </a:solidFill>
                <a:effectLst/>
                <a:uLnTx/>
                <a:uFillTx/>
                <a:latin typeface="VNI-Helve-Condense" pitchFamily="2" charset="0"/>
                <a:ea typeface="+mn-ea"/>
                <a:cs typeface="+mn-cs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8475188" y="4478337"/>
            <a:ext cx="17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17"/>
                </a:solidFill>
                <a:effectLst/>
                <a:uLnTx/>
                <a:uFillTx/>
                <a:latin typeface="VNI-Helve-Condense" pitchFamily="2" charset="0"/>
                <a:ea typeface="+mn-ea"/>
                <a:cs typeface="+mn-cs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6960713" y="1960562"/>
            <a:ext cx="36513" cy="3249613"/>
          </a:xfrm>
          <a:prstGeom prst="rect">
            <a:avLst/>
          </a:pr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8"/>
          <p:cNvGrpSpPr>
            <a:grpSpLocks/>
          </p:cNvGrpSpPr>
          <p:nvPr/>
        </p:nvGrpSpPr>
        <p:grpSpPr bwMode="auto">
          <a:xfrm>
            <a:off x="5519263" y="1951037"/>
            <a:ext cx="2917825" cy="3635375"/>
            <a:chOff x="476" y="1374"/>
            <a:chExt cx="1838" cy="2290"/>
          </a:xfrm>
        </p:grpSpPr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476" y="1375"/>
              <a:ext cx="932" cy="2281"/>
            </a:xfrm>
            <a:custGeom>
              <a:avLst/>
              <a:gdLst>
                <a:gd name="T0" fmla="*/ 2796 w 2796"/>
                <a:gd name="T1" fmla="*/ 26 h 6843"/>
                <a:gd name="T2" fmla="*/ 67 w 2796"/>
                <a:gd name="T3" fmla="*/ 6843 h 6843"/>
                <a:gd name="T4" fmla="*/ 0 w 2796"/>
                <a:gd name="T5" fmla="*/ 6816 h 6843"/>
                <a:gd name="T6" fmla="*/ 2729 w 2796"/>
                <a:gd name="T7" fmla="*/ 0 h 6843"/>
                <a:gd name="T8" fmla="*/ 2796 w 2796"/>
                <a:gd name="T9" fmla="*/ 26 h 6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6" h="6843">
                  <a:moveTo>
                    <a:pt x="2796" y="26"/>
                  </a:moveTo>
                  <a:lnTo>
                    <a:pt x="67" y="6843"/>
                  </a:lnTo>
                  <a:lnTo>
                    <a:pt x="0" y="6816"/>
                  </a:lnTo>
                  <a:lnTo>
                    <a:pt x="2729" y="0"/>
                  </a:lnTo>
                  <a:lnTo>
                    <a:pt x="2796" y="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1386" y="1374"/>
              <a:ext cx="928" cy="1826"/>
            </a:xfrm>
            <a:custGeom>
              <a:avLst/>
              <a:gdLst>
                <a:gd name="T0" fmla="*/ 65 w 2786"/>
                <a:gd name="T1" fmla="*/ 0 h 5478"/>
                <a:gd name="T2" fmla="*/ 2786 w 2786"/>
                <a:gd name="T3" fmla="*/ 5446 h 5478"/>
                <a:gd name="T4" fmla="*/ 2722 w 2786"/>
                <a:gd name="T5" fmla="*/ 5478 h 5478"/>
                <a:gd name="T6" fmla="*/ 0 w 2786"/>
                <a:gd name="T7" fmla="*/ 33 h 5478"/>
                <a:gd name="T8" fmla="*/ 65 w 2786"/>
                <a:gd name="T9" fmla="*/ 0 h 5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6" h="5478">
                  <a:moveTo>
                    <a:pt x="65" y="0"/>
                  </a:moveTo>
                  <a:lnTo>
                    <a:pt x="2786" y="5446"/>
                  </a:lnTo>
                  <a:lnTo>
                    <a:pt x="2722" y="5478"/>
                  </a:lnTo>
                  <a:lnTo>
                    <a:pt x="0" y="3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484" y="3181"/>
              <a:ext cx="1826" cy="483"/>
            </a:xfrm>
            <a:custGeom>
              <a:avLst/>
              <a:gdLst>
                <a:gd name="T0" fmla="*/ 5480 w 5480"/>
                <a:gd name="T1" fmla="*/ 69 h 1447"/>
                <a:gd name="T2" fmla="*/ 18 w 5480"/>
                <a:gd name="T3" fmla="*/ 1447 h 1447"/>
                <a:gd name="T4" fmla="*/ 0 w 5480"/>
                <a:gd name="T5" fmla="*/ 1376 h 1447"/>
                <a:gd name="T6" fmla="*/ 5461 w 5480"/>
                <a:gd name="T7" fmla="*/ 0 h 1447"/>
                <a:gd name="T8" fmla="*/ 5480 w 5480"/>
                <a:gd name="T9" fmla="*/ 69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0" h="1447">
                  <a:moveTo>
                    <a:pt x="5480" y="69"/>
                  </a:moveTo>
                  <a:lnTo>
                    <a:pt x="18" y="1447"/>
                  </a:lnTo>
                  <a:lnTo>
                    <a:pt x="0" y="1376"/>
                  </a:lnTo>
                  <a:lnTo>
                    <a:pt x="5461" y="0"/>
                  </a:lnTo>
                  <a:lnTo>
                    <a:pt x="5480" y="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Freeform 43"/>
          <p:cNvSpPr>
            <a:spLocks/>
          </p:cNvSpPr>
          <p:nvPr/>
        </p:nvSpPr>
        <p:spPr bwMode="auto">
          <a:xfrm>
            <a:off x="5514501" y="3379787"/>
            <a:ext cx="2198687" cy="2200275"/>
          </a:xfrm>
          <a:custGeom>
            <a:avLst/>
            <a:gdLst>
              <a:gd name="T0" fmla="*/ 51 w 4154"/>
              <a:gd name="T1" fmla="*/ 4158 h 4158"/>
              <a:gd name="T2" fmla="*/ 4154 w 4154"/>
              <a:gd name="T3" fmla="*/ 51 h 4158"/>
              <a:gd name="T4" fmla="*/ 4103 w 4154"/>
              <a:gd name="T5" fmla="*/ 0 h 4158"/>
              <a:gd name="T6" fmla="*/ 0 w 4154"/>
              <a:gd name="T7" fmla="*/ 4107 h 4158"/>
              <a:gd name="T8" fmla="*/ 51 w 4154"/>
              <a:gd name="T9" fmla="*/ 4158 h 4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4" h="4158">
                <a:moveTo>
                  <a:pt x="51" y="4158"/>
                </a:moveTo>
                <a:lnTo>
                  <a:pt x="4154" y="51"/>
                </a:lnTo>
                <a:lnTo>
                  <a:pt x="4103" y="0"/>
                </a:lnTo>
                <a:lnTo>
                  <a:pt x="0" y="4107"/>
                </a:lnTo>
                <a:lnTo>
                  <a:pt x="51" y="4158"/>
                </a:lnTo>
                <a:close/>
              </a:path>
            </a:pathLst>
          </a:cu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6252688" y="3740150"/>
            <a:ext cx="2190750" cy="1116012"/>
          </a:xfrm>
          <a:custGeom>
            <a:avLst/>
            <a:gdLst>
              <a:gd name="T0" fmla="*/ 0 w 4141"/>
              <a:gd name="T1" fmla="*/ 64 h 2108"/>
              <a:gd name="T2" fmla="*/ 4110 w 4141"/>
              <a:gd name="T3" fmla="*/ 2108 h 2108"/>
              <a:gd name="T4" fmla="*/ 4141 w 4141"/>
              <a:gd name="T5" fmla="*/ 2043 h 2108"/>
              <a:gd name="T6" fmla="*/ 31 w 4141"/>
              <a:gd name="T7" fmla="*/ 0 h 2108"/>
              <a:gd name="T8" fmla="*/ 0 w 4141"/>
              <a:gd name="T9" fmla="*/ 64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1" h="2108">
                <a:moveTo>
                  <a:pt x="0" y="64"/>
                </a:moveTo>
                <a:lnTo>
                  <a:pt x="4110" y="2108"/>
                </a:lnTo>
                <a:lnTo>
                  <a:pt x="4141" y="2043"/>
                </a:lnTo>
                <a:lnTo>
                  <a:pt x="31" y="0"/>
                </a:lnTo>
                <a:lnTo>
                  <a:pt x="0" y="64"/>
                </a:lnTo>
                <a:close/>
              </a:path>
            </a:pathLst>
          </a:cu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Freeform 57"/>
          <p:cNvSpPr>
            <a:spLocks/>
          </p:cNvSpPr>
          <p:nvPr/>
        </p:nvSpPr>
        <p:spPr bwMode="auto">
          <a:xfrm>
            <a:off x="6909913" y="1884362"/>
            <a:ext cx="142875" cy="142875"/>
          </a:xfrm>
          <a:custGeom>
            <a:avLst/>
            <a:gdLst>
              <a:gd name="T0" fmla="*/ 149 w 271"/>
              <a:gd name="T1" fmla="*/ 271 h 271"/>
              <a:gd name="T2" fmla="*/ 176 w 271"/>
              <a:gd name="T3" fmla="*/ 266 h 271"/>
              <a:gd name="T4" fmla="*/ 200 w 271"/>
              <a:gd name="T5" fmla="*/ 255 h 271"/>
              <a:gd name="T6" fmla="*/ 222 w 271"/>
              <a:gd name="T7" fmla="*/ 241 h 271"/>
              <a:gd name="T8" fmla="*/ 241 w 271"/>
              <a:gd name="T9" fmla="*/ 221 h 271"/>
              <a:gd name="T10" fmla="*/ 255 w 271"/>
              <a:gd name="T11" fmla="*/ 200 h 271"/>
              <a:gd name="T12" fmla="*/ 266 w 271"/>
              <a:gd name="T13" fmla="*/ 176 h 271"/>
              <a:gd name="T14" fmla="*/ 271 w 271"/>
              <a:gd name="T15" fmla="*/ 149 h 271"/>
              <a:gd name="T16" fmla="*/ 271 w 271"/>
              <a:gd name="T17" fmla="*/ 122 h 271"/>
              <a:gd name="T18" fmla="*/ 266 w 271"/>
              <a:gd name="T19" fmla="*/ 95 h 271"/>
              <a:gd name="T20" fmla="*/ 255 w 271"/>
              <a:gd name="T21" fmla="*/ 71 h 271"/>
              <a:gd name="T22" fmla="*/ 241 w 271"/>
              <a:gd name="T23" fmla="*/ 49 h 271"/>
              <a:gd name="T24" fmla="*/ 222 w 271"/>
              <a:gd name="T25" fmla="*/ 31 h 271"/>
              <a:gd name="T26" fmla="*/ 200 w 271"/>
              <a:gd name="T27" fmla="*/ 16 h 271"/>
              <a:gd name="T28" fmla="*/ 176 w 271"/>
              <a:gd name="T29" fmla="*/ 6 h 271"/>
              <a:gd name="T30" fmla="*/ 149 w 271"/>
              <a:gd name="T31" fmla="*/ 1 h 271"/>
              <a:gd name="T32" fmla="*/ 122 w 271"/>
              <a:gd name="T33" fmla="*/ 1 h 271"/>
              <a:gd name="T34" fmla="*/ 95 w 271"/>
              <a:gd name="T35" fmla="*/ 6 h 271"/>
              <a:gd name="T36" fmla="*/ 71 w 271"/>
              <a:gd name="T37" fmla="*/ 16 h 271"/>
              <a:gd name="T38" fmla="*/ 50 w 271"/>
              <a:gd name="T39" fmla="*/ 31 h 271"/>
              <a:gd name="T40" fmla="*/ 31 w 271"/>
              <a:gd name="T41" fmla="*/ 49 h 271"/>
              <a:gd name="T42" fmla="*/ 16 w 271"/>
              <a:gd name="T43" fmla="*/ 71 h 271"/>
              <a:gd name="T44" fmla="*/ 6 w 271"/>
              <a:gd name="T45" fmla="*/ 95 h 271"/>
              <a:gd name="T46" fmla="*/ 1 w 271"/>
              <a:gd name="T47" fmla="*/ 122 h 271"/>
              <a:gd name="T48" fmla="*/ 1 w 271"/>
              <a:gd name="T49" fmla="*/ 149 h 271"/>
              <a:gd name="T50" fmla="*/ 6 w 271"/>
              <a:gd name="T51" fmla="*/ 176 h 271"/>
              <a:gd name="T52" fmla="*/ 16 w 271"/>
              <a:gd name="T53" fmla="*/ 200 h 271"/>
              <a:gd name="T54" fmla="*/ 31 w 271"/>
              <a:gd name="T55" fmla="*/ 221 h 271"/>
              <a:gd name="T56" fmla="*/ 50 w 271"/>
              <a:gd name="T57" fmla="*/ 241 h 271"/>
              <a:gd name="T58" fmla="*/ 71 w 271"/>
              <a:gd name="T59" fmla="*/ 255 h 271"/>
              <a:gd name="T60" fmla="*/ 95 w 271"/>
              <a:gd name="T61" fmla="*/ 266 h 271"/>
              <a:gd name="T62" fmla="*/ 122 w 271"/>
              <a:gd name="T63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1" h="271">
                <a:moveTo>
                  <a:pt x="136" y="271"/>
                </a:moveTo>
                <a:lnTo>
                  <a:pt x="149" y="271"/>
                </a:lnTo>
                <a:lnTo>
                  <a:pt x="163" y="269"/>
                </a:lnTo>
                <a:lnTo>
                  <a:pt x="176" y="266"/>
                </a:lnTo>
                <a:lnTo>
                  <a:pt x="188" y="260"/>
                </a:lnTo>
                <a:lnTo>
                  <a:pt x="200" y="255"/>
                </a:lnTo>
                <a:lnTo>
                  <a:pt x="212" y="248"/>
                </a:lnTo>
                <a:lnTo>
                  <a:pt x="222" y="241"/>
                </a:lnTo>
                <a:lnTo>
                  <a:pt x="231" y="231"/>
                </a:lnTo>
                <a:lnTo>
                  <a:pt x="241" y="221"/>
                </a:lnTo>
                <a:lnTo>
                  <a:pt x="249" y="212"/>
                </a:lnTo>
                <a:lnTo>
                  <a:pt x="255" y="200"/>
                </a:lnTo>
                <a:lnTo>
                  <a:pt x="261" y="188"/>
                </a:lnTo>
                <a:lnTo>
                  <a:pt x="266" y="176"/>
                </a:lnTo>
                <a:lnTo>
                  <a:pt x="269" y="163"/>
                </a:lnTo>
                <a:lnTo>
                  <a:pt x="271" y="149"/>
                </a:lnTo>
                <a:lnTo>
                  <a:pt x="271" y="136"/>
                </a:lnTo>
                <a:lnTo>
                  <a:pt x="271" y="122"/>
                </a:lnTo>
                <a:lnTo>
                  <a:pt x="269" y="108"/>
                </a:lnTo>
                <a:lnTo>
                  <a:pt x="266" y="95"/>
                </a:lnTo>
                <a:lnTo>
                  <a:pt x="261" y="83"/>
                </a:lnTo>
                <a:lnTo>
                  <a:pt x="255" y="71"/>
                </a:lnTo>
                <a:lnTo>
                  <a:pt x="249" y="59"/>
                </a:lnTo>
                <a:lnTo>
                  <a:pt x="241" y="49"/>
                </a:lnTo>
                <a:lnTo>
                  <a:pt x="231" y="40"/>
                </a:lnTo>
                <a:lnTo>
                  <a:pt x="222" y="31"/>
                </a:lnTo>
                <a:lnTo>
                  <a:pt x="212" y="22"/>
                </a:lnTo>
                <a:lnTo>
                  <a:pt x="200" y="16"/>
                </a:lnTo>
                <a:lnTo>
                  <a:pt x="188" y="10"/>
                </a:lnTo>
                <a:lnTo>
                  <a:pt x="176" y="6"/>
                </a:lnTo>
                <a:lnTo>
                  <a:pt x="163" y="2"/>
                </a:lnTo>
                <a:lnTo>
                  <a:pt x="149" y="1"/>
                </a:lnTo>
                <a:lnTo>
                  <a:pt x="136" y="0"/>
                </a:lnTo>
                <a:lnTo>
                  <a:pt x="122" y="1"/>
                </a:lnTo>
                <a:lnTo>
                  <a:pt x="108" y="2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59" y="22"/>
                </a:lnTo>
                <a:lnTo>
                  <a:pt x="50" y="31"/>
                </a:lnTo>
                <a:lnTo>
                  <a:pt x="40" y="40"/>
                </a:lnTo>
                <a:lnTo>
                  <a:pt x="31" y="49"/>
                </a:lnTo>
                <a:lnTo>
                  <a:pt x="23" y="59"/>
                </a:lnTo>
                <a:lnTo>
                  <a:pt x="16" y="71"/>
                </a:lnTo>
                <a:lnTo>
                  <a:pt x="11" y="83"/>
                </a:lnTo>
                <a:lnTo>
                  <a:pt x="6" y="95"/>
                </a:lnTo>
                <a:lnTo>
                  <a:pt x="2" y="108"/>
                </a:lnTo>
                <a:lnTo>
                  <a:pt x="1" y="122"/>
                </a:lnTo>
                <a:lnTo>
                  <a:pt x="0" y="136"/>
                </a:lnTo>
                <a:lnTo>
                  <a:pt x="1" y="149"/>
                </a:lnTo>
                <a:lnTo>
                  <a:pt x="2" y="163"/>
                </a:lnTo>
                <a:lnTo>
                  <a:pt x="6" y="176"/>
                </a:lnTo>
                <a:lnTo>
                  <a:pt x="11" y="188"/>
                </a:lnTo>
                <a:lnTo>
                  <a:pt x="16" y="200"/>
                </a:lnTo>
                <a:lnTo>
                  <a:pt x="23" y="212"/>
                </a:lnTo>
                <a:lnTo>
                  <a:pt x="31" y="221"/>
                </a:lnTo>
                <a:lnTo>
                  <a:pt x="40" y="231"/>
                </a:lnTo>
                <a:lnTo>
                  <a:pt x="50" y="241"/>
                </a:lnTo>
                <a:lnTo>
                  <a:pt x="59" y="248"/>
                </a:lnTo>
                <a:lnTo>
                  <a:pt x="71" y="255"/>
                </a:lnTo>
                <a:lnTo>
                  <a:pt x="83" y="260"/>
                </a:lnTo>
                <a:lnTo>
                  <a:pt x="95" y="266"/>
                </a:lnTo>
                <a:lnTo>
                  <a:pt x="108" y="269"/>
                </a:lnTo>
                <a:lnTo>
                  <a:pt x="122" y="271"/>
                </a:lnTo>
                <a:lnTo>
                  <a:pt x="136" y="27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reeform 58"/>
          <p:cNvSpPr>
            <a:spLocks/>
          </p:cNvSpPr>
          <p:nvPr/>
        </p:nvSpPr>
        <p:spPr bwMode="auto">
          <a:xfrm>
            <a:off x="5458938" y="5503862"/>
            <a:ext cx="142875" cy="142875"/>
          </a:xfrm>
          <a:custGeom>
            <a:avLst/>
            <a:gdLst>
              <a:gd name="T0" fmla="*/ 149 w 271"/>
              <a:gd name="T1" fmla="*/ 271 h 271"/>
              <a:gd name="T2" fmla="*/ 176 w 271"/>
              <a:gd name="T3" fmla="*/ 266 h 271"/>
              <a:gd name="T4" fmla="*/ 200 w 271"/>
              <a:gd name="T5" fmla="*/ 255 h 271"/>
              <a:gd name="T6" fmla="*/ 222 w 271"/>
              <a:gd name="T7" fmla="*/ 241 h 271"/>
              <a:gd name="T8" fmla="*/ 241 w 271"/>
              <a:gd name="T9" fmla="*/ 221 h 271"/>
              <a:gd name="T10" fmla="*/ 255 w 271"/>
              <a:gd name="T11" fmla="*/ 200 h 271"/>
              <a:gd name="T12" fmla="*/ 266 w 271"/>
              <a:gd name="T13" fmla="*/ 176 h 271"/>
              <a:gd name="T14" fmla="*/ 271 w 271"/>
              <a:gd name="T15" fmla="*/ 149 h 271"/>
              <a:gd name="T16" fmla="*/ 271 w 271"/>
              <a:gd name="T17" fmla="*/ 122 h 271"/>
              <a:gd name="T18" fmla="*/ 266 w 271"/>
              <a:gd name="T19" fmla="*/ 95 h 271"/>
              <a:gd name="T20" fmla="*/ 255 w 271"/>
              <a:gd name="T21" fmla="*/ 71 h 271"/>
              <a:gd name="T22" fmla="*/ 241 w 271"/>
              <a:gd name="T23" fmla="*/ 49 h 271"/>
              <a:gd name="T24" fmla="*/ 222 w 271"/>
              <a:gd name="T25" fmla="*/ 31 h 271"/>
              <a:gd name="T26" fmla="*/ 200 w 271"/>
              <a:gd name="T27" fmla="*/ 16 h 271"/>
              <a:gd name="T28" fmla="*/ 176 w 271"/>
              <a:gd name="T29" fmla="*/ 6 h 271"/>
              <a:gd name="T30" fmla="*/ 149 w 271"/>
              <a:gd name="T31" fmla="*/ 1 h 271"/>
              <a:gd name="T32" fmla="*/ 122 w 271"/>
              <a:gd name="T33" fmla="*/ 1 h 271"/>
              <a:gd name="T34" fmla="*/ 95 w 271"/>
              <a:gd name="T35" fmla="*/ 6 h 271"/>
              <a:gd name="T36" fmla="*/ 71 w 271"/>
              <a:gd name="T37" fmla="*/ 16 h 271"/>
              <a:gd name="T38" fmla="*/ 50 w 271"/>
              <a:gd name="T39" fmla="*/ 31 h 271"/>
              <a:gd name="T40" fmla="*/ 31 w 271"/>
              <a:gd name="T41" fmla="*/ 49 h 271"/>
              <a:gd name="T42" fmla="*/ 16 w 271"/>
              <a:gd name="T43" fmla="*/ 71 h 271"/>
              <a:gd name="T44" fmla="*/ 6 w 271"/>
              <a:gd name="T45" fmla="*/ 95 h 271"/>
              <a:gd name="T46" fmla="*/ 1 w 271"/>
              <a:gd name="T47" fmla="*/ 122 h 271"/>
              <a:gd name="T48" fmla="*/ 1 w 271"/>
              <a:gd name="T49" fmla="*/ 149 h 271"/>
              <a:gd name="T50" fmla="*/ 6 w 271"/>
              <a:gd name="T51" fmla="*/ 176 h 271"/>
              <a:gd name="T52" fmla="*/ 16 w 271"/>
              <a:gd name="T53" fmla="*/ 200 h 271"/>
              <a:gd name="T54" fmla="*/ 31 w 271"/>
              <a:gd name="T55" fmla="*/ 221 h 271"/>
              <a:gd name="T56" fmla="*/ 50 w 271"/>
              <a:gd name="T57" fmla="*/ 241 h 271"/>
              <a:gd name="T58" fmla="*/ 71 w 271"/>
              <a:gd name="T59" fmla="*/ 255 h 271"/>
              <a:gd name="T60" fmla="*/ 95 w 271"/>
              <a:gd name="T61" fmla="*/ 266 h 271"/>
              <a:gd name="T62" fmla="*/ 122 w 271"/>
              <a:gd name="T63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1" h="271">
                <a:moveTo>
                  <a:pt x="136" y="271"/>
                </a:moveTo>
                <a:lnTo>
                  <a:pt x="149" y="271"/>
                </a:lnTo>
                <a:lnTo>
                  <a:pt x="163" y="269"/>
                </a:lnTo>
                <a:lnTo>
                  <a:pt x="176" y="266"/>
                </a:lnTo>
                <a:lnTo>
                  <a:pt x="188" y="260"/>
                </a:lnTo>
                <a:lnTo>
                  <a:pt x="200" y="255"/>
                </a:lnTo>
                <a:lnTo>
                  <a:pt x="212" y="248"/>
                </a:lnTo>
                <a:lnTo>
                  <a:pt x="222" y="241"/>
                </a:lnTo>
                <a:lnTo>
                  <a:pt x="231" y="231"/>
                </a:lnTo>
                <a:lnTo>
                  <a:pt x="241" y="221"/>
                </a:lnTo>
                <a:lnTo>
                  <a:pt x="249" y="212"/>
                </a:lnTo>
                <a:lnTo>
                  <a:pt x="255" y="200"/>
                </a:lnTo>
                <a:lnTo>
                  <a:pt x="261" y="188"/>
                </a:lnTo>
                <a:lnTo>
                  <a:pt x="266" y="176"/>
                </a:lnTo>
                <a:lnTo>
                  <a:pt x="269" y="163"/>
                </a:lnTo>
                <a:lnTo>
                  <a:pt x="271" y="149"/>
                </a:lnTo>
                <a:lnTo>
                  <a:pt x="271" y="136"/>
                </a:lnTo>
                <a:lnTo>
                  <a:pt x="271" y="122"/>
                </a:lnTo>
                <a:lnTo>
                  <a:pt x="269" y="108"/>
                </a:lnTo>
                <a:lnTo>
                  <a:pt x="266" y="95"/>
                </a:lnTo>
                <a:lnTo>
                  <a:pt x="261" y="83"/>
                </a:lnTo>
                <a:lnTo>
                  <a:pt x="255" y="71"/>
                </a:lnTo>
                <a:lnTo>
                  <a:pt x="249" y="59"/>
                </a:lnTo>
                <a:lnTo>
                  <a:pt x="241" y="49"/>
                </a:lnTo>
                <a:lnTo>
                  <a:pt x="231" y="40"/>
                </a:lnTo>
                <a:lnTo>
                  <a:pt x="222" y="31"/>
                </a:lnTo>
                <a:lnTo>
                  <a:pt x="212" y="22"/>
                </a:lnTo>
                <a:lnTo>
                  <a:pt x="200" y="16"/>
                </a:lnTo>
                <a:lnTo>
                  <a:pt x="188" y="10"/>
                </a:lnTo>
                <a:lnTo>
                  <a:pt x="176" y="6"/>
                </a:lnTo>
                <a:lnTo>
                  <a:pt x="163" y="2"/>
                </a:lnTo>
                <a:lnTo>
                  <a:pt x="149" y="1"/>
                </a:lnTo>
                <a:lnTo>
                  <a:pt x="136" y="0"/>
                </a:lnTo>
                <a:lnTo>
                  <a:pt x="122" y="1"/>
                </a:lnTo>
                <a:lnTo>
                  <a:pt x="108" y="2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59" y="22"/>
                </a:lnTo>
                <a:lnTo>
                  <a:pt x="50" y="31"/>
                </a:lnTo>
                <a:lnTo>
                  <a:pt x="40" y="40"/>
                </a:lnTo>
                <a:lnTo>
                  <a:pt x="31" y="49"/>
                </a:lnTo>
                <a:lnTo>
                  <a:pt x="23" y="59"/>
                </a:lnTo>
                <a:lnTo>
                  <a:pt x="16" y="71"/>
                </a:lnTo>
                <a:lnTo>
                  <a:pt x="11" y="83"/>
                </a:lnTo>
                <a:lnTo>
                  <a:pt x="6" y="95"/>
                </a:lnTo>
                <a:lnTo>
                  <a:pt x="2" y="108"/>
                </a:lnTo>
                <a:lnTo>
                  <a:pt x="1" y="122"/>
                </a:lnTo>
                <a:lnTo>
                  <a:pt x="0" y="136"/>
                </a:lnTo>
                <a:lnTo>
                  <a:pt x="1" y="149"/>
                </a:lnTo>
                <a:lnTo>
                  <a:pt x="2" y="163"/>
                </a:lnTo>
                <a:lnTo>
                  <a:pt x="6" y="176"/>
                </a:lnTo>
                <a:lnTo>
                  <a:pt x="11" y="188"/>
                </a:lnTo>
                <a:lnTo>
                  <a:pt x="16" y="200"/>
                </a:lnTo>
                <a:lnTo>
                  <a:pt x="23" y="212"/>
                </a:lnTo>
                <a:lnTo>
                  <a:pt x="31" y="221"/>
                </a:lnTo>
                <a:lnTo>
                  <a:pt x="40" y="231"/>
                </a:lnTo>
                <a:lnTo>
                  <a:pt x="50" y="241"/>
                </a:lnTo>
                <a:lnTo>
                  <a:pt x="59" y="248"/>
                </a:lnTo>
                <a:lnTo>
                  <a:pt x="71" y="255"/>
                </a:lnTo>
                <a:lnTo>
                  <a:pt x="83" y="260"/>
                </a:lnTo>
                <a:lnTo>
                  <a:pt x="95" y="266"/>
                </a:lnTo>
                <a:lnTo>
                  <a:pt x="108" y="269"/>
                </a:lnTo>
                <a:lnTo>
                  <a:pt x="122" y="271"/>
                </a:lnTo>
                <a:lnTo>
                  <a:pt x="136" y="27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reeform 59"/>
          <p:cNvSpPr>
            <a:spLocks/>
          </p:cNvSpPr>
          <p:nvPr/>
        </p:nvSpPr>
        <p:spPr bwMode="auto">
          <a:xfrm>
            <a:off x="8349776" y="4762500"/>
            <a:ext cx="142875" cy="142875"/>
          </a:xfrm>
          <a:custGeom>
            <a:avLst/>
            <a:gdLst>
              <a:gd name="T0" fmla="*/ 149 w 271"/>
              <a:gd name="T1" fmla="*/ 271 h 271"/>
              <a:gd name="T2" fmla="*/ 176 w 271"/>
              <a:gd name="T3" fmla="*/ 266 h 271"/>
              <a:gd name="T4" fmla="*/ 200 w 271"/>
              <a:gd name="T5" fmla="*/ 255 h 271"/>
              <a:gd name="T6" fmla="*/ 222 w 271"/>
              <a:gd name="T7" fmla="*/ 241 h 271"/>
              <a:gd name="T8" fmla="*/ 241 w 271"/>
              <a:gd name="T9" fmla="*/ 221 h 271"/>
              <a:gd name="T10" fmla="*/ 255 w 271"/>
              <a:gd name="T11" fmla="*/ 200 h 271"/>
              <a:gd name="T12" fmla="*/ 266 w 271"/>
              <a:gd name="T13" fmla="*/ 176 h 271"/>
              <a:gd name="T14" fmla="*/ 271 w 271"/>
              <a:gd name="T15" fmla="*/ 149 h 271"/>
              <a:gd name="T16" fmla="*/ 271 w 271"/>
              <a:gd name="T17" fmla="*/ 122 h 271"/>
              <a:gd name="T18" fmla="*/ 266 w 271"/>
              <a:gd name="T19" fmla="*/ 95 h 271"/>
              <a:gd name="T20" fmla="*/ 255 w 271"/>
              <a:gd name="T21" fmla="*/ 71 h 271"/>
              <a:gd name="T22" fmla="*/ 241 w 271"/>
              <a:gd name="T23" fmla="*/ 49 h 271"/>
              <a:gd name="T24" fmla="*/ 222 w 271"/>
              <a:gd name="T25" fmla="*/ 31 h 271"/>
              <a:gd name="T26" fmla="*/ 200 w 271"/>
              <a:gd name="T27" fmla="*/ 16 h 271"/>
              <a:gd name="T28" fmla="*/ 176 w 271"/>
              <a:gd name="T29" fmla="*/ 6 h 271"/>
              <a:gd name="T30" fmla="*/ 149 w 271"/>
              <a:gd name="T31" fmla="*/ 1 h 271"/>
              <a:gd name="T32" fmla="*/ 122 w 271"/>
              <a:gd name="T33" fmla="*/ 1 h 271"/>
              <a:gd name="T34" fmla="*/ 95 w 271"/>
              <a:gd name="T35" fmla="*/ 6 h 271"/>
              <a:gd name="T36" fmla="*/ 71 w 271"/>
              <a:gd name="T37" fmla="*/ 16 h 271"/>
              <a:gd name="T38" fmla="*/ 50 w 271"/>
              <a:gd name="T39" fmla="*/ 31 h 271"/>
              <a:gd name="T40" fmla="*/ 31 w 271"/>
              <a:gd name="T41" fmla="*/ 49 h 271"/>
              <a:gd name="T42" fmla="*/ 16 w 271"/>
              <a:gd name="T43" fmla="*/ 71 h 271"/>
              <a:gd name="T44" fmla="*/ 6 w 271"/>
              <a:gd name="T45" fmla="*/ 95 h 271"/>
              <a:gd name="T46" fmla="*/ 1 w 271"/>
              <a:gd name="T47" fmla="*/ 122 h 271"/>
              <a:gd name="T48" fmla="*/ 1 w 271"/>
              <a:gd name="T49" fmla="*/ 149 h 271"/>
              <a:gd name="T50" fmla="*/ 6 w 271"/>
              <a:gd name="T51" fmla="*/ 176 h 271"/>
              <a:gd name="T52" fmla="*/ 16 w 271"/>
              <a:gd name="T53" fmla="*/ 200 h 271"/>
              <a:gd name="T54" fmla="*/ 31 w 271"/>
              <a:gd name="T55" fmla="*/ 221 h 271"/>
              <a:gd name="T56" fmla="*/ 50 w 271"/>
              <a:gd name="T57" fmla="*/ 241 h 271"/>
              <a:gd name="T58" fmla="*/ 71 w 271"/>
              <a:gd name="T59" fmla="*/ 255 h 271"/>
              <a:gd name="T60" fmla="*/ 95 w 271"/>
              <a:gd name="T61" fmla="*/ 266 h 271"/>
              <a:gd name="T62" fmla="*/ 122 w 271"/>
              <a:gd name="T63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1" h="271">
                <a:moveTo>
                  <a:pt x="136" y="271"/>
                </a:moveTo>
                <a:lnTo>
                  <a:pt x="149" y="271"/>
                </a:lnTo>
                <a:lnTo>
                  <a:pt x="163" y="269"/>
                </a:lnTo>
                <a:lnTo>
                  <a:pt x="176" y="266"/>
                </a:lnTo>
                <a:lnTo>
                  <a:pt x="188" y="260"/>
                </a:lnTo>
                <a:lnTo>
                  <a:pt x="200" y="255"/>
                </a:lnTo>
                <a:lnTo>
                  <a:pt x="212" y="248"/>
                </a:lnTo>
                <a:lnTo>
                  <a:pt x="222" y="241"/>
                </a:lnTo>
                <a:lnTo>
                  <a:pt x="231" y="231"/>
                </a:lnTo>
                <a:lnTo>
                  <a:pt x="241" y="221"/>
                </a:lnTo>
                <a:lnTo>
                  <a:pt x="249" y="212"/>
                </a:lnTo>
                <a:lnTo>
                  <a:pt x="255" y="200"/>
                </a:lnTo>
                <a:lnTo>
                  <a:pt x="261" y="188"/>
                </a:lnTo>
                <a:lnTo>
                  <a:pt x="266" y="176"/>
                </a:lnTo>
                <a:lnTo>
                  <a:pt x="269" y="163"/>
                </a:lnTo>
                <a:lnTo>
                  <a:pt x="271" y="149"/>
                </a:lnTo>
                <a:lnTo>
                  <a:pt x="271" y="136"/>
                </a:lnTo>
                <a:lnTo>
                  <a:pt x="271" y="122"/>
                </a:lnTo>
                <a:lnTo>
                  <a:pt x="269" y="108"/>
                </a:lnTo>
                <a:lnTo>
                  <a:pt x="266" y="95"/>
                </a:lnTo>
                <a:lnTo>
                  <a:pt x="261" y="83"/>
                </a:lnTo>
                <a:lnTo>
                  <a:pt x="255" y="71"/>
                </a:lnTo>
                <a:lnTo>
                  <a:pt x="249" y="59"/>
                </a:lnTo>
                <a:lnTo>
                  <a:pt x="241" y="49"/>
                </a:lnTo>
                <a:lnTo>
                  <a:pt x="231" y="40"/>
                </a:lnTo>
                <a:lnTo>
                  <a:pt x="222" y="31"/>
                </a:lnTo>
                <a:lnTo>
                  <a:pt x="212" y="22"/>
                </a:lnTo>
                <a:lnTo>
                  <a:pt x="200" y="16"/>
                </a:lnTo>
                <a:lnTo>
                  <a:pt x="188" y="10"/>
                </a:lnTo>
                <a:lnTo>
                  <a:pt x="176" y="6"/>
                </a:lnTo>
                <a:lnTo>
                  <a:pt x="163" y="2"/>
                </a:lnTo>
                <a:lnTo>
                  <a:pt x="149" y="1"/>
                </a:lnTo>
                <a:lnTo>
                  <a:pt x="136" y="0"/>
                </a:lnTo>
                <a:lnTo>
                  <a:pt x="122" y="1"/>
                </a:lnTo>
                <a:lnTo>
                  <a:pt x="108" y="2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59" y="22"/>
                </a:lnTo>
                <a:lnTo>
                  <a:pt x="50" y="31"/>
                </a:lnTo>
                <a:lnTo>
                  <a:pt x="40" y="40"/>
                </a:lnTo>
                <a:lnTo>
                  <a:pt x="31" y="49"/>
                </a:lnTo>
                <a:lnTo>
                  <a:pt x="23" y="59"/>
                </a:lnTo>
                <a:lnTo>
                  <a:pt x="16" y="71"/>
                </a:lnTo>
                <a:lnTo>
                  <a:pt x="11" y="83"/>
                </a:lnTo>
                <a:lnTo>
                  <a:pt x="6" y="95"/>
                </a:lnTo>
                <a:lnTo>
                  <a:pt x="2" y="108"/>
                </a:lnTo>
                <a:lnTo>
                  <a:pt x="1" y="122"/>
                </a:lnTo>
                <a:lnTo>
                  <a:pt x="0" y="136"/>
                </a:lnTo>
                <a:lnTo>
                  <a:pt x="1" y="149"/>
                </a:lnTo>
                <a:lnTo>
                  <a:pt x="2" y="163"/>
                </a:lnTo>
                <a:lnTo>
                  <a:pt x="6" y="176"/>
                </a:lnTo>
                <a:lnTo>
                  <a:pt x="11" y="188"/>
                </a:lnTo>
                <a:lnTo>
                  <a:pt x="16" y="200"/>
                </a:lnTo>
                <a:lnTo>
                  <a:pt x="23" y="212"/>
                </a:lnTo>
                <a:lnTo>
                  <a:pt x="31" y="221"/>
                </a:lnTo>
                <a:lnTo>
                  <a:pt x="40" y="231"/>
                </a:lnTo>
                <a:lnTo>
                  <a:pt x="50" y="241"/>
                </a:lnTo>
                <a:lnTo>
                  <a:pt x="59" y="248"/>
                </a:lnTo>
                <a:lnTo>
                  <a:pt x="71" y="255"/>
                </a:lnTo>
                <a:lnTo>
                  <a:pt x="83" y="260"/>
                </a:lnTo>
                <a:lnTo>
                  <a:pt x="95" y="266"/>
                </a:lnTo>
                <a:lnTo>
                  <a:pt x="108" y="269"/>
                </a:lnTo>
                <a:lnTo>
                  <a:pt x="122" y="271"/>
                </a:lnTo>
                <a:lnTo>
                  <a:pt x="136" y="27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 Box 71"/>
          <p:cNvSpPr txBox="1">
            <a:spLocks noChangeArrowheads="1"/>
          </p:cNvSpPr>
          <p:nvPr/>
        </p:nvSpPr>
        <p:spPr bwMode="auto">
          <a:xfrm>
            <a:off x="7670326" y="2997200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01" name="Text Box 72"/>
          <p:cNvSpPr txBox="1">
            <a:spLocks noChangeArrowheads="1"/>
          </p:cNvSpPr>
          <p:nvPr/>
        </p:nvSpPr>
        <p:spPr bwMode="auto">
          <a:xfrm>
            <a:off x="5941538" y="337185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02" name="Freeform 73"/>
          <p:cNvSpPr>
            <a:spLocks/>
          </p:cNvSpPr>
          <p:nvPr/>
        </p:nvSpPr>
        <p:spPr bwMode="auto">
          <a:xfrm>
            <a:off x="6901976" y="4048125"/>
            <a:ext cx="142875" cy="142875"/>
          </a:xfrm>
          <a:custGeom>
            <a:avLst/>
            <a:gdLst>
              <a:gd name="T0" fmla="*/ 149 w 271"/>
              <a:gd name="T1" fmla="*/ 271 h 271"/>
              <a:gd name="T2" fmla="*/ 176 w 271"/>
              <a:gd name="T3" fmla="*/ 266 h 271"/>
              <a:gd name="T4" fmla="*/ 200 w 271"/>
              <a:gd name="T5" fmla="*/ 255 h 271"/>
              <a:gd name="T6" fmla="*/ 222 w 271"/>
              <a:gd name="T7" fmla="*/ 241 h 271"/>
              <a:gd name="T8" fmla="*/ 241 w 271"/>
              <a:gd name="T9" fmla="*/ 221 h 271"/>
              <a:gd name="T10" fmla="*/ 255 w 271"/>
              <a:gd name="T11" fmla="*/ 200 h 271"/>
              <a:gd name="T12" fmla="*/ 266 w 271"/>
              <a:gd name="T13" fmla="*/ 176 h 271"/>
              <a:gd name="T14" fmla="*/ 271 w 271"/>
              <a:gd name="T15" fmla="*/ 149 h 271"/>
              <a:gd name="T16" fmla="*/ 271 w 271"/>
              <a:gd name="T17" fmla="*/ 122 h 271"/>
              <a:gd name="T18" fmla="*/ 266 w 271"/>
              <a:gd name="T19" fmla="*/ 95 h 271"/>
              <a:gd name="T20" fmla="*/ 255 w 271"/>
              <a:gd name="T21" fmla="*/ 71 h 271"/>
              <a:gd name="T22" fmla="*/ 241 w 271"/>
              <a:gd name="T23" fmla="*/ 49 h 271"/>
              <a:gd name="T24" fmla="*/ 222 w 271"/>
              <a:gd name="T25" fmla="*/ 31 h 271"/>
              <a:gd name="T26" fmla="*/ 200 w 271"/>
              <a:gd name="T27" fmla="*/ 16 h 271"/>
              <a:gd name="T28" fmla="*/ 176 w 271"/>
              <a:gd name="T29" fmla="*/ 6 h 271"/>
              <a:gd name="T30" fmla="*/ 149 w 271"/>
              <a:gd name="T31" fmla="*/ 1 h 271"/>
              <a:gd name="T32" fmla="*/ 122 w 271"/>
              <a:gd name="T33" fmla="*/ 1 h 271"/>
              <a:gd name="T34" fmla="*/ 95 w 271"/>
              <a:gd name="T35" fmla="*/ 6 h 271"/>
              <a:gd name="T36" fmla="*/ 71 w 271"/>
              <a:gd name="T37" fmla="*/ 16 h 271"/>
              <a:gd name="T38" fmla="*/ 50 w 271"/>
              <a:gd name="T39" fmla="*/ 31 h 271"/>
              <a:gd name="T40" fmla="*/ 31 w 271"/>
              <a:gd name="T41" fmla="*/ 49 h 271"/>
              <a:gd name="T42" fmla="*/ 16 w 271"/>
              <a:gd name="T43" fmla="*/ 71 h 271"/>
              <a:gd name="T44" fmla="*/ 6 w 271"/>
              <a:gd name="T45" fmla="*/ 95 h 271"/>
              <a:gd name="T46" fmla="*/ 1 w 271"/>
              <a:gd name="T47" fmla="*/ 122 h 271"/>
              <a:gd name="T48" fmla="*/ 1 w 271"/>
              <a:gd name="T49" fmla="*/ 149 h 271"/>
              <a:gd name="T50" fmla="*/ 6 w 271"/>
              <a:gd name="T51" fmla="*/ 176 h 271"/>
              <a:gd name="T52" fmla="*/ 16 w 271"/>
              <a:gd name="T53" fmla="*/ 200 h 271"/>
              <a:gd name="T54" fmla="*/ 31 w 271"/>
              <a:gd name="T55" fmla="*/ 221 h 271"/>
              <a:gd name="T56" fmla="*/ 50 w 271"/>
              <a:gd name="T57" fmla="*/ 241 h 271"/>
              <a:gd name="T58" fmla="*/ 71 w 271"/>
              <a:gd name="T59" fmla="*/ 255 h 271"/>
              <a:gd name="T60" fmla="*/ 95 w 271"/>
              <a:gd name="T61" fmla="*/ 266 h 271"/>
              <a:gd name="T62" fmla="*/ 122 w 271"/>
              <a:gd name="T63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1" h="271">
                <a:moveTo>
                  <a:pt x="136" y="271"/>
                </a:moveTo>
                <a:lnTo>
                  <a:pt x="149" y="271"/>
                </a:lnTo>
                <a:lnTo>
                  <a:pt x="163" y="269"/>
                </a:lnTo>
                <a:lnTo>
                  <a:pt x="176" y="266"/>
                </a:lnTo>
                <a:lnTo>
                  <a:pt x="188" y="260"/>
                </a:lnTo>
                <a:lnTo>
                  <a:pt x="200" y="255"/>
                </a:lnTo>
                <a:lnTo>
                  <a:pt x="212" y="248"/>
                </a:lnTo>
                <a:lnTo>
                  <a:pt x="222" y="241"/>
                </a:lnTo>
                <a:lnTo>
                  <a:pt x="231" y="231"/>
                </a:lnTo>
                <a:lnTo>
                  <a:pt x="241" y="221"/>
                </a:lnTo>
                <a:lnTo>
                  <a:pt x="249" y="212"/>
                </a:lnTo>
                <a:lnTo>
                  <a:pt x="255" y="200"/>
                </a:lnTo>
                <a:lnTo>
                  <a:pt x="261" y="188"/>
                </a:lnTo>
                <a:lnTo>
                  <a:pt x="266" y="176"/>
                </a:lnTo>
                <a:lnTo>
                  <a:pt x="269" y="163"/>
                </a:lnTo>
                <a:lnTo>
                  <a:pt x="271" y="149"/>
                </a:lnTo>
                <a:lnTo>
                  <a:pt x="271" y="136"/>
                </a:lnTo>
                <a:lnTo>
                  <a:pt x="271" y="122"/>
                </a:lnTo>
                <a:lnTo>
                  <a:pt x="269" y="108"/>
                </a:lnTo>
                <a:lnTo>
                  <a:pt x="266" y="95"/>
                </a:lnTo>
                <a:lnTo>
                  <a:pt x="261" y="83"/>
                </a:lnTo>
                <a:lnTo>
                  <a:pt x="255" y="71"/>
                </a:lnTo>
                <a:lnTo>
                  <a:pt x="249" y="59"/>
                </a:lnTo>
                <a:lnTo>
                  <a:pt x="241" y="49"/>
                </a:lnTo>
                <a:lnTo>
                  <a:pt x="231" y="40"/>
                </a:lnTo>
                <a:lnTo>
                  <a:pt x="222" y="31"/>
                </a:lnTo>
                <a:lnTo>
                  <a:pt x="212" y="22"/>
                </a:lnTo>
                <a:lnTo>
                  <a:pt x="200" y="16"/>
                </a:lnTo>
                <a:lnTo>
                  <a:pt x="188" y="10"/>
                </a:lnTo>
                <a:lnTo>
                  <a:pt x="176" y="6"/>
                </a:lnTo>
                <a:lnTo>
                  <a:pt x="163" y="2"/>
                </a:lnTo>
                <a:lnTo>
                  <a:pt x="149" y="1"/>
                </a:lnTo>
                <a:lnTo>
                  <a:pt x="136" y="0"/>
                </a:lnTo>
                <a:lnTo>
                  <a:pt x="122" y="1"/>
                </a:lnTo>
                <a:lnTo>
                  <a:pt x="108" y="2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59" y="22"/>
                </a:lnTo>
                <a:lnTo>
                  <a:pt x="50" y="31"/>
                </a:lnTo>
                <a:lnTo>
                  <a:pt x="40" y="40"/>
                </a:lnTo>
                <a:lnTo>
                  <a:pt x="31" y="49"/>
                </a:lnTo>
                <a:lnTo>
                  <a:pt x="23" y="59"/>
                </a:lnTo>
                <a:lnTo>
                  <a:pt x="16" y="71"/>
                </a:lnTo>
                <a:lnTo>
                  <a:pt x="11" y="83"/>
                </a:lnTo>
                <a:lnTo>
                  <a:pt x="6" y="95"/>
                </a:lnTo>
                <a:lnTo>
                  <a:pt x="2" y="108"/>
                </a:lnTo>
                <a:lnTo>
                  <a:pt x="1" y="122"/>
                </a:lnTo>
                <a:lnTo>
                  <a:pt x="0" y="136"/>
                </a:lnTo>
                <a:lnTo>
                  <a:pt x="1" y="149"/>
                </a:lnTo>
                <a:lnTo>
                  <a:pt x="2" y="163"/>
                </a:lnTo>
                <a:lnTo>
                  <a:pt x="6" y="176"/>
                </a:lnTo>
                <a:lnTo>
                  <a:pt x="11" y="188"/>
                </a:lnTo>
                <a:lnTo>
                  <a:pt x="16" y="200"/>
                </a:lnTo>
                <a:lnTo>
                  <a:pt x="23" y="212"/>
                </a:lnTo>
                <a:lnTo>
                  <a:pt x="31" y="221"/>
                </a:lnTo>
                <a:lnTo>
                  <a:pt x="40" y="231"/>
                </a:lnTo>
                <a:lnTo>
                  <a:pt x="50" y="241"/>
                </a:lnTo>
                <a:lnTo>
                  <a:pt x="59" y="248"/>
                </a:lnTo>
                <a:lnTo>
                  <a:pt x="71" y="255"/>
                </a:lnTo>
                <a:lnTo>
                  <a:pt x="83" y="260"/>
                </a:lnTo>
                <a:lnTo>
                  <a:pt x="95" y="266"/>
                </a:lnTo>
                <a:lnTo>
                  <a:pt x="108" y="269"/>
                </a:lnTo>
                <a:lnTo>
                  <a:pt x="122" y="271"/>
                </a:lnTo>
                <a:lnTo>
                  <a:pt x="136" y="27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7021038" y="517511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04" name="Text Box 75"/>
          <p:cNvSpPr txBox="1">
            <a:spLocks noChangeArrowheads="1"/>
          </p:cNvSpPr>
          <p:nvPr/>
        </p:nvSpPr>
        <p:spPr bwMode="auto">
          <a:xfrm>
            <a:off x="6624163" y="365283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05" name="Freeform 76"/>
          <p:cNvSpPr>
            <a:spLocks/>
          </p:cNvSpPr>
          <p:nvPr/>
        </p:nvSpPr>
        <p:spPr bwMode="auto">
          <a:xfrm>
            <a:off x="6903563" y="5121275"/>
            <a:ext cx="142875" cy="142875"/>
          </a:xfrm>
          <a:custGeom>
            <a:avLst/>
            <a:gdLst>
              <a:gd name="T0" fmla="*/ 149 w 271"/>
              <a:gd name="T1" fmla="*/ 271 h 271"/>
              <a:gd name="T2" fmla="*/ 176 w 271"/>
              <a:gd name="T3" fmla="*/ 266 h 271"/>
              <a:gd name="T4" fmla="*/ 200 w 271"/>
              <a:gd name="T5" fmla="*/ 255 h 271"/>
              <a:gd name="T6" fmla="*/ 222 w 271"/>
              <a:gd name="T7" fmla="*/ 241 h 271"/>
              <a:gd name="T8" fmla="*/ 241 w 271"/>
              <a:gd name="T9" fmla="*/ 221 h 271"/>
              <a:gd name="T10" fmla="*/ 255 w 271"/>
              <a:gd name="T11" fmla="*/ 200 h 271"/>
              <a:gd name="T12" fmla="*/ 266 w 271"/>
              <a:gd name="T13" fmla="*/ 176 h 271"/>
              <a:gd name="T14" fmla="*/ 271 w 271"/>
              <a:gd name="T15" fmla="*/ 149 h 271"/>
              <a:gd name="T16" fmla="*/ 271 w 271"/>
              <a:gd name="T17" fmla="*/ 122 h 271"/>
              <a:gd name="T18" fmla="*/ 266 w 271"/>
              <a:gd name="T19" fmla="*/ 95 h 271"/>
              <a:gd name="T20" fmla="*/ 255 w 271"/>
              <a:gd name="T21" fmla="*/ 71 h 271"/>
              <a:gd name="T22" fmla="*/ 241 w 271"/>
              <a:gd name="T23" fmla="*/ 49 h 271"/>
              <a:gd name="T24" fmla="*/ 222 w 271"/>
              <a:gd name="T25" fmla="*/ 31 h 271"/>
              <a:gd name="T26" fmla="*/ 200 w 271"/>
              <a:gd name="T27" fmla="*/ 16 h 271"/>
              <a:gd name="T28" fmla="*/ 176 w 271"/>
              <a:gd name="T29" fmla="*/ 6 h 271"/>
              <a:gd name="T30" fmla="*/ 149 w 271"/>
              <a:gd name="T31" fmla="*/ 1 h 271"/>
              <a:gd name="T32" fmla="*/ 122 w 271"/>
              <a:gd name="T33" fmla="*/ 1 h 271"/>
              <a:gd name="T34" fmla="*/ 95 w 271"/>
              <a:gd name="T35" fmla="*/ 6 h 271"/>
              <a:gd name="T36" fmla="*/ 71 w 271"/>
              <a:gd name="T37" fmla="*/ 16 h 271"/>
              <a:gd name="T38" fmla="*/ 50 w 271"/>
              <a:gd name="T39" fmla="*/ 31 h 271"/>
              <a:gd name="T40" fmla="*/ 31 w 271"/>
              <a:gd name="T41" fmla="*/ 49 h 271"/>
              <a:gd name="T42" fmla="*/ 16 w 271"/>
              <a:gd name="T43" fmla="*/ 71 h 271"/>
              <a:gd name="T44" fmla="*/ 6 w 271"/>
              <a:gd name="T45" fmla="*/ 95 h 271"/>
              <a:gd name="T46" fmla="*/ 1 w 271"/>
              <a:gd name="T47" fmla="*/ 122 h 271"/>
              <a:gd name="T48" fmla="*/ 1 w 271"/>
              <a:gd name="T49" fmla="*/ 149 h 271"/>
              <a:gd name="T50" fmla="*/ 6 w 271"/>
              <a:gd name="T51" fmla="*/ 176 h 271"/>
              <a:gd name="T52" fmla="*/ 16 w 271"/>
              <a:gd name="T53" fmla="*/ 200 h 271"/>
              <a:gd name="T54" fmla="*/ 31 w 271"/>
              <a:gd name="T55" fmla="*/ 221 h 271"/>
              <a:gd name="T56" fmla="*/ 50 w 271"/>
              <a:gd name="T57" fmla="*/ 241 h 271"/>
              <a:gd name="T58" fmla="*/ 71 w 271"/>
              <a:gd name="T59" fmla="*/ 255 h 271"/>
              <a:gd name="T60" fmla="*/ 95 w 271"/>
              <a:gd name="T61" fmla="*/ 266 h 271"/>
              <a:gd name="T62" fmla="*/ 122 w 271"/>
              <a:gd name="T63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1" h="271">
                <a:moveTo>
                  <a:pt x="136" y="271"/>
                </a:moveTo>
                <a:lnTo>
                  <a:pt x="149" y="271"/>
                </a:lnTo>
                <a:lnTo>
                  <a:pt x="163" y="269"/>
                </a:lnTo>
                <a:lnTo>
                  <a:pt x="176" y="266"/>
                </a:lnTo>
                <a:lnTo>
                  <a:pt x="188" y="260"/>
                </a:lnTo>
                <a:lnTo>
                  <a:pt x="200" y="255"/>
                </a:lnTo>
                <a:lnTo>
                  <a:pt x="212" y="248"/>
                </a:lnTo>
                <a:lnTo>
                  <a:pt x="222" y="241"/>
                </a:lnTo>
                <a:lnTo>
                  <a:pt x="231" y="231"/>
                </a:lnTo>
                <a:lnTo>
                  <a:pt x="241" y="221"/>
                </a:lnTo>
                <a:lnTo>
                  <a:pt x="249" y="212"/>
                </a:lnTo>
                <a:lnTo>
                  <a:pt x="255" y="200"/>
                </a:lnTo>
                <a:lnTo>
                  <a:pt x="261" y="188"/>
                </a:lnTo>
                <a:lnTo>
                  <a:pt x="266" y="176"/>
                </a:lnTo>
                <a:lnTo>
                  <a:pt x="269" y="163"/>
                </a:lnTo>
                <a:lnTo>
                  <a:pt x="271" y="149"/>
                </a:lnTo>
                <a:lnTo>
                  <a:pt x="271" y="136"/>
                </a:lnTo>
                <a:lnTo>
                  <a:pt x="271" y="122"/>
                </a:lnTo>
                <a:lnTo>
                  <a:pt x="269" y="108"/>
                </a:lnTo>
                <a:lnTo>
                  <a:pt x="266" y="95"/>
                </a:lnTo>
                <a:lnTo>
                  <a:pt x="261" y="83"/>
                </a:lnTo>
                <a:lnTo>
                  <a:pt x="255" y="71"/>
                </a:lnTo>
                <a:lnTo>
                  <a:pt x="249" y="59"/>
                </a:lnTo>
                <a:lnTo>
                  <a:pt x="241" y="49"/>
                </a:lnTo>
                <a:lnTo>
                  <a:pt x="231" y="40"/>
                </a:lnTo>
                <a:lnTo>
                  <a:pt x="222" y="31"/>
                </a:lnTo>
                <a:lnTo>
                  <a:pt x="212" y="22"/>
                </a:lnTo>
                <a:lnTo>
                  <a:pt x="200" y="16"/>
                </a:lnTo>
                <a:lnTo>
                  <a:pt x="188" y="10"/>
                </a:lnTo>
                <a:lnTo>
                  <a:pt x="176" y="6"/>
                </a:lnTo>
                <a:lnTo>
                  <a:pt x="163" y="2"/>
                </a:lnTo>
                <a:lnTo>
                  <a:pt x="149" y="1"/>
                </a:lnTo>
                <a:lnTo>
                  <a:pt x="136" y="0"/>
                </a:lnTo>
                <a:lnTo>
                  <a:pt x="122" y="1"/>
                </a:lnTo>
                <a:lnTo>
                  <a:pt x="108" y="2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59" y="22"/>
                </a:lnTo>
                <a:lnTo>
                  <a:pt x="50" y="31"/>
                </a:lnTo>
                <a:lnTo>
                  <a:pt x="40" y="40"/>
                </a:lnTo>
                <a:lnTo>
                  <a:pt x="31" y="49"/>
                </a:lnTo>
                <a:lnTo>
                  <a:pt x="23" y="59"/>
                </a:lnTo>
                <a:lnTo>
                  <a:pt x="16" y="71"/>
                </a:lnTo>
                <a:lnTo>
                  <a:pt x="11" y="83"/>
                </a:lnTo>
                <a:lnTo>
                  <a:pt x="6" y="95"/>
                </a:lnTo>
                <a:lnTo>
                  <a:pt x="2" y="108"/>
                </a:lnTo>
                <a:lnTo>
                  <a:pt x="1" y="122"/>
                </a:lnTo>
                <a:lnTo>
                  <a:pt x="0" y="136"/>
                </a:lnTo>
                <a:lnTo>
                  <a:pt x="1" y="149"/>
                </a:lnTo>
                <a:lnTo>
                  <a:pt x="2" y="163"/>
                </a:lnTo>
                <a:lnTo>
                  <a:pt x="6" y="176"/>
                </a:lnTo>
                <a:lnTo>
                  <a:pt x="11" y="188"/>
                </a:lnTo>
                <a:lnTo>
                  <a:pt x="16" y="200"/>
                </a:lnTo>
                <a:lnTo>
                  <a:pt x="23" y="212"/>
                </a:lnTo>
                <a:lnTo>
                  <a:pt x="31" y="221"/>
                </a:lnTo>
                <a:lnTo>
                  <a:pt x="40" y="231"/>
                </a:lnTo>
                <a:lnTo>
                  <a:pt x="50" y="241"/>
                </a:lnTo>
                <a:lnTo>
                  <a:pt x="59" y="248"/>
                </a:lnTo>
                <a:lnTo>
                  <a:pt x="71" y="255"/>
                </a:lnTo>
                <a:lnTo>
                  <a:pt x="83" y="260"/>
                </a:lnTo>
                <a:lnTo>
                  <a:pt x="95" y="266"/>
                </a:lnTo>
                <a:lnTo>
                  <a:pt x="108" y="269"/>
                </a:lnTo>
                <a:lnTo>
                  <a:pt x="122" y="271"/>
                </a:lnTo>
                <a:lnTo>
                  <a:pt x="136" y="27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Line 81"/>
          <p:cNvSpPr>
            <a:spLocks noChangeShapeType="1"/>
          </p:cNvSpPr>
          <p:nvPr/>
        </p:nvSpPr>
        <p:spPr bwMode="auto">
          <a:xfrm>
            <a:off x="6552726" y="2782887"/>
            <a:ext cx="144462" cy="2159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Line 82"/>
          <p:cNvSpPr>
            <a:spLocks noChangeShapeType="1"/>
          </p:cNvSpPr>
          <p:nvPr/>
        </p:nvSpPr>
        <p:spPr bwMode="auto">
          <a:xfrm>
            <a:off x="5905026" y="4367212"/>
            <a:ext cx="144462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8" name="Group 87"/>
          <p:cNvGrpSpPr>
            <a:grpSpLocks/>
          </p:cNvGrpSpPr>
          <p:nvPr/>
        </p:nvGrpSpPr>
        <p:grpSpPr bwMode="auto">
          <a:xfrm>
            <a:off x="7273451" y="2711450"/>
            <a:ext cx="863600" cy="1368425"/>
            <a:chOff x="4649" y="1797"/>
            <a:chExt cx="544" cy="862"/>
          </a:xfrm>
        </p:grpSpPr>
        <p:sp>
          <p:nvSpPr>
            <p:cNvPr id="109" name="Line 83"/>
            <p:cNvSpPr>
              <a:spLocks noChangeShapeType="1"/>
            </p:cNvSpPr>
            <p:nvPr/>
          </p:nvSpPr>
          <p:spPr bwMode="auto">
            <a:xfrm flipV="1">
              <a:off x="4649" y="1797"/>
              <a:ext cx="136" cy="9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Line 84"/>
            <p:cNvSpPr>
              <a:spLocks noChangeShapeType="1"/>
            </p:cNvSpPr>
            <p:nvPr/>
          </p:nvSpPr>
          <p:spPr bwMode="auto">
            <a:xfrm flipV="1">
              <a:off x="4694" y="1842"/>
              <a:ext cx="136" cy="9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85"/>
            <p:cNvSpPr>
              <a:spLocks noChangeShapeType="1"/>
            </p:cNvSpPr>
            <p:nvPr/>
          </p:nvSpPr>
          <p:spPr bwMode="auto">
            <a:xfrm flipV="1">
              <a:off x="5057" y="2568"/>
              <a:ext cx="136" cy="9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86"/>
            <p:cNvSpPr>
              <a:spLocks noChangeShapeType="1"/>
            </p:cNvSpPr>
            <p:nvPr/>
          </p:nvSpPr>
          <p:spPr bwMode="auto">
            <a:xfrm flipV="1">
              <a:off x="5012" y="2523"/>
              <a:ext cx="136" cy="9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7" grpId="0"/>
      <p:bldP spid="88" grpId="0"/>
      <p:bldP spid="89" grpId="0"/>
      <p:bldP spid="90" grpId="0" animBg="1"/>
      <p:bldP spid="90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/>
      <p:bldP spid="104" grpId="0"/>
      <p:bldP spid="105" grpId="0" animBg="1"/>
      <p:bldP spid="106" grpId="0" animBg="1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4213866" y="206832"/>
            <a:ext cx="1272534" cy="643983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DD4F2F3D-F518-46CE-A579-47E14EF1E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191500" y="5620243"/>
            <a:ext cx="723900" cy="1018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6" y="1116831"/>
            <a:ext cx="2209800" cy="3423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88611" y="1209528"/>
                <a:ext cx="5955389" cy="1775255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MB = MC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(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1" y="1209528"/>
                <a:ext cx="5955389" cy="1775255"/>
              </a:xfrm>
              <a:prstGeom prst="rect">
                <a:avLst/>
              </a:prstGeom>
              <a:blipFill>
                <a:blip r:embed="rId39"/>
                <a:stretch>
                  <a:fillRect l="-2764" t="-4452" r="-2764" b="-95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47900" y="4033821"/>
                <a:ext cx="4572000" cy="1513581"/>
              </a:xfrm>
              <a:prstGeom prst="rect">
                <a:avLst/>
              </a:prstGeom>
            </p:spPr>
            <p:txBody>
              <a:bodyPr lIns="51206" tIns="25603" rIns="51206" bIns="25603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𝐺𝐵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050732"/>
                <a:ext cx="9144000" cy="275036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63722" y="3684802"/>
            <a:ext cx="963199" cy="698037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0708" y="3764865"/>
                <a:ext cx="1637165" cy="687714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08" y="3764865"/>
                <a:ext cx="1637165" cy="68771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178" y="-2837"/>
            <a:ext cx="853352" cy="116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66864" y="4645002"/>
                <a:ext cx="1048351" cy="1005750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𝐺𝐶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𝑃𝐶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855" y="6967496"/>
                <a:ext cx="1904431" cy="182703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289253" y="5477729"/>
            <a:ext cx="774296" cy="12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60391" y="3334997"/>
            <a:ext cx="47751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29628" y="2164465"/>
                <a:ext cx="3957637" cy="901785"/>
              </a:xfrm>
              <a:prstGeom prst="rect">
                <a:avLst/>
              </a:prstGeom>
              <a:ln>
                <a:solidFill>
                  <a:srgbClr val="0033CC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AG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A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den>
                      </m:f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BG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B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den>
                      </m:f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CG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C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den>
                      </m:f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28" y="2164465"/>
                <a:ext cx="3957637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693430" y="217947"/>
            <a:ext cx="189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ABC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940476"/>
            <a:ext cx="3664527" cy="4119265"/>
            <a:chOff x="-6927" y="2590800"/>
            <a:chExt cx="3664527" cy="4119265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3486150" y="5608935"/>
              <a:ext cx="1714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VNI-Helve-Condense" pitchFamily="2" charset="0"/>
                  <a:ea typeface="+mn-ea"/>
                  <a:cs typeface="+mn-cs"/>
                </a:rPr>
                <a:t>C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6927" y="2590800"/>
              <a:ext cx="3427413" cy="4119265"/>
              <a:chOff x="76200" y="2738735"/>
              <a:chExt cx="3427413" cy="4119265"/>
            </a:xfrm>
          </p:grpSpPr>
          <p:sp>
            <p:nvSpPr>
              <p:cNvPr id="9" name="Rectangle 38"/>
              <p:cNvSpPr>
                <a:spLocks noChangeArrowheads="1"/>
              </p:cNvSpPr>
              <p:nvPr/>
            </p:nvSpPr>
            <p:spPr bwMode="auto">
              <a:xfrm>
                <a:off x="1971675" y="3091160"/>
                <a:ext cx="36513" cy="3249613"/>
              </a:xfrm>
              <a:prstGeom prst="rect">
                <a:avLst/>
              </a:prstGeom>
              <a:solidFill>
                <a:srgbClr val="84C225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570113" y="3148002"/>
                <a:ext cx="2877937" cy="3569008"/>
                <a:chOff x="476" y="1374"/>
                <a:chExt cx="1838" cy="2290"/>
              </a:xfrm>
            </p:grpSpPr>
            <p:sp>
              <p:nvSpPr>
                <p:cNvPr id="15" name="Freeform 40"/>
                <p:cNvSpPr>
                  <a:spLocks/>
                </p:cNvSpPr>
                <p:nvPr/>
              </p:nvSpPr>
              <p:spPr bwMode="auto">
                <a:xfrm>
                  <a:off x="476" y="1375"/>
                  <a:ext cx="932" cy="2281"/>
                </a:xfrm>
                <a:custGeom>
                  <a:avLst/>
                  <a:gdLst>
                    <a:gd name="T0" fmla="*/ 2796 w 2796"/>
                    <a:gd name="T1" fmla="*/ 26 h 6843"/>
                    <a:gd name="T2" fmla="*/ 67 w 2796"/>
                    <a:gd name="T3" fmla="*/ 6843 h 6843"/>
                    <a:gd name="T4" fmla="*/ 0 w 2796"/>
                    <a:gd name="T5" fmla="*/ 6816 h 6843"/>
                    <a:gd name="T6" fmla="*/ 2729 w 2796"/>
                    <a:gd name="T7" fmla="*/ 0 h 6843"/>
                    <a:gd name="T8" fmla="*/ 2796 w 2796"/>
                    <a:gd name="T9" fmla="*/ 26 h 6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96" h="6843">
                      <a:moveTo>
                        <a:pt x="2796" y="26"/>
                      </a:moveTo>
                      <a:lnTo>
                        <a:pt x="67" y="6843"/>
                      </a:lnTo>
                      <a:lnTo>
                        <a:pt x="0" y="6816"/>
                      </a:lnTo>
                      <a:lnTo>
                        <a:pt x="2729" y="0"/>
                      </a:lnTo>
                      <a:lnTo>
                        <a:pt x="2796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41"/>
                <p:cNvSpPr>
                  <a:spLocks/>
                </p:cNvSpPr>
                <p:nvPr/>
              </p:nvSpPr>
              <p:spPr bwMode="auto">
                <a:xfrm>
                  <a:off x="1386" y="1374"/>
                  <a:ext cx="928" cy="1826"/>
                </a:xfrm>
                <a:custGeom>
                  <a:avLst/>
                  <a:gdLst>
                    <a:gd name="T0" fmla="*/ 65 w 2786"/>
                    <a:gd name="T1" fmla="*/ 0 h 5478"/>
                    <a:gd name="T2" fmla="*/ 2786 w 2786"/>
                    <a:gd name="T3" fmla="*/ 5446 h 5478"/>
                    <a:gd name="T4" fmla="*/ 2722 w 2786"/>
                    <a:gd name="T5" fmla="*/ 5478 h 5478"/>
                    <a:gd name="T6" fmla="*/ 0 w 2786"/>
                    <a:gd name="T7" fmla="*/ 33 h 5478"/>
                    <a:gd name="T8" fmla="*/ 65 w 2786"/>
                    <a:gd name="T9" fmla="*/ 0 h 5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6" h="5478">
                      <a:moveTo>
                        <a:pt x="65" y="0"/>
                      </a:moveTo>
                      <a:lnTo>
                        <a:pt x="2786" y="5446"/>
                      </a:lnTo>
                      <a:lnTo>
                        <a:pt x="2722" y="5478"/>
                      </a:lnTo>
                      <a:lnTo>
                        <a:pt x="0" y="3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42"/>
                <p:cNvSpPr>
                  <a:spLocks/>
                </p:cNvSpPr>
                <p:nvPr/>
              </p:nvSpPr>
              <p:spPr bwMode="auto">
                <a:xfrm>
                  <a:off x="484" y="3181"/>
                  <a:ext cx="1826" cy="483"/>
                </a:xfrm>
                <a:custGeom>
                  <a:avLst/>
                  <a:gdLst>
                    <a:gd name="T0" fmla="*/ 5480 w 5480"/>
                    <a:gd name="T1" fmla="*/ 69 h 1447"/>
                    <a:gd name="T2" fmla="*/ 18 w 5480"/>
                    <a:gd name="T3" fmla="*/ 1447 h 1447"/>
                    <a:gd name="T4" fmla="*/ 0 w 5480"/>
                    <a:gd name="T5" fmla="*/ 1376 h 1447"/>
                    <a:gd name="T6" fmla="*/ 5461 w 5480"/>
                    <a:gd name="T7" fmla="*/ 0 h 1447"/>
                    <a:gd name="T8" fmla="*/ 5480 w 5480"/>
                    <a:gd name="T9" fmla="*/ 69 h 1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80" h="1447">
                      <a:moveTo>
                        <a:pt x="5480" y="69"/>
                      </a:moveTo>
                      <a:lnTo>
                        <a:pt x="18" y="1447"/>
                      </a:lnTo>
                      <a:lnTo>
                        <a:pt x="0" y="1376"/>
                      </a:lnTo>
                      <a:lnTo>
                        <a:pt x="5461" y="0"/>
                      </a:lnTo>
                      <a:lnTo>
                        <a:pt x="5480" y="6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525463" y="4510385"/>
                <a:ext cx="2198687" cy="2200275"/>
              </a:xfrm>
              <a:custGeom>
                <a:avLst/>
                <a:gdLst>
                  <a:gd name="T0" fmla="*/ 51 w 4154"/>
                  <a:gd name="T1" fmla="*/ 4158 h 4158"/>
                  <a:gd name="T2" fmla="*/ 4154 w 4154"/>
                  <a:gd name="T3" fmla="*/ 51 h 4158"/>
                  <a:gd name="T4" fmla="*/ 4103 w 4154"/>
                  <a:gd name="T5" fmla="*/ 0 h 4158"/>
                  <a:gd name="T6" fmla="*/ 0 w 4154"/>
                  <a:gd name="T7" fmla="*/ 4107 h 4158"/>
                  <a:gd name="T8" fmla="*/ 51 w 4154"/>
                  <a:gd name="T9" fmla="*/ 4158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4" h="4158">
                    <a:moveTo>
                      <a:pt x="51" y="4158"/>
                    </a:moveTo>
                    <a:lnTo>
                      <a:pt x="4154" y="51"/>
                    </a:lnTo>
                    <a:lnTo>
                      <a:pt x="4103" y="0"/>
                    </a:lnTo>
                    <a:lnTo>
                      <a:pt x="0" y="4107"/>
                    </a:lnTo>
                    <a:lnTo>
                      <a:pt x="51" y="4158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263650" y="4870748"/>
                <a:ext cx="2190750" cy="1116012"/>
              </a:xfrm>
              <a:custGeom>
                <a:avLst/>
                <a:gdLst>
                  <a:gd name="T0" fmla="*/ 0 w 4141"/>
                  <a:gd name="T1" fmla="*/ 64 h 2108"/>
                  <a:gd name="T2" fmla="*/ 4110 w 4141"/>
                  <a:gd name="T3" fmla="*/ 2108 h 2108"/>
                  <a:gd name="T4" fmla="*/ 4141 w 4141"/>
                  <a:gd name="T5" fmla="*/ 2043 h 2108"/>
                  <a:gd name="T6" fmla="*/ 31 w 4141"/>
                  <a:gd name="T7" fmla="*/ 0 h 2108"/>
                  <a:gd name="T8" fmla="*/ 0 w 4141"/>
                  <a:gd name="T9" fmla="*/ 64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1" h="2108">
                    <a:moveTo>
                      <a:pt x="0" y="64"/>
                    </a:moveTo>
                    <a:lnTo>
                      <a:pt x="4110" y="2108"/>
                    </a:lnTo>
                    <a:lnTo>
                      <a:pt x="4141" y="2043"/>
                    </a:lnTo>
                    <a:lnTo>
                      <a:pt x="31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84C225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>
                <a:off x="1920875" y="3053060"/>
                <a:ext cx="142875" cy="142875"/>
              </a:xfrm>
              <a:custGeom>
                <a:avLst/>
                <a:gdLst>
                  <a:gd name="T0" fmla="*/ 149 w 271"/>
                  <a:gd name="T1" fmla="*/ 271 h 271"/>
                  <a:gd name="T2" fmla="*/ 176 w 271"/>
                  <a:gd name="T3" fmla="*/ 266 h 271"/>
                  <a:gd name="T4" fmla="*/ 200 w 271"/>
                  <a:gd name="T5" fmla="*/ 255 h 271"/>
                  <a:gd name="T6" fmla="*/ 222 w 271"/>
                  <a:gd name="T7" fmla="*/ 241 h 271"/>
                  <a:gd name="T8" fmla="*/ 241 w 271"/>
                  <a:gd name="T9" fmla="*/ 221 h 271"/>
                  <a:gd name="T10" fmla="*/ 255 w 271"/>
                  <a:gd name="T11" fmla="*/ 200 h 271"/>
                  <a:gd name="T12" fmla="*/ 266 w 271"/>
                  <a:gd name="T13" fmla="*/ 176 h 271"/>
                  <a:gd name="T14" fmla="*/ 271 w 271"/>
                  <a:gd name="T15" fmla="*/ 149 h 271"/>
                  <a:gd name="T16" fmla="*/ 271 w 271"/>
                  <a:gd name="T17" fmla="*/ 122 h 271"/>
                  <a:gd name="T18" fmla="*/ 266 w 271"/>
                  <a:gd name="T19" fmla="*/ 95 h 271"/>
                  <a:gd name="T20" fmla="*/ 255 w 271"/>
                  <a:gd name="T21" fmla="*/ 71 h 271"/>
                  <a:gd name="T22" fmla="*/ 241 w 271"/>
                  <a:gd name="T23" fmla="*/ 49 h 271"/>
                  <a:gd name="T24" fmla="*/ 222 w 271"/>
                  <a:gd name="T25" fmla="*/ 31 h 271"/>
                  <a:gd name="T26" fmla="*/ 200 w 271"/>
                  <a:gd name="T27" fmla="*/ 16 h 271"/>
                  <a:gd name="T28" fmla="*/ 176 w 271"/>
                  <a:gd name="T29" fmla="*/ 6 h 271"/>
                  <a:gd name="T30" fmla="*/ 149 w 271"/>
                  <a:gd name="T31" fmla="*/ 1 h 271"/>
                  <a:gd name="T32" fmla="*/ 122 w 271"/>
                  <a:gd name="T33" fmla="*/ 1 h 271"/>
                  <a:gd name="T34" fmla="*/ 95 w 271"/>
                  <a:gd name="T35" fmla="*/ 6 h 271"/>
                  <a:gd name="T36" fmla="*/ 71 w 271"/>
                  <a:gd name="T37" fmla="*/ 16 h 271"/>
                  <a:gd name="T38" fmla="*/ 50 w 271"/>
                  <a:gd name="T39" fmla="*/ 31 h 271"/>
                  <a:gd name="T40" fmla="*/ 31 w 271"/>
                  <a:gd name="T41" fmla="*/ 49 h 271"/>
                  <a:gd name="T42" fmla="*/ 16 w 271"/>
                  <a:gd name="T43" fmla="*/ 71 h 271"/>
                  <a:gd name="T44" fmla="*/ 6 w 271"/>
                  <a:gd name="T45" fmla="*/ 95 h 271"/>
                  <a:gd name="T46" fmla="*/ 1 w 271"/>
                  <a:gd name="T47" fmla="*/ 122 h 271"/>
                  <a:gd name="T48" fmla="*/ 1 w 271"/>
                  <a:gd name="T49" fmla="*/ 149 h 271"/>
                  <a:gd name="T50" fmla="*/ 6 w 271"/>
                  <a:gd name="T51" fmla="*/ 176 h 271"/>
                  <a:gd name="T52" fmla="*/ 16 w 271"/>
                  <a:gd name="T53" fmla="*/ 200 h 271"/>
                  <a:gd name="T54" fmla="*/ 31 w 271"/>
                  <a:gd name="T55" fmla="*/ 221 h 271"/>
                  <a:gd name="T56" fmla="*/ 50 w 271"/>
                  <a:gd name="T57" fmla="*/ 241 h 271"/>
                  <a:gd name="T58" fmla="*/ 71 w 271"/>
                  <a:gd name="T59" fmla="*/ 255 h 271"/>
                  <a:gd name="T60" fmla="*/ 95 w 271"/>
                  <a:gd name="T61" fmla="*/ 266 h 271"/>
                  <a:gd name="T62" fmla="*/ 122 w 271"/>
                  <a:gd name="T6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1" h="271">
                    <a:moveTo>
                      <a:pt x="136" y="271"/>
                    </a:moveTo>
                    <a:lnTo>
                      <a:pt x="149" y="271"/>
                    </a:lnTo>
                    <a:lnTo>
                      <a:pt x="163" y="269"/>
                    </a:lnTo>
                    <a:lnTo>
                      <a:pt x="176" y="266"/>
                    </a:lnTo>
                    <a:lnTo>
                      <a:pt x="188" y="260"/>
                    </a:lnTo>
                    <a:lnTo>
                      <a:pt x="200" y="255"/>
                    </a:lnTo>
                    <a:lnTo>
                      <a:pt x="212" y="248"/>
                    </a:lnTo>
                    <a:lnTo>
                      <a:pt x="222" y="241"/>
                    </a:lnTo>
                    <a:lnTo>
                      <a:pt x="231" y="231"/>
                    </a:lnTo>
                    <a:lnTo>
                      <a:pt x="241" y="221"/>
                    </a:lnTo>
                    <a:lnTo>
                      <a:pt x="249" y="212"/>
                    </a:lnTo>
                    <a:lnTo>
                      <a:pt x="255" y="200"/>
                    </a:lnTo>
                    <a:lnTo>
                      <a:pt x="261" y="188"/>
                    </a:lnTo>
                    <a:lnTo>
                      <a:pt x="266" y="176"/>
                    </a:lnTo>
                    <a:lnTo>
                      <a:pt x="269" y="163"/>
                    </a:lnTo>
                    <a:lnTo>
                      <a:pt x="271" y="149"/>
                    </a:lnTo>
                    <a:lnTo>
                      <a:pt x="271" y="136"/>
                    </a:lnTo>
                    <a:lnTo>
                      <a:pt x="271" y="122"/>
                    </a:lnTo>
                    <a:lnTo>
                      <a:pt x="269" y="108"/>
                    </a:lnTo>
                    <a:lnTo>
                      <a:pt x="266" y="95"/>
                    </a:lnTo>
                    <a:lnTo>
                      <a:pt x="261" y="83"/>
                    </a:lnTo>
                    <a:lnTo>
                      <a:pt x="255" y="71"/>
                    </a:lnTo>
                    <a:lnTo>
                      <a:pt x="249" y="59"/>
                    </a:lnTo>
                    <a:lnTo>
                      <a:pt x="241" y="49"/>
                    </a:lnTo>
                    <a:lnTo>
                      <a:pt x="231" y="40"/>
                    </a:lnTo>
                    <a:lnTo>
                      <a:pt x="222" y="31"/>
                    </a:lnTo>
                    <a:lnTo>
                      <a:pt x="212" y="22"/>
                    </a:lnTo>
                    <a:lnTo>
                      <a:pt x="200" y="16"/>
                    </a:lnTo>
                    <a:lnTo>
                      <a:pt x="188" y="10"/>
                    </a:lnTo>
                    <a:lnTo>
                      <a:pt x="176" y="6"/>
                    </a:lnTo>
                    <a:lnTo>
                      <a:pt x="163" y="2"/>
                    </a:lnTo>
                    <a:lnTo>
                      <a:pt x="149" y="1"/>
                    </a:lnTo>
                    <a:lnTo>
                      <a:pt x="136" y="0"/>
                    </a:lnTo>
                    <a:lnTo>
                      <a:pt x="122" y="1"/>
                    </a:lnTo>
                    <a:lnTo>
                      <a:pt x="108" y="2"/>
                    </a:lnTo>
                    <a:lnTo>
                      <a:pt x="95" y="6"/>
                    </a:lnTo>
                    <a:lnTo>
                      <a:pt x="83" y="10"/>
                    </a:lnTo>
                    <a:lnTo>
                      <a:pt x="71" y="16"/>
                    </a:lnTo>
                    <a:lnTo>
                      <a:pt x="59" y="22"/>
                    </a:lnTo>
                    <a:lnTo>
                      <a:pt x="50" y="31"/>
                    </a:lnTo>
                    <a:lnTo>
                      <a:pt x="40" y="40"/>
                    </a:lnTo>
                    <a:lnTo>
                      <a:pt x="31" y="49"/>
                    </a:lnTo>
                    <a:lnTo>
                      <a:pt x="23" y="59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1" y="122"/>
                    </a:lnTo>
                    <a:lnTo>
                      <a:pt x="0" y="136"/>
                    </a:lnTo>
                    <a:lnTo>
                      <a:pt x="1" y="149"/>
                    </a:lnTo>
                    <a:lnTo>
                      <a:pt x="2" y="163"/>
                    </a:lnTo>
                    <a:lnTo>
                      <a:pt x="6" y="176"/>
                    </a:lnTo>
                    <a:lnTo>
                      <a:pt x="11" y="188"/>
                    </a:lnTo>
                    <a:lnTo>
                      <a:pt x="16" y="200"/>
                    </a:lnTo>
                    <a:lnTo>
                      <a:pt x="23" y="212"/>
                    </a:lnTo>
                    <a:lnTo>
                      <a:pt x="31" y="221"/>
                    </a:lnTo>
                    <a:lnTo>
                      <a:pt x="40" y="231"/>
                    </a:lnTo>
                    <a:lnTo>
                      <a:pt x="50" y="241"/>
                    </a:lnTo>
                    <a:lnTo>
                      <a:pt x="59" y="248"/>
                    </a:lnTo>
                    <a:lnTo>
                      <a:pt x="71" y="255"/>
                    </a:lnTo>
                    <a:lnTo>
                      <a:pt x="83" y="260"/>
                    </a:lnTo>
                    <a:lnTo>
                      <a:pt x="95" y="266"/>
                    </a:lnTo>
                    <a:lnTo>
                      <a:pt x="108" y="269"/>
                    </a:lnTo>
                    <a:lnTo>
                      <a:pt x="122" y="271"/>
                    </a:lnTo>
                    <a:lnTo>
                      <a:pt x="136" y="2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>
                <a:off x="469900" y="6634460"/>
                <a:ext cx="142875" cy="142875"/>
              </a:xfrm>
              <a:custGeom>
                <a:avLst/>
                <a:gdLst>
                  <a:gd name="T0" fmla="*/ 149 w 271"/>
                  <a:gd name="T1" fmla="*/ 271 h 271"/>
                  <a:gd name="T2" fmla="*/ 176 w 271"/>
                  <a:gd name="T3" fmla="*/ 266 h 271"/>
                  <a:gd name="T4" fmla="*/ 200 w 271"/>
                  <a:gd name="T5" fmla="*/ 255 h 271"/>
                  <a:gd name="T6" fmla="*/ 222 w 271"/>
                  <a:gd name="T7" fmla="*/ 241 h 271"/>
                  <a:gd name="T8" fmla="*/ 241 w 271"/>
                  <a:gd name="T9" fmla="*/ 221 h 271"/>
                  <a:gd name="T10" fmla="*/ 255 w 271"/>
                  <a:gd name="T11" fmla="*/ 200 h 271"/>
                  <a:gd name="T12" fmla="*/ 266 w 271"/>
                  <a:gd name="T13" fmla="*/ 176 h 271"/>
                  <a:gd name="T14" fmla="*/ 271 w 271"/>
                  <a:gd name="T15" fmla="*/ 149 h 271"/>
                  <a:gd name="T16" fmla="*/ 271 w 271"/>
                  <a:gd name="T17" fmla="*/ 122 h 271"/>
                  <a:gd name="T18" fmla="*/ 266 w 271"/>
                  <a:gd name="T19" fmla="*/ 95 h 271"/>
                  <a:gd name="T20" fmla="*/ 255 w 271"/>
                  <a:gd name="T21" fmla="*/ 71 h 271"/>
                  <a:gd name="T22" fmla="*/ 241 w 271"/>
                  <a:gd name="T23" fmla="*/ 49 h 271"/>
                  <a:gd name="T24" fmla="*/ 222 w 271"/>
                  <a:gd name="T25" fmla="*/ 31 h 271"/>
                  <a:gd name="T26" fmla="*/ 200 w 271"/>
                  <a:gd name="T27" fmla="*/ 16 h 271"/>
                  <a:gd name="T28" fmla="*/ 176 w 271"/>
                  <a:gd name="T29" fmla="*/ 6 h 271"/>
                  <a:gd name="T30" fmla="*/ 149 w 271"/>
                  <a:gd name="T31" fmla="*/ 1 h 271"/>
                  <a:gd name="T32" fmla="*/ 122 w 271"/>
                  <a:gd name="T33" fmla="*/ 1 h 271"/>
                  <a:gd name="T34" fmla="*/ 95 w 271"/>
                  <a:gd name="T35" fmla="*/ 6 h 271"/>
                  <a:gd name="T36" fmla="*/ 71 w 271"/>
                  <a:gd name="T37" fmla="*/ 16 h 271"/>
                  <a:gd name="T38" fmla="*/ 50 w 271"/>
                  <a:gd name="T39" fmla="*/ 31 h 271"/>
                  <a:gd name="T40" fmla="*/ 31 w 271"/>
                  <a:gd name="T41" fmla="*/ 49 h 271"/>
                  <a:gd name="T42" fmla="*/ 16 w 271"/>
                  <a:gd name="T43" fmla="*/ 71 h 271"/>
                  <a:gd name="T44" fmla="*/ 6 w 271"/>
                  <a:gd name="T45" fmla="*/ 95 h 271"/>
                  <a:gd name="T46" fmla="*/ 1 w 271"/>
                  <a:gd name="T47" fmla="*/ 122 h 271"/>
                  <a:gd name="T48" fmla="*/ 1 w 271"/>
                  <a:gd name="T49" fmla="*/ 149 h 271"/>
                  <a:gd name="T50" fmla="*/ 6 w 271"/>
                  <a:gd name="T51" fmla="*/ 176 h 271"/>
                  <a:gd name="T52" fmla="*/ 16 w 271"/>
                  <a:gd name="T53" fmla="*/ 200 h 271"/>
                  <a:gd name="T54" fmla="*/ 31 w 271"/>
                  <a:gd name="T55" fmla="*/ 221 h 271"/>
                  <a:gd name="T56" fmla="*/ 50 w 271"/>
                  <a:gd name="T57" fmla="*/ 241 h 271"/>
                  <a:gd name="T58" fmla="*/ 71 w 271"/>
                  <a:gd name="T59" fmla="*/ 255 h 271"/>
                  <a:gd name="T60" fmla="*/ 95 w 271"/>
                  <a:gd name="T61" fmla="*/ 266 h 271"/>
                  <a:gd name="T62" fmla="*/ 122 w 271"/>
                  <a:gd name="T6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1" h="271">
                    <a:moveTo>
                      <a:pt x="136" y="271"/>
                    </a:moveTo>
                    <a:lnTo>
                      <a:pt x="149" y="271"/>
                    </a:lnTo>
                    <a:lnTo>
                      <a:pt x="163" y="269"/>
                    </a:lnTo>
                    <a:lnTo>
                      <a:pt x="176" y="266"/>
                    </a:lnTo>
                    <a:lnTo>
                      <a:pt x="188" y="260"/>
                    </a:lnTo>
                    <a:lnTo>
                      <a:pt x="200" y="255"/>
                    </a:lnTo>
                    <a:lnTo>
                      <a:pt x="212" y="248"/>
                    </a:lnTo>
                    <a:lnTo>
                      <a:pt x="222" y="241"/>
                    </a:lnTo>
                    <a:lnTo>
                      <a:pt x="231" y="231"/>
                    </a:lnTo>
                    <a:lnTo>
                      <a:pt x="241" y="221"/>
                    </a:lnTo>
                    <a:lnTo>
                      <a:pt x="249" y="212"/>
                    </a:lnTo>
                    <a:lnTo>
                      <a:pt x="255" y="200"/>
                    </a:lnTo>
                    <a:lnTo>
                      <a:pt x="261" y="188"/>
                    </a:lnTo>
                    <a:lnTo>
                      <a:pt x="266" y="176"/>
                    </a:lnTo>
                    <a:lnTo>
                      <a:pt x="269" y="163"/>
                    </a:lnTo>
                    <a:lnTo>
                      <a:pt x="271" y="149"/>
                    </a:lnTo>
                    <a:lnTo>
                      <a:pt x="271" y="136"/>
                    </a:lnTo>
                    <a:lnTo>
                      <a:pt x="271" y="122"/>
                    </a:lnTo>
                    <a:lnTo>
                      <a:pt x="269" y="108"/>
                    </a:lnTo>
                    <a:lnTo>
                      <a:pt x="266" y="95"/>
                    </a:lnTo>
                    <a:lnTo>
                      <a:pt x="261" y="83"/>
                    </a:lnTo>
                    <a:lnTo>
                      <a:pt x="255" y="71"/>
                    </a:lnTo>
                    <a:lnTo>
                      <a:pt x="249" y="59"/>
                    </a:lnTo>
                    <a:lnTo>
                      <a:pt x="241" y="49"/>
                    </a:lnTo>
                    <a:lnTo>
                      <a:pt x="231" y="40"/>
                    </a:lnTo>
                    <a:lnTo>
                      <a:pt x="222" y="31"/>
                    </a:lnTo>
                    <a:lnTo>
                      <a:pt x="212" y="22"/>
                    </a:lnTo>
                    <a:lnTo>
                      <a:pt x="200" y="16"/>
                    </a:lnTo>
                    <a:lnTo>
                      <a:pt x="188" y="10"/>
                    </a:lnTo>
                    <a:lnTo>
                      <a:pt x="176" y="6"/>
                    </a:lnTo>
                    <a:lnTo>
                      <a:pt x="163" y="2"/>
                    </a:lnTo>
                    <a:lnTo>
                      <a:pt x="149" y="1"/>
                    </a:lnTo>
                    <a:lnTo>
                      <a:pt x="136" y="0"/>
                    </a:lnTo>
                    <a:lnTo>
                      <a:pt x="122" y="1"/>
                    </a:lnTo>
                    <a:lnTo>
                      <a:pt x="108" y="2"/>
                    </a:lnTo>
                    <a:lnTo>
                      <a:pt x="95" y="6"/>
                    </a:lnTo>
                    <a:lnTo>
                      <a:pt x="83" y="10"/>
                    </a:lnTo>
                    <a:lnTo>
                      <a:pt x="71" y="16"/>
                    </a:lnTo>
                    <a:lnTo>
                      <a:pt x="59" y="22"/>
                    </a:lnTo>
                    <a:lnTo>
                      <a:pt x="50" y="31"/>
                    </a:lnTo>
                    <a:lnTo>
                      <a:pt x="40" y="40"/>
                    </a:lnTo>
                    <a:lnTo>
                      <a:pt x="31" y="49"/>
                    </a:lnTo>
                    <a:lnTo>
                      <a:pt x="23" y="59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1" y="122"/>
                    </a:lnTo>
                    <a:lnTo>
                      <a:pt x="0" y="136"/>
                    </a:lnTo>
                    <a:lnTo>
                      <a:pt x="1" y="149"/>
                    </a:lnTo>
                    <a:lnTo>
                      <a:pt x="2" y="163"/>
                    </a:lnTo>
                    <a:lnTo>
                      <a:pt x="6" y="176"/>
                    </a:lnTo>
                    <a:lnTo>
                      <a:pt x="11" y="188"/>
                    </a:lnTo>
                    <a:lnTo>
                      <a:pt x="16" y="200"/>
                    </a:lnTo>
                    <a:lnTo>
                      <a:pt x="23" y="212"/>
                    </a:lnTo>
                    <a:lnTo>
                      <a:pt x="31" y="221"/>
                    </a:lnTo>
                    <a:lnTo>
                      <a:pt x="40" y="231"/>
                    </a:lnTo>
                    <a:lnTo>
                      <a:pt x="50" y="241"/>
                    </a:lnTo>
                    <a:lnTo>
                      <a:pt x="59" y="248"/>
                    </a:lnTo>
                    <a:lnTo>
                      <a:pt x="71" y="255"/>
                    </a:lnTo>
                    <a:lnTo>
                      <a:pt x="83" y="260"/>
                    </a:lnTo>
                    <a:lnTo>
                      <a:pt x="95" y="266"/>
                    </a:lnTo>
                    <a:lnTo>
                      <a:pt x="108" y="269"/>
                    </a:lnTo>
                    <a:lnTo>
                      <a:pt x="122" y="271"/>
                    </a:lnTo>
                    <a:lnTo>
                      <a:pt x="136" y="2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>
                <a:off x="3360738" y="5893098"/>
                <a:ext cx="142875" cy="142875"/>
              </a:xfrm>
              <a:custGeom>
                <a:avLst/>
                <a:gdLst>
                  <a:gd name="T0" fmla="*/ 149 w 271"/>
                  <a:gd name="T1" fmla="*/ 271 h 271"/>
                  <a:gd name="T2" fmla="*/ 176 w 271"/>
                  <a:gd name="T3" fmla="*/ 266 h 271"/>
                  <a:gd name="T4" fmla="*/ 200 w 271"/>
                  <a:gd name="T5" fmla="*/ 255 h 271"/>
                  <a:gd name="T6" fmla="*/ 222 w 271"/>
                  <a:gd name="T7" fmla="*/ 241 h 271"/>
                  <a:gd name="T8" fmla="*/ 241 w 271"/>
                  <a:gd name="T9" fmla="*/ 221 h 271"/>
                  <a:gd name="T10" fmla="*/ 255 w 271"/>
                  <a:gd name="T11" fmla="*/ 200 h 271"/>
                  <a:gd name="T12" fmla="*/ 266 w 271"/>
                  <a:gd name="T13" fmla="*/ 176 h 271"/>
                  <a:gd name="T14" fmla="*/ 271 w 271"/>
                  <a:gd name="T15" fmla="*/ 149 h 271"/>
                  <a:gd name="T16" fmla="*/ 271 w 271"/>
                  <a:gd name="T17" fmla="*/ 122 h 271"/>
                  <a:gd name="T18" fmla="*/ 266 w 271"/>
                  <a:gd name="T19" fmla="*/ 95 h 271"/>
                  <a:gd name="T20" fmla="*/ 255 w 271"/>
                  <a:gd name="T21" fmla="*/ 71 h 271"/>
                  <a:gd name="T22" fmla="*/ 241 w 271"/>
                  <a:gd name="T23" fmla="*/ 49 h 271"/>
                  <a:gd name="T24" fmla="*/ 222 w 271"/>
                  <a:gd name="T25" fmla="*/ 31 h 271"/>
                  <a:gd name="T26" fmla="*/ 200 w 271"/>
                  <a:gd name="T27" fmla="*/ 16 h 271"/>
                  <a:gd name="T28" fmla="*/ 176 w 271"/>
                  <a:gd name="T29" fmla="*/ 6 h 271"/>
                  <a:gd name="T30" fmla="*/ 149 w 271"/>
                  <a:gd name="T31" fmla="*/ 1 h 271"/>
                  <a:gd name="T32" fmla="*/ 122 w 271"/>
                  <a:gd name="T33" fmla="*/ 1 h 271"/>
                  <a:gd name="T34" fmla="*/ 95 w 271"/>
                  <a:gd name="T35" fmla="*/ 6 h 271"/>
                  <a:gd name="T36" fmla="*/ 71 w 271"/>
                  <a:gd name="T37" fmla="*/ 16 h 271"/>
                  <a:gd name="T38" fmla="*/ 50 w 271"/>
                  <a:gd name="T39" fmla="*/ 31 h 271"/>
                  <a:gd name="T40" fmla="*/ 31 w 271"/>
                  <a:gd name="T41" fmla="*/ 49 h 271"/>
                  <a:gd name="T42" fmla="*/ 16 w 271"/>
                  <a:gd name="T43" fmla="*/ 71 h 271"/>
                  <a:gd name="T44" fmla="*/ 6 w 271"/>
                  <a:gd name="T45" fmla="*/ 95 h 271"/>
                  <a:gd name="T46" fmla="*/ 1 w 271"/>
                  <a:gd name="T47" fmla="*/ 122 h 271"/>
                  <a:gd name="T48" fmla="*/ 1 w 271"/>
                  <a:gd name="T49" fmla="*/ 149 h 271"/>
                  <a:gd name="T50" fmla="*/ 6 w 271"/>
                  <a:gd name="T51" fmla="*/ 176 h 271"/>
                  <a:gd name="T52" fmla="*/ 16 w 271"/>
                  <a:gd name="T53" fmla="*/ 200 h 271"/>
                  <a:gd name="T54" fmla="*/ 31 w 271"/>
                  <a:gd name="T55" fmla="*/ 221 h 271"/>
                  <a:gd name="T56" fmla="*/ 50 w 271"/>
                  <a:gd name="T57" fmla="*/ 241 h 271"/>
                  <a:gd name="T58" fmla="*/ 71 w 271"/>
                  <a:gd name="T59" fmla="*/ 255 h 271"/>
                  <a:gd name="T60" fmla="*/ 95 w 271"/>
                  <a:gd name="T61" fmla="*/ 266 h 271"/>
                  <a:gd name="T62" fmla="*/ 122 w 271"/>
                  <a:gd name="T6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1" h="271">
                    <a:moveTo>
                      <a:pt x="136" y="271"/>
                    </a:moveTo>
                    <a:lnTo>
                      <a:pt x="149" y="271"/>
                    </a:lnTo>
                    <a:lnTo>
                      <a:pt x="163" y="269"/>
                    </a:lnTo>
                    <a:lnTo>
                      <a:pt x="176" y="266"/>
                    </a:lnTo>
                    <a:lnTo>
                      <a:pt x="188" y="260"/>
                    </a:lnTo>
                    <a:lnTo>
                      <a:pt x="200" y="255"/>
                    </a:lnTo>
                    <a:lnTo>
                      <a:pt x="212" y="248"/>
                    </a:lnTo>
                    <a:lnTo>
                      <a:pt x="222" y="241"/>
                    </a:lnTo>
                    <a:lnTo>
                      <a:pt x="231" y="231"/>
                    </a:lnTo>
                    <a:lnTo>
                      <a:pt x="241" y="221"/>
                    </a:lnTo>
                    <a:lnTo>
                      <a:pt x="249" y="212"/>
                    </a:lnTo>
                    <a:lnTo>
                      <a:pt x="255" y="200"/>
                    </a:lnTo>
                    <a:lnTo>
                      <a:pt x="261" y="188"/>
                    </a:lnTo>
                    <a:lnTo>
                      <a:pt x="266" y="176"/>
                    </a:lnTo>
                    <a:lnTo>
                      <a:pt x="269" y="163"/>
                    </a:lnTo>
                    <a:lnTo>
                      <a:pt x="271" y="149"/>
                    </a:lnTo>
                    <a:lnTo>
                      <a:pt x="271" y="136"/>
                    </a:lnTo>
                    <a:lnTo>
                      <a:pt x="271" y="122"/>
                    </a:lnTo>
                    <a:lnTo>
                      <a:pt x="269" y="108"/>
                    </a:lnTo>
                    <a:lnTo>
                      <a:pt x="266" y="95"/>
                    </a:lnTo>
                    <a:lnTo>
                      <a:pt x="261" y="83"/>
                    </a:lnTo>
                    <a:lnTo>
                      <a:pt x="255" y="71"/>
                    </a:lnTo>
                    <a:lnTo>
                      <a:pt x="249" y="59"/>
                    </a:lnTo>
                    <a:lnTo>
                      <a:pt x="241" y="49"/>
                    </a:lnTo>
                    <a:lnTo>
                      <a:pt x="231" y="40"/>
                    </a:lnTo>
                    <a:lnTo>
                      <a:pt x="222" y="31"/>
                    </a:lnTo>
                    <a:lnTo>
                      <a:pt x="212" y="22"/>
                    </a:lnTo>
                    <a:lnTo>
                      <a:pt x="200" y="16"/>
                    </a:lnTo>
                    <a:lnTo>
                      <a:pt x="188" y="10"/>
                    </a:lnTo>
                    <a:lnTo>
                      <a:pt x="176" y="6"/>
                    </a:lnTo>
                    <a:lnTo>
                      <a:pt x="163" y="2"/>
                    </a:lnTo>
                    <a:lnTo>
                      <a:pt x="149" y="1"/>
                    </a:lnTo>
                    <a:lnTo>
                      <a:pt x="136" y="0"/>
                    </a:lnTo>
                    <a:lnTo>
                      <a:pt x="122" y="1"/>
                    </a:lnTo>
                    <a:lnTo>
                      <a:pt x="108" y="2"/>
                    </a:lnTo>
                    <a:lnTo>
                      <a:pt x="95" y="6"/>
                    </a:lnTo>
                    <a:lnTo>
                      <a:pt x="83" y="10"/>
                    </a:lnTo>
                    <a:lnTo>
                      <a:pt x="71" y="16"/>
                    </a:lnTo>
                    <a:lnTo>
                      <a:pt x="59" y="22"/>
                    </a:lnTo>
                    <a:lnTo>
                      <a:pt x="50" y="31"/>
                    </a:lnTo>
                    <a:lnTo>
                      <a:pt x="40" y="40"/>
                    </a:lnTo>
                    <a:lnTo>
                      <a:pt x="31" y="49"/>
                    </a:lnTo>
                    <a:lnTo>
                      <a:pt x="23" y="59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1" y="122"/>
                    </a:lnTo>
                    <a:lnTo>
                      <a:pt x="0" y="136"/>
                    </a:lnTo>
                    <a:lnTo>
                      <a:pt x="1" y="149"/>
                    </a:lnTo>
                    <a:lnTo>
                      <a:pt x="2" y="163"/>
                    </a:lnTo>
                    <a:lnTo>
                      <a:pt x="6" y="176"/>
                    </a:lnTo>
                    <a:lnTo>
                      <a:pt x="11" y="188"/>
                    </a:lnTo>
                    <a:lnTo>
                      <a:pt x="16" y="200"/>
                    </a:lnTo>
                    <a:lnTo>
                      <a:pt x="23" y="212"/>
                    </a:lnTo>
                    <a:lnTo>
                      <a:pt x="31" y="221"/>
                    </a:lnTo>
                    <a:lnTo>
                      <a:pt x="40" y="231"/>
                    </a:lnTo>
                    <a:lnTo>
                      <a:pt x="50" y="241"/>
                    </a:lnTo>
                    <a:lnTo>
                      <a:pt x="59" y="248"/>
                    </a:lnTo>
                    <a:lnTo>
                      <a:pt x="71" y="255"/>
                    </a:lnTo>
                    <a:lnTo>
                      <a:pt x="83" y="260"/>
                    </a:lnTo>
                    <a:lnTo>
                      <a:pt x="95" y="266"/>
                    </a:lnTo>
                    <a:lnTo>
                      <a:pt x="108" y="269"/>
                    </a:lnTo>
                    <a:lnTo>
                      <a:pt x="122" y="271"/>
                    </a:lnTo>
                    <a:lnTo>
                      <a:pt x="136" y="2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 Box 71"/>
              <p:cNvSpPr txBox="1">
                <a:spLocks noChangeArrowheads="1"/>
              </p:cNvSpPr>
              <p:nvPr/>
            </p:nvSpPr>
            <p:spPr bwMode="auto">
              <a:xfrm>
                <a:off x="2681288" y="4127798"/>
                <a:ext cx="36740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N</a:t>
                </a:r>
              </a:p>
            </p:txBody>
          </p:sp>
          <p:grpSp>
            <p:nvGrpSpPr>
              <p:cNvPr id="25" name="Group 46"/>
              <p:cNvGrpSpPr/>
              <p:nvPr/>
            </p:nvGrpSpPr>
            <p:grpSpPr>
              <a:xfrm>
                <a:off x="1649413" y="4729460"/>
                <a:ext cx="504825" cy="592138"/>
                <a:chOff x="6234113" y="2143125"/>
                <a:chExt cx="504825" cy="592138"/>
              </a:xfrm>
            </p:grpSpPr>
            <p:sp>
              <p:nvSpPr>
                <p:cNvPr id="26" name="Freeform 73"/>
                <p:cNvSpPr>
                  <a:spLocks/>
                </p:cNvSpPr>
                <p:nvPr/>
              </p:nvSpPr>
              <p:spPr bwMode="auto">
                <a:xfrm>
                  <a:off x="6497638" y="2592388"/>
                  <a:ext cx="142875" cy="142875"/>
                </a:xfrm>
                <a:custGeom>
                  <a:avLst/>
                  <a:gdLst>
                    <a:gd name="T0" fmla="*/ 149 w 271"/>
                    <a:gd name="T1" fmla="*/ 271 h 271"/>
                    <a:gd name="T2" fmla="*/ 176 w 271"/>
                    <a:gd name="T3" fmla="*/ 266 h 271"/>
                    <a:gd name="T4" fmla="*/ 200 w 271"/>
                    <a:gd name="T5" fmla="*/ 255 h 271"/>
                    <a:gd name="T6" fmla="*/ 222 w 271"/>
                    <a:gd name="T7" fmla="*/ 241 h 271"/>
                    <a:gd name="T8" fmla="*/ 241 w 271"/>
                    <a:gd name="T9" fmla="*/ 221 h 271"/>
                    <a:gd name="T10" fmla="*/ 255 w 271"/>
                    <a:gd name="T11" fmla="*/ 200 h 271"/>
                    <a:gd name="T12" fmla="*/ 266 w 271"/>
                    <a:gd name="T13" fmla="*/ 176 h 271"/>
                    <a:gd name="T14" fmla="*/ 271 w 271"/>
                    <a:gd name="T15" fmla="*/ 149 h 271"/>
                    <a:gd name="T16" fmla="*/ 271 w 271"/>
                    <a:gd name="T17" fmla="*/ 122 h 271"/>
                    <a:gd name="T18" fmla="*/ 266 w 271"/>
                    <a:gd name="T19" fmla="*/ 95 h 271"/>
                    <a:gd name="T20" fmla="*/ 255 w 271"/>
                    <a:gd name="T21" fmla="*/ 71 h 271"/>
                    <a:gd name="T22" fmla="*/ 241 w 271"/>
                    <a:gd name="T23" fmla="*/ 49 h 271"/>
                    <a:gd name="T24" fmla="*/ 222 w 271"/>
                    <a:gd name="T25" fmla="*/ 31 h 271"/>
                    <a:gd name="T26" fmla="*/ 200 w 271"/>
                    <a:gd name="T27" fmla="*/ 16 h 271"/>
                    <a:gd name="T28" fmla="*/ 176 w 271"/>
                    <a:gd name="T29" fmla="*/ 6 h 271"/>
                    <a:gd name="T30" fmla="*/ 149 w 271"/>
                    <a:gd name="T31" fmla="*/ 1 h 271"/>
                    <a:gd name="T32" fmla="*/ 122 w 271"/>
                    <a:gd name="T33" fmla="*/ 1 h 271"/>
                    <a:gd name="T34" fmla="*/ 95 w 271"/>
                    <a:gd name="T35" fmla="*/ 6 h 271"/>
                    <a:gd name="T36" fmla="*/ 71 w 271"/>
                    <a:gd name="T37" fmla="*/ 16 h 271"/>
                    <a:gd name="T38" fmla="*/ 50 w 271"/>
                    <a:gd name="T39" fmla="*/ 31 h 271"/>
                    <a:gd name="T40" fmla="*/ 31 w 271"/>
                    <a:gd name="T41" fmla="*/ 49 h 271"/>
                    <a:gd name="T42" fmla="*/ 16 w 271"/>
                    <a:gd name="T43" fmla="*/ 71 h 271"/>
                    <a:gd name="T44" fmla="*/ 6 w 271"/>
                    <a:gd name="T45" fmla="*/ 95 h 271"/>
                    <a:gd name="T46" fmla="*/ 1 w 271"/>
                    <a:gd name="T47" fmla="*/ 122 h 271"/>
                    <a:gd name="T48" fmla="*/ 1 w 271"/>
                    <a:gd name="T49" fmla="*/ 149 h 271"/>
                    <a:gd name="T50" fmla="*/ 6 w 271"/>
                    <a:gd name="T51" fmla="*/ 176 h 271"/>
                    <a:gd name="T52" fmla="*/ 16 w 271"/>
                    <a:gd name="T53" fmla="*/ 200 h 271"/>
                    <a:gd name="T54" fmla="*/ 31 w 271"/>
                    <a:gd name="T55" fmla="*/ 221 h 271"/>
                    <a:gd name="T56" fmla="*/ 50 w 271"/>
                    <a:gd name="T57" fmla="*/ 241 h 271"/>
                    <a:gd name="T58" fmla="*/ 71 w 271"/>
                    <a:gd name="T59" fmla="*/ 255 h 271"/>
                    <a:gd name="T60" fmla="*/ 95 w 271"/>
                    <a:gd name="T61" fmla="*/ 266 h 271"/>
                    <a:gd name="T62" fmla="*/ 122 w 271"/>
                    <a:gd name="T63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1" h="271">
                      <a:moveTo>
                        <a:pt x="136" y="271"/>
                      </a:moveTo>
                      <a:lnTo>
                        <a:pt x="149" y="271"/>
                      </a:lnTo>
                      <a:lnTo>
                        <a:pt x="163" y="269"/>
                      </a:lnTo>
                      <a:lnTo>
                        <a:pt x="176" y="266"/>
                      </a:lnTo>
                      <a:lnTo>
                        <a:pt x="188" y="260"/>
                      </a:lnTo>
                      <a:lnTo>
                        <a:pt x="200" y="255"/>
                      </a:lnTo>
                      <a:lnTo>
                        <a:pt x="212" y="248"/>
                      </a:lnTo>
                      <a:lnTo>
                        <a:pt x="222" y="241"/>
                      </a:lnTo>
                      <a:lnTo>
                        <a:pt x="231" y="231"/>
                      </a:lnTo>
                      <a:lnTo>
                        <a:pt x="241" y="221"/>
                      </a:lnTo>
                      <a:lnTo>
                        <a:pt x="249" y="212"/>
                      </a:lnTo>
                      <a:lnTo>
                        <a:pt x="255" y="200"/>
                      </a:lnTo>
                      <a:lnTo>
                        <a:pt x="261" y="188"/>
                      </a:lnTo>
                      <a:lnTo>
                        <a:pt x="266" y="176"/>
                      </a:lnTo>
                      <a:lnTo>
                        <a:pt x="269" y="163"/>
                      </a:lnTo>
                      <a:lnTo>
                        <a:pt x="271" y="149"/>
                      </a:lnTo>
                      <a:lnTo>
                        <a:pt x="271" y="136"/>
                      </a:lnTo>
                      <a:lnTo>
                        <a:pt x="271" y="122"/>
                      </a:lnTo>
                      <a:lnTo>
                        <a:pt x="269" y="108"/>
                      </a:lnTo>
                      <a:lnTo>
                        <a:pt x="266" y="95"/>
                      </a:lnTo>
                      <a:lnTo>
                        <a:pt x="261" y="83"/>
                      </a:lnTo>
                      <a:lnTo>
                        <a:pt x="255" y="71"/>
                      </a:lnTo>
                      <a:lnTo>
                        <a:pt x="249" y="59"/>
                      </a:lnTo>
                      <a:lnTo>
                        <a:pt x="241" y="49"/>
                      </a:lnTo>
                      <a:lnTo>
                        <a:pt x="231" y="40"/>
                      </a:lnTo>
                      <a:lnTo>
                        <a:pt x="222" y="31"/>
                      </a:lnTo>
                      <a:lnTo>
                        <a:pt x="212" y="22"/>
                      </a:lnTo>
                      <a:lnTo>
                        <a:pt x="200" y="16"/>
                      </a:lnTo>
                      <a:lnTo>
                        <a:pt x="188" y="10"/>
                      </a:lnTo>
                      <a:lnTo>
                        <a:pt x="176" y="6"/>
                      </a:lnTo>
                      <a:lnTo>
                        <a:pt x="163" y="2"/>
                      </a:lnTo>
                      <a:lnTo>
                        <a:pt x="149" y="1"/>
                      </a:lnTo>
                      <a:lnTo>
                        <a:pt x="136" y="0"/>
                      </a:lnTo>
                      <a:lnTo>
                        <a:pt x="122" y="1"/>
                      </a:lnTo>
                      <a:lnTo>
                        <a:pt x="108" y="2"/>
                      </a:lnTo>
                      <a:lnTo>
                        <a:pt x="95" y="6"/>
                      </a:lnTo>
                      <a:lnTo>
                        <a:pt x="83" y="10"/>
                      </a:lnTo>
                      <a:lnTo>
                        <a:pt x="71" y="16"/>
                      </a:lnTo>
                      <a:lnTo>
                        <a:pt x="59" y="22"/>
                      </a:lnTo>
                      <a:lnTo>
                        <a:pt x="50" y="31"/>
                      </a:lnTo>
                      <a:lnTo>
                        <a:pt x="40" y="40"/>
                      </a:lnTo>
                      <a:lnTo>
                        <a:pt x="31" y="49"/>
                      </a:lnTo>
                      <a:lnTo>
                        <a:pt x="23" y="59"/>
                      </a:lnTo>
                      <a:lnTo>
                        <a:pt x="16" y="71"/>
                      </a:lnTo>
                      <a:lnTo>
                        <a:pt x="11" y="83"/>
                      </a:lnTo>
                      <a:lnTo>
                        <a:pt x="6" y="95"/>
                      </a:lnTo>
                      <a:lnTo>
                        <a:pt x="2" y="108"/>
                      </a:lnTo>
                      <a:lnTo>
                        <a:pt x="1" y="122"/>
                      </a:lnTo>
                      <a:lnTo>
                        <a:pt x="0" y="136"/>
                      </a:lnTo>
                      <a:lnTo>
                        <a:pt x="1" y="149"/>
                      </a:lnTo>
                      <a:lnTo>
                        <a:pt x="2" y="163"/>
                      </a:lnTo>
                      <a:lnTo>
                        <a:pt x="6" y="176"/>
                      </a:lnTo>
                      <a:lnTo>
                        <a:pt x="11" y="188"/>
                      </a:lnTo>
                      <a:lnTo>
                        <a:pt x="16" y="200"/>
                      </a:lnTo>
                      <a:lnTo>
                        <a:pt x="23" y="212"/>
                      </a:lnTo>
                      <a:lnTo>
                        <a:pt x="31" y="221"/>
                      </a:lnTo>
                      <a:lnTo>
                        <a:pt x="40" y="231"/>
                      </a:lnTo>
                      <a:lnTo>
                        <a:pt x="50" y="241"/>
                      </a:lnTo>
                      <a:lnTo>
                        <a:pt x="59" y="248"/>
                      </a:lnTo>
                      <a:lnTo>
                        <a:pt x="71" y="255"/>
                      </a:lnTo>
                      <a:lnTo>
                        <a:pt x="83" y="260"/>
                      </a:lnTo>
                      <a:lnTo>
                        <a:pt x="95" y="266"/>
                      </a:lnTo>
                      <a:lnTo>
                        <a:pt x="108" y="269"/>
                      </a:lnTo>
                      <a:lnTo>
                        <a:pt x="122" y="271"/>
                      </a:lnTo>
                      <a:lnTo>
                        <a:pt x="136" y="27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6234113" y="2143125"/>
                  <a:ext cx="50482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 Narrow" pitchFamily="34" charset="0"/>
                      <a:ea typeface="+mn-ea"/>
                      <a:cs typeface="+mn-cs"/>
                    </a:rPr>
                    <a:t>G</a:t>
                  </a:r>
                </a:p>
              </p:txBody>
            </p:sp>
          </p:grpSp>
          <p:grpSp>
            <p:nvGrpSpPr>
              <p:cNvPr id="28" name="Group 49"/>
              <p:cNvGrpSpPr/>
              <p:nvPr/>
            </p:nvGrpSpPr>
            <p:grpSpPr>
              <a:xfrm>
                <a:off x="1914525" y="6251873"/>
                <a:ext cx="549276" cy="465138"/>
                <a:chOff x="6499225" y="3665538"/>
                <a:chExt cx="549276" cy="465138"/>
              </a:xfrm>
            </p:grpSpPr>
            <p:sp>
              <p:nvSpPr>
                <p:cNvPr id="2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6543676" y="3673476"/>
                  <a:ext cx="504825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itchFamily="34" charset="0"/>
                      <a:ea typeface="+mn-ea"/>
                      <a:cs typeface="+mn-cs"/>
                    </a:rPr>
                    <a:t>M</a:t>
                  </a:r>
                </a:p>
              </p:txBody>
            </p:sp>
            <p:sp>
              <p:nvSpPr>
                <p:cNvPr id="30" name="Freeform 76"/>
                <p:cNvSpPr>
                  <a:spLocks/>
                </p:cNvSpPr>
                <p:nvPr/>
              </p:nvSpPr>
              <p:spPr bwMode="auto">
                <a:xfrm>
                  <a:off x="6499225" y="3665538"/>
                  <a:ext cx="142875" cy="142875"/>
                </a:xfrm>
                <a:custGeom>
                  <a:avLst/>
                  <a:gdLst>
                    <a:gd name="T0" fmla="*/ 149 w 271"/>
                    <a:gd name="T1" fmla="*/ 271 h 271"/>
                    <a:gd name="T2" fmla="*/ 176 w 271"/>
                    <a:gd name="T3" fmla="*/ 266 h 271"/>
                    <a:gd name="T4" fmla="*/ 200 w 271"/>
                    <a:gd name="T5" fmla="*/ 255 h 271"/>
                    <a:gd name="T6" fmla="*/ 222 w 271"/>
                    <a:gd name="T7" fmla="*/ 241 h 271"/>
                    <a:gd name="T8" fmla="*/ 241 w 271"/>
                    <a:gd name="T9" fmla="*/ 221 h 271"/>
                    <a:gd name="T10" fmla="*/ 255 w 271"/>
                    <a:gd name="T11" fmla="*/ 200 h 271"/>
                    <a:gd name="T12" fmla="*/ 266 w 271"/>
                    <a:gd name="T13" fmla="*/ 176 h 271"/>
                    <a:gd name="T14" fmla="*/ 271 w 271"/>
                    <a:gd name="T15" fmla="*/ 149 h 271"/>
                    <a:gd name="T16" fmla="*/ 271 w 271"/>
                    <a:gd name="T17" fmla="*/ 122 h 271"/>
                    <a:gd name="T18" fmla="*/ 266 w 271"/>
                    <a:gd name="T19" fmla="*/ 95 h 271"/>
                    <a:gd name="T20" fmla="*/ 255 w 271"/>
                    <a:gd name="T21" fmla="*/ 71 h 271"/>
                    <a:gd name="T22" fmla="*/ 241 w 271"/>
                    <a:gd name="T23" fmla="*/ 49 h 271"/>
                    <a:gd name="T24" fmla="*/ 222 w 271"/>
                    <a:gd name="T25" fmla="*/ 31 h 271"/>
                    <a:gd name="T26" fmla="*/ 200 w 271"/>
                    <a:gd name="T27" fmla="*/ 16 h 271"/>
                    <a:gd name="T28" fmla="*/ 176 w 271"/>
                    <a:gd name="T29" fmla="*/ 6 h 271"/>
                    <a:gd name="T30" fmla="*/ 149 w 271"/>
                    <a:gd name="T31" fmla="*/ 1 h 271"/>
                    <a:gd name="T32" fmla="*/ 122 w 271"/>
                    <a:gd name="T33" fmla="*/ 1 h 271"/>
                    <a:gd name="T34" fmla="*/ 95 w 271"/>
                    <a:gd name="T35" fmla="*/ 6 h 271"/>
                    <a:gd name="T36" fmla="*/ 71 w 271"/>
                    <a:gd name="T37" fmla="*/ 16 h 271"/>
                    <a:gd name="T38" fmla="*/ 50 w 271"/>
                    <a:gd name="T39" fmla="*/ 31 h 271"/>
                    <a:gd name="T40" fmla="*/ 31 w 271"/>
                    <a:gd name="T41" fmla="*/ 49 h 271"/>
                    <a:gd name="T42" fmla="*/ 16 w 271"/>
                    <a:gd name="T43" fmla="*/ 71 h 271"/>
                    <a:gd name="T44" fmla="*/ 6 w 271"/>
                    <a:gd name="T45" fmla="*/ 95 h 271"/>
                    <a:gd name="T46" fmla="*/ 1 w 271"/>
                    <a:gd name="T47" fmla="*/ 122 h 271"/>
                    <a:gd name="T48" fmla="*/ 1 w 271"/>
                    <a:gd name="T49" fmla="*/ 149 h 271"/>
                    <a:gd name="T50" fmla="*/ 6 w 271"/>
                    <a:gd name="T51" fmla="*/ 176 h 271"/>
                    <a:gd name="T52" fmla="*/ 16 w 271"/>
                    <a:gd name="T53" fmla="*/ 200 h 271"/>
                    <a:gd name="T54" fmla="*/ 31 w 271"/>
                    <a:gd name="T55" fmla="*/ 221 h 271"/>
                    <a:gd name="T56" fmla="*/ 50 w 271"/>
                    <a:gd name="T57" fmla="*/ 241 h 271"/>
                    <a:gd name="T58" fmla="*/ 71 w 271"/>
                    <a:gd name="T59" fmla="*/ 255 h 271"/>
                    <a:gd name="T60" fmla="*/ 95 w 271"/>
                    <a:gd name="T61" fmla="*/ 266 h 271"/>
                    <a:gd name="T62" fmla="*/ 122 w 271"/>
                    <a:gd name="T63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1" h="271">
                      <a:moveTo>
                        <a:pt x="136" y="271"/>
                      </a:moveTo>
                      <a:lnTo>
                        <a:pt x="149" y="271"/>
                      </a:lnTo>
                      <a:lnTo>
                        <a:pt x="163" y="269"/>
                      </a:lnTo>
                      <a:lnTo>
                        <a:pt x="176" y="266"/>
                      </a:lnTo>
                      <a:lnTo>
                        <a:pt x="188" y="260"/>
                      </a:lnTo>
                      <a:lnTo>
                        <a:pt x="200" y="255"/>
                      </a:lnTo>
                      <a:lnTo>
                        <a:pt x="212" y="248"/>
                      </a:lnTo>
                      <a:lnTo>
                        <a:pt x="222" y="241"/>
                      </a:lnTo>
                      <a:lnTo>
                        <a:pt x="231" y="231"/>
                      </a:lnTo>
                      <a:lnTo>
                        <a:pt x="241" y="221"/>
                      </a:lnTo>
                      <a:lnTo>
                        <a:pt x="249" y="212"/>
                      </a:lnTo>
                      <a:lnTo>
                        <a:pt x="255" y="200"/>
                      </a:lnTo>
                      <a:lnTo>
                        <a:pt x="261" y="188"/>
                      </a:lnTo>
                      <a:lnTo>
                        <a:pt x="266" y="176"/>
                      </a:lnTo>
                      <a:lnTo>
                        <a:pt x="269" y="163"/>
                      </a:lnTo>
                      <a:lnTo>
                        <a:pt x="271" y="149"/>
                      </a:lnTo>
                      <a:lnTo>
                        <a:pt x="271" y="136"/>
                      </a:lnTo>
                      <a:lnTo>
                        <a:pt x="271" y="122"/>
                      </a:lnTo>
                      <a:lnTo>
                        <a:pt x="269" y="108"/>
                      </a:lnTo>
                      <a:lnTo>
                        <a:pt x="266" y="95"/>
                      </a:lnTo>
                      <a:lnTo>
                        <a:pt x="261" y="83"/>
                      </a:lnTo>
                      <a:lnTo>
                        <a:pt x="255" y="71"/>
                      </a:lnTo>
                      <a:lnTo>
                        <a:pt x="249" y="59"/>
                      </a:lnTo>
                      <a:lnTo>
                        <a:pt x="241" y="49"/>
                      </a:lnTo>
                      <a:lnTo>
                        <a:pt x="231" y="40"/>
                      </a:lnTo>
                      <a:lnTo>
                        <a:pt x="222" y="31"/>
                      </a:lnTo>
                      <a:lnTo>
                        <a:pt x="212" y="22"/>
                      </a:lnTo>
                      <a:lnTo>
                        <a:pt x="200" y="16"/>
                      </a:lnTo>
                      <a:lnTo>
                        <a:pt x="188" y="10"/>
                      </a:lnTo>
                      <a:lnTo>
                        <a:pt x="176" y="6"/>
                      </a:lnTo>
                      <a:lnTo>
                        <a:pt x="163" y="2"/>
                      </a:lnTo>
                      <a:lnTo>
                        <a:pt x="149" y="1"/>
                      </a:lnTo>
                      <a:lnTo>
                        <a:pt x="136" y="0"/>
                      </a:lnTo>
                      <a:lnTo>
                        <a:pt x="122" y="1"/>
                      </a:lnTo>
                      <a:lnTo>
                        <a:pt x="108" y="2"/>
                      </a:lnTo>
                      <a:lnTo>
                        <a:pt x="95" y="6"/>
                      </a:lnTo>
                      <a:lnTo>
                        <a:pt x="83" y="10"/>
                      </a:lnTo>
                      <a:lnTo>
                        <a:pt x="71" y="16"/>
                      </a:lnTo>
                      <a:lnTo>
                        <a:pt x="59" y="22"/>
                      </a:lnTo>
                      <a:lnTo>
                        <a:pt x="50" y="31"/>
                      </a:lnTo>
                      <a:lnTo>
                        <a:pt x="40" y="40"/>
                      </a:lnTo>
                      <a:lnTo>
                        <a:pt x="31" y="49"/>
                      </a:lnTo>
                      <a:lnTo>
                        <a:pt x="23" y="59"/>
                      </a:lnTo>
                      <a:lnTo>
                        <a:pt x="16" y="71"/>
                      </a:lnTo>
                      <a:lnTo>
                        <a:pt x="11" y="83"/>
                      </a:lnTo>
                      <a:lnTo>
                        <a:pt x="6" y="95"/>
                      </a:lnTo>
                      <a:lnTo>
                        <a:pt x="2" y="108"/>
                      </a:lnTo>
                      <a:lnTo>
                        <a:pt x="1" y="122"/>
                      </a:lnTo>
                      <a:lnTo>
                        <a:pt x="0" y="136"/>
                      </a:lnTo>
                      <a:lnTo>
                        <a:pt x="1" y="149"/>
                      </a:lnTo>
                      <a:lnTo>
                        <a:pt x="2" y="163"/>
                      </a:lnTo>
                      <a:lnTo>
                        <a:pt x="6" y="176"/>
                      </a:lnTo>
                      <a:lnTo>
                        <a:pt x="11" y="188"/>
                      </a:lnTo>
                      <a:lnTo>
                        <a:pt x="16" y="200"/>
                      </a:lnTo>
                      <a:lnTo>
                        <a:pt x="23" y="212"/>
                      </a:lnTo>
                      <a:lnTo>
                        <a:pt x="31" y="221"/>
                      </a:lnTo>
                      <a:lnTo>
                        <a:pt x="40" y="231"/>
                      </a:lnTo>
                      <a:lnTo>
                        <a:pt x="50" y="241"/>
                      </a:lnTo>
                      <a:lnTo>
                        <a:pt x="59" y="248"/>
                      </a:lnTo>
                      <a:lnTo>
                        <a:pt x="71" y="255"/>
                      </a:lnTo>
                      <a:lnTo>
                        <a:pt x="83" y="260"/>
                      </a:lnTo>
                      <a:lnTo>
                        <a:pt x="95" y="266"/>
                      </a:lnTo>
                      <a:lnTo>
                        <a:pt x="108" y="269"/>
                      </a:lnTo>
                      <a:lnTo>
                        <a:pt x="122" y="271"/>
                      </a:lnTo>
                      <a:lnTo>
                        <a:pt x="136" y="27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52"/>
              <p:cNvGrpSpPr/>
              <p:nvPr/>
            </p:nvGrpSpPr>
            <p:grpSpPr>
              <a:xfrm>
                <a:off x="915988" y="3913485"/>
                <a:ext cx="792162" cy="1728788"/>
                <a:chOff x="5500688" y="1327150"/>
                <a:chExt cx="792162" cy="1728788"/>
              </a:xfrm>
            </p:grpSpPr>
            <p:sp>
              <p:nvSpPr>
                <p:cNvPr id="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5537200" y="1916113"/>
                  <a:ext cx="504825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itchFamily="34" charset="0"/>
                      <a:ea typeface="+mn-ea"/>
                      <a:cs typeface="+mn-cs"/>
                    </a:rPr>
                    <a:t>P</a:t>
                  </a:r>
                </a:p>
              </p:txBody>
            </p:sp>
            <p:sp>
              <p:nvSpPr>
                <p:cNvPr id="33" name="Line 81"/>
                <p:cNvSpPr>
                  <a:spLocks noChangeShapeType="1"/>
                </p:cNvSpPr>
                <p:nvPr/>
              </p:nvSpPr>
              <p:spPr bwMode="auto">
                <a:xfrm>
                  <a:off x="6148388" y="1327150"/>
                  <a:ext cx="144462" cy="215900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82"/>
                <p:cNvSpPr>
                  <a:spLocks noChangeShapeType="1"/>
                </p:cNvSpPr>
                <p:nvPr/>
              </p:nvSpPr>
              <p:spPr bwMode="auto">
                <a:xfrm>
                  <a:off x="5500688" y="2911475"/>
                  <a:ext cx="144462" cy="144463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87"/>
              <p:cNvGrpSpPr>
                <a:grpSpLocks/>
              </p:cNvGrpSpPr>
              <p:nvPr/>
            </p:nvGrpSpPr>
            <p:grpSpPr bwMode="auto">
              <a:xfrm>
                <a:off x="2284413" y="3842048"/>
                <a:ext cx="863600" cy="1368425"/>
                <a:chOff x="4649" y="1797"/>
                <a:chExt cx="544" cy="862"/>
              </a:xfrm>
            </p:grpSpPr>
            <p:sp>
              <p:nvSpPr>
                <p:cNvPr id="36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649" y="1797"/>
                  <a:ext cx="136" cy="91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694" y="1842"/>
                  <a:ext cx="136" cy="91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5057" y="2568"/>
                  <a:ext cx="136" cy="91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5012" y="2523"/>
                  <a:ext cx="136" cy="91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76200" y="6396335"/>
                <a:ext cx="384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A17"/>
                    </a:solidFill>
                    <a:effectLst/>
                    <a:uLnTx/>
                    <a:uFillTx/>
                    <a:latin typeface="VNI-Helve-Condense" pitchFamily="2" charset="0"/>
                    <a:ea typeface="+mn-ea"/>
                    <a:cs typeface="+mn-cs"/>
                  </a:rPr>
                  <a:t>B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1200" y="27387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300413" y="944270"/>
            <a:ext cx="5767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Ba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32" y="189622"/>
            <a:ext cx="2303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Tieng%20Anh%207%20SGK%20trang%2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287053"/>
            <a:ext cx="3261360" cy="25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5079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889000"/>
            <a:ext cx="8115300" cy="38608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6800" y="1451485"/>
            <a:ext cx="6944790" cy="259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endParaRPr lang="en-US" sz="3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endParaRPr lang="en-US" sz="3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67451" y="4366753"/>
            <a:ext cx="3133650" cy="2491251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52400" y="3987800"/>
            <a:ext cx="3657600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71902"/>
            <a:ext cx="9144000" cy="121260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505200" y="177800"/>
            <a:ext cx="2819400" cy="57492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spcBef>
                <a:spcPts val="336"/>
              </a:spcBef>
              <a:spcAft>
                <a:spcPts val="448"/>
              </a:spcAft>
              <a:tabLst>
                <a:tab pos="201618" algn="l"/>
                <a:tab pos="403238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866900" y="1244600"/>
            <a:ext cx="6858000" cy="3403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16976" y="1759611"/>
            <a:ext cx="1412757" cy="2945695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96100" y="4090752"/>
            <a:ext cx="1292152" cy="13402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0410" y="453608"/>
            <a:ext cx="458395" cy="675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545" y="5701083"/>
            <a:ext cx="7848600" cy="13443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/>
            <a:r>
              <a:rPr lang="nl-NL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đồng quy của ba đường trung tuyến gọi là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 tâm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giác.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98285" y="5227800"/>
            <a:ext cx="382528" cy="40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49428" y="1337666"/>
            <a:ext cx="6092944" cy="2716128"/>
            <a:chOff x="4498856" y="2006499"/>
            <a:chExt cx="12185888" cy="4074192"/>
          </a:xfrm>
        </p:grpSpPr>
        <p:sp>
          <p:nvSpPr>
            <p:cNvPr id="12" name="Rectangle 11"/>
            <p:cNvSpPr/>
            <p:nvPr/>
          </p:nvSpPr>
          <p:spPr>
            <a:xfrm>
              <a:off x="4498856" y="2006499"/>
              <a:ext cx="12185888" cy="4074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336"/>
                </a:spcAft>
              </a:pPr>
              <a:r>
                <a:rPr lang="vi-VN" sz="2800" b="1" u="sng" dirty="0">
                  <a:solidFill>
                    <a:prstClr val="white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Định lí 1:</a:t>
              </a:r>
            </a:p>
            <a:p>
              <a:pPr algn="just">
                <a:spcAft>
                  <a:spcPts val="336"/>
                </a:spcAft>
              </a:pPr>
              <a:r>
                <a:rPr lang="vi-VN" sz="2800" dirty="0">
                  <a:solidFill>
                    <a:prstClr val="white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Ba đường trung tuyến của một tam giác cùng đi một điểm (hay đồng quy tại một điểm). Điểm đó cách mỗi đỉnh một khoảng bằng </a:t>
              </a:r>
              <a:r>
                <a:rPr lang="en-US" sz="2800" dirty="0">
                  <a:solidFill>
                    <a:prstClr val="white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vi-VN" sz="2800" dirty="0">
                  <a:solidFill>
                    <a:prstClr val="white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độ dài đường trung tuyến đi qua đỉnh ấy.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525134" y="4515849"/>
                  <a:ext cx="808556" cy="10925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5134" y="4515849"/>
                  <a:ext cx="808556" cy="10925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1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4" y="958789"/>
            <a:ext cx="8781071" cy="5772213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2300" y="-45085"/>
            <a:ext cx="3390900" cy="74253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  <a:spcBef>
                <a:spcPts val="336"/>
              </a:spcBef>
              <a:spcAft>
                <a:spcPts val="448"/>
              </a:spcAft>
              <a:tabLst>
                <a:tab pos="201618" algn="l"/>
                <a:tab pos="403238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LUẬN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91649" y="352138"/>
            <a:ext cx="683341" cy="1006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0890" y="279405"/>
            <a:ext cx="630035" cy="679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8" y="1143000"/>
            <a:ext cx="7382576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960688"/>
            <a:ext cx="3810000" cy="3187700"/>
            <a:chOff x="624" y="2120"/>
            <a:chExt cx="2400" cy="2008"/>
          </a:xfrm>
        </p:grpSpPr>
        <p:sp>
          <p:nvSpPr>
            <p:cNvPr id="153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4" y="2120"/>
              <a:ext cx="2400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2" name="Line 4"/>
            <p:cNvSpPr>
              <a:spLocks noChangeShapeType="1"/>
            </p:cNvSpPr>
            <p:nvPr/>
          </p:nvSpPr>
          <p:spPr bwMode="auto">
            <a:xfrm flipH="1">
              <a:off x="845" y="2468"/>
              <a:ext cx="568" cy="1312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3" name="Line 5"/>
            <p:cNvSpPr>
              <a:spLocks noChangeShapeType="1"/>
            </p:cNvSpPr>
            <p:nvPr/>
          </p:nvSpPr>
          <p:spPr bwMode="auto">
            <a:xfrm>
              <a:off x="845" y="3780"/>
              <a:ext cx="1937" cy="1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4" name="Line 6"/>
            <p:cNvSpPr>
              <a:spLocks noChangeShapeType="1"/>
            </p:cNvSpPr>
            <p:nvPr/>
          </p:nvSpPr>
          <p:spPr bwMode="auto">
            <a:xfrm>
              <a:off x="1413" y="2468"/>
              <a:ext cx="1369" cy="1312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5" name="Line 7"/>
            <p:cNvSpPr>
              <a:spLocks noChangeShapeType="1"/>
            </p:cNvSpPr>
            <p:nvPr/>
          </p:nvSpPr>
          <p:spPr bwMode="auto">
            <a:xfrm flipH="1">
              <a:off x="845" y="3124"/>
              <a:ext cx="1253" cy="656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6" name="Line 8"/>
            <p:cNvSpPr>
              <a:spLocks noChangeShapeType="1"/>
            </p:cNvSpPr>
            <p:nvPr/>
          </p:nvSpPr>
          <p:spPr bwMode="auto">
            <a:xfrm>
              <a:off x="1129" y="3124"/>
              <a:ext cx="1653" cy="656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7" name="Rectangle 9"/>
            <p:cNvSpPr>
              <a:spLocks noChangeArrowheads="1"/>
            </p:cNvSpPr>
            <p:nvPr/>
          </p:nvSpPr>
          <p:spPr bwMode="auto">
            <a:xfrm>
              <a:off x="1584" y="3101"/>
              <a:ext cx="16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719" y="3593"/>
              <a:ext cx="1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399" name="Rectangle 11"/>
            <p:cNvSpPr>
              <a:spLocks noChangeArrowheads="1"/>
            </p:cNvSpPr>
            <p:nvPr/>
          </p:nvSpPr>
          <p:spPr bwMode="auto">
            <a:xfrm>
              <a:off x="2803" y="3552"/>
              <a:ext cx="15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400" name="Rectangle 12"/>
            <p:cNvSpPr>
              <a:spLocks noChangeArrowheads="1"/>
            </p:cNvSpPr>
            <p:nvPr/>
          </p:nvSpPr>
          <p:spPr bwMode="auto">
            <a:xfrm>
              <a:off x="2119" y="2910"/>
              <a:ext cx="1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401" name="Rectangle 13"/>
            <p:cNvSpPr>
              <a:spLocks noChangeArrowheads="1"/>
            </p:cNvSpPr>
            <p:nvPr/>
          </p:nvSpPr>
          <p:spPr bwMode="auto">
            <a:xfrm>
              <a:off x="992" y="2950"/>
              <a:ext cx="13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402" name="Rectangle 14"/>
            <p:cNvSpPr>
              <a:spLocks noChangeArrowheads="1"/>
            </p:cNvSpPr>
            <p:nvPr/>
          </p:nvSpPr>
          <p:spPr bwMode="auto">
            <a:xfrm>
              <a:off x="1361" y="2227"/>
              <a:ext cx="1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403" name="Oval 15"/>
            <p:cNvSpPr>
              <a:spLocks noChangeArrowheads="1"/>
            </p:cNvSpPr>
            <p:nvPr/>
          </p:nvSpPr>
          <p:spPr bwMode="auto">
            <a:xfrm>
              <a:off x="1119" y="3097"/>
              <a:ext cx="31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04" name="Oval 16"/>
            <p:cNvSpPr>
              <a:spLocks noChangeArrowheads="1"/>
            </p:cNvSpPr>
            <p:nvPr/>
          </p:nvSpPr>
          <p:spPr bwMode="auto">
            <a:xfrm>
              <a:off x="2087" y="3097"/>
              <a:ext cx="32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05" name="Oval 17"/>
            <p:cNvSpPr>
              <a:spLocks noChangeArrowheads="1"/>
            </p:cNvSpPr>
            <p:nvPr/>
          </p:nvSpPr>
          <p:spPr bwMode="auto">
            <a:xfrm>
              <a:off x="1403" y="2441"/>
              <a:ext cx="42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06" name="Oval 18"/>
            <p:cNvSpPr>
              <a:spLocks noChangeArrowheads="1"/>
            </p:cNvSpPr>
            <p:nvPr/>
          </p:nvSpPr>
          <p:spPr bwMode="auto">
            <a:xfrm>
              <a:off x="835" y="3753"/>
              <a:ext cx="31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07" name="Oval 19"/>
            <p:cNvSpPr>
              <a:spLocks noChangeArrowheads="1"/>
            </p:cNvSpPr>
            <p:nvPr/>
          </p:nvSpPr>
          <p:spPr bwMode="auto">
            <a:xfrm>
              <a:off x="2771" y="3753"/>
              <a:ext cx="32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5556" name="AutoShape 20"/>
          <p:cNvSpPr>
            <a:spLocks/>
          </p:cNvSpPr>
          <p:nvPr/>
        </p:nvSpPr>
        <p:spPr bwMode="auto">
          <a:xfrm>
            <a:off x="2484438" y="1916113"/>
            <a:ext cx="1417637" cy="2208212"/>
          </a:xfrm>
          <a:prstGeom prst="callout3">
            <a:avLst>
              <a:gd name="adj1" fmla="val 5176"/>
              <a:gd name="adj2" fmla="val 105375"/>
              <a:gd name="adj3" fmla="val 5176"/>
              <a:gd name="adj4" fmla="val 144009"/>
              <a:gd name="adj5" fmla="val 134579"/>
              <a:gd name="adj6" fmla="val 144009"/>
              <a:gd name="adj7" fmla="val 136593"/>
              <a:gd name="adj8" fmla="val -16907"/>
            </a:avLst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 1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Tìm giao điểm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 hai đường trung tuyến</a:t>
            </a:r>
          </a:p>
        </p:txBody>
      </p:sp>
      <p:sp>
        <p:nvSpPr>
          <p:cNvPr id="65557" name="Rectangle 21"/>
          <p:cNvSpPr>
            <a:spLocks noGrp="1" noChangeArrowheads="1"/>
          </p:cNvSpPr>
          <p:nvPr>
            <p:ph type="title"/>
          </p:nvPr>
        </p:nvSpPr>
        <p:spPr>
          <a:xfrm>
            <a:off x="127000" y="557213"/>
            <a:ext cx="8864600" cy="985837"/>
          </a:xfrm>
        </p:spPr>
        <p:txBody>
          <a:bodyPr/>
          <a:lstStyle/>
          <a:p>
            <a:pPr algn="l" eaLnBrk="1" hangingPunct="1"/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Cách</a:t>
            </a:r>
            <a:r>
              <a:rPr lang="en-US" sz="3600" dirty="0" smtClean="0">
                <a:solidFill>
                  <a:schemeClr val="accent2"/>
                </a:solidFill>
                <a:latin typeface=".VnArial Narrow" pitchFamily="34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xác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định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trọng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tâm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</a:rPr>
              <a:t> G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</a:rPr>
              <a:t> tam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</a:rPr>
              <a:t>giác</a:t>
            </a:r>
            <a:r>
              <a:rPr lang="en-US" sz="3600" dirty="0" smtClean="0">
                <a:solidFill>
                  <a:schemeClr val="accent2"/>
                </a:solidFill>
                <a:latin typeface=".VnArial Narrow" pitchFamily="34" charset="0"/>
              </a:rPr>
              <a:t> ABC :</a:t>
            </a:r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971550" y="4868863"/>
            <a:ext cx="182563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>
            <a:off x="1368425" y="3897313"/>
            <a:ext cx="182563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 flipH="1">
            <a:off x="2122488" y="3946525"/>
            <a:ext cx="246062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79" name="Line 43"/>
          <p:cNvSpPr>
            <a:spLocks noChangeShapeType="1"/>
          </p:cNvSpPr>
          <p:nvPr/>
        </p:nvSpPr>
        <p:spPr bwMode="auto">
          <a:xfrm flipH="1">
            <a:off x="2122488" y="3984625"/>
            <a:ext cx="246062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 flipH="1">
            <a:off x="3136900" y="4953000"/>
            <a:ext cx="246063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 flipH="1">
            <a:off x="3136900" y="4991100"/>
            <a:ext cx="246063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2484438" y="1952625"/>
            <a:ext cx="1403350" cy="21605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417" name="Group 57"/>
          <p:cNvGrpSpPr>
            <a:grpSpLocks/>
          </p:cNvGrpSpPr>
          <p:nvPr/>
        </p:nvGrpSpPr>
        <p:grpSpPr bwMode="auto">
          <a:xfrm>
            <a:off x="4500563" y="2097088"/>
            <a:ext cx="4445000" cy="4051300"/>
            <a:chOff x="2835" y="1321"/>
            <a:chExt cx="2800" cy="255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835" y="1865"/>
              <a:ext cx="2400" cy="2008"/>
              <a:chOff x="3168" y="2208"/>
              <a:chExt cx="2400" cy="2008"/>
            </a:xfrm>
          </p:grpSpPr>
          <p:sp>
            <p:nvSpPr>
              <p:cNvPr id="15375" name="AutoShape 23"/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208"/>
                <a:ext cx="2400" cy="2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76" name="Line 24"/>
              <p:cNvSpPr>
                <a:spLocks noChangeShapeType="1"/>
              </p:cNvSpPr>
              <p:nvPr/>
            </p:nvSpPr>
            <p:spPr bwMode="auto">
              <a:xfrm flipH="1">
                <a:off x="3389" y="2556"/>
                <a:ext cx="568" cy="1312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77" name="Line 25"/>
              <p:cNvSpPr>
                <a:spLocks noChangeShapeType="1"/>
              </p:cNvSpPr>
              <p:nvPr/>
            </p:nvSpPr>
            <p:spPr bwMode="auto">
              <a:xfrm>
                <a:off x="3389" y="3868"/>
                <a:ext cx="1937" cy="1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78" name="Line 26"/>
              <p:cNvSpPr>
                <a:spLocks noChangeShapeType="1"/>
              </p:cNvSpPr>
              <p:nvPr/>
            </p:nvSpPr>
            <p:spPr bwMode="auto">
              <a:xfrm>
                <a:off x="3957" y="2556"/>
                <a:ext cx="1369" cy="1312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79" name="Line 27"/>
              <p:cNvSpPr>
                <a:spLocks noChangeShapeType="1"/>
              </p:cNvSpPr>
              <p:nvPr/>
            </p:nvSpPr>
            <p:spPr bwMode="auto">
              <a:xfrm>
                <a:off x="3957" y="2556"/>
                <a:ext cx="400" cy="1312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80" name="Rectangle 28"/>
              <p:cNvSpPr>
                <a:spLocks noChangeArrowheads="1"/>
              </p:cNvSpPr>
              <p:nvPr/>
            </p:nvSpPr>
            <p:spPr bwMode="auto">
              <a:xfrm>
                <a:off x="4296" y="3293"/>
                <a:ext cx="16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1" name="Rectangle 29"/>
              <p:cNvSpPr>
                <a:spLocks noChangeArrowheads="1"/>
              </p:cNvSpPr>
              <p:nvPr/>
            </p:nvSpPr>
            <p:spPr bwMode="auto">
              <a:xfrm>
                <a:off x="3216" y="3681"/>
                <a:ext cx="14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2" name="Rectangle 30"/>
              <p:cNvSpPr>
                <a:spLocks noChangeArrowheads="1"/>
              </p:cNvSpPr>
              <p:nvPr/>
            </p:nvSpPr>
            <p:spPr bwMode="auto">
              <a:xfrm>
                <a:off x="5347" y="3640"/>
                <a:ext cx="156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3" name="Rectangle 31"/>
              <p:cNvSpPr>
                <a:spLocks noChangeArrowheads="1"/>
              </p:cNvSpPr>
              <p:nvPr/>
            </p:nvSpPr>
            <p:spPr bwMode="auto">
              <a:xfrm>
                <a:off x="4326" y="3868"/>
                <a:ext cx="18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700" dirty="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4" name="Rectangle 32"/>
              <p:cNvSpPr>
                <a:spLocks noChangeArrowheads="1"/>
              </p:cNvSpPr>
              <p:nvPr/>
            </p:nvSpPr>
            <p:spPr bwMode="auto">
              <a:xfrm>
                <a:off x="3905" y="2315"/>
                <a:ext cx="14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5" name="Oval 33"/>
              <p:cNvSpPr>
                <a:spLocks noChangeArrowheads="1"/>
              </p:cNvSpPr>
              <p:nvPr/>
            </p:nvSpPr>
            <p:spPr bwMode="auto">
              <a:xfrm>
                <a:off x="4347" y="3841"/>
                <a:ext cx="32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6" name="Oval 34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31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87" name="Oval 35"/>
              <p:cNvSpPr>
                <a:spLocks noChangeArrowheads="1"/>
              </p:cNvSpPr>
              <p:nvPr/>
            </p:nvSpPr>
            <p:spPr bwMode="auto">
              <a:xfrm>
                <a:off x="4096" y="3024"/>
                <a:ext cx="32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8" name="Oval 36"/>
              <p:cNvSpPr>
                <a:spLocks noChangeArrowheads="1"/>
              </p:cNvSpPr>
              <p:nvPr/>
            </p:nvSpPr>
            <p:spPr bwMode="auto">
              <a:xfrm>
                <a:off x="3947" y="2529"/>
                <a:ext cx="42" cy="4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9" name="Oval 37"/>
              <p:cNvSpPr>
                <a:spLocks noChangeArrowheads="1"/>
              </p:cNvSpPr>
              <p:nvPr/>
            </p:nvSpPr>
            <p:spPr bwMode="auto">
              <a:xfrm>
                <a:off x="3379" y="3841"/>
                <a:ext cx="31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0" name="Oval 38"/>
              <p:cNvSpPr>
                <a:spLocks noChangeArrowheads="1"/>
              </p:cNvSpPr>
              <p:nvPr/>
            </p:nvSpPr>
            <p:spPr bwMode="auto">
              <a:xfrm>
                <a:off x="5315" y="3841"/>
                <a:ext cx="32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5575" name="AutoShape 39"/>
            <p:cNvSpPr>
              <a:spLocks/>
            </p:cNvSpPr>
            <p:nvPr/>
          </p:nvSpPr>
          <p:spPr bwMode="auto">
            <a:xfrm>
              <a:off x="4536" y="1321"/>
              <a:ext cx="1099" cy="1575"/>
            </a:xfrm>
            <a:prstGeom prst="borderCallout2">
              <a:avLst>
                <a:gd name="adj1" fmla="val 4569"/>
                <a:gd name="adj2" fmla="val -4366"/>
                <a:gd name="adj3" fmla="val 4569"/>
                <a:gd name="adj4" fmla="val -29481"/>
                <a:gd name="adj5" fmla="val 114667"/>
                <a:gd name="adj6" fmla="val -55597"/>
              </a:avLst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2000" b="1" i="1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2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Vẽ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trung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tuyến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(AM),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vẽ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điểm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G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GA=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2/3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Times New Roman" pitchFamily="18" charset="0"/>
                </a:rPr>
                <a:t>Hoặc</a:t>
              </a:r>
              <a:endParaRPr lang="en-US" sz="20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GM=1/3AM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" name="Line 40"/>
            <p:cNvSpPr>
              <a:spLocks noChangeShapeType="1"/>
            </p:cNvSpPr>
            <p:nvPr/>
          </p:nvSpPr>
          <p:spPr bwMode="auto">
            <a:xfrm>
              <a:off x="3765" y="2840"/>
              <a:ext cx="11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Line 40"/>
            <p:cNvSpPr>
              <a:spLocks noChangeShapeType="1"/>
            </p:cNvSpPr>
            <p:nvPr/>
          </p:nvSpPr>
          <p:spPr bwMode="auto">
            <a:xfrm>
              <a:off x="3674" y="2478"/>
              <a:ext cx="11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Line 40"/>
            <p:cNvSpPr>
              <a:spLocks noChangeShapeType="1"/>
            </p:cNvSpPr>
            <p:nvPr/>
          </p:nvSpPr>
          <p:spPr bwMode="auto">
            <a:xfrm>
              <a:off x="3923" y="3294"/>
              <a:ext cx="11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 flipH="1">
              <a:off x="3583" y="3475"/>
              <a:ext cx="23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4" name="Line 54"/>
            <p:cNvSpPr>
              <a:spLocks noChangeShapeType="1"/>
            </p:cNvSpPr>
            <p:nvPr/>
          </p:nvSpPr>
          <p:spPr bwMode="auto">
            <a:xfrm>
              <a:off x="3560" y="3475"/>
              <a:ext cx="91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5" name="Line 55"/>
            <p:cNvSpPr>
              <a:spLocks noChangeShapeType="1"/>
            </p:cNvSpPr>
            <p:nvPr/>
          </p:nvSpPr>
          <p:spPr bwMode="auto">
            <a:xfrm flipH="1">
              <a:off x="4490" y="3475"/>
              <a:ext cx="4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6" name="Line 56"/>
            <p:cNvSpPr>
              <a:spLocks noChangeShapeType="1"/>
            </p:cNvSpPr>
            <p:nvPr/>
          </p:nvSpPr>
          <p:spPr bwMode="auto">
            <a:xfrm>
              <a:off x="4468" y="3475"/>
              <a:ext cx="68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5" name="Picture 54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0" y="5595938"/>
            <a:ext cx="1277459" cy="12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008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 animBg="1"/>
      <p:bldP spid="65557" grpId="0"/>
      <p:bldP spid="65576" grpId="0" animBg="1"/>
      <p:bldP spid="65577" grpId="0" animBg="1"/>
      <p:bldP spid="65578" grpId="0" animBg="1"/>
      <p:bldP spid="65579" grpId="0" animBg="1"/>
      <p:bldP spid="65580" grpId="0" animBg="1"/>
      <p:bldP spid="65581" grpId="0" animBg="1"/>
      <p:bldP spid="154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18" name="Picture 42" descr="Co the em chua biet Trong tam tam gi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9699" name="Oval 28"/>
          <p:cNvSpPr>
            <a:spLocks noChangeArrowheads="1"/>
          </p:cNvSpPr>
          <p:nvPr/>
        </p:nvSpPr>
        <p:spPr bwMode="auto">
          <a:xfrm flipV="1">
            <a:off x="4527550" y="2209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Text Box 39"/>
          <p:cNvSpPr txBox="1">
            <a:spLocks noChangeArrowheads="1"/>
          </p:cNvSpPr>
          <p:nvPr/>
        </p:nvSpPr>
        <p:spPr bwMode="auto">
          <a:xfrm>
            <a:off x="762000" y="39624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1" name="Text Box 47"/>
          <p:cNvSpPr txBox="1">
            <a:spLocks noChangeArrowheads="1"/>
          </p:cNvSpPr>
          <p:nvPr/>
        </p:nvSpPr>
        <p:spPr bwMode="auto">
          <a:xfrm>
            <a:off x="4267200" y="3048000"/>
            <a:ext cx="176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2" name="AutoShape 52"/>
          <p:cNvSpPr>
            <a:spLocks noChangeArrowheads="1"/>
          </p:cNvSpPr>
          <p:nvPr/>
        </p:nvSpPr>
        <p:spPr bwMode="auto">
          <a:xfrm rot="14890234">
            <a:off x="3070398" y="3869969"/>
            <a:ext cx="2026779" cy="2076416"/>
          </a:xfrm>
          <a:prstGeom prst="wedgeEllipseCallout">
            <a:avLst>
              <a:gd name="adj1" fmla="val 113528"/>
              <a:gd name="adj2" fmla="val 68457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vert="eaVer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3276600" y="4191000"/>
            <a:ext cx="1981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ABC!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704" name="Text Box 53"/>
          <p:cNvSpPr txBox="1">
            <a:spLocks noChangeArrowheads="1"/>
          </p:cNvSpPr>
          <p:nvPr/>
        </p:nvSpPr>
        <p:spPr bwMode="auto">
          <a:xfrm>
            <a:off x="4614863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9705" name="Text Box 54"/>
          <p:cNvSpPr txBox="1">
            <a:spLocks noChangeArrowheads="1"/>
          </p:cNvSpPr>
          <p:nvPr/>
        </p:nvSpPr>
        <p:spPr bwMode="auto">
          <a:xfrm>
            <a:off x="8305800" y="220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9706" name="Text Box 55"/>
          <p:cNvSpPr txBox="1">
            <a:spLocks noChangeArrowheads="1"/>
          </p:cNvSpPr>
          <p:nvPr/>
        </p:nvSpPr>
        <p:spPr bwMode="auto">
          <a:xfrm>
            <a:off x="45720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9707" name="Text Box 56"/>
          <p:cNvSpPr txBox="1">
            <a:spLocks noChangeArrowheads="1"/>
          </p:cNvSpPr>
          <p:nvPr/>
        </p:nvSpPr>
        <p:spPr bwMode="auto">
          <a:xfrm>
            <a:off x="457200" y="2362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9708" name="Rectangle 57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114800" cy="742950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" y="3361372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99" y="3920058"/>
            <a:ext cx="1727001" cy="2908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9476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67" y="3486733"/>
            <a:ext cx="4488833" cy="15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67" y="4724400"/>
            <a:ext cx="4488833" cy="20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1202"/>
            <a:ext cx="4152900" cy="21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0424"/>
            <a:ext cx="4223758" cy="9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82" y="1905000"/>
            <a:ext cx="4208518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419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057400" cy="190599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pic>
        <p:nvPicPr>
          <p:cNvPr id="9" name="Picture 8" descr="nvn_125507853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8750"/>
            <a:ext cx="18288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-76200"/>
            <a:ext cx="2819400" cy="1752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2438400"/>
            <a:ext cx="2286000" cy="203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07562" y="325749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Century Schoolbook" pitchFamily="34" charset="0"/>
                <a:ea typeface="+mn-ea"/>
                <a:cs typeface="+mn-cs"/>
              </a:rPr>
              <a:t>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Century Schoolbook" pitchFamily="34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27221" y="893019"/>
            <a:ext cx="3080758" cy="9031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đỉnh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35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2165735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5529" y="3081286"/>
            <a:ext cx="8382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 trung tuyến của tam giác là đoạn thẳng nối từ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…     của tam giác tới ……………………………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4267200"/>
            <a:ext cx="8763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Ba đường trung tuyến của tam giác…………………….......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điểm đó được gọi là …………………………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1561" y="5410200"/>
            <a:ext cx="8915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Trọng tâm của tam giác cách mỗi đỉnh một khoảng bằng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….. độ dài đường trung tuyến………………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884" y="3544449"/>
            <a:ext cx="110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0729" y="354785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 điểm cạnh đối diện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1213" y="4201239"/>
            <a:ext cx="39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cùng đi qua một điểm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7165" y="474886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trọng tâm  của tam giác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8979" y="5791200"/>
                <a:ext cx="46519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79" y="5791200"/>
                <a:ext cx="46519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03739" y="5891867"/>
            <a:ext cx="2475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đi qua đỉnh ấy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1295398" y="103429"/>
            <a:ext cx="6363929" cy="1730859"/>
          </a:xfrm>
          <a:prstGeom prst="ellipseRibbo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0029" y="654049"/>
            <a:ext cx="299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Luyện tập</a:t>
            </a:r>
            <a:endParaRPr kumimoji="0" lang="en-US" sz="5400" b="1" i="0" u="none" strike="noStrike" kern="1200" cap="none" spc="0" normalizeH="0" baseline="0" noProof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 rot="306130">
            <a:off x="6903777" y="5681836"/>
            <a:ext cx="2225457" cy="958860"/>
            <a:chOff x="1104" y="3744"/>
            <a:chExt cx="768" cy="413"/>
          </a:xfrm>
        </p:grpSpPr>
        <p:pic>
          <p:nvPicPr>
            <p:cNvPr id="25" name="Picture 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8583">
              <a:off x="1104" y="3763"/>
              <a:ext cx="720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744"/>
              <a:ext cx="3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30" descr="Picture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5694" y="-44700"/>
            <a:ext cx="1623670" cy="15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Picture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77" y="0"/>
            <a:ext cx="1517475" cy="15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3746E-B188-4A95-870E-AE77133159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19400"/>
            <a:ext cx="4660230" cy="3968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00CC"/>
                </a:solidFill>
              </a:rPr>
              <a:t>A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>
                <a:solidFill>
                  <a:srgbClr val="0000CC"/>
                </a:solidFill>
              </a:rPr>
              <a:t>B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>
                <a:solidFill>
                  <a:srgbClr val="0000CC"/>
                </a:solidFill>
              </a:rPr>
              <a:t>C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>
                <a:solidFill>
                  <a:srgbClr val="0000CC"/>
                </a:solidFill>
              </a:rPr>
              <a:t>D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46237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6096000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761669" imgH="571252" progId="Equation.DSMT4">
                  <p:embed/>
                </p:oleObj>
              </mc:Choice>
              <mc:Fallback>
                <p:oleObj name="Equation" r:id="rId3" imgW="761669" imgH="571252" progId="Equation.DSMT4">
                  <p:embed/>
                  <p:pic>
                    <p:nvPicPr>
                      <p:cNvPr id="14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0"/>
                        <a:ext cx="762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352" name="Object 16"/>
          <p:cNvGraphicFramePr>
            <a:graphicFrameLocks noChangeAspect="1"/>
          </p:cNvGraphicFramePr>
          <p:nvPr>
            <p:extLst/>
          </p:nvPr>
        </p:nvGraphicFramePr>
        <p:xfrm>
          <a:off x="2743200" y="6172200"/>
          <a:ext cx="771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774360" imgH="571320" progId="Equation.DSMT4">
                  <p:embed/>
                </p:oleObj>
              </mc:Choice>
              <mc:Fallback>
                <p:oleObj name="Equation" r:id="rId5" imgW="774360" imgH="571320" progId="Equation.DSMT4">
                  <p:embed/>
                  <p:pic>
                    <p:nvPicPr>
                      <p:cNvPr id="143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172200"/>
                        <a:ext cx="7715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>
            <p:extLst/>
          </p:nvPr>
        </p:nvGraphicFramePr>
        <p:xfrm>
          <a:off x="2743200" y="5105400"/>
          <a:ext cx="72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723600" imgH="571320" progId="Equation.DSMT4">
                  <p:embed/>
                </p:oleObj>
              </mc:Choice>
              <mc:Fallback>
                <p:oleObj name="Equation" r:id="rId7" imgW="723600" imgH="571320" progId="Equation.DSMT4">
                  <p:embed/>
                  <p:pic>
                    <p:nvPicPr>
                      <p:cNvPr id="143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05400"/>
                        <a:ext cx="72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>
            <p:extLst/>
          </p:nvPr>
        </p:nvGraphicFramePr>
        <p:xfrm>
          <a:off x="964561" y="5186620"/>
          <a:ext cx="774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9" imgW="774360" imgH="571320" progId="Equation.DSMT4">
                  <p:embed/>
                </p:oleObj>
              </mc:Choice>
              <mc:Fallback>
                <p:oleObj name="Equation" r:id="rId9" imgW="774360" imgH="571320" progId="Equation.DSMT4">
                  <p:embed/>
                  <p:pic>
                    <p:nvPicPr>
                      <p:cNvPr id="143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61" y="5186620"/>
                        <a:ext cx="774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Smrd1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00750"/>
            <a:ext cx="914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362" y="141136"/>
            <a:ext cx="5307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MB    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MC    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8681" y="65855"/>
            <a:ext cx="2690561" cy="2174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7119" y="24271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A, B,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7511" y="3033689"/>
            <a:ext cx="3698937" cy="30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STEM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GIÀN HOA TAM GIÁC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1"/>
            <a:ext cx="6477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45092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08816" y="222814"/>
            <a:ext cx="412636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3048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572" y="1462087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52702" y="266699"/>
            <a:ext cx="403859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82000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34.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SỰ ĐỒNG QUY CỦA BA ĐƯỜNG TRUNG TUYẾN, BA ĐƯỜNG PHÂN GIÁC TRONG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TAM 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014" y="1937756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SỰ ĐỒNG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CỦA </a:t>
            </a: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ĐƯỜNG TRUNG TUYẾN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 </a:t>
            </a: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TAM GIÁC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078" y="2849433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078" y="3534013"/>
            <a:ext cx="83474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ct val="130000"/>
              </a:lnSpc>
              <a:buFontTx/>
              <a:buChar char="-"/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defTabSz="914400">
              <a:lnSpc>
                <a:spcPct val="130000"/>
              </a:lnSpc>
              <a:buFontTx/>
              <a:buChar char="-"/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1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5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2.Treo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371600"/>
            <a:ext cx="5273040" cy="4800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58687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283" y="1561733"/>
            <a:ext cx="9135548" cy="44671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166" y="3721548"/>
            <a:ext cx="2794500" cy="2404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97C1A-9492-492B-9E1F-690F6A9FD877}"/>
              </a:ext>
            </a:extLst>
          </p:cNvPr>
          <p:cNvSpPr txBox="1"/>
          <p:nvPr/>
        </p:nvSpPr>
        <p:spPr>
          <a:xfrm>
            <a:off x="2336500" y="3180327"/>
            <a:ext cx="473314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7661" indent="-67628" algn="just" defTabSz="685800">
              <a:lnSpc>
                <a:spcPct val="11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A8D09-69E6-4CA0-948B-7EAF0D00A5EF}"/>
              </a:ext>
            </a:extLst>
          </p:cNvPr>
          <p:cNvSpPr txBox="1"/>
          <p:nvPr/>
        </p:nvSpPr>
        <p:spPr>
          <a:xfrm>
            <a:off x="634305" y="2557079"/>
            <a:ext cx="20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KINH NGHIỆM</a:t>
            </a:r>
          </a:p>
        </p:txBody>
      </p:sp>
      <p:pic>
        <p:nvPicPr>
          <p:cNvPr id="9" name="图片 71689" descr="10">
            <a:extLst>
              <a:ext uri="{FF2B5EF4-FFF2-40B4-BE49-F238E27FC236}">
                <a16:creationId xmlns:a16="http://schemas.microsoft.com/office/drawing/2014/main" id="{751D388E-4436-A940-8E29-1C3971DDA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7" y="1080576"/>
            <a:ext cx="2245561" cy="7057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71692">
            <a:extLst>
              <a:ext uri="{FF2B5EF4-FFF2-40B4-BE49-F238E27FC236}">
                <a16:creationId xmlns:a16="http://schemas.microsoft.com/office/drawing/2014/main" id="{6CE81A0B-0A7B-F344-9465-69CF662CF2F9}"/>
              </a:ext>
            </a:extLst>
          </p:cNvPr>
          <p:cNvSpPr txBox="1"/>
          <p:nvPr/>
        </p:nvSpPr>
        <p:spPr>
          <a:xfrm>
            <a:off x="414450" y="1253618"/>
            <a:ext cx="4535905" cy="35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4436">
              <a:spcBef>
                <a:spcPct val="50000"/>
              </a:spcBef>
            </a:pPr>
            <a:r>
              <a:rPr lang="en-US" altLang="zh-CN" sz="1737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ỨNG DỤNG STEM</a:t>
            </a:r>
            <a:endParaRPr lang="zh-CN" altLang="en-US" sz="1737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52ADE-9037-AA4E-A9FE-4ADF56954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76" y="697795"/>
            <a:ext cx="2822389" cy="17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Hướng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DD4F2F3D-F518-46CE-A579-47E14EF1E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8191500" y="5620243"/>
            <a:ext cx="723900" cy="101892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178" y="-2837"/>
            <a:ext cx="853352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89253" y="5477729"/>
            <a:ext cx="774296" cy="12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37037" y="-3116382"/>
            <a:ext cx="9818074" cy="130907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800" y="685800"/>
            <a:ext cx="7010400" cy="5486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151134" y="166384"/>
            <a:ext cx="2201048" cy="11098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69955" y="441915"/>
            <a:ext cx="966784" cy="15414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5689" y="4546361"/>
            <a:ext cx="954987" cy="12131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6613616" y="5841258"/>
            <a:ext cx="2879465" cy="116574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1543050" y="2062538"/>
            <a:ext cx="6057900" cy="316794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60">
              <a:lnSpc>
                <a:spcPct val="150000"/>
              </a:lnSpc>
            </a:pPr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490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426" y="152400"/>
            <a:ext cx="8347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611" y="447281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1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(6*10, 10*10),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buFontTx/>
              <a:buChar char="-"/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968"/>
            <a:ext cx="9066153" cy="121260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5" name="Google Shape;558;p31"/>
          <p:cNvSpPr txBox="1">
            <a:spLocks/>
          </p:cNvSpPr>
          <p:nvPr/>
        </p:nvSpPr>
        <p:spPr>
          <a:xfrm>
            <a:off x="2709937" y="363654"/>
            <a:ext cx="3633173" cy="56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>
              <a:buClr>
                <a:srgbClr val="F2E8DD"/>
              </a:buClr>
              <a:defRPr/>
            </a:pPr>
            <a:r>
              <a:rPr lang="en-US" sz="3400" b="1" kern="0" dirty="0">
                <a:solidFill>
                  <a:prstClr val="black"/>
                </a:solidFill>
                <a:latin typeface="Arial"/>
              </a:rPr>
              <a:t>KHỞI ĐỘNG</a:t>
            </a:r>
          </a:p>
        </p:txBody>
      </p:sp>
      <p:sp>
        <p:nvSpPr>
          <p:cNvPr id="6" name="5-Point Star 5"/>
          <p:cNvSpPr/>
          <p:nvPr/>
        </p:nvSpPr>
        <p:spPr>
          <a:xfrm rot="20935591">
            <a:off x="226973" y="6018446"/>
            <a:ext cx="426955" cy="561515"/>
          </a:xfrm>
          <a:prstGeom prst="star5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422304" y="644088"/>
            <a:ext cx="812176" cy="95045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229600" y="5984878"/>
            <a:ext cx="800100" cy="761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39104" y="209780"/>
            <a:ext cx="694475" cy="10226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8969" y="1396828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693" y="2041396"/>
            <a:ext cx="8313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95213" y="3246773"/>
            <a:ext cx="2257143" cy="2942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976627" y="3070582"/>
            <a:ext cx="2228571" cy="32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361391" y="2667000"/>
            <a:ext cx="3704762" cy="1876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352426" y="4547672"/>
            <a:ext cx="3657143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13968"/>
            <a:ext cx="9144000" cy="121260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6" name="5-Point Star 5"/>
          <p:cNvSpPr/>
          <p:nvPr/>
        </p:nvSpPr>
        <p:spPr>
          <a:xfrm rot="20935591">
            <a:off x="226973" y="6018446"/>
            <a:ext cx="426955" cy="561515"/>
          </a:xfrm>
          <a:prstGeom prst="star5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422304" y="644088"/>
            <a:ext cx="812176" cy="95045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229600" y="5984878"/>
            <a:ext cx="800100" cy="761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39104" y="209780"/>
            <a:ext cx="694475" cy="10226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1659" y="209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43200" y="1838793"/>
            <a:ext cx="5042203" cy="50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13968"/>
            <a:ext cx="9144000" cy="121260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6" name="5-Point Star 5"/>
          <p:cNvSpPr/>
          <p:nvPr/>
        </p:nvSpPr>
        <p:spPr>
          <a:xfrm rot="20935591">
            <a:off x="226973" y="6018446"/>
            <a:ext cx="426955" cy="561515"/>
          </a:xfrm>
          <a:prstGeom prst="star5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422304" y="644088"/>
            <a:ext cx="812176" cy="95045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229600" y="5984878"/>
            <a:ext cx="800100" cy="761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39104" y="209780"/>
            <a:ext cx="694475" cy="1022654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68230" y="1087387"/>
            <a:ext cx="7775770" cy="16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miếng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bìa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thăng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ngón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?</a:t>
            </a: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9007" y="2458283"/>
            <a:ext cx="5300109" cy="4234042"/>
            <a:chOff x="2552362" y="2539615"/>
            <a:chExt cx="5300109" cy="4234042"/>
          </a:xfrm>
        </p:grpSpPr>
        <p:pic>
          <p:nvPicPr>
            <p:cNvPr id="17" name="Picture 2" descr="Co the em chua biet Trong tam tam giac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62" y="2539615"/>
              <a:ext cx="5300109" cy="423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4761883" y="3429552"/>
              <a:ext cx="47576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>
                  <a:solidFill>
                    <a:srgbClr val="CC3300"/>
                  </a:solidFill>
                </a:rPr>
                <a:t>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68230" y="209780"/>
            <a:ext cx="632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33149" y="3029268"/>
            <a:ext cx="2001948" cy="35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43910" y="-3998"/>
            <a:ext cx="9144000" cy="447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43909" y="6172200"/>
            <a:ext cx="9187910" cy="1568207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800" y="5105400"/>
            <a:ext cx="1847850" cy="15942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170" y="350897"/>
            <a:ext cx="7614630" cy="1624894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600" b="1" kern="0" dirty="0">
                <a:solidFill>
                  <a:srgbClr val="FF0000"/>
                </a:solidFill>
                <a:latin typeface="+mj-lt"/>
              </a:rPr>
              <a:t>CHƯƠNG IX. QUAN HỆ GIỮA CÁC YẾU TỐ TRONG MỘT TAM GIÁC</a:t>
            </a:r>
            <a:endParaRPr lang="en-US" sz="3600" b="1" kern="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406047"/>
            <a:ext cx="7658100" cy="219844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1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BÀI 34: SỰ ĐỒNG QUY CỦA BA ĐƯỜNG TRUNG TUYẾN, BA ĐƯỜNG PHÂN GIÁC TRONG MỘT TAM </a:t>
            </a:r>
            <a:r>
              <a:rPr lang="vi-VN" sz="3100" b="1" kern="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100" b="1" kern="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1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1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1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endParaRPr lang="en-US" sz="31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616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02-E-LEARNING -02\NGUYEN THI NGA (DU THI)\audio Nga-OK\s28-ok.wav"/>
  <p:tag name="PPSNARRATION" val="28,498823262,C:\NGUYEN THI NGA (DU THI)\BA TRUNG TUYEN CUA TAM GIAC-OK1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1570</Words>
  <Application>Microsoft Office PowerPoint</Application>
  <PresentationFormat>On-screen Show (4:3)</PresentationFormat>
  <Paragraphs>208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宋体</vt:lpstr>
      <vt:lpstr>.VnArial Narrow</vt:lpstr>
      <vt:lpstr>.VnCentury Schoolbook</vt:lpstr>
      <vt:lpstr>Arial</vt:lpstr>
      <vt:lpstr>Arial Narrow</vt:lpstr>
      <vt:lpstr>Calibri</vt:lpstr>
      <vt:lpstr>Calibri Light</vt:lpstr>
      <vt:lpstr>Cambria Math</vt:lpstr>
      <vt:lpstr>Londrina Solid</vt:lpstr>
      <vt:lpstr>黑体</vt:lpstr>
      <vt:lpstr>Symbol</vt:lpstr>
      <vt:lpstr>Times New Roman</vt:lpstr>
      <vt:lpstr>VNI-Helve-Condense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Default Design</vt:lpstr>
      <vt:lpstr>Office Theme</vt:lpstr>
      <vt:lpstr>1_Default Design</vt:lpstr>
      <vt:lpstr>7_Office Theme</vt:lpstr>
      <vt:lpstr>8_Office Theme</vt:lpstr>
      <vt:lpstr>9_Office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xác định trọng tâm G của tam giác ABC :</vt:lpstr>
      <vt:lpstr>Vận dụng 1</vt:lpstr>
      <vt:lpstr>PowerPoint Presentation</vt:lpstr>
      <vt:lpstr>PowerPoint Presentation</vt:lpstr>
      <vt:lpstr>PowerPoint Presentation</vt:lpstr>
      <vt:lpstr>PowerPoint Presentation</vt:lpstr>
      <vt:lpstr>Chuẩn bị</vt:lpstr>
      <vt:lpstr>PowerPoint Presentation</vt:lpstr>
      <vt:lpstr>3.Các nhóm giới thiệu sản phẩm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Thanh Van</cp:lastModifiedBy>
  <cp:revision>42</cp:revision>
  <dcterms:created xsi:type="dcterms:W3CDTF">2023-11-24T05:58:23Z</dcterms:created>
  <dcterms:modified xsi:type="dcterms:W3CDTF">2023-11-29T03:06:40Z</dcterms:modified>
</cp:coreProperties>
</file>